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 id="2147483674" r:id="rId4"/>
    <p:sldMasterId id="2147483686" r:id="rId5"/>
    <p:sldMasterId id="2147483697" r:id="rId6"/>
  </p:sldMasterIdLst>
  <p:notesMasterIdLst>
    <p:notesMasterId r:id="rId11"/>
  </p:notesMasterIdLst>
  <p:sldIdLst>
    <p:sldId id="411" r:id="rId7"/>
    <p:sldId id="256" r:id="rId8"/>
    <p:sldId id="257" r:id="rId9"/>
    <p:sldId id="415" r:id="rId10"/>
    <p:sldId id="261" r:id="rId12"/>
    <p:sldId id="260" r:id="rId13"/>
    <p:sldId id="264" r:id="rId14"/>
    <p:sldId id="329" r:id="rId15"/>
    <p:sldId id="266" r:id="rId16"/>
    <p:sldId id="267" r:id="rId17"/>
    <p:sldId id="269" r:id="rId18"/>
    <p:sldId id="412" r:id="rId19"/>
    <p:sldId id="273" r:id="rId20"/>
    <p:sldId id="358" r:id="rId21"/>
    <p:sldId id="362" r:id="rId22"/>
    <p:sldId id="363" r:id="rId23"/>
    <p:sldId id="364" r:id="rId24"/>
    <p:sldId id="365" r:id="rId25"/>
    <p:sldId id="366" r:id="rId26"/>
    <p:sldId id="367" r:id="rId27"/>
    <p:sldId id="275" r:id="rId28"/>
    <p:sldId id="390" r:id="rId29"/>
    <p:sldId id="276" r:id="rId30"/>
    <p:sldId id="277" r:id="rId31"/>
    <p:sldId id="278" r:id="rId32"/>
    <p:sldId id="279" r:id="rId33"/>
    <p:sldId id="280" r:id="rId34"/>
    <p:sldId id="281" r:id="rId35"/>
    <p:sldId id="282" r:id="rId36"/>
    <p:sldId id="284" r:id="rId37"/>
    <p:sldId id="285" r:id="rId38"/>
    <p:sldId id="286" r:id="rId39"/>
    <p:sldId id="287" r:id="rId40"/>
    <p:sldId id="288" r:id="rId41"/>
    <p:sldId id="289" r:id="rId42"/>
    <p:sldId id="290" r:id="rId43"/>
    <p:sldId id="478" r:id="rId44"/>
    <p:sldId id="465" r:id="rId45"/>
    <p:sldId id="503" r:id="rId46"/>
    <p:sldId id="479" r:id="rId47"/>
    <p:sldId id="499" r:id="rId48"/>
    <p:sldId id="501" r:id="rId49"/>
    <p:sldId id="368" r:id="rId50"/>
    <p:sldId id="454" r:id="rId51"/>
    <p:sldId id="456" r:id="rId52"/>
    <p:sldId id="455" r:id="rId53"/>
    <p:sldId id="369" r:id="rId54"/>
    <p:sldId id="326" r:id="rId55"/>
    <p:sldId id="327" r:id="rId56"/>
    <p:sldId id="457" r:id="rId57"/>
    <p:sldId id="464" r:id="rId58"/>
    <p:sldId id="458" r:id="rId59"/>
    <p:sldId id="519" r:id="rId60"/>
    <p:sldId id="325"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9" d="100"/>
          <a:sy n="89" d="100"/>
        </p:scale>
        <p:origin x="-570" y="-96"/>
      </p:cViewPr>
      <p:guideLst>
        <p:guide orient="horz" pos="2206"/>
        <p:guide pos="3840"/>
      </p:guideLst>
    </p:cSldViewPr>
  </p:slideViewPr>
  <p:notesTextViewPr>
    <p:cViewPr>
      <p:scale>
        <a:sx n="1" d="1"/>
        <a:sy n="1" d="1"/>
      </p:scale>
      <p:origin x="0" y="0"/>
    </p:cViewPr>
  </p:notesTextViewPr>
  <p:notesViewPr>
    <p:cSldViewPr snapToGrid="0">
      <p:cViewPr varScale="1">
        <p:scale>
          <a:sx n="67" d="100"/>
          <a:sy n="67" d="100"/>
        </p:scale>
        <p:origin x="-3312" y="-108"/>
      </p:cViewPr>
      <p:guideLst>
        <p:guide orient="horz" pos="2941"/>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notesMaster" Target="notesMasters/notesMaster1.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latin typeface="Arial" charset="-116"/>
                <a:ea typeface="宋体" charset="-122"/>
                <a:sym typeface="+mn-ea"/>
              </a:rPr>
              <a:t>服务的结果，客户从服务过程中所得到的东西：服务本身的质量标准、环境条件、网点设置、服务设备以及服务项目、服务时间等是否适应和方便客户</a:t>
            </a:r>
            <a:endParaRPr lang="zh-CN" altLang="en-US" dirty="0">
              <a:latin typeface="Arial" charset="-116"/>
              <a:ea typeface="宋体" charset="-122"/>
              <a:sym typeface="+mn-ea"/>
            </a:endParaRPr>
          </a:p>
          <a:p>
            <a:r>
              <a:rPr lang="zh-CN" altLang="en-US" dirty="0">
                <a:solidFill>
                  <a:srgbClr val="000000"/>
                </a:solidFill>
                <a:latin typeface="Arial" charset="-116"/>
                <a:ea typeface="宋体" charset="-122"/>
                <a:sym typeface="+mn-ea"/>
              </a:rPr>
              <a:t>服务服务推广的过程中顾客所感受到的服务人员在履行职责时的行为、态度、穿着、仪表等给顾客带来的利益和享受</a:t>
            </a:r>
            <a:endParaRPr lang="zh-CN" altLang="en-US" dirty="0">
              <a:solidFill>
                <a:srgbClr val="000000"/>
              </a:solidFill>
              <a:latin typeface="Arial" charset="-116"/>
              <a:ea typeface="宋体" charset="-122"/>
            </a:endParaRPr>
          </a:p>
          <a:p>
            <a:endParaRPr lang="zh-CN" altLang="en-US" dirty="0">
              <a:latin typeface="Arial" charset="-116"/>
              <a:ea typeface="宋体" charset="-122"/>
            </a:endParaRPr>
          </a:p>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buFont typeface="Wingdings" charset="2"/>
              <a:buNone/>
            </a:pPr>
            <a:r>
              <a:rPr lang="zh-CN" altLang="en-US" dirty="0">
                <a:sym typeface="+mn-ea"/>
              </a:rPr>
              <a:t>如果实际感受满足了顾客期望，那么顾客感知质量就是上乘的，如果顾客期望未能实现，即使实际质量以客观的标准衡量是不错的，顾客可感知质量仍然是不好的</a:t>
            </a:r>
            <a:endParaRPr lang="zh-CN" altLang="en-US" dirty="0">
              <a:sym typeface="+mn-ea"/>
            </a:endParaRPr>
          </a:p>
          <a:p>
            <a:pPr>
              <a:buFont typeface="Wingdings" charset="2"/>
              <a:buChar char="l"/>
            </a:pPr>
            <a:r>
              <a:rPr lang="zh-CN" altLang="en-US" dirty="0">
                <a:sym typeface="+mn-ea"/>
              </a:rPr>
              <a:t>主观性、差异性：差异化的服务提供者和使用者，主观的感受</a:t>
            </a:r>
            <a:endParaRPr lang="zh-CN" altLang="en-US" dirty="0">
              <a:sym typeface="+mn-ea"/>
            </a:endParaRPr>
          </a:p>
          <a:p>
            <a:pPr>
              <a:buFont typeface="Wingdings" charset="2"/>
              <a:buChar char="l"/>
            </a:pPr>
            <a:r>
              <a:rPr lang="zh-CN" altLang="en-US" dirty="0">
                <a:sym typeface="+mn-ea"/>
              </a:rPr>
              <a:t>由“结果质量”和“过程质量”组成：有形产品的质量是可以用一些特定的标准来加以度量的，消费者对有形产品的消费在很大程度上这样是结果消费；而服务则不同，顾客对服务的消费，不仅仅是对服务结果的消费，更重要的是对服务过程的消费。</a:t>
            </a:r>
            <a:endParaRPr lang="zh-CN" altLang="en-US" dirty="0"/>
          </a:p>
          <a:p>
            <a:pPr>
              <a:buBlip>
                <a:blip r:embed="rId3"/>
              </a:buBlip>
            </a:pPr>
            <a:r>
              <a:rPr lang="zh-CN" altLang="en-US" dirty="0">
                <a:sym typeface="+mn-ea"/>
              </a:rPr>
              <a:t>如顾客抱怨处理达到了顾客满意（功能质量良好），那么，顾客所接受的服务结果就是良好的，即技术质量良好；相反，如果顾客费很大劲、消耗很多时间才能解决抱怨问题，那么顾客感知的功能服务质量就是低下的，而功能质量低下会降低总的感知服务质量，由此也会影响技术质量下降</a:t>
            </a:r>
            <a:endParaRPr lang="zh-CN" altLang="en-US" dirty="0"/>
          </a:p>
          <a:p>
            <a:pPr>
              <a:buFont typeface="Wingdings" charset="2"/>
              <a:buChar char="l"/>
            </a:pPr>
            <a:r>
              <a:rPr lang="zh-CN" altLang="en-US" dirty="0">
                <a:sym typeface="+mn-ea"/>
              </a:rPr>
              <a:t>互动过程中形成的：在绝大多数情况下，服务的生产和消费是无法分割的，服务质量就是在服务生产和服务消费的互动过程之中形成的</a:t>
            </a:r>
            <a:endParaRPr lang="zh-CN" altLang="en-US" dirty="0"/>
          </a:p>
          <a:p>
            <a:pPr>
              <a:buFont typeface="Wingdings" charset="2"/>
              <a:buChar char="l"/>
            </a:pPr>
            <a:r>
              <a:rPr lang="zh-CN" altLang="en-US" dirty="0">
                <a:sym typeface="+mn-ea"/>
              </a:rPr>
              <a:t>服务接触质量和服务关系质量</a:t>
            </a:r>
            <a:endParaRPr lang="zh-CN" altLang="en-US" dirty="0"/>
          </a:p>
          <a:p>
            <a:endParaRPr lang="zh-CN" altLang="en-US" dirty="0"/>
          </a:p>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(一)可靠性—涉及绩效与可靠性的一致</a:t>
            </a:r>
            <a:endParaRPr lang="zh-CN" altLang="en-US"/>
          </a:p>
          <a:p>
            <a:endParaRPr lang="zh-CN" altLang="en-US"/>
          </a:p>
          <a:p>
            <a:r>
              <a:rPr lang="zh-CN" altLang="en-US"/>
              <a:t>　　在顾客感知服务质量的五个维度中，可靠性指。从更广泛的意义上说，可靠性意味着公司按照其承诺行事，公司的第一次服务要及时、准确，并在指定的时间内完成服务。</a:t>
            </a:r>
            <a:endParaRPr lang="zh-CN" altLang="en-US"/>
          </a:p>
          <a:p>
            <a:endParaRPr lang="zh-CN" altLang="en-US"/>
          </a:p>
          <a:p>
            <a:r>
              <a:rPr lang="zh-CN" altLang="en-US"/>
              <a:t>　　(二)响应性—主动帮助顾客</a:t>
            </a:r>
            <a:endParaRPr lang="zh-CN" altLang="en-US"/>
          </a:p>
          <a:p>
            <a:endParaRPr lang="zh-CN" altLang="en-US"/>
          </a:p>
          <a:p>
            <a:r>
              <a:rPr lang="zh-CN" altLang="en-US"/>
              <a:t>　　响应性是指帮助顾客并迅速提供服务的愿望。该维度强调在处理顾客要求、询问、投诉问题时的专注和快捷；让顾客等待，特别是无原因的等待会对顾客感知带来不必要的消极影响。对速度的需求，已经成为评价优良顾客感知服务质量的代号，快速地回应也是与顾客交易理应具备的要素。</a:t>
            </a:r>
            <a:endParaRPr lang="zh-CN" altLang="en-US"/>
          </a:p>
          <a:p>
            <a:endParaRPr lang="zh-CN" altLang="en-US"/>
          </a:p>
          <a:p>
            <a:r>
              <a:rPr lang="zh-CN" altLang="en-US"/>
              <a:t>　　(三)安全性—激发信任感</a:t>
            </a:r>
            <a:endParaRPr lang="zh-CN" altLang="en-US"/>
          </a:p>
          <a:p>
            <a:endParaRPr lang="zh-CN" altLang="en-US"/>
          </a:p>
          <a:p>
            <a:r>
              <a:rPr lang="zh-CN" altLang="en-US"/>
              <a:t>　　员工的行为能够增强顾客对企业的信心，同时让顾客感到安全。这也就意味着员工要有诚意以及解决顾客问题所必须具备的知识和技能。它包括可信的名称、良好的声誉、训练有素的员工。</a:t>
            </a:r>
            <a:endParaRPr lang="zh-CN" altLang="en-US"/>
          </a:p>
          <a:p>
            <a:endParaRPr lang="zh-CN" altLang="en-US"/>
          </a:p>
          <a:p>
            <a:r>
              <a:rPr lang="zh-CN" altLang="en-US"/>
              <a:t>　　(四)移情性—将顾客当作个体来对待</a:t>
            </a:r>
            <a:endParaRPr lang="zh-CN" altLang="en-US"/>
          </a:p>
          <a:p>
            <a:endParaRPr lang="zh-CN" altLang="en-US"/>
          </a:p>
          <a:p>
            <a:r>
              <a:rPr lang="zh-CN" altLang="en-US"/>
              <a:t>　　设身处地为顾客着想，并对顾客给予特别的关注，同时营业的时间要充分考虑顾客的实际情况。移情性的本质是通过个性化的或顾客化的服务使每一个顾客感到自己是唯一的和特殊的。移情性有下列特点：接近顾客的能力、敏感性和有效地理解顾客需求。</a:t>
            </a:r>
            <a:endParaRPr lang="zh-CN" altLang="en-US"/>
          </a:p>
          <a:p>
            <a:endParaRPr lang="zh-CN" altLang="en-US"/>
          </a:p>
          <a:p>
            <a:r>
              <a:rPr lang="zh-CN" altLang="en-US"/>
              <a:t>　　(五)有形性—服务的实物特征</a:t>
            </a:r>
            <a:endParaRPr lang="zh-CN" altLang="en-US"/>
          </a:p>
          <a:p>
            <a:endParaRPr lang="zh-CN" altLang="en-US"/>
          </a:p>
          <a:p>
            <a:r>
              <a:rPr lang="zh-CN" altLang="en-US"/>
              <a:t>　　服务的有形性是指服务机构有策略地提供服务的有形线索，帮助顾客识别和了解服务。服务的有形线索是服务过程中能被顾客直接感知和提示服务信息的有形物。战略上强调有形性的行业，包括顾客到企业所在地接受服务的行业，如餐厅、饭店、超市和娱乐公司等。</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1、树立企业及员工的工作目标——前进的动力 服务公司需要有一个服务标准，因为有了标准，员工才知道什么样的服务是最好的，就会照着这个方向去努力。服务标准不仅为工作方法提供了一个指导，同时也指明了工作方向。</a:t>
            </a:r>
            <a:endParaRPr lang="zh-CN" altLang="en-US"/>
          </a:p>
          <a:p>
            <a:r>
              <a:rPr lang="zh-CN" altLang="en-US"/>
              <a:t>2、向客户及员工传达企业的期望。清晰、简洁、直观、有效的服务标准，使每位员工清楚地了解企业对于服务的要求和期望。服务标准也是给客户看的：一方面能够让客户了解企业对于客户的态度，另一方面客户能够更清楚地了解企业提供的服务标准。</a:t>
            </a:r>
            <a:endParaRPr lang="zh-CN" altLang="en-US"/>
          </a:p>
          <a:p>
            <a:r>
              <a:rPr lang="zh-CN" altLang="en-US"/>
              <a:t>3、服务标准是创造价值的衡量工具。服务标准是一个有效的员工业绩评价系统的基础，也提供给企业人力资源部门和管理人员参照，根据这个来衡量员工的绩效。</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5122" name="1 Marcador de título"/>
          <p:cNvSpPr>
            <a:spLocks noGrp="1"/>
          </p:cNvSpPr>
          <p:nvPr>
            <p:ph type="ctrTitle"/>
          </p:nvPr>
        </p:nvSpPr>
        <p:spPr>
          <a:xfrm>
            <a:off x="431800" y="4005263"/>
            <a:ext cx="9215967" cy="1109662"/>
          </a:xfrm>
          <a:prstGeom prst="rect">
            <a:avLst/>
          </a:prstGeom>
          <a:noFill/>
          <a:ln w="9525">
            <a:noFill/>
            <a:miter/>
          </a:ln>
        </p:spPr>
        <p:txBody>
          <a:bodyPr anchor="ctr"/>
          <a:lstStyle>
            <a:lvl1pPr lvl="0" algn="l">
              <a:defRPr sz="3600" b="1" kern="1200">
                <a:solidFill>
                  <a:schemeClr val="bg1"/>
                </a:solidFill>
              </a:defRPr>
            </a:lvl1pPr>
          </a:lstStyle>
          <a:p>
            <a:pPr lvl="0"/>
            <a:r>
              <a:rPr lang="zh-CN" altLang="en-US"/>
              <a:t>单击此处编辑母版标题样式</a:t>
            </a:r>
            <a:endParaRPr lang="zh-CN" altLang="en-US"/>
          </a:p>
        </p:txBody>
      </p:sp>
      <p:sp>
        <p:nvSpPr>
          <p:cNvPr id="5123" name="2 Marcador de texto"/>
          <p:cNvSpPr>
            <a:spLocks noGrp="1"/>
          </p:cNvSpPr>
          <p:nvPr>
            <p:ph type="subTitle" idx="1"/>
          </p:nvPr>
        </p:nvSpPr>
        <p:spPr>
          <a:xfrm>
            <a:off x="431800" y="5229225"/>
            <a:ext cx="9215967" cy="863600"/>
          </a:xfrm>
          <a:prstGeom prst="rect">
            <a:avLst/>
          </a:prstGeom>
          <a:noFill/>
          <a:ln w="9525">
            <a:noFill/>
            <a:miter/>
          </a:ln>
        </p:spPr>
        <p:txBody>
          <a:bodyPr anchor="t"/>
          <a:lstStyle>
            <a:lvl1pPr marL="0" lvl="0" indent="0">
              <a:buNone/>
              <a:defRPr kern="1200">
                <a:solidFill>
                  <a:schemeClr val="bg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rPr lang="zh-CN" altLang="en-US"/>
              <a:t>单击此处编辑母版副标题样式</a:t>
            </a:r>
            <a:endParaRPr lang="zh-CN" altLang="en-US"/>
          </a:p>
        </p:txBody>
      </p:sp>
      <p:sp>
        <p:nvSpPr>
          <p:cNvPr id="5124" name="3 Marcador de fecha"/>
          <p:cNvSpPr>
            <a:spLocks noGrp="1"/>
          </p:cNvSpPr>
          <p:nvPr>
            <p:ph type="dt" sz="half" idx="2"/>
          </p:nvPr>
        </p:nvSpPr>
        <p:spPr>
          <a:xfrm>
            <a:off x="609600" y="6245225"/>
            <a:ext cx="2844800" cy="476250"/>
          </a:xfrm>
          <a:prstGeom prst="rect">
            <a:avLst/>
          </a:prstGeom>
          <a:noFill/>
          <a:ln w="9525">
            <a:noFill/>
            <a:miter/>
          </a:ln>
        </p:spPr>
        <p:txBody>
          <a:bodyPr anchor="ctr"/>
          <a:lstStyle/>
          <a:p>
            <a:pPr eaLnBrk="1" hangingPunct="1"/>
            <a:fld id="{BB962C8B-B14F-4D97-AF65-F5344CB8AC3E}" type="datetimeFigureOut">
              <a:rPr lang="zh-CN" altLang="en-US">
                <a:latin typeface="Calibri" pitchFamily="2" charset="0"/>
                <a:ea typeface="宋体" charset="-122"/>
              </a:rPr>
            </a:fld>
            <a:endParaRPr lang="zh-CN" altLang="en-US">
              <a:latin typeface="Calibri" pitchFamily="2" charset="0"/>
              <a:ea typeface="宋体" charset="-122"/>
            </a:endParaRPr>
          </a:p>
        </p:txBody>
      </p:sp>
      <p:sp>
        <p:nvSpPr>
          <p:cNvPr id="5125" name="4 Marcador de pie de página"/>
          <p:cNvSpPr>
            <a:spLocks noGrp="1"/>
          </p:cNvSpPr>
          <p:nvPr>
            <p:ph type="ftr" sz="quarter" idx="3"/>
          </p:nvPr>
        </p:nvSpPr>
        <p:spPr>
          <a:xfrm>
            <a:off x="4165600" y="6245225"/>
            <a:ext cx="3860800" cy="476250"/>
          </a:xfrm>
          <a:prstGeom prst="rect">
            <a:avLst/>
          </a:prstGeom>
          <a:noFill/>
          <a:ln w="9525">
            <a:noFill/>
            <a:miter/>
          </a:ln>
        </p:spPr>
        <p:txBody>
          <a:bodyPr anchor="ctr"/>
          <a:lstStyle/>
          <a:p>
            <a:pPr eaLnBrk="1" hangingPunct="1"/>
            <a:endParaRPr>
              <a:latin typeface="Calibri" pitchFamily="2" charset="0"/>
              <a:ea typeface="宋体" charset="-122"/>
            </a:endParaRPr>
          </a:p>
        </p:txBody>
      </p:sp>
      <p:sp>
        <p:nvSpPr>
          <p:cNvPr id="5126" name="5 Marcador de número de diapositiva"/>
          <p:cNvSpPr>
            <a:spLocks noGrp="1"/>
          </p:cNvSpPr>
          <p:nvPr>
            <p:ph type="sldNum" sz="quarter" idx="4"/>
          </p:nvPr>
        </p:nvSpPr>
        <p:spPr>
          <a:xfrm>
            <a:off x="8737600" y="6245225"/>
            <a:ext cx="2844800" cy="476250"/>
          </a:xfrm>
          <a:prstGeom prst="rect">
            <a:avLst/>
          </a:prstGeom>
          <a:noFill/>
          <a:ln w="9525">
            <a:noFill/>
            <a:miter/>
          </a:ln>
        </p:spPr>
        <p:txBody>
          <a:bodyPr anchor="ctr"/>
          <a:lstStyle/>
          <a:p>
            <a:pPr eaLnBrk="1" hangingPunct="1"/>
            <a:fld id="{9A0DB2DC-4C9A-4742-B13C-FB6460FD3503}" type="slidenum">
              <a:rPr lang="en-US" altLang="zh-CN">
                <a:latin typeface="Calibri" pitchFamily="2" charset="0"/>
                <a:ea typeface="宋体" charset="-122"/>
              </a:rPr>
            </a:fld>
            <a:endParaRPr lang="zh-CN">
              <a:latin typeface="Calibri" pitchFamily="2" charset="0"/>
              <a:ea typeface="宋体"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5" name="页脚占位符 4"/>
          <p:cNvSpPr>
            <a:spLocks noGrp="1"/>
          </p:cNvSpPr>
          <p:nvPr>
            <p:ph type="ftr" sz="quarter" idx="11"/>
          </p:nvPr>
        </p:nvSpPr>
        <p:spPr/>
        <p:txBody>
          <a:bodyPr/>
          <a:lstStyle/>
          <a:p>
            <a:pPr lvl="0" eaLnBrk="1" hangingPunct="1"/>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5" name="页脚占位符 4"/>
          <p:cNvSpPr>
            <a:spLocks noGrp="1"/>
          </p:cNvSpPr>
          <p:nvPr>
            <p:ph type="ftr" sz="quarter" idx="11"/>
          </p:nvPr>
        </p:nvSpPr>
        <p:spPr/>
        <p:txBody>
          <a:bodyPr/>
          <a:lstStyle/>
          <a:p>
            <a:pPr lvl="0" eaLnBrk="1" hangingPunct="1"/>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3074" name="标题 3073"/>
          <p:cNvSpPr>
            <a:spLocks noGrp="1"/>
          </p:cNvSpPr>
          <p:nvPr>
            <p:ph type="ctrTitle"/>
          </p:nvPr>
        </p:nvSpPr>
        <p:spPr>
          <a:xfrm>
            <a:off x="1104900" y="4149725"/>
            <a:ext cx="9025467" cy="1106488"/>
          </a:xfrm>
          <a:prstGeom prst="rect">
            <a:avLst/>
          </a:prstGeom>
          <a:noFill/>
          <a:ln w="9525">
            <a:noFill/>
            <a:miter/>
          </a:ln>
        </p:spPr>
        <p:txBody>
          <a:bodyPr anchor="ctr"/>
          <a:lstStyle>
            <a:lvl1pPr lvl="0">
              <a:defRPr sz="4000" b="1" kern="1200"/>
            </a:lvl1pPr>
          </a:lstStyle>
          <a:p>
            <a:pPr lvl="0"/>
            <a:r>
              <a:rPr lang="zh-CN" altLang="en-US"/>
              <a:t>单击此处编辑母版标题样式</a:t>
            </a:r>
            <a:endParaRPr lang="zh-CN" altLang="en-US"/>
          </a:p>
        </p:txBody>
      </p:sp>
      <p:sp>
        <p:nvSpPr>
          <p:cNvPr id="3075" name="副标题 3074"/>
          <p:cNvSpPr>
            <a:spLocks noGrp="1"/>
          </p:cNvSpPr>
          <p:nvPr>
            <p:ph type="subTitle" idx="1"/>
          </p:nvPr>
        </p:nvSpPr>
        <p:spPr>
          <a:xfrm>
            <a:off x="1104900" y="5373688"/>
            <a:ext cx="9025467" cy="1055687"/>
          </a:xfrm>
          <a:prstGeom prst="rect">
            <a:avLst/>
          </a:prstGeom>
          <a:noFill/>
          <a:ln w="9525">
            <a:noFill/>
            <a:miter/>
          </a:ln>
        </p:spPr>
        <p:txBody>
          <a:bodyPr anchor="t"/>
          <a:lstStyle>
            <a:lvl1pPr marL="0" lvl="0" indent="0" algn="l">
              <a:buNone/>
              <a:defRPr sz="3200" kern="1200">
                <a:solidFill>
                  <a:schemeClr val="bg1"/>
                </a:solidFill>
              </a:defRPr>
            </a:lvl1pPr>
            <a:lvl2pPr marL="457200" lvl="1" indent="-457200" algn="ctr">
              <a:buNone/>
              <a:defRPr sz="2000" kern="1200">
                <a:solidFill>
                  <a:schemeClr val="bg1"/>
                </a:solidFill>
              </a:defRPr>
            </a:lvl2pPr>
            <a:lvl3pPr marL="914400" lvl="2" indent="-914400" algn="ctr">
              <a:buNone/>
              <a:defRPr sz="2000" kern="1200">
                <a:solidFill>
                  <a:schemeClr val="bg1"/>
                </a:solidFill>
              </a:defRPr>
            </a:lvl3pPr>
            <a:lvl4pPr marL="1371600" lvl="3" indent="-1371600" algn="ctr">
              <a:buNone/>
              <a:defRPr sz="2000" kern="1200">
                <a:solidFill>
                  <a:schemeClr val="bg1"/>
                </a:solidFill>
              </a:defRPr>
            </a:lvl4pPr>
            <a:lvl5pPr marL="1828800" lvl="4" indent="-1828800" algn="ctr">
              <a:buNone/>
              <a:defRPr sz="2000" kern="1200">
                <a:solidFill>
                  <a:schemeClr val="bg1"/>
                </a:solidFill>
              </a:defRPr>
            </a:lvl5pPr>
          </a:lstStyle>
          <a:p>
            <a:pPr lvl="0"/>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4417" y="1268413"/>
            <a:ext cx="5362152" cy="50403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432" y="1268413"/>
            <a:ext cx="5362152" cy="50403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5" name="页脚占位符 4"/>
          <p:cNvSpPr>
            <a:spLocks noGrp="1"/>
          </p:cNvSpPr>
          <p:nvPr>
            <p:ph type="ftr" sz="quarter" idx="11"/>
          </p:nvPr>
        </p:nvSpPr>
        <p:spPr/>
        <p:txBody>
          <a:bodyPr/>
          <a:lstStyle/>
          <a:p>
            <a:pPr lvl="0" eaLnBrk="1" hangingPunct="1"/>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44450"/>
            <a:ext cx="2743200" cy="62642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2300" y="44450"/>
            <a:ext cx="8070573" cy="62642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p:txBody>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p>
        </p:txBody>
      </p:sp>
      <p:sp>
        <p:nvSpPr>
          <p:cNvPr id="5" name="页脚占位符 4"/>
          <p:cNvSpPr>
            <a:spLocks noGrp="1"/>
          </p:cNvSpPr>
          <p:nvPr>
            <p:ph type="ftr" sz="quarter" idx="11"/>
          </p:nvPr>
        </p:nvSpPr>
        <p:spPr/>
        <p:txBody>
          <a:bodyPr/>
          <a:lstStyle/>
          <a:p>
            <a:pPr lvl="0" eaLnBrk="1" hangingPunct="1"/>
            <a:endParaRPr lang="en-US" altLang="x-none"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p>
        </p:txBody>
      </p:sp>
      <p:sp>
        <p:nvSpPr>
          <p:cNvPr id="5" name="页脚占位符 4"/>
          <p:cNvSpPr>
            <a:spLocks noGrp="1"/>
          </p:cNvSpPr>
          <p:nvPr>
            <p:ph type="ftr" sz="quarter" idx="11"/>
          </p:nvPr>
        </p:nvSpPr>
        <p:spPr/>
        <p:txBody>
          <a:bodyPr/>
          <a:lstStyle/>
          <a:p>
            <a:pPr lvl="0" eaLnBrk="1" hangingPunct="1"/>
            <a:endParaRPr lang="en-US" altLang="x-none"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p>
        </p:txBody>
      </p:sp>
      <p:sp>
        <p:nvSpPr>
          <p:cNvPr id="5" name="页脚占位符 4"/>
          <p:cNvSpPr>
            <a:spLocks noGrp="1"/>
          </p:cNvSpPr>
          <p:nvPr>
            <p:ph type="ftr" sz="quarter" idx="11"/>
          </p:nvPr>
        </p:nvSpPr>
        <p:spPr/>
        <p:txBody>
          <a:bodyPr/>
          <a:lstStyle/>
          <a:p>
            <a:pPr lvl="0" eaLnBrk="1" hangingPunct="1"/>
            <a:endParaRPr lang="en-US" altLang="x-none"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p>
        </p:txBody>
      </p:sp>
      <p:sp>
        <p:nvSpPr>
          <p:cNvPr id="6" name="页脚占位符 5"/>
          <p:cNvSpPr>
            <a:spLocks noGrp="1"/>
          </p:cNvSpPr>
          <p:nvPr>
            <p:ph type="ftr" sz="quarter" idx="11"/>
          </p:nvPr>
        </p:nvSpPr>
        <p:spPr/>
        <p:txBody>
          <a:bodyPr/>
          <a:lstStyle/>
          <a:p>
            <a:pPr lvl="0" eaLnBrk="1" hangingPunct="1"/>
            <a:endParaRPr lang="en-US" altLang="x-none"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p>
        </p:txBody>
      </p:sp>
      <p:sp>
        <p:nvSpPr>
          <p:cNvPr id="8" name="页脚占位符 7"/>
          <p:cNvSpPr>
            <a:spLocks noGrp="1"/>
          </p:cNvSpPr>
          <p:nvPr>
            <p:ph type="ftr" sz="quarter" idx="11"/>
          </p:nvPr>
        </p:nvSpPr>
        <p:spPr/>
        <p:txBody>
          <a:bodyPr/>
          <a:lstStyle/>
          <a:p>
            <a:pPr lvl="0" eaLnBrk="1" hangingPunct="1"/>
            <a:endParaRPr lang="en-US" altLang="x-none"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5" name="页脚占位符 4"/>
          <p:cNvSpPr>
            <a:spLocks noGrp="1"/>
          </p:cNvSpPr>
          <p:nvPr>
            <p:ph type="ftr" sz="quarter" idx="11"/>
          </p:nvPr>
        </p:nvSpPr>
        <p:spPr/>
        <p:txBody>
          <a:bodyPr/>
          <a:lstStyle/>
          <a:p>
            <a:pPr lvl="0" eaLnBrk="1" hangingPunct="1"/>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p>
        </p:txBody>
      </p:sp>
      <p:sp>
        <p:nvSpPr>
          <p:cNvPr id="4" name="页脚占位符 3"/>
          <p:cNvSpPr>
            <a:spLocks noGrp="1"/>
          </p:cNvSpPr>
          <p:nvPr>
            <p:ph type="ftr" sz="quarter" idx="11"/>
          </p:nvPr>
        </p:nvSpPr>
        <p:spPr/>
        <p:txBody>
          <a:bodyPr/>
          <a:lstStyle/>
          <a:p>
            <a:pPr lvl="0" eaLnBrk="1" hangingPunct="1"/>
            <a:endParaRPr lang="en-US" altLang="x-none"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p>
        </p:txBody>
      </p:sp>
      <p:sp>
        <p:nvSpPr>
          <p:cNvPr id="3" name="页脚占位符 2"/>
          <p:cNvSpPr>
            <a:spLocks noGrp="1"/>
          </p:cNvSpPr>
          <p:nvPr>
            <p:ph type="ftr" sz="quarter" idx="11"/>
          </p:nvPr>
        </p:nvSpPr>
        <p:spPr/>
        <p:txBody>
          <a:bodyPr/>
          <a:lstStyle/>
          <a:p>
            <a:pPr lvl="0" eaLnBrk="1" hangingPunct="1"/>
            <a:endParaRPr lang="en-US" altLang="x-none"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p>
        </p:txBody>
      </p:sp>
      <p:sp>
        <p:nvSpPr>
          <p:cNvPr id="6" name="页脚占位符 5"/>
          <p:cNvSpPr>
            <a:spLocks noGrp="1"/>
          </p:cNvSpPr>
          <p:nvPr>
            <p:ph type="ftr" sz="quarter" idx="11"/>
          </p:nvPr>
        </p:nvSpPr>
        <p:spPr/>
        <p:txBody>
          <a:bodyPr/>
          <a:lstStyle/>
          <a:p>
            <a:pPr lvl="0" eaLnBrk="1" hangingPunct="1"/>
            <a:endParaRPr lang="en-US" altLang="x-none"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p>
        </p:txBody>
      </p:sp>
      <p:sp>
        <p:nvSpPr>
          <p:cNvPr id="6" name="页脚占位符 5"/>
          <p:cNvSpPr>
            <a:spLocks noGrp="1"/>
          </p:cNvSpPr>
          <p:nvPr>
            <p:ph type="ftr" sz="quarter" idx="11"/>
          </p:nvPr>
        </p:nvSpPr>
        <p:spPr/>
        <p:txBody>
          <a:bodyPr/>
          <a:lstStyle/>
          <a:p>
            <a:pPr lvl="0" eaLnBrk="1" hangingPunct="1"/>
            <a:endParaRPr lang="en-US" altLang="x-none"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p>
        </p:txBody>
      </p:sp>
      <p:sp>
        <p:nvSpPr>
          <p:cNvPr id="5" name="页脚占位符 4"/>
          <p:cNvSpPr>
            <a:spLocks noGrp="1"/>
          </p:cNvSpPr>
          <p:nvPr>
            <p:ph type="ftr" sz="quarter" idx="11"/>
          </p:nvPr>
        </p:nvSpPr>
        <p:spPr/>
        <p:txBody>
          <a:bodyPr/>
          <a:lstStyle/>
          <a:p>
            <a:pPr lvl="0" eaLnBrk="1" hangingPunct="1"/>
            <a:endParaRPr lang="en-US" altLang="x-none"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7813"/>
            <a:ext cx="27432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7813"/>
            <a:ext cx="8070573"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p>
        </p:txBody>
      </p:sp>
      <p:sp>
        <p:nvSpPr>
          <p:cNvPr id="5" name="页脚占位符 4"/>
          <p:cNvSpPr>
            <a:spLocks noGrp="1"/>
          </p:cNvSpPr>
          <p:nvPr>
            <p:ph type="ftr" sz="quarter" idx="11"/>
          </p:nvPr>
        </p:nvSpPr>
        <p:spPr/>
        <p:txBody>
          <a:bodyPr/>
          <a:lstStyle/>
          <a:p>
            <a:pPr lvl="0" eaLnBrk="1" hangingPunct="1"/>
            <a:endParaRPr lang="en-US" altLang="x-none"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x-none" dirty="0"/>
            </a:fld>
            <a:endParaRPr lang="en-US" altLang="x-non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CD767"/>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rcRect/>
          <a:stretch>
            <a:fillRect/>
          </a:stretch>
        </p:blipFill>
        <p:spPr>
          <a:xfrm>
            <a:off x="266701" y="1028700"/>
            <a:ext cx="5489902" cy="5829300"/>
          </a:xfrm>
          <a:prstGeom prst="rect">
            <a:avLst/>
          </a:prstGeom>
        </p:spPr>
      </p:pic>
      <p:sp>
        <p:nvSpPr>
          <p:cNvPr id="4" name="日期占位符 3"/>
          <p:cNvSpPr>
            <a:spLocks noGrp="1"/>
          </p:cNvSpPr>
          <p:nvPr>
            <p:ph type="dt" sz="half" idx="10"/>
          </p:nvPr>
        </p:nvSpPr>
        <p:spPr>
          <a:xfrm>
            <a:off x="838200" y="6394450"/>
            <a:ext cx="2743200" cy="365125"/>
          </a:xfrm>
        </p:spPr>
        <p:txBody>
          <a:bodyPr/>
          <a:lstStyle>
            <a:lvl1pPr>
              <a:defRPr>
                <a:solidFill>
                  <a:schemeClr val="tx1"/>
                </a:solidFill>
              </a:defRPr>
            </a:lvl1pPr>
          </a:lstStyle>
          <a:p>
            <a:fld id="{C9E60F58-3108-4415-857A-6D0360DF626E}" type="datetimeFigureOut">
              <a:rPr lang="zh-CN" altLang="en-US" smtClean="0"/>
            </a:fld>
            <a:endParaRPr lang="zh-CN" altLang="en-US"/>
          </a:p>
        </p:txBody>
      </p:sp>
      <p:sp>
        <p:nvSpPr>
          <p:cNvPr id="5" name="页脚占位符 4"/>
          <p:cNvSpPr>
            <a:spLocks noGrp="1"/>
          </p:cNvSpPr>
          <p:nvPr>
            <p:ph type="ftr" sz="quarter" idx="11"/>
          </p:nvPr>
        </p:nvSpPr>
        <p:spPr>
          <a:xfrm>
            <a:off x="4038600" y="6394450"/>
            <a:ext cx="4114800" cy="365125"/>
          </a:xfrm>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nvPr>
        </p:nvSpPr>
        <p:spPr>
          <a:xfrm>
            <a:off x="8610600" y="6394450"/>
            <a:ext cx="2743200" cy="365125"/>
          </a:xfrm>
        </p:spPr>
        <p:txBody>
          <a:bodyPr/>
          <a:lstStyle>
            <a:lvl1pPr>
              <a:defRPr>
                <a:solidFill>
                  <a:schemeClr val="tx1"/>
                </a:solidFill>
              </a:defRPr>
            </a:lvl1pPr>
          </a:lstStyle>
          <a:p>
            <a:fld id="{4AE85CE2-CEAD-46BB-861E-7D62265DC969}" type="slidenum">
              <a:rPr lang="zh-CN" altLang="en-US" smtClean="0"/>
            </a:fld>
            <a:endParaRPr lang="zh-CN" altLang="en-US"/>
          </a:p>
        </p:txBody>
      </p:sp>
      <p:sp>
        <p:nvSpPr>
          <p:cNvPr id="3" name="副标题 2"/>
          <p:cNvSpPr>
            <a:spLocks noGrp="1"/>
          </p:cNvSpPr>
          <p:nvPr>
            <p:ph type="subTitle" idx="1"/>
          </p:nvPr>
        </p:nvSpPr>
        <p:spPr>
          <a:xfrm>
            <a:off x="5756603" y="4965155"/>
            <a:ext cx="6224401" cy="734638"/>
          </a:xfrm>
        </p:spPr>
        <p:txBody>
          <a:bodyPr anchor="ctr">
            <a:normAutofit/>
          </a:bodyPr>
          <a:lstStyle>
            <a:lvl1pPr marL="0" indent="0" algn="ctr">
              <a:lnSpc>
                <a:spcPct val="150000"/>
              </a:lnSpc>
              <a:buNone/>
              <a:defRPr sz="2400" b="0">
                <a:ln>
                  <a:noFill/>
                </a:ln>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2" name="标题 1"/>
          <p:cNvSpPr>
            <a:spLocks noGrp="1"/>
          </p:cNvSpPr>
          <p:nvPr>
            <p:ph type="ctrTitle"/>
          </p:nvPr>
        </p:nvSpPr>
        <p:spPr>
          <a:xfrm>
            <a:off x="5756604" y="2048462"/>
            <a:ext cx="6224400" cy="2761077"/>
          </a:xfrm>
          <a:noFill/>
          <a:ln w="3175">
            <a:noFill/>
          </a:ln>
        </p:spPr>
        <p:txBody>
          <a:bodyPr anchor="ctr">
            <a:noAutofit/>
          </a:bodyPr>
          <a:lstStyle>
            <a:lvl1pPr algn="ctr">
              <a:lnSpc>
                <a:spcPct val="150000"/>
              </a:lnSpc>
              <a:defRPr sz="4400" b="1">
                <a:ln w="3175">
                  <a:solidFill>
                    <a:schemeClr val="accent1"/>
                  </a:solidFill>
                </a:ln>
                <a:solidFill>
                  <a:schemeClr val="accent1"/>
                </a:solidFill>
                <a:effectLst/>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CD767"/>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298450"/>
            <a:ext cx="8330400" cy="892175"/>
          </a:xfr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2700000" y="2059200"/>
            <a:ext cx="8312400" cy="1990800"/>
          </a:xfrm>
        </p:spPr>
        <p:txBody>
          <a:bodyPr>
            <a:normAutofit/>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20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solidFill>
                  <a:schemeClr val="tx1"/>
                </a:solidFill>
              </a:defRPr>
            </a:lvl1p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tx1"/>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tx1"/>
                </a:solidFill>
              </a:defRPr>
            </a:lvl1pPr>
          </a:lstStyle>
          <a:p>
            <a:fld id="{EF906490-237C-474C-BA2E-D98840BC1F8F}" type="slidenum">
              <a:rPr lang="zh-CN" altLang="en-US" smtClean="0"/>
            </a:fld>
            <a:endParaRPr lang="zh-CN" altLang="en-US"/>
          </a:p>
        </p:txBody>
      </p:sp>
      <p:sp>
        <p:nvSpPr>
          <p:cNvPr id="3" name="文本占位符 2"/>
          <p:cNvSpPr>
            <a:spLocks noGrp="1"/>
          </p:cNvSpPr>
          <p:nvPr>
            <p:ph type="body" idx="1"/>
          </p:nvPr>
        </p:nvSpPr>
        <p:spPr>
          <a:xfrm>
            <a:off x="2861916" y="4142197"/>
            <a:ext cx="6468168" cy="641910"/>
          </a:xfrm>
          <a:noFill/>
        </p:spPr>
        <p:txBody>
          <a:bodyPr anchor="ctr">
            <a:normAutofit/>
          </a:bodyPr>
          <a:lstStyle>
            <a:lvl1pPr marL="0" indent="0" algn="ctr">
              <a:lnSpc>
                <a:spcPct val="150000"/>
              </a:lnSpc>
              <a:buNone/>
              <a:defRPr sz="20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2" name="标题 1"/>
          <p:cNvSpPr>
            <a:spLocks noGrp="1"/>
          </p:cNvSpPr>
          <p:nvPr>
            <p:ph type="title"/>
          </p:nvPr>
        </p:nvSpPr>
        <p:spPr>
          <a:xfrm>
            <a:off x="2861917" y="1961666"/>
            <a:ext cx="6468167" cy="2063645"/>
          </a:xfrm>
          <a:noFill/>
        </p:spPr>
        <p:txBody>
          <a:bodyPr lIns="0" anchor="ctr">
            <a:noAutofit/>
          </a:bodyPr>
          <a:lstStyle>
            <a:lvl1pPr algn="ctr">
              <a:lnSpc>
                <a:spcPct val="150000"/>
              </a:lnSpc>
              <a:defRPr sz="4400">
                <a:solidFill>
                  <a:schemeClr val="accent1"/>
                </a:solidFill>
              </a:defRPr>
            </a:lvl1pPr>
          </a:lstStyle>
          <a:p>
            <a:r>
              <a:rPr lang="zh-CN" altLang="en-US" dirty="0" smtClean="0"/>
              <a:t>单击此处编辑母版标题样式</a:t>
            </a:r>
            <a:endParaRPr lang="zh-CN" altLang="en-US" dirty="0"/>
          </a:p>
        </p:txBody>
      </p:sp>
      <p:cxnSp>
        <p:nvCxnSpPr>
          <p:cNvPr id="8" name="直接连接符 7"/>
          <p:cNvCxnSpPr/>
          <p:nvPr/>
        </p:nvCxnSpPr>
        <p:spPr>
          <a:xfrm flipV="1">
            <a:off x="0" y="4669394"/>
            <a:ext cx="2188606" cy="21886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0109359" y="1998638"/>
            <a:ext cx="871473" cy="877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99028" y="2658471"/>
            <a:ext cx="1531202" cy="153120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695325" y="3773978"/>
            <a:ext cx="1181994" cy="11819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246407" y="2269559"/>
            <a:ext cx="465513" cy="465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FF"/>
                </a:solidFill>
                <a:latin typeface="+mj-ea"/>
                <a:ea typeface="+mj-ea"/>
              </a:rPr>
              <a:t>第</a:t>
            </a:r>
            <a:endParaRPr lang="zh-CN" altLang="en-US" sz="2000" dirty="0">
              <a:solidFill>
                <a:srgbClr val="FFFFFF"/>
              </a:solidFill>
              <a:latin typeface="+mj-ea"/>
              <a:ea typeface="+mj-ea"/>
            </a:endParaRPr>
          </a:p>
        </p:txBody>
      </p:sp>
      <p:sp>
        <p:nvSpPr>
          <p:cNvPr id="43" name="椭圆 42"/>
          <p:cNvSpPr/>
          <p:nvPr/>
        </p:nvSpPr>
        <p:spPr>
          <a:xfrm>
            <a:off x="1822806" y="3392297"/>
            <a:ext cx="465513" cy="465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FF"/>
                </a:solidFill>
                <a:latin typeface="+mj-ea"/>
                <a:ea typeface="+mj-ea"/>
              </a:rPr>
              <a:t>一</a:t>
            </a:r>
            <a:endParaRPr lang="zh-CN" altLang="en-US" sz="2000" dirty="0">
              <a:solidFill>
                <a:srgbClr val="FFFFFF"/>
              </a:solidFill>
              <a:latin typeface="+mj-ea"/>
              <a:ea typeface="+mj-ea"/>
            </a:endParaRPr>
          </a:p>
        </p:txBody>
      </p:sp>
      <p:sp>
        <p:nvSpPr>
          <p:cNvPr id="44" name="椭圆 43"/>
          <p:cNvSpPr/>
          <p:nvPr/>
        </p:nvSpPr>
        <p:spPr>
          <a:xfrm>
            <a:off x="2101968" y="4286273"/>
            <a:ext cx="465513" cy="465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FF"/>
                </a:solidFill>
                <a:latin typeface="+mj-ea"/>
                <a:ea typeface="+mj-ea"/>
              </a:rPr>
              <a:t>章</a:t>
            </a:r>
            <a:endParaRPr lang="zh-CN" altLang="en-US" sz="2000" dirty="0">
              <a:solidFill>
                <a:srgbClr val="FFFFFF"/>
              </a:solidFill>
              <a:latin typeface="+mj-ea"/>
              <a:ea typeface="+mj-ea"/>
            </a:endParaRPr>
          </a:p>
        </p:txBody>
      </p:sp>
      <p:cxnSp>
        <p:nvCxnSpPr>
          <p:cNvPr id="15" name="直接连接符 14"/>
          <p:cNvCxnSpPr/>
          <p:nvPr/>
        </p:nvCxnSpPr>
        <p:spPr>
          <a:xfrm flipV="1">
            <a:off x="10239911" y="105307"/>
            <a:ext cx="1893331" cy="18933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708003" y="372007"/>
            <a:ext cx="774027" cy="77402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98450"/>
            <a:ext cx="8330400" cy="892175"/>
          </a:xfr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2700000" y="1670400"/>
            <a:ext cx="8312400" cy="1990800"/>
          </a:xfrm>
        </p:spPr>
        <p:txBody>
          <a:bodyPr>
            <a:normAutofit/>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内容占位符 3"/>
          <p:cNvSpPr>
            <a:spLocks noGrp="1"/>
          </p:cNvSpPr>
          <p:nvPr>
            <p:ph sz="half" idx="2" hasCustomPrompt="1"/>
          </p:nvPr>
        </p:nvSpPr>
        <p:spPr>
          <a:xfrm>
            <a:off x="2700000" y="3801600"/>
            <a:ext cx="8312400" cy="1990800"/>
          </a:xfrm>
        </p:spPr>
        <p:txBody>
          <a:bodyPr>
            <a:normAutofit/>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6" name="页脚占位符 5"/>
          <p:cNvSpPr>
            <a:spLocks noGrp="1"/>
          </p:cNvSpPr>
          <p:nvPr>
            <p:ph type="ftr" sz="quarter" idx="11"/>
          </p:nvPr>
        </p:nvSpPr>
        <p:spPr/>
        <p:txBody>
          <a:bodyPr/>
          <a:lstStyle/>
          <a:p>
            <a:pPr lvl="0" eaLnBrk="1" hangingPunct="1"/>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8902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49353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hasCustomPrompt="1"/>
          </p:nvPr>
        </p:nvSpPr>
        <p:spPr>
          <a:xfrm>
            <a:off x="839789" y="2505075"/>
            <a:ext cx="4935370" cy="3318209"/>
          </a:xfrm>
        </p:spPr>
        <p:txBody>
          <a:bodyPr>
            <a:normAutofit/>
          </a:bodyPr>
          <a:lstStyle>
            <a:lvl1pPr marL="342900" indent="-342900">
              <a:buFont typeface="Arial" pitchFamily="34" charset="0"/>
              <a:buChar char="•"/>
              <a:defRPr sz="2400"/>
            </a:lvl1pPr>
            <a:lvl2pPr marL="800100" indent="-342900">
              <a:buFont typeface="Arial" pitchFamily="34" charset="0"/>
              <a:buChar char="•"/>
              <a:defRPr sz="2400"/>
            </a:lvl2pPr>
            <a:lvl3pPr marL="1200150" indent="-285750">
              <a:buFont typeface="Arial" pitchFamily="34" charset="0"/>
              <a:buChar char="•"/>
              <a:defRPr sz="20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文本占位符 4"/>
          <p:cNvSpPr>
            <a:spLocks noGrp="1"/>
          </p:cNvSpPr>
          <p:nvPr>
            <p:ph type="body" sz="quarter" idx="3"/>
          </p:nvPr>
        </p:nvSpPr>
        <p:spPr>
          <a:xfrm>
            <a:off x="6418200" y="1726031"/>
            <a:ext cx="4935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hasCustomPrompt="1"/>
          </p:nvPr>
        </p:nvSpPr>
        <p:spPr>
          <a:xfrm>
            <a:off x="6418200" y="2549943"/>
            <a:ext cx="4935600" cy="3318209"/>
          </a:xfrm>
        </p:spPr>
        <p:txBody>
          <a:bodyPr>
            <a:normAutofit/>
          </a:bodyPr>
          <a:lstStyle>
            <a:lvl1pPr marL="342900" indent="-342900">
              <a:buFont typeface="Arial" pitchFamily="34" charset="0"/>
              <a:buChar char="•"/>
              <a:defRPr sz="2400"/>
            </a:lvl1pPr>
            <a:lvl2pPr marL="800100" indent="-342900">
              <a:buFont typeface="Arial" pitchFamily="34" charset="0"/>
              <a:buChar char="•"/>
              <a:defRPr sz="2400"/>
            </a:lvl2pPr>
            <a:lvl3pPr marL="1200150" indent="-285750">
              <a:buFont typeface="Arial" pitchFamily="34" charset="0"/>
              <a:buChar char="•"/>
              <a:defRPr sz="20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7" name="日期占位符 6"/>
          <p:cNvSpPr>
            <a:spLocks noGrp="1"/>
          </p:cNvSpPr>
          <p:nvPr>
            <p:ph type="dt" sz="half" idx="10"/>
          </p:nvPr>
        </p:nvSpPr>
        <p:spPr/>
        <p:txBody>
          <a:bodyPr/>
          <a:lstStyle/>
          <a:p>
            <a:fld id="{C9E60F58-3108-4415-857A-6D0360DF626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85CE2-CEAD-46BB-861E-7D62265DC96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30400" y="2526632"/>
            <a:ext cx="8331200" cy="1804736"/>
          </a:xfrm>
          <a:noFill/>
        </p:spPr>
        <p:txBody>
          <a:bodyPr>
            <a:normAutofit/>
          </a:bodyPr>
          <a:lstStyle>
            <a:lvl1pPr algn="ctr">
              <a:defRPr sz="6000">
                <a:solidFill>
                  <a:schemeClr val="accent1"/>
                </a:solidFill>
              </a:defRPr>
            </a:lvl1pPr>
          </a:lstStyle>
          <a:p>
            <a:r>
              <a:rPr lang="zh-CN" altLang="en-US" dirty="0" smtClean="0"/>
              <a:t>单击此处编辑标题</a:t>
            </a:r>
            <a:endParaRPr lang="zh-CN" altLang="en-US" dirty="0"/>
          </a:p>
        </p:txBody>
      </p:sp>
      <p:sp>
        <p:nvSpPr>
          <p:cNvPr id="3" name="日期占位符 2"/>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199"/>
            <a:ext cx="4165200" cy="1602000"/>
          </a:xfrm>
        </p:spPr>
        <p:txBody>
          <a:bodyPr anchor="b"/>
          <a:lstStyle>
            <a:lvl1pP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7" y="2059200"/>
            <a:ext cx="4165200" cy="38124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normAutofit/>
          </a:bodyPr>
          <a:lstStyle>
            <a:lvl1pPr>
              <a:defRPr sz="3200"/>
            </a:lvl1p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normAutofit/>
          </a:bodyPr>
          <a:lstStyle>
            <a:lvl1pPr marL="342900" indent="-342900">
              <a:buFont typeface="Arial" pitchFamily="34" charset="0"/>
              <a:buChar char="•"/>
              <a:defRPr sz="2400"/>
            </a:lvl1pPr>
            <a:lvl2pPr marL="800100" indent="-342900">
              <a:buFont typeface="Arial" pitchFamily="34" charset="0"/>
              <a:buChar char="•"/>
              <a:defRPr sz="2000"/>
            </a:lvl2pPr>
            <a:lvl3pPr marL="1200150" indent="-285750">
              <a:buFont typeface="Arial" pitchFamily="34" charset="0"/>
              <a:buChar char="•"/>
              <a:defRPr sz="1800"/>
            </a:lvl3pPr>
            <a:lvl4pPr marL="1657350" indent="-285750">
              <a:buFont typeface="Arial" pitchFamily="34" charset="0"/>
              <a:buChar char="•"/>
              <a:defRPr sz="1800"/>
            </a:lvl4pPr>
            <a:lvl5pPr marL="2114550" indent="-285750">
              <a:buFont typeface="Arial" pitchFamily="34" charset="0"/>
              <a:buChar cha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
        <p:nvSpPr>
          <p:cNvPr id="7" name="内容占位符 6"/>
          <p:cNvSpPr>
            <a:spLocks noGrp="1"/>
          </p:cNvSpPr>
          <p:nvPr>
            <p:ph sz="quarter" idx="13" hasCustomPrompt="1"/>
          </p:nvPr>
        </p:nvSpPr>
        <p:spPr>
          <a:xfrm>
            <a:off x="838800" y="363600"/>
            <a:ext cx="10515600" cy="5810400"/>
          </a:xfrm>
        </p:spPr>
        <p:txBody>
          <a:bodyPr>
            <a:normAutofit/>
          </a:bodyPr>
          <a:lstStyle>
            <a:lvl1pPr marL="342900" indent="-342900">
              <a:buFont typeface="Arial" pitchFamily="34" charset="0"/>
              <a:buChar char="•"/>
              <a:defRPr/>
            </a:lvl1pPr>
            <a:lvl2pPr marL="800100" indent="-342900">
              <a:buFont typeface="Arial" pitchFamily="34" charset="0"/>
              <a:buChar char="•"/>
              <a:defRPr/>
            </a:lvl2pPr>
            <a:lvl3pPr marL="1200150" indent="-285750">
              <a:buFont typeface="Arial" pitchFamily="34" charset="0"/>
              <a:buChar char="•"/>
              <a:defRPr/>
            </a:lvl3pPr>
            <a:lvl4pPr marL="1657350" indent="-285750">
              <a:buFont typeface="Arial" pitchFamily="34" charset="0"/>
              <a:buChar char="•"/>
              <a:defRPr/>
            </a:lvl4pPr>
            <a:lvl5pPr marL="2114550" indent="-285750">
              <a:buFont typeface="Arial" pitchFamily="34" charset="0"/>
              <a:buChar char="•"/>
              <a:defRPr/>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8" name="页脚占位符 7"/>
          <p:cNvSpPr>
            <a:spLocks noGrp="1"/>
          </p:cNvSpPr>
          <p:nvPr>
            <p:ph type="ftr" sz="quarter" idx="11"/>
          </p:nvPr>
        </p:nvSpPr>
        <p:spPr/>
        <p:txBody>
          <a:bodyPr/>
          <a:lstStyle/>
          <a:p>
            <a:pPr lvl="0" eaLnBrk="1" hangingPunct="1"/>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itchFamily="34" charset="0"/>
              <a:buNone/>
              <a:defRPr/>
            </a:pPr>
            <a:endParaRPr kumimoji="0" lang="zh-CN" alt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4" name="页脚占位符 3"/>
          <p:cNvSpPr>
            <a:spLocks noGrp="1"/>
          </p:cNvSpPr>
          <p:nvPr>
            <p:ph type="ftr" sz="quarter" idx="11"/>
          </p:nvPr>
        </p:nvSpPr>
        <p:spPr/>
        <p:txBody>
          <a:bodyPr/>
          <a:lstStyle/>
          <a:p>
            <a:pPr lvl="0" eaLnBrk="1" hangingPunct="1"/>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3" name="页脚占位符 2"/>
          <p:cNvSpPr>
            <a:spLocks noGrp="1"/>
          </p:cNvSpPr>
          <p:nvPr>
            <p:ph type="ftr" sz="quarter" idx="11"/>
          </p:nvPr>
        </p:nvSpPr>
        <p:spPr/>
        <p:txBody>
          <a:bodyPr/>
          <a:lstStyle/>
          <a:p>
            <a:pPr lvl="0" eaLnBrk="1" hangingPunct="1"/>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6" name="页脚占位符 5"/>
          <p:cNvSpPr>
            <a:spLocks noGrp="1"/>
          </p:cNvSpPr>
          <p:nvPr>
            <p:ph type="ftr" sz="quarter" idx="11"/>
          </p:nvPr>
        </p:nvSpPr>
        <p:spPr/>
        <p:txBody>
          <a:bodyPr/>
          <a:lstStyle/>
          <a:p>
            <a:pPr lvl="0" eaLnBrk="1" hangingPunct="1"/>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CN" altLang="en-US"/>
            </a:fld>
            <a:endParaRPr lang="zh-CN" altLang="en-US"/>
          </a:p>
        </p:txBody>
      </p:sp>
      <p:sp>
        <p:nvSpPr>
          <p:cNvPr id="6" name="页脚占位符 5"/>
          <p:cNvSpPr>
            <a:spLocks noGrp="1"/>
          </p:cNvSpPr>
          <p:nvPr>
            <p:ph type="ftr" sz="quarter" idx="11"/>
          </p:nvPr>
        </p:nvSpPr>
        <p:spPr/>
        <p:txBody>
          <a:bodyPr/>
          <a:lstStyle/>
          <a:p>
            <a:pPr lvl="0" eaLnBrk="1" hangingPunct="1"/>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1" Type="http://schemas.openxmlformats.org/officeDocument/2006/relationships/theme" Target="../theme/theme4.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rcRect/>
          <a:stretch>
            <a:fillRect/>
          </a:stretch>
        </a:blipFill>
        <a:effectLst/>
      </p:bgPr>
    </p:bg>
    <p:spTree>
      <p:nvGrpSpPr>
        <p:cNvPr id="1" name=""/>
        <p:cNvGrpSpPr/>
        <p:nvPr/>
      </p:nvGrpSpPr>
      <p:grpSpPr>
        <a:xfrm>
          <a:off x="0" y="0"/>
          <a:ext cx="0" cy="0"/>
          <a:chOff x="0" y="0"/>
          <a:chExt cx="0" cy="0"/>
        </a:xfrm>
      </p:grpSpPr>
      <p:sp>
        <p:nvSpPr>
          <p:cNvPr id="4098" name="3 Marcador de fecha"/>
          <p:cNvSpPr>
            <a:spLocks noGrp="1"/>
          </p:cNvSpPr>
          <p:nvPr>
            <p:ph type="dt" sz="half" idx="2"/>
          </p:nvPr>
        </p:nvSpPr>
        <p:spPr>
          <a:xfrm>
            <a:off x="609600" y="6356350"/>
            <a:ext cx="2844800" cy="365125"/>
          </a:xfrm>
          <a:prstGeom prst="rect">
            <a:avLst/>
          </a:prstGeom>
          <a:noFill/>
          <a:ln w="9525">
            <a:noFill/>
            <a:miter/>
          </a:ln>
        </p:spPr>
        <p:txBody>
          <a:bodyPr anchor="ctr"/>
          <a:lstStyle>
            <a:lvl1pPr>
              <a:defRPr sz="1200">
                <a:solidFill>
                  <a:srgbClr val="898989"/>
                </a:solidFill>
                <a:latin typeface="Calibri" pitchFamily="2" charset="0"/>
                <a:ea typeface="宋体" charset="-122"/>
              </a:defRPr>
            </a:lvl1pPr>
          </a:lstStyle>
          <a:p>
            <a:pPr lvl="0" eaLnBrk="1" hangingPunct="1"/>
            <a:fld id="{BB962C8B-B14F-4D97-AF65-F5344CB8AC3E}" type="datetimeFigureOut">
              <a:rPr lang="zh-CN" altLang="en-US"/>
            </a:fld>
            <a:endParaRPr lang="zh-CN" altLang="en-US"/>
          </a:p>
        </p:txBody>
      </p:sp>
      <p:sp>
        <p:nvSpPr>
          <p:cNvPr id="4099" name="4 Marcador de pie de página"/>
          <p:cNvSpPr>
            <a:spLocks noGrp="1"/>
          </p:cNvSpPr>
          <p:nvPr>
            <p:ph type="ftr" sz="quarter" idx="3"/>
          </p:nvPr>
        </p:nvSpPr>
        <p:spPr>
          <a:xfrm>
            <a:off x="4165600" y="6356350"/>
            <a:ext cx="3860800" cy="365125"/>
          </a:xfrm>
          <a:prstGeom prst="rect">
            <a:avLst/>
          </a:prstGeom>
          <a:noFill/>
          <a:ln w="9525">
            <a:noFill/>
            <a:miter/>
          </a:ln>
        </p:spPr>
        <p:txBody>
          <a:bodyPr anchor="ctr"/>
          <a:lstStyle>
            <a:lvl1pPr algn="ctr">
              <a:defRPr sz="1200">
                <a:solidFill>
                  <a:srgbClr val="898989"/>
                </a:solidFill>
                <a:latin typeface="Calibri" pitchFamily="2" charset="0"/>
                <a:ea typeface="宋体" charset="-122"/>
              </a:defRPr>
            </a:lvl1pPr>
          </a:lstStyle>
          <a:p>
            <a:pPr lvl="0" eaLnBrk="1" hangingPunct="1"/>
          </a:p>
        </p:txBody>
      </p:sp>
      <p:sp>
        <p:nvSpPr>
          <p:cNvPr id="4100" name="5 Marcador de número de diapositiva"/>
          <p:cNvSpPr>
            <a:spLocks noGrp="1"/>
          </p:cNvSpPr>
          <p:nvPr>
            <p:ph type="sldNum" sz="quarter" idx="4"/>
          </p:nvPr>
        </p:nvSpPr>
        <p:spPr>
          <a:xfrm>
            <a:off x="8737600" y="6356350"/>
            <a:ext cx="2844800" cy="365125"/>
          </a:xfrm>
          <a:prstGeom prst="rect">
            <a:avLst/>
          </a:prstGeom>
          <a:noFill/>
          <a:ln w="9525">
            <a:noFill/>
            <a:miter/>
          </a:ln>
        </p:spPr>
        <p:txBody>
          <a:bodyPr anchor="ctr"/>
          <a:lstStyle>
            <a:lvl1pPr algn="r">
              <a:defRPr sz="1200">
                <a:solidFill>
                  <a:srgbClr val="898989"/>
                </a:solidFill>
                <a:latin typeface="Calibri" pitchFamily="2" charset="0"/>
                <a:ea typeface="宋体" charset="-122"/>
              </a:defRPr>
            </a:lvl1pPr>
          </a:lstStyle>
          <a:p>
            <a:pPr lvl="0" eaLnBrk="1" hangingPunct="1"/>
            <a:fld id="{9A0DB2DC-4C9A-4742-B13C-FB6460FD3503}" type="slidenum">
              <a:rPr lang="en-US" altLang="zh-CN"/>
            </a:fld>
            <a:endParaRPr lang="zh-CN"/>
          </a:p>
        </p:txBody>
      </p:sp>
      <p:sp>
        <p:nvSpPr>
          <p:cNvPr id="4101" name="标题 4100"/>
          <p:cNvSpPr>
            <a:spLocks noGrp="1"/>
          </p:cNvSpPr>
          <p:nvPr>
            <p:ph type="title"/>
          </p:nvPr>
        </p:nvSpPr>
        <p:spPr>
          <a:xfrm>
            <a:off x="609600" y="274638"/>
            <a:ext cx="10972800" cy="1143000"/>
          </a:xfrm>
          <a:prstGeom prst="rect">
            <a:avLst/>
          </a:prstGeom>
          <a:noFill/>
          <a:ln w="9525">
            <a:noFill/>
            <a:miter/>
          </a:ln>
        </p:spPr>
        <p:txBody>
          <a:bodyPr anchor="ctr"/>
          <a:lstStyle/>
          <a:p>
            <a:pPr lvl="0"/>
            <a:r>
              <a:rPr lang="zh-CN" altLang="en-US"/>
              <a:t>单击此处编辑母版标题样式</a:t>
            </a:r>
            <a:endParaRPr lang="zh-CN" altLang="en-US"/>
          </a:p>
        </p:txBody>
      </p:sp>
      <p:sp>
        <p:nvSpPr>
          <p:cNvPr id="4102" name="文本占位符 4101"/>
          <p:cNvSpPr>
            <a:spLocks noGrp="1"/>
          </p:cNvSpPr>
          <p:nvPr>
            <p:ph type="body" idx="1"/>
          </p:nvPr>
        </p:nvSpPr>
        <p:spPr>
          <a:xfrm>
            <a:off x="609600" y="1600200"/>
            <a:ext cx="10972800" cy="4525963"/>
          </a:xfrm>
          <a:prstGeom prst="rect">
            <a:avLst/>
          </a:prstGeom>
          <a:noFill/>
          <a:ln w="9525">
            <a:noFill/>
            <a:miter/>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spcBef>
          <a:spcPct val="0"/>
        </a:spcBef>
        <a:spcAft>
          <a:spcPct val="0"/>
        </a:spcAft>
        <a:buNone/>
        <a:defRPr sz="3200" b="0" i="0" u="none" kern="1200" baseline="0">
          <a:solidFill>
            <a:schemeClr val="tx1"/>
          </a:solidFill>
          <a:latin typeface="+mj-lt"/>
          <a:ea typeface="+mj-ea"/>
          <a:cs typeface="+mj-cs"/>
        </a:defRPr>
      </a:lvl1pPr>
    </p:titleStyle>
    <p:bodyStyle>
      <a:lvl1pPr marL="342900" lvl="0" indent="-342900" algn="l" defTabSz="914400" eaLnBrk="0" fontAlgn="base" latinLnBrk="0" hangingPunct="0">
        <a:spcBef>
          <a:spcPct val="20000"/>
        </a:spcBef>
        <a:spcAft>
          <a:spcPct val="0"/>
        </a:spcAft>
        <a:buFont typeface="Arial" charset="-116"/>
        <a:buChar char="•"/>
        <a:defRPr sz="24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Font typeface="Arial" charset="-116"/>
        <a:buChar char="–"/>
        <a:defRPr sz="20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Font typeface="Arial" charset="-116"/>
        <a:buChar char="•"/>
        <a:defRPr sz="18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Font typeface="Arial" charset="-116"/>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Font typeface="Arial" charset="-116"/>
        <a:buChar char="»"/>
        <a:defRPr sz="16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Font typeface="Arial" charset="-116"/>
        <a:buChar char="»"/>
        <a:defRPr sz="16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Font typeface="Arial" charset="-116"/>
        <a:buChar char="»"/>
        <a:defRPr sz="16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Font typeface="Arial" charset="-116"/>
        <a:buChar char="»"/>
        <a:defRPr sz="16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Font typeface="Arial" charset="-116"/>
        <a:buChar char="»"/>
        <a:defRPr sz="16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charset="-116"/>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31"/>
          <p:cNvSpPr>
            <a:spLocks noGrp="1"/>
          </p:cNvSpPr>
          <p:nvPr>
            <p:ph type="body" idx="1"/>
          </p:nvPr>
        </p:nvSpPr>
        <p:spPr>
          <a:xfrm>
            <a:off x="624417" y="1268413"/>
            <a:ext cx="10943167" cy="5040312"/>
          </a:xfrm>
          <a:prstGeom prst="rect">
            <a:avLst/>
          </a:prstGeom>
          <a:noFill/>
          <a:ln w="9525">
            <a:noFill/>
            <a:miter/>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2051" name="矩形 2050"/>
          <p:cNvSpPr/>
          <p:nvPr/>
        </p:nvSpPr>
        <p:spPr>
          <a:xfrm>
            <a:off x="624417" y="333375"/>
            <a:ext cx="10943167" cy="574675"/>
          </a:xfrm>
          <a:prstGeom prst="rect">
            <a:avLst/>
          </a:prstGeom>
          <a:noFill/>
          <a:ln w="9525">
            <a:noFill/>
            <a:miter/>
          </a:ln>
        </p:spPr>
        <p:txBody>
          <a:bodyPr/>
          <a:lstStyle>
            <a:lvl1pPr marL="0" lvl="0" indent="0" algn="l" defTabSz="914400" eaLnBrk="1" fontAlgn="base" latinLnBrk="0" hangingPunct="1">
              <a:spcBef>
                <a:spcPct val="0"/>
              </a:spcBef>
              <a:spcAft>
                <a:spcPct val="0"/>
              </a:spcAft>
              <a:buNone/>
              <a:defRPr sz="3200" b="0" i="0" u="none" kern="1200" baseline="0">
                <a:solidFill>
                  <a:schemeClr val="bg1"/>
                </a:solidFill>
                <a:latin typeface="Arial" charset="-116"/>
                <a:ea typeface="微软雅黑" pitchFamily="2" charset="-122"/>
              </a:defRPr>
            </a:lvl1pPr>
          </a:lstStyle>
          <a:p>
            <a:pPr lvl="0"/>
          </a:p>
        </p:txBody>
      </p:sp>
      <p:sp>
        <p:nvSpPr>
          <p:cNvPr id="2052" name="标题 2051"/>
          <p:cNvSpPr>
            <a:spLocks noGrp="1"/>
          </p:cNvSpPr>
          <p:nvPr>
            <p:ph type="title"/>
          </p:nvPr>
        </p:nvSpPr>
        <p:spPr>
          <a:xfrm>
            <a:off x="622300" y="44450"/>
            <a:ext cx="10972800" cy="1143000"/>
          </a:xfrm>
          <a:prstGeom prst="rect">
            <a:avLst/>
          </a:prstGeom>
          <a:noFill/>
          <a:ln w="9525">
            <a:noFill/>
            <a:miter/>
          </a:ln>
        </p:spPr>
        <p:txBody>
          <a:bodyPr anchor="ctr"/>
          <a:lstStyle/>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marL="0" lvl="0" indent="0" algn="l" defTabSz="914400" eaLnBrk="1" fontAlgn="base" latinLnBrk="0" hangingPunct="1">
        <a:spcBef>
          <a:spcPct val="0"/>
        </a:spcBef>
        <a:spcAft>
          <a:spcPct val="0"/>
        </a:spcAft>
        <a:buNone/>
        <a:defRPr sz="3200" b="0"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20000"/>
        </a:lnSpc>
        <a:spcBef>
          <a:spcPct val="20000"/>
        </a:spcBef>
        <a:spcAft>
          <a:spcPct val="0"/>
        </a:spcAft>
        <a:buClr>
          <a:schemeClr val="accent1"/>
        </a:buClr>
        <a:buFont typeface="Wingdings" charset="2"/>
        <a:buChar char="n"/>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20000"/>
        </a:lnSpc>
        <a:spcBef>
          <a:spcPct val="20000"/>
        </a:spcBef>
        <a:spcAft>
          <a:spcPct val="0"/>
        </a:spcAft>
        <a:buClr>
          <a:schemeClr val="accent1"/>
        </a:buClr>
        <a:buFont typeface="Wingdings" charset="2"/>
        <a:buChar char="n"/>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20000"/>
        </a:lnSpc>
        <a:spcBef>
          <a:spcPct val="20000"/>
        </a:spcBef>
        <a:spcAft>
          <a:spcPct val="0"/>
        </a:spcAft>
        <a:buClr>
          <a:schemeClr val="accent1"/>
        </a:buClr>
        <a:buFont typeface="Wingdings" charset="2"/>
        <a:buChar char="n"/>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20000"/>
        </a:lnSpc>
        <a:spcBef>
          <a:spcPct val="20000"/>
        </a:spcBef>
        <a:spcAft>
          <a:spcPct val="0"/>
        </a:spcAft>
        <a:buClr>
          <a:schemeClr val="accent1"/>
        </a:buClr>
        <a:buFont typeface="Wingdings" charset="2"/>
        <a:buChar char="n"/>
        <a:defRPr sz="16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Font typeface="Wingdings" charset="2"/>
        <a:buChar char="»"/>
        <a:defRPr sz="18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Font typeface="Wingdings" charset="2"/>
        <a:buChar char="»"/>
        <a:defRPr sz="18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Font typeface="Wingdings" charset="2"/>
        <a:buChar char="»"/>
        <a:defRPr sz="18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Font typeface="Wingdings" charset="2"/>
        <a:buChar char="»"/>
        <a:defRPr sz="18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Font typeface="Wingdings" charset="2"/>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charset="-116"/>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7813"/>
            <a:ext cx="10972800" cy="1139825"/>
          </a:xfrm>
          <a:prstGeom prst="rect">
            <a:avLst/>
          </a:prstGeom>
          <a:noFill/>
          <a:ln w="9525">
            <a:noFill/>
            <a:miter/>
          </a:ln>
        </p:spPr>
        <p:txBody>
          <a:bodyPr/>
          <a:lstStyle/>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30725"/>
          </a:xfrm>
          <a:prstGeom prst="rect">
            <a:avLst/>
          </a:prstGeom>
          <a:noFill/>
          <a:ln w="9525">
            <a:noFill/>
            <a:miter/>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3638"/>
            <a:ext cx="2844800" cy="457200"/>
          </a:xfrm>
          <a:prstGeom prst="rect">
            <a:avLst/>
          </a:prstGeom>
          <a:noFill/>
          <a:ln w="9525">
            <a:noFill/>
            <a:miter/>
          </a:ln>
        </p:spPr>
        <p:txBody>
          <a:bodyPr anchor="b"/>
          <a:lstStyle>
            <a:lvl1pPr>
              <a:defRPr sz="1200">
                <a:latin typeface="Garamond" pitchFamily="2" charset="0"/>
              </a:defRPr>
            </a:lvl1pPr>
          </a:lstStyle>
          <a:p>
            <a:pPr lvl="0" eaLnBrk="1" hangingPunct="1"/>
            <a:endParaRPr lang="en-US" altLang="x-none" dirty="0"/>
          </a:p>
        </p:txBody>
      </p:sp>
      <p:sp>
        <p:nvSpPr>
          <p:cNvPr id="1029" name="Rectangle 5"/>
          <p:cNvSpPr>
            <a:spLocks noGrp="1"/>
          </p:cNvSpPr>
          <p:nvPr>
            <p:ph type="ftr" sz="quarter" idx="3"/>
          </p:nvPr>
        </p:nvSpPr>
        <p:spPr>
          <a:xfrm>
            <a:off x="4165600" y="6248400"/>
            <a:ext cx="3860800" cy="457200"/>
          </a:xfrm>
          <a:prstGeom prst="rect">
            <a:avLst/>
          </a:prstGeom>
          <a:noFill/>
          <a:ln w="9525">
            <a:noFill/>
            <a:miter/>
          </a:ln>
        </p:spPr>
        <p:txBody>
          <a:bodyPr anchor="b"/>
          <a:lstStyle>
            <a:lvl1pPr algn="ctr">
              <a:defRPr sz="1200">
                <a:latin typeface="Garamond" pitchFamily="2" charset="0"/>
              </a:defRPr>
            </a:lvl1pPr>
          </a:lstStyle>
          <a:p>
            <a:pPr lvl="0" eaLnBrk="1" hangingPunct="1"/>
            <a:endParaRPr lang="en-US" altLang="x-none" dirty="0"/>
          </a:p>
        </p:txBody>
      </p:sp>
      <p:sp>
        <p:nvSpPr>
          <p:cNvPr id="1030" name="Rectangle 6"/>
          <p:cNvSpPr>
            <a:spLocks noGrp="1"/>
          </p:cNvSpPr>
          <p:nvPr>
            <p:ph type="sldNum" sz="quarter" idx="4"/>
          </p:nvPr>
        </p:nvSpPr>
        <p:spPr>
          <a:xfrm>
            <a:off x="8737600" y="6243638"/>
            <a:ext cx="2844800" cy="457200"/>
          </a:xfrm>
          <a:prstGeom prst="rect">
            <a:avLst/>
          </a:prstGeom>
          <a:noFill/>
          <a:ln w="9525">
            <a:noFill/>
            <a:miter/>
          </a:ln>
        </p:spPr>
        <p:txBody>
          <a:bodyPr anchor="b"/>
          <a:lstStyle>
            <a:lvl1pPr algn="r">
              <a:defRPr sz="1200">
                <a:latin typeface="Garamond" pitchFamily="2" charset="0"/>
              </a:defRPr>
            </a:lvl1pPr>
          </a:lstStyle>
          <a:p>
            <a:pPr lvl="0" eaLnBrk="1" hangingPunct="1"/>
            <a:fld id="{9A0DB2DC-4C9A-4742-B13C-FB6460FD3503}" type="slidenum">
              <a:rPr lang="en-US" altLang="x-none" dirty="0"/>
            </a:fld>
            <a:endParaRPr lang="en-US" altLang="x-none" dirty="0"/>
          </a:p>
        </p:txBody>
      </p:sp>
      <p:sp>
        <p:nvSpPr>
          <p:cNvPr id="1031" name="Freeform 7"/>
          <p:cNvSpPr/>
          <p:nvPr/>
        </p:nvSpPr>
        <p:spPr>
          <a:xfrm>
            <a:off x="508000" y="228600"/>
            <a:ext cx="10972800" cy="609600"/>
          </a:xfrm>
          <a:custGeom>
            <a:avLst/>
            <a:gdLst>
              <a:gd name="txL" fmla="*/ 0 w 1000"/>
              <a:gd name="txT" fmla="*/ 0 h 1000"/>
              <a:gd name="txR" fmla="*/ 1000 w 1000"/>
              <a:gd name="txB" fmla="*/ 1000 h 1000"/>
            </a:gdLst>
            <a:ahLst/>
            <a:cxnLst>
              <a:cxn ang="0">
                <a:pos x="0" y="1000"/>
              </a:cxn>
              <a:cxn ang="0">
                <a:pos x="0" y="0"/>
              </a:cxn>
              <a:cxn ang="0">
                <a:pos x="1000" y="0"/>
              </a:cxn>
            </a:cxnLst>
            <a:rect l="txL" t="txT" r="txR" b="txB"/>
            <a:pathLst>
              <a:path w="1000" h="1000">
                <a:moveTo>
                  <a:pt x="0" y="1000"/>
                </a:moveTo>
                <a:lnTo>
                  <a:pt x="0" y="0"/>
                </a:lnTo>
                <a:lnTo>
                  <a:pt x="1000" y="0"/>
                </a:lnTo>
              </a:path>
            </a:pathLst>
          </a:custGeom>
          <a:noFill/>
          <a:ln w="19050" cap="flat" cmpd="sng">
            <a:solidFill>
              <a:schemeClr val="accent1"/>
            </a:solidFill>
            <a:prstDash val="solid"/>
            <a:headEnd type="none" w="med" len="med"/>
            <a:tailEnd type="none" w="med" len="med"/>
          </a:ln>
        </p:spPr>
        <p:txBody>
          <a:bodyPr/>
          <a:lstStyle/>
          <a:p>
            <a:endParaRPr lang="zh-CN" altLang="en-US"/>
          </a:p>
        </p:txBody>
      </p:sp>
      <p:sp>
        <p:nvSpPr>
          <p:cNvPr id="1032" name="Line 8"/>
          <p:cNvSpPr/>
          <p:nvPr/>
        </p:nvSpPr>
        <p:spPr>
          <a:xfrm>
            <a:off x="609600" y="6172200"/>
            <a:ext cx="10972800" cy="0"/>
          </a:xfrm>
          <a:prstGeom prst="line">
            <a:avLst/>
          </a:prstGeom>
          <a:ln w="19050" cap="flat" cmpd="sng">
            <a:solidFill>
              <a:schemeClr val="accent1"/>
            </a:solidFill>
            <a:prstDash val="solid"/>
            <a:headEnd type="none" w="med" len="med"/>
            <a:tailEnd type="none" w="med" len="me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marL="0" lvl="0" indent="0" algn="l" defTabSz="914400" eaLnBrk="0" fontAlgn="base" latinLnBrk="0" hangingPunct="0">
        <a:spcBef>
          <a:spcPct val="0"/>
        </a:spcBef>
        <a:spcAft>
          <a:spcPct val="0"/>
        </a:spcAft>
        <a:buNone/>
        <a:defRPr sz="4200" b="0" u="none" kern="1200" baseline="0">
          <a:solidFill>
            <a:schemeClr val="tx2"/>
          </a:solidFill>
          <a:latin typeface="+mj-lt"/>
          <a:ea typeface="+mj-ea"/>
          <a:cs typeface="+mj-cs"/>
        </a:defRPr>
      </a:lvl1pPr>
    </p:titleStyle>
    <p:bodyStyle>
      <a:lvl1pPr marL="342900" lvl="0" indent="-342900" algn="l" defTabSz="914400" eaLnBrk="0" fontAlgn="base" latinLnBrk="0" hangingPunct="0">
        <a:spcBef>
          <a:spcPct val="20000"/>
        </a:spcBef>
        <a:spcAft>
          <a:spcPct val="0"/>
        </a:spcAft>
        <a:buClr>
          <a:schemeClr val="accent1"/>
        </a:buClr>
        <a:buSzPct val="65000"/>
        <a:buFont typeface="Wingdings" charset="2"/>
        <a:buChar char="n"/>
        <a:defRPr sz="3000" b="0" u="none" kern="1200" baseline="0">
          <a:solidFill>
            <a:schemeClr val="tx1"/>
          </a:solidFill>
          <a:latin typeface="+mn-lt"/>
          <a:ea typeface="+mn-ea"/>
          <a:cs typeface="+mn-cs"/>
        </a:defRPr>
      </a:lvl1pPr>
      <a:lvl2pPr marL="669925" lvl="1" indent="-325120" algn="l" defTabSz="914400" eaLnBrk="0" fontAlgn="base" latinLnBrk="0" hangingPunct="0">
        <a:spcBef>
          <a:spcPct val="20000"/>
        </a:spcBef>
        <a:spcAft>
          <a:spcPct val="0"/>
        </a:spcAft>
        <a:buClr>
          <a:schemeClr val="accent1"/>
        </a:buClr>
        <a:buSzPct val="65000"/>
        <a:buFont typeface="Wingdings" charset="2"/>
        <a:buChar char="q"/>
        <a:defRPr sz="2600" b="0" u="none" kern="1200" baseline="0">
          <a:solidFill>
            <a:schemeClr val="tx1"/>
          </a:solidFill>
          <a:latin typeface="+mn-lt"/>
          <a:ea typeface="+mn-ea"/>
          <a:cs typeface="+mn-cs"/>
        </a:defRPr>
      </a:lvl2pPr>
      <a:lvl3pPr marL="1022350" lvl="2" indent="-350520" algn="l" defTabSz="914400" eaLnBrk="0" fontAlgn="base" latinLnBrk="0" hangingPunct="0">
        <a:spcBef>
          <a:spcPct val="20000"/>
        </a:spcBef>
        <a:spcAft>
          <a:spcPct val="0"/>
        </a:spcAft>
        <a:buClr>
          <a:schemeClr val="accent1"/>
        </a:buClr>
        <a:buSzPct val="65000"/>
        <a:buFont typeface="Wingdings" charset="2"/>
        <a:buChar char="n"/>
        <a:defRPr sz="2200" b="0" u="none" kern="1200" baseline="0">
          <a:solidFill>
            <a:schemeClr val="tx1"/>
          </a:solidFill>
          <a:latin typeface="+mn-lt"/>
          <a:ea typeface="+mn-ea"/>
          <a:cs typeface="+mn-cs"/>
        </a:defRPr>
      </a:lvl3pPr>
      <a:lvl4pPr marL="1339850" lvl="3" indent="-315595" algn="l" defTabSz="914400" eaLnBrk="0" fontAlgn="base" latinLnBrk="0" hangingPunct="0">
        <a:spcBef>
          <a:spcPct val="20000"/>
        </a:spcBef>
        <a:spcAft>
          <a:spcPct val="0"/>
        </a:spcAft>
        <a:buClr>
          <a:schemeClr val="accent1"/>
        </a:buClr>
        <a:buSzPct val="65000"/>
        <a:buFont typeface="Wingdings" charset="2"/>
        <a:buChar char="q"/>
        <a:defRPr sz="2000" b="0" u="none" kern="1200" baseline="0">
          <a:solidFill>
            <a:schemeClr val="tx1"/>
          </a:solidFill>
          <a:latin typeface="+mn-lt"/>
          <a:ea typeface="+mn-ea"/>
          <a:cs typeface="+mn-cs"/>
        </a:defRPr>
      </a:lvl4pPr>
      <a:lvl5pPr marL="1681480" lvl="4" indent="-339725" algn="l" defTabSz="914400" eaLnBrk="0" fontAlgn="base" latinLnBrk="0" hangingPunct="0">
        <a:spcBef>
          <a:spcPct val="20000"/>
        </a:spcBef>
        <a:spcAft>
          <a:spcPct val="0"/>
        </a:spcAft>
        <a:buClr>
          <a:schemeClr val="accent1"/>
        </a:buClr>
        <a:buSzPct val="65000"/>
        <a:buFont typeface="Wingdings" charset="2"/>
        <a:buChar char="§"/>
        <a:defRPr sz="2000" b="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lr>
          <a:schemeClr val="accent1"/>
        </a:buClr>
        <a:buSzPct val="65000"/>
        <a:buFont typeface="Wingdings" charset="2"/>
        <a:buChar char="§"/>
        <a:defRPr sz="2000" b="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lr>
          <a:schemeClr val="accent1"/>
        </a:buClr>
        <a:buSzPct val="65000"/>
        <a:buFont typeface="Wingdings" charset="2"/>
        <a:buChar char="§"/>
        <a:defRPr sz="2000" b="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lr>
          <a:schemeClr val="accent1"/>
        </a:buClr>
        <a:buSzPct val="65000"/>
        <a:buFont typeface="Wingdings" charset="2"/>
        <a:buChar char="§"/>
        <a:defRPr sz="2000" b="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lr>
          <a:schemeClr val="accent1"/>
        </a:buClr>
        <a:buSzPct val="65000"/>
        <a:buFont typeface="Wingdings" charset="2"/>
        <a:buChar char="§"/>
        <a:defRPr sz="2000" b="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charset="-116"/>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116"/>
        <a:buNone/>
        <a:defRPr sz="1800" b="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D767"/>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396999"/>
            <a:ext cx="10515600" cy="4732867"/>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90216"/>
            <a:ext cx="2743200" cy="365125"/>
          </a:xfrm>
          <a:prstGeom prst="rect">
            <a:avLst/>
          </a:prstGeom>
        </p:spPr>
        <p:txBody>
          <a:bodyPr vert="horz" lIns="91440" tIns="45720" rIns="91440" bIns="45720" rtlCol="0" anchor="ctr">
            <a:normAutofit/>
          </a:bodyPr>
          <a:lstStyle>
            <a:lvl1pPr algn="l">
              <a:defRPr sz="1500">
                <a:solidFill>
                  <a:schemeClr val="tx1"/>
                </a:solidFill>
              </a:defRPr>
            </a:lvl1pPr>
          </a:lstStyle>
          <a:p>
            <a:fld id="{13D0CE79-49FB-443D-BEF8-6B709DE8FD0C}" type="datetimeFigureOut">
              <a:rPr lang="zh-CN" altLang="en-US" smtClean="0"/>
            </a:fld>
            <a:endParaRPr lang="zh-CN" altLang="en-US"/>
          </a:p>
        </p:txBody>
      </p:sp>
      <p:sp>
        <p:nvSpPr>
          <p:cNvPr id="5" name="页脚占位符 4"/>
          <p:cNvSpPr>
            <a:spLocks noGrp="1"/>
          </p:cNvSpPr>
          <p:nvPr>
            <p:ph type="ftr" sz="quarter" idx="3"/>
          </p:nvPr>
        </p:nvSpPr>
        <p:spPr>
          <a:xfrm>
            <a:off x="4038600" y="6390216"/>
            <a:ext cx="4114800" cy="365125"/>
          </a:xfrm>
          <a:prstGeom prst="rect">
            <a:avLst/>
          </a:prstGeom>
        </p:spPr>
        <p:txBody>
          <a:bodyPr vert="horz" lIns="91440" tIns="45720" rIns="91440" bIns="45720" rtlCol="0" anchor="ctr">
            <a:normAutofit/>
          </a:bodyPr>
          <a:lstStyle>
            <a:lvl1pPr algn="ctr">
              <a:defRPr sz="15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390216"/>
            <a:ext cx="2743200" cy="365125"/>
          </a:xfrm>
          <a:prstGeom prst="rect">
            <a:avLst/>
          </a:prstGeom>
        </p:spPr>
        <p:txBody>
          <a:bodyPr vert="horz" lIns="91440" tIns="45720" rIns="91440" bIns="45720" rtlCol="0" anchor="ctr">
            <a:normAutofit/>
          </a:bodyPr>
          <a:lstStyle>
            <a:lvl1pPr algn="r">
              <a:defRPr sz="1500">
                <a:solidFill>
                  <a:schemeClr val="tx1"/>
                </a:solidFill>
              </a:defRPr>
            </a:lvl1pPr>
          </a:lstStyle>
          <a:p>
            <a:fld id="{EF906490-237C-474C-BA2E-D98840BC1F8F}" type="slidenum">
              <a:rPr lang="zh-CN" altLang="en-US" smtClean="0"/>
            </a:fld>
            <a:endParaRPr lang="zh-CN" altLang="en-US"/>
          </a:p>
        </p:txBody>
      </p:sp>
      <p:sp>
        <p:nvSpPr>
          <p:cNvPr id="2" name="标题占位符 1"/>
          <p:cNvSpPr>
            <a:spLocks noGrp="1"/>
          </p:cNvSpPr>
          <p:nvPr>
            <p:ph type="title"/>
          </p:nvPr>
        </p:nvSpPr>
        <p:spPr>
          <a:xfrm>
            <a:off x="838200" y="298450"/>
            <a:ext cx="10515601" cy="89217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miter/>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825625"/>
            <a:ext cx="7886700" cy="4351338"/>
          </a:xfrm>
          <a:prstGeom prst="rect">
            <a:avLst/>
          </a:prstGeom>
          <a:noFill/>
          <a:ln w="9525">
            <a:noFill/>
            <a:miter/>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spcBef>
                <a:spcPts val="0"/>
              </a:spcBef>
              <a:spcAft>
                <a:spcPts val="0"/>
              </a:spcAft>
              <a:defRPr sz="900">
                <a:solidFill>
                  <a:schemeClr val="tx1">
                    <a:tint val="75000"/>
                  </a:schemeClr>
                </a:solidFill>
                <a:latin typeface="+mn-lt"/>
                <a:ea typeface="+mn-ea"/>
              </a:defRPr>
            </a:lvl1pPr>
          </a:lstStyle>
          <a:p>
            <a:pPr marL="0" marR="0" lvl="0" indent="0" algn="l" defTabSz="914400" rtl="0" eaLnBrk="1" latinLnBrk="0" hangingPunct="1">
              <a:spcBef>
                <a:spcPts val="0"/>
              </a:spcBef>
              <a:spcAft>
                <a:spcPts val="0"/>
              </a:spcAft>
              <a:buClrTx/>
              <a:buSzTx/>
              <a:buFontTx/>
              <a:buNone/>
              <a:defRPr/>
            </a:pPr>
            <a:fld id="{ADC673B6-FC35-4779-951E-3B41DB3983B4}" type="datetimeFigureOut">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spcBef>
                <a:spcPts val="0"/>
              </a:spcBef>
              <a:spcAft>
                <a:spcPts val="0"/>
              </a:spcAft>
              <a:defRPr sz="900">
                <a:solidFill>
                  <a:schemeClr val="tx1">
                    <a:tint val="75000"/>
                  </a:schemeClr>
                </a:solidFill>
                <a:latin typeface="+mn-lt"/>
                <a:ea typeface="+mn-ea"/>
              </a:defRPr>
            </a:lvl1pPr>
          </a:lstStyle>
          <a:p>
            <a:pPr marL="0" marR="0" lvl="0" indent="0" algn="ctr" defTabSz="914400" rtl="0" eaLnBrk="1" latinLnBrk="0" hangingPunct="1">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spcBef>
                <a:spcPts val="0"/>
              </a:spcBef>
              <a:spcAft>
                <a:spcPts val="0"/>
              </a:spcAft>
              <a:defRPr sz="900">
                <a:solidFill>
                  <a:schemeClr val="tx1">
                    <a:tint val="75000"/>
                  </a:schemeClr>
                </a:solidFill>
                <a:latin typeface="+mn-lt"/>
                <a:ea typeface="+mn-ea"/>
              </a:defRPr>
            </a:lvl1pPr>
          </a:lstStyle>
          <a:p>
            <a:pPr marL="0" marR="0" lvl="0" indent="0" algn="r" defTabSz="914400" rtl="0" eaLnBrk="1" latinLnBrk="0" hangingPunct="1">
              <a:spcBef>
                <a:spcPts val="0"/>
              </a:spcBef>
              <a:spcAft>
                <a:spcPts val="0"/>
              </a:spcAft>
              <a:buClrTx/>
              <a:buSzTx/>
              <a:buFontTx/>
              <a:buNone/>
              <a:defRPr/>
            </a:pPr>
            <a:fld id="{659F71F7-D8DE-4A80-91C5-8F80B275860B}"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5pPr>
      <a:lvl6pPr marL="457200" algn="l" defTabSz="685800" rtl="0" fontAlgn="base">
        <a:lnSpc>
          <a:spcPct val="90000"/>
        </a:lnSpc>
        <a:spcBef>
          <a:spcPct val="0"/>
        </a:spcBef>
        <a:spcAft>
          <a:spcPct val="0"/>
        </a:spcAft>
        <a:defRPr sz="3300">
          <a:solidFill>
            <a:schemeClr val="tx1"/>
          </a:solidFill>
          <a:latin typeface="Calibri Light" pitchFamily="34" charset="0"/>
          <a:ea typeface="宋体" pitchFamily="2" charset="-122"/>
        </a:defRPr>
      </a:lvl6pPr>
      <a:lvl7pPr marL="914400" algn="l" defTabSz="685800" rtl="0" fontAlgn="base">
        <a:lnSpc>
          <a:spcPct val="90000"/>
        </a:lnSpc>
        <a:spcBef>
          <a:spcPct val="0"/>
        </a:spcBef>
        <a:spcAft>
          <a:spcPct val="0"/>
        </a:spcAft>
        <a:defRPr sz="3300">
          <a:solidFill>
            <a:schemeClr val="tx1"/>
          </a:solidFill>
          <a:latin typeface="Calibri Light" pitchFamily="34" charset="0"/>
          <a:ea typeface="宋体" pitchFamily="2" charset="-122"/>
        </a:defRPr>
      </a:lvl7pPr>
      <a:lvl8pPr marL="1371600" algn="l" defTabSz="685800" rtl="0" fontAlgn="base">
        <a:lnSpc>
          <a:spcPct val="90000"/>
        </a:lnSpc>
        <a:spcBef>
          <a:spcPct val="0"/>
        </a:spcBef>
        <a:spcAft>
          <a:spcPct val="0"/>
        </a:spcAft>
        <a:defRPr sz="3300">
          <a:solidFill>
            <a:schemeClr val="tx1"/>
          </a:solidFill>
          <a:latin typeface="Calibri Light" pitchFamily="34" charset="0"/>
          <a:ea typeface="宋体" pitchFamily="2" charset="-122"/>
        </a:defRPr>
      </a:lvl8pPr>
      <a:lvl9pPr marL="1828800" algn="l" defTabSz="685800" rtl="0" fontAlgn="base">
        <a:lnSpc>
          <a:spcPct val="90000"/>
        </a:lnSpc>
        <a:spcBef>
          <a:spcPct val="0"/>
        </a:spcBef>
        <a:spcAft>
          <a:spcPct val="0"/>
        </a:spcAft>
        <a:defRPr sz="3300">
          <a:solidFill>
            <a:schemeClr val="tx1"/>
          </a:solidFill>
          <a:latin typeface="Calibri Light" pitchFamily="34" charset="0"/>
          <a:ea typeface="宋体"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 Target="slide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 Target="slide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 Target="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 Target="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51.xml"/><Relationship Id="rId4" Type="http://schemas.openxmlformats.org/officeDocument/2006/relationships/slide" Target="slide52.xml"/><Relationship Id="rId3" Type="http://schemas.openxmlformats.org/officeDocument/2006/relationships/slide" Target="slide43.xml"/><Relationship Id="rId2" Type="http://schemas.openxmlformats.org/officeDocument/2006/relationships/slide" Target="slide50.xml"/><Relationship Id="rId1"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7.png"/><Relationship Id="rId1"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13.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2" Type="http://schemas.openxmlformats.org/officeDocument/2006/relationships/slideLayout" Target="../slideLayouts/slideLayout18.xml"/><Relationship Id="rId21" Type="http://schemas.openxmlformats.org/officeDocument/2006/relationships/tags" Target="../tags/tag37.xml"/><Relationship Id="rId20" Type="http://schemas.openxmlformats.org/officeDocument/2006/relationships/tags" Target="../tags/tag36.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slide" Target="slide11.xml"/><Relationship Id="rId7" Type="http://schemas.openxmlformats.org/officeDocument/2006/relationships/slide" Target="slide10.xml"/><Relationship Id="rId6" Type="http://schemas.openxmlformats.org/officeDocument/2006/relationships/hyperlink" Target="file:///E:\&#35270;&#39057;\&#24494;&#23458;&#36890;&#65292;&#20114;&#32852;&#32593;&#26102;&#20195;&#20840;&#26032;&#30340;&#23458;&#25143;&#33829;&#38144;&#26381;&#21153;.f4v" TargetMode="Externa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image" Target="../media/image34.png"/><Relationship Id="rId10" Type="http://schemas.openxmlformats.org/officeDocument/2006/relationships/slideLayout" Target="../slideLayouts/slideLayout13.xml"/><Relationship Id="rId1"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5.png"/><Relationship Id="rId1" Type="http://schemas.openxmlformats.org/officeDocument/2006/relationships/slide" Target="slide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内容占位符 2"/>
          <p:cNvSpPr>
            <a:spLocks noGrp="1"/>
          </p:cNvSpPr>
          <p:nvPr>
            <p:ph idx="1"/>
          </p:nvPr>
        </p:nvSpPr>
        <p:spPr>
          <a:xfrm>
            <a:off x="2597150" y="1673225"/>
            <a:ext cx="7000875" cy="3017838"/>
          </a:xfrm>
        </p:spPr>
        <p:txBody>
          <a:bodyPr lIns="0" tIns="0" rIns="0" bIns="0" anchor="t"/>
          <a:p>
            <a:pPr>
              <a:spcBef>
                <a:spcPct val="0"/>
              </a:spcBef>
              <a:buNone/>
            </a:pPr>
            <a:endParaRPr lang="zh-CN" altLang="en-US"/>
          </a:p>
        </p:txBody>
      </p:sp>
      <p:graphicFrame>
        <p:nvGraphicFramePr>
          <p:cNvPr id="6148" name="Group 4"/>
          <p:cNvGraphicFramePr>
            <a:graphicFrameLocks noGrp="1"/>
          </p:cNvGraphicFramePr>
          <p:nvPr/>
        </p:nvGraphicFramePr>
        <p:xfrm>
          <a:off x="1919288" y="1617663"/>
          <a:ext cx="8607425" cy="4816475"/>
        </p:xfrm>
        <a:graphic>
          <a:graphicData uri="http://schemas.openxmlformats.org/drawingml/2006/table">
            <a:tbl>
              <a:tblPr/>
              <a:tblGrid>
                <a:gridCol w="4005580"/>
                <a:gridCol w="4601845"/>
              </a:tblGrid>
              <a:tr h="774065">
                <a:tc>
                  <a:txBody>
                    <a:bodyPr/>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r>
                        <a:rPr kumimoji="0" lang="zh-CN" sz="2400" b="1" i="1" u="none" strike="noStrike" cap="none" normalizeH="0" baseline="0" smtClean="0">
                          <a:ln>
                            <a:noFill/>
                          </a:ln>
                          <a:solidFill>
                            <a:schemeClr val="tx1"/>
                          </a:solidFill>
                          <a:effectLst/>
                          <a:latin typeface="Calibri" pitchFamily="34" charset="0"/>
                          <a:ea typeface="宋体" pitchFamily="2" charset="-122"/>
                        </a:rPr>
                        <a:t>项目</a:t>
                      </a:r>
                      <a:endParaRPr kumimoji="0" lang="zh-CN" sz="2400" b="1" i="1" u="none" strike="noStrike" cap="none" normalizeH="0" baseline="0" smtClean="0">
                        <a:ln>
                          <a:noFill/>
                        </a:ln>
                        <a:solidFill>
                          <a:schemeClr val="tx1"/>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00"/>
                    </a:solidFill>
                  </a:tcPr>
                </a:tc>
                <a:tc>
                  <a:txBody>
                    <a:bodyPr/>
                    <a:p>
                      <a:pPr marL="0" marR="0" lvl="0" indent="0" algn="l" defTabSz="914400" rtl="0" eaLnBrk="0" fontAlgn="base" latinLnBrk="0" hangingPunct="0">
                        <a:spcBef>
                          <a:spcPct val="20000"/>
                        </a:spcBef>
                        <a:spcAft>
                          <a:spcPct val="0"/>
                        </a:spcAft>
                        <a:buClr>
                          <a:schemeClr val="accent1"/>
                        </a:buClr>
                        <a:buSzPct val="65000"/>
                        <a:buFont typeface="Wingdings" pitchFamily="2" charset="2"/>
                        <a:buNone/>
                      </a:pPr>
                      <a:r>
                        <a:rPr kumimoji="0" lang="zh-CN" altLang="en-US" sz="2400" b="1" i="1" u="none" strike="noStrike" cap="none" normalizeH="0" baseline="0" smtClean="0">
                          <a:ln>
                            <a:noFill/>
                          </a:ln>
                          <a:solidFill>
                            <a:schemeClr val="tx1"/>
                          </a:solidFill>
                          <a:effectLst/>
                          <a:latin typeface="Calibri" pitchFamily="34" charset="0"/>
                          <a:ea typeface="宋体" pitchFamily="2" charset="-122"/>
                        </a:rPr>
                        <a:t>任务</a:t>
                      </a:r>
                      <a:endParaRPr kumimoji="0" lang="zh-CN" altLang="en-US" sz="2400" b="1" i="1" u="none" strike="noStrike" cap="none" normalizeH="0" baseline="0" smtClean="0">
                        <a:ln>
                          <a:noFill/>
                        </a:ln>
                        <a:solidFill>
                          <a:schemeClr val="tx1"/>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00"/>
                    </a:solidFill>
                  </a:tcPr>
                </a:tc>
              </a:tr>
              <a:tr h="903605">
                <a:tc>
                  <a:txBody>
                    <a:bodyPr/>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r>
                        <a:rPr kumimoji="0" lang="zh-CN" altLang="en-US" sz="2400" b="0" i="0" u="none" strike="noStrike" cap="none" normalizeH="0" baseline="0" smtClean="0">
                          <a:ln>
                            <a:noFill/>
                          </a:ln>
                          <a:solidFill>
                            <a:srgbClr val="000000"/>
                          </a:solidFill>
                          <a:effectLst/>
                          <a:latin typeface="Calibri" pitchFamily="34" charset="0"/>
                          <a:ea typeface="宋体" pitchFamily="2" charset="-122"/>
                        </a:rPr>
                        <a:t>认识客户关系管理</a:t>
                      </a: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endParaRPr kumimoji="0" lang="zh-CN" altLang="en-US" sz="24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CCECFF"/>
                        </a:gs>
                        <a:gs pos="100000">
                          <a:srgbClr val="FFFFFF"/>
                        </a:gs>
                      </a:gsLst>
                      <a:lin ang="5400000" scaled="0"/>
                    </a:gradFill>
                  </a:tcPr>
                </a:tc>
                <a:tc rowSpan="2">
                  <a:txBody>
                    <a:bodyPr/>
                    <a:p>
                      <a:pPr marL="0" marR="0" lvl="0" indent="0" algn="l" defTabSz="914400" rtl="0" eaLnBrk="0" fontAlgn="base" latinLnBrk="0" hangingPunct="0">
                        <a:spcBef>
                          <a:spcPct val="20000"/>
                        </a:spcBef>
                        <a:spcAft>
                          <a:spcPct val="0"/>
                        </a:spcAft>
                        <a:buClr>
                          <a:schemeClr val="accent1"/>
                        </a:buClr>
                        <a:buSzPct val="65000"/>
                        <a:buFont typeface="Wingdings" pitchFamily="2" charset="2"/>
                        <a:buNone/>
                      </a:pPr>
                      <a:r>
                        <a:rPr kumimoji="0" lang="en-US" sz="2000" b="0" i="0" u="none" strike="noStrike" cap="none" normalizeH="0" baseline="0" smtClean="0">
                          <a:ln>
                            <a:noFill/>
                          </a:ln>
                          <a:solidFill>
                            <a:srgbClr val="000000"/>
                          </a:solidFill>
                          <a:effectLst/>
                          <a:latin typeface="楷体" pitchFamily="49" charset="-122"/>
                          <a:ea typeface="楷体" pitchFamily="49" charset="-122"/>
                        </a:rPr>
                        <a:t>1.</a:t>
                      </a:r>
                      <a:r>
                        <a:rPr kumimoji="0" lang="zh-CN" altLang="en-US" sz="2000" b="0" i="0" u="none" strike="noStrike" cap="none" normalizeH="0" baseline="0" smtClean="0">
                          <a:ln>
                            <a:noFill/>
                          </a:ln>
                          <a:solidFill>
                            <a:srgbClr val="000000"/>
                          </a:solidFill>
                          <a:effectLst/>
                          <a:latin typeface="楷体" pitchFamily="49" charset="-122"/>
                          <a:ea typeface="楷体" pitchFamily="49" charset="-122"/>
                        </a:rPr>
                        <a:t>沟通客户</a:t>
                      </a:r>
                      <a:endParaRPr kumimoji="0" lang="zh-CN" altLang="en-US" sz="2000" b="0" i="0" u="none" strike="noStrike" cap="none" normalizeH="0" baseline="0" smtClean="0">
                        <a:ln>
                          <a:noFill/>
                        </a:ln>
                        <a:solidFill>
                          <a:srgbClr val="000000"/>
                        </a:solidFill>
                        <a:effectLst/>
                        <a:latin typeface="楷体" pitchFamily="49" charset="-122"/>
                        <a:ea typeface="楷体"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tr>
              <a:tr h="443865">
                <a:tc rowSpan="2">
                  <a:txBody>
                    <a:bodyPr/>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r>
                        <a:rPr kumimoji="0" lang="zh-CN" sz="2400" b="0" i="0" u="none" strike="noStrike" cap="none" normalizeH="0" baseline="0" smtClean="0">
                          <a:ln>
                            <a:noFill/>
                          </a:ln>
                          <a:solidFill>
                            <a:srgbClr val="000000"/>
                          </a:solidFill>
                          <a:effectLst/>
                          <a:latin typeface="Calibri" pitchFamily="34" charset="0"/>
                          <a:ea typeface="宋体" pitchFamily="2" charset="-122"/>
                        </a:rPr>
                        <a:t>客户开发</a:t>
                      </a:r>
                      <a:endParaRPr kumimoji="0" lang="zh-CN" sz="24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CCFF99"/>
                    </a:solidFill>
                  </a:tcPr>
                </a:tc>
              </a:tr>
              <a:tr h="196215">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ECFF"/>
                        </a:gs>
                        <a:gs pos="100000">
                          <a:srgbClr val="CCECFF">
                            <a:gamma/>
                            <a:tint val="0"/>
                            <a:invGamma/>
                          </a:srgbClr>
                        </a:gs>
                      </a:gsLst>
                      <a:lin ang="5400000" scaled="1"/>
                    </a:gradFill>
                  </a:tcPr>
                </a:tc>
                <a:tc rowSpan="3">
                  <a:txBody>
                    <a:bodyPr/>
                    <a:p>
                      <a:pPr marL="0" marR="0" lvl="0" indent="0" algn="l" defTabSz="914400" rtl="0" eaLnBrk="0" fontAlgn="base" latinLnBrk="0" hangingPunct="0">
                        <a:spcBef>
                          <a:spcPct val="20000"/>
                        </a:spcBef>
                        <a:spcAft>
                          <a:spcPct val="0"/>
                        </a:spcAft>
                        <a:buClr>
                          <a:schemeClr val="accent1"/>
                        </a:buClr>
                        <a:buSzPct val="65000"/>
                        <a:buFont typeface="Wingdings" pitchFamily="2" charset="2"/>
                        <a:buNone/>
                      </a:pPr>
                      <a:r>
                        <a:rPr kumimoji="0" lang="en-US" altLang="zh-CN" sz="2000" b="0" i="0" u="none" strike="noStrike" cap="none" normalizeH="0" baseline="0" smtClean="0">
                          <a:ln>
                            <a:noFill/>
                          </a:ln>
                          <a:solidFill>
                            <a:srgbClr val="000000"/>
                          </a:solidFill>
                          <a:effectLst/>
                          <a:latin typeface="楷体" pitchFamily="49" charset="-122"/>
                          <a:ea typeface="楷体" pitchFamily="49" charset="-122"/>
                        </a:rPr>
                        <a:t>2.</a:t>
                      </a:r>
                      <a:r>
                        <a:rPr kumimoji="0" lang="zh-CN" altLang="en-US" sz="2000" b="0" i="0" u="none" strike="noStrike" cap="none" normalizeH="0" baseline="0" smtClean="0">
                          <a:ln>
                            <a:noFill/>
                          </a:ln>
                          <a:solidFill>
                            <a:srgbClr val="000000"/>
                          </a:solidFill>
                          <a:effectLst/>
                          <a:latin typeface="楷体" pitchFamily="49" charset="-122"/>
                          <a:ea typeface="楷体" pitchFamily="49" charset="-122"/>
                        </a:rPr>
                        <a:t>提供优质客户服务</a:t>
                      </a:r>
                      <a:endParaRPr kumimoji="0" lang="zh-CN" altLang="en-US" sz="2000" b="0" i="0" u="none" strike="noStrike" cap="none" normalizeH="0" baseline="0" smtClean="0">
                        <a:ln>
                          <a:noFill/>
                        </a:ln>
                        <a:solidFill>
                          <a:srgbClr val="000000"/>
                        </a:solidFill>
                        <a:effectLst/>
                        <a:latin typeface="楷体" pitchFamily="49" charset="-122"/>
                        <a:ea typeface="楷体"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gradFill>
                      <a:gsLst>
                        <a:gs pos="0">
                          <a:srgbClr val="9EE256"/>
                        </a:gs>
                        <a:gs pos="100000">
                          <a:srgbClr val="52762D"/>
                        </a:gs>
                      </a:gsLst>
                      <a:lin ang="5400000" scaled="0"/>
                    </a:gradFill>
                  </a:tcPr>
                </a:tc>
              </a:tr>
              <a:tr h="760730">
                <a:tc>
                  <a:txBody>
                    <a:bodyPr/>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r>
                        <a:rPr kumimoji="0" lang="zh-CN" sz="2400" b="0" i="0" u="none" strike="noStrike" cap="none" normalizeH="0" baseline="0" smtClean="0">
                          <a:ln>
                            <a:noFill/>
                          </a:ln>
                          <a:solidFill>
                            <a:srgbClr val="000000"/>
                          </a:solidFill>
                          <a:effectLst/>
                          <a:latin typeface="Calibri" pitchFamily="34" charset="0"/>
                          <a:ea typeface="宋体" pitchFamily="2" charset="-122"/>
                        </a:rPr>
                        <a:t>客户价值分析</a:t>
                      </a:r>
                      <a:endParaRPr kumimoji="0" lang="zh-CN" sz="24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CCFF99"/>
                    </a:solidFill>
                  </a:tcPr>
                </a:tc>
              </a:tr>
              <a:tr h="390525">
                <a:tc rowSpan="2">
                  <a:txBody>
                    <a:bodyPr/>
                    <a:p>
                      <a:pPr marL="0" marR="0" lvl="0" indent="0" algn="ctr" defTabSz="914400" rtl="0" eaLnBrk="0" fontAlgn="base" latinLnBrk="0" hangingPunct="0">
                        <a:spcBef>
                          <a:spcPct val="20000"/>
                        </a:spcBef>
                        <a:spcAft>
                          <a:spcPct val="0"/>
                        </a:spcAft>
                        <a:buClr>
                          <a:schemeClr val="accent1"/>
                        </a:buClr>
                        <a:buSzPct val="65000"/>
                        <a:buFont typeface="Wingdings" pitchFamily="2" charset="2"/>
                        <a:buNone/>
                      </a:pPr>
                      <a:r>
                        <a:rPr kumimoji="0" lang="zh-CN" sz="2400" b="0" i="0" u="none" strike="noStrike" cap="none" normalizeH="0" baseline="0" smtClean="0">
                          <a:ln>
                            <a:noFill/>
                          </a:ln>
                          <a:solidFill>
                            <a:srgbClr val="000000"/>
                          </a:solidFill>
                          <a:effectLst/>
                          <a:latin typeface="Calibri" pitchFamily="34" charset="0"/>
                          <a:ea typeface="宋体" pitchFamily="2" charset="-122"/>
                        </a:rPr>
                        <a:t>客户关系提升</a:t>
                      </a:r>
                      <a:endParaRPr kumimoji="0" lang="zh-CN" sz="24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92D050"/>
                        </a:gs>
                        <a:gs pos="100000">
                          <a:srgbClr val="FFFFFF"/>
                        </a:gs>
                      </a:gsLst>
                      <a:lin ang="5400000" scaled="0"/>
                    </a:gradFill>
                  </a:tcPr>
                </a:tc>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CCFF99"/>
                    </a:solidFill>
                  </a:tcPr>
                </a:tc>
              </a:tr>
              <a:tr h="369570">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ECFF"/>
                        </a:gs>
                        <a:gs pos="100000">
                          <a:srgbClr val="CCECFF">
                            <a:gamma/>
                            <a:tint val="0"/>
                            <a:invGamma/>
                          </a:srgbClr>
                        </a:gs>
                      </a:gsLst>
                      <a:lin ang="5400000" scaled="1"/>
                    </a:gradFill>
                  </a:tcPr>
                </a:tc>
                <a:tc rowSpan="2">
                  <a:txBody>
                    <a:bodyPr/>
                    <a:p>
                      <a:pPr marL="0" marR="0" lvl="0" indent="0" algn="l" defTabSz="914400" rtl="0" eaLnBrk="0" fontAlgn="base" latinLnBrk="0" hangingPunct="0">
                        <a:spcBef>
                          <a:spcPct val="20000"/>
                        </a:spcBef>
                        <a:spcAft>
                          <a:spcPct val="0"/>
                        </a:spcAft>
                        <a:buClr>
                          <a:schemeClr val="accent1"/>
                        </a:buClr>
                        <a:buSzPct val="65000"/>
                        <a:buFont typeface="Wingdings" pitchFamily="2" charset="2"/>
                        <a:buNone/>
                      </a:pPr>
                      <a:r>
                        <a:rPr kumimoji="0" lang="en-US" altLang="zh-CN" sz="2000" b="0" i="0" u="none" strike="noStrike" cap="none" normalizeH="0" baseline="0" smtClean="0">
                          <a:ln>
                            <a:noFill/>
                          </a:ln>
                          <a:solidFill>
                            <a:srgbClr val="000000"/>
                          </a:solidFill>
                          <a:effectLst/>
                          <a:latin typeface="楷体" pitchFamily="49" charset="-122"/>
                          <a:ea typeface="楷体" pitchFamily="49" charset="-122"/>
                        </a:rPr>
                        <a:t>3.CRM</a:t>
                      </a:r>
                      <a:r>
                        <a:rPr kumimoji="0" lang="zh-CN" altLang="en-US" sz="2000" b="0" i="0" u="none" strike="noStrike" cap="none" normalizeH="0" baseline="0" smtClean="0">
                          <a:ln>
                            <a:noFill/>
                          </a:ln>
                          <a:solidFill>
                            <a:srgbClr val="000000"/>
                          </a:solidFill>
                          <a:effectLst/>
                          <a:latin typeface="楷体" pitchFamily="49" charset="-122"/>
                          <a:ea typeface="楷体" pitchFamily="49" charset="-122"/>
                        </a:rPr>
                        <a:t>系统和呼叫中心</a:t>
                      </a:r>
                      <a:endParaRPr kumimoji="0" lang="zh-CN" altLang="en-US" sz="2000" b="0" i="0" u="none" strike="noStrike" cap="none" normalizeH="0" baseline="0" smtClean="0">
                        <a:ln>
                          <a:noFill/>
                        </a:ln>
                        <a:solidFill>
                          <a:srgbClr val="000000"/>
                        </a:solidFill>
                        <a:effectLst/>
                        <a:latin typeface="楷体" pitchFamily="49" charset="-122"/>
                        <a:ea typeface="楷体"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noFill/>
                  </a:tcPr>
                </a:tc>
              </a:tr>
              <a:tr h="977900">
                <a:tc>
                  <a:txBody>
                    <a:bodyPr/>
                    <a:p>
                      <a:pPr marL="0" marR="0" lvl="0" indent="0" algn="ctr" defTabSz="914400" rtl="0" eaLnBrk="0" fontAlgn="base" latinLnBrk="0" hangingPunct="0">
                        <a:spcBef>
                          <a:spcPct val="0"/>
                        </a:spcBef>
                        <a:spcAft>
                          <a:spcPct val="0"/>
                        </a:spcAft>
                        <a:buClrTx/>
                        <a:buSzTx/>
                        <a:buFont typeface="Wingdings" pitchFamily="2" charset="2"/>
                        <a:buNone/>
                      </a:pPr>
                      <a:r>
                        <a:rPr kumimoji="0" lang="zh-CN" sz="2400" b="0" i="0" u="none" strike="noStrike" cap="none" normalizeH="0" baseline="0" smtClean="0">
                          <a:ln>
                            <a:noFill/>
                          </a:ln>
                          <a:solidFill>
                            <a:srgbClr val="000000"/>
                          </a:solidFill>
                          <a:effectLst/>
                          <a:latin typeface="Calibri" pitchFamily="34" charset="0"/>
                          <a:ea typeface="宋体" pitchFamily="2" charset="-122"/>
                        </a:rPr>
                        <a:t>客户关系测评</a:t>
                      </a:r>
                      <a:endParaRPr kumimoji="0" lang="zh-CN" sz="24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ECFF"/>
                        </a:gs>
                        <a:gs pos="100000">
                          <a:srgbClr val="CCECFF">
                            <a:gamma/>
                            <a:tint val="0"/>
                            <a:invGamma/>
                          </a:srgbClr>
                        </a:gs>
                      </a:gsLst>
                      <a:lin ang="5400000" scaled="1"/>
                    </a:gradFill>
                  </a:tcPr>
                </a:tc>
                <a:tc vMerge="1">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CCFF99"/>
                    </a:solidFill>
                  </a:tcPr>
                </a:tc>
              </a:tr>
            </a:tbl>
          </a:graphicData>
        </a:graphic>
      </p:graphicFrame>
      <p:sp>
        <p:nvSpPr>
          <p:cNvPr id="21530" name="Rectangle 2"/>
          <p:cNvSpPr>
            <a:spLocks noGrp="1"/>
          </p:cNvSpPr>
          <p:nvPr/>
        </p:nvSpPr>
        <p:spPr>
          <a:xfrm>
            <a:off x="1919288" y="207963"/>
            <a:ext cx="8229600" cy="1139825"/>
          </a:xfrm>
          <a:prstGeom prst="rect">
            <a:avLst/>
          </a:prstGeom>
          <a:noFill/>
          <a:ln w="9525">
            <a:noFill/>
            <a:miter/>
          </a:ln>
        </p:spPr>
        <p:txBody>
          <a:bodyPr wrap="square" lIns="91440" tIns="45720" rIns="91440" bIns="45720" anchor="t"/>
          <a:p>
            <a:pPr lvl="0"/>
            <a:endParaRPr lang="zh-CN" altLang="en-US" sz="4200" dirty="0">
              <a:solidFill>
                <a:schemeClr val="tx2"/>
              </a:solidFill>
              <a:latin typeface="Arial" pitchFamily="34" charset="0"/>
              <a:ea typeface="宋体" charset="-122"/>
            </a:endParaRPr>
          </a:p>
        </p:txBody>
      </p:sp>
      <p:sp>
        <p:nvSpPr>
          <p:cNvPr id="21531" name="文本框 2"/>
          <p:cNvSpPr txBox="1"/>
          <p:nvPr/>
        </p:nvSpPr>
        <p:spPr>
          <a:xfrm>
            <a:off x="1919288" y="207963"/>
            <a:ext cx="5131435" cy="731520"/>
          </a:xfrm>
          <a:prstGeom prst="rect">
            <a:avLst/>
          </a:prstGeom>
          <a:noFill/>
          <a:ln w="9525">
            <a:noFill/>
            <a:miter/>
          </a:ln>
        </p:spPr>
        <p:txBody>
          <a:bodyPr wrap="none" anchor="t">
            <a:spAutoFit/>
          </a:bodyPr>
          <a:p>
            <a:pPr lvl="0"/>
            <a:r>
              <a:rPr lang="zh-CN" altLang="en-US" sz="4200" dirty="0">
                <a:solidFill>
                  <a:schemeClr val="tx2"/>
                </a:solidFill>
                <a:latin typeface="Arial" pitchFamily="34" charset="0"/>
                <a:ea typeface="黑体" pitchFamily="49" charset="-122"/>
                <a:sym typeface="Arial" charset="0"/>
              </a:rPr>
              <a:t>模块四 </a:t>
            </a:r>
            <a:r>
              <a:rPr lang="zh-CN" altLang="en-US" sz="42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itchFamily="34" charset="0"/>
                <a:ea typeface="宋体" pitchFamily="2" charset="-122"/>
                <a:sym typeface="宋体" charset="-122"/>
              </a:rPr>
              <a:t>客户关系提升</a:t>
            </a:r>
            <a:endParaRPr lang="zh-CN" altLang="en-US" sz="4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itchFamily="34" charset="0"/>
              <a:ea typeface="宋体" pitchFamily="2" charset="-122"/>
              <a:sym typeface="宋体"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981200" y="122238"/>
            <a:ext cx="7543800" cy="1295400"/>
          </a:xfrm>
        </p:spPr>
        <p:txBody>
          <a:bodyPr vert="horz" wrap="square" anchor="ctr"/>
          <a:lstStyle/>
          <a:p>
            <a:pPr lvl="0"/>
            <a:r>
              <a:rPr lang="zh-CN" altLang="en-US" dirty="0"/>
              <a:t>客户服务的涵义</a:t>
            </a:r>
            <a:endParaRPr lang="zh-CN" altLang="en-US" dirty="0"/>
          </a:p>
        </p:txBody>
      </p:sp>
      <p:sp>
        <p:nvSpPr>
          <p:cNvPr id="18435" name="Rectangle 3"/>
          <p:cNvSpPr>
            <a:spLocks noGrp="1"/>
          </p:cNvSpPr>
          <p:nvPr>
            <p:ph type="body"/>
          </p:nvPr>
        </p:nvSpPr>
        <p:spPr>
          <a:xfrm>
            <a:off x="1981200" y="1719263"/>
            <a:ext cx="8229600" cy="4411662"/>
          </a:xfrm>
        </p:spPr>
        <p:txBody>
          <a:bodyPr vert="horz" wrap="square" anchor="t"/>
          <a:lstStyle/>
          <a:p>
            <a:pPr marL="0" lvl="0" indent="0" algn="l">
              <a:buNone/>
            </a:pPr>
            <a:r>
              <a:rPr lang="zh-CN" altLang="en-US"/>
              <a:t>    客户服务就是企业在适当的时间和地点，以适当的方式和价格，为目标客户提供适当的产品或服务，满足客户适当需求，使企业和客户的价值都得到提升的活动过程。</a:t>
            </a:r>
            <a:endParaRPr lang="zh-CN" altLang="en-US"/>
          </a:p>
          <a:p>
            <a:pPr lvl="0">
              <a:lnSpc>
                <a:spcPct val="90000"/>
              </a:lnSpc>
              <a:buNone/>
            </a:pPr>
            <a:endParaRPr lang="zh-CN"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7"/>
          <p:cNvSpPr/>
          <p:nvPr/>
        </p:nvSpPr>
        <p:spPr>
          <a:xfrm>
            <a:off x="1905000" y="2667000"/>
            <a:ext cx="3048000" cy="22098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3" name="Rectangle 2"/>
          <p:cNvSpPr>
            <a:spLocks noGrp="1"/>
          </p:cNvSpPr>
          <p:nvPr>
            <p:ph type="title"/>
          </p:nvPr>
        </p:nvSpPr>
        <p:spPr>
          <a:xfrm>
            <a:off x="1981200" y="122238"/>
            <a:ext cx="7543800" cy="1295400"/>
          </a:xfrm>
        </p:spPr>
        <p:txBody>
          <a:bodyPr vert="horz" wrap="square" anchor="ctr"/>
          <a:lstStyle/>
          <a:p>
            <a:pPr lvl="0"/>
            <a:r>
              <a:rPr lang="zh-CN" altLang="en-US"/>
              <a:t>对客户服务的理解</a:t>
            </a:r>
            <a:endParaRPr lang="zh-CN" altLang="en-US"/>
          </a:p>
        </p:txBody>
      </p:sp>
      <p:sp>
        <p:nvSpPr>
          <p:cNvPr id="20484" name="Rectangle 3"/>
          <p:cNvSpPr>
            <a:spLocks noGrp="1"/>
          </p:cNvSpPr>
          <p:nvPr>
            <p:ph type="body"/>
          </p:nvPr>
        </p:nvSpPr>
        <p:spPr>
          <a:xfrm>
            <a:off x="1981200" y="1719263"/>
            <a:ext cx="8229600" cy="4411662"/>
          </a:xfrm>
        </p:spPr>
        <p:txBody>
          <a:bodyPr vert="horz" wrap="square" anchor="t"/>
          <a:lstStyle/>
          <a:p>
            <a:pPr lvl="0"/>
            <a:r>
              <a:rPr lang="zh-CN" altLang="en-US"/>
              <a:t>客户服务的层次</a:t>
            </a:r>
            <a:endParaRPr lang="zh-CN" altLang="en-US"/>
          </a:p>
        </p:txBody>
      </p:sp>
      <p:sp>
        <p:nvSpPr>
          <p:cNvPr id="20485" name="Oval 4"/>
          <p:cNvSpPr/>
          <p:nvPr/>
        </p:nvSpPr>
        <p:spPr>
          <a:xfrm>
            <a:off x="3048000" y="3581400"/>
            <a:ext cx="9144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6" name="Oval 5"/>
          <p:cNvSpPr/>
          <p:nvPr/>
        </p:nvSpPr>
        <p:spPr>
          <a:xfrm>
            <a:off x="2057400" y="2971800"/>
            <a:ext cx="2514600" cy="16002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endParaRPr lang="zh-CN" altLang="en-US" dirty="0">
              <a:latin typeface="Arial" charset="-116"/>
              <a:ea typeface="宋体" charset="-122"/>
            </a:endParaRPr>
          </a:p>
        </p:txBody>
      </p:sp>
      <p:sp>
        <p:nvSpPr>
          <p:cNvPr id="20487" name="Oval 6"/>
          <p:cNvSpPr/>
          <p:nvPr/>
        </p:nvSpPr>
        <p:spPr>
          <a:xfrm>
            <a:off x="2590800" y="3352800"/>
            <a:ext cx="1371600" cy="9144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r>
              <a:rPr lang="zh-CN" altLang="en-US" dirty="0">
                <a:latin typeface="Arial" charset="-116"/>
                <a:ea typeface="宋体" charset="-122"/>
              </a:rPr>
              <a:t>核心产品</a:t>
            </a:r>
            <a:endParaRPr lang="zh-CN" altLang="en-US" dirty="0">
              <a:latin typeface="Arial" charset="-116"/>
              <a:ea typeface="宋体" charset="-122"/>
            </a:endParaRPr>
          </a:p>
        </p:txBody>
      </p:sp>
      <p:sp>
        <p:nvSpPr>
          <p:cNvPr id="20488" name="Text Box 8"/>
          <p:cNvSpPr txBox="1"/>
          <p:nvPr/>
        </p:nvSpPr>
        <p:spPr>
          <a:xfrm>
            <a:off x="3032125" y="5508625"/>
            <a:ext cx="15544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产品整体概念</a:t>
            </a:r>
            <a:endParaRPr lang="zh-CN" altLang="en-US" dirty="0">
              <a:latin typeface="Arial" charset="-116"/>
              <a:ea typeface="宋体" charset="-122"/>
            </a:endParaRPr>
          </a:p>
        </p:txBody>
      </p:sp>
      <p:sp>
        <p:nvSpPr>
          <p:cNvPr id="20489" name="Text Box 11"/>
          <p:cNvSpPr txBox="1"/>
          <p:nvPr/>
        </p:nvSpPr>
        <p:spPr>
          <a:xfrm>
            <a:off x="2895600" y="2971800"/>
            <a:ext cx="1143000" cy="365760"/>
          </a:xfrm>
          <a:prstGeom prst="rect">
            <a:avLst/>
          </a:prstGeom>
          <a:noFill/>
          <a:ln w="9525">
            <a:noFill/>
            <a:miter/>
          </a:ln>
        </p:spPr>
        <p:txBody>
          <a:bodyPr>
            <a:spAutoFit/>
          </a:bodyPr>
          <a:lstStyle/>
          <a:p>
            <a:pPr lvl="0" eaLnBrk="1" hangingPunct="1"/>
            <a:endParaRPr lang="zh-CN" altLang="en-US" dirty="0">
              <a:latin typeface="Arial" charset="-116"/>
              <a:ea typeface="宋体" charset="-122"/>
            </a:endParaRPr>
          </a:p>
        </p:txBody>
      </p:sp>
      <p:sp>
        <p:nvSpPr>
          <p:cNvPr id="20490" name="Text Box 12"/>
          <p:cNvSpPr txBox="1"/>
          <p:nvPr/>
        </p:nvSpPr>
        <p:spPr>
          <a:xfrm>
            <a:off x="2743200" y="29718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形式产品</a:t>
            </a:r>
            <a:endParaRPr lang="zh-CN" altLang="en-US" dirty="0">
              <a:latin typeface="Arial" charset="-116"/>
              <a:ea typeface="宋体" charset="-122"/>
            </a:endParaRPr>
          </a:p>
        </p:txBody>
      </p:sp>
      <p:sp>
        <p:nvSpPr>
          <p:cNvPr id="20491" name="Text Box 13"/>
          <p:cNvSpPr txBox="1"/>
          <p:nvPr/>
        </p:nvSpPr>
        <p:spPr>
          <a:xfrm>
            <a:off x="2895600" y="24384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附加产品</a:t>
            </a:r>
            <a:endParaRPr lang="zh-CN" altLang="en-US" dirty="0">
              <a:latin typeface="Arial" charset="-116"/>
              <a:ea typeface="宋体" charset="-122"/>
            </a:endParaRPr>
          </a:p>
        </p:txBody>
      </p:sp>
      <p:sp>
        <p:nvSpPr>
          <p:cNvPr id="20492" name="Line 14"/>
          <p:cNvSpPr/>
          <p:nvPr/>
        </p:nvSpPr>
        <p:spPr>
          <a:xfrm flipV="1">
            <a:off x="4343400" y="2819400"/>
            <a:ext cx="1905000" cy="228600"/>
          </a:xfrm>
          <a:prstGeom prst="line">
            <a:avLst/>
          </a:prstGeom>
          <a:ln w="57150" cap="flat" cmpd="sng">
            <a:solidFill>
              <a:srgbClr val="00FFFF"/>
            </a:solidFill>
            <a:prstDash val="solid"/>
            <a:headEnd type="none" w="med" len="med"/>
            <a:tailEnd type="triangle" w="med" len="med"/>
          </a:ln>
        </p:spPr>
        <p:txBody>
          <a:bodyPr/>
          <a:lstStyle/>
          <a:p>
            <a:endParaRPr lang="zh-CN" altLang="en-US"/>
          </a:p>
        </p:txBody>
      </p:sp>
      <p:sp>
        <p:nvSpPr>
          <p:cNvPr id="20493" name="Oval 15"/>
          <p:cNvSpPr/>
          <p:nvPr/>
        </p:nvSpPr>
        <p:spPr>
          <a:xfrm>
            <a:off x="6248400" y="1524000"/>
            <a:ext cx="3581400" cy="2209800"/>
          </a:xfrm>
          <a:prstGeom prst="ellipse">
            <a:avLst/>
          </a:prstGeom>
          <a:gradFill rotWithShape="1">
            <a:gsLst>
              <a:gs pos="0">
                <a:srgbClr val="CC99FF"/>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4" name="Oval 16"/>
          <p:cNvSpPr/>
          <p:nvPr/>
        </p:nvSpPr>
        <p:spPr>
          <a:xfrm>
            <a:off x="6629400" y="2209800"/>
            <a:ext cx="2819400" cy="1295400"/>
          </a:xfrm>
          <a:prstGeom prst="ellipse">
            <a:avLst/>
          </a:prstGeom>
          <a:gradFill rotWithShape="1">
            <a:gsLst>
              <a:gs pos="0">
                <a:schemeClr val="bg1"/>
              </a:gs>
              <a:gs pos="100000">
                <a:srgbClr val="CC99FF"/>
              </a:gs>
            </a:gsLst>
            <a:lin ang="5400000" scaled="1"/>
            <a:tileRect/>
          </a:gradFill>
          <a:ln w="9525" cap="flat" cmpd="sng">
            <a:solidFill>
              <a:schemeClr val="tx1"/>
            </a:solidFill>
            <a:prstDash val="dashDot"/>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5" name="Oval 17"/>
          <p:cNvSpPr/>
          <p:nvPr/>
        </p:nvSpPr>
        <p:spPr>
          <a:xfrm>
            <a:off x="7239000" y="2743200"/>
            <a:ext cx="1676400" cy="457200"/>
          </a:xfrm>
          <a:prstGeom prst="ellipse">
            <a:avLst/>
          </a:prstGeom>
          <a:gradFill rotWithShape="1">
            <a:gsLst>
              <a:gs pos="0">
                <a:srgbClr val="CC99FF"/>
              </a:gs>
              <a:gs pos="50000">
                <a:schemeClr val="bg1"/>
              </a:gs>
              <a:gs pos="100000">
                <a:srgbClr val="CC99FF"/>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6" name="Text Box 18"/>
          <p:cNvSpPr txBox="1"/>
          <p:nvPr/>
        </p:nvSpPr>
        <p:spPr>
          <a:xfrm>
            <a:off x="7467600" y="2819400"/>
            <a:ext cx="1143000" cy="365760"/>
          </a:xfrm>
          <a:prstGeom prst="rect">
            <a:avLst/>
          </a:prstGeom>
          <a:noFill/>
          <a:ln w="9525">
            <a:noFill/>
            <a:miter/>
          </a:ln>
        </p:spPr>
        <p:txBody>
          <a:bodyPr>
            <a:spAutoFit/>
          </a:bodyPr>
          <a:lstStyle/>
          <a:p>
            <a:pPr lvl="0" eaLnBrk="1" hangingPunct="1">
              <a:spcBef>
                <a:spcPct val="50000"/>
              </a:spcBef>
            </a:pPr>
            <a:r>
              <a:rPr lang="zh-CN" altLang="en-US" dirty="0">
                <a:latin typeface="Arial" charset="-116"/>
                <a:ea typeface="宋体" charset="-122"/>
              </a:rPr>
              <a:t>基本服务</a:t>
            </a:r>
            <a:endParaRPr lang="zh-CN" altLang="en-US" dirty="0">
              <a:latin typeface="Arial" charset="-116"/>
              <a:ea typeface="宋体" charset="-122"/>
            </a:endParaRPr>
          </a:p>
        </p:txBody>
      </p:sp>
      <p:sp>
        <p:nvSpPr>
          <p:cNvPr id="20497" name="Text Box 19"/>
          <p:cNvSpPr txBox="1"/>
          <p:nvPr/>
        </p:nvSpPr>
        <p:spPr>
          <a:xfrm>
            <a:off x="7467600" y="22860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精细服务</a:t>
            </a:r>
            <a:endParaRPr lang="zh-CN" altLang="en-US" dirty="0">
              <a:latin typeface="Arial" charset="-116"/>
              <a:ea typeface="宋体" charset="-122"/>
            </a:endParaRPr>
          </a:p>
        </p:txBody>
      </p:sp>
      <p:sp>
        <p:nvSpPr>
          <p:cNvPr id="20498" name="Text Box 20"/>
          <p:cNvSpPr txBox="1"/>
          <p:nvPr/>
        </p:nvSpPr>
        <p:spPr>
          <a:xfrm>
            <a:off x="7391400" y="17526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增值服务</a:t>
            </a:r>
            <a:endParaRPr lang="zh-CN" altLang="en-US" dirty="0">
              <a:latin typeface="Arial" charset="-116"/>
              <a:ea typeface="宋体" charset="-122"/>
            </a:endParaRPr>
          </a:p>
        </p:txBody>
      </p:sp>
      <p:sp>
        <p:nvSpPr>
          <p:cNvPr id="20499" name="Text Box 21"/>
          <p:cNvSpPr txBox="1"/>
          <p:nvPr/>
        </p:nvSpPr>
        <p:spPr>
          <a:xfrm>
            <a:off x="6156325" y="4137025"/>
            <a:ext cx="3140075" cy="1554480"/>
          </a:xfrm>
          <a:prstGeom prst="rect">
            <a:avLst/>
          </a:prstGeom>
          <a:noFill/>
          <a:ln w="9525">
            <a:noFill/>
            <a:miter/>
          </a:ln>
        </p:spPr>
        <p:txBody>
          <a:bodyPr>
            <a:spAutoFit/>
          </a:bodyPr>
          <a:lstStyle/>
          <a:p>
            <a:pPr lvl="0" eaLnBrk="1" hangingPunct="1">
              <a:buChar char="•"/>
            </a:pPr>
            <a:r>
              <a:rPr lang="zh-CN" altLang="en-US" sz="3200" dirty="0">
                <a:latin typeface="Arial" charset="-116"/>
                <a:ea typeface="宋体" charset="-122"/>
              </a:rPr>
              <a:t>基本服务</a:t>
            </a:r>
            <a:endParaRPr lang="zh-CN" altLang="en-US" sz="3200" dirty="0">
              <a:latin typeface="Arial" charset="-116"/>
              <a:ea typeface="宋体" charset="-122"/>
            </a:endParaRPr>
          </a:p>
          <a:p>
            <a:pPr lvl="0" eaLnBrk="1" hangingPunct="1">
              <a:buChar char="•"/>
            </a:pPr>
            <a:r>
              <a:rPr lang="zh-CN" altLang="en-US" sz="3200" dirty="0">
                <a:latin typeface="Arial" charset="-116"/>
                <a:ea typeface="宋体" charset="-122"/>
              </a:rPr>
              <a:t>精细服务</a:t>
            </a:r>
            <a:endParaRPr lang="zh-CN" altLang="en-US" sz="3200" dirty="0">
              <a:latin typeface="Arial" charset="-116"/>
              <a:ea typeface="宋体" charset="-122"/>
            </a:endParaRPr>
          </a:p>
          <a:p>
            <a:pPr lvl="0" eaLnBrk="1" hangingPunct="1">
              <a:buChar char="•"/>
            </a:pPr>
            <a:r>
              <a:rPr lang="zh-CN" altLang="en-US" sz="3200" dirty="0">
                <a:latin typeface="Arial" charset="-116"/>
                <a:ea typeface="宋体" charset="-122"/>
              </a:rPr>
              <a:t>增值服务</a:t>
            </a:r>
            <a:endParaRPr lang="zh-CN" altLang="en-US" sz="3200" dirty="0">
              <a:latin typeface="Arial" charset="-116"/>
              <a:ea typeface="宋体"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x-none" dirty="0">
                <a:sym typeface="+mn-ea"/>
              </a:rPr>
              <a:t>2.</a:t>
            </a:r>
            <a:r>
              <a:rPr lang="zh-CN" altLang="en-US" dirty="0">
                <a:sym typeface="+mn-ea"/>
              </a:rPr>
              <a:t>客户服务的特性</a:t>
            </a:r>
            <a:endParaRPr lang="zh-CN" altLang="en-US" dirty="0"/>
          </a:p>
          <a:p>
            <a:endParaRPr lang="zh-CN" altLang="en-US"/>
          </a:p>
        </p:txBody>
      </p:sp>
      <p:graphicFrame>
        <p:nvGraphicFramePr>
          <p:cNvPr id="4" name="内容占位符 3"/>
          <p:cNvGraphicFramePr/>
          <p:nvPr>
            <p:ph idx="1"/>
          </p:nvPr>
        </p:nvGraphicFramePr>
        <p:xfrm>
          <a:off x="1523365" y="994410"/>
          <a:ext cx="9283700" cy="5727065"/>
        </p:xfrm>
        <a:graphic>
          <a:graphicData uri="http://schemas.openxmlformats.org/drawingml/2006/table">
            <a:tbl>
              <a:tblPr firstRow="1" bandRow="1">
                <a:tableStyleId>{5C22544A-7EE6-4342-B048-85BDC9FD1C3A}</a:tableStyleId>
              </a:tblPr>
              <a:tblGrid>
                <a:gridCol w="1269365"/>
                <a:gridCol w="4081145"/>
                <a:gridCol w="3933190"/>
              </a:tblGrid>
              <a:tr h="814070">
                <a:tc>
                  <a:txBody>
                    <a:bodyPr/>
                    <a:p>
                      <a:pPr>
                        <a:buNone/>
                      </a:pPr>
                      <a:endParaRPr lang="zh-CN" altLang="en-US"/>
                    </a:p>
                  </a:txBody>
                  <a:tcPr/>
                </a:tc>
                <a:tc>
                  <a:txBody>
                    <a:bodyPr/>
                    <a:p>
                      <a:pPr algn="ctr">
                        <a:buNone/>
                      </a:pPr>
                      <a:endParaRPr lang="zh-CN" altLang="en-US" b="1"/>
                    </a:p>
                    <a:p>
                      <a:pPr algn="ctr">
                        <a:buNone/>
                      </a:pPr>
                      <a:r>
                        <a:rPr lang="zh-CN" altLang="en-US" b="1"/>
                        <a:t>产品</a:t>
                      </a:r>
                      <a:endParaRPr lang="zh-CN" altLang="en-US" b="1"/>
                    </a:p>
                  </a:txBody>
                  <a:tcPr/>
                </a:tc>
                <a:tc>
                  <a:txBody>
                    <a:bodyPr/>
                    <a:p>
                      <a:pPr algn="ctr">
                        <a:buNone/>
                      </a:pPr>
                      <a:endParaRPr lang="zh-CN" altLang="en-US" b="1"/>
                    </a:p>
                    <a:p>
                      <a:pPr algn="ctr">
                        <a:buNone/>
                      </a:pPr>
                      <a:r>
                        <a:rPr lang="zh-CN" altLang="en-US" b="1"/>
                        <a:t>服务</a:t>
                      </a:r>
                      <a:endParaRPr lang="zh-CN" altLang="en-US" b="1"/>
                    </a:p>
                  </a:txBody>
                  <a:tcPr/>
                </a:tc>
              </a:tr>
              <a:tr h="813435">
                <a:tc>
                  <a:txBody>
                    <a:bodyPr/>
                    <a:p>
                      <a:pPr algn="ctr">
                        <a:buNone/>
                      </a:pPr>
                      <a:r>
                        <a:rPr lang="zh-CN" altLang="en-US" b="1">
                          <a:solidFill>
                            <a:srgbClr val="FF0000"/>
                          </a:solidFill>
                        </a:rPr>
                        <a:t>形态</a:t>
                      </a:r>
                      <a:endParaRPr lang="zh-CN" altLang="en-US" b="1">
                        <a:solidFill>
                          <a:srgbClr val="FF0000"/>
                        </a:solidFill>
                      </a:endParaRPr>
                    </a:p>
                  </a:txBody>
                  <a:tcPr anchor="ctr" anchorCtr="0"/>
                </a:tc>
                <a:tc>
                  <a:txBody>
                    <a:bodyPr/>
                    <a:p>
                      <a:pPr algn="ctr">
                        <a:buNone/>
                      </a:pPr>
                      <a:r>
                        <a:rPr lang="zh-CN" altLang="en-US"/>
                        <a:t>有形的可触摸</a:t>
                      </a:r>
                      <a:endParaRPr lang="zh-CN" altLang="en-US"/>
                    </a:p>
                  </a:txBody>
                  <a:tcPr anchor="ctr" anchorCtr="0"/>
                </a:tc>
                <a:tc>
                  <a:txBody>
                    <a:bodyPr/>
                    <a:p>
                      <a:pPr algn="ctr">
                        <a:buNone/>
                      </a:pPr>
                      <a:r>
                        <a:rPr lang="zh-CN" altLang="en-US"/>
                        <a:t>无形的不可触摸</a:t>
                      </a:r>
                      <a:endParaRPr lang="zh-CN" altLang="en-US"/>
                    </a:p>
                  </a:txBody>
                  <a:tcPr anchor="ctr" anchorCtr="0"/>
                </a:tc>
              </a:tr>
              <a:tr h="843915">
                <a:tc>
                  <a:txBody>
                    <a:bodyPr/>
                    <a:p>
                      <a:pPr algn="ctr">
                        <a:buNone/>
                      </a:pPr>
                      <a:r>
                        <a:rPr lang="zh-CN" altLang="en-US" b="1">
                          <a:solidFill>
                            <a:srgbClr val="FF0000"/>
                          </a:solidFill>
                        </a:rPr>
                        <a:t>储存性</a:t>
                      </a:r>
                      <a:endParaRPr lang="zh-CN" altLang="en-US" b="1">
                        <a:solidFill>
                          <a:srgbClr val="FF0000"/>
                        </a:solidFill>
                      </a:endParaRPr>
                    </a:p>
                  </a:txBody>
                  <a:tcPr anchor="ctr" anchorCtr="0"/>
                </a:tc>
                <a:tc>
                  <a:txBody>
                    <a:bodyPr/>
                    <a:p>
                      <a:pPr algn="ctr">
                        <a:buNone/>
                      </a:pPr>
                      <a:r>
                        <a:rPr lang="zh-CN" altLang="en-US"/>
                        <a:t>可长久储存</a:t>
                      </a:r>
                      <a:endParaRPr lang="zh-CN" altLang="en-US"/>
                    </a:p>
                  </a:txBody>
                  <a:tcPr anchor="ctr" anchorCtr="0"/>
                </a:tc>
                <a:tc>
                  <a:txBody>
                    <a:bodyPr/>
                    <a:p>
                      <a:pPr algn="ctr">
                        <a:buNone/>
                      </a:pPr>
                      <a:r>
                        <a:rPr lang="zh-CN" altLang="en-US"/>
                        <a:t>无法储存</a:t>
                      </a:r>
                      <a:endParaRPr lang="zh-CN" altLang="en-US"/>
                    </a:p>
                  </a:txBody>
                  <a:tcPr anchor="ctr" anchorCtr="0"/>
                </a:tc>
              </a:tr>
              <a:tr h="814070">
                <a:tc>
                  <a:txBody>
                    <a:bodyPr/>
                    <a:p>
                      <a:pPr algn="ctr">
                        <a:buNone/>
                      </a:pPr>
                      <a:r>
                        <a:rPr lang="zh-CN" altLang="en-US" b="1">
                          <a:solidFill>
                            <a:srgbClr val="FF0000"/>
                          </a:solidFill>
                        </a:rPr>
                        <a:t>质量控制</a:t>
                      </a:r>
                      <a:endParaRPr lang="zh-CN" altLang="en-US" b="1">
                        <a:solidFill>
                          <a:srgbClr val="FF0000"/>
                        </a:solidFill>
                      </a:endParaRPr>
                    </a:p>
                  </a:txBody>
                  <a:tcPr anchor="ctr" anchorCtr="0"/>
                </a:tc>
                <a:tc>
                  <a:txBody>
                    <a:bodyPr/>
                    <a:p>
                      <a:pPr algn="ctr">
                        <a:buNone/>
                      </a:pPr>
                      <a:r>
                        <a:rPr lang="zh-CN" altLang="en-US"/>
                        <a:t>可运用各种质量控制方法管控品质</a:t>
                      </a:r>
                      <a:endParaRPr lang="zh-CN" altLang="en-US"/>
                    </a:p>
                  </a:txBody>
                  <a:tcPr anchor="ctr" anchorCtr="0"/>
                </a:tc>
                <a:tc>
                  <a:txBody>
                    <a:bodyPr/>
                    <a:p>
                      <a:pPr algn="ctr">
                        <a:buNone/>
                      </a:pPr>
                      <a:r>
                        <a:rPr lang="zh-CN" altLang="en-US"/>
                        <a:t>质量不稳定，控制较难</a:t>
                      </a:r>
                      <a:endParaRPr lang="zh-CN" altLang="en-US"/>
                    </a:p>
                  </a:txBody>
                  <a:tcPr anchor="ctr" anchorCtr="0"/>
                </a:tc>
              </a:tr>
              <a:tr h="814070">
                <a:tc>
                  <a:txBody>
                    <a:bodyPr/>
                    <a:p>
                      <a:pPr algn="ctr">
                        <a:buNone/>
                      </a:pPr>
                      <a:r>
                        <a:rPr lang="zh-CN" altLang="en-US" b="1">
                          <a:solidFill>
                            <a:srgbClr val="FF0000"/>
                          </a:solidFill>
                        </a:rPr>
                        <a:t>与销售者关系</a:t>
                      </a:r>
                      <a:endParaRPr lang="zh-CN" altLang="en-US" b="1">
                        <a:solidFill>
                          <a:srgbClr val="FF0000"/>
                        </a:solidFill>
                      </a:endParaRPr>
                    </a:p>
                  </a:txBody>
                  <a:tcPr anchor="ctr" anchorCtr="0"/>
                </a:tc>
                <a:tc>
                  <a:txBody>
                    <a:bodyPr/>
                    <a:p>
                      <a:pPr algn="ctr">
                        <a:buNone/>
                      </a:pPr>
                      <a:r>
                        <a:rPr lang="zh-CN" altLang="en-US"/>
                        <a:t>质量并非决定于销售人员</a:t>
                      </a:r>
                      <a:endParaRPr lang="zh-CN" altLang="en-US"/>
                    </a:p>
                  </a:txBody>
                  <a:tcPr anchor="ctr" anchorCtr="0"/>
                </a:tc>
                <a:tc>
                  <a:txBody>
                    <a:bodyPr/>
                    <a:p>
                      <a:pPr algn="ctr">
                        <a:buNone/>
                      </a:pPr>
                      <a:r>
                        <a:rPr lang="zh-CN" altLang="en-US"/>
                        <a:t>质量与提供者不可分割</a:t>
                      </a:r>
                      <a:endParaRPr lang="zh-CN" altLang="en-US"/>
                    </a:p>
                  </a:txBody>
                  <a:tcPr anchor="ctr" anchorCtr="0"/>
                </a:tc>
              </a:tr>
              <a:tr h="813435">
                <a:tc>
                  <a:txBody>
                    <a:bodyPr/>
                    <a:p>
                      <a:pPr algn="ctr">
                        <a:buNone/>
                      </a:pPr>
                      <a:r>
                        <a:rPr lang="zh-CN" altLang="en-US" b="1">
                          <a:solidFill>
                            <a:srgbClr val="FF0000"/>
                          </a:solidFill>
                        </a:rPr>
                        <a:t>标准化</a:t>
                      </a:r>
                      <a:endParaRPr lang="zh-CN" altLang="en-US" b="1">
                        <a:solidFill>
                          <a:srgbClr val="FF0000"/>
                        </a:solidFill>
                      </a:endParaRPr>
                    </a:p>
                  </a:txBody>
                  <a:tcPr anchor="ctr" anchorCtr="0"/>
                </a:tc>
                <a:tc>
                  <a:txBody>
                    <a:bodyPr/>
                    <a:p>
                      <a:pPr algn="ctr">
                        <a:buNone/>
                      </a:pPr>
                      <a:r>
                        <a:rPr lang="zh-CN" altLang="en-US"/>
                        <a:t>产品可标准化</a:t>
                      </a:r>
                      <a:endParaRPr lang="zh-CN" altLang="en-US"/>
                    </a:p>
                  </a:txBody>
                  <a:tcPr anchor="ctr" anchorCtr="0"/>
                </a:tc>
                <a:tc>
                  <a:txBody>
                    <a:bodyPr/>
                    <a:p>
                      <a:pPr algn="ctr">
                        <a:buNone/>
                      </a:pPr>
                      <a:r>
                        <a:rPr lang="zh-CN" altLang="en-US"/>
                        <a:t>不容易标准化</a:t>
                      </a:r>
                      <a:endParaRPr lang="zh-CN" altLang="en-US"/>
                    </a:p>
                  </a:txBody>
                  <a:tcPr anchor="ctr" anchorCtr="0"/>
                </a:tc>
              </a:tr>
              <a:tr h="814070">
                <a:tc>
                  <a:txBody>
                    <a:bodyPr/>
                    <a:p>
                      <a:pPr algn="ctr">
                        <a:buNone/>
                      </a:pPr>
                      <a:r>
                        <a:rPr lang="zh-CN" altLang="en-US" b="1">
                          <a:solidFill>
                            <a:srgbClr val="FF0000"/>
                          </a:solidFill>
                        </a:rPr>
                        <a:t>生产与销售的关系</a:t>
                      </a:r>
                      <a:endParaRPr lang="zh-CN" altLang="en-US" b="1">
                        <a:solidFill>
                          <a:srgbClr val="FF0000"/>
                        </a:solidFill>
                      </a:endParaRPr>
                    </a:p>
                  </a:txBody>
                  <a:tcPr anchor="ctr" anchorCtr="0"/>
                </a:tc>
                <a:tc>
                  <a:txBody>
                    <a:bodyPr/>
                    <a:p>
                      <a:pPr algn="ctr">
                        <a:buNone/>
                      </a:pPr>
                      <a:r>
                        <a:rPr lang="zh-CN" altLang="en-US"/>
                        <a:t>不同步</a:t>
                      </a:r>
                      <a:endParaRPr lang="zh-CN" altLang="en-US"/>
                    </a:p>
                  </a:txBody>
                  <a:tcPr anchor="ctr" anchorCtr="0"/>
                </a:tc>
                <a:tc>
                  <a:txBody>
                    <a:bodyPr/>
                    <a:p>
                      <a:pPr algn="ctr">
                        <a:buNone/>
                      </a:pPr>
                      <a:r>
                        <a:rPr lang="zh-CN" altLang="en-US"/>
                        <a:t>同时进行</a:t>
                      </a:r>
                      <a:endParaRPr lang="zh-CN" altLang="en-US"/>
                    </a:p>
                  </a:txBody>
                  <a:tcPr anchor="ctr" anchorCtr="0"/>
                </a:tc>
              </a:tr>
            </a:tbl>
          </a:graphicData>
        </a:graphic>
      </p:graphicFrame>
      <p:sp>
        <p:nvSpPr>
          <p:cNvPr id="5" name="文本框 4"/>
          <p:cNvSpPr txBox="1"/>
          <p:nvPr/>
        </p:nvSpPr>
        <p:spPr>
          <a:xfrm>
            <a:off x="4010660" y="1995805"/>
            <a:ext cx="1740535"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6" name="文本框 5"/>
          <p:cNvSpPr txBox="1"/>
          <p:nvPr/>
        </p:nvSpPr>
        <p:spPr>
          <a:xfrm>
            <a:off x="8031480" y="2015490"/>
            <a:ext cx="1740535"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7" name="文本框 6"/>
          <p:cNvSpPr txBox="1"/>
          <p:nvPr/>
        </p:nvSpPr>
        <p:spPr>
          <a:xfrm>
            <a:off x="4010660" y="2841625"/>
            <a:ext cx="1740535"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
        <p:nvSpPr>
          <p:cNvPr id="8" name="文本框 7"/>
          <p:cNvSpPr txBox="1"/>
          <p:nvPr/>
        </p:nvSpPr>
        <p:spPr>
          <a:xfrm>
            <a:off x="8031480" y="2861310"/>
            <a:ext cx="1740535"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
        <p:nvSpPr>
          <p:cNvPr id="14" name="文本框 13"/>
          <p:cNvSpPr txBox="1"/>
          <p:nvPr/>
        </p:nvSpPr>
        <p:spPr>
          <a:xfrm>
            <a:off x="2972435" y="3687445"/>
            <a:ext cx="3663950"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16" name="文本框 15"/>
          <p:cNvSpPr txBox="1"/>
          <p:nvPr/>
        </p:nvSpPr>
        <p:spPr>
          <a:xfrm>
            <a:off x="7202170" y="3702050"/>
            <a:ext cx="3526155"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17" name="文本框 16"/>
          <p:cNvSpPr txBox="1"/>
          <p:nvPr/>
        </p:nvSpPr>
        <p:spPr>
          <a:xfrm>
            <a:off x="3613785" y="4532630"/>
            <a:ext cx="2687320"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
        <p:nvSpPr>
          <p:cNvPr id="18" name="文本框 17"/>
          <p:cNvSpPr txBox="1"/>
          <p:nvPr/>
        </p:nvSpPr>
        <p:spPr>
          <a:xfrm>
            <a:off x="7634605" y="4552315"/>
            <a:ext cx="2687320"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
        <p:nvSpPr>
          <p:cNvPr id="21" name="文本框 20"/>
          <p:cNvSpPr txBox="1"/>
          <p:nvPr/>
        </p:nvSpPr>
        <p:spPr>
          <a:xfrm>
            <a:off x="2835275" y="5348605"/>
            <a:ext cx="3663950"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22" name="文本框 21"/>
          <p:cNvSpPr txBox="1"/>
          <p:nvPr/>
        </p:nvSpPr>
        <p:spPr>
          <a:xfrm>
            <a:off x="7064375" y="5363845"/>
            <a:ext cx="3526155" cy="356235"/>
          </a:xfrm>
          <a:prstGeom prst="rect">
            <a:avLst/>
          </a:prstGeom>
          <a:solidFill>
            <a:schemeClr val="bg2">
              <a:lumMod val="40000"/>
              <a:lumOff val="60000"/>
            </a:schemeClr>
          </a:solidFill>
          <a:ln>
            <a:noFill/>
          </a:ln>
        </p:spPr>
        <p:txBody>
          <a:bodyPr wrap="square" rtlCol="0">
            <a:spAutoFit/>
          </a:bodyPr>
          <a:p>
            <a:endParaRPr lang="zh-CN" altLang="en-US">
              <a:solidFill>
                <a:schemeClr val="bg2"/>
              </a:solidFill>
            </a:endParaRPr>
          </a:p>
        </p:txBody>
      </p:sp>
      <p:sp>
        <p:nvSpPr>
          <p:cNvPr id="23" name="文本框 22"/>
          <p:cNvSpPr txBox="1"/>
          <p:nvPr/>
        </p:nvSpPr>
        <p:spPr>
          <a:xfrm>
            <a:off x="3689985" y="6075680"/>
            <a:ext cx="1740535"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
        <p:nvSpPr>
          <p:cNvPr id="24" name="文本框 23"/>
          <p:cNvSpPr txBox="1"/>
          <p:nvPr/>
        </p:nvSpPr>
        <p:spPr>
          <a:xfrm>
            <a:off x="7710805" y="6095365"/>
            <a:ext cx="1740535" cy="356235"/>
          </a:xfrm>
          <a:prstGeom prst="rect">
            <a:avLst/>
          </a:prstGeom>
          <a:solidFill>
            <a:schemeClr val="bg2">
              <a:lumMod val="20000"/>
              <a:lumOff val="80000"/>
            </a:schemeClr>
          </a:solidFill>
          <a:ln>
            <a:noFill/>
          </a:ln>
        </p:spPr>
        <p:txBody>
          <a:bodyPr wrap="square" rtlCol="0">
            <a:spAutoFit/>
          </a:bodyPr>
          <a:p>
            <a:endParaRPr lang="zh-CN" alt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4" presetClass="exit" presetSubtype="32" fill="hold" grpId="0" nodeType="withEffect">
                                  <p:stCondLst>
                                    <p:cond delay="0"/>
                                  </p:stCondLst>
                                  <p:childTnLst>
                                    <p:animEffect transition="out" filter="box(out)">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0" nodeType="clickEffect">
                                  <p:stCondLst>
                                    <p:cond delay="0"/>
                                  </p:stCondLst>
                                  <p:childTnLst>
                                    <p:animEffect transition="out" filter="box(out)">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4" presetClass="exit" presetSubtype="32" fill="hold" grpId="0" nodeType="withEffect">
                                  <p:stCondLst>
                                    <p:cond delay="0"/>
                                  </p:stCondLst>
                                  <p:childTnLst>
                                    <p:animEffect transition="out" filter="box(ou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xit" presetSubtype="32" fill="hold" grpId="0" nodeType="clickEffect">
                                  <p:stCondLst>
                                    <p:cond delay="0"/>
                                  </p:stCondLst>
                                  <p:childTnLst>
                                    <p:animEffect transition="out" filter="box(out)">
                                      <p:cBhvr>
                                        <p:cTn id="22" dur="2000"/>
                                        <p:tgtEl>
                                          <p:spTgt spid="14"/>
                                        </p:tgtEl>
                                      </p:cBhvr>
                                    </p:animEffect>
                                    <p:set>
                                      <p:cBhvr>
                                        <p:cTn id="23" dur="1" fill="hold">
                                          <p:stCondLst>
                                            <p:cond delay="1999"/>
                                          </p:stCondLst>
                                        </p:cTn>
                                        <p:tgtEl>
                                          <p:spTgt spid="14"/>
                                        </p:tgtEl>
                                        <p:attrNameLst>
                                          <p:attrName>style.visibility</p:attrName>
                                        </p:attrNameLst>
                                      </p:cBhvr>
                                      <p:to>
                                        <p:strVal val="hidden"/>
                                      </p:to>
                                    </p:set>
                                  </p:childTnLst>
                                </p:cTn>
                              </p:par>
                              <p:par>
                                <p:cTn id="24" presetID="4" presetClass="exit" presetSubtype="32" fill="hold" grpId="0" nodeType="withEffect">
                                  <p:stCondLst>
                                    <p:cond delay="0"/>
                                  </p:stCondLst>
                                  <p:childTnLst>
                                    <p:animEffect transition="out" filter="box(out)">
                                      <p:cBhvr>
                                        <p:cTn id="25" dur="2000"/>
                                        <p:tgtEl>
                                          <p:spTgt spid="16"/>
                                        </p:tgtEl>
                                      </p:cBhvr>
                                    </p:animEffect>
                                    <p:set>
                                      <p:cBhvr>
                                        <p:cTn id="26" dur="1" fill="hold">
                                          <p:stCondLst>
                                            <p:cond delay="19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grpId="0" nodeType="clickEffect">
                                  <p:stCondLst>
                                    <p:cond delay="0"/>
                                  </p:stCondLst>
                                  <p:childTnLst>
                                    <p:animEffect transition="out" filter="box(out)">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4" presetClass="exit" presetSubtype="32" fill="hold" grpId="0" nodeType="withEffect">
                                  <p:stCondLst>
                                    <p:cond delay="0"/>
                                  </p:stCondLst>
                                  <p:childTnLst>
                                    <p:animEffect transition="out" filter="box(out)">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xit" presetSubtype="32" fill="hold" grpId="0" nodeType="clickEffect">
                                  <p:stCondLst>
                                    <p:cond delay="0"/>
                                  </p:stCondLst>
                                  <p:childTnLst>
                                    <p:animEffect transition="out" filter="box(out)">
                                      <p:cBhvr>
                                        <p:cTn id="38" dur="2000"/>
                                        <p:tgtEl>
                                          <p:spTgt spid="21"/>
                                        </p:tgtEl>
                                      </p:cBhvr>
                                    </p:animEffect>
                                    <p:set>
                                      <p:cBhvr>
                                        <p:cTn id="39" dur="1" fill="hold">
                                          <p:stCondLst>
                                            <p:cond delay="1999"/>
                                          </p:stCondLst>
                                        </p:cTn>
                                        <p:tgtEl>
                                          <p:spTgt spid="21"/>
                                        </p:tgtEl>
                                        <p:attrNameLst>
                                          <p:attrName>style.visibility</p:attrName>
                                        </p:attrNameLst>
                                      </p:cBhvr>
                                      <p:to>
                                        <p:strVal val="hidden"/>
                                      </p:to>
                                    </p:set>
                                  </p:childTnLst>
                                </p:cTn>
                              </p:par>
                              <p:par>
                                <p:cTn id="40" presetID="4" presetClass="exit" presetSubtype="32" fill="hold" grpId="0" nodeType="withEffect">
                                  <p:stCondLst>
                                    <p:cond delay="0"/>
                                  </p:stCondLst>
                                  <p:childTnLst>
                                    <p:animEffect transition="out" filter="box(out)">
                                      <p:cBhvr>
                                        <p:cTn id="41" dur="2000"/>
                                        <p:tgtEl>
                                          <p:spTgt spid="22"/>
                                        </p:tgtEl>
                                      </p:cBhvr>
                                    </p:animEffect>
                                    <p:set>
                                      <p:cBhvr>
                                        <p:cTn id="42" dur="1" fill="hold">
                                          <p:stCondLst>
                                            <p:cond delay="19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32" fill="hold" grpId="0" nodeType="clickEffect">
                                  <p:stCondLst>
                                    <p:cond delay="0"/>
                                  </p:stCondLst>
                                  <p:childTnLst>
                                    <p:animEffect transition="out" filter="box(out)">
                                      <p:cBhvr>
                                        <p:cTn id="46" dur="2000"/>
                                        <p:tgtEl>
                                          <p:spTgt spid="23"/>
                                        </p:tgtEl>
                                      </p:cBhvr>
                                    </p:animEffect>
                                    <p:set>
                                      <p:cBhvr>
                                        <p:cTn id="47" dur="1" fill="hold">
                                          <p:stCondLst>
                                            <p:cond delay="1999"/>
                                          </p:stCondLst>
                                        </p:cTn>
                                        <p:tgtEl>
                                          <p:spTgt spid="23"/>
                                        </p:tgtEl>
                                        <p:attrNameLst>
                                          <p:attrName>style.visibility</p:attrName>
                                        </p:attrNameLst>
                                      </p:cBhvr>
                                      <p:to>
                                        <p:strVal val="hidden"/>
                                      </p:to>
                                    </p:set>
                                  </p:childTnLst>
                                </p:cTn>
                              </p:par>
                              <p:par>
                                <p:cTn id="48" presetID="4" presetClass="exit" presetSubtype="32" fill="hold" grpId="0" nodeType="withEffect">
                                  <p:stCondLst>
                                    <p:cond delay="0"/>
                                  </p:stCondLst>
                                  <p:childTnLst>
                                    <p:animEffect transition="out" filter="box(out)">
                                      <p:cBhvr>
                                        <p:cTn id="49" dur="2000"/>
                                        <p:tgtEl>
                                          <p:spTgt spid="24"/>
                                        </p:tgtEl>
                                      </p:cBhvr>
                                    </p:animEffect>
                                    <p:set>
                                      <p:cBhvr>
                                        <p:cTn id="50"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P spid="14" grpId="0" animBg="1"/>
      <p:bldP spid="16" grpId="0" animBg="1"/>
      <p:bldP spid="17" grpId="0" animBg="1"/>
      <p:bldP spid="18"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4577"/>
          <p:cNvSpPr>
            <a:spLocks noGrp="1"/>
          </p:cNvSpPr>
          <p:nvPr>
            <p:ph type="title"/>
          </p:nvPr>
        </p:nvSpPr>
        <p:spPr/>
        <p:txBody>
          <a:bodyPr anchor="ctr"/>
          <a:lstStyle/>
          <a:p>
            <a:r>
              <a:rPr lang="en-US" altLang="x-none" dirty="0"/>
              <a:t>2.</a:t>
            </a:r>
            <a:r>
              <a:rPr lang="zh-CN" altLang="en-US" dirty="0"/>
              <a:t>客户服务的特性</a:t>
            </a:r>
            <a:endParaRPr lang="zh-CN" altLang="en-US" dirty="0"/>
          </a:p>
        </p:txBody>
      </p:sp>
      <p:sp>
        <p:nvSpPr>
          <p:cNvPr id="24579" name="文本占位符 24578"/>
          <p:cNvSpPr>
            <a:spLocks noGrp="1"/>
          </p:cNvSpPr>
          <p:nvPr>
            <p:ph type="body" idx="1"/>
          </p:nvPr>
        </p:nvSpPr>
        <p:spPr/>
        <p:txBody>
          <a:bodyPr/>
          <a:lstStyle/>
          <a:p/>
        </p:txBody>
      </p:sp>
      <p:sp>
        <p:nvSpPr>
          <p:cNvPr id="24581" name="矩形 24580"/>
          <p:cNvSpPr>
            <a:spLocks noChangeAspect="1" noTextEdit="1"/>
          </p:cNvSpPr>
          <p:nvPr/>
        </p:nvSpPr>
        <p:spPr>
          <a:xfrm>
            <a:off x="3032760" y="1112520"/>
            <a:ext cx="5791200" cy="5181600"/>
          </a:xfrm>
          <a:prstGeom prst="rect">
            <a:avLst/>
          </a:prstGeom>
          <a:noFill/>
          <a:ln w="9525">
            <a:noFill/>
            <a:miter/>
          </a:ln>
        </p:spPr>
        <p:txBody>
          <a:bodyPr/>
          <a:lstStyle/>
          <a:p>
            <a:endParaRPr lang="zh-CN" altLang="en-US"/>
          </a:p>
        </p:txBody>
      </p:sp>
      <p:sp>
        <p:nvSpPr>
          <p:cNvPr id="24582" name="_s18438"/>
          <p:cNvSpPr/>
          <p:nvPr/>
        </p:nvSpPr>
        <p:spPr>
          <a:xfrm rot="1080000" flipH="1">
            <a:off x="4751070" y="3352800"/>
            <a:ext cx="687705" cy="0"/>
          </a:xfrm>
          <a:prstGeom prst="line">
            <a:avLst/>
          </a:prstGeom>
          <a:ln w="28575" cap="flat" cmpd="sng">
            <a:solidFill>
              <a:srgbClr val="540000"/>
            </a:solidFill>
            <a:prstDash val="solid"/>
            <a:headEnd type="none" w="med" len="med"/>
            <a:tailEnd type="none" w="med" len="med"/>
          </a:ln>
        </p:spPr>
        <p:txBody>
          <a:bodyPr/>
          <a:lstStyle/>
          <a:p>
            <a:endParaRPr lang="zh-CN" altLang="en-US"/>
          </a:p>
        </p:txBody>
      </p:sp>
      <p:sp>
        <p:nvSpPr>
          <p:cNvPr id="24583" name="_s18439"/>
          <p:cNvSpPr/>
          <p:nvPr/>
        </p:nvSpPr>
        <p:spPr>
          <a:xfrm>
            <a:off x="3421380" y="2417445"/>
            <a:ext cx="1375410" cy="1230630"/>
          </a:xfrm>
          <a:prstGeom prst="ellipse">
            <a:avLst/>
          </a:prstGeom>
          <a:gradFill rotWithShape="1">
            <a:gsLst>
              <a:gs pos="0">
                <a:srgbClr val="FF6600"/>
              </a:gs>
              <a:gs pos="100000">
                <a:srgbClr val="FF0000"/>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lstStyle/>
          <a:p>
            <a:pPr lvl="0" algn="ctr" eaLnBrk="1" hangingPunct="1"/>
            <a:r>
              <a:rPr lang="zh-CN" altLang="en-US" sz="1300" dirty="0">
                <a:latin typeface="Arial" charset="-116"/>
                <a:ea typeface="宋体" charset="-122"/>
              </a:rPr>
              <a:t>易逝性</a:t>
            </a:r>
            <a:endParaRPr lang="zh-CN" altLang="en-US" sz="1300" dirty="0">
              <a:latin typeface="Arial" charset="-116"/>
              <a:ea typeface="宋体" charset="-122"/>
            </a:endParaRPr>
          </a:p>
        </p:txBody>
      </p:sp>
      <p:sp>
        <p:nvSpPr>
          <p:cNvPr id="24584" name="_s18440"/>
          <p:cNvSpPr/>
          <p:nvPr/>
        </p:nvSpPr>
        <p:spPr>
          <a:xfrm flipH="1">
            <a:off x="5212715" y="4318635"/>
            <a:ext cx="273685" cy="554990"/>
          </a:xfrm>
          <a:prstGeom prst="line">
            <a:avLst/>
          </a:prstGeom>
          <a:ln w="28575" cap="flat" cmpd="sng">
            <a:solidFill>
              <a:srgbClr val="540000"/>
            </a:solidFill>
            <a:prstDash val="solid"/>
            <a:headEnd type="none" w="med" len="med"/>
            <a:tailEnd type="none" w="med" len="med"/>
          </a:ln>
        </p:spPr>
        <p:txBody>
          <a:bodyPr/>
          <a:lstStyle/>
          <a:p>
            <a:endParaRPr lang="zh-CN" altLang="en-US"/>
          </a:p>
        </p:txBody>
      </p:sp>
      <p:sp>
        <p:nvSpPr>
          <p:cNvPr id="24585" name="_s18441"/>
          <p:cNvSpPr/>
          <p:nvPr/>
        </p:nvSpPr>
        <p:spPr>
          <a:xfrm>
            <a:off x="4234815" y="4827270"/>
            <a:ext cx="1375410" cy="1230630"/>
          </a:xfrm>
          <a:prstGeom prst="ellipse">
            <a:avLst/>
          </a:prstGeom>
          <a:gradFill rotWithShape="1">
            <a:gsLst>
              <a:gs pos="0">
                <a:srgbClr val="FF9997"/>
              </a:gs>
              <a:gs pos="100000">
                <a:srgbClr val="FF6600"/>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lstStyle/>
          <a:p>
            <a:pPr lvl="0" algn="ctr" eaLnBrk="1" hangingPunct="1"/>
            <a:r>
              <a:rPr lang="zh-CN" altLang="en-US" sz="1300" dirty="0">
                <a:latin typeface="Arial" charset="-116"/>
                <a:ea typeface="宋体" charset="-122"/>
              </a:rPr>
              <a:t>异质性</a:t>
            </a:r>
            <a:endParaRPr lang="zh-CN" altLang="en-US" sz="1300" dirty="0">
              <a:latin typeface="Arial" charset="-116"/>
              <a:ea typeface="宋体" charset="-122"/>
            </a:endParaRPr>
          </a:p>
        </p:txBody>
      </p:sp>
      <p:sp>
        <p:nvSpPr>
          <p:cNvPr id="24586" name="_s18442"/>
          <p:cNvSpPr/>
          <p:nvPr/>
        </p:nvSpPr>
        <p:spPr>
          <a:xfrm rot="19500000">
            <a:off x="6555105" y="3200400"/>
            <a:ext cx="687705" cy="0"/>
          </a:xfrm>
          <a:prstGeom prst="line">
            <a:avLst/>
          </a:prstGeom>
          <a:ln w="28575" cap="flat" cmpd="sng">
            <a:solidFill>
              <a:srgbClr val="540000"/>
            </a:solidFill>
            <a:prstDash val="solid"/>
            <a:headEnd type="none" w="med" len="med"/>
            <a:tailEnd type="none" w="med" len="med"/>
          </a:ln>
        </p:spPr>
        <p:txBody>
          <a:bodyPr/>
          <a:lstStyle/>
          <a:p>
            <a:endParaRPr lang="zh-CN" altLang="en-US"/>
          </a:p>
        </p:txBody>
      </p:sp>
      <p:sp>
        <p:nvSpPr>
          <p:cNvPr id="24587" name="_s18443"/>
          <p:cNvSpPr/>
          <p:nvPr/>
        </p:nvSpPr>
        <p:spPr>
          <a:xfrm>
            <a:off x="7166610" y="2188845"/>
            <a:ext cx="1375410" cy="1230630"/>
          </a:xfrm>
          <a:prstGeom prst="ellipse">
            <a:avLst/>
          </a:prstGeom>
          <a:gradFill rotWithShape="1">
            <a:gsLst>
              <a:gs pos="0">
                <a:srgbClr val="FFCC00"/>
              </a:gs>
              <a:gs pos="100000">
                <a:srgbClr val="FF9933"/>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lstStyle/>
          <a:p>
            <a:pPr lvl="0" algn="ctr" eaLnBrk="1" hangingPunct="1"/>
            <a:r>
              <a:rPr lang="zh-CN" altLang="en-US" sz="1300" dirty="0">
                <a:latin typeface="Arial" charset="-116"/>
                <a:ea typeface="宋体" charset="-122"/>
              </a:rPr>
              <a:t>同步性</a:t>
            </a:r>
            <a:endParaRPr lang="zh-CN" altLang="en-US" sz="1300" dirty="0">
              <a:latin typeface="Arial" charset="-116"/>
              <a:ea typeface="宋体" charset="-122"/>
            </a:endParaRPr>
          </a:p>
        </p:txBody>
      </p:sp>
      <p:sp>
        <p:nvSpPr>
          <p:cNvPr id="24588" name="_s18444"/>
          <p:cNvSpPr/>
          <p:nvPr/>
        </p:nvSpPr>
        <p:spPr>
          <a:xfrm flipV="1">
            <a:off x="5928360" y="2472690"/>
            <a:ext cx="0" cy="615315"/>
          </a:xfrm>
          <a:prstGeom prst="line">
            <a:avLst/>
          </a:prstGeom>
          <a:ln w="28575" cap="flat" cmpd="sng">
            <a:solidFill>
              <a:srgbClr val="540000"/>
            </a:solidFill>
            <a:prstDash val="solid"/>
            <a:headEnd type="none" w="med" len="med"/>
            <a:tailEnd type="none" w="med" len="med"/>
          </a:ln>
        </p:spPr>
        <p:txBody>
          <a:bodyPr/>
          <a:lstStyle/>
          <a:p>
            <a:endParaRPr lang="zh-CN" altLang="en-US"/>
          </a:p>
        </p:txBody>
      </p:sp>
      <p:sp>
        <p:nvSpPr>
          <p:cNvPr id="24589" name="_s18445"/>
          <p:cNvSpPr/>
          <p:nvPr/>
        </p:nvSpPr>
        <p:spPr>
          <a:xfrm>
            <a:off x="5240655" y="1242060"/>
            <a:ext cx="1375410" cy="1230630"/>
          </a:xfrm>
          <a:prstGeom prst="ellipse">
            <a:avLst/>
          </a:prstGeom>
          <a:gradFill rotWithShape="1">
            <a:gsLst>
              <a:gs pos="0">
                <a:srgbClr val="F9F67F"/>
              </a:gs>
              <a:gs pos="100000">
                <a:srgbClr val="FFCC00"/>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lstStyle/>
          <a:p>
            <a:pPr lvl="0" algn="ctr" eaLnBrk="1" hangingPunct="1"/>
            <a:r>
              <a:rPr lang="zh-CN" altLang="en-US" sz="1300" dirty="0">
                <a:latin typeface="Arial" charset="-116"/>
                <a:ea typeface="宋体" charset="-122"/>
              </a:rPr>
              <a:t>无形性</a:t>
            </a:r>
            <a:endParaRPr lang="zh-CN" altLang="en-US" sz="1300" dirty="0">
              <a:latin typeface="Arial" charset="-116"/>
              <a:ea typeface="宋体" charset="-122"/>
            </a:endParaRPr>
          </a:p>
        </p:txBody>
      </p:sp>
      <p:sp>
        <p:nvSpPr>
          <p:cNvPr id="24590" name="_s18446"/>
          <p:cNvSpPr/>
          <p:nvPr/>
        </p:nvSpPr>
        <p:spPr>
          <a:xfrm>
            <a:off x="5240655" y="3088005"/>
            <a:ext cx="1375410" cy="1230630"/>
          </a:xfrm>
          <a:prstGeom prst="ellipse">
            <a:avLst/>
          </a:prstGeom>
          <a:gradFill rotWithShape="1">
            <a:gsLst>
              <a:gs pos="0">
                <a:srgbClr val="FFF200"/>
              </a:gs>
              <a:gs pos="100000">
                <a:srgbClr val="4D0808"/>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lstStyle/>
          <a:p>
            <a:pPr lvl="0" algn="ctr" eaLnBrk="1" hangingPunct="1"/>
            <a:r>
              <a:rPr lang="zh-CN" altLang="en-US" sz="1300" dirty="0">
                <a:latin typeface="Arial" charset="-116"/>
                <a:ea typeface="宋体" charset="-122"/>
              </a:rPr>
              <a:t>服务的特性</a:t>
            </a:r>
            <a:endParaRPr lang="zh-CN" altLang="en-US" sz="1300" dirty="0">
              <a:latin typeface="Arial" charset="-116"/>
              <a:ea typeface="宋体" charset="-122"/>
            </a:endParaRPr>
          </a:p>
        </p:txBody>
      </p:sp>
      <p:sp>
        <p:nvSpPr>
          <p:cNvPr id="2" name="_s18441"/>
          <p:cNvSpPr/>
          <p:nvPr/>
        </p:nvSpPr>
        <p:spPr>
          <a:xfrm>
            <a:off x="6901815" y="4751070"/>
            <a:ext cx="1375410" cy="1230630"/>
          </a:xfrm>
          <a:prstGeom prst="ellipse">
            <a:avLst/>
          </a:prstGeom>
          <a:gradFill rotWithShape="1">
            <a:gsLst>
              <a:gs pos="0">
                <a:srgbClr val="FF9997"/>
              </a:gs>
              <a:gs pos="100000">
                <a:srgbClr val="FF6600"/>
              </a:gs>
            </a:gsLst>
            <a:path path="shape">
              <a:fillToRect l="50000" t="50000" r="50000" b="50000"/>
            </a:path>
            <a:tileRect/>
          </a:gradFill>
          <a:ln w="12700" cap="flat" cmpd="sng">
            <a:solidFill>
              <a:srgbClr val="540000"/>
            </a:solidFill>
            <a:prstDash val="solid"/>
            <a:headEnd type="none" w="med" len="med"/>
            <a:tailEnd type="none" w="med" len="med"/>
          </a:ln>
        </p:spPr>
        <p:txBody>
          <a:bodyPr wrap="none" lIns="0" tIns="0" rIns="0" bIns="0" anchor="ctr"/>
          <a:p>
            <a:pPr lvl="0" algn="ctr" eaLnBrk="1" hangingPunct="1"/>
            <a:r>
              <a:rPr lang="zh-CN" altLang="en-US" sz="1300" dirty="0">
                <a:latin typeface="Arial" charset="-116"/>
                <a:ea typeface="宋体" charset="-122"/>
              </a:rPr>
              <a:t>互动性</a:t>
            </a:r>
            <a:endParaRPr lang="zh-CN" altLang="en-US" sz="1300" dirty="0">
              <a:latin typeface="Arial" charset="-116"/>
              <a:ea typeface="宋体" charset="-122"/>
            </a:endParaRPr>
          </a:p>
        </p:txBody>
      </p:sp>
      <p:sp>
        <p:nvSpPr>
          <p:cNvPr id="3" name="_s18440"/>
          <p:cNvSpPr/>
          <p:nvPr/>
        </p:nvSpPr>
        <p:spPr>
          <a:xfrm>
            <a:off x="6492875" y="4135120"/>
            <a:ext cx="731520" cy="601345"/>
          </a:xfrm>
          <a:prstGeom prst="line">
            <a:avLst/>
          </a:prstGeom>
          <a:ln w="28575" cap="flat" cmpd="sng">
            <a:solidFill>
              <a:srgbClr val="540000"/>
            </a:solidFill>
            <a:prstDash val="solid"/>
            <a:headEnd type="none" w="med" len="med"/>
            <a:tailEnd type="none" w="med" len="med"/>
          </a:ln>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矩形 107"/>
          <p:cNvSpPr/>
          <p:nvPr/>
        </p:nvSpPr>
        <p:spPr>
          <a:xfrm>
            <a:off x="1847724" y="373835"/>
            <a:ext cx="8496552" cy="584775"/>
          </a:xfrm>
          <a:prstGeom prst="rect">
            <a:avLst/>
          </a:prstGeom>
        </p:spPr>
        <p:txBody>
          <a:bodyPr wrap="square"/>
          <a:p>
            <a:pPr marL="0" indent="0" algn="ctr">
              <a:lnSpc>
                <a:spcPct val="150000"/>
              </a:lnSpc>
              <a:buSzTx/>
              <a:buNone/>
            </a:pPr>
            <a:r>
              <a:rPr lang="en-US" altLang="zh-CN" sz="2800"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charset="0"/>
                <a:ea typeface="+mn-ea"/>
                <a:cs typeface="+mn-ea"/>
                <a:sym typeface="Arial" pitchFamily="34" charset="0"/>
              </a:rPr>
              <a:t>3、客户服务的分类</a:t>
            </a:r>
            <a:endParaRPr lang="en-US" altLang="zh-CN" sz="2800"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charset="0"/>
              <a:ea typeface="+mn-ea"/>
              <a:cs typeface="+mn-ea"/>
              <a:sym typeface="Arial" pitchFamily="34" charset="0"/>
            </a:endParaRPr>
          </a:p>
        </p:txBody>
      </p:sp>
      <p:sp>
        <p:nvSpPr>
          <p:cNvPr id="109" name="任意多边形 108"/>
          <p:cNvSpPr/>
          <p:nvPr/>
        </p:nvSpPr>
        <p:spPr bwMode="auto">
          <a:xfrm flipH="1">
            <a:off x="624540" y="2367658"/>
            <a:ext cx="1876989" cy="1192147"/>
          </a:xfrm>
          <a:custGeom>
            <a:avLst/>
            <a:gdLst>
              <a:gd name="connsiteX0" fmla="*/ 359281 w 1620483"/>
              <a:gd name="connsiteY0" fmla="*/ 790768 h 1335661"/>
              <a:gd name="connsiteX1" fmla="*/ 348308 w 1620483"/>
              <a:gd name="connsiteY1" fmla="*/ 803168 h 1335661"/>
              <a:gd name="connsiteX2" fmla="*/ 336627 w 1620483"/>
              <a:gd name="connsiteY2" fmla="*/ 815568 h 1335661"/>
              <a:gd name="connsiteX3" fmla="*/ 324946 w 1620483"/>
              <a:gd name="connsiteY3" fmla="*/ 828677 h 1335661"/>
              <a:gd name="connsiteX4" fmla="*/ 313265 w 1620483"/>
              <a:gd name="connsiteY4" fmla="*/ 842140 h 1335661"/>
              <a:gd name="connsiteX5" fmla="*/ 307247 w 1620483"/>
              <a:gd name="connsiteY5" fmla="*/ 849226 h 1335661"/>
              <a:gd name="connsiteX6" fmla="*/ 301584 w 1620483"/>
              <a:gd name="connsiteY6" fmla="*/ 856666 h 1335661"/>
              <a:gd name="connsiteX7" fmla="*/ 295920 w 1620483"/>
              <a:gd name="connsiteY7" fmla="*/ 864106 h 1335661"/>
              <a:gd name="connsiteX8" fmla="*/ 290611 w 1620483"/>
              <a:gd name="connsiteY8" fmla="*/ 872254 h 1335661"/>
              <a:gd name="connsiteX9" fmla="*/ 285655 w 1620483"/>
              <a:gd name="connsiteY9" fmla="*/ 880403 h 1335661"/>
              <a:gd name="connsiteX10" fmla="*/ 280700 w 1620483"/>
              <a:gd name="connsiteY10" fmla="*/ 889260 h 1335661"/>
              <a:gd name="connsiteX11" fmla="*/ 276098 w 1620483"/>
              <a:gd name="connsiteY11" fmla="*/ 898471 h 1335661"/>
              <a:gd name="connsiteX12" fmla="*/ 271496 w 1620483"/>
              <a:gd name="connsiteY12" fmla="*/ 908037 h 1335661"/>
              <a:gd name="connsiteX13" fmla="*/ 205658 w 1620483"/>
              <a:gd name="connsiteY13" fmla="*/ 1119901 h 1335661"/>
              <a:gd name="connsiteX14" fmla="*/ 139819 w 1620483"/>
              <a:gd name="connsiteY14" fmla="*/ 1102541 h 1335661"/>
              <a:gd name="connsiteX15" fmla="*/ 200348 w 1620483"/>
              <a:gd name="connsiteY15" fmla="*/ 912643 h 1335661"/>
              <a:gd name="connsiteX16" fmla="*/ 207073 w 1620483"/>
              <a:gd name="connsiteY16" fmla="*/ 900243 h 1335661"/>
              <a:gd name="connsiteX17" fmla="*/ 214153 w 1620483"/>
              <a:gd name="connsiteY17" fmla="*/ 888551 h 1335661"/>
              <a:gd name="connsiteX18" fmla="*/ 221586 w 1620483"/>
              <a:gd name="connsiteY18" fmla="*/ 877569 h 1335661"/>
              <a:gd name="connsiteX19" fmla="*/ 229728 w 1620483"/>
              <a:gd name="connsiteY19" fmla="*/ 867294 h 1335661"/>
              <a:gd name="connsiteX20" fmla="*/ 238223 w 1620483"/>
              <a:gd name="connsiteY20" fmla="*/ 857728 h 1335661"/>
              <a:gd name="connsiteX21" fmla="*/ 247072 w 1620483"/>
              <a:gd name="connsiteY21" fmla="*/ 848517 h 1335661"/>
              <a:gd name="connsiteX22" fmla="*/ 256629 w 1620483"/>
              <a:gd name="connsiteY22" fmla="*/ 840014 h 1335661"/>
              <a:gd name="connsiteX23" fmla="*/ 266541 w 1620483"/>
              <a:gd name="connsiteY23" fmla="*/ 832574 h 1335661"/>
              <a:gd name="connsiteX24" fmla="*/ 276806 w 1620483"/>
              <a:gd name="connsiteY24" fmla="*/ 825488 h 1335661"/>
              <a:gd name="connsiteX25" fmla="*/ 287425 w 1620483"/>
              <a:gd name="connsiteY25" fmla="*/ 818757 h 1335661"/>
              <a:gd name="connsiteX26" fmla="*/ 298398 w 1620483"/>
              <a:gd name="connsiteY26" fmla="*/ 812734 h 1335661"/>
              <a:gd name="connsiteX27" fmla="*/ 309725 w 1620483"/>
              <a:gd name="connsiteY27" fmla="*/ 807420 h 1335661"/>
              <a:gd name="connsiteX28" fmla="*/ 321406 w 1620483"/>
              <a:gd name="connsiteY28" fmla="*/ 802460 h 1335661"/>
              <a:gd name="connsiteX29" fmla="*/ 333795 w 1620483"/>
              <a:gd name="connsiteY29" fmla="*/ 797854 h 1335661"/>
              <a:gd name="connsiteX30" fmla="*/ 346184 w 1620483"/>
              <a:gd name="connsiteY30" fmla="*/ 793957 h 1335661"/>
              <a:gd name="connsiteX31" fmla="*/ 997847 w 1620483"/>
              <a:gd name="connsiteY31" fmla="*/ 565442 h 1335661"/>
              <a:gd name="connsiteX32" fmla="*/ 651662 w 1620483"/>
              <a:gd name="connsiteY32" fmla="*/ 565442 h 1335661"/>
              <a:gd name="connsiteX33" fmla="*/ 651662 w 1620483"/>
              <a:gd name="connsiteY33" fmla="*/ 650471 h 1335661"/>
              <a:gd name="connsiteX34" fmla="*/ 643167 w 1620483"/>
              <a:gd name="connsiteY34" fmla="*/ 655785 h 1335661"/>
              <a:gd name="connsiteX35" fmla="*/ 634671 w 1620483"/>
              <a:gd name="connsiteY35" fmla="*/ 661808 h 1335661"/>
              <a:gd name="connsiteX36" fmla="*/ 626176 w 1620483"/>
              <a:gd name="connsiteY36" fmla="*/ 667476 h 1335661"/>
              <a:gd name="connsiteX37" fmla="*/ 618035 w 1620483"/>
              <a:gd name="connsiteY37" fmla="*/ 673854 h 1335661"/>
              <a:gd name="connsiteX38" fmla="*/ 609893 w 1620483"/>
              <a:gd name="connsiteY38" fmla="*/ 680585 h 1335661"/>
              <a:gd name="connsiteX39" fmla="*/ 602460 w 1620483"/>
              <a:gd name="connsiteY39" fmla="*/ 687317 h 1335661"/>
              <a:gd name="connsiteX40" fmla="*/ 595027 w 1620483"/>
              <a:gd name="connsiteY40" fmla="*/ 694402 h 1335661"/>
              <a:gd name="connsiteX41" fmla="*/ 587947 w 1620483"/>
              <a:gd name="connsiteY41" fmla="*/ 701488 h 1335661"/>
              <a:gd name="connsiteX42" fmla="*/ 511489 w 1620483"/>
              <a:gd name="connsiteY42" fmla="*/ 701488 h 1335661"/>
              <a:gd name="connsiteX43" fmla="*/ 511489 w 1620483"/>
              <a:gd name="connsiteY43" fmla="*/ 701842 h 1335661"/>
              <a:gd name="connsiteX44" fmla="*/ 495914 w 1620483"/>
              <a:gd name="connsiteY44" fmla="*/ 701842 h 1335661"/>
              <a:gd name="connsiteX45" fmla="*/ 480694 w 1620483"/>
              <a:gd name="connsiteY45" fmla="*/ 702197 h 1335661"/>
              <a:gd name="connsiteX46" fmla="*/ 465827 w 1620483"/>
              <a:gd name="connsiteY46" fmla="*/ 702905 h 1335661"/>
              <a:gd name="connsiteX47" fmla="*/ 451314 w 1620483"/>
              <a:gd name="connsiteY47" fmla="*/ 703968 h 1335661"/>
              <a:gd name="connsiteX48" fmla="*/ 436447 w 1620483"/>
              <a:gd name="connsiteY48" fmla="*/ 705385 h 1335661"/>
              <a:gd name="connsiteX49" fmla="*/ 422288 w 1620483"/>
              <a:gd name="connsiteY49" fmla="*/ 706802 h 1335661"/>
              <a:gd name="connsiteX50" fmla="*/ 408129 w 1620483"/>
              <a:gd name="connsiteY50" fmla="*/ 709637 h 1335661"/>
              <a:gd name="connsiteX51" fmla="*/ 393971 w 1620483"/>
              <a:gd name="connsiteY51" fmla="*/ 712117 h 1335661"/>
              <a:gd name="connsiteX52" fmla="*/ 380166 w 1620483"/>
              <a:gd name="connsiteY52" fmla="*/ 714951 h 1335661"/>
              <a:gd name="connsiteX53" fmla="*/ 366715 w 1620483"/>
              <a:gd name="connsiteY53" fmla="*/ 718139 h 1335661"/>
              <a:gd name="connsiteX54" fmla="*/ 353264 w 1620483"/>
              <a:gd name="connsiteY54" fmla="*/ 722391 h 1335661"/>
              <a:gd name="connsiteX55" fmla="*/ 339813 w 1620483"/>
              <a:gd name="connsiteY55" fmla="*/ 726642 h 1335661"/>
              <a:gd name="connsiteX56" fmla="*/ 327070 w 1620483"/>
              <a:gd name="connsiteY56" fmla="*/ 731602 h 1335661"/>
              <a:gd name="connsiteX57" fmla="*/ 314327 w 1620483"/>
              <a:gd name="connsiteY57" fmla="*/ 736562 h 1335661"/>
              <a:gd name="connsiteX58" fmla="*/ 301938 w 1620483"/>
              <a:gd name="connsiteY58" fmla="*/ 742585 h 1335661"/>
              <a:gd name="connsiteX59" fmla="*/ 289195 w 1620483"/>
              <a:gd name="connsiteY59" fmla="*/ 748962 h 1335661"/>
              <a:gd name="connsiteX60" fmla="*/ 276098 w 1620483"/>
              <a:gd name="connsiteY60" fmla="*/ 756402 h 1335661"/>
              <a:gd name="connsiteX61" fmla="*/ 262647 w 1620483"/>
              <a:gd name="connsiteY61" fmla="*/ 764197 h 1335661"/>
              <a:gd name="connsiteX62" fmla="*/ 249550 w 1620483"/>
              <a:gd name="connsiteY62" fmla="*/ 773054 h 1335661"/>
              <a:gd name="connsiteX63" fmla="*/ 237161 w 1620483"/>
              <a:gd name="connsiteY63" fmla="*/ 782265 h 1335661"/>
              <a:gd name="connsiteX64" fmla="*/ 225480 w 1620483"/>
              <a:gd name="connsiteY64" fmla="*/ 792185 h 1335661"/>
              <a:gd name="connsiteX65" fmla="*/ 213799 w 1620483"/>
              <a:gd name="connsiteY65" fmla="*/ 802814 h 1335661"/>
              <a:gd name="connsiteX66" fmla="*/ 202826 w 1620483"/>
              <a:gd name="connsiteY66" fmla="*/ 813797 h 1335661"/>
              <a:gd name="connsiteX67" fmla="*/ 191853 w 1620483"/>
              <a:gd name="connsiteY67" fmla="*/ 825488 h 1335661"/>
              <a:gd name="connsiteX68" fmla="*/ 181941 w 1620483"/>
              <a:gd name="connsiteY68" fmla="*/ 837534 h 1335661"/>
              <a:gd name="connsiteX69" fmla="*/ 172384 w 1620483"/>
              <a:gd name="connsiteY69" fmla="*/ 849934 h 1335661"/>
              <a:gd name="connsiteX70" fmla="*/ 163181 w 1620483"/>
              <a:gd name="connsiteY70" fmla="*/ 863397 h 1335661"/>
              <a:gd name="connsiteX71" fmla="*/ 154332 w 1620483"/>
              <a:gd name="connsiteY71" fmla="*/ 877569 h 1335661"/>
              <a:gd name="connsiteX72" fmla="*/ 146544 w 1620483"/>
              <a:gd name="connsiteY72" fmla="*/ 892449 h 1335661"/>
              <a:gd name="connsiteX73" fmla="*/ 138403 w 1620483"/>
              <a:gd name="connsiteY73" fmla="*/ 907683 h 1335661"/>
              <a:gd name="connsiteX74" fmla="*/ 131324 w 1620483"/>
              <a:gd name="connsiteY74" fmla="*/ 923626 h 1335661"/>
              <a:gd name="connsiteX75" fmla="*/ 124598 w 1620483"/>
              <a:gd name="connsiteY75" fmla="*/ 940277 h 1335661"/>
              <a:gd name="connsiteX76" fmla="*/ 123536 w 1620483"/>
              <a:gd name="connsiteY76" fmla="*/ 944174 h 1335661"/>
              <a:gd name="connsiteX77" fmla="*/ 121058 w 1620483"/>
              <a:gd name="connsiteY77" fmla="*/ 953386 h 1335661"/>
              <a:gd name="connsiteX78" fmla="*/ 78228 w 1620483"/>
              <a:gd name="connsiteY78" fmla="*/ 1110689 h 1335661"/>
              <a:gd name="connsiteX79" fmla="*/ 37167 w 1620483"/>
              <a:gd name="connsiteY79" fmla="*/ 1099706 h 1335661"/>
              <a:gd name="connsiteX80" fmla="*/ 0 w 1620483"/>
              <a:gd name="connsiteY80" fmla="*/ 1239650 h 1335661"/>
              <a:gd name="connsiteX81" fmla="*/ 357511 w 1620483"/>
              <a:gd name="connsiteY81" fmla="*/ 1335661 h 1335661"/>
              <a:gd name="connsiteX82" fmla="*/ 394679 w 1620483"/>
              <a:gd name="connsiteY82" fmla="*/ 1196072 h 1335661"/>
              <a:gd name="connsiteX83" fmla="*/ 357865 w 1620483"/>
              <a:gd name="connsiteY83" fmla="*/ 1186507 h 1335661"/>
              <a:gd name="connsiteX84" fmla="*/ 397510 w 1620483"/>
              <a:gd name="connsiteY84" fmla="*/ 1039123 h 1335661"/>
              <a:gd name="connsiteX85" fmla="*/ 399988 w 1620483"/>
              <a:gd name="connsiteY85" fmla="*/ 1033100 h 1335661"/>
              <a:gd name="connsiteX86" fmla="*/ 403174 w 1620483"/>
              <a:gd name="connsiteY86" fmla="*/ 1027432 h 1335661"/>
              <a:gd name="connsiteX87" fmla="*/ 406360 w 1620483"/>
              <a:gd name="connsiteY87" fmla="*/ 1022472 h 1335661"/>
              <a:gd name="connsiteX88" fmla="*/ 409899 w 1620483"/>
              <a:gd name="connsiteY88" fmla="*/ 1018220 h 1335661"/>
              <a:gd name="connsiteX89" fmla="*/ 413085 w 1620483"/>
              <a:gd name="connsiteY89" fmla="*/ 1014323 h 1335661"/>
              <a:gd name="connsiteX90" fmla="*/ 416979 w 1620483"/>
              <a:gd name="connsiteY90" fmla="*/ 1010780 h 1335661"/>
              <a:gd name="connsiteX91" fmla="*/ 420518 w 1620483"/>
              <a:gd name="connsiteY91" fmla="*/ 1008300 h 1335661"/>
              <a:gd name="connsiteX92" fmla="*/ 424766 w 1620483"/>
              <a:gd name="connsiteY92" fmla="*/ 1005466 h 1335661"/>
              <a:gd name="connsiteX93" fmla="*/ 432200 w 1620483"/>
              <a:gd name="connsiteY93" fmla="*/ 1001923 h 1335661"/>
              <a:gd name="connsiteX94" fmla="*/ 441049 w 1620483"/>
              <a:gd name="connsiteY94" fmla="*/ 999089 h 1335661"/>
              <a:gd name="connsiteX95" fmla="*/ 450252 w 1620483"/>
              <a:gd name="connsiteY95" fmla="*/ 996609 h 1335661"/>
              <a:gd name="connsiteX96" fmla="*/ 460871 w 1620483"/>
              <a:gd name="connsiteY96" fmla="*/ 994837 h 1335661"/>
              <a:gd name="connsiteX97" fmla="*/ 471490 w 1620483"/>
              <a:gd name="connsiteY97" fmla="*/ 993066 h 1335661"/>
              <a:gd name="connsiteX98" fmla="*/ 483171 w 1620483"/>
              <a:gd name="connsiteY98" fmla="*/ 992357 h 1335661"/>
              <a:gd name="connsiteX99" fmla="*/ 495561 w 1620483"/>
              <a:gd name="connsiteY99" fmla="*/ 992003 h 1335661"/>
              <a:gd name="connsiteX100" fmla="*/ 508303 w 1620483"/>
              <a:gd name="connsiteY100" fmla="*/ 992003 h 1335661"/>
              <a:gd name="connsiteX101" fmla="*/ 511489 w 1620483"/>
              <a:gd name="connsiteY101" fmla="*/ 992712 h 1335661"/>
              <a:gd name="connsiteX102" fmla="*/ 524232 w 1620483"/>
              <a:gd name="connsiteY102" fmla="*/ 992712 h 1335661"/>
              <a:gd name="connsiteX103" fmla="*/ 528480 w 1620483"/>
              <a:gd name="connsiteY103" fmla="*/ 1003695 h 1335661"/>
              <a:gd name="connsiteX104" fmla="*/ 533082 w 1620483"/>
              <a:gd name="connsiteY104" fmla="*/ 1013969 h 1335661"/>
              <a:gd name="connsiteX105" fmla="*/ 538037 w 1620483"/>
              <a:gd name="connsiteY105" fmla="*/ 1024598 h 1335661"/>
              <a:gd name="connsiteX106" fmla="*/ 543701 w 1620483"/>
              <a:gd name="connsiteY106" fmla="*/ 1034872 h 1335661"/>
              <a:gd name="connsiteX107" fmla="*/ 549364 w 1620483"/>
              <a:gd name="connsiteY107" fmla="*/ 1044792 h 1335661"/>
              <a:gd name="connsiteX108" fmla="*/ 555736 w 1620483"/>
              <a:gd name="connsiteY108" fmla="*/ 1054712 h 1335661"/>
              <a:gd name="connsiteX109" fmla="*/ 562461 w 1620483"/>
              <a:gd name="connsiteY109" fmla="*/ 1064278 h 1335661"/>
              <a:gd name="connsiteX110" fmla="*/ 569541 w 1620483"/>
              <a:gd name="connsiteY110" fmla="*/ 1073489 h 1335661"/>
              <a:gd name="connsiteX111" fmla="*/ 576974 w 1620483"/>
              <a:gd name="connsiteY111" fmla="*/ 1082701 h 1335661"/>
              <a:gd name="connsiteX112" fmla="*/ 584407 w 1620483"/>
              <a:gd name="connsiteY112" fmla="*/ 1091558 h 1335661"/>
              <a:gd name="connsiteX113" fmla="*/ 592903 w 1620483"/>
              <a:gd name="connsiteY113" fmla="*/ 1099706 h 1335661"/>
              <a:gd name="connsiteX114" fmla="*/ 601044 w 1620483"/>
              <a:gd name="connsiteY114" fmla="*/ 1107855 h 1335661"/>
              <a:gd name="connsiteX115" fmla="*/ 609893 w 1620483"/>
              <a:gd name="connsiteY115" fmla="*/ 1115649 h 1335661"/>
              <a:gd name="connsiteX116" fmla="*/ 619097 w 1620483"/>
              <a:gd name="connsiteY116" fmla="*/ 1123089 h 1335661"/>
              <a:gd name="connsiteX117" fmla="*/ 628654 w 1620483"/>
              <a:gd name="connsiteY117" fmla="*/ 1130175 h 1335661"/>
              <a:gd name="connsiteX118" fmla="*/ 638565 w 1620483"/>
              <a:gd name="connsiteY118" fmla="*/ 1137261 h 1335661"/>
              <a:gd name="connsiteX119" fmla="*/ 648476 w 1620483"/>
              <a:gd name="connsiteY119" fmla="*/ 1143638 h 1335661"/>
              <a:gd name="connsiteX120" fmla="*/ 658388 w 1620483"/>
              <a:gd name="connsiteY120" fmla="*/ 1150015 h 1335661"/>
              <a:gd name="connsiteX121" fmla="*/ 669361 w 1620483"/>
              <a:gd name="connsiteY121" fmla="*/ 1155684 h 1335661"/>
              <a:gd name="connsiteX122" fmla="*/ 680334 w 1620483"/>
              <a:gd name="connsiteY122" fmla="*/ 1161352 h 1335661"/>
              <a:gd name="connsiteX123" fmla="*/ 690953 w 1620483"/>
              <a:gd name="connsiteY123" fmla="*/ 1166312 h 1335661"/>
              <a:gd name="connsiteX124" fmla="*/ 702280 w 1620483"/>
              <a:gd name="connsiteY124" fmla="*/ 1170918 h 1335661"/>
              <a:gd name="connsiteX125" fmla="*/ 713961 w 1620483"/>
              <a:gd name="connsiteY125" fmla="*/ 1175169 h 1335661"/>
              <a:gd name="connsiteX126" fmla="*/ 725642 w 1620483"/>
              <a:gd name="connsiteY126" fmla="*/ 1179421 h 1335661"/>
              <a:gd name="connsiteX127" fmla="*/ 737323 w 1620483"/>
              <a:gd name="connsiteY127" fmla="*/ 1182609 h 1335661"/>
              <a:gd name="connsiteX128" fmla="*/ 749712 w 1620483"/>
              <a:gd name="connsiteY128" fmla="*/ 1185444 h 1335661"/>
              <a:gd name="connsiteX129" fmla="*/ 762101 w 1620483"/>
              <a:gd name="connsiteY129" fmla="*/ 1187924 h 1335661"/>
              <a:gd name="connsiteX130" fmla="*/ 774844 w 1620483"/>
              <a:gd name="connsiteY130" fmla="*/ 1190049 h 1335661"/>
              <a:gd name="connsiteX131" fmla="*/ 787233 w 1620483"/>
              <a:gd name="connsiteY131" fmla="*/ 1191821 h 1335661"/>
              <a:gd name="connsiteX132" fmla="*/ 800330 w 1620483"/>
              <a:gd name="connsiteY132" fmla="*/ 1192884 h 1335661"/>
              <a:gd name="connsiteX133" fmla="*/ 813073 w 1620483"/>
              <a:gd name="connsiteY133" fmla="*/ 1193947 h 1335661"/>
              <a:gd name="connsiteX134" fmla="*/ 826170 w 1620483"/>
              <a:gd name="connsiteY134" fmla="*/ 1193947 h 1335661"/>
              <a:gd name="connsiteX135" fmla="*/ 838913 w 1620483"/>
              <a:gd name="connsiteY135" fmla="*/ 1193947 h 1335661"/>
              <a:gd name="connsiteX136" fmla="*/ 852010 w 1620483"/>
              <a:gd name="connsiteY136" fmla="*/ 1192884 h 1335661"/>
              <a:gd name="connsiteX137" fmla="*/ 865107 w 1620483"/>
              <a:gd name="connsiteY137" fmla="*/ 1191821 h 1335661"/>
              <a:gd name="connsiteX138" fmla="*/ 877496 w 1620483"/>
              <a:gd name="connsiteY138" fmla="*/ 1190049 h 1335661"/>
              <a:gd name="connsiteX139" fmla="*/ 890239 w 1620483"/>
              <a:gd name="connsiteY139" fmla="*/ 1187924 h 1335661"/>
              <a:gd name="connsiteX140" fmla="*/ 902628 w 1620483"/>
              <a:gd name="connsiteY140" fmla="*/ 1185444 h 1335661"/>
              <a:gd name="connsiteX141" fmla="*/ 914663 w 1620483"/>
              <a:gd name="connsiteY141" fmla="*/ 1182609 h 1335661"/>
              <a:gd name="connsiteX142" fmla="*/ 926344 w 1620483"/>
              <a:gd name="connsiteY142" fmla="*/ 1179421 h 1335661"/>
              <a:gd name="connsiteX143" fmla="*/ 938025 w 1620483"/>
              <a:gd name="connsiteY143" fmla="*/ 1175169 h 1335661"/>
              <a:gd name="connsiteX144" fmla="*/ 949706 w 1620483"/>
              <a:gd name="connsiteY144" fmla="*/ 1170918 h 1335661"/>
              <a:gd name="connsiteX145" fmla="*/ 961034 w 1620483"/>
              <a:gd name="connsiteY145" fmla="*/ 1166312 h 1335661"/>
              <a:gd name="connsiteX146" fmla="*/ 972007 w 1620483"/>
              <a:gd name="connsiteY146" fmla="*/ 1161352 h 1335661"/>
              <a:gd name="connsiteX147" fmla="*/ 982980 w 1620483"/>
              <a:gd name="connsiteY147" fmla="*/ 1155684 h 1335661"/>
              <a:gd name="connsiteX148" fmla="*/ 993599 w 1620483"/>
              <a:gd name="connsiteY148" fmla="*/ 1150015 h 1335661"/>
              <a:gd name="connsiteX149" fmla="*/ 1003864 w 1620483"/>
              <a:gd name="connsiteY149" fmla="*/ 1143638 h 1335661"/>
              <a:gd name="connsiteX150" fmla="*/ 1013775 w 1620483"/>
              <a:gd name="connsiteY150" fmla="*/ 1137261 h 1335661"/>
              <a:gd name="connsiteX151" fmla="*/ 1023333 w 1620483"/>
              <a:gd name="connsiteY151" fmla="*/ 1130175 h 1335661"/>
              <a:gd name="connsiteX152" fmla="*/ 1032890 w 1620483"/>
              <a:gd name="connsiteY152" fmla="*/ 1123089 h 1335661"/>
              <a:gd name="connsiteX153" fmla="*/ 1042093 w 1620483"/>
              <a:gd name="connsiteY153" fmla="*/ 1115649 h 1335661"/>
              <a:gd name="connsiteX154" fmla="*/ 1050942 w 1620483"/>
              <a:gd name="connsiteY154" fmla="*/ 1107855 h 1335661"/>
              <a:gd name="connsiteX155" fmla="*/ 1059438 w 1620483"/>
              <a:gd name="connsiteY155" fmla="*/ 1099706 h 1335661"/>
              <a:gd name="connsiteX156" fmla="*/ 1067579 w 1620483"/>
              <a:gd name="connsiteY156" fmla="*/ 1091558 h 1335661"/>
              <a:gd name="connsiteX157" fmla="*/ 1075366 w 1620483"/>
              <a:gd name="connsiteY157" fmla="*/ 1082701 h 1335661"/>
              <a:gd name="connsiteX158" fmla="*/ 1082800 w 1620483"/>
              <a:gd name="connsiteY158" fmla="*/ 1073489 h 1335661"/>
              <a:gd name="connsiteX159" fmla="*/ 1089879 w 1620483"/>
              <a:gd name="connsiteY159" fmla="*/ 1064278 h 1335661"/>
              <a:gd name="connsiteX160" fmla="*/ 1096605 w 1620483"/>
              <a:gd name="connsiteY160" fmla="*/ 1054712 h 1335661"/>
              <a:gd name="connsiteX161" fmla="*/ 1102976 w 1620483"/>
              <a:gd name="connsiteY161" fmla="*/ 1044792 h 1335661"/>
              <a:gd name="connsiteX162" fmla="*/ 1108640 w 1620483"/>
              <a:gd name="connsiteY162" fmla="*/ 1034872 h 1335661"/>
              <a:gd name="connsiteX163" fmla="*/ 1113949 w 1620483"/>
              <a:gd name="connsiteY163" fmla="*/ 1024598 h 1335661"/>
              <a:gd name="connsiteX164" fmla="*/ 1119259 w 1620483"/>
              <a:gd name="connsiteY164" fmla="*/ 1013969 h 1335661"/>
              <a:gd name="connsiteX165" fmla="*/ 1123861 w 1620483"/>
              <a:gd name="connsiteY165" fmla="*/ 1003695 h 1335661"/>
              <a:gd name="connsiteX166" fmla="*/ 1127754 w 1620483"/>
              <a:gd name="connsiteY166" fmla="*/ 992712 h 1335661"/>
              <a:gd name="connsiteX167" fmla="*/ 1327394 w 1620483"/>
              <a:gd name="connsiteY167" fmla="*/ 992712 h 1335661"/>
              <a:gd name="connsiteX168" fmla="*/ 1327394 w 1620483"/>
              <a:gd name="connsiteY168" fmla="*/ 1101123 h 1335661"/>
              <a:gd name="connsiteX169" fmla="*/ 1620483 w 1620483"/>
              <a:gd name="connsiteY169" fmla="*/ 1101123 h 1335661"/>
              <a:gd name="connsiteX170" fmla="*/ 1620483 w 1620483"/>
              <a:gd name="connsiteY170" fmla="*/ 615042 h 1335661"/>
              <a:gd name="connsiteX171" fmla="*/ 1327394 w 1620483"/>
              <a:gd name="connsiteY171" fmla="*/ 615042 h 1335661"/>
              <a:gd name="connsiteX172" fmla="*/ 1327394 w 1620483"/>
              <a:gd name="connsiteY172" fmla="*/ 701488 h 1335661"/>
              <a:gd name="connsiteX173" fmla="*/ 1064393 w 1620483"/>
              <a:gd name="connsiteY173" fmla="*/ 701488 h 1335661"/>
              <a:gd name="connsiteX174" fmla="*/ 1056960 w 1620483"/>
              <a:gd name="connsiteY174" fmla="*/ 694048 h 1335661"/>
              <a:gd name="connsiteX175" fmla="*/ 1049172 w 1620483"/>
              <a:gd name="connsiteY175" fmla="*/ 686962 h 1335661"/>
              <a:gd name="connsiteX176" fmla="*/ 1041385 w 1620483"/>
              <a:gd name="connsiteY176" fmla="*/ 679876 h 1335661"/>
              <a:gd name="connsiteX177" fmla="*/ 1032890 w 1620483"/>
              <a:gd name="connsiteY177" fmla="*/ 673145 h 1335661"/>
              <a:gd name="connsiteX178" fmla="*/ 1024748 w 1620483"/>
              <a:gd name="connsiteY178" fmla="*/ 666768 h 1335661"/>
              <a:gd name="connsiteX179" fmla="*/ 1015899 w 1620483"/>
              <a:gd name="connsiteY179" fmla="*/ 660391 h 1335661"/>
              <a:gd name="connsiteX180" fmla="*/ 1007050 w 1620483"/>
              <a:gd name="connsiteY180" fmla="*/ 654722 h 1335661"/>
              <a:gd name="connsiteX181" fmla="*/ 997847 w 1620483"/>
              <a:gd name="connsiteY181" fmla="*/ 648699 h 1335661"/>
              <a:gd name="connsiteX182" fmla="*/ 269726 w 1620483"/>
              <a:gd name="connsiteY182" fmla="*/ 51726 h 1335661"/>
              <a:gd name="connsiteX183" fmla="*/ 678918 w 1620483"/>
              <a:gd name="connsiteY183" fmla="*/ 88572 h 1335661"/>
              <a:gd name="connsiteX184" fmla="*/ 676086 w 1620483"/>
              <a:gd name="connsiteY184" fmla="*/ 105578 h 1335661"/>
              <a:gd name="connsiteX185" fmla="*/ 258753 w 1620483"/>
              <a:gd name="connsiteY185" fmla="*/ 122229 h 1335661"/>
              <a:gd name="connsiteX186" fmla="*/ 1359252 w 1620483"/>
              <a:gd name="connsiteY186" fmla="*/ 51726 h 1335661"/>
              <a:gd name="connsiteX187" fmla="*/ 1369871 w 1620483"/>
              <a:gd name="connsiteY187" fmla="*/ 122229 h 1335661"/>
              <a:gd name="connsiteX188" fmla="*/ 952892 w 1620483"/>
              <a:gd name="connsiteY188" fmla="*/ 105578 h 1335661"/>
              <a:gd name="connsiteX189" fmla="*/ 949706 w 1620483"/>
              <a:gd name="connsiteY189" fmla="*/ 88572 h 1335661"/>
              <a:gd name="connsiteX190" fmla="*/ 812011 w 1620483"/>
              <a:gd name="connsiteY190" fmla="*/ 0 h 1335661"/>
              <a:gd name="connsiteX191" fmla="*/ 803162 w 1620483"/>
              <a:gd name="connsiteY191" fmla="*/ 354 h 1335661"/>
              <a:gd name="connsiteX192" fmla="*/ 794667 w 1620483"/>
              <a:gd name="connsiteY192" fmla="*/ 1063 h 1335661"/>
              <a:gd name="connsiteX193" fmla="*/ 786879 w 1620483"/>
              <a:gd name="connsiteY193" fmla="*/ 2480 h 1335661"/>
              <a:gd name="connsiteX194" fmla="*/ 778738 w 1620483"/>
              <a:gd name="connsiteY194" fmla="*/ 4606 h 1335661"/>
              <a:gd name="connsiteX195" fmla="*/ 770951 w 1620483"/>
              <a:gd name="connsiteY195" fmla="*/ 6732 h 1335661"/>
              <a:gd name="connsiteX196" fmla="*/ 763517 w 1620483"/>
              <a:gd name="connsiteY196" fmla="*/ 9566 h 1335661"/>
              <a:gd name="connsiteX197" fmla="*/ 755730 w 1620483"/>
              <a:gd name="connsiteY197" fmla="*/ 13109 h 1335661"/>
              <a:gd name="connsiteX198" fmla="*/ 748650 w 1620483"/>
              <a:gd name="connsiteY198" fmla="*/ 16652 h 1335661"/>
              <a:gd name="connsiteX199" fmla="*/ 741925 w 1620483"/>
              <a:gd name="connsiteY199" fmla="*/ 20903 h 1335661"/>
              <a:gd name="connsiteX200" fmla="*/ 735553 w 1620483"/>
              <a:gd name="connsiteY200" fmla="*/ 25509 h 1335661"/>
              <a:gd name="connsiteX201" fmla="*/ 729182 w 1620483"/>
              <a:gd name="connsiteY201" fmla="*/ 30469 h 1335661"/>
              <a:gd name="connsiteX202" fmla="*/ 723164 w 1620483"/>
              <a:gd name="connsiteY202" fmla="*/ 35429 h 1335661"/>
              <a:gd name="connsiteX203" fmla="*/ 717855 w 1620483"/>
              <a:gd name="connsiteY203" fmla="*/ 41452 h 1335661"/>
              <a:gd name="connsiteX204" fmla="*/ 712899 w 1620483"/>
              <a:gd name="connsiteY204" fmla="*/ 47120 h 1335661"/>
              <a:gd name="connsiteX205" fmla="*/ 707943 w 1620483"/>
              <a:gd name="connsiteY205" fmla="*/ 53497 h 1335661"/>
              <a:gd name="connsiteX206" fmla="*/ 703696 w 1620483"/>
              <a:gd name="connsiteY206" fmla="*/ 60229 h 1335661"/>
              <a:gd name="connsiteX207" fmla="*/ 245302 w 1620483"/>
              <a:gd name="connsiteY207" fmla="*/ 11692 h 1335661"/>
              <a:gd name="connsiteX208" fmla="*/ 239285 w 1620483"/>
              <a:gd name="connsiteY208" fmla="*/ 24092 h 1335661"/>
              <a:gd name="connsiteX209" fmla="*/ 233621 w 1620483"/>
              <a:gd name="connsiteY209" fmla="*/ 37200 h 1335661"/>
              <a:gd name="connsiteX210" fmla="*/ 228666 w 1620483"/>
              <a:gd name="connsiteY210" fmla="*/ 50309 h 1335661"/>
              <a:gd name="connsiteX211" fmla="*/ 225126 w 1620483"/>
              <a:gd name="connsiteY211" fmla="*/ 63417 h 1335661"/>
              <a:gd name="connsiteX212" fmla="*/ 221586 w 1620483"/>
              <a:gd name="connsiteY212" fmla="*/ 76880 h 1335661"/>
              <a:gd name="connsiteX213" fmla="*/ 219108 w 1620483"/>
              <a:gd name="connsiteY213" fmla="*/ 90343 h 1335661"/>
              <a:gd name="connsiteX214" fmla="*/ 217339 w 1620483"/>
              <a:gd name="connsiteY214" fmla="*/ 104160 h 1335661"/>
              <a:gd name="connsiteX215" fmla="*/ 216631 w 1620483"/>
              <a:gd name="connsiteY215" fmla="*/ 117978 h 1335661"/>
              <a:gd name="connsiteX216" fmla="*/ 216631 w 1620483"/>
              <a:gd name="connsiteY216" fmla="*/ 131795 h 1335661"/>
              <a:gd name="connsiteX217" fmla="*/ 217339 w 1620483"/>
              <a:gd name="connsiteY217" fmla="*/ 145966 h 1335661"/>
              <a:gd name="connsiteX218" fmla="*/ 219462 w 1620483"/>
              <a:gd name="connsiteY218" fmla="*/ 160492 h 1335661"/>
              <a:gd name="connsiteX219" fmla="*/ 222648 w 1620483"/>
              <a:gd name="connsiteY219" fmla="*/ 175372 h 1335661"/>
              <a:gd name="connsiteX220" fmla="*/ 226542 w 1620483"/>
              <a:gd name="connsiteY220" fmla="*/ 189898 h 1335661"/>
              <a:gd name="connsiteX221" fmla="*/ 231851 w 1620483"/>
              <a:gd name="connsiteY221" fmla="*/ 205486 h 1335661"/>
              <a:gd name="connsiteX222" fmla="*/ 237869 w 1620483"/>
              <a:gd name="connsiteY222" fmla="*/ 220367 h 1335661"/>
              <a:gd name="connsiteX223" fmla="*/ 245302 w 1620483"/>
              <a:gd name="connsiteY223" fmla="*/ 235955 h 1335661"/>
              <a:gd name="connsiteX224" fmla="*/ 705820 w 1620483"/>
              <a:gd name="connsiteY224" fmla="*/ 198401 h 1335661"/>
              <a:gd name="connsiteX225" fmla="*/ 711129 w 1620483"/>
              <a:gd name="connsiteY225" fmla="*/ 206195 h 1335661"/>
              <a:gd name="connsiteX226" fmla="*/ 717501 w 1620483"/>
              <a:gd name="connsiteY226" fmla="*/ 213281 h 1335661"/>
              <a:gd name="connsiteX227" fmla="*/ 724226 w 1620483"/>
              <a:gd name="connsiteY227" fmla="*/ 220012 h 1335661"/>
              <a:gd name="connsiteX228" fmla="*/ 731306 w 1620483"/>
              <a:gd name="connsiteY228" fmla="*/ 226389 h 1335661"/>
              <a:gd name="connsiteX229" fmla="*/ 738739 w 1620483"/>
              <a:gd name="connsiteY229" fmla="*/ 232058 h 1335661"/>
              <a:gd name="connsiteX230" fmla="*/ 746527 w 1620483"/>
              <a:gd name="connsiteY230" fmla="*/ 237018 h 1335661"/>
              <a:gd name="connsiteX231" fmla="*/ 755022 w 1620483"/>
              <a:gd name="connsiteY231" fmla="*/ 241624 h 1335661"/>
              <a:gd name="connsiteX232" fmla="*/ 763871 w 1620483"/>
              <a:gd name="connsiteY232" fmla="*/ 245521 h 1335661"/>
              <a:gd name="connsiteX233" fmla="*/ 763871 w 1620483"/>
              <a:gd name="connsiteY233" fmla="*/ 380150 h 1335661"/>
              <a:gd name="connsiteX234" fmla="*/ 585823 w 1620483"/>
              <a:gd name="connsiteY234" fmla="*/ 380150 h 1335661"/>
              <a:gd name="connsiteX235" fmla="*/ 585823 w 1620483"/>
              <a:gd name="connsiteY235" fmla="*/ 505213 h 1335661"/>
              <a:gd name="connsiteX236" fmla="*/ 1052358 w 1620483"/>
              <a:gd name="connsiteY236" fmla="*/ 505213 h 1335661"/>
              <a:gd name="connsiteX237" fmla="*/ 1052358 w 1620483"/>
              <a:gd name="connsiteY237" fmla="*/ 380150 h 1335661"/>
              <a:gd name="connsiteX238" fmla="*/ 861921 w 1620483"/>
              <a:gd name="connsiteY238" fmla="*/ 380150 h 1335661"/>
              <a:gd name="connsiteX239" fmla="*/ 861921 w 1620483"/>
              <a:gd name="connsiteY239" fmla="*/ 244812 h 1335661"/>
              <a:gd name="connsiteX240" fmla="*/ 870417 w 1620483"/>
              <a:gd name="connsiteY240" fmla="*/ 240561 h 1335661"/>
              <a:gd name="connsiteX241" fmla="*/ 878912 w 1620483"/>
              <a:gd name="connsiteY241" fmla="*/ 235955 h 1335661"/>
              <a:gd name="connsiteX242" fmla="*/ 886345 w 1620483"/>
              <a:gd name="connsiteY242" fmla="*/ 230995 h 1335661"/>
              <a:gd name="connsiteX243" fmla="*/ 893425 w 1620483"/>
              <a:gd name="connsiteY243" fmla="*/ 225327 h 1335661"/>
              <a:gd name="connsiteX244" fmla="*/ 900504 w 1620483"/>
              <a:gd name="connsiteY244" fmla="*/ 219304 h 1335661"/>
              <a:gd name="connsiteX245" fmla="*/ 906876 w 1620483"/>
              <a:gd name="connsiteY245" fmla="*/ 212572 h 1335661"/>
              <a:gd name="connsiteX246" fmla="*/ 912539 w 1620483"/>
              <a:gd name="connsiteY246" fmla="*/ 205486 h 1335661"/>
              <a:gd name="connsiteX247" fmla="*/ 918203 w 1620483"/>
              <a:gd name="connsiteY247" fmla="*/ 197692 h 1335661"/>
              <a:gd name="connsiteX248" fmla="*/ 1383676 w 1620483"/>
              <a:gd name="connsiteY248" fmla="*/ 235955 h 1335661"/>
              <a:gd name="connsiteX249" fmla="*/ 1390755 w 1620483"/>
              <a:gd name="connsiteY249" fmla="*/ 220367 h 1335661"/>
              <a:gd name="connsiteX250" fmla="*/ 1397127 w 1620483"/>
              <a:gd name="connsiteY250" fmla="*/ 205486 h 1335661"/>
              <a:gd name="connsiteX251" fmla="*/ 1402436 w 1620483"/>
              <a:gd name="connsiteY251" fmla="*/ 189898 h 1335661"/>
              <a:gd name="connsiteX252" fmla="*/ 1406330 w 1620483"/>
              <a:gd name="connsiteY252" fmla="*/ 175372 h 1335661"/>
              <a:gd name="connsiteX253" fmla="*/ 1409162 w 1620483"/>
              <a:gd name="connsiteY253" fmla="*/ 160492 h 1335661"/>
              <a:gd name="connsiteX254" fmla="*/ 1411286 w 1620483"/>
              <a:gd name="connsiteY254" fmla="*/ 145966 h 1335661"/>
              <a:gd name="connsiteX255" fmla="*/ 1412702 w 1620483"/>
              <a:gd name="connsiteY255" fmla="*/ 131795 h 1335661"/>
              <a:gd name="connsiteX256" fmla="*/ 1412702 w 1620483"/>
              <a:gd name="connsiteY256" fmla="*/ 117978 h 1335661"/>
              <a:gd name="connsiteX257" fmla="*/ 1411640 w 1620483"/>
              <a:gd name="connsiteY257" fmla="*/ 104160 h 1335661"/>
              <a:gd name="connsiteX258" fmla="*/ 1410224 w 1620483"/>
              <a:gd name="connsiteY258" fmla="*/ 90343 h 1335661"/>
              <a:gd name="connsiteX259" fmla="*/ 1407746 w 1620483"/>
              <a:gd name="connsiteY259" fmla="*/ 76880 h 1335661"/>
              <a:gd name="connsiteX260" fmla="*/ 1404206 w 1620483"/>
              <a:gd name="connsiteY260" fmla="*/ 63417 h 1335661"/>
              <a:gd name="connsiteX261" fmla="*/ 1399959 w 1620483"/>
              <a:gd name="connsiteY261" fmla="*/ 50309 h 1335661"/>
              <a:gd name="connsiteX262" fmla="*/ 1395357 w 1620483"/>
              <a:gd name="connsiteY262" fmla="*/ 37200 h 1335661"/>
              <a:gd name="connsiteX263" fmla="*/ 1389693 w 1620483"/>
              <a:gd name="connsiteY263" fmla="*/ 24092 h 1335661"/>
              <a:gd name="connsiteX264" fmla="*/ 1383676 w 1620483"/>
              <a:gd name="connsiteY264" fmla="*/ 11692 h 1335661"/>
              <a:gd name="connsiteX265" fmla="*/ 920327 w 1620483"/>
              <a:gd name="connsiteY265" fmla="*/ 60937 h 1335661"/>
              <a:gd name="connsiteX266" fmla="*/ 916079 w 1620483"/>
              <a:gd name="connsiteY266" fmla="*/ 54206 h 1335661"/>
              <a:gd name="connsiteX267" fmla="*/ 911123 w 1620483"/>
              <a:gd name="connsiteY267" fmla="*/ 47829 h 1335661"/>
              <a:gd name="connsiteX268" fmla="*/ 905814 w 1620483"/>
              <a:gd name="connsiteY268" fmla="*/ 41806 h 1335661"/>
              <a:gd name="connsiteX269" fmla="*/ 900504 w 1620483"/>
              <a:gd name="connsiteY269" fmla="*/ 35783 h 1335661"/>
              <a:gd name="connsiteX270" fmla="*/ 894133 w 1620483"/>
              <a:gd name="connsiteY270" fmla="*/ 30469 h 1335661"/>
              <a:gd name="connsiteX271" fmla="*/ 888469 w 1620483"/>
              <a:gd name="connsiteY271" fmla="*/ 25509 h 1335661"/>
              <a:gd name="connsiteX272" fmla="*/ 881744 w 1620483"/>
              <a:gd name="connsiteY272" fmla="*/ 20903 h 1335661"/>
              <a:gd name="connsiteX273" fmla="*/ 875018 w 1620483"/>
              <a:gd name="connsiteY273" fmla="*/ 16652 h 1335661"/>
              <a:gd name="connsiteX274" fmla="*/ 867939 w 1620483"/>
              <a:gd name="connsiteY274" fmla="*/ 13109 h 1335661"/>
              <a:gd name="connsiteX275" fmla="*/ 860506 w 1620483"/>
              <a:gd name="connsiteY275" fmla="*/ 9566 h 1335661"/>
              <a:gd name="connsiteX276" fmla="*/ 852718 w 1620483"/>
              <a:gd name="connsiteY276" fmla="*/ 6732 h 1335661"/>
              <a:gd name="connsiteX277" fmla="*/ 844931 w 1620483"/>
              <a:gd name="connsiteY277" fmla="*/ 4606 h 1335661"/>
              <a:gd name="connsiteX278" fmla="*/ 837143 w 1620483"/>
              <a:gd name="connsiteY278" fmla="*/ 2480 h 1335661"/>
              <a:gd name="connsiteX279" fmla="*/ 828648 w 1620483"/>
              <a:gd name="connsiteY279" fmla="*/ 1063 h 1335661"/>
              <a:gd name="connsiteX280" fmla="*/ 820153 w 1620483"/>
              <a:gd name="connsiteY280" fmla="*/ 354 h 13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620483" h="1335661">
                <a:moveTo>
                  <a:pt x="359281" y="790768"/>
                </a:moveTo>
                <a:lnTo>
                  <a:pt x="348308" y="803168"/>
                </a:lnTo>
                <a:lnTo>
                  <a:pt x="336627" y="815568"/>
                </a:lnTo>
                <a:lnTo>
                  <a:pt x="324946" y="828677"/>
                </a:lnTo>
                <a:lnTo>
                  <a:pt x="313265" y="842140"/>
                </a:lnTo>
                <a:lnTo>
                  <a:pt x="307247" y="849226"/>
                </a:lnTo>
                <a:lnTo>
                  <a:pt x="301584" y="856666"/>
                </a:lnTo>
                <a:lnTo>
                  <a:pt x="295920" y="864106"/>
                </a:lnTo>
                <a:lnTo>
                  <a:pt x="290611" y="872254"/>
                </a:lnTo>
                <a:lnTo>
                  <a:pt x="285655" y="880403"/>
                </a:lnTo>
                <a:lnTo>
                  <a:pt x="280700" y="889260"/>
                </a:lnTo>
                <a:lnTo>
                  <a:pt x="276098" y="898471"/>
                </a:lnTo>
                <a:lnTo>
                  <a:pt x="271496" y="908037"/>
                </a:lnTo>
                <a:lnTo>
                  <a:pt x="205658" y="1119901"/>
                </a:lnTo>
                <a:lnTo>
                  <a:pt x="139819" y="1102541"/>
                </a:lnTo>
                <a:lnTo>
                  <a:pt x="200348" y="912643"/>
                </a:lnTo>
                <a:lnTo>
                  <a:pt x="207073" y="900243"/>
                </a:lnTo>
                <a:lnTo>
                  <a:pt x="214153" y="888551"/>
                </a:lnTo>
                <a:lnTo>
                  <a:pt x="221586" y="877569"/>
                </a:lnTo>
                <a:lnTo>
                  <a:pt x="229728" y="867294"/>
                </a:lnTo>
                <a:lnTo>
                  <a:pt x="238223" y="857728"/>
                </a:lnTo>
                <a:lnTo>
                  <a:pt x="247072" y="848517"/>
                </a:lnTo>
                <a:lnTo>
                  <a:pt x="256629" y="840014"/>
                </a:lnTo>
                <a:lnTo>
                  <a:pt x="266541" y="832574"/>
                </a:lnTo>
                <a:lnTo>
                  <a:pt x="276806" y="825488"/>
                </a:lnTo>
                <a:lnTo>
                  <a:pt x="287425" y="818757"/>
                </a:lnTo>
                <a:lnTo>
                  <a:pt x="298398" y="812734"/>
                </a:lnTo>
                <a:lnTo>
                  <a:pt x="309725" y="807420"/>
                </a:lnTo>
                <a:lnTo>
                  <a:pt x="321406" y="802460"/>
                </a:lnTo>
                <a:lnTo>
                  <a:pt x="333795" y="797854"/>
                </a:lnTo>
                <a:lnTo>
                  <a:pt x="346184" y="793957"/>
                </a:lnTo>
                <a:close/>
                <a:moveTo>
                  <a:pt x="997847" y="565442"/>
                </a:moveTo>
                <a:lnTo>
                  <a:pt x="651662" y="565442"/>
                </a:lnTo>
                <a:lnTo>
                  <a:pt x="651662" y="650471"/>
                </a:lnTo>
                <a:lnTo>
                  <a:pt x="643167" y="655785"/>
                </a:lnTo>
                <a:lnTo>
                  <a:pt x="634671" y="661808"/>
                </a:lnTo>
                <a:lnTo>
                  <a:pt x="626176" y="667476"/>
                </a:lnTo>
                <a:lnTo>
                  <a:pt x="618035" y="673854"/>
                </a:lnTo>
                <a:lnTo>
                  <a:pt x="609893" y="680585"/>
                </a:lnTo>
                <a:lnTo>
                  <a:pt x="602460" y="687317"/>
                </a:lnTo>
                <a:lnTo>
                  <a:pt x="595027" y="694402"/>
                </a:lnTo>
                <a:lnTo>
                  <a:pt x="587947" y="701488"/>
                </a:lnTo>
                <a:lnTo>
                  <a:pt x="511489" y="701488"/>
                </a:lnTo>
                <a:lnTo>
                  <a:pt x="511489" y="701842"/>
                </a:lnTo>
                <a:lnTo>
                  <a:pt x="495914" y="701842"/>
                </a:lnTo>
                <a:lnTo>
                  <a:pt x="480694" y="702197"/>
                </a:lnTo>
                <a:lnTo>
                  <a:pt x="465827" y="702905"/>
                </a:lnTo>
                <a:lnTo>
                  <a:pt x="451314" y="703968"/>
                </a:lnTo>
                <a:lnTo>
                  <a:pt x="436447" y="705385"/>
                </a:lnTo>
                <a:lnTo>
                  <a:pt x="422288" y="706802"/>
                </a:lnTo>
                <a:lnTo>
                  <a:pt x="408129" y="709637"/>
                </a:lnTo>
                <a:lnTo>
                  <a:pt x="393971" y="712117"/>
                </a:lnTo>
                <a:lnTo>
                  <a:pt x="380166" y="714951"/>
                </a:lnTo>
                <a:lnTo>
                  <a:pt x="366715" y="718139"/>
                </a:lnTo>
                <a:lnTo>
                  <a:pt x="353264" y="722391"/>
                </a:lnTo>
                <a:lnTo>
                  <a:pt x="339813" y="726642"/>
                </a:lnTo>
                <a:lnTo>
                  <a:pt x="327070" y="731602"/>
                </a:lnTo>
                <a:lnTo>
                  <a:pt x="314327" y="736562"/>
                </a:lnTo>
                <a:lnTo>
                  <a:pt x="301938" y="742585"/>
                </a:lnTo>
                <a:lnTo>
                  <a:pt x="289195" y="748962"/>
                </a:lnTo>
                <a:lnTo>
                  <a:pt x="276098" y="756402"/>
                </a:lnTo>
                <a:lnTo>
                  <a:pt x="262647" y="764197"/>
                </a:lnTo>
                <a:lnTo>
                  <a:pt x="249550" y="773054"/>
                </a:lnTo>
                <a:lnTo>
                  <a:pt x="237161" y="782265"/>
                </a:lnTo>
                <a:lnTo>
                  <a:pt x="225480" y="792185"/>
                </a:lnTo>
                <a:lnTo>
                  <a:pt x="213799" y="802814"/>
                </a:lnTo>
                <a:lnTo>
                  <a:pt x="202826" y="813797"/>
                </a:lnTo>
                <a:lnTo>
                  <a:pt x="191853" y="825488"/>
                </a:lnTo>
                <a:lnTo>
                  <a:pt x="181941" y="837534"/>
                </a:lnTo>
                <a:lnTo>
                  <a:pt x="172384" y="849934"/>
                </a:lnTo>
                <a:lnTo>
                  <a:pt x="163181" y="863397"/>
                </a:lnTo>
                <a:lnTo>
                  <a:pt x="154332" y="877569"/>
                </a:lnTo>
                <a:lnTo>
                  <a:pt x="146544" y="892449"/>
                </a:lnTo>
                <a:lnTo>
                  <a:pt x="138403" y="907683"/>
                </a:lnTo>
                <a:lnTo>
                  <a:pt x="131324" y="923626"/>
                </a:lnTo>
                <a:lnTo>
                  <a:pt x="124598" y="940277"/>
                </a:lnTo>
                <a:lnTo>
                  <a:pt x="123536" y="944174"/>
                </a:lnTo>
                <a:lnTo>
                  <a:pt x="121058" y="953386"/>
                </a:lnTo>
                <a:lnTo>
                  <a:pt x="78228" y="1110689"/>
                </a:lnTo>
                <a:lnTo>
                  <a:pt x="37167" y="1099706"/>
                </a:lnTo>
                <a:lnTo>
                  <a:pt x="0" y="1239650"/>
                </a:lnTo>
                <a:lnTo>
                  <a:pt x="357511" y="1335661"/>
                </a:lnTo>
                <a:lnTo>
                  <a:pt x="394679" y="1196072"/>
                </a:lnTo>
                <a:lnTo>
                  <a:pt x="357865" y="1186507"/>
                </a:lnTo>
                <a:lnTo>
                  <a:pt x="397510" y="1039123"/>
                </a:lnTo>
                <a:lnTo>
                  <a:pt x="399988" y="1033100"/>
                </a:lnTo>
                <a:lnTo>
                  <a:pt x="403174" y="1027432"/>
                </a:lnTo>
                <a:lnTo>
                  <a:pt x="406360" y="1022472"/>
                </a:lnTo>
                <a:lnTo>
                  <a:pt x="409899" y="1018220"/>
                </a:lnTo>
                <a:lnTo>
                  <a:pt x="413085" y="1014323"/>
                </a:lnTo>
                <a:lnTo>
                  <a:pt x="416979" y="1010780"/>
                </a:lnTo>
                <a:lnTo>
                  <a:pt x="420518" y="1008300"/>
                </a:lnTo>
                <a:lnTo>
                  <a:pt x="424766" y="1005466"/>
                </a:lnTo>
                <a:lnTo>
                  <a:pt x="432200" y="1001923"/>
                </a:lnTo>
                <a:lnTo>
                  <a:pt x="441049" y="999089"/>
                </a:lnTo>
                <a:lnTo>
                  <a:pt x="450252" y="996609"/>
                </a:lnTo>
                <a:lnTo>
                  <a:pt x="460871" y="994837"/>
                </a:lnTo>
                <a:lnTo>
                  <a:pt x="471490" y="993066"/>
                </a:lnTo>
                <a:lnTo>
                  <a:pt x="483171" y="992357"/>
                </a:lnTo>
                <a:lnTo>
                  <a:pt x="495561" y="992003"/>
                </a:lnTo>
                <a:lnTo>
                  <a:pt x="508303" y="992003"/>
                </a:lnTo>
                <a:lnTo>
                  <a:pt x="511489" y="992712"/>
                </a:lnTo>
                <a:lnTo>
                  <a:pt x="524232" y="992712"/>
                </a:lnTo>
                <a:lnTo>
                  <a:pt x="528480" y="1003695"/>
                </a:lnTo>
                <a:lnTo>
                  <a:pt x="533082" y="1013969"/>
                </a:lnTo>
                <a:lnTo>
                  <a:pt x="538037" y="1024598"/>
                </a:lnTo>
                <a:lnTo>
                  <a:pt x="543701" y="1034872"/>
                </a:lnTo>
                <a:lnTo>
                  <a:pt x="549364" y="1044792"/>
                </a:lnTo>
                <a:lnTo>
                  <a:pt x="555736" y="1054712"/>
                </a:lnTo>
                <a:lnTo>
                  <a:pt x="562461" y="1064278"/>
                </a:lnTo>
                <a:lnTo>
                  <a:pt x="569541" y="1073489"/>
                </a:lnTo>
                <a:lnTo>
                  <a:pt x="576974" y="1082701"/>
                </a:lnTo>
                <a:lnTo>
                  <a:pt x="584407" y="1091558"/>
                </a:lnTo>
                <a:lnTo>
                  <a:pt x="592903" y="1099706"/>
                </a:lnTo>
                <a:lnTo>
                  <a:pt x="601044" y="1107855"/>
                </a:lnTo>
                <a:lnTo>
                  <a:pt x="609893" y="1115649"/>
                </a:lnTo>
                <a:lnTo>
                  <a:pt x="619097" y="1123089"/>
                </a:lnTo>
                <a:lnTo>
                  <a:pt x="628654" y="1130175"/>
                </a:lnTo>
                <a:lnTo>
                  <a:pt x="638565" y="1137261"/>
                </a:lnTo>
                <a:lnTo>
                  <a:pt x="648476" y="1143638"/>
                </a:lnTo>
                <a:lnTo>
                  <a:pt x="658388" y="1150015"/>
                </a:lnTo>
                <a:lnTo>
                  <a:pt x="669361" y="1155684"/>
                </a:lnTo>
                <a:lnTo>
                  <a:pt x="680334" y="1161352"/>
                </a:lnTo>
                <a:lnTo>
                  <a:pt x="690953" y="1166312"/>
                </a:lnTo>
                <a:lnTo>
                  <a:pt x="702280" y="1170918"/>
                </a:lnTo>
                <a:lnTo>
                  <a:pt x="713961" y="1175169"/>
                </a:lnTo>
                <a:lnTo>
                  <a:pt x="725642" y="1179421"/>
                </a:lnTo>
                <a:lnTo>
                  <a:pt x="737323" y="1182609"/>
                </a:lnTo>
                <a:lnTo>
                  <a:pt x="749712" y="1185444"/>
                </a:lnTo>
                <a:lnTo>
                  <a:pt x="762101" y="1187924"/>
                </a:lnTo>
                <a:lnTo>
                  <a:pt x="774844" y="1190049"/>
                </a:lnTo>
                <a:lnTo>
                  <a:pt x="787233" y="1191821"/>
                </a:lnTo>
                <a:lnTo>
                  <a:pt x="800330" y="1192884"/>
                </a:lnTo>
                <a:lnTo>
                  <a:pt x="813073" y="1193947"/>
                </a:lnTo>
                <a:lnTo>
                  <a:pt x="826170" y="1193947"/>
                </a:lnTo>
                <a:lnTo>
                  <a:pt x="838913" y="1193947"/>
                </a:lnTo>
                <a:lnTo>
                  <a:pt x="852010" y="1192884"/>
                </a:lnTo>
                <a:lnTo>
                  <a:pt x="865107" y="1191821"/>
                </a:lnTo>
                <a:lnTo>
                  <a:pt x="877496" y="1190049"/>
                </a:lnTo>
                <a:lnTo>
                  <a:pt x="890239" y="1187924"/>
                </a:lnTo>
                <a:lnTo>
                  <a:pt x="902628" y="1185444"/>
                </a:lnTo>
                <a:lnTo>
                  <a:pt x="914663" y="1182609"/>
                </a:lnTo>
                <a:lnTo>
                  <a:pt x="926344" y="1179421"/>
                </a:lnTo>
                <a:lnTo>
                  <a:pt x="938025" y="1175169"/>
                </a:lnTo>
                <a:lnTo>
                  <a:pt x="949706" y="1170918"/>
                </a:lnTo>
                <a:lnTo>
                  <a:pt x="961034" y="1166312"/>
                </a:lnTo>
                <a:lnTo>
                  <a:pt x="972007" y="1161352"/>
                </a:lnTo>
                <a:lnTo>
                  <a:pt x="982980" y="1155684"/>
                </a:lnTo>
                <a:lnTo>
                  <a:pt x="993599" y="1150015"/>
                </a:lnTo>
                <a:lnTo>
                  <a:pt x="1003864" y="1143638"/>
                </a:lnTo>
                <a:lnTo>
                  <a:pt x="1013775" y="1137261"/>
                </a:lnTo>
                <a:lnTo>
                  <a:pt x="1023333" y="1130175"/>
                </a:lnTo>
                <a:lnTo>
                  <a:pt x="1032890" y="1123089"/>
                </a:lnTo>
                <a:lnTo>
                  <a:pt x="1042093" y="1115649"/>
                </a:lnTo>
                <a:lnTo>
                  <a:pt x="1050942" y="1107855"/>
                </a:lnTo>
                <a:lnTo>
                  <a:pt x="1059438" y="1099706"/>
                </a:lnTo>
                <a:lnTo>
                  <a:pt x="1067579" y="1091558"/>
                </a:lnTo>
                <a:lnTo>
                  <a:pt x="1075366" y="1082701"/>
                </a:lnTo>
                <a:lnTo>
                  <a:pt x="1082800" y="1073489"/>
                </a:lnTo>
                <a:lnTo>
                  <a:pt x="1089879" y="1064278"/>
                </a:lnTo>
                <a:lnTo>
                  <a:pt x="1096605" y="1054712"/>
                </a:lnTo>
                <a:lnTo>
                  <a:pt x="1102976" y="1044792"/>
                </a:lnTo>
                <a:lnTo>
                  <a:pt x="1108640" y="1034872"/>
                </a:lnTo>
                <a:lnTo>
                  <a:pt x="1113949" y="1024598"/>
                </a:lnTo>
                <a:lnTo>
                  <a:pt x="1119259" y="1013969"/>
                </a:lnTo>
                <a:lnTo>
                  <a:pt x="1123861" y="1003695"/>
                </a:lnTo>
                <a:lnTo>
                  <a:pt x="1127754" y="992712"/>
                </a:lnTo>
                <a:lnTo>
                  <a:pt x="1327394" y="992712"/>
                </a:lnTo>
                <a:lnTo>
                  <a:pt x="1327394" y="1101123"/>
                </a:lnTo>
                <a:lnTo>
                  <a:pt x="1620483" y="1101123"/>
                </a:lnTo>
                <a:lnTo>
                  <a:pt x="1620483" y="615042"/>
                </a:lnTo>
                <a:lnTo>
                  <a:pt x="1327394" y="615042"/>
                </a:lnTo>
                <a:lnTo>
                  <a:pt x="1327394" y="701488"/>
                </a:lnTo>
                <a:lnTo>
                  <a:pt x="1064393" y="701488"/>
                </a:lnTo>
                <a:lnTo>
                  <a:pt x="1056960" y="694048"/>
                </a:lnTo>
                <a:lnTo>
                  <a:pt x="1049172" y="686962"/>
                </a:lnTo>
                <a:lnTo>
                  <a:pt x="1041385" y="679876"/>
                </a:lnTo>
                <a:lnTo>
                  <a:pt x="1032890" y="673145"/>
                </a:lnTo>
                <a:lnTo>
                  <a:pt x="1024748" y="666768"/>
                </a:lnTo>
                <a:lnTo>
                  <a:pt x="1015899" y="660391"/>
                </a:lnTo>
                <a:lnTo>
                  <a:pt x="1007050" y="654722"/>
                </a:lnTo>
                <a:lnTo>
                  <a:pt x="997847" y="648699"/>
                </a:lnTo>
                <a:close/>
                <a:moveTo>
                  <a:pt x="269726" y="51726"/>
                </a:moveTo>
                <a:lnTo>
                  <a:pt x="678918" y="88572"/>
                </a:lnTo>
                <a:lnTo>
                  <a:pt x="676086" y="105578"/>
                </a:lnTo>
                <a:lnTo>
                  <a:pt x="258753" y="122229"/>
                </a:lnTo>
                <a:close/>
                <a:moveTo>
                  <a:pt x="1359252" y="51726"/>
                </a:moveTo>
                <a:lnTo>
                  <a:pt x="1369871" y="122229"/>
                </a:lnTo>
                <a:lnTo>
                  <a:pt x="952892" y="105578"/>
                </a:lnTo>
                <a:lnTo>
                  <a:pt x="949706" y="88572"/>
                </a:lnTo>
                <a:close/>
                <a:moveTo>
                  <a:pt x="812011" y="0"/>
                </a:moveTo>
                <a:lnTo>
                  <a:pt x="803162" y="354"/>
                </a:lnTo>
                <a:lnTo>
                  <a:pt x="794667" y="1063"/>
                </a:lnTo>
                <a:lnTo>
                  <a:pt x="786879" y="2480"/>
                </a:lnTo>
                <a:lnTo>
                  <a:pt x="778738" y="4606"/>
                </a:lnTo>
                <a:lnTo>
                  <a:pt x="770951" y="6732"/>
                </a:lnTo>
                <a:lnTo>
                  <a:pt x="763517" y="9566"/>
                </a:lnTo>
                <a:lnTo>
                  <a:pt x="755730" y="13109"/>
                </a:lnTo>
                <a:lnTo>
                  <a:pt x="748650" y="16652"/>
                </a:lnTo>
                <a:lnTo>
                  <a:pt x="741925" y="20903"/>
                </a:lnTo>
                <a:lnTo>
                  <a:pt x="735553" y="25509"/>
                </a:lnTo>
                <a:lnTo>
                  <a:pt x="729182" y="30469"/>
                </a:lnTo>
                <a:lnTo>
                  <a:pt x="723164" y="35429"/>
                </a:lnTo>
                <a:lnTo>
                  <a:pt x="717855" y="41452"/>
                </a:lnTo>
                <a:lnTo>
                  <a:pt x="712899" y="47120"/>
                </a:lnTo>
                <a:lnTo>
                  <a:pt x="707943" y="53497"/>
                </a:lnTo>
                <a:lnTo>
                  <a:pt x="703696" y="60229"/>
                </a:lnTo>
                <a:lnTo>
                  <a:pt x="245302" y="11692"/>
                </a:lnTo>
                <a:lnTo>
                  <a:pt x="239285" y="24092"/>
                </a:lnTo>
                <a:lnTo>
                  <a:pt x="233621" y="37200"/>
                </a:lnTo>
                <a:lnTo>
                  <a:pt x="228666" y="50309"/>
                </a:lnTo>
                <a:lnTo>
                  <a:pt x="225126" y="63417"/>
                </a:lnTo>
                <a:lnTo>
                  <a:pt x="221586" y="76880"/>
                </a:lnTo>
                <a:lnTo>
                  <a:pt x="219108" y="90343"/>
                </a:lnTo>
                <a:lnTo>
                  <a:pt x="217339" y="104160"/>
                </a:lnTo>
                <a:lnTo>
                  <a:pt x="216631" y="117978"/>
                </a:lnTo>
                <a:lnTo>
                  <a:pt x="216631" y="131795"/>
                </a:lnTo>
                <a:lnTo>
                  <a:pt x="217339" y="145966"/>
                </a:lnTo>
                <a:lnTo>
                  <a:pt x="219462" y="160492"/>
                </a:lnTo>
                <a:lnTo>
                  <a:pt x="222648" y="175372"/>
                </a:lnTo>
                <a:lnTo>
                  <a:pt x="226542" y="189898"/>
                </a:lnTo>
                <a:lnTo>
                  <a:pt x="231851" y="205486"/>
                </a:lnTo>
                <a:lnTo>
                  <a:pt x="237869" y="220367"/>
                </a:lnTo>
                <a:lnTo>
                  <a:pt x="245302" y="235955"/>
                </a:lnTo>
                <a:lnTo>
                  <a:pt x="705820" y="198401"/>
                </a:lnTo>
                <a:lnTo>
                  <a:pt x="711129" y="206195"/>
                </a:lnTo>
                <a:lnTo>
                  <a:pt x="717501" y="213281"/>
                </a:lnTo>
                <a:lnTo>
                  <a:pt x="724226" y="220012"/>
                </a:lnTo>
                <a:lnTo>
                  <a:pt x="731306" y="226389"/>
                </a:lnTo>
                <a:lnTo>
                  <a:pt x="738739" y="232058"/>
                </a:lnTo>
                <a:lnTo>
                  <a:pt x="746527" y="237018"/>
                </a:lnTo>
                <a:lnTo>
                  <a:pt x="755022" y="241624"/>
                </a:lnTo>
                <a:lnTo>
                  <a:pt x="763871" y="245521"/>
                </a:lnTo>
                <a:lnTo>
                  <a:pt x="763871" y="380150"/>
                </a:lnTo>
                <a:lnTo>
                  <a:pt x="585823" y="380150"/>
                </a:lnTo>
                <a:lnTo>
                  <a:pt x="585823" y="505213"/>
                </a:lnTo>
                <a:lnTo>
                  <a:pt x="1052358" y="505213"/>
                </a:lnTo>
                <a:lnTo>
                  <a:pt x="1052358" y="380150"/>
                </a:lnTo>
                <a:lnTo>
                  <a:pt x="861921" y="380150"/>
                </a:lnTo>
                <a:lnTo>
                  <a:pt x="861921" y="244812"/>
                </a:lnTo>
                <a:lnTo>
                  <a:pt x="870417" y="240561"/>
                </a:lnTo>
                <a:lnTo>
                  <a:pt x="878912" y="235955"/>
                </a:lnTo>
                <a:lnTo>
                  <a:pt x="886345" y="230995"/>
                </a:lnTo>
                <a:lnTo>
                  <a:pt x="893425" y="225327"/>
                </a:lnTo>
                <a:lnTo>
                  <a:pt x="900504" y="219304"/>
                </a:lnTo>
                <a:lnTo>
                  <a:pt x="906876" y="212572"/>
                </a:lnTo>
                <a:lnTo>
                  <a:pt x="912539" y="205486"/>
                </a:lnTo>
                <a:lnTo>
                  <a:pt x="918203" y="197692"/>
                </a:lnTo>
                <a:lnTo>
                  <a:pt x="1383676" y="235955"/>
                </a:lnTo>
                <a:lnTo>
                  <a:pt x="1390755" y="220367"/>
                </a:lnTo>
                <a:lnTo>
                  <a:pt x="1397127" y="205486"/>
                </a:lnTo>
                <a:lnTo>
                  <a:pt x="1402436" y="189898"/>
                </a:lnTo>
                <a:lnTo>
                  <a:pt x="1406330" y="175372"/>
                </a:lnTo>
                <a:lnTo>
                  <a:pt x="1409162" y="160492"/>
                </a:lnTo>
                <a:lnTo>
                  <a:pt x="1411286" y="145966"/>
                </a:lnTo>
                <a:lnTo>
                  <a:pt x="1412702" y="131795"/>
                </a:lnTo>
                <a:lnTo>
                  <a:pt x="1412702" y="117978"/>
                </a:lnTo>
                <a:lnTo>
                  <a:pt x="1411640" y="104160"/>
                </a:lnTo>
                <a:lnTo>
                  <a:pt x="1410224" y="90343"/>
                </a:lnTo>
                <a:lnTo>
                  <a:pt x="1407746" y="76880"/>
                </a:lnTo>
                <a:lnTo>
                  <a:pt x="1404206" y="63417"/>
                </a:lnTo>
                <a:lnTo>
                  <a:pt x="1399959" y="50309"/>
                </a:lnTo>
                <a:lnTo>
                  <a:pt x="1395357" y="37200"/>
                </a:lnTo>
                <a:lnTo>
                  <a:pt x="1389693" y="24092"/>
                </a:lnTo>
                <a:lnTo>
                  <a:pt x="1383676" y="11692"/>
                </a:lnTo>
                <a:lnTo>
                  <a:pt x="920327" y="60937"/>
                </a:lnTo>
                <a:lnTo>
                  <a:pt x="916079" y="54206"/>
                </a:lnTo>
                <a:lnTo>
                  <a:pt x="911123" y="47829"/>
                </a:lnTo>
                <a:lnTo>
                  <a:pt x="905814" y="41806"/>
                </a:lnTo>
                <a:lnTo>
                  <a:pt x="900504" y="35783"/>
                </a:lnTo>
                <a:lnTo>
                  <a:pt x="894133" y="30469"/>
                </a:lnTo>
                <a:lnTo>
                  <a:pt x="888469" y="25509"/>
                </a:lnTo>
                <a:lnTo>
                  <a:pt x="881744" y="20903"/>
                </a:lnTo>
                <a:lnTo>
                  <a:pt x="875018" y="16652"/>
                </a:lnTo>
                <a:lnTo>
                  <a:pt x="867939" y="13109"/>
                </a:lnTo>
                <a:lnTo>
                  <a:pt x="860506" y="9566"/>
                </a:lnTo>
                <a:lnTo>
                  <a:pt x="852718" y="6732"/>
                </a:lnTo>
                <a:lnTo>
                  <a:pt x="844931" y="4606"/>
                </a:lnTo>
                <a:lnTo>
                  <a:pt x="837143" y="2480"/>
                </a:lnTo>
                <a:lnTo>
                  <a:pt x="828648" y="1063"/>
                </a:lnTo>
                <a:lnTo>
                  <a:pt x="820153" y="354"/>
                </a:lnTo>
                <a:close/>
              </a:path>
            </a:pathLst>
          </a:custGeom>
          <a:solidFill>
            <a:srgbClr val="D9D9D9"/>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0" name="任意多边形 109"/>
          <p:cNvSpPr/>
          <p:nvPr/>
        </p:nvSpPr>
        <p:spPr bwMode="auto">
          <a:xfrm flipH="1">
            <a:off x="2070628" y="3577752"/>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E779A3"/>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1" name="任意多边形 110"/>
          <p:cNvSpPr/>
          <p:nvPr/>
        </p:nvSpPr>
        <p:spPr bwMode="auto">
          <a:xfrm flipH="1">
            <a:off x="2319902" y="4179270"/>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FFC91D"/>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2" name="任意多边形 111"/>
          <p:cNvSpPr/>
          <p:nvPr/>
        </p:nvSpPr>
        <p:spPr bwMode="auto">
          <a:xfrm flipH="1">
            <a:off x="1891579" y="4462164"/>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B7DC50"/>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3" name="任意多边形 112"/>
          <p:cNvSpPr/>
          <p:nvPr/>
        </p:nvSpPr>
        <p:spPr bwMode="auto">
          <a:xfrm flipH="1">
            <a:off x="2473427" y="4891963"/>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E779A3">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4" name="任意多边形 113"/>
          <p:cNvSpPr/>
          <p:nvPr/>
        </p:nvSpPr>
        <p:spPr bwMode="auto">
          <a:xfrm flipH="1">
            <a:off x="1800079" y="5070891"/>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FFC91D">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5" name="任意多边形 114"/>
          <p:cNvSpPr/>
          <p:nvPr/>
        </p:nvSpPr>
        <p:spPr bwMode="auto">
          <a:xfrm flipH="1">
            <a:off x="2114006" y="5604656"/>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B7DC50">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6" name="矩形 115"/>
          <p:cNvSpPr/>
          <p:nvPr/>
        </p:nvSpPr>
        <p:spPr>
          <a:xfrm>
            <a:off x="5144457" y="1996736"/>
            <a:ext cx="5225305" cy="370396"/>
          </a:xfrm>
          <a:prstGeom prst="rect">
            <a:avLst/>
          </a:prstGeom>
        </p:spPr>
        <p:txBody>
          <a:bodyPr wrap="square" anchor="ctr">
            <a:noAutofit/>
          </a:bodyPr>
          <a:p>
            <a:pPr marL="0" indent="0" algn="just">
              <a:lnSpc>
                <a:spcPct val="130000"/>
              </a:lnSpc>
              <a:buSzTx/>
              <a:buNone/>
            </a:pPr>
            <a:r>
              <a:rPr lang="da-DK" altLang="zh-CN" kern="0" smtClean="0">
                <a:sym typeface="Arial" pitchFamily="34" charset="0"/>
              </a:rPr>
              <a:t>按照服务的时序：售前服务、售中服务、售后服务</a:t>
            </a:r>
            <a:endParaRPr lang="da-DK" altLang="zh-CN" kern="0" smtClean="0">
              <a:sym typeface="Arial" pitchFamily="34" charset="0"/>
            </a:endParaRPr>
          </a:p>
        </p:txBody>
      </p:sp>
      <p:sp>
        <p:nvSpPr>
          <p:cNvPr id="117" name="任意多边形 116"/>
          <p:cNvSpPr/>
          <p:nvPr/>
        </p:nvSpPr>
        <p:spPr bwMode="auto">
          <a:xfrm flipH="1">
            <a:off x="4699606" y="1920419"/>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E779A3"/>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18" name="矩形 117"/>
          <p:cNvSpPr/>
          <p:nvPr/>
        </p:nvSpPr>
        <p:spPr>
          <a:xfrm>
            <a:off x="5144457" y="2785885"/>
            <a:ext cx="5225305" cy="370396"/>
          </a:xfrm>
          <a:prstGeom prst="rect">
            <a:avLst/>
          </a:prstGeom>
        </p:spPr>
        <p:txBody>
          <a:bodyPr wrap="square" anchor="ctr">
            <a:noAutofit/>
          </a:bodyPr>
          <a:p>
            <a:pPr marL="0" indent="0" algn="just">
              <a:lnSpc>
                <a:spcPct val="130000"/>
              </a:lnSpc>
              <a:buSzTx/>
              <a:buNone/>
            </a:pPr>
            <a:r>
              <a:rPr lang="da-DK" altLang="zh-CN" kern="0" dirty="0" smtClean="0">
                <a:sym typeface="Arial" pitchFamily="34" charset="0"/>
              </a:rPr>
              <a:t>按照服务的性质：技术性服务、非技术性服务</a:t>
            </a:r>
            <a:endParaRPr lang="da-DK" altLang="zh-CN" kern="0" dirty="0" smtClean="0">
              <a:sym typeface="Arial" pitchFamily="34" charset="0"/>
            </a:endParaRPr>
          </a:p>
        </p:txBody>
      </p:sp>
      <p:sp>
        <p:nvSpPr>
          <p:cNvPr id="119" name="任意多边形 118"/>
          <p:cNvSpPr/>
          <p:nvPr/>
        </p:nvSpPr>
        <p:spPr bwMode="auto">
          <a:xfrm flipH="1">
            <a:off x="4699606" y="2709570"/>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FFC91D"/>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20" name="矩形 119"/>
          <p:cNvSpPr/>
          <p:nvPr/>
        </p:nvSpPr>
        <p:spPr>
          <a:xfrm>
            <a:off x="5144457" y="3575035"/>
            <a:ext cx="5225305" cy="370396"/>
          </a:xfrm>
          <a:prstGeom prst="rect">
            <a:avLst/>
          </a:prstGeom>
        </p:spPr>
        <p:txBody>
          <a:bodyPr wrap="square" anchor="ctr">
            <a:noAutofit/>
          </a:bodyPr>
          <a:p>
            <a:pPr marL="0" indent="0" algn="just">
              <a:lnSpc>
                <a:spcPct val="130000"/>
              </a:lnSpc>
              <a:buSzTx/>
              <a:buNone/>
            </a:pPr>
            <a:r>
              <a:rPr lang="da-DK" altLang="zh-CN" kern="0" dirty="0" smtClean="0">
                <a:sym typeface="Arial" pitchFamily="34" charset="0"/>
              </a:rPr>
              <a:t>按照服务的地点：</a:t>
            </a:r>
            <a:r>
              <a:rPr lang="da-DK" altLang="zh-CN" kern="0" dirty="0" smtClean="0">
                <a:sym typeface="Arial" pitchFamily="34" charset="0"/>
                <a:hlinkClick r:id="rId1" action="ppaction://hlinksldjump"/>
              </a:rPr>
              <a:t>定点服务、巡回服务</a:t>
            </a:r>
            <a:endParaRPr lang="da-DK" altLang="zh-CN" kern="0" dirty="0" smtClean="0">
              <a:sym typeface="Arial" pitchFamily="34" charset="0"/>
            </a:endParaRPr>
          </a:p>
        </p:txBody>
      </p:sp>
      <p:sp>
        <p:nvSpPr>
          <p:cNvPr id="121" name="任意多边形 120"/>
          <p:cNvSpPr/>
          <p:nvPr/>
        </p:nvSpPr>
        <p:spPr bwMode="auto">
          <a:xfrm flipH="1">
            <a:off x="4699606" y="3498719"/>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B7DC50"/>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22" name="矩形 121"/>
          <p:cNvSpPr/>
          <p:nvPr/>
        </p:nvSpPr>
        <p:spPr>
          <a:xfrm>
            <a:off x="5144457" y="4364185"/>
            <a:ext cx="5225305" cy="370396"/>
          </a:xfrm>
          <a:prstGeom prst="rect">
            <a:avLst/>
          </a:prstGeom>
        </p:spPr>
        <p:txBody>
          <a:bodyPr wrap="square" anchor="ctr">
            <a:noAutofit/>
          </a:bodyPr>
          <a:p>
            <a:pPr marL="0" indent="0" algn="just">
              <a:lnSpc>
                <a:spcPct val="130000"/>
              </a:lnSpc>
              <a:buSzTx/>
              <a:buNone/>
            </a:pPr>
            <a:r>
              <a:rPr lang="da-DK" altLang="zh-CN" kern="0" dirty="0" smtClean="0">
                <a:sym typeface="Arial" pitchFamily="34" charset="0"/>
              </a:rPr>
              <a:t>按照服务的费用：</a:t>
            </a:r>
            <a:r>
              <a:rPr lang="da-DK" altLang="zh-CN" kern="0" dirty="0" smtClean="0">
                <a:sym typeface="Arial" pitchFamily="34" charset="0"/>
                <a:hlinkClick r:id="rId2" action="ppaction://hlinksldjump"/>
              </a:rPr>
              <a:t>免费服务、收费</a:t>
            </a:r>
            <a:r>
              <a:rPr lang="zh-CN" altLang="da-DK" kern="0" dirty="0" smtClean="0">
                <a:sym typeface="Arial" pitchFamily="34" charset="0"/>
                <a:hlinkClick r:id="rId2" action="ppaction://hlinksldjump"/>
              </a:rPr>
              <a:t>服务</a:t>
            </a:r>
            <a:endParaRPr lang="zh-CN" altLang="da-DK" kern="0" dirty="0" smtClean="0">
              <a:sym typeface="Arial" pitchFamily="34" charset="0"/>
            </a:endParaRPr>
          </a:p>
        </p:txBody>
      </p:sp>
      <p:sp>
        <p:nvSpPr>
          <p:cNvPr id="123" name="任意多边形 122"/>
          <p:cNvSpPr/>
          <p:nvPr/>
        </p:nvSpPr>
        <p:spPr bwMode="auto">
          <a:xfrm flipH="1">
            <a:off x="4699606" y="4287869"/>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E779A3">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24" name="矩形 123"/>
          <p:cNvSpPr/>
          <p:nvPr/>
        </p:nvSpPr>
        <p:spPr>
          <a:xfrm>
            <a:off x="5144457" y="5153335"/>
            <a:ext cx="5225305" cy="370396"/>
          </a:xfrm>
          <a:prstGeom prst="rect">
            <a:avLst/>
          </a:prstGeom>
        </p:spPr>
        <p:txBody>
          <a:bodyPr wrap="square" anchor="ctr">
            <a:noAutofit/>
          </a:bodyPr>
          <a:p>
            <a:pPr marL="0" indent="0" algn="just">
              <a:lnSpc>
                <a:spcPct val="130000"/>
              </a:lnSpc>
              <a:buSzTx/>
              <a:buNone/>
            </a:pPr>
            <a:r>
              <a:rPr lang="da-DK" altLang="zh-CN" kern="0" dirty="0" smtClean="0">
                <a:sym typeface="Arial" pitchFamily="34" charset="0"/>
              </a:rPr>
              <a:t>按照服务的次数：</a:t>
            </a:r>
            <a:r>
              <a:rPr lang="da-DK" altLang="zh-CN" kern="0" dirty="0" smtClean="0">
                <a:sym typeface="Arial" pitchFamily="34" charset="0"/>
                <a:hlinkClick r:id="rId3" action="ppaction://hlinksldjump"/>
              </a:rPr>
              <a:t>一次性服务、经常性服务</a:t>
            </a:r>
            <a:endParaRPr lang="da-DK" altLang="zh-CN" kern="0" dirty="0" smtClean="0">
              <a:sym typeface="Arial" pitchFamily="34" charset="0"/>
            </a:endParaRPr>
          </a:p>
        </p:txBody>
      </p:sp>
      <p:sp>
        <p:nvSpPr>
          <p:cNvPr id="125" name="任意多边形 124"/>
          <p:cNvSpPr/>
          <p:nvPr/>
        </p:nvSpPr>
        <p:spPr bwMode="auto">
          <a:xfrm flipH="1">
            <a:off x="4699606" y="5077020"/>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FFC91D">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
        <p:nvSpPr>
          <p:cNvPr id="126" name="矩形 125"/>
          <p:cNvSpPr/>
          <p:nvPr/>
        </p:nvSpPr>
        <p:spPr>
          <a:xfrm>
            <a:off x="5144457" y="5942486"/>
            <a:ext cx="5225305" cy="370396"/>
          </a:xfrm>
          <a:prstGeom prst="rect">
            <a:avLst/>
          </a:prstGeom>
        </p:spPr>
        <p:txBody>
          <a:bodyPr wrap="square" anchor="ctr">
            <a:noAutofit/>
          </a:bodyPr>
          <a:p>
            <a:pPr marL="0" indent="0" algn="just">
              <a:lnSpc>
                <a:spcPct val="130000"/>
              </a:lnSpc>
              <a:buSzTx/>
              <a:buNone/>
            </a:pPr>
            <a:r>
              <a:rPr lang="da-DK" altLang="zh-CN" kern="0" dirty="0" smtClean="0">
                <a:sym typeface="Arial" pitchFamily="34" charset="0"/>
              </a:rPr>
              <a:t>按照服务时间长短：长期服务、短期服务</a:t>
            </a:r>
            <a:endParaRPr lang="da-DK" altLang="zh-CN" kern="0" dirty="0" smtClean="0">
              <a:sym typeface="Arial" pitchFamily="34" charset="0"/>
            </a:endParaRPr>
          </a:p>
        </p:txBody>
      </p:sp>
      <p:sp>
        <p:nvSpPr>
          <p:cNvPr id="127" name="任意多边形 126"/>
          <p:cNvSpPr/>
          <p:nvPr/>
        </p:nvSpPr>
        <p:spPr bwMode="auto">
          <a:xfrm flipH="1">
            <a:off x="4699606" y="5866169"/>
            <a:ext cx="444853" cy="523027"/>
          </a:xfrm>
          <a:custGeom>
            <a:avLst/>
            <a:gdLst>
              <a:gd name="connsiteX0" fmla="*/ 78936 w 384060"/>
              <a:gd name="connsiteY0" fmla="*/ 272801 h 585990"/>
              <a:gd name="connsiteX1" fmla="*/ 85307 w 384060"/>
              <a:gd name="connsiteY1" fmla="*/ 298664 h 585990"/>
              <a:gd name="connsiteX2" fmla="*/ 91679 w 384060"/>
              <a:gd name="connsiteY2" fmla="*/ 322401 h 585990"/>
              <a:gd name="connsiteX3" fmla="*/ 98404 w 384060"/>
              <a:gd name="connsiteY3" fmla="*/ 344721 h 585990"/>
              <a:gd name="connsiteX4" fmla="*/ 104776 w 384060"/>
              <a:gd name="connsiteY4" fmla="*/ 365624 h 585990"/>
              <a:gd name="connsiteX5" fmla="*/ 111501 w 384060"/>
              <a:gd name="connsiteY5" fmla="*/ 385110 h 585990"/>
              <a:gd name="connsiteX6" fmla="*/ 118581 w 384060"/>
              <a:gd name="connsiteY6" fmla="*/ 403178 h 585990"/>
              <a:gd name="connsiteX7" fmla="*/ 125660 w 384060"/>
              <a:gd name="connsiteY7" fmla="*/ 420538 h 585990"/>
              <a:gd name="connsiteX8" fmla="*/ 133447 w 384060"/>
              <a:gd name="connsiteY8" fmla="*/ 436835 h 585990"/>
              <a:gd name="connsiteX9" fmla="*/ 141589 w 384060"/>
              <a:gd name="connsiteY9" fmla="*/ 452070 h 585990"/>
              <a:gd name="connsiteX10" fmla="*/ 150084 w 384060"/>
              <a:gd name="connsiteY10" fmla="*/ 466950 h 585990"/>
              <a:gd name="connsiteX11" fmla="*/ 159995 w 384060"/>
              <a:gd name="connsiteY11" fmla="*/ 481121 h 585990"/>
              <a:gd name="connsiteX12" fmla="*/ 169907 w 384060"/>
              <a:gd name="connsiteY12" fmla="*/ 494938 h 585990"/>
              <a:gd name="connsiteX13" fmla="*/ 180880 w 384060"/>
              <a:gd name="connsiteY13" fmla="*/ 508401 h 585990"/>
              <a:gd name="connsiteX14" fmla="*/ 192561 w 384060"/>
              <a:gd name="connsiteY14" fmla="*/ 521510 h 585990"/>
              <a:gd name="connsiteX15" fmla="*/ 205304 w 384060"/>
              <a:gd name="connsiteY15" fmla="*/ 534973 h 585990"/>
              <a:gd name="connsiteX16" fmla="*/ 219109 w 384060"/>
              <a:gd name="connsiteY16" fmla="*/ 548436 h 585990"/>
              <a:gd name="connsiteX17" fmla="*/ 203888 w 384060"/>
              <a:gd name="connsiteY17" fmla="*/ 548082 h 585990"/>
              <a:gd name="connsiteX18" fmla="*/ 189021 w 384060"/>
              <a:gd name="connsiteY18" fmla="*/ 546664 h 585990"/>
              <a:gd name="connsiteX19" fmla="*/ 175216 w 384060"/>
              <a:gd name="connsiteY19" fmla="*/ 544893 h 585990"/>
              <a:gd name="connsiteX20" fmla="*/ 162119 w 384060"/>
              <a:gd name="connsiteY20" fmla="*/ 542059 h 585990"/>
              <a:gd name="connsiteX21" fmla="*/ 149730 w 384060"/>
              <a:gd name="connsiteY21" fmla="*/ 538870 h 585990"/>
              <a:gd name="connsiteX22" fmla="*/ 138049 w 384060"/>
              <a:gd name="connsiteY22" fmla="*/ 534619 h 585990"/>
              <a:gd name="connsiteX23" fmla="*/ 127076 w 384060"/>
              <a:gd name="connsiteY23" fmla="*/ 529659 h 585990"/>
              <a:gd name="connsiteX24" fmla="*/ 116811 w 384060"/>
              <a:gd name="connsiteY24" fmla="*/ 523990 h 585990"/>
              <a:gd name="connsiteX25" fmla="*/ 107254 w 384060"/>
              <a:gd name="connsiteY25" fmla="*/ 517967 h 585990"/>
              <a:gd name="connsiteX26" fmla="*/ 98404 w 384060"/>
              <a:gd name="connsiteY26" fmla="*/ 511236 h 585990"/>
              <a:gd name="connsiteX27" fmla="*/ 90617 w 384060"/>
              <a:gd name="connsiteY27" fmla="*/ 504150 h 585990"/>
              <a:gd name="connsiteX28" fmla="*/ 83183 w 384060"/>
              <a:gd name="connsiteY28" fmla="*/ 496001 h 585990"/>
              <a:gd name="connsiteX29" fmla="*/ 76812 w 384060"/>
              <a:gd name="connsiteY29" fmla="*/ 487853 h 585990"/>
              <a:gd name="connsiteX30" fmla="*/ 70440 w 384060"/>
              <a:gd name="connsiteY30" fmla="*/ 478996 h 585990"/>
              <a:gd name="connsiteX31" fmla="*/ 65485 w 384060"/>
              <a:gd name="connsiteY31" fmla="*/ 469784 h 585990"/>
              <a:gd name="connsiteX32" fmla="*/ 60883 w 384060"/>
              <a:gd name="connsiteY32" fmla="*/ 460218 h 585990"/>
              <a:gd name="connsiteX33" fmla="*/ 56990 w 384060"/>
              <a:gd name="connsiteY33" fmla="*/ 449944 h 585990"/>
              <a:gd name="connsiteX34" fmla="*/ 53804 w 384060"/>
              <a:gd name="connsiteY34" fmla="*/ 439670 h 585990"/>
              <a:gd name="connsiteX35" fmla="*/ 51326 w 384060"/>
              <a:gd name="connsiteY35" fmla="*/ 429041 h 585990"/>
              <a:gd name="connsiteX36" fmla="*/ 49556 w 384060"/>
              <a:gd name="connsiteY36" fmla="*/ 417704 h 585990"/>
              <a:gd name="connsiteX37" fmla="*/ 48140 w 384060"/>
              <a:gd name="connsiteY37" fmla="*/ 406721 h 585990"/>
              <a:gd name="connsiteX38" fmla="*/ 47786 w 384060"/>
              <a:gd name="connsiteY38" fmla="*/ 395384 h 585990"/>
              <a:gd name="connsiteX39" fmla="*/ 47786 w 384060"/>
              <a:gd name="connsiteY39" fmla="*/ 383692 h 585990"/>
              <a:gd name="connsiteX40" fmla="*/ 48494 w 384060"/>
              <a:gd name="connsiteY40" fmla="*/ 371292 h 585990"/>
              <a:gd name="connsiteX41" fmla="*/ 50264 w 384060"/>
              <a:gd name="connsiteY41" fmla="*/ 359247 h 585990"/>
              <a:gd name="connsiteX42" fmla="*/ 52388 w 384060"/>
              <a:gd name="connsiteY42" fmla="*/ 347201 h 585990"/>
              <a:gd name="connsiteX43" fmla="*/ 55220 w 384060"/>
              <a:gd name="connsiteY43" fmla="*/ 335155 h 585990"/>
              <a:gd name="connsiteX44" fmla="*/ 58759 w 384060"/>
              <a:gd name="connsiteY44" fmla="*/ 322401 h 585990"/>
              <a:gd name="connsiteX45" fmla="*/ 63007 w 384060"/>
              <a:gd name="connsiteY45" fmla="*/ 310001 h 585990"/>
              <a:gd name="connsiteX46" fmla="*/ 67609 w 384060"/>
              <a:gd name="connsiteY46" fmla="*/ 297246 h 585990"/>
              <a:gd name="connsiteX47" fmla="*/ 72918 w 384060"/>
              <a:gd name="connsiteY47" fmla="*/ 285201 h 585990"/>
              <a:gd name="connsiteX48" fmla="*/ 202472 w 384060"/>
              <a:gd name="connsiteY48" fmla="*/ 85737 h 585990"/>
              <a:gd name="connsiteX49" fmla="*/ 216277 w 384060"/>
              <a:gd name="connsiteY49" fmla="*/ 100263 h 585990"/>
              <a:gd name="connsiteX50" fmla="*/ 229374 w 384060"/>
              <a:gd name="connsiteY50" fmla="*/ 114434 h 585990"/>
              <a:gd name="connsiteX51" fmla="*/ 241409 w 384060"/>
              <a:gd name="connsiteY51" fmla="*/ 128960 h 585990"/>
              <a:gd name="connsiteX52" fmla="*/ 252736 w 384060"/>
              <a:gd name="connsiteY52" fmla="*/ 142777 h 585990"/>
              <a:gd name="connsiteX53" fmla="*/ 263355 w 384060"/>
              <a:gd name="connsiteY53" fmla="*/ 156949 h 585990"/>
              <a:gd name="connsiteX54" fmla="*/ 273266 w 384060"/>
              <a:gd name="connsiteY54" fmla="*/ 170766 h 585990"/>
              <a:gd name="connsiteX55" fmla="*/ 281762 w 384060"/>
              <a:gd name="connsiteY55" fmla="*/ 184583 h 585990"/>
              <a:gd name="connsiteX56" fmla="*/ 290257 w 384060"/>
              <a:gd name="connsiteY56" fmla="*/ 197692 h 585990"/>
              <a:gd name="connsiteX57" fmla="*/ 297690 w 384060"/>
              <a:gd name="connsiteY57" fmla="*/ 211155 h 585990"/>
              <a:gd name="connsiteX58" fmla="*/ 304770 w 384060"/>
              <a:gd name="connsiteY58" fmla="*/ 224618 h 585990"/>
              <a:gd name="connsiteX59" fmla="*/ 310787 w 384060"/>
              <a:gd name="connsiteY59" fmla="*/ 238081 h 585990"/>
              <a:gd name="connsiteX60" fmla="*/ 316097 w 384060"/>
              <a:gd name="connsiteY60" fmla="*/ 250835 h 585990"/>
              <a:gd name="connsiteX61" fmla="*/ 321053 w 384060"/>
              <a:gd name="connsiteY61" fmla="*/ 263944 h 585990"/>
              <a:gd name="connsiteX62" fmla="*/ 325300 w 384060"/>
              <a:gd name="connsiteY62" fmla="*/ 276344 h 585990"/>
              <a:gd name="connsiteX63" fmla="*/ 329194 w 384060"/>
              <a:gd name="connsiteY63" fmla="*/ 289452 h 585990"/>
              <a:gd name="connsiteX64" fmla="*/ 332380 w 384060"/>
              <a:gd name="connsiteY64" fmla="*/ 301852 h 585990"/>
              <a:gd name="connsiteX65" fmla="*/ 334857 w 384060"/>
              <a:gd name="connsiteY65" fmla="*/ 314252 h 585990"/>
              <a:gd name="connsiteX66" fmla="*/ 336981 w 384060"/>
              <a:gd name="connsiteY66" fmla="*/ 326298 h 585990"/>
              <a:gd name="connsiteX67" fmla="*/ 338397 w 384060"/>
              <a:gd name="connsiteY67" fmla="*/ 338344 h 585990"/>
              <a:gd name="connsiteX68" fmla="*/ 339459 w 384060"/>
              <a:gd name="connsiteY68" fmla="*/ 350389 h 585990"/>
              <a:gd name="connsiteX69" fmla="*/ 340521 w 384060"/>
              <a:gd name="connsiteY69" fmla="*/ 362081 h 585990"/>
              <a:gd name="connsiteX70" fmla="*/ 340521 w 384060"/>
              <a:gd name="connsiteY70" fmla="*/ 373418 h 585990"/>
              <a:gd name="connsiteX71" fmla="*/ 340521 w 384060"/>
              <a:gd name="connsiteY71" fmla="*/ 385110 h 585990"/>
              <a:gd name="connsiteX72" fmla="*/ 339459 w 384060"/>
              <a:gd name="connsiteY72" fmla="*/ 396447 h 585990"/>
              <a:gd name="connsiteX73" fmla="*/ 338751 w 384060"/>
              <a:gd name="connsiteY73" fmla="*/ 407430 h 585990"/>
              <a:gd name="connsiteX74" fmla="*/ 337689 w 384060"/>
              <a:gd name="connsiteY74" fmla="*/ 418413 h 585990"/>
              <a:gd name="connsiteX75" fmla="*/ 335919 w 384060"/>
              <a:gd name="connsiteY75" fmla="*/ 429041 h 585990"/>
              <a:gd name="connsiteX76" fmla="*/ 333796 w 384060"/>
              <a:gd name="connsiteY76" fmla="*/ 439670 h 585990"/>
              <a:gd name="connsiteX77" fmla="*/ 331672 w 384060"/>
              <a:gd name="connsiteY77" fmla="*/ 449944 h 585990"/>
              <a:gd name="connsiteX78" fmla="*/ 329194 w 384060"/>
              <a:gd name="connsiteY78" fmla="*/ 460573 h 585990"/>
              <a:gd name="connsiteX79" fmla="*/ 326362 w 384060"/>
              <a:gd name="connsiteY79" fmla="*/ 470493 h 585990"/>
              <a:gd name="connsiteX80" fmla="*/ 323176 w 384060"/>
              <a:gd name="connsiteY80" fmla="*/ 480058 h 585990"/>
              <a:gd name="connsiteX81" fmla="*/ 316451 w 384060"/>
              <a:gd name="connsiteY81" fmla="*/ 453487 h 585990"/>
              <a:gd name="connsiteX82" fmla="*/ 309371 w 384060"/>
              <a:gd name="connsiteY82" fmla="*/ 425853 h 585990"/>
              <a:gd name="connsiteX83" fmla="*/ 294151 w 384060"/>
              <a:gd name="connsiteY83" fmla="*/ 370230 h 585990"/>
              <a:gd name="connsiteX84" fmla="*/ 277868 w 384060"/>
              <a:gd name="connsiteY84" fmla="*/ 314607 h 585990"/>
              <a:gd name="connsiteX85" fmla="*/ 260877 w 384060"/>
              <a:gd name="connsiteY85" fmla="*/ 260401 h 585990"/>
              <a:gd name="connsiteX86" fmla="*/ 244595 w 384060"/>
              <a:gd name="connsiteY86" fmla="*/ 209029 h 585990"/>
              <a:gd name="connsiteX87" fmla="*/ 229374 w 384060"/>
              <a:gd name="connsiteY87" fmla="*/ 162263 h 585990"/>
              <a:gd name="connsiteX88" fmla="*/ 214861 w 384060"/>
              <a:gd name="connsiteY88" fmla="*/ 120457 h 585990"/>
              <a:gd name="connsiteX89" fmla="*/ 197516 w 384060"/>
              <a:gd name="connsiteY89" fmla="*/ 0 h 585990"/>
              <a:gd name="connsiteX90" fmla="*/ 186543 w 384060"/>
              <a:gd name="connsiteY90" fmla="*/ 12400 h 585990"/>
              <a:gd name="connsiteX91" fmla="*/ 174508 w 384060"/>
              <a:gd name="connsiteY91" fmla="*/ 26571 h 585990"/>
              <a:gd name="connsiteX92" fmla="*/ 158933 w 384060"/>
              <a:gd name="connsiteY92" fmla="*/ 46057 h 585990"/>
              <a:gd name="connsiteX93" fmla="*/ 140881 w 384060"/>
              <a:gd name="connsiteY93" fmla="*/ 69794 h 585990"/>
              <a:gd name="connsiteX94" fmla="*/ 131324 w 384060"/>
              <a:gd name="connsiteY94" fmla="*/ 82903 h 585990"/>
              <a:gd name="connsiteX95" fmla="*/ 121412 w 384060"/>
              <a:gd name="connsiteY95" fmla="*/ 97074 h 585990"/>
              <a:gd name="connsiteX96" fmla="*/ 111501 w 384060"/>
              <a:gd name="connsiteY96" fmla="*/ 111954 h 585990"/>
              <a:gd name="connsiteX97" fmla="*/ 100882 w 384060"/>
              <a:gd name="connsiteY97" fmla="*/ 127543 h 585990"/>
              <a:gd name="connsiteX98" fmla="*/ 90617 w 384060"/>
              <a:gd name="connsiteY98" fmla="*/ 143840 h 585990"/>
              <a:gd name="connsiteX99" fmla="*/ 79998 w 384060"/>
              <a:gd name="connsiteY99" fmla="*/ 160846 h 585990"/>
              <a:gd name="connsiteX100" fmla="*/ 70086 w 384060"/>
              <a:gd name="connsiteY100" fmla="*/ 178206 h 585990"/>
              <a:gd name="connsiteX101" fmla="*/ 60529 w 384060"/>
              <a:gd name="connsiteY101" fmla="*/ 196275 h 585990"/>
              <a:gd name="connsiteX102" fmla="*/ 50618 w 384060"/>
              <a:gd name="connsiteY102" fmla="*/ 214698 h 585990"/>
              <a:gd name="connsiteX103" fmla="*/ 42123 w 384060"/>
              <a:gd name="connsiteY103" fmla="*/ 233475 h 585990"/>
              <a:gd name="connsiteX104" fmla="*/ 33627 w 384060"/>
              <a:gd name="connsiteY104" fmla="*/ 252252 h 585990"/>
              <a:gd name="connsiteX105" fmla="*/ 25840 w 384060"/>
              <a:gd name="connsiteY105" fmla="*/ 271384 h 585990"/>
              <a:gd name="connsiteX106" fmla="*/ 19115 w 384060"/>
              <a:gd name="connsiteY106" fmla="*/ 290869 h 585990"/>
              <a:gd name="connsiteX107" fmla="*/ 13097 w 384060"/>
              <a:gd name="connsiteY107" fmla="*/ 310001 h 585990"/>
              <a:gd name="connsiteX108" fmla="*/ 10265 w 384060"/>
              <a:gd name="connsiteY108" fmla="*/ 319567 h 585990"/>
              <a:gd name="connsiteX109" fmla="*/ 8141 w 384060"/>
              <a:gd name="connsiteY109" fmla="*/ 329132 h 585990"/>
              <a:gd name="connsiteX110" fmla="*/ 6018 w 384060"/>
              <a:gd name="connsiteY110" fmla="*/ 338698 h 585990"/>
              <a:gd name="connsiteX111" fmla="*/ 4248 w 384060"/>
              <a:gd name="connsiteY111" fmla="*/ 348264 h 585990"/>
              <a:gd name="connsiteX112" fmla="*/ 2832 w 384060"/>
              <a:gd name="connsiteY112" fmla="*/ 358184 h 585990"/>
              <a:gd name="connsiteX113" fmla="*/ 1416 w 384060"/>
              <a:gd name="connsiteY113" fmla="*/ 367395 h 585990"/>
              <a:gd name="connsiteX114" fmla="*/ 1062 w 384060"/>
              <a:gd name="connsiteY114" fmla="*/ 376961 h 585990"/>
              <a:gd name="connsiteX115" fmla="*/ 0 w 384060"/>
              <a:gd name="connsiteY115" fmla="*/ 386172 h 585990"/>
              <a:gd name="connsiteX116" fmla="*/ 0 w 384060"/>
              <a:gd name="connsiteY116" fmla="*/ 395738 h 585990"/>
              <a:gd name="connsiteX117" fmla="*/ 708 w 384060"/>
              <a:gd name="connsiteY117" fmla="*/ 404950 h 585990"/>
              <a:gd name="connsiteX118" fmla="*/ 1062 w 384060"/>
              <a:gd name="connsiteY118" fmla="*/ 414161 h 585990"/>
              <a:gd name="connsiteX119" fmla="*/ 2124 w 384060"/>
              <a:gd name="connsiteY119" fmla="*/ 423018 h 585990"/>
              <a:gd name="connsiteX120" fmla="*/ 3540 w 384060"/>
              <a:gd name="connsiteY120" fmla="*/ 432230 h 585990"/>
              <a:gd name="connsiteX121" fmla="*/ 5664 w 384060"/>
              <a:gd name="connsiteY121" fmla="*/ 440733 h 585990"/>
              <a:gd name="connsiteX122" fmla="*/ 7787 w 384060"/>
              <a:gd name="connsiteY122" fmla="*/ 449590 h 585990"/>
              <a:gd name="connsiteX123" fmla="*/ 10619 w 384060"/>
              <a:gd name="connsiteY123" fmla="*/ 458093 h 585990"/>
              <a:gd name="connsiteX124" fmla="*/ 13451 w 384060"/>
              <a:gd name="connsiteY124" fmla="*/ 466241 h 585990"/>
              <a:gd name="connsiteX125" fmla="*/ 16991 w 384060"/>
              <a:gd name="connsiteY125" fmla="*/ 474744 h 585990"/>
              <a:gd name="connsiteX126" fmla="*/ 20530 w 384060"/>
              <a:gd name="connsiteY126" fmla="*/ 482184 h 585990"/>
              <a:gd name="connsiteX127" fmla="*/ 24778 w 384060"/>
              <a:gd name="connsiteY127" fmla="*/ 489978 h 585990"/>
              <a:gd name="connsiteX128" fmla="*/ 29026 w 384060"/>
              <a:gd name="connsiteY128" fmla="*/ 497418 h 585990"/>
              <a:gd name="connsiteX129" fmla="*/ 33627 w 384060"/>
              <a:gd name="connsiteY129" fmla="*/ 504150 h 585990"/>
              <a:gd name="connsiteX130" fmla="*/ 38229 w 384060"/>
              <a:gd name="connsiteY130" fmla="*/ 510881 h 585990"/>
              <a:gd name="connsiteX131" fmla="*/ 43185 w 384060"/>
              <a:gd name="connsiteY131" fmla="*/ 516904 h 585990"/>
              <a:gd name="connsiteX132" fmla="*/ 48494 w 384060"/>
              <a:gd name="connsiteY132" fmla="*/ 523281 h 585990"/>
              <a:gd name="connsiteX133" fmla="*/ 54158 w 384060"/>
              <a:gd name="connsiteY133" fmla="*/ 529304 h 585990"/>
              <a:gd name="connsiteX134" fmla="*/ 59467 w 384060"/>
              <a:gd name="connsiteY134" fmla="*/ 534619 h 585990"/>
              <a:gd name="connsiteX135" fmla="*/ 65485 w 384060"/>
              <a:gd name="connsiteY135" fmla="*/ 539933 h 585990"/>
              <a:gd name="connsiteX136" fmla="*/ 71502 w 384060"/>
              <a:gd name="connsiteY136" fmla="*/ 544893 h 585990"/>
              <a:gd name="connsiteX137" fmla="*/ 77874 w 384060"/>
              <a:gd name="connsiteY137" fmla="*/ 549499 h 585990"/>
              <a:gd name="connsiteX138" fmla="*/ 84245 w 384060"/>
              <a:gd name="connsiteY138" fmla="*/ 553750 h 585990"/>
              <a:gd name="connsiteX139" fmla="*/ 90971 w 384060"/>
              <a:gd name="connsiteY139" fmla="*/ 558002 h 585990"/>
              <a:gd name="connsiteX140" fmla="*/ 97696 w 384060"/>
              <a:gd name="connsiteY140" fmla="*/ 561899 h 585990"/>
              <a:gd name="connsiteX141" fmla="*/ 104422 w 384060"/>
              <a:gd name="connsiteY141" fmla="*/ 565442 h 585990"/>
              <a:gd name="connsiteX142" fmla="*/ 110793 w 384060"/>
              <a:gd name="connsiteY142" fmla="*/ 568630 h 585990"/>
              <a:gd name="connsiteX143" fmla="*/ 118227 w 384060"/>
              <a:gd name="connsiteY143" fmla="*/ 571819 h 585990"/>
              <a:gd name="connsiteX144" fmla="*/ 125306 w 384060"/>
              <a:gd name="connsiteY144" fmla="*/ 574299 h 585990"/>
              <a:gd name="connsiteX145" fmla="*/ 132740 w 384060"/>
              <a:gd name="connsiteY145" fmla="*/ 576779 h 585990"/>
              <a:gd name="connsiteX146" fmla="*/ 139819 w 384060"/>
              <a:gd name="connsiteY146" fmla="*/ 578904 h 585990"/>
              <a:gd name="connsiteX147" fmla="*/ 147252 w 384060"/>
              <a:gd name="connsiteY147" fmla="*/ 580676 h 585990"/>
              <a:gd name="connsiteX148" fmla="*/ 154686 w 384060"/>
              <a:gd name="connsiteY148" fmla="*/ 582093 h 585990"/>
              <a:gd name="connsiteX149" fmla="*/ 162473 w 384060"/>
              <a:gd name="connsiteY149" fmla="*/ 583510 h 585990"/>
              <a:gd name="connsiteX150" fmla="*/ 169907 w 384060"/>
              <a:gd name="connsiteY150" fmla="*/ 584927 h 585990"/>
              <a:gd name="connsiteX151" fmla="*/ 177340 w 384060"/>
              <a:gd name="connsiteY151" fmla="*/ 585282 h 585990"/>
              <a:gd name="connsiteX152" fmla="*/ 184773 w 384060"/>
              <a:gd name="connsiteY152" fmla="*/ 585636 h 585990"/>
              <a:gd name="connsiteX153" fmla="*/ 192561 w 384060"/>
              <a:gd name="connsiteY153" fmla="*/ 585990 h 585990"/>
              <a:gd name="connsiteX154" fmla="*/ 200348 w 384060"/>
              <a:gd name="connsiteY154" fmla="*/ 585990 h 585990"/>
              <a:gd name="connsiteX155" fmla="*/ 207782 w 384060"/>
              <a:gd name="connsiteY155" fmla="*/ 585636 h 585990"/>
              <a:gd name="connsiteX156" fmla="*/ 215569 w 384060"/>
              <a:gd name="connsiteY156" fmla="*/ 584927 h 585990"/>
              <a:gd name="connsiteX157" fmla="*/ 223002 w 384060"/>
              <a:gd name="connsiteY157" fmla="*/ 583864 h 585990"/>
              <a:gd name="connsiteX158" fmla="*/ 230436 w 384060"/>
              <a:gd name="connsiteY158" fmla="*/ 582802 h 585990"/>
              <a:gd name="connsiteX159" fmla="*/ 237869 w 384060"/>
              <a:gd name="connsiteY159" fmla="*/ 581030 h 585990"/>
              <a:gd name="connsiteX160" fmla="*/ 245303 w 384060"/>
              <a:gd name="connsiteY160" fmla="*/ 579259 h 585990"/>
              <a:gd name="connsiteX161" fmla="*/ 252736 w 384060"/>
              <a:gd name="connsiteY161" fmla="*/ 577133 h 585990"/>
              <a:gd name="connsiteX162" fmla="*/ 259815 w 384060"/>
              <a:gd name="connsiteY162" fmla="*/ 575007 h 585990"/>
              <a:gd name="connsiteX163" fmla="*/ 266895 w 384060"/>
              <a:gd name="connsiteY163" fmla="*/ 572527 h 585990"/>
              <a:gd name="connsiteX164" fmla="*/ 273974 w 384060"/>
              <a:gd name="connsiteY164" fmla="*/ 569693 h 585990"/>
              <a:gd name="connsiteX165" fmla="*/ 280700 w 384060"/>
              <a:gd name="connsiteY165" fmla="*/ 566504 h 585990"/>
              <a:gd name="connsiteX166" fmla="*/ 287425 w 384060"/>
              <a:gd name="connsiteY166" fmla="*/ 562962 h 585990"/>
              <a:gd name="connsiteX167" fmla="*/ 294151 w 384060"/>
              <a:gd name="connsiteY167" fmla="*/ 559419 h 585990"/>
              <a:gd name="connsiteX168" fmla="*/ 300168 w 384060"/>
              <a:gd name="connsiteY168" fmla="*/ 555522 h 585990"/>
              <a:gd name="connsiteX169" fmla="*/ 306894 w 384060"/>
              <a:gd name="connsiteY169" fmla="*/ 551270 h 585990"/>
              <a:gd name="connsiteX170" fmla="*/ 312911 w 384060"/>
              <a:gd name="connsiteY170" fmla="*/ 546664 h 585990"/>
              <a:gd name="connsiteX171" fmla="*/ 318575 w 384060"/>
              <a:gd name="connsiteY171" fmla="*/ 542059 h 585990"/>
              <a:gd name="connsiteX172" fmla="*/ 324592 w 384060"/>
              <a:gd name="connsiteY172" fmla="*/ 537099 h 585990"/>
              <a:gd name="connsiteX173" fmla="*/ 330256 w 384060"/>
              <a:gd name="connsiteY173" fmla="*/ 531784 h 585990"/>
              <a:gd name="connsiteX174" fmla="*/ 335565 w 384060"/>
              <a:gd name="connsiteY174" fmla="*/ 525761 h 585990"/>
              <a:gd name="connsiteX175" fmla="*/ 340875 w 384060"/>
              <a:gd name="connsiteY175" fmla="*/ 520093 h 585990"/>
              <a:gd name="connsiteX176" fmla="*/ 345477 w 384060"/>
              <a:gd name="connsiteY176" fmla="*/ 514070 h 585990"/>
              <a:gd name="connsiteX177" fmla="*/ 350078 w 384060"/>
              <a:gd name="connsiteY177" fmla="*/ 507693 h 585990"/>
              <a:gd name="connsiteX178" fmla="*/ 354680 w 384060"/>
              <a:gd name="connsiteY178" fmla="*/ 500961 h 585990"/>
              <a:gd name="connsiteX179" fmla="*/ 358928 w 384060"/>
              <a:gd name="connsiteY179" fmla="*/ 493876 h 585990"/>
              <a:gd name="connsiteX180" fmla="*/ 362467 w 384060"/>
              <a:gd name="connsiteY180" fmla="*/ 486790 h 585990"/>
              <a:gd name="connsiteX181" fmla="*/ 366007 w 384060"/>
              <a:gd name="connsiteY181" fmla="*/ 479350 h 585990"/>
              <a:gd name="connsiteX182" fmla="*/ 369193 w 384060"/>
              <a:gd name="connsiteY182" fmla="*/ 471556 h 585990"/>
              <a:gd name="connsiteX183" fmla="*/ 372378 w 384060"/>
              <a:gd name="connsiteY183" fmla="*/ 463407 h 585990"/>
              <a:gd name="connsiteX184" fmla="*/ 375210 w 384060"/>
              <a:gd name="connsiteY184" fmla="*/ 455258 h 585990"/>
              <a:gd name="connsiteX185" fmla="*/ 377334 w 384060"/>
              <a:gd name="connsiteY185" fmla="*/ 446755 h 585990"/>
              <a:gd name="connsiteX186" fmla="*/ 379458 w 384060"/>
              <a:gd name="connsiteY186" fmla="*/ 437898 h 585990"/>
              <a:gd name="connsiteX187" fmla="*/ 380874 w 384060"/>
              <a:gd name="connsiteY187" fmla="*/ 428687 h 585990"/>
              <a:gd name="connsiteX188" fmla="*/ 382290 w 384060"/>
              <a:gd name="connsiteY188" fmla="*/ 419475 h 585990"/>
              <a:gd name="connsiteX189" fmla="*/ 382998 w 384060"/>
              <a:gd name="connsiteY189" fmla="*/ 410264 h 585990"/>
              <a:gd name="connsiteX190" fmla="*/ 383352 w 384060"/>
              <a:gd name="connsiteY190" fmla="*/ 400698 h 585990"/>
              <a:gd name="connsiteX191" fmla="*/ 384060 w 384060"/>
              <a:gd name="connsiteY191" fmla="*/ 391487 h 585990"/>
              <a:gd name="connsiteX192" fmla="*/ 384060 w 384060"/>
              <a:gd name="connsiteY192" fmla="*/ 382275 h 585990"/>
              <a:gd name="connsiteX193" fmla="*/ 383352 w 384060"/>
              <a:gd name="connsiteY193" fmla="*/ 372710 h 585990"/>
              <a:gd name="connsiteX194" fmla="*/ 382644 w 384060"/>
              <a:gd name="connsiteY194" fmla="*/ 363498 h 585990"/>
              <a:gd name="connsiteX195" fmla="*/ 381936 w 384060"/>
              <a:gd name="connsiteY195" fmla="*/ 353932 h 585990"/>
              <a:gd name="connsiteX196" fmla="*/ 380520 w 384060"/>
              <a:gd name="connsiteY196" fmla="*/ 344367 h 585990"/>
              <a:gd name="connsiteX197" fmla="*/ 379458 w 384060"/>
              <a:gd name="connsiteY197" fmla="*/ 335155 h 585990"/>
              <a:gd name="connsiteX198" fmla="*/ 375564 w 384060"/>
              <a:gd name="connsiteY198" fmla="*/ 316378 h 585990"/>
              <a:gd name="connsiteX199" fmla="*/ 370963 w 384060"/>
              <a:gd name="connsiteY199" fmla="*/ 297246 h 585990"/>
              <a:gd name="connsiteX200" fmla="*/ 364945 w 384060"/>
              <a:gd name="connsiteY200" fmla="*/ 278824 h 585990"/>
              <a:gd name="connsiteX201" fmla="*/ 358928 w 384060"/>
              <a:gd name="connsiteY201" fmla="*/ 260401 h 585990"/>
              <a:gd name="connsiteX202" fmla="*/ 352202 w 384060"/>
              <a:gd name="connsiteY202" fmla="*/ 242332 h 585990"/>
              <a:gd name="connsiteX203" fmla="*/ 344769 w 384060"/>
              <a:gd name="connsiteY203" fmla="*/ 224263 h 585990"/>
              <a:gd name="connsiteX204" fmla="*/ 336273 w 384060"/>
              <a:gd name="connsiteY204" fmla="*/ 206549 h 585990"/>
              <a:gd name="connsiteX205" fmla="*/ 327778 w 384060"/>
              <a:gd name="connsiteY205" fmla="*/ 189543 h 585990"/>
              <a:gd name="connsiteX206" fmla="*/ 319283 w 384060"/>
              <a:gd name="connsiteY206" fmla="*/ 172892 h 585990"/>
              <a:gd name="connsiteX207" fmla="*/ 310079 w 384060"/>
              <a:gd name="connsiteY207" fmla="*/ 156240 h 585990"/>
              <a:gd name="connsiteX208" fmla="*/ 300876 w 384060"/>
              <a:gd name="connsiteY208" fmla="*/ 140652 h 585990"/>
              <a:gd name="connsiteX209" fmla="*/ 291673 w 384060"/>
              <a:gd name="connsiteY209" fmla="*/ 125417 h 585990"/>
              <a:gd name="connsiteX210" fmla="*/ 281762 w 384060"/>
              <a:gd name="connsiteY210" fmla="*/ 110892 h 585990"/>
              <a:gd name="connsiteX211" fmla="*/ 272558 w 384060"/>
              <a:gd name="connsiteY211" fmla="*/ 97074 h 585990"/>
              <a:gd name="connsiteX212" fmla="*/ 263355 w 384060"/>
              <a:gd name="connsiteY212" fmla="*/ 83966 h 585990"/>
              <a:gd name="connsiteX213" fmla="*/ 246011 w 384060"/>
              <a:gd name="connsiteY213" fmla="*/ 59874 h 585990"/>
              <a:gd name="connsiteX214" fmla="*/ 230436 w 384060"/>
              <a:gd name="connsiteY214" fmla="*/ 39326 h 585990"/>
              <a:gd name="connsiteX215" fmla="*/ 216631 w 384060"/>
              <a:gd name="connsiteY215" fmla="*/ 23028 h 585990"/>
              <a:gd name="connsiteX216" fmla="*/ 206366 w 384060"/>
              <a:gd name="connsiteY216" fmla="*/ 10274 h 5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84060" h="585990">
                <a:moveTo>
                  <a:pt x="78936" y="272801"/>
                </a:moveTo>
                <a:lnTo>
                  <a:pt x="85307" y="298664"/>
                </a:lnTo>
                <a:lnTo>
                  <a:pt x="91679" y="322401"/>
                </a:lnTo>
                <a:lnTo>
                  <a:pt x="98404" y="344721"/>
                </a:lnTo>
                <a:lnTo>
                  <a:pt x="104776" y="365624"/>
                </a:lnTo>
                <a:lnTo>
                  <a:pt x="111501" y="385110"/>
                </a:lnTo>
                <a:lnTo>
                  <a:pt x="118581" y="403178"/>
                </a:lnTo>
                <a:lnTo>
                  <a:pt x="125660" y="420538"/>
                </a:lnTo>
                <a:lnTo>
                  <a:pt x="133447" y="436835"/>
                </a:lnTo>
                <a:lnTo>
                  <a:pt x="141589" y="452070"/>
                </a:lnTo>
                <a:lnTo>
                  <a:pt x="150084" y="466950"/>
                </a:lnTo>
                <a:lnTo>
                  <a:pt x="159995" y="481121"/>
                </a:lnTo>
                <a:lnTo>
                  <a:pt x="169907" y="494938"/>
                </a:lnTo>
                <a:lnTo>
                  <a:pt x="180880" y="508401"/>
                </a:lnTo>
                <a:lnTo>
                  <a:pt x="192561" y="521510"/>
                </a:lnTo>
                <a:lnTo>
                  <a:pt x="205304" y="534973"/>
                </a:lnTo>
                <a:lnTo>
                  <a:pt x="219109" y="548436"/>
                </a:lnTo>
                <a:lnTo>
                  <a:pt x="203888" y="548082"/>
                </a:lnTo>
                <a:lnTo>
                  <a:pt x="189021" y="546664"/>
                </a:lnTo>
                <a:lnTo>
                  <a:pt x="175216" y="544893"/>
                </a:lnTo>
                <a:lnTo>
                  <a:pt x="162119" y="542059"/>
                </a:lnTo>
                <a:lnTo>
                  <a:pt x="149730" y="538870"/>
                </a:lnTo>
                <a:lnTo>
                  <a:pt x="138049" y="534619"/>
                </a:lnTo>
                <a:lnTo>
                  <a:pt x="127076" y="529659"/>
                </a:lnTo>
                <a:lnTo>
                  <a:pt x="116811" y="523990"/>
                </a:lnTo>
                <a:lnTo>
                  <a:pt x="107254" y="517967"/>
                </a:lnTo>
                <a:lnTo>
                  <a:pt x="98404" y="511236"/>
                </a:lnTo>
                <a:lnTo>
                  <a:pt x="90617" y="504150"/>
                </a:lnTo>
                <a:lnTo>
                  <a:pt x="83183" y="496001"/>
                </a:lnTo>
                <a:lnTo>
                  <a:pt x="76812" y="487853"/>
                </a:lnTo>
                <a:lnTo>
                  <a:pt x="70440" y="478996"/>
                </a:lnTo>
                <a:lnTo>
                  <a:pt x="65485" y="469784"/>
                </a:lnTo>
                <a:lnTo>
                  <a:pt x="60883" y="460218"/>
                </a:lnTo>
                <a:lnTo>
                  <a:pt x="56990" y="449944"/>
                </a:lnTo>
                <a:lnTo>
                  <a:pt x="53804" y="439670"/>
                </a:lnTo>
                <a:lnTo>
                  <a:pt x="51326" y="429041"/>
                </a:lnTo>
                <a:lnTo>
                  <a:pt x="49556" y="417704"/>
                </a:lnTo>
                <a:lnTo>
                  <a:pt x="48140" y="406721"/>
                </a:lnTo>
                <a:lnTo>
                  <a:pt x="47786" y="395384"/>
                </a:lnTo>
                <a:lnTo>
                  <a:pt x="47786" y="383692"/>
                </a:lnTo>
                <a:lnTo>
                  <a:pt x="48494" y="371292"/>
                </a:lnTo>
                <a:lnTo>
                  <a:pt x="50264" y="359247"/>
                </a:lnTo>
                <a:lnTo>
                  <a:pt x="52388" y="347201"/>
                </a:lnTo>
                <a:lnTo>
                  <a:pt x="55220" y="335155"/>
                </a:lnTo>
                <a:lnTo>
                  <a:pt x="58759" y="322401"/>
                </a:lnTo>
                <a:lnTo>
                  <a:pt x="63007" y="310001"/>
                </a:lnTo>
                <a:lnTo>
                  <a:pt x="67609" y="297246"/>
                </a:lnTo>
                <a:lnTo>
                  <a:pt x="72918" y="285201"/>
                </a:lnTo>
                <a:close/>
                <a:moveTo>
                  <a:pt x="202472" y="85737"/>
                </a:moveTo>
                <a:lnTo>
                  <a:pt x="216277" y="100263"/>
                </a:lnTo>
                <a:lnTo>
                  <a:pt x="229374" y="114434"/>
                </a:lnTo>
                <a:lnTo>
                  <a:pt x="241409" y="128960"/>
                </a:lnTo>
                <a:lnTo>
                  <a:pt x="252736" y="142777"/>
                </a:lnTo>
                <a:lnTo>
                  <a:pt x="263355" y="156949"/>
                </a:lnTo>
                <a:lnTo>
                  <a:pt x="273266" y="170766"/>
                </a:lnTo>
                <a:lnTo>
                  <a:pt x="281762" y="184583"/>
                </a:lnTo>
                <a:lnTo>
                  <a:pt x="290257" y="197692"/>
                </a:lnTo>
                <a:lnTo>
                  <a:pt x="297690" y="211155"/>
                </a:lnTo>
                <a:lnTo>
                  <a:pt x="304770" y="224618"/>
                </a:lnTo>
                <a:lnTo>
                  <a:pt x="310787" y="238081"/>
                </a:lnTo>
                <a:lnTo>
                  <a:pt x="316097" y="250835"/>
                </a:lnTo>
                <a:lnTo>
                  <a:pt x="321053" y="263944"/>
                </a:lnTo>
                <a:lnTo>
                  <a:pt x="325300" y="276344"/>
                </a:lnTo>
                <a:lnTo>
                  <a:pt x="329194" y="289452"/>
                </a:lnTo>
                <a:lnTo>
                  <a:pt x="332380" y="301852"/>
                </a:lnTo>
                <a:lnTo>
                  <a:pt x="334857" y="314252"/>
                </a:lnTo>
                <a:lnTo>
                  <a:pt x="336981" y="326298"/>
                </a:lnTo>
                <a:lnTo>
                  <a:pt x="338397" y="338344"/>
                </a:lnTo>
                <a:lnTo>
                  <a:pt x="339459" y="350389"/>
                </a:lnTo>
                <a:lnTo>
                  <a:pt x="340521" y="362081"/>
                </a:lnTo>
                <a:lnTo>
                  <a:pt x="340521" y="373418"/>
                </a:lnTo>
                <a:lnTo>
                  <a:pt x="340521" y="385110"/>
                </a:lnTo>
                <a:lnTo>
                  <a:pt x="339459" y="396447"/>
                </a:lnTo>
                <a:lnTo>
                  <a:pt x="338751" y="407430"/>
                </a:lnTo>
                <a:lnTo>
                  <a:pt x="337689" y="418413"/>
                </a:lnTo>
                <a:lnTo>
                  <a:pt x="335919" y="429041"/>
                </a:lnTo>
                <a:lnTo>
                  <a:pt x="333796" y="439670"/>
                </a:lnTo>
                <a:lnTo>
                  <a:pt x="331672" y="449944"/>
                </a:lnTo>
                <a:lnTo>
                  <a:pt x="329194" y="460573"/>
                </a:lnTo>
                <a:lnTo>
                  <a:pt x="326362" y="470493"/>
                </a:lnTo>
                <a:lnTo>
                  <a:pt x="323176" y="480058"/>
                </a:lnTo>
                <a:lnTo>
                  <a:pt x="316451" y="453487"/>
                </a:lnTo>
                <a:lnTo>
                  <a:pt x="309371" y="425853"/>
                </a:lnTo>
                <a:lnTo>
                  <a:pt x="294151" y="370230"/>
                </a:lnTo>
                <a:lnTo>
                  <a:pt x="277868" y="314607"/>
                </a:lnTo>
                <a:lnTo>
                  <a:pt x="260877" y="260401"/>
                </a:lnTo>
                <a:lnTo>
                  <a:pt x="244595" y="209029"/>
                </a:lnTo>
                <a:lnTo>
                  <a:pt x="229374" y="162263"/>
                </a:lnTo>
                <a:lnTo>
                  <a:pt x="214861" y="120457"/>
                </a:lnTo>
                <a:close/>
                <a:moveTo>
                  <a:pt x="197516" y="0"/>
                </a:moveTo>
                <a:lnTo>
                  <a:pt x="186543" y="12400"/>
                </a:lnTo>
                <a:lnTo>
                  <a:pt x="174508" y="26571"/>
                </a:lnTo>
                <a:lnTo>
                  <a:pt x="158933" y="46057"/>
                </a:lnTo>
                <a:lnTo>
                  <a:pt x="140881" y="69794"/>
                </a:lnTo>
                <a:lnTo>
                  <a:pt x="131324" y="82903"/>
                </a:lnTo>
                <a:lnTo>
                  <a:pt x="121412" y="97074"/>
                </a:lnTo>
                <a:lnTo>
                  <a:pt x="111501" y="111954"/>
                </a:lnTo>
                <a:lnTo>
                  <a:pt x="100882" y="127543"/>
                </a:lnTo>
                <a:lnTo>
                  <a:pt x="90617" y="143840"/>
                </a:lnTo>
                <a:lnTo>
                  <a:pt x="79998" y="160846"/>
                </a:lnTo>
                <a:lnTo>
                  <a:pt x="70086" y="178206"/>
                </a:lnTo>
                <a:lnTo>
                  <a:pt x="60529" y="196275"/>
                </a:lnTo>
                <a:lnTo>
                  <a:pt x="50618" y="214698"/>
                </a:lnTo>
                <a:lnTo>
                  <a:pt x="42123" y="233475"/>
                </a:lnTo>
                <a:lnTo>
                  <a:pt x="33627" y="252252"/>
                </a:lnTo>
                <a:lnTo>
                  <a:pt x="25840" y="271384"/>
                </a:lnTo>
                <a:lnTo>
                  <a:pt x="19115" y="290869"/>
                </a:lnTo>
                <a:lnTo>
                  <a:pt x="13097" y="310001"/>
                </a:lnTo>
                <a:lnTo>
                  <a:pt x="10265" y="319567"/>
                </a:lnTo>
                <a:lnTo>
                  <a:pt x="8141" y="329132"/>
                </a:lnTo>
                <a:lnTo>
                  <a:pt x="6018" y="338698"/>
                </a:lnTo>
                <a:lnTo>
                  <a:pt x="4248" y="348264"/>
                </a:lnTo>
                <a:lnTo>
                  <a:pt x="2832" y="358184"/>
                </a:lnTo>
                <a:lnTo>
                  <a:pt x="1416" y="367395"/>
                </a:lnTo>
                <a:lnTo>
                  <a:pt x="1062" y="376961"/>
                </a:lnTo>
                <a:lnTo>
                  <a:pt x="0" y="386172"/>
                </a:lnTo>
                <a:lnTo>
                  <a:pt x="0" y="395738"/>
                </a:lnTo>
                <a:lnTo>
                  <a:pt x="708" y="404950"/>
                </a:lnTo>
                <a:lnTo>
                  <a:pt x="1062" y="414161"/>
                </a:lnTo>
                <a:lnTo>
                  <a:pt x="2124" y="423018"/>
                </a:lnTo>
                <a:lnTo>
                  <a:pt x="3540" y="432230"/>
                </a:lnTo>
                <a:lnTo>
                  <a:pt x="5664" y="440733"/>
                </a:lnTo>
                <a:lnTo>
                  <a:pt x="7787" y="449590"/>
                </a:lnTo>
                <a:lnTo>
                  <a:pt x="10619" y="458093"/>
                </a:lnTo>
                <a:lnTo>
                  <a:pt x="13451" y="466241"/>
                </a:lnTo>
                <a:lnTo>
                  <a:pt x="16991" y="474744"/>
                </a:lnTo>
                <a:lnTo>
                  <a:pt x="20530" y="482184"/>
                </a:lnTo>
                <a:lnTo>
                  <a:pt x="24778" y="489978"/>
                </a:lnTo>
                <a:lnTo>
                  <a:pt x="29026" y="497418"/>
                </a:lnTo>
                <a:lnTo>
                  <a:pt x="33627" y="504150"/>
                </a:lnTo>
                <a:lnTo>
                  <a:pt x="38229" y="510881"/>
                </a:lnTo>
                <a:lnTo>
                  <a:pt x="43185" y="516904"/>
                </a:lnTo>
                <a:lnTo>
                  <a:pt x="48494" y="523281"/>
                </a:lnTo>
                <a:lnTo>
                  <a:pt x="54158" y="529304"/>
                </a:lnTo>
                <a:lnTo>
                  <a:pt x="59467" y="534619"/>
                </a:lnTo>
                <a:lnTo>
                  <a:pt x="65485" y="539933"/>
                </a:lnTo>
                <a:lnTo>
                  <a:pt x="71502" y="544893"/>
                </a:lnTo>
                <a:lnTo>
                  <a:pt x="77874" y="549499"/>
                </a:lnTo>
                <a:lnTo>
                  <a:pt x="84245" y="553750"/>
                </a:lnTo>
                <a:lnTo>
                  <a:pt x="90971" y="558002"/>
                </a:lnTo>
                <a:lnTo>
                  <a:pt x="97696" y="561899"/>
                </a:lnTo>
                <a:lnTo>
                  <a:pt x="104422" y="565442"/>
                </a:lnTo>
                <a:lnTo>
                  <a:pt x="110793" y="568630"/>
                </a:lnTo>
                <a:lnTo>
                  <a:pt x="118227" y="571819"/>
                </a:lnTo>
                <a:lnTo>
                  <a:pt x="125306" y="574299"/>
                </a:lnTo>
                <a:lnTo>
                  <a:pt x="132740" y="576779"/>
                </a:lnTo>
                <a:lnTo>
                  <a:pt x="139819" y="578904"/>
                </a:lnTo>
                <a:lnTo>
                  <a:pt x="147252" y="580676"/>
                </a:lnTo>
                <a:lnTo>
                  <a:pt x="154686" y="582093"/>
                </a:lnTo>
                <a:lnTo>
                  <a:pt x="162473" y="583510"/>
                </a:lnTo>
                <a:lnTo>
                  <a:pt x="169907" y="584927"/>
                </a:lnTo>
                <a:lnTo>
                  <a:pt x="177340" y="585282"/>
                </a:lnTo>
                <a:lnTo>
                  <a:pt x="184773" y="585636"/>
                </a:lnTo>
                <a:lnTo>
                  <a:pt x="192561" y="585990"/>
                </a:lnTo>
                <a:lnTo>
                  <a:pt x="200348" y="585990"/>
                </a:lnTo>
                <a:lnTo>
                  <a:pt x="207782" y="585636"/>
                </a:lnTo>
                <a:lnTo>
                  <a:pt x="215569" y="584927"/>
                </a:lnTo>
                <a:lnTo>
                  <a:pt x="223002" y="583864"/>
                </a:lnTo>
                <a:lnTo>
                  <a:pt x="230436" y="582802"/>
                </a:lnTo>
                <a:lnTo>
                  <a:pt x="237869" y="581030"/>
                </a:lnTo>
                <a:lnTo>
                  <a:pt x="245303" y="579259"/>
                </a:lnTo>
                <a:lnTo>
                  <a:pt x="252736" y="577133"/>
                </a:lnTo>
                <a:lnTo>
                  <a:pt x="259815" y="575007"/>
                </a:lnTo>
                <a:lnTo>
                  <a:pt x="266895" y="572527"/>
                </a:lnTo>
                <a:lnTo>
                  <a:pt x="273974" y="569693"/>
                </a:lnTo>
                <a:lnTo>
                  <a:pt x="280700" y="566504"/>
                </a:lnTo>
                <a:lnTo>
                  <a:pt x="287425" y="562962"/>
                </a:lnTo>
                <a:lnTo>
                  <a:pt x="294151" y="559419"/>
                </a:lnTo>
                <a:lnTo>
                  <a:pt x="300168" y="555522"/>
                </a:lnTo>
                <a:lnTo>
                  <a:pt x="306894" y="551270"/>
                </a:lnTo>
                <a:lnTo>
                  <a:pt x="312911" y="546664"/>
                </a:lnTo>
                <a:lnTo>
                  <a:pt x="318575" y="542059"/>
                </a:lnTo>
                <a:lnTo>
                  <a:pt x="324592" y="537099"/>
                </a:lnTo>
                <a:lnTo>
                  <a:pt x="330256" y="531784"/>
                </a:lnTo>
                <a:lnTo>
                  <a:pt x="335565" y="525761"/>
                </a:lnTo>
                <a:lnTo>
                  <a:pt x="340875" y="520093"/>
                </a:lnTo>
                <a:lnTo>
                  <a:pt x="345477" y="514070"/>
                </a:lnTo>
                <a:lnTo>
                  <a:pt x="350078" y="507693"/>
                </a:lnTo>
                <a:lnTo>
                  <a:pt x="354680" y="500961"/>
                </a:lnTo>
                <a:lnTo>
                  <a:pt x="358928" y="493876"/>
                </a:lnTo>
                <a:lnTo>
                  <a:pt x="362467" y="486790"/>
                </a:lnTo>
                <a:lnTo>
                  <a:pt x="366007" y="479350"/>
                </a:lnTo>
                <a:lnTo>
                  <a:pt x="369193" y="471556"/>
                </a:lnTo>
                <a:lnTo>
                  <a:pt x="372378" y="463407"/>
                </a:lnTo>
                <a:lnTo>
                  <a:pt x="375210" y="455258"/>
                </a:lnTo>
                <a:lnTo>
                  <a:pt x="377334" y="446755"/>
                </a:lnTo>
                <a:lnTo>
                  <a:pt x="379458" y="437898"/>
                </a:lnTo>
                <a:lnTo>
                  <a:pt x="380874" y="428687"/>
                </a:lnTo>
                <a:lnTo>
                  <a:pt x="382290" y="419475"/>
                </a:lnTo>
                <a:lnTo>
                  <a:pt x="382998" y="410264"/>
                </a:lnTo>
                <a:lnTo>
                  <a:pt x="383352" y="400698"/>
                </a:lnTo>
                <a:lnTo>
                  <a:pt x="384060" y="391487"/>
                </a:lnTo>
                <a:lnTo>
                  <a:pt x="384060" y="382275"/>
                </a:lnTo>
                <a:lnTo>
                  <a:pt x="383352" y="372710"/>
                </a:lnTo>
                <a:lnTo>
                  <a:pt x="382644" y="363498"/>
                </a:lnTo>
                <a:lnTo>
                  <a:pt x="381936" y="353932"/>
                </a:lnTo>
                <a:lnTo>
                  <a:pt x="380520" y="344367"/>
                </a:lnTo>
                <a:lnTo>
                  <a:pt x="379458" y="335155"/>
                </a:lnTo>
                <a:lnTo>
                  <a:pt x="375564" y="316378"/>
                </a:lnTo>
                <a:lnTo>
                  <a:pt x="370963" y="297246"/>
                </a:lnTo>
                <a:lnTo>
                  <a:pt x="364945" y="278824"/>
                </a:lnTo>
                <a:lnTo>
                  <a:pt x="358928" y="260401"/>
                </a:lnTo>
                <a:lnTo>
                  <a:pt x="352202" y="242332"/>
                </a:lnTo>
                <a:lnTo>
                  <a:pt x="344769" y="224263"/>
                </a:lnTo>
                <a:lnTo>
                  <a:pt x="336273" y="206549"/>
                </a:lnTo>
                <a:lnTo>
                  <a:pt x="327778" y="189543"/>
                </a:lnTo>
                <a:lnTo>
                  <a:pt x="319283" y="172892"/>
                </a:lnTo>
                <a:lnTo>
                  <a:pt x="310079" y="156240"/>
                </a:lnTo>
                <a:lnTo>
                  <a:pt x="300876" y="140652"/>
                </a:lnTo>
                <a:lnTo>
                  <a:pt x="291673" y="125417"/>
                </a:lnTo>
                <a:lnTo>
                  <a:pt x="281762" y="110892"/>
                </a:lnTo>
                <a:lnTo>
                  <a:pt x="272558" y="97074"/>
                </a:lnTo>
                <a:lnTo>
                  <a:pt x="263355" y="83966"/>
                </a:lnTo>
                <a:lnTo>
                  <a:pt x="246011" y="59874"/>
                </a:lnTo>
                <a:lnTo>
                  <a:pt x="230436" y="39326"/>
                </a:lnTo>
                <a:lnTo>
                  <a:pt x="216631" y="23028"/>
                </a:lnTo>
                <a:lnTo>
                  <a:pt x="206366" y="10274"/>
                </a:lnTo>
                <a:close/>
              </a:path>
            </a:pathLst>
          </a:custGeom>
          <a:solidFill>
            <a:srgbClr val="B7DC50">
              <a:lumMod val="60000"/>
              <a:lumOff val="40000"/>
            </a:srgbClr>
          </a:solidFill>
          <a:ln>
            <a:noFill/>
          </a:ln>
        </p:spPr>
        <p:txBody>
          <a:bodyPr wrap="square" anchor="ctr">
            <a:normAutofit/>
            <a:scene3d>
              <a:camera prst="orthographicFront"/>
              <a:lightRig rig="threePt" dir="t"/>
            </a:scene3d>
            <a:sp3d>
              <a:contourClr>
                <a:srgbClr val="FFFFFF"/>
              </a:contourClr>
            </a:sp3d>
          </a:bodyPr>
          <a:p>
            <a:pPr algn="ctr">
              <a:defRPr/>
            </a:pPr>
            <a:endParaRPr lang="zh-CN" altLang="en-US">
              <a:solidFill>
                <a:srgbClr val="FFFFFF"/>
              </a:solidFill>
              <a:sym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2351088" y="485775"/>
            <a:ext cx="7859712" cy="711200"/>
          </a:xfrm>
        </p:spPr>
        <p:txBody>
          <a:bodyPr vert="horz" wrap="square" lIns="91440" tIns="45720" rIns="91440" bIns="45720" anchor="ctr"/>
          <a:p>
            <a:pPr lvl="0" algn="l"/>
            <a:r>
              <a:rPr lang="en-US" altLang="zh-CN" dirty="0"/>
              <a:t>4</a:t>
            </a:r>
            <a:r>
              <a:rPr lang="zh-CN" altLang="en-US" dirty="0"/>
              <a:t>、客户服务的内容</a:t>
            </a:r>
            <a:endParaRPr lang="zh-CN" altLang="en-US" dirty="0"/>
          </a:p>
        </p:txBody>
      </p:sp>
      <p:sp>
        <p:nvSpPr>
          <p:cNvPr id="22531" name="内容占位符 2"/>
          <p:cNvSpPr>
            <a:spLocks noGrp="1"/>
          </p:cNvSpPr>
          <p:nvPr>
            <p:ph/>
          </p:nvPr>
        </p:nvSpPr>
        <p:spPr>
          <a:xfrm>
            <a:off x="2566988" y="1484313"/>
            <a:ext cx="5257800" cy="530225"/>
          </a:xfrm>
          <a:prstGeom prst="rect">
            <a:avLst/>
          </a:prstGeom>
          <a:noFill/>
          <a:ln w="9525">
            <a:noFill/>
          </a:ln>
        </p:spPr>
        <p:txBody>
          <a:bodyPr vert="horz" wrap="square" lIns="91440" tIns="45720" rIns="91440" bIns="45720" anchor="t">
            <a:spAutoFit/>
          </a:bodyPr>
          <a:p>
            <a:pPr marL="0" lvl="0" indent="0">
              <a:spcBef>
                <a:spcPct val="0"/>
              </a:spcBef>
              <a:buNone/>
            </a:pPr>
            <a:r>
              <a:rPr lang="en-US" altLang="zh-CN">
                <a:latin typeface="Times New Roman" pitchFamily="18" charset="0"/>
                <a:ea typeface="楷体_GB2312" pitchFamily="49" charset="-122"/>
              </a:rPr>
              <a:t>1. </a:t>
            </a:r>
            <a:r>
              <a:rPr lang="zh-CN" altLang="zh-CN" dirty="0">
                <a:latin typeface="Times New Roman" pitchFamily="18" charset="0"/>
                <a:ea typeface="楷体_GB2312" pitchFamily="49" charset="-122"/>
              </a:rPr>
              <a:t>售前服务的内容</a:t>
            </a:r>
            <a:endParaRPr lang="zh-CN" altLang="zh-CN" dirty="0">
              <a:latin typeface="Times New Roman" pitchFamily="18" charset="0"/>
              <a:ea typeface="楷体_GB2312" pitchFamily="49" charset="-122"/>
            </a:endParaRPr>
          </a:p>
        </p:txBody>
      </p:sp>
      <p:pic>
        <p:nvPicPr>
          <p:cNvPr id="22537" name="图片 22536"/>
          <p:cNvPicPr>
            <a:picLocks noChangeAspect="1"/>
          </p:cNvPicPr>
          <p:nvPr/>
        </p:nvPicPr>
        <p:blipFill>
          <a:blip r:embed="rId1"/>
          <a:srcRect/>
          <a:stretch>
            <a:fillRect/>
          </a:stretch>
        </p:blipFill>
        <p:spPr>
          <a:xfrm>
            <a:off x="3416300" y="2087563"/>
            <a:ext cx="5359400" cy="3573462"/>
          </a:xfrm>
          <a:prstGeom prst="rect">
            <a:avLst/>
          </a:prstGeom>
          <a:noFill/>
          <a:ln w="9525">
            <a:noFill/>
            <a:miter/>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a:xfrm>
            <a:off x="2351088" y="485775"/>
            <a:ext cx="7859712" cy="711200"/>
          </a:xfrm>
        </p:spPr>
        <p:txBody>
          <a:bodyPr vert="horz" wrap="square" lIns="91440" tIns="45720" rIns="91440" bIns="45720" anchor="ctr"/>
          <a:p>
            <a:pPr lvl="0" algn="l"/>
            <a:r>
              <a:rPr lang="en-US" altLang="zh-CN" dirty="0"/>
              <a:t>4</a:t>
            </a:r>
            <a:r>
              <a:rPr lang="zh-CN" altLang="en-US" dirty="0"/>
              <a:t>、客户服务的内容</a:t>
            </a:r>
            <a:endParaRPr lang="zh-CN" altLang="en-US" dirty="0"/>
          </a:p>
        </p:txBody>
      </p:sp>
      <p:sp>
        <p:nvSpPr>
          <p:cNvPr id="23555" name="内容占位符 2"/>
          <p:cNvSpPr>
            <a:spLocks noGrp="1"/>
          </p:cNvSpPr>
          <p:nvPr>
            <p:ph/>
          </p:nvPr>
        </p:nvSpPr>
        <p:spPr>
          <a:xfrm>
            <a:off x="2351088" y="1484313"/>
            <a:ext cx="7489825" cy="530225"/>
          </a:xfrm>
          <a:prstGeom prst="rect">
            <a:avLst/>
          </a:prstGeom>
          <a:noFill/>
          <a:ln w="9525">
            <a:noFill/>
          </a:ln>
        </p:spPr>
        <p:txBody>
          <a:bodyPr vert="horz" wrap="square" lIns="91440" tIns="45720" rIns="91440" bIns="45720" anchor="t">
            <a:spAutoFit/>
          </a:bodyPr>
          <a:p>
            <a:pPr marL="0" lvl="0" indent="0">
              <a:lnSpc>
                <a:spcPct val="120000"/>
              </a:lnSpc>
              <a:spcBef>
                <a:spcPct val="0"/>
              </a:spcBef>
              <a:buNone/>
            </a:pPr>
            <a:r>
              <a:rPr lang="en-US" altLang="zh-CN">
                <a:latin typeface="Times New Roman" pitchFamily="18" charset="0"/>
                <a:ea typeface="楷体_GB2312" pitchFamily="49" charset="-122"/>
              </a:rPr>
              <a:t>2</a:t>
            </a:r>
            <a:r>
              <a:rPr lang="zh-CN" altLang="en-US" dirty="0">
                <a:latin typeface="Times New Roman" pitchFamily="18" charset="0"/>
                <a:ea typeface="楷体_GB2312" pitchFamily="49" charset="-122"/>
              </a:rPr>
              <a:t>. </a:t>
            </a:r>
            <a:r>
              <a:rPr lang="zh-CN" altLang="zh-CN" dirty="0">
                <a:latin typeface="Times New Roman" pitchFamily="18" charset="0"/>
                <a:ea typeface="楷体_GB2312" pitchFamily="49" charset="-122"/>
              </a:rPr>
              <a:t>售中服务的内容</a:t>
            </a:r>
            <a:endParaRPr lang="zh-CN" altLang="zh-CN" dirty="0">
              <a:latin typeface="Times New Roman" pitchFamily="18" charset="0"/>
              <a:ea typeface="楷体_GB2312" pitchFamily="49" charset="-122"/>
            </a:endParaRPr>
          </a:p>
        </p:txBody>
      </p:sp>
      <p:pic>
        <p:nvPicPr>
          <p:cNvPr id="23561" name="图片 23560"/>
          <p:cNvPicPr>
            <a:picLocks noChangeAspect="1"/>
          </p:cNvPicPr>
          <p:nvPr/>
        </p:nvPicPr>
        <p:blipFill>
          <a:blip r:embed="rId1"/>
          <a:srcRect/>
          <a:stretch>
            <a:fillRect/>
          </a:stretch>
        </p:blipFill>
        <p:spPr>
          <a:xfrm>
            <a:off x="2436813" y="2032000"/>
            <a:ext cx="7316787" cy="3629025"/>
          </a:xfrm>
          <a:prstGeom prst="rect">
            <a:avLst/>
          </a:prstGeom>
          <a:noFill/>
          <a:ln w="9525">
            <a:noFill/>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a:xfrm>
            <a:off x="2351088" y="485775"/>
            <a:ext cx="7859712" cy="711200"/>
          </a:xfrm>
        </p:spPr>
        <p:txBody>
          <a:bodyPr vert="horz" wrap="square" lIns="91440" tIns="45720" rIns="91440" bIns="45720" anchor="ctr"/>
          <a:p>
            <a:pPr lvl="0" algn="l"/>
            <a:r>
              <a:rPr lang="en-US" altLang="zh-CN" dirty="0"/>
              <a:t>4</a:t>
            </a:r>
            <a:r>
              <a:rPr lang="zh-CN" altLang="en-US" dirty="0"/>
              <a:t>、客户服务的内容</a:t>
            </a:r>
            <a:endParaRPr lang="zh-CN" altLang="en-US" dirty="0"/>
          </a:p>
        </p:txBody>
      </p:sp>
      <p:sp>
        <p:nvSpPr>
          <p:cNvPr id="24579" name="内容占位符 2"/>
          <p:cNvSpPr>
            <a:spLocks noGrp="1"/>
          </p:cNvSpPr>
          <p:nvPr>
            <p:ph/>
          </p:nvPr>
        </p:nvSpPr>
        <p:spPr>
          <a:xfrm>
            <a:off x="2603500" y="1412875"/>
            <a:ext cx="4932363" cy="560705"/>
          </a:xfrm>
          <a:prstGeom prst="rect">
            <a:avLst/>
          </a:prstGeom>
          <a:noFill/>
          <a:ln w="9525">
            <a:noFill/>
          </a:ln>
        </p:spPr>
        <p:txBody>
          <a:bodyPr vert="horz" wrap="square" lIns="91440" tIns="45720" rIns="91440" bIns="45720" anchor="t">
            <a:spAutoFit/>
          </a:bodyPr>
          <a:p>
            <a:pPr marL="0" lvl="0" indent="0">
              <a:lnSpc>
                <a:spcPct val="110000"/>
              </a:lnSpc>
              <a:spcBef>
                <a:spcPct val="0"/>
              </a:spcBef>
              <a:buNone/>
            </a:pPr>
            <a:r>
              <a:rPr lang="en-US" altLang="zh-CN" sz="2800">
                <a:latin typeface="Times New Roman" pitchFamily="18" charset="0"/>
                <a:ea typeface="楷体_GB2312" pitchFamily="49" charset="-122"/>
              </a:rPr>
              <a:t>3. </a:t>
            </a:r>
            <a:r>
              <a:rPr lang="zh-CN" altLang="zh-CN" sz="2800" dirty="0">
                <a:latin typeface="Times New Roman" pitchFamily="18" charset="0"/>
                <a:ea typeface="楷体_GB2312" pitchFamily="49" charset="-122"/>
              </a:rPr>
              <a:t>售后服务的内容</a:t>
            </a:r>
            <a:endParaRPr lang="zh-CN" altLang="zh-CN" sz="2800" dirty="0">
              <a:latin typeface="Times New Roman" pitchFamily="18" charset="0"/>
              <a:ea typeface="楷体_GB2312" pitchFamily="49" charset="-122"/>
            </a:endParaRPr>
          </a:p>
        </p:txBody>
      </p:sp>
      <p:pic>
        <p:nvPicPr>
          <p:cNvPr id="24585" name="图片 24584"/>
          <p:cNvPicPr>
            <a:picLocks noChangeAspect="1"/>
          </p:cNvPicPr>
          <p:nvPr/>
        </p:nvPicPr>
        <p:blipFill>
          <a:blip r:embed="rId1"/>
          <a:srcRect/>
          <a:stretch>
            <a:fillRect/>
          </a:stretch>
        </p:blipFill>
        <p:spPr>
          <a:xfrm>
            <a:off x="2701925" y="2157730"/>
            <a:ext cx="7534910" cy="3888740"/>
          </a:xfrm>
          <a:prstGeom prst="rect">
            <a:avLst/>
          </a:prstGeom>
          <a:noFill/>
          <a:ln w="9525">
            <a:noFill/>
            <a:miter/>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定点服务与巡回服务</a:t>
            </a:r>
            <a:endParaRPr lang="zh-CN" altLang="en-US"/>
          </a:p>
        </p:txBody>
      </p:sp>
      <p:sp>
        <p:nvSpPr>
          <p:cNvPr id="6" name="内容占位符 5"/>
          <p:cNvSpPr>
            <a:spLocks noGrp="1"/>
          </p:cNvSpPr>
          <p:nvPr>
            <p:ph idx="1"/>
          </p:nvPr>
        </p:nvSpPr>
        <p:spPr/>
        <p:txBody>
          <a:bodyPr/>
          <a:p>
            <a:endParaRPr lang="zh-CN" altLang="en-US"/>
          </a:p>
        </p:txBody>
      </p:sp>
      <p:pic>
        <p:nvPicPr>
          <p:cNvPr id="2" name="图片 1">
            <a:hlinkClick r:id="rId1" action="ppaction://hlinksldjump"/>
          </p:cNvPr>
          <p:cNvPicPr>
            <a:picLocks noChangeAspect="1"/>
          </p:cNvPicPr>
          <p:nvPr/>
        </p:nvPicPr>
        <p:blipFill>
          <a:blip r:embed="rId2"/>
          <a:srcRect/>
          <a:stretch>
            <a:fillRect/>
          </a:stretch>
        </p:blipFill>
        <p:spPr>
          <a:xfrm>
            <a:off x="7040880" y="2804160"/>
            <a:ext cx="4692650" cy="3520440"/>
          </a:xfrm>
          <a:prstGeom prst="rect">
            <a:avLst/>
          </a:prstGeom>
        </p:spPr>
      </p:pic>
      <p:pic>
        <p:nvPicPr>
          <p:cNvPr id="3" name="图片 2"/>
          <p:cNvPicPr>
            <a:picLocks noChangeAspect="1"/>
          </p:cNvPicPr>
          <p:nvPr/>
        </p:nvPicPr>
        <p:blipFill>
          <a:blip r:embed="rId3"/>
          <a:srcRect/>
          <a:stretch>
            <a:fillRect/>
          </a:stretch>
        </p:blipFill>
        <p:spPr>
          <a:xfrm>
            <a:off x="1844040" y="4117340"/>
            <a:ext cx="4199255" cy="2615565"/>
          </a:xfrm>
          <a:prstGeom prst="rect">
            <a:avLst/>
          </a:prstGeom>
        </p:spPr>
      </p:pic>
      <p:pic>
        <p:nvPicPr>
          <p:cNvPr id="4" name="图片 3"/>
          <p:cNvPicPr>
            <a:picLocks noChangeAspect="1"/>
          </p:cNvPicPr>
          <p:nvPr/>
        </p:nvPicPr>
        <p:blipFill>
          <a:blip r:embed="rId4"/>
          <a:srcRect/>
          <a:stretch>
            <a:fillRect/>
          </a:stretch>
        </p:blipFill>
        <p:spPr>
          <a:xfrm>
            <a:off x="2091055" y="1478280"/>
            <a:ext cx="328549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1" action="ppaction://hlinksldjump"/>
              </a:rPr>
              <a:t>免费服务</a:t>
            </a:r>
            <a:r>
              <a:rPr lang="en-US" altLang="zh-CN">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1" action="ppaction://hlinksldjump"/>
              </a:rPr>
              <a:t>&amp;</a:t>
            </a:r>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1" action="ppaction://hlinksldjump"/>
              </a:rPr>
              <a:t>收费服务</a:t>
            </a: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1" action="ppaction://hlinksldjump"/>
            </a:endParaRPr>
          </a:p>
        </p:txBody>
      </p:sp>
      <p:sp>
        <p:nvSpPr>
          <p:cNvPr id="5" name="内容占位符 4"/>
          <p:cNvSpPr>
            <a:spLocks noGrp="1"/>
          </p:cNvSpPr>
          <p:nvPr>
            <p:ph idx="1"/>
          </p:nvPr>
        </p:nvSpPr>
        <p:spPr/>
        <p:txBody>
          <a:bodyPr/>
          <a:p>
            <a:endParaRPr lang="zh-CN" altLang="en-US"/>
          </a:p>
        </p:txBody>
      </p:sp>
      <p:pic>
        <p:nvPicPr>
          <p:cNvPr id="2" name="图片 1"/>
          <p:cNvPicPr>
            <a:picLocks noChangeAspect="1"/>
          </p:cNvPicPr>
          <p:nvPr/>
        </p:nvPicPr>
        <p:blipFill>
          <a:blip r:embed="rId2"/>
          <a:srcRect/>
          <a:stretch>
            <a:fillRect/>
          </a:stretch>
        </p:blipFill>
        <p:spPr>
          <a:xfrm>
            <a:off x="317500" y="1554480"/>
            <a:ext cx="4746625" cy="3322320"/>
          </a:xfrm>
          <a:prstGeom prst="rect">
            <a:avLst/>
          </a:prstGeom>
        </p:spPr>
      </p:pic>
      <p:pic>
        <p:nvPicPr>
          <p:cNvPr id="3" name="图片 2"/>
          <p:cNvPicPr>
            <a:picLocks noChangeAspect="1"/>
          </p:cNvPicPr>
          <p:nvPr/>
        </p:nvPicPr>
        <p:blipFill>
          <a:blip r:embed="rId3"/>
          <a:srcRect/>
          <a:stretch>
            <a:fillRect/>
          </a:stretch>
        </p:blipFill>
        <p:spPr>
          <a:xfrm>
            <a:off x="5882640" y="2529840"/>
            <a:ext cx="4916170" cy="3688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2209800" y="2130425"/>
            <a:ext cx="7772400" cy="1470025"/>
          </a:xfrm>
        </p:spPr>
        <p:txBody>
          <a:bodyPr vert="horz" wrap="square" anchor="ctr"/>
          <a:lstStyle>
            <a:lvl1pPr lvl="0" algn="l">
              <a:defRPr sz="3600" b="1" kern="1200">
                <a:solidFill>
                  <a:schemeClr val="bg1"/>
                </a:solidFill>
              </a:defRPr>
            </a:lvl1pPr>
          </a:lstStyle>
          <a:p>
            <a:pPr lvl="0" algn="ctr"/>
            <a:r>
              <a:rPr lang="zh-CN" altLang="en-US">
                <a:solidFill>
                  <a:schemeClr val="tx1"/>
                </a:solidFill>
              </a:rPr>
              <a:t>任务 提供优质客户服务</a:t>
            </a:r>
            <a:endParaRPr lang="zh-CN" altLang="en-US">
              <a:solidFill>
                <a:schemeClr val="tx1"/>
              </a:solidFill>
            </a:endParaRPr>
          </a:p>
        </p:txBody>
      </p:sp>
      <p:sp>
        <p:nvSpPr>
          <p:cNvPr id="7171" name="Rectangle 3"/>
          <p:cNvSpPr>
            <a:spLocks noGrp="1"/>
          </p:cNvSpPr>
          <p:nvPr>
            <p:ph type="subTitle"/>
          </p:nvPr>
        </p:nvSpPr>
        <p:spPr>
          <a:xfrm>
            <a:off x="2743200" y="4495800"/>
            <a:ext cx="6400800" cy="1708150"/>
          </a:xfrm>
        </p:spPr>
        <p:txBody>
          <a:bodyPr vert="horz" wrap="square" anchor="t"/>
          <a:lstStyle>
            <a:lvl1pPr marL="0" lvl="0" indent="0">
              <a:buNone/>
              <a:defRPr kern="1200">
                <a:solidFill>
                  <a:schemeClr val="bg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rPr lang="zh-CN" altLang="en-US" dirty="0"/>
              <a:t>模块四</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hlinkClick r:id="rId1" action="ppaction://hlinksldjump"/>
              </a:rPr>
              <a:t>一次性服务</a:t>
            </a:r>
            <a:r>
              <a:rPr lang="en-US" altLang="zh-CN">
                <a:hlinkClick r:id="rId1" action="ppaction://hlinksldjump"/>
              </a:rPr>
              <a:t>&amp;</a:t>
            </a:r>
            <a:r>
              <a:rPr lang="zh-CN" altLang="en-US">
                <a:hlinkClick r:id="rId1" action="ppaction://hlinksldjump"/>
              </a:rPr>
              <a:t>经常性服务</a:t>
            </a:r>
            <a:endParaRPr lang="zh-CN" altLang="en-US"/>
          </a:p>
        </p:txBody>
      </p:sp>
      <p:pic>
        <p:nvPicPr>
          <p:cNvPr id="4" name="内容占位符 3"/>
          <p:cNvPicPr>
            <a:picLocks noChangeAspect="1"/>
          </p:cNvPicPr>
          <p:nvPr>
            <p:ph idx="1"/>
          </p:nvPr>
        </p:nvPicPr>
        <p:blipFill>
          <a:blip r:embed="rId2"/>
          <a:srcRect/>
          <a:stretch>
            <a:fillRect/>
          </a:stretch>
        </p:blipFill>
        <p:spPr>
          <a:xfrm>
            <a:off x="822325" y="999490"/>
            <a:ext cx="3810000" cy="2286000"/>
          </a:xfrm>
          <a:prstGeom prst="rect">
            <a:avLst/>
          </a:prstGeom>
        </p:spPr>
      </p:pic>
      <p:pic>
        <p:nvPicPr>
          <p:cNvPr id="5" name="图片 4"/>
          <p:cNvPicPr>
            <a:picLocks noChangeAspect="1"/>
          </p:cNvPicPr>
          <p:nvPr/>
        </p:nvPicPr>
        <p:blipFill>
          <a:blip r:embed="rId3"/>
          <a:srcRect/>
          <a:stretch>
            <a:fillRect/>
          </a:stretch>
        </p:blipFill>
        <p:spPr>
          <a:xfrm>
            <a:off x="1095375" y="3642360"/>
            <a:ext cx="3599815" cy="2286000"/>
          </a:xfrm>
          <a:prstGeom prst="rect">
            <a:avLst/>
          </a:prstGeom>
        </p:spPr>
      </p:pic>
      <p:pic>
        <p:nvPicPr>
          <p:cNvPr id="6" name="图片 5"/>
          <p:cNvPicPr>
            <a:picLocks noChangeAspect="1"/>
          </p:cNvPicPr>
          <p:nvPr/>
        </p:nvPicPr>
        <p:blipFill>
          <a:blip r:embed="rId4"/>
          <a:srcRect/>
          <a:stretch>
            <a:fillRect/>
          </a:stretch>
        </p:blipFill>
        <p:spPr>
          <a:xfrm>
            <a:off x="6436360" y="1543685"/>
            <a:ext cx="4043045" cy="28854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981200" y="122238"/>
            <a:ext cx="7543800" cy="1295400"/>
          </a:xfrm>
        </p:spPr>
        <p:txBody>
          <a:bodyPr vert="horz" wrap="square" anchor="ctr"/>
          <a:lstStyle/>
          <a:p>
            <a:pPr lvl="0"/>
            <a:r>
              <a:rPr lang="en-US" altLang="zh-CN" dirty="0"/>
              <a:t>5</a:t>
            </a:r>
            <a:r>
              <a:rPr lang="zh-CN" altLang="en-US" dirty="0"/>
              <a:t>、客户服务对企业的意义 </a:t>
            </a:r>
            <a:endParaRPr lang="zh-CN" altLang="en-US" dirty="0"/>
          </a:p>
        </p:txBody>
      </p:sp>
      <p:sp>
        <p:nvSpPr>
          <p:cNvPr id="26627" name="Rectangle 3"/>
          <p:cNvSpPr>
            <a:spLocks noGrp="1"/>
          </p:cNvSpPr>
          <p:nvPr>
            <p:ph type="body"/>
          </p:nvPr>
        </p:nvSpPr>
        <p:spPr>
          <a:xfrm>
            <a:off x="1981200" y="1719263"/>
            <a:ext cx="8229600" cy="4411662"/>
          </a:xfrm>
        </p:spPr>
        <p:txBody>
          <a:bodyPr vert="horz" wrap="square" anchor="t"/>
          <a:lstStyle/>
          <a:p>
            <a:pPr lvl="0">
              <a:lnSpc>
                <a:spcPct val="90000"/>
              </a:lnSpc>
            </a:pPr>
            <a:r>
              <a:rPr lang="zh-CN" altLang="en-US" dirty="0"/>
              <a:t>经营企业最便宜的方式是为客户提供优质的服务。老客户和老客户的推荐会给企业带来更多的客户，而在这一点上企业不用花一分钱。</a:t>
            </a:r>
            <a:endParaRPr lang="zh-CN" altLang="en-US" dirty="0"/>
          </a:p>
          <a:p>
            <a:pPr lvl="0" algn="r">
              <a:lnSpc>
                <a:spcPct val="90000"/>
              </a:lnSpc>
            </a:pPr>
            <a:r>
              <a:rPr lang="zh-CN" altLang="en-US" dirty="0"/>
              <a:t>——大卫 斯坦伯格</a:t>
            </a:r>
            <a:endParaRPr lang="zh-CN" altLang="en-US" dirty="0"/>
          </a:p>
          <a:p>
            <a:pPr lvl="0">
              <a:lnSpc>
                <a:spcPct val="90000"/>
              </a:lnSpc>
            </a:pPr>
            <a:r>
              <a:rPr lang="zh-CN" altLang="en-US" dirty="0">
                <a:sym typeface="+mn-ea"/>
              </a:rPr>
              <a:t>服务是企业利润的根源</a:t>
            </a:r>
            <a:endParaRPr lang="zh-CN" altLang="en-US" dirty="0"/>
          </a:p>
          <a:p>
            <a:pPr lvl="0">
              <a:lnSpc>
                <a:spcPct val="90000"/>
              </a:lnSpc>
            </a:pPr>
            <a:r>
              <a:rPr lang="zh-CN" altLang="en-US" dirty="0">
                <a:sym typeface="+mn-ea"/>
              </a:rPr>
              <a:t>服务是顾客购买的关键因素 </a:t>
            </a:r>
            <a:endParaRPr lang="zh-CN" altLang="en-US" dirty="0"/>
          </a:p>
          <a:p>
            <a:pPr lvl="0">
              <a:lnSpc>
                <a:spcPct val="90000"/>
              </a:lnSpc>
            </a:pPr>
            <a:r>
              <a:rPr lang="zh-CN" altLang="en-US" dirty="0">
                <a:sym typeface="+mn-ea"/>
              </a:rPr>
              <a:t>服务是企业的核心竞争能力</a:t>
            </a:r>
            <a:endParaRPr lang="zh-CN" altLang="en-US" dirty="0">
              <a:sym typeface="+mn-ea"/>
            </a:endParaRPr>
          </a:p>
          <a:p>
            <a:pPr lvl="0">
              <a:lnSpc>
                <a:spcPct val="90000"/>
              </a:lnSpc>
            </a:pPr>
            <a:r>
              <a:rPr lang="zh-CN" altLang="en-US" dirty="0"/>
              <a:t>服务是品牌形象的核心内容 </a:t>
            </a:r>
            <a:endParaRPr lang="zh-CN" altLang="en-US" dirty="0"/>
          </a:p>
          <a:p>
            <a:pPr lvl="0">
              <a:lnSpc>
                <a:spcPct val="90000"/>
              </a:lnSpc>
            </a:pPr>
            <a:r>
              <a:rPr lang="zh-CN" altLang="en-US" dirty="0"/>
              <a:t>服务是降低成本的有效方法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a:stretch>
            <a:fillRect/>
          </a:stretch>
        </p:blipFill>
        <p:spPr>
          <a:xfrm>
            <a:off x="-22860" y="129540"/>
            <a:ext cx="2544445" cy="2544445"/>
          </a:xfrm>
          <a:prstGeom prst="rect">
            <a:avLst/>
          </a:prstGeom>
        </p:spPr>
      </p:pic>
      <p:pic>
        <p:nvPicPr>
          <p:cNvPr id="3" name="图片 2"/>
          <p:cNvPicPr>
            <a:picLocks noChangeAspect="1"/>
          </p:cNvPicPr>
          <p:nvPr/>
        </p:nvPicPr>
        <p:blipFill>
          <a:blip r:embed="rId2"/>
          <a:srcRect/>
          <a:stretch>
            <a:fillRect/>
          </a:stretch>
        </p:blipFill>
        <p:spPr>
          <a:xfrm>
            <a:off x="2293620" y="1291590"/>
            <a:ext cx="5714365" cy="2780665"/>
          </a:xfrm>
          <a:prstGeom prst="rect">
            <a:avLst/>
          </a:prstGeom>
        </p:spPr>
      </p:pic>
      <p:pic>
        <p:nvPicPr>
          <p:cNvPr id="4" name="图片 3"/>
          <p:cNvPicPr>
            <a:picLocks noChangeAspect="1"/>
          </p:cNvPicPr>
          <p:nvPr/>
        </p:nvPicPr>
        <p:blipFill>
          <a:blip r:embed="rId3"/>
          <a:srcRect/>
          <a:stretch>
            <a:fillRect/>
          </a:stretch>
        </p:blipFill>
        <p:spPr>
          <a:xfrm>
            <a:off x="7620" y="4027170"/>
            <a:ext cx="5714365" cy="2856865"/>
          </a:xfrm>
          <a:prstGeom prst="rect">
            <a:avLst/>
          </a:prstGeom>
        </p:spPr>
      </p:pic>
      <p:pic>
        <p:nvPicPr>
          <p:cNvPr id="5" name="图片 4"/>
          <p:cNvPicPr>
            <a:picLocks noChangeAspect="1"/>
          </p:cNvPicPr>
          <p:nvPr/>
        </p:nvPicPr>
        <p:blipFill>
          <a:blip r:embed="rId4"/>
          <a:srcRect/>
          <a:stretch>
            <a:fillRect/>
          </a:stretch>
        </p:blipFill>
        <p:spPr>
          <a:xfrm>
            <a:off x="7764780" y="-62230"/>
            <a:ext cx="4327525" cy="4443095"/>
          </a:xfrm>
          <a:prstGeom prst="rect">
            <a:avLst/>
          </a:prstGeom>
        </p:spPr>
      </p:pic>
      <p:pic>
        <p:nvPicPr>
          <p:cNvPr id="6" name="图片 5"/>
          <p:cNvPicPr>
            <a:picLocks noChangeAspect="1"/>
          </p:cNvPicPr>
          <p:nvPr/>
        </p:nvPicPr>
        <p:blipFill>
          <a:blip r:embed="rId5"/>
          <a:srcRect/>
          <a:stretch>
            <a:fillRect/>
          </a:stretch>
        </p:blipFill>
        <p:spPr>
          <a:xfrm>
            <a:off x="7283450" y="2437130"/>
            <a:ext cx="3202305" cy="40239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7649"/>
          <p:cNvSpPr>
            <a:spLocks noGrp="1"/>
          </p:cNvSpPr>
          <p:nvPr>
            <p:ph type="title"/>
          </p:nvPr>
        </p:nvSpPr>
        <p:spPr/>
        <p:txBody>
          <a:bodyPr anchor="ctr"/>
          <a:lstStyle/>
          <a:p>
            <a:r>
              <a:rPr lang="zh-CN" altLang="en-US" dirty="0"/>
              <a:t>好产品？好服务？以什么评价？</a:t>
            </a:r>
            <a:endParaRPr lang="zh-CN" altLang="en-US" dirty="0"/>
          </a:p>
        </p:txBody>
      </p:sp>
      <p:sp>
        <p:nvSpPr>
          <p:cNvPr id="27651" name="文本占位符 27650"/>
          <p:cNvSpPr>
            <a:spLocks noGrp="1"/>
          </p:cNvSpPr>
          <p:nvPr>
            <p:ph type="body" idx="1"/>
          </p:nvPr>
        </p:nvSpPr>
        <p:spPr/>
        <p:txBody>
          <a:bodyPr/>
          <a:lstStyle/>
          <a:p>
            <a:r>
              <a:rPr lang="zh-CN" altLang="en-US" dirty="0"/>
              <a:t>汽车</a:t>
            </a:r>
            <a:endParaRPr lang="zh-CN" altLang="en-US" dirty="0"/>
          </a:p>
          <a:p>
            <a:r>
              <a:rPr lang="zh-CN" altLang="en-US" dirty="0"/>
              <a:t>电脑</a:t>
            </a:r>
            <a:endParaRPr lang="zh-CN" altLang="en-US" dirty="0"/>
          </a:p>
          <a:p>
            <a:r>
              <a:rPr lang="zh-CN" altLang="en-US" dirty="0"/>
              <a:t>手机</a:t>
            </a:r>
            <a:endParaRPr lang="zh-CN" altLang="en-US" dirty="0"/>
          </a:p>
          <a:p>
            <a:r>
              <a:rPr lang="zh-CN" altLang="en-US" dirty="0"/>
              <a:t>超市</a:t>
            </a:r>
            <a:endParaRPr lang="zh-CN" altLang="en-US" dirty="0"/>
          </a:p>
          <a:p>
            <a:r>
              <a:rPr lang="zh-CN" altLang="en-US" dirty="0"/>
              <a:t>理发</a:t>
            </a:r>
            <a:endParaRPr lang="zh-CN" altLang="en-US"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28673"/>
          <p:cNvSpPr>
            <a:spLocks noGrp="1"/>
          </p:cNvSpPr>
          <p:nvPr>
            <p:ph type="title"/>
          </p:nvPr>
        </p:nvSpPr>
        <p:spPr/>
        <p:txBody>
          <a:bodyPr anchor="ctr"/>
          <a:lstStyle/>
          <a:p>
            <a:r>
              <a:rPr lang="zh-CN" altLang="en-US"/>
              <a:t>二、客户服务质量</a:t>
            </a:r>
            <a:endParaRPr lang="zh-CN" altLang="en-US"/>
          </a:p>
        </p:txBody>
      </p:sp>
      <p:sp>
        <p:nvSpPr>
          <p:cNvPr id="28675" name="文本占位符 28674"/>
          <p:cNvSpPr>
            <a:spLocks noGrp="1"/>
          </p:cNvSpPr>
          <p:nvPr>
            <p:ph type="body" idx="1"/>
          </p:nvPr>
        </p:nvSpPr>
        <p:spPr/>
        <p:txBody>
          <a:bodyPr/>
          <a:lstStyle/>
          <a:p>
            <a:endParaRPr lang="zh-CN" altLang="en-US" dirty="0"/>
          </a:p>
          <a:p>
            <a:r>
              <a:rPr lang="zh-CN" altLang="en-US" dirty="0"/>
              <a:t>质量是满足规定或潜在需求的特征和特性的总和。</a:t>
            </a:r>
            <a:endParaRPr lang="zh-CN" altLang="en-US" dirty="0"/>
          </a:p>
          <a:p>
            <a:r>
              <a:rPr lang="zh-CN" altLang="en-US" dirty="0"/>
              <a:t>满足要求的程度（法律规定、客户需求）</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29697"/>
          <p:cNvSpPr>
            <a:spLocks noGrp="1"/>
          </p:cNvSpPr>
          <p:nvPr>
            <p:ph type="title"/>
          </p:nvPr>
        </p:nvSpPr>
        <p:spPr/>
        <p:txBody>
          <a:bodyPr anchor="ctr"/>
          <a:lstStyle/>
          <a:p>
            <a:r>
              <a:rPr lang="zh-CN" altLang="en-US" dirty="0"/>
              <a:t>TIPS-质量理念</a:t>
            </a:r>
            <a:endParaRPr lang="zh-CN" altLang="en-US" dirty="0"/>
          </a:p>
        </p:txBody>
      </p:sp>
      <p:sp>
        <p:nvSpPr>
          <p:cNvPr id="29699" name="文本占位符 29698"/>
          <p:cNvSpPr>
            <a:spLocks noGrp="1"/>
          </p:cNvSpPr>
          <p:nvPr>
            <p:ph type="body" idx="1"/>
          </p:nvPr>
        </p:nvSpPr>
        <p:spPr>
          <a:xfrm>
            <a:off x="2057400" y="1524000"/>
            <a:ext cx="8207375" cy="5040313"/>
          </a:xfrm>
        </p:spPr>
        <p:txBody>
          <a:bodyPr/>
          <a:lstStyle/>
          <a:p>
            <a:pPr>
              <a:lnSpc>
                <a:spcPct val="80000"/>
              </a:lnSpc>
            </a:pPr>
            <a:r>
              <a:rPr lang="zh-CN" altLang="en-US" sz="2600" dirty="0"/>
              <a:t>符合性质量：符合现行标准的程度</a:t>
            </a:r>
            <a:endParaRPr lang="zh-CN" altLang="en-US" sz="2600" dirty="0"/>
          </a:p>
          <a:p>
            <a:pPr>
              <a:lnSpc>
                <a:spcPct val="80000"/>
              </a:lnSpc>
            </a:pPr>
            <a:r>
              <a:rPr lang="zh-CN" altLang="en-US" sz="2600" dirty="0"/>
              <a:t>产品标准：儿童玩具、空气净化器、防雾霾口罩——法律、行业标准</a:t>
            </a:r>
            <a:endParaRPr lang="zh-CN" altLang="en-US" sz="2600" dirty="0"/>
          </a:p>
          <a:p>
            <a:pPr>
              <a:lnSpc>
                <a:spcPct val="80000"/>
              </a:lnSpc>
            </a:pPr>
            <a:r>
              <a:rPr lang="zh-CN" altLang="en-US" sz="2600" dirty="0"/>
              <a:t>服务标准：</a:t>
            </a:r>
            <a:r>
              <a:rPr lang="zh-CN" altLang="en-US" sz="2600" dirty="0">
                <a:solidFill>
                  <a:srgbClr val="FF3300"/>
                </a:solidFill>
              </a:rPr>
              <a:t>GB/T 30351-2013搬家服务规范</a:t>
            </a:r>
            <a:r>
              <a:rPr lang="zh-CN" altLang="en-US" sz="2600" dirty="0"/>
              <a:t>：</a:t>
            </a:r>
            <a:r>
              <a:rPr lang="zh-CN" altLang="en-US" sz="2200" dirty="0"/>
              <a:t>规定了搬家服务的术语和定义、机构人员及设施设备要求、服务过程要求、服务质量投诉、处理与改进；</a:t>
            </a:r>
            <a:r>
              <a:rPr lang="zh-CN" altLang="en-US" sz="2600" dirty="0">
                <a:solidFill>
                  <a:srgbClr val="FF3300"/>
                </a:solidFill>
              </a:rPr>
              <a:t>GB/T 30349-2013集装箱货运代理服务规范</a:t>
            </a:r>
            <a:r>
              <a:rPr lang="zh-CN" altLang="en-US" sz="2600" dirty="0"/>
              <a:t>：</a:t>
            </a:r>
            <a:r>
              <a:rPr lang="zh-CN" altLang="en-US" sz="2200" dirty="0"/>
              <a:t>规定了集装箱货运代理在进出口货运服务方面的业务流程和服务规范 </a:t>
            </a:r>
            <a:endParaRPr lang="zh-CN" altLang="en-US" sz="2200" dirty="0"/>
          </a:p>
          <a:p>
            <a:pPr>
              <a:lnSpc>
                <a:spcPct val="80000"/>
              </a:lnSpc>
            </a:pPr>
            <a:r>
              <a:rPr lang="zh-CN" altLang="en-US" sz="2200" dirty="0"/>
              <a:t>国际货运代理危险货物运输服务质量要求 </a:t>
            </a:r>
            <a:endParaRPr lang="zh-CN" altLang="en-US" sz="2200" dirty="0"/>
          </a:p>
          <a:p>
            <a:pPr>
              <a:lnSpc>
                <a:spcPct val="80000"/>
              </a:lnSpc>
            </a:pPr>
            <a:r>
              <a:rPr lang="zh-CN" altLang="en-US" sz="2200" dirty="0"/>
              <a:t>药品物流服务规范</a:t>
            </a:r>
            <a:endParaRPr lang="zh-CN" altLang="en-US" sz="2200" dirty="0"/>
          </a:p>
          <a:p>
            <a:pPr>
              <a:lnSpc>
                <a:spcPct val="80000"/>
              </a:lnSpc>
            </a:pPr>
            <a:r>
              <a:rPr lang="zh-CN" altLang="en-US" sz="2600" dirty="0"/>
              <a:t>商务部、全国服务标准化技术委员会、全国物流标准化技术委员会、国家认证认可监督管理委员会</a:t>
            </a:r>
            <a:endParaRPr lang="zh-CN" altLang="en-US" sz="2600" dirty="0"/>
          </a:p>
          <a:p>
            <a:pPr>
              <a:lnSpc>
                <a:spcPct val="80000"/>
              </a:lnSpc>
            </a:pPr>
            <a:endParaRPr lang="zh-CN" altLang="en-US"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30721"/>
          <p:cNvSpPr>
            <a:spLocks noGrp="1"/>
          </p:cNvSpPr>
          <p:nvPr>
            <p:ph type="title"/>
          </p:nvPr>
        </p:nvSpPr>
        <p:spPr/>
        <p:txBody>
          <a:bodyPr anchor="ctr"/>
          <a:lstStyle/>
          <a:p>
            <a:r>
              <a:rPr lang="zh-CN" altLang="en-US" dirty="0"/>
              <a:t>TIPS-质量理念</a:t>
            </a:r>
            <a:endParaRPr lang="zh-CN" altLang="en-US" dirty="0"/>
          </a:p>
        </p:txBody>
      </p:sp>
      <p:sp>
        <p:nvSpPr>
          <p:cNvPr id="30723" name="文本占位符 30722"/>
          <p:cNvSpPr>
            <a:spLocks noGrp="1"/>
          </p:cNvSpPr>
          <p:nvPr>
            <p:ph type="body" idx="1"/>
          </p:nvPr>
        </p:nvSpPr>
        <p:spPr>
          <a:xfrm>
            <a:off x="1981200" y="1524000"/>
            <a:ext cx="8207375" cy="5040313"/>
          </a:xfrm>
        </p:spPr>
        <p:txBody>
          <a:bodyPr/>
          <a:lstStyle/>
          <a:p>
            <a:r>
              <a:rPr lang="zh-CN" altLang="en-US" dirty="0"/>
              <a:t>适用性质量：适合顾客需要的程度</a:t>
            </a:r>
            <a:endParaRPr lang="zh-CN" altLang="en-US" dirty="0"/>
          </a:p>
          <a:p>
            <a:r>
              <a:rPr lang="zh-CN" altLang="en-US" sz="2600" dirty="0"/>
              <a:t>从“使用要求”和“满足程度”两个方面去理解质量的实质</a:t>
            </a:r>
            <a:endParaRPr lang="zh-CN" altLang="en-US" sz="2600" dirty="0"/>
          </a:p>
          <a:p>
            <a:r>
              <a:rPr lang="zh-CN" altLang="en-US" sz="2600" dirty="0"/>
              <a:t>椅子、餐饮（麻辣烫、小吃等）、网络网速、移动资费</a:t>
            </a:r>
            <a:endParaRPr lang="zh-CN" altLang="en-US" sz="2600" dirty="0"/>
          </a:p>
          <a:p>
            <a:r>
              <a:rPr lang="zh-CN" altLang="en-US" sz="2600" dirty="0"/>
              <a:t>适用性的评定由用户作出</a:t>
            </a:r>
            <a:endParaRPr lang="zh-CN" alt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31745"/>
          <p:cNvSpPr>
            <a:spLocks noGrp="1"/>
          </p:cNvSpPr>
          <p:nvPr>
            <p:ph type="title"/>
          </p:nvPr>
        </p:nvSpPr>
        <p:spPr/>
        <p:txBody>
          <a:bodyPr anchor="ctr"/>
          <a:lstStyle/>
          <a:p/>
        </p:txBody>
      </p:sp>
      <p:sp>
        <p:nvSpPr>
          <p:cNvPr id="31747" name="文本占位符 31746"/>
          <p:cNvSpPr>
            <a:spLocks noGrp="1"/>
          </p:cNvSpPr>
          <p:nvPr>
            <p:ph type="body" idx="1"/>
          </p:nvPr>
        </p:nvSpPr>
        <p:spPr>
          <a:xfrm>
            <a:off x="1981200" y="1524000"/>
            <a:ext cx="8207375" cy="5040313"/>
          </a:xfrm>
        </p:spPr>
        <p:txBody>
          <a:bodyPr/>
          <a:lstStyle/>
          <a:p>
            <a:r>
              <a:rPr lang="zh-CN" altLang="en-US" dirty="0"/>
              <a:t>质量的第一个层次是符合性，符合标准要求的产品不一定是好产品，但不符合标准要求的产品一定不是好产品</a:t>
            </a:r>
            <a:endParaRPr lang="zh-CN" altLang="en-US" dirty="0"/>
          </a:p>
          <a:p>
            <a:r>
              <a:rPr lang="zh-CN" altLang="en-US" dirty="0"/>
              <a:t>质量的第二个层次是质量的适用性，质量的适用性是建立在质量的符合性基础之上，没有符合性质量，就谈不上适用性质量</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32769"/>
          <p:cNvSpPr>
            <a:spLocks noGrp="1"/>
          </p:cNvSpPr>
          <p:nvPr>
            <p:ph type="title"/>
          </p:nvPr>
        </p:nvSpPr>
        <p:spPr/>
        <p:txBody>
          <a:bodyPr anchor="ctr"/>
          <a:lstStyle/>
          <a:p>
            <a:r>
              <a:rPr lang="zh-CN" altLang="en-US" dirty="0"/>
              <a:t>TIPS-质量理念</a:t>
            </a:r>
            <a:endParaRPr lang="zh-CN" altLang="en-US" dirty="0"/>
          </a:p>
        </p:txBody>
      </p:sp>
      <p:sp>
        <p:nvSpPr>
          <p:cNvPr id="32771" name="文本占位符 32770"/>
          <p:cNvSpPr>
            <a:spLocks noGrp="1"/>
          </p:cNvSpPr>
          <p:nvPr>
            <p:ph type="body" idx="1"/>
          </p:nvPr>
        </p:nvSpPr>
        <p:spPr>
          <a:xfrm>
            <a:off x="1981200" y="1447800"/>
            <a:ext cx="8207375" cy="5040313"/>
          </a:xfrm>
        </p:spPr>
        <p:txBody>
          <a:bodyPr/>
          <a:lstStyle/>
          <a:p>
            <a:r>
              <a:rPr lang="zh-CN" altLang="en-US" dirty="0"/>
              <a:t>全面质量——满意性质量</a:t>
            </a:r>
            <a:endParaRPr lang="zh-CN" altLang="en-US" dirty="0"/>
          </a:p>
          <a:p>
            <a:r>
              <a:rPr lang="zh-CN" altLang="en-US" dirty="0"/>
              <a:t>既反映了要符合标准的要求（是一种狭义的质量概念），也反映了要满足顾客的需要，是一种广义的质量概念</a:t>
            </a:r>
            <a:endParaRPr lang="zh-CN" altLang="en-US" dirty="0"/>
          </a:p>
          <a:p>
            <a:r>
              <a:rPr lang="zh-CN" altLang="en-US" dirty="0"/>
              <a:t>卓越质量</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981200" y="122238"/>
            <a:ext cx="7543800" cy="1295400"/>
          </a:xfrm>
        </p:spPr>
        <p:txBody>
          <a:bodyPr vert="horz" wrap="square" anchor="ctr"/>
          <a:lstStyle/>
          <a:p>
            <a:pPr lvl="0"/>
            <a:r>
              <a:rPr lang="en-US" altLang="x-none" dirty="0"/>
              <a:t>1.</a:t>
            </a:r>
            <a:r>
              <a:rPr lang="zh-CN" altLang="en-US" dirty="0"/>
              <a:t>客户服务质量</a:t>
            </a:r>
            <a:endParaRPr lang="zh-CN" altLang="en-US" dirty="0"/>
          </a:p>
        </p:txBody>
      </p:sp>
      <p:sp>
        <p:nvSpPr>
          <p:cNvPr id="33795" name="Rectangle 3"/>
          <p:cNvSpPr>
            <a:spLocks noGrp="1"/>
          </p:cNvSpPr>
          <p:nvPr>
            <p:ph type="body"/>
          </p:nvPr>
        </p:nvSpPr>
        <p:spPr>
          <a:xfrm>
            <a:off x="1981200" y="1719263"/>
            <a:ext cx="8229600" cy="4411662"/>
          </a:xfrm>
        </p:spPr>
        <p:txBody>
          <a:bodyPr vert="horz" wrap="square" anchor="t"/>
          <a:lstStyle/>
          <a:p>
            <a:pPr lvl="0"/>
            <a:r>
              <a:rPr lang="zh-CN" altLang="en-US" dirty="0"/>
              <a:t>客户服务质量指企业提供的服务满足规定或潜在要求（或需求）的特性和特征的总和。</a:t>
            </a:r>
            <a:endParaRPr lang="zh-CN" altLang="en-US" dirty="0"/>
          </a:p>
          <a:p>
            <a:pPr lvl="0"/>
            <a:r>
              <a:rPr lang="zh-CN" altLang="en-US" dirty="0"/>
              <a:t>特性——区分不同类别的服务</a:t>
            </a:r>
            <a:endParaRPr lang="zh-CN" altLang="en-US" dirty="0"/>
          </a:p>
          <a:p>
            <a:pPr lvl="0"/>
            <a:r>
              <a:rPr lang="zh-CN" altLang="en-US" dirty="0"/>
              <a:t>特征——区分服务的规格、档次、品味</a:t>
            </a:r>
            <a:endParaRPr lang="zh-CN" altLang="en-US" dirty="0"/>
          </a:p>
          <a:p>
            <a:pPr lvl="0"/>
            <a:r>
              <a:rPr lang="zh-CN" altLang="en-US" dirty="0"/>
              <a:t>客户服务质量是一个主观范畴，取决于客户对服务质量的期望同其实际体验到的服务质量水平的比较</a:t>
            </a:r>
            <a:endParaRPr lang="zh-CN" altLang="en-US" dirty="0"/>
          </a:p>
          <a:p>
            <a:pPr lvl="0"/>
            <a:endParaRPr lang="zh-CN" altLang="en-US" dirty="0"/>
          </a:p>
          <a:p>
            <a:pPr lvl="0"/>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1981200" y="122238"/>
            <a:ext cx="7543800" cy="1295400"/>
          </a:xfrm>
        </p:spPr>
        <p:txBody>
          <a:bodyPr vert="horz" wrap="square" anchor="ctr"/>
          <a:lstStyle/>
          <a:p>
            <a:pPr lvl="0"/>
            <a:r>
              <a:rPr lang="zh-CN" altLang="en-US"/>
              <a:t>学习目标</a:t>
            </a:r>
            <a:endParaRPr lang="zh-CN" altLang="en-US"/>
          </a:p>
        </p:txBody>
      </p:sp>
      <p:sp>
        <p:nvSpPr>
          <p:cNvPr id="8195" name="Rectangle 3"/>
          <p:cNvSpPr>
            <a:spLocks noGrp="1"/>
          </p:cNvSpPr>
          <p:nvPr>
            <p:ph type="body"/>
          </p:nvPr>
        </p:nvSpPr>
        <p:spPr>
          <a:xfrm>
            <a:off x="1981200" y="1719263"/>
            <a:ext cx="8229600" cy="4411662"/>
          </a:xfrm>
        </p:spPr>
        <p:txBody>
          <a:bodyPr vert="horz" wrap="square" anchor="t"/>
          <a:lstStyle/>
          <a:p>
            <a:pPr lvl="0"/>
          </a:p>
        </p:txBody>
      </p:sp>
      <p:sp>
        <p:nvSpPr>
          <p:cNvPr id="8196" name="AutoShape 4"/>
          <p:cNvSpPr/>
          <p:nvPr/>
        </p:nvSpPr>
        <p:spPr>
          <a:xfrm>
            <a:off x="2423160" y="1828800"/>
            <a:ext cx="3124200" cy="4038600"/>
          </a:xfrm>
          <a:prstGeom prst="roundRect">
            <a:avLst>
              <a:gd name="adj" fmla="val 16667"/>
            </a:avLst>
          </a:prstGeom>
          <a:gradFill rotWithShape="1">
            <a:gsLst>
              <a:gs pos="0">
                <a:schemeClr val="bg1"/>
              </a:gs>
              <a:gs pos="100000">
                <a:schemeClr val="accent1"/>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r>
              <a:rPr lang="zh-CN" altLang="en-US" dirty="0">
                <a:latin typeface="Arial" charset="-116"/>
                <a:ea typeface="宋体" charset="-122"/>
              </a:rPr>
              <a:t>知识目标</a:t>
            </a:r>
            <a:endParaRPr lang="zh-CN" altLang="en-US" dirty="0">
              <a:latin typeface="Arial" charset="-116"/>
              <a:ea typeface="宋体" charset="-122"/>
            </a:endParaRPr>
          </a:p>
          <a:p>
            <a:pPr lvl="0" eaLnBrk="1" hangingPunct="1"/>
            <a:r>
              <a:rPr lang="en-US" altLang="x-none" dirty="0">
                <a:latin typeface="Arial" charset="-116"/>
                <a:ea typeface="宋体" charset="-122"/>
              </a:rPr>
              <a:t>1</a:t>
            </a:r>
            <a:r>
              <a:rPr lang="zh-CN" altLang="en-US" dirty="0">
                <a:latin typeface="Arial" charset="-116"/>
                <a:ea typeface="宋体" charset="-122"/>
              </a:rPr>
              <a:t>、了解客户服务的概念、</a:t>
            </a:r>
            <a:endParaRPr lang="zh-CN" altLang="en-US" dirty="0">
              <a:latin typeface="Arial" charset="-116"/>
              <a:ea typeface="宋体" charset="-122"/>
            </a:endParaRPr>
          </a:p>
          <a:p>
            <a:pPr lvl="0" eaLnBrk="1" hangingPunct="1"/>
            <a:r>
              <a:rPr lang="zh-CN" altLang="en-US" dirty="0">
                <a:latin typeface="Arial" charset="-116"/>
                <a:ea typeface="宋体" charset="-122"/>
              </a:rPr>
              <a:t>内容</a:t>
            </a:r>
            <a:endParaRPr lang="zh-CN" altLang="en-US" dirty="0">
              <a:latin typeface="Arial" charset="-116"/>
              <a:ea typeface="宋体" charset="-122"/>
            </a:endParaRPr>
          </a:p>
          <a:p>
            <a:pPr lvl="0" eaLnBrk="1" hangingPunct="1"/>
            <a:r>
              <a:rPr lang="en-US" altLang="x-none" dirty="0">
                <a:latin typeface="Arial" charset="-116"/>
                <a:ea typeface="宋体" charset="-122"/>
              </a:rPr>
              <a:t>2</a:t>
            </a:r>
            <a:r>
              <a:rPr lang="zh-CN" altLang="en-US" dirty="0">
                <a:latin typeface="Arial" charset="-116"/>
                <a:ea typeface="宋体" charset="-122"/>
              </a:rPr>
              <a:t>、理解客户服务质量的内涵</a:t>
            </a:r>
            <a:endParaRPr lang="zh-CN" altLang="en-US" dirty="0">
              <a:latin typeface="Arial" charset="-116"/>
              <a:ea typeface="宋体" charset="-122"/>
            </a:endParaRPr>
          </a:p>
          <a:p>
            <a:pPr lvl="0" eaLnBrk="1" hangingPunct="1"/>
            <a:r>
              <a:rPr lang="en-US" altLang="x-none" dirty="0">
                <a:latin typeface="Arial" charset="-116"/>
                <a:ea typeface="宋体" charset="-122"/>
              </a:rPr>
              <a:t>3</a:t>
            </a:r>
            <a:r>
              <a:rPr lang="zh-CN" altLang="en-US" dirty="0">
                <a:latin typeface="Arial" charset="-116"/>
                <a:ea typeface="宋体" charset="-122"/>
              </a:rPr>
              <a:t>、掌握客户服务质量的要素</a:t>
            </a:r>
            <a:endParaRPr lang="zh-CN" altLang="en-US" dirty="0">
              <a:latin typeface="Arial" charset="-116"/>
              <a:ea typeface="宋体" charset="-122"/>
            </a:endParaRPr>
          </a:p>
          <a:p>
            <a:pPr lvl="0" eaLnBrk="1" hangingPunct="1"/>
            <a:r>
              <a:rPr lang="en-US" altLang="zh-CN" dirty="0">
                <a:latin typeface="Arial" charset="-116"/>
                <a:ea typeface="宋体" charset="-122"/>
              </a:rPr>
              <a:t>4</a:t>
            </a:r>
            <a:r>
              <a:rPr lang="zh-CN" altLang="en-US" dirty="0">
                <a:latin typeface="Arial" charset="-116"/>
                <a:ea typeface="宋体" charset="-122"/>
              </a:rPr>
              <a:t>、掌握提高客户服务水平的</a:t>
            </a:r>
            <a:endParaRPr lang="zh-CN" altLang="en-US" dirty="0">
              <a:latin typeface="Arial" charset="-116"/>
              <a:ea typeface="宋体" charset="-122"/>
            </a:endParaRPr>
          </a:p>
          <a:p>
            <a:pPr lvl="0" eaLnBrk="1" hangingPunct="1"/>
            <a:r>
              <a:rPr lang="zh-CN" altLang="en-US" dirty="0">
                <a:latin typeface="Arial" charset="-116"/>
                <a:ea typeface="宋体" charset="-122"/>
              </a:rPr>
              <a:t>途径</a:t>
            </a:r>
            <a:endParaRPr lang="zh-CN" altLang="en-US" dirty="0">
              <a:latin typeface="Arial" charset="-116"/>
              <a:ea typeface="宋体" charset="-122"/>
            </a:endParaRPr>
          </a:p>
        </p:txBody>
      </p:sp>
      <p:sp>
        <p:nvSpPr>
          <p:cNvPr id="8197" name="AutoShape 5"/>
          <p:cNvSpPr/>
          <p:nvPr/>
        </p:nvSpPr>
        <p:spPr>
          <a:xfrm>
            <a:off x="6248400" y="1905000"/>
            <a:ext cx="3124200" cy="4038600"/>
          </a:xfrm>
          <a:prstGeom prst="roundRect">
            <a:avLst>
              <a:gd name="adj" fmla="val 16667"/>
            </a:avLst>
          </a:prstGeom>
          <a:gradFill rotWithShape="1">
            <a:gsLst>
              <a:gs pos="0">
                <a:schemeClr val="bg1"/>
              </a:gs>
              <a:gs pos="100000">
                <a:srgbClr val="CCFFCC"/>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lstStyle/>
          <a:p>
            <a:pPr lvl="0" eaLnBrk="1" hangingPunct="1"/>
            <a:r>
              <a:rPr lang="zh-CN" altLang="en-US" dirty="0">
                <a:latin typeface="Arial" charset="-116"/>
                <a:ea typeface="宋体" charset="-122"/>
              </a:rPr>
              <a:t>能力目标</a:t>
            </a:r>
            <a:endParaRPr lang="zh-CN" altLang="en-US" dirty="0">
              <a:latin typeface="Arial" charset="-116"/>
              <a:ea typeface="宋体" charset="-122"/>
            </a:endParaRPr>
          </a:p>
          <a:p>
            <a:pPr lvl="0" eaLnBrk="1" hangingPunct="1"/>
            <a:r>
              <a:rPr lang="zh-CN" altLang="en-US" dirty="0">
                <a:latin typeface="Arial" charset="-116"/>
                <a:ea typeface="宋体" charset="-122"/>
              </a:rPr>
              <a:t>结合实际情况能运用相</a:t>
            </a:r>
            <a:endParaRPr lang="zh-CN" altLang="en-US" dirty="0">
              <a:latin typeface="Arial" charset="-116"/>
              <a:ea typeface="宋体" charset="-122"/>
            </a:endParaRPr>
          </a:p>
          <a:p>
            <a:pPr lvl="0" eaLnBrk="1" hangingPunct="1"/>
            <a:r>
              <a:rPr lang="zh-CN" altLang="en-US" dirty="0">
                <a:latin typeface="Arial" charset="-116"/>
                <a:ea typeface="宋体" charset="-122"/>
              </a:rPr>
              <a:t>关知识提出改进客户服务的</a:t>
            </a:r>
            <a:endParaRPr lang="zh-CN" altLang="en-US" dirty="0">
              <a:latin typeface="Arial" charset="-116"/>
              <a:ea typeface="宋体" charset="-122"/>
            </a:endParaRPr>
          </a:p>
          <a:p>
            <a:pPr lvl="0" eaLnBrk="1" hangingPunct="1"/>
            <a:r>
              <a:rPr lang="zh-CN" altLang="en-US" dirty="0">
                <a:latin typeface="Arial" charset="-116"/>
                <a:ea typeface="宋体" charset="-122"/>
              </a:rPr>
              <a:t>方法</a:t>
            </a:r>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zh-CN" altLang="en-US" dirty="0">
              <a:latin typeface="Arial" charset="-116"/>
              <a:ea typeface="宋体" charset="-122"/>
            </a:endParaRPr>
          </a:p>
          <a:p>
            <a:pPr lvl="0" eaLnBrk="1" hangingPunct="1"/>
            <a:endParaRPr lang="en-US" altLang="x-none" dirty="0">
              <a:latin typeface="Arial" charset="-116"/>
              <a:ea typeface="宋体"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35841"/>
          <p:cNvSpPr>
            <a:spLocks noGrp="1"/>
          </p:cNvSpPr>
          <p:nvPr>
            <p:ph type="title"/>
          </p:nvPr>
        </p:nvSpPr>
        <p:spPr/>
        <p:txBody>
          <a:bodyPr anchor="ctr"/>
          <a:lstStyle/>
          <a:p>
            <a:r>
              <a:rPr lang="zh-CN" altLang="en-US" dirty="0"/>
              <a:t>服务质量</a:t>
            </a:r>
            <a:endParaRPr lang="zh-CN" altLang="en-US" dirty="0"/>
          </a:p>
        </p:txBody>
      </p:sp>
      <p:sp>
        <p:nvSpPr>
          <p:cNvPr id="35843" name="文本占位符 35842"/>
          <p:cNvSpPr>
            <a:spLocks noGrp="1"/>
          </p:cNvSpPr>
          <p:nvPr>
            <p:ph type="body" idx="1"/>
          </p:nvPr>
        </p:nvSpPr>
        <p:spPr/>
        <p:txBody>
          <a:bodyPr/>
          <a:lstStyle/>
          <a:p>
            <a:endParaRPr lang="zh-CN" altLang="en-US" dirty="0"/>
          </a:p>
        </p:txBody>
      </p:sp>
      <p:sp>
        <p:nvSpPr>
          <p:cNvPr id="35844" name="矩形 35843"/>
          <p:cNvSpPr>
            <a:spLocks noGrp="1"/>
          </p:cNvSpPr>
          <p:nvPr/>
        </p:nvSpPr>
        <p:spPr>
          <a:xfrm>
            <a:off x="1981200" y="274638"/>
            <a:ext cx="8229600" cy="1143000"/>
          </a:xfrm>
          <a:prstGeom prst="rect">
            <a:avLst/>
          </a:prstGeom>
          <a:noFill/>
          <a:ln w="9525">
            <a:noFill/>
            <a:miter/>
          </a:ln>
        </p:spPr>
        <p:txBody>
          <a:bodyPr vert="horz" wrap="square" anchor="ctr"/>
          <a:lstStyle>
            <a:lvl1pPr marL="0" lvl="0" indent="0" algn="l" defTabSz="914400" eaLnBrk="1" fontAlgn="base" latinLnBrk="0" hangingPunct="1">
              <a:spcBef>
                <a:spcPct val="0"/>
              </a:spcBef>
              <a:spcAft>
                <a:spcPct val="0"/>
              </a:spcAft>
              <a:buNone/>
              <a:defRPr sz="3200" b="0" i="0" u="none" kern="1200" baseline="0">
                <a:solidFill>
                  <a:schemeClr val="bg1"/>
                </a:solidFill>
                <a:latin typeface="Arial" charset="-116"/>
                <a:ea typeface="微软雅黑" pitchFamily="2" charset="-122"/>
              </a:defRPr>
            </a:lvl1pPr>
          </a:lstStyle>
          <a:p>
            <a:pPr lvl="0"/>
            <a:endParaRPr lang="en-US" altLang="x-none" sz="3200" dirty="0">
              <a:ea typeface="宋体" charset="-122"/>
            </a:endParaRPr>
          </a:p>
        </p:txBody>
      </p:sp>
      <p:grpSp>
        <p:nvGrpSpPr>
          <p:cNvPr id="35845" name="组合 35844"/>
          <p:cNvGrpSpPr/>
          <p:nvPr/>
        </p:nvGrpSpPr>
        <p:grpSpPr>
          <a:xfrm>
            <a:off x="1600835" y="1371600"/>
            <a:ext cx="8243570" cy="4834255"/>
            <a:chOff x="0" y="0"/>
            <a:chExt cx="10560" cy="6915"/>
          </a:xfrm>
        </p:grpSpPr>
        <p:sp>
          <p:nvSpPr>
            <p:cNvPr id="35846" name="圆角矩形 35845"/>
            <p:cNvSpPr/>
            <p:nvPr/>
          </p:nvSpPr>
          <p:spPr>
            <a:xfrm>
              <a:off x="6960" y="2715"/>
              <a:ext cx="3600" cy="4200"/>
            </a:xfrm>
            <a:prstGeom prst="roundRect">
              <a:avLst>
                <a:gd name="adj" fmla="val 16667"/>
              </a:avLst>
            </a:prstGeom>
            <a:noFill/>
            <a:ln w="38100" cap="flat" cmpd="sng">
              <a:solidFill>
                <a:schemeClr val="tx1"/>
              </a:solidFill>
              <a:prstDash val="solid"/>
              <a:headEnd type="none" w="med" len="med"/>
              <a:tailEnd type="none" w="med" len="med"/>
            </a:ln>
          </p:spPr>
          <p:txBody>
            <a:bodyPr vert="horz" wrap="none" anchor="ctr"/>
            <a:lstStyle/>
            <a:p>
              <a:pPr lvl="0" algn="ctr" eaLnBrk="0" latinLnBrk="0" hangingPunct="0"/>
              <a:endParaRPr lang="zh-CN" altLang="en-US" dirty="0">
                <a:latin typeface="Verdana" pitchFamily="2" charset="0"/>
                <a:ea typeface="宋体" charset="-122"/>
              </a:endParaRPr>
            </a:p>
          </p:txBody>
        </p:sp>
        <p:sp>
          <p:nvSpPr>
            <p:cNvPr id="35847" name="圆角矩形 35846"/>
            <p:cNvSpPr/>
            <p:nvPr/>
          </p:nvSpPr>
          <p:spPr>
            <a:xfrm>
              <a:off x="0" y="2715"/>
              <a:ext cx="3600" cy="4200"/>
            </a:xfrm>
            <a:prstGeom prst="roundRect">
              <a:avLst>
                <a:gd name="adj" fmla="val 16667"/>
              </a:avLst>
            </a:prstGeom>
            <a:noFill/>
            <a:ln w="38100" cap="flat" cmpd="sng">
              <a:solidFill>
                <a:schemeClr val="tx1"/>
              </a:solidFill>
              <a:prstDash val="solid"/>
              <a:headEnd type="none" w="med" len="med"/>
              <a:tailEnd type="none" w="med" len="med"/>
            </a:ln>
          </p:spPr>
          <p:txBody>
            <a:bodyPr vert="horz" wrap="none" anchor="ctr"/>
            <a:lstStyle/>
            <a:p>
              <a:pPr lvl="0" algn="ctr" eaLnBrk="0" latinLnBrk="0" hangingPunct="0"/>
              <a:endParaRPr lang="zh-CN" altLang="en-US" dirty="0">
                <a:latin typeface="Verdana" pitchFamily="2" charset="0"/>
                <a:ea typeface="宋体" charset="-122"/>
              </a:endParaRPr>
            </a:p>
          </p:txBody>
        </p:sp>
        <p:sp>
          <p:nvSpPr>
            <p:cNvPr id="35848" name="文本框 35847"/>
            <p:cNvSpPr txBox="1"/>
            <p:nvPr/>
          </p:nvSpPr>
          <p:spPr>
            <a:xfrm>
              <a:off x="150" y="3030"/>
              <a:ext cx="3210" cy="1744"/>
            </a:xfrm>
            <a:prstGeom prst="rect">
              <a:avLst/>
            </a:prstGeom>
            <a:noFill/>
            <a:ln w="9525">
              <a:noFill/>
              <a:miter/>
            </a:ln>
          </p:spPr>
          <p:txBody>
            <a:bodyPr vert="horz" wrap="square" anchor="t">
              <a:spAutoFit/>
            </a:bodyPr>
            <a:lstStyle/>
            <a:p>
              <a:pPr lvl="0" eaLnBrk="0" latinLnBrk="0" hangingPunct="0"/>
              <a:r>
                <a:rPr lang="zh-CN" altLang="en-US" sz="2800" b="1" dirty="0">
                  <a:latin typeface="Arial" charset="-116"/>
                  <a:ea typeface="宋体" charset="-122"/>
                </a:rPr>
                <a:t>技术质量</a:t>
              </a:r>
              <a:endParaRPr lang="zh-CN" altLang="en-US" sz="2800" b="1" dirty="0">
                <a:latin typeface="Arial" charset="-116"/>
                <a:ea typeface="宋体" charset="-122"/>
              </a:endParaRPr>
            </a:p>
            <a:p>
              <a:pPr lvl="0" eaLnBrk="0" latinLnBrk="0" hangingPunct="0"/>
              <a:r>
                <a:rPr lang="zh-CN" altLang="en-US" sz="2800" b="1" dirty="0">
                  <a:latin typeface="Arial" charset="-116"/>
                  <a:ea typeface="宋体" charset="-122"/>
                </a:rPr>
                <a:t>（结果质量）</a:t>
              </a:r>
              <a:endParaRPr lang="zh-CN" altLang="en-US" sz="2800" b="1" dirty="0">
                <a:latin typeface="Arial" charset="-116"/>
                <a:ea typeface="宋体" charset="-122"/>
              </a:endParaRPr>
            </a:p>
            <a:p>
              <a:pPr lvl="0" eaLnBrk="0" latinLnBrk="0" hangingPunct="0"/>
              <a:endParaRPr lang="zh-CN" altLang="en-US" dirty="0">
                <a:latin typeface="Arial" charset="-116"/>
                <a:ea typeface="宋体" charset="-122"/>
              </a:endParaRPr>
            </a:p>
          </p:txBody>
        </p:sp>
        <p:sp>
          <p:nvSpPr>
            <p:cNvPr id="35849" name="未知"/>
            <p:cNvSpPr/>
            <p:nvPr/>
          </p:nvSpPr>
          <p:spPr>
            <a:xfrm>
              <a:off x="3275" y="2563"/>
              <a:ext cx="1423" cy="195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alpha val="100000"/>
                  </a:schemeClr>
                </a:gs>
                <a:gs pos="100000">
                  <a:schemeClr val="accent2">
                    <a:gamma/>
                    <a:tint val="63529"/>
                    <a:invGamma/>
                    <a:alpha val="100000"/>
                  </a:schemeClr>
                </a:gs>
              </a:gsLst>
              <a:lin ang="0" scaled="1"/>
              <a:tileRect/>
            </a:gradFill>
            <a:ln w="9525">
              <a:noFill/>
            </a:ln>
          </p:spPr>
          <p:txBody>
            <a:bodyPr/>
            <a:lstStyle/>
            <a:p>
              <a:endParaRPr lang="zh-CN" altLang="en-US"/>
            </a:p>
          </p:txBody>
        </p:sp>
        <p:sp>
          <p:nvSpPr>
            <p:cNvPr id="35850" name="矩形 35849"/>
            <p:cNvSpPr>
              <a:spLocks noChangeAspect="1" noTextEdit="1"/>
            </p:cNvSpPr>
            <p:nvPr/>
          </p:nvSpPr>
          <p:spPr>
            <a:xfrm flipH="1">
              <a:off x="5868" y="2558"/>
              <a:ext cx="1432" cy="1960"/>
            </a:xfrm>
            <a:prstGeom prst="rect">
              <a:avLst/>
            </a:prstGeom>
            <a:noFill/>
            <a:ln w="9525">
              <a:noFill/>
              <a:miter/>
            </a:ln>
          </p:spPr>
          <p:txBody>
            <a:bodyPr/>
            <a:lstStyle/>
            <a:p>
              <a:endParaRPr lang="zh-CN" altLang="en-US"/>
            </a:p>
          </p:txBody>
        </p:sp>
        <p:sp>
          <p:nvSpPr>
            <p:cNvPr id="35851" name="未知"/>
            <p:cNvSpPr/>
            <p:nvPr/>
          </p:nvSpPr>
          <p:spPr>
            <a:xfrm flipH="1">
              <a:off x="5878" y="2563"/>
              <a:ext cx="1422" cy="195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alpha val="100000"/>
                  </a:schemeClr>
                </a:gs>
                <a:gs pos="100000">
                  <a:schemeClr val="hlink">
                    <a:gamma/>
                    <a:tint val="31765"/>
                    <a:invGamma/>
                    <a:alpha val="100000"/>
                  </a:schemeClr>
                </a:gs>
              </a:gsLst>
              <a:lin ang="0" scaled="1"/>
              <a:tileRect/>
            </a:gradFill>
            <a:ln w="9525">
              <a:noFill/>
            </a:ln>
          </p:spPr>
          <p:txBody>
            <a:bodyPr/>
            <a:lstStyle/>
            <a:p>
              <a:endParaRPr lang="zh-CN" altLang="en-US"/>
            </a:p>
          </p:txBody>
        </p:sp>
        <p:grpSp>
          <p:nvGrpSpPr>
            <p:cNvPr id="35852" name="组合 35851"/>
            <p:cNvGrpSpPr/>
            <p:nvPr/>
          </p:nvGrpSpPr>
          <p:grpSpPr>
            <a:xfrm>
              <a:off x="3000" y="0"/>
              <a:ext cx="4723" cy="2523"/>
              <a:chOff x="0" y="0"/>
              <a:chExt cx="1889" cy="1009"/>
            </a:xfrm>
          </p:grpSpPr>
          <p:grpSp>
            <p:nvGrpSpPr>
              <p:cNvPr id="35853" name="组合 35852"/>
              <p:cNvGrpSpPr/>
              <p:nvPr/>
            </p:nvGrpSpPr>
            <p:grpSpPr>
              <a:xfrm>
                <a:off x="0" y="90"/>
                <a:ext cx="1889" cy="919"/>
                <a:chOff x="0" y="0"/>
                <a:chExt cx="1926" cy="937"/>
              </a:xfrm>
            </p:grpSpPr>
            <p:sp>
              <p:nvSpPr>
                <p:cNvPr id="35854" name="椭圆 35853"/>
                <p:cNvSpPr/>
                <p:nvPr/>
              </p:nvSpPr>
              <p:spPr>
                <a:xfrm>
                  <a:off x="21" y="30"/>
                  <a:ext cx="1905" cy="907"/>
                </a:xfrm>
                <a:prstGeom prst="ellipse">
                  <a:avLst/>
                </a:prstGeom>
                <a:gradFill rotWithShape="1">
                  <a:gsLst>
                    <a:gs pos="0">
                      <a:schemeClr val="hlink">
                        <a:alpha val="100000"/>
                      </a:schemeClr>
                    </a:gs>
                    <a:gs pos="100000">
                      <a:schemeClr val="hlink">
                        <a:gamma/>
                        <a:shade val="48627"/>
                        <a:invGamma/>
                        <a:alpha val="100000"/>
                      </a:schemeClr>
                    </a:gs>
                  </a:gsLst>
                  <a:lin ang="2700000" scaled="1"/>
                  <a:tileRect/>
                </a:gradFill>
                <a:ln w="9525">
                  <a:noFill/>
                </a:ln>
              </p:spPr>
              <p:txBody>
                <a:bodyPr/>
                <a:lstStyle/>
                <a:p>
                  <a:endParaRPr lang="zh-CN" altLang="en-US"/>
                </a:p>
              </p:txBody>
            </p:sp>
            <p:sp>
              <p:nvSpPr>
                <p:cNvPr id="35855" name="椭圆 35854"/>
                <p:cNvSpPr/>
                <p:nvPr/>
              </p:nvSpPr>
              <p:spPr>
                <a:xfrm>
                  <a:off x="0" y="0"/>
                  <a:ext cx="1905" cy="907"/>
                </a:xfrm>
                <a:prstGeom prst="ellipse">
                  <a:avLst/>
                </a:prstGeom>
                <a:gradFill rotWithShape="1">
                  <a:gsLst>
                    <a:gs pos="0">
                      <a:schemeClr val="hlink">
                        <a:gamma/>
                        <a:tint val="44314"/>
                        <a:invGamma/>
                        <a:alpha val="100000"/>
                      </a:schemeClr>
                    </a:gs>
                    <a:gs pos="100000">
                      <a:schemeClr val="hlink">
                        <a:alpha val="100000"/>
                      </a:schemeClr>
                    </a:gs>
                  </a:gsLst>
                  <a:lin ang="2700000" scaled="1"/>
                  <a:tileRect/>
                </a:gradFill>
                <a:ln w="9525">
                  <a:noFill/>
                </a:ln>
              </p:spPr>
              <p:txBody>
                <a:bodyPr/>
                <a:lstStyle/>
                <a:p>
                  <a:endParaRPr lang="zh-CN" altLang="en-US"/>
                </a:p>
              </p:txBody>
            </p:sp>
          </p:grpSp>
          <p:sp>
            <p:nvSpPr>
              <p:cNvPr id="35856" name="椭圆 35855"/>
              <p:cNvSpPr/>
              <p:nvPr/>
            </p:nvSpPr>
            <p:spPr>
              <a:xfrm>
                <a:off x="89" y="0"/>
                <a:ext cx="1691" cy="845"/>
              </a:xfrm>
              <a:prstGeom prst="ellipse">
                <a:avLst/>
              </a:prstGeom>
              <a:gradFill rotWithShape="1">
                <a:gsLst>
                  <a:gs pos="0">
                    <a:schemeClr val="accent1">
                      <a:gamma/>
                      <a:shade val="46275"/>
                      <a:invGamma/>
                      <a:alpha val="100000"/>
                    </a:schemeClr>
                  </a:gs>
                  <a:gs pos="100000">
                    <a:schemeClr val="accent1">
                      <a:alpha val="100000"/>
                    </a:schemeClr>
                  </a:gs>
                </a:gsLst>
                <a:lin ang="2700000" scaled="1"/>
                <a:tileRect/>
              </a:gradFill>
              <a:ln w="9525">
                <a:noFill/>
              </a:ln>
            </p:spPr>
            <p:txBody>
              <a:bodyPr/>
              <a:lstStyle/>
              <a:p>
                <a:endParaRPr lang="zh-CN" altLang="en-US"/>
              </a:p>
            </p:txBody>
          </p:sp>
          <p:sp>
            <p:nvSpPr>
              <p:cNvPr id="35857" name="椭圆 35856"/>
              <p:cNvSpPr/>
              <p:nvPr/>
            </p:nvSpPr>
            <p:spPr>
              <a:xfrm>
                <a:off x="111" y="5"/>
                <a:ext cx="1650" cy="824"/>
              </a:xfrm>
              <a:prstGeom prst="ellipse">
                <a:avLst/>
              </a:prstGeom>
              <a:gradFill rotWithShape="1">
                <a:gsLst>
                  <a:gs pos="0">
                    <a:schemeClr val="accent1">
                      <a:alpha val="0"/>
                    </a:schemeClr>
                  </a:gs>
                  <a:gs pos="100000">
                    <a:schemeClr val="accent1">
                      <a:gamma/>
                      <a:tint val="34902"/>
                      <a:invGamma/>
                      <a:alpha val="100000"/>
                    </a:schemeClr>
                  </a:gs>
                </a:gsLst>
                <a:lin ang="2700000" scaled="1"/>
                <a:tileRect/>
              </a:gradFill>
              <a:ln w="9525">
                <a:noFill/>
              </a:ln>
            </p:spPr>
            <p:txBody>
              <a:bodyPr/>
              <a:lstStyle/>
              <a:p>
                <a:endParaRPr lang="zh-CN" altLang="en-US"/>
              </a:p>
            </p:txBody>
          </p:sp>
          <p:sp>
            <p:nvSpPr>
              <p:cNvPr id="35858" name="椭圆 35857"/>
              <p:cNvSpPr/>
              <p:nvPr/>
            </p:nvSpPr>
            <p:spPr>
              <a:xfrm>
                <a:off x="128" y="13"/>
                <a:ext cx="1570" cy="770"/>
              </a:xfrm>
              <a:prstGeom prst="ellipse">
                <a:avLst/>
              </a:prstGeom>
              <a:gradFill rotWithShape="1">
                <a:gsLst>
                  <a:gs pos="0">
                    <a:schemeClr val="accent1">
                      <a:gamma/>
                      <a:shade val="79216"/>
                      <a:invGamma/>
                      <a:alpha val="100000"/>
                    </a:schemeClr>
                  </a:gs>
                  <a:gs pos="100000">
                    <a:schemeClr val="accent1">
                      <a:alpha val="48000"/>
                    </a:schemeClr>
                  </a:gs>
                </a:gsLst>
                <a:lin ang="2700000" scaled="1"/>
                <a:tileRect/>
              </a:gradFill>
              <a:ln w="9525">
                <a:noFill/>
              </a:ln>
            </p:spPr>
            <p:txBody>
              <a:bodyPr/>
              <a:lstStyle/>
              <a:p>
                <a:endParaRPr lang="zh-CN" altLang="en-US"/>
              </a:p>
            </p:txBody>
          </p:sp>
          <p:sp>
            <p:nvSpPr>
              <p:cNvPr id="35859" name="椭圆 35858"/>
              <p:cNvSpPr/>
              <p:nvPr/>
            </p:nvSpPr>
            <p:spPr>
              <a:xfrm>
                <a:off x="211" y="30"/>
                <a:ext cx="1382" cy="624"/>
              </a:xfrm>
              <a:prstGeom prst="ellipse">
                <a:avLst/>
              </a:prstGeom>
              <a:gradFill rotWithShape="1">
                <a:gsLst>
                  <a:gs pos="0">
                    <a:schemeClr val="accent1">
                      <a:gamma/>
                      <a:tint val="0"/>
                      <a:invGamma/>
                      <a:alpha val="100000"/>
                    </a:schemeClr>
                  </a:gs>
                  <a:gs pos="100000">
                    <a:schemeClr val="accent1">
                      <a:alpha val="37999"/>
                    </a:schemeClr>
                  </a:gs>
                </a:gsLst>
                <a:lin ang="2700000" scaled="1"/>
                <a:tileRect/>
              </a:gradFill>
              <a:ln w="9525">
                <a:noFill/>
              </a:ln>
            </p:spPr>
            <p:txBody>
              <a:bodyPr/>
              <a:lstStyle/>
              <a:p>
                <a:endParaRPr lang="zh-CN" altLang="en-US"/>
              </a:p>
            </p:txBody>
          </p:sp>
        </p:grpSp>
        <p:sp>
          <p:nvSpPr>
            <p:cNvPr id="35860" name="文本框 35859"/>
            <p:cNvSpPr txBox="1"/>
            <p:nvPr/>
          </p:nvSpPr>
          <p:spPr>
            <a:xfrm>
              <a:off x="4254" y="315"/>
              <a:ext cx="2067" cy="654"/>
            </a:xfrm>
            <a:prstGeom prst="rect">
              <a:avLst/>
            </a:prstGeom>
            <a:noFill/>
            <a:ln w="9525">
              <a:noFill/>
              <a:miter/>
            </a:ln>
          </p:spPr>
          <p:txBody>
            <a:bodyPr vert="horz" wrap="square" anchor="t">
              <a:spAutoFit/>
            </a:bodyPr>
            <a:lstStyle/>
            <a:p>
              <a:pPr lvl="0" algn="ctr" eaLnBrk="0" latinLnBrk="0" hangingPunct="0"/>
              <a:r>
                <a:rPr lang="zh-CN" altLang="en-US" sz="2400" b="1" dirty="0">
                  <a:solidFill>
                    <a:srgbClr val="000000"/>
                  </a:solidFill>
                  <a:latin typeface="Arial" charset="-116"/>
                  <a:ea typeface="宋体" charset="-122"/>
                </a:rPr>
                <a:t>服务质量</a:t>
              </a:r>
              <a:endParaRPr lang="zh-CN" altLang="en-US" sz="1400" dirty="0">
                <a:solidFill>
                  <a:srgbClr val="000000"/>
                </a:solidFill>
                <a:latin typeface="Arial" charset="-116"/>
                <a:ea typeface="宋体" charset="-122"/>
              </a:endParaRPr>
            </a:p>
          </p:txBody>
        </p:sp>
        <p:sp>
          <p:nvSpPr>
            <p:cNvPr id="35861" name="文本框 35860"/>
            <p:cNvSpPr txBox="1"/>
            <p:nvPr/>
          </p:nvSpPr>
          <p:spPr>
            <a:xfrm>
              <a:off x="7320" y="3075"/>
              <a:ext cx="3210" cy="1352"/>
            </a:xfrm>
            <a:prstGeom prst="rect">
              <a:avLst/>
            </a:prstGeom>
            <a:noFill/>
            <a:ln w="9525">
              <a:noFill/>
              <a:miter/>
            </a:ln>
          </p:spPr>
          <p:txBody>
            <a:bodyPr vert="horz" wrap="square" anchor="t">
              <a:spAutoFit/>
            </a:bodyPr>
            <a:lstStyle/>
            <a:p>
              <a:pPr lvl="0" eaLnBrk="0" latinLnBrk="0" hangingPunct="0"/>
              <a:r>
                <a:rPr lang="zh-CN" altLang="en-US" sz="2800" b="1" dirty="0">
                  <a:solidFill>
                    <a:srgbClr val="000000"/>
                  </a:solidFill>
                  <a:latin typeface="Arial" charset="-116"/>
                  <a:ea typeface="宋体" charset="-122"/>
                </a:rPr>
                <a:t>职能质量</a:t>
              </a:r>
              <a:endParaRPr lang="zh-CN" altLang="en-US" sz="2800" b="1" dirty="0">
                <a:solidFill>
                  <a:srgbClr val="000000"/>
                </a:solidFill>
                <a:latin typeface="Arial" charset="-116"/>
                <a:ea typeface="宋体" charset="-122"/>
              </a:endParaRPr>
            </a:p>
            <a:p>
              <a:pPr lvl="0" eaLnBrk="0" latinLnBrk="0" hangingPunct="0"/>
              <a:r>
                <a:rPr lang="zh-CN" altLang="en-US" sz="2800" b="1" dirty="0">
                  <a:solidFill>
                    <a:srgbClr val="000000"/>
                  </a:solidFill>
                  <a:latin typeface="Arial" charset="-116"/>
                  <a:ea typeface="宋体" charset="-122"/>
                </a:rPr>
                <a:t>(过程质量）</a:t>
              </a:r>
              <a:endParaRPr lang="zh-CN" altLang="en-US" sz="2000" dirty="0">
                <a:solidFill>
                  <a:srgbClr val="000000"/>
                </a:solidFill>
                <a:latin typeface="Arial" charset="-116"/>
                <a:ea typeface="宋体"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981200" y="122238"/>
            <a:ext cx="7543800" cy="1295400"/>
          </a:xfrm>
        </p:spPr>
        <p:txBody>
          <a:bodyPr vert="horz" wrap="square" anchor="ctr"/>
          <a:lstStyle/>
          <a:p>
            <a:pPr lvl="0"/>
            <a:r>
              <a:rPr lang="zh-CN" altLang="en-US"/>
              <a:t>思考</a:t>
            </a:r>
            <a:endParaRPr lang="zh-CN" altLang="en-US"/>
          </a:p>
        </p:txBody>
      </p:sp>
      <p:sp>
        <p:nvSpPr>
          <p:cNvPr id="36867" name="Rectangle 3"/>
          <p:cNvSpPr>
            <a:spLocks noGrp="1"/>
          </p:cNvSpPr>
          <p:nvPr>
            <p:ph type="body"/>
          </p:nvPr>
        </p:nvSpPr>
        <p:spPr>
          <a:xfrm>
            <a:off x="1981200" y="1719263"/>
            <a:ext cx="8229600" cy="4411662"/>
          </a:xfrm>
        </p:spPr>
        <p:txBody>
          <a:bodyPr vert="horz" wrap="square" anchor="t"/>
          <a:lstStyle/>
          <a:p>
            <a:pPr lvl="0"/>
            <a:r>
              <a:rPr lang="zh-CN" altLang="en-US" sz="2600"/>
              <a:t>针对物流快递的服务，谈谈哪些因素会直接影响服务质量？</a:t>
            </a:r>
            <a:endParaRPr lang="zh-CN" altLang="en-US" sz="2600"/>
          </a:p>
          <a:p>
            <a:pPr lvl="0"/>
            <a:endParaRPr lang="zh-CN" altLang="en-US" sz="2600"/>
          </a:p>
          <a:p>
            <a:pPr lvl="0"/>
            <a:endParaRPr lang="zh-CN" altLang="en-US" sz="2600"/>
          </a:p>
          <a:p>
            <a:pPr lvl="0"/>
            <a:r>
              <a:rPr lang="zh-CN" altLang="en-US" sz="2600"/>
              <a:t>服务程序</a:t>
            </a:r>
            <a:endParaRPr lang="zh-CN" altLang="en-US" sz="2600"/>
          </a:p>
          <a:p>
            <a:pPr lvl="0"/>
            <a:r>
              <a:rPr lang="zh-CN" altLang="en-US" sz="2600"/>
              <a:t>服务内容</a:t>
            </a:r>
            <a:endParaRPr lang="zh-CN" altLang="en-US" sz="2600"/>
          </a:p>
          <a:p>
            <a:pPr lvl="0"/>
            <a:r>
              <a:rPr lang="zh-CN" altLang="en-US" sz="2600"/>
              <a:t>客户与服务人员特点</a:t>
            </a:r>
            <a:endParaRPr lang="zh-CN" altLang="en-US" sz="2600"/>
          </a:p>
          <a:p>
            <a:pPr lvl="0"/>
            <a:r>
              <a:rPr lang="zh-CN" altLang="en-US" sz="2600"/>
              <a:t>企业特点和社会文化特点</a:t>
            </a:r>
            <a:endParaRPr lang="zh-CN" altLang="en-US" sz="2600"/>
          </a:p>
          <a:p>
            <a:pPr lvl="0"/>
            <a:r>
              <a:rPr lang="zh-CN" altLang="en-US" sz="2600"/>
              <a:t>环境和情境因素</a:t>
            </a:r>
            <a:endParaRPr lang="zh-CN" altLang="en-US" sz="2600"/>
          </a:p>
        </p:txBody>
      </p:sp>
      <p:pic>
        <p:nvPicPr>
          <p:cNvPr id="36868" name="图片 36867" descr="7699694_131004655105_2"/>
          <p:cNvPicPr>
            <a:picLocks noChangeAspect="1"/>
          </p:cNvPicPr>
          <p:nvPr/>
        </p:nvPicPr>
        <p:blipFill>
          <a:blip r:embed="rId1"/>
          <a:srcRect/>
          <a:stretch>
            <a:fillRect/>
          </a:stretch>
        </p:blipFill>
        <p:spPr>
          <a:xfrm>
            <a:off x="6324600" y="228600"/>
            <a:ext cx="952500" cy="952500"/>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 calcmode="lin" valueType="num">
                                      <p:cBhvr>
                                        <p:cTn id="7" dur="1000" fill="hold"/>
                                        <p:tgtEl>
                                          <p:spTgt spid="36867">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68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7">
                                            <p:txEl>
                                              <p:pRg st="3" end="3"/>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 calcmode="lin" valueType="num">
                                      <p:cBhvr>
                                        <p:cTn id="13" dur="1000" fill="hold"/>
                                        <p:tgtEl>
                                          <p:spTgt spid="36867">
                                            <p:txEl>
                                              <p:pRg st="4" end="4"/>
                                            </p:txEl>
                                          </p:spTgt>
                                        </p:tgtEl>
                                        <p:attrNameLst>
                                          <p:attrName>ppt_x</p:attrName>
                                        </p:attrNameLst>
                                      </p:cBhvr>
                                      <p:tavLst>
                                        <p:tav tm="0">
                                          <p:val>
                                            <p:strVal val="#ppt_x-.2"/>
                                          </p:val>
                                        </p:tav>
                                        <p:tav tm="100000">
                                          <p:val>
                                            <p:strVal val="#ppt_x"/>
                                          </p:val>
                                        </p:tav>
                                      </p:tavLst>
                                    </p:anim>
                                    <p:anim calcmode="lin" valueType="num">
                                      <p:cBhvr>
                                        <p:cTn id="14" dur="1000" fill="hold"/>
                                        <p:tgtEl>
                                          <p:spTgt spid="368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867">
                                            <p:txEl>
                                              <p:pRg st="4" end="4"/>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anim calcmode="lin" valueType="num">
                                      <p:cBhvr>
                                        <p:cTn id="19" dur="1000" fill="hold"/>
                                        <p:tgtEl>
                                          <p:spTgt spid="36867">
                                            <p:txEl>
                                              <p:pRg st="5" end="5"/>
                                            </p:txEl>
                                          </p:spTgt>
                                        </p:tgtEl>
                                        <p:attrNameLst>
                                          <p:attrName>ppt_x</p:attrName>
                                        </p:attrNameLst>
                                      </p:cBhvr>
                                      <p:tavLst>
                                        <p:tav tm="0">
                                          <p:val>
                                            <p:strVal val="#ppt_x-.2"/>
                                          </p:val>
                                        </p:tav>
                                        <p:tav tm="100000">
                                          <p:val>
                                            <p:strVal val="#ppt_x"/>
                                          </p:val>
                                        </p:tav>
                                      </p:tavLst>
                                    </p:anim>
                                    <p:anim calcmode="lin" valueType="num">
                                      <p:cBhvr>
                                        <p:cTn id="20" dur="1000" fill="hold"/>
                                        <p:tgtEl>
                                          <p:spTgt spid="3686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6867">
                                            <p:txEl>
                                              <p:pRg st="5" end="5"/>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 calcmode="lin" valueType="num">
                                      <p:cBhvr>
                                        <p:cTn id="25" dur="1000" fill="hold"/>
                                        <p:tgtEl>
                                          <p:spTgt spid="36867">
                                            <p:txEl>
                                              <p:pRg st="6" end="6"/>
                                            </p:txEl>
                                          </p:spTgt>
                                        </p:tgtEl>
                                        <p:attrNameLst>
                                          <p:attrName>ppt_x</p:attrName>
                                        </p:attrNameLst>
                                      </p:cBhvr>
                                      <p:tavLst>
                                        <p:tav tm="0">
                                          <p:val>
                                            <p:strVal val="#ppt_x-.2"/>
                                          </p:val>
                                        </p:tav>
                                        <p:tav tm="100000">
                                          <p:val>
                                            <p:strVal val="#ppt_x"/>
                                          </p:val>
                                        </p:tav>
                                      </p:tavLst>
                                    </p:anim>
                                    <p:anim calcmode="lin" valueType="num">
                                      <p:cBhvr>
                                        <p:cTn id="26" dur="1000" fill="hold"/>
                                        <p:tgtEl>
                                          <p:spTgt spid="3686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867">
                                            <p:txEl>
                                              <p:pRg st="6" end="6"/>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36867">
                                            <p:txEl>
                                              <p:pRg st="7" end="7"/>
                                            </p:txEl>
                                          </p:spTgt>
                                        </p:tgtEl>
                                        <p:attrNameLst>
                                          <p:attrName>style.visibility</p:attrName>
                                        </p:attrNameLst>
                                      </p:cBhvr>
                                      <p:to>
                                        <p:strVal val="visible"/>
                                      </p:to>
                                    </p:set>
                                    <p:anim calcmode="lin" valueType="num">
                                      <p:cBhvr>
                                        <p:cTn id="31" dur="1000" fill="hold"/>
                                        <p:tgtEl>
                                          <p:spTgt spid="36867">
                                            <p:txEl>
                                              <p:pRg st="7" end="7"/>
                                            </p:txEl>
                                          </p:spTgt>
                                        </p:tgtEl>
                                        <p:attrNameLst>
                                          <p:attrName>ppt_x</p:attrName>
                                        </p:attrNameLst>
                                      </p:cBhvr>
                                      <p:tavLst>
                                        <p:tav tm="0">
                                          <p:val>
                                            <p:strVal val="#ppt_x-.2"/>
                                          </p:val>
                                        </p:tav>
                                        <p:tav tm="100000">
                                          <p:val>
                                            <p:strVal val="#ppt_x"/>
                                          </p:val>
                                        </p:tav>
                                      </p:tavLst>
                                    </p:anim>
                                    <p:anim calcmode="lin" valueType="num">
                                      <p:cBhvr>
                                        <p:cTn id="32" dur="1000" fill="hold"/>
                                        <p:tgtEl>
                                          <p:spTgt spid="3686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37889"/>
          <p:cNvSpPr>
            <a:spLocks noGrp="1"/>
          </p:cNvSpPr>
          <p:nvPr>
            <p:ph type="title"/>
          </p:nvPr>
        </p:nvSpPr>
        <p:spPr/>
        <p:txBody>
          <a:bodyPr anchor="ctr"/>
          <a:lstStyle/>
          <a:p>
            <a:r>
              <a:rPr lang="zh-CN" altLang="en-US" dirty="0"/>
              <a:t>2、客户服务质量要素</a:t>
            </a:r>
            <a:endParaRPr lang="zh-CN" altLang="en-US" dirty="0"/>
          </a:p>
        </p:txBody>
      </p:sp>
      <p:sp>
        <p:nvSpPr>
          <p:cNvPr id="37891" name="文本占位符 37890"/>
          <p:cNvSpPr>
            <a:spLocks noGrp="1"/>
          </p:cNvSpPr>
          <p:nvPr>
            <p:ph type="body" idx="1"/>
          </p:nvPr>
        </p:nvSpPr>
        <p:spPr>
          <a:xfrm>
            <a:off x="2057400" y="1676400"/>
            <a:ext cx="8229600" cy="4411663"/>
          </a:xfrm>
        </p:spPr>
        <p:txBody>
          <a:bodyPr/>
          <a:lstStyle/>
          <a:p>
            <a:pPr>
              <a:buNone/>
            </a:pPr>
          </a:p>
        </p:txBody>
      </p:sp>
      <p:grpSp>
        <p:nvGrpSpPr>
          <p:cNvPr id="37892" name="组合 37891"/>
          <p:cNvGrpSpPr/>
          <p:nvPr/>
        </p:nvGrpSpPr>
        <p:grpSpPr>
          <a:xfrm>
            <a:off x="2362200" y="1676400"/>
            <a:ext cx="6735763" cy="4418013"/>
            <a:chOff x="0" y="0"/>
            <a:chExt cx="4243" cy="2783"/>
          </a:xfrm>
        </p:grpSpPr>
        <p:grpSp>
          <p:nvGrpSpPr>
            <p:cNvPr id="37893" name="组合 37892"/>
            <p:cNvGrpSpPr/>
            <p:nvPr/>
          </p:nvGrpSpPr>
          <p:grpSpPr>
            <a:xfrm>
              <a:off x="960" y="0"/>
              <a:ext cx="2784" cy="2757"/>
              <a:chOff x="0" y="0"/>
              <a:chExt cx="2834" cy="2849"/>
            </a:xfrm>
          </p:grpSpPr>
          <p:sp>
            <p:nvSpPr>
              <p:cNvPr id="37894" name="Puzzle3"/>
              <p:cNvSpPr>
                <a:spLocks noEditPoints="1"/>
              </p:cNvSpPr>
              <p:nvPr/>
            </p:nvSpPr>
            <p:spPr>
              <a:xfrm>
                <a:off x="1380" y="0"/>
                <a:ext cx="1114" cy="1514"/>
              </a:xfrm>
              <a:custGeom>
                <a:avLst/>
                <a:gdLst>
                  <a:gd name="txL" fmla="*/ 2273 w 21600"/>
                  <a:gd name="txT" fmla="*/ 7719 h 21600"/>
                  <a:gd name="txR" fmla="*/ 19149 w 21600"/>
                  <a:gd name="txB" fmla="*/ 20237 h 21600"/>
                </a:gdLst>
                <a:ahLst/>
                <a:cxnLst>
                  <a:cxn ang="0">
                    <a:pos x="10391" y="15806"/>
                  </a:cxn>
                  <a:cxn ang="0">
                    <a:pos x="20551" y="21088"/>
                  </a:cxn>
                  <a:cxn ang="0">
                    <a:pos x="13180" y="13801"/>
                  </a:cxn>
                  <a:cxn ang="0">
                    <a:pos x="20551" y="7025"/>
                  </a:cxn>
                  <a:cxn ang="0">
                    <a:pos x="10500" y="52"/>
                  </a:cxn>
                  <a:cxn ang="0">
                    <a:pos x="692" y="6802"/>
                  </a:cxn>
                  <a:cxn ang="0">
                    <a:pos x="8064" y="13526"/>
                  </a:cxn>
                  <a:cxn ang="0">
                    <a:pos x="692" y="21088"/>
                  </a:cxn>
                </a:cxnLst>
                <a:rect l="txL" t="txT" r="txR" b="txB"/>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CCFF">
                  <a:alpha val="100000"/>
                </a:srgbClr>
              </a:solidFill>
              <a:ln w="57150" cap="flat" cmpd="sng">
                <a:solidFill>
                  <a:srgbClr val="FFFFFF"/>
                </a:solidFill>
                <a:prstDash val="solid"/>
                <a:miter/>
                <a:headEnd type="none" w="med" len="med"/>
                <a:tailEnd type="none" w="med" len="med"/>
              </a:ln>
              <a:effectLst>
                <a:outerShdw dist="135003" dir="2471155" algn="ctr" rotWithShape="0">
                  <a:srgbClr val="000000">
                    <a:alpha val="50000"/>
                  </a:srgbClr>
                </a:outerShdw>
              </a:effectLst>
            </p:spPr>
            <p:txBody>
              <a:bodyPr/>
              <a:lstStyle/>
              <a:p>
                <a:endParaRPr lang="zh-CN" altLang="en-US"/>
              </a:p>
            </p:txBody>
          </p:sp>
          <p:sp>
            <p:nvSpPr>
              <p:cNvPr id="37895" name="Puzzle2"/>
              <p:cNvSpPr>
                <a:spLocks noEditPoints="1"/>
              </p:cNvSpPr>
              <p:nvPr/>
            </p:nvSpPr>
            <p:spPr>
              <a:xfrm>
                <a:off x="1056" y="1103"/>
                <a:ext cx="1778" cy="1379"/>
              </a:xfrm>
              <a:custGeom>
                <a:avLst/>
                <a:gdLst>
                  <a:gd name="txL" fmla="*/ 5388 w 21600"/>
                  <a:gd name="txT" fmla="*/ 6742 h 21600"/>
                  <a:gd name="txR" fmla="*/ 16177 w 21600"/>
                  <a:gd name="txB" fmla="*/ 20441 h 21600"/>
                </a:gdLst>
                <a:ahLst/>
                <a:cxnLst>
                  <a:cxn ang="0">
                    <a:pos x="11" y="13386"/>
                  </a:cxn>
                  <a:cxn ang="0">
                    <a:pos x="4202" y="21161"/>
                  </a:cxn>
                  <a:cxn ang="0">
                    <a:pos x="10400" y="13909"/>
                  </a:cxn>
                  <a:cxn ang="0">
                    <a:pos x="16821" y="21190"/>
                  </a:cxn>
                  <a:cxn ang="0">
                    <a:pos x="21600" y="15083"/>
                  </a:cxn>
                  <a:cxn ang="0">
                    <a:pos x="16889" y="5739"/>
                  </a:cxn>
                  <a:cxn ang="0">
                    <a:pos x="10800" y="28"/>
                  </a:cxn>
                  <a:cxn ang="0">
                    <a:pos x="4202" y="5894"/>
                  </a:cxn>
                </a:cxnLst>
                <a:rect l="txL" t="txT" r="txR" b="txB"/>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CC">
                  <a:alpha val="100000"/>
                </a:srgbClr>
              </a:solidFill>
              <a:ln w="57150" cap="flat" cmpd="sng">
                <a:solidFill>
                  <a:srgbClr val="FFFFFF"/>
                </a:solidFill>
                <a:prstDash val="solid"/>
                <a:miter/>
                <a:headEnd type="none" w="med" len="med"/>
                <a:tailEnd type="none" w="med" len="med"/>
              </a:ln>
              <a:effectLst>
                <a:outerShdw dist="135003" dir="2471155" algn="ctr" rotWithShape="0">
                  <a:srgbClr val="000000">
                    <a:alpha val="50000"/>
                  </a:srgbClr>
                </a:outerShdw>
              </a:effectLst>
            </p:spPr>
            <p:txBody>
              <a:bodyPr/>
              <a:lstStyle/>
              <a:p>
                <a:endParaRPr lang="zh-CN" altLang="en-US"/>
              </a:p>
            </p:txBody>
          </p:sp>
          <p:sp>
            <p:nvSpPr>
              <p:cNvPr id="37896" name="Puzzle4"/>
              <p:cNvSpPr>
                <a:spLocks noEditPoints="1"/>
              </p:cNvSpPr>
              <p:nvPr/>
            </p:nvSpPr>
            <p:spPr>
              <a:xfrm>
                <a:off x="368" y="1086"/>
                <a:ext cx="1072" cy="1763"/>
              </a:xfrm>
              <a:custGeom>
                <a:avLst/>
                <a:gdLst>
                  <a:gd name="txL" fmla="*/ 2076 w 21600"/>
                  <a:gd name="txT" fmla="*/ 5664 h 21600"/>
                  <a:gd name="txR" fmla="*/ 20203 w 21600"/>
                  <a:gd name="txB" fmla="*/ 15980 h 21600"/>
                </a:gdLst>
                <a:ahLst/>
                <a:cxnLst>
                  <a:cxn ang="0">
                    <a:pos x="8307" y="11593"/>
                  </a:cxn>
                  <a:cxn ang="0">
                    <a:pos x="453" y="16938"/>
                  </a:cxn>
                  <a:cxn ang="0">
                    <a:pos x="11500" y="21600"/>
                  </a:cxn>
                  <a:cxn ang="0">
                    <a:pos x="20920" y="16751"/>
                  </a:cxn>
                  <a:cxn ang="0">
                    <a:pos x="13972" y="10888"/>
                  </a:cxn>
                  <a:cxn ang="0">
                    <a:pos x="21033" y="4716"/>
                  </a:cxn>
                  <a:cxn ang="0">
                    <a:pos x="11102" y="11"/>
                  </a:cxn>
                  <a:cxn ang="0">
                    <a:pos x="453" y="4716"/>
                  </a:cxn>
                </a:cxnLst>
                <a:rect l="txL" t="txT" r="txR" b="txB"/>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FFFF">
                  <a:alpha val="100000"/>
                </a:srgbClr>
              </a:solidFill>
              <a:ln w="57150" cap="flat" cmpd="sng">
                <a:solidFill>
                  <a:srgbClr val="FFFFFF"/>
                </a:solidFill>
                <a:prstDash val="solid"/>
                <a:miter/>
                <a:headEnd type="none" w="med" len="med"/>
                <a:tailEnd type="none" w="med" len="med"/>
              </a:ln>
              <a:effectLst>
                <a:outerShdw dist="135003" dir="2471155" algn="ctr" rotWithShape="0">
                  <a:srgbClr val="000000">
                    <a:alpha val="50000"/>
                  </a:srgbClr>
                </a:outerShdw>
              </a:effectLst>
            </p:spPr>
            <p:txBody>
              <a:bodyPr/>
              <a:lstStyle/>
              <a:p>
                <a:endParaRPr lang="zh-CN" altLang="en-US"/>
              </a:p>
            </p:txBody>
          </p:sp>
          <p:sp>
            <p:nvSpPr>
              <p:cNvPr id="37897" name="Puzzle1"/>
              <p:cNvSpPr>
                <a:spLocks noEditPoints="1"/>
              </p:cNvSpPr>
              <p:nvPr/>
            </p:nvSpPr>
            <p:spPr>
              <a:xfrm>
                <a:off x="0" y="458"/>
                <a:ext cx="1800" cy="1051"/>
              </a:xfrm>
              <a:custGeom>
                <a:avLst/>
                <a:gdLst>
                  <a:gd name="txL" fmla="*/ 6086 w 21600"/>
                  <a:gd name="txT" fmla="*/ 2569 h 21600"/>
                  <a:gd name="txR" fmla="*/ 16132 w 21600"/>
                  <a:gd name="txB" fmla="*/ 19552 h 21600"/>
                </a:gdLst>
                <a:ahLst/>
                <a:cxnLst>
                  <a:cxn ang="0">
                    <a:pos x="16740" y="21078"/>
                  </a:cxn>
                  <a:cxn ang="0">
                    <a:pos x="16976" y="521"/>
                  </a:cxn>
                  <a:cxn ang="0">
                    <a:pos x="4725" y="856"/>
                  </a:cxn>
                  <a:cxn ang="0">
                    <a:pos x="5040" y="21004"/>
                  </a:cxn>
                  <a:cxn ang="0">
                    <a:pos x="10811" y="12885"/>
                  </a:cxn>
                  <a:cxn ang="0">
                    <a:pos x="10845" y="8714"/>
                  </a:cxn>
                  <a:cxn ang="0">
                    <a:pos x="21600" y="10000"/>
                  </a:cxn>
                  <a:cxn ang="0">
                    <a:pos x="56" y="10000"/>
                  </a:cxn>
                </a:cxnLst>
                <a:rect l="txL" t="txT" r="txR" b="txB"/>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99CCFF">
                  <a:alpha val="100000"/>
                </a:srgbClr>
              </a:solidFill>
              <a:ln w="57150" cap="flat" cmpd="sng">
                <a:solidFill>
                  <a:srgbClr val="FFFFFF"/>
                </a:solidFill>
                <a:prstDash val="solid"/>
                <a:miter/>
                <a:headEnd type="none" w="med" len="med"/>
                <a:tailEnd type="none" w="med" len="med"/>
              </a:ln>
              <a:effectLst>
                <a:outerShdw dist="135003" dir="2471155" algn="ctr" rotWithShape="0">
                  <a:srgbClr val="000000">
                    <a:alpha val="50000"/>
                  </a:srgbClr>
                </a:outerShdw>
              </a:effectLst>
            </p:spPr>
            <p:txBody>
              <a:bodyPr/>
              <a:lstStyle/>
              <a:p>
                <a:endParaRPr lang="zh-CN" altLang="en-US"/>
              </a:p>
            </p:txBody>
          </p:sp>
        </p:grpSp>
        <p:sp>
          <p:nvSpPr>
            <p:cNvPr id="37898" name="文本框 37897"/>
            <p:cNvSpPr txBox="1"/>
            <p:nvPr/>
          </p:nvSpPr>
          <p:spPr>
            <a:xfrm>
              <a:off x="3552" y="1497"/>
              <a:ext cx="691" cy="230"/>
            </a:xfrm>
            <a:prstGeom prst="rect">
              <a:avLst/>
            </a:prstGeom>
            <a:noFill/>
            <a:ln w="9525">
              <a:noFill/>
              <a:miter/>
            </a:ln>
          </p:spPr>
          <p:txBody>
            <a:bodyPr vert="horz" wrap="none" anchor="t">
              <a:spAutoFit/>
            </a:bodyPr>
            <a:lstStyle/>
            <a:p>
              <a:pPr lvl="0" eaLnBrk="0" latinLnBrk="0" hangingPunct="0"/>
              <a:r>
                <a:rPr lang="zh-CN" altLang="en-US" b="1" dirty="0">
                  <a:latin typeface="Arial" charset="-116"/>
                  <a:ea typeface="宋体" charset="-122"/>
                </a:rPr>
                <a:t>形象质量</a:t>
              </a:r>
              <a:endParaRPr lang="zh-CN" altLang="en-US" b="1" dirty="0">
                <a:latin typeface="Arial" charset="-116"/>
                <a:ea typeface="宋体" charset="-122"/>
              </a:endParaRPr>
            </a:p>
          </p:txBody>
        </p:sp>
        <p:sp>
          <p:nvSpPr>
            <p:cNvPr id="37899" name="文本框 37898"/>
            <p:cNvSpPr txBox="1"/>
            <p:nvPr/>
          </p:nvSpPr>
          <p:spPr>
            <a:xfrm>
              <a:off x="0" y="1113"/>
              <a:ext cx="1200" cy="230"/>
            </a:xfrm>
            <a:prstGeom prst="rect">
              <a:avLst/>
            </a:prstGeom>
            <a:noFill/>
            <a:ln w="9525">
              <a:noFill/>
              <a:miter/>
            </a:ln>
          </p:spPr>
          <p:txBody>
            <a:bodyPr vert="horz" wrap="square" anchor="t">
              <a:spAutoFit/>
            </a:bodyPr>
            <a:lstStyle/>
            <a:p>
              <a:pPr lvl="0" algn="r" eaLnBrk="0" latinLnBrk="0" hangingPunct="0"/>
              <a:r>
                <a:rPr lang="zh-CN" altLang="en-US" b="1" dirty="0">
                  <a:latin typeface="Arial" charset="-116"/>
                  <a:ea typeface="宋体" charset="-122"/>
                </a:rPr>
                <a:t>技术及管理质量</a:t>
              </a:r>
              <a:endParaRPr lang="zh-CN" altLang="en-US" b="1" dirty="0">
                <a:latin typeface="Arial" charset="-116"/>
                <a:ea typeface="宋体" charset="-122"/>
              </a:endParaRPr>
            </a:p>
          </p:txBody>
        </p:sp>
        <p:sp>
          <p:nvSpPr>
            <p:cNvPr id="37900" name="文本框 37899"/>
            <p:cNvSpPr txBox="1"/>
            <p:nvPr/>
          </p:nvSpPr>
          <p:spPr>
            <a:xfrm>
              <a:off x="1104" y="48"/>
              <a:ext cx="1536" cy="230"/>
            </a:xfrm>
            <a:prstGeom prst="rect">
              <a:avLst/>
            </a:prstGeom>
            <a:noFill/>
            <a:ln w="9525">
              <a:noFill/>
              <a:miter/>
            </a:ln>
          </p:spPr>
          <p:txBody>
            <a:bodyPr vert="horz" wrap="square" anchor="t">
              <a:spAutoFit/>
            </a:bodyPr>
            <a:lstStyle/>
            <a:p>
              <a:pPr lvl="0" algn="r" eaLnBrk="0" latinLnBrk="0" hangingPunct="0"/>
              <a:r>
                <a:rPr lang="zh-CN" altLang="en-US" b="1" dirty="0">
                  <a:latin typeface="Arial" charset="-116"/>
                  <a:ea typeface="宋体" charset="-122"/>
                </a:rPr>
                <a:t>实体质量</a:t>
              </a:r>
              <a:endParaRPr lang="zh-CN" altLang="en-US" b="1" dirty="0">
                <a:latin typeface="Arial" charset="-116"/>
                <a:ea typeface="宋体" charset="-122"/>
              </a:endParaRPr>
            </a:p>
          </p:txBody>
        </p:sp>
        <p:sp>
          <p:nvSpPr>
            <p:cNvPr id="37901" name="文本框 37900"/>
            <p:cNvSpPr txBox="1"/>
            <p:nvPr/>
          </p:nvSpPr>
          <p:spPr>
            <a:xfrm>
              <a:off x="2160" y="2553"/>
              <a:ext cx="1771" cy="230"/>
            </a:xfrm>
            <a:prstGeom prst="rect">
              <a:avLst/>
            </a:prstGeom>
            <a:noFill/>
            <a:ln w="9525">
              <a:noFill/>
              <a:miter/>
            </a:ln>
          </p:spPr>
          <p:txBody>
            <a:bodyPr vert="horz" wrap="square" anchor="t">
              <a:spAutoFit/>
            </a:bodyPr>
            <a:lstStyle/>
            <a:p>
              <a:pPr lvl="0" eaLnBrk="0" latinLnBrk="0" hangingPunct="0"/>
              <a:r>
                <a:rPr lang="zh-CN" altLang="en-US" b="1" dirty="0">
                  <a:latin typeface="Arial" charset="-116"/>
                  <a:ea typeface="宋体" charset="-122"/>
                </a:rPr>
                <a:t>真实瞬间</a:t>
              </a:r>
              <a:endParaRPr lang="zh-CN" altLang="en-US" b="1" dirty="0">
                <a:latin typeface="Arial" charset="-116"/>
                <a:ea typeface="宋体"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981200" y="122238"/>
            <a:ext cx="7543800" cy="1295400"/>
          </a:xfrm>
        </p:spPr>
        <p:txBody>
          <a:bodyPr vert="horz" wrap="square" anchor="ctr"/>
          <a:lstStyle/>
          <a:p>
            <a:pPr lvl="0"/>
            <a:r>
              <a:rPr lang="en-US" altLang="zh-CN"/>
              <a:t>      </a:t>
            </a:r>
            <a:r>
              <a:rPr lang="zh-CN" altLang="en-US"/>
              <a:t>思考</a:t>
            </a:r>
            <a:endParaRPr lang="zh-CN" altLang="en-US"/>
          </a:p>
        </p:txBody>
      </p:sp>
      <p:sp>
        <p:nvSpPr>
          <p:cNvPr id="38915" name="Rectangle 3"/>
          <p:cNvSpPr>
            <a:spLocks noGrp="1"/>
          </p:cNvSpPr>
          <p:nvPr>
            <p:ph type="body"/>
          </p:nvPr>
        </p:nvSpPr>
        <p:spPr>
          <a:xfrm>
            <a:off x="1981200" y="1719263"/>
            <a:ext cx="8229600" cy="4411662"/>
          </a:xfrm>
        </p:spPr>
        <p:txBody>
          <a:bodyPr vert="horz" wrap="square" anchor="t"/>
          <a:lstStyle/>
          <a:p>
            <a:pPr lvl="0"/>
            <a:r>
              <a:rPr lang="zh-CN" altLang="en-US" dirty="0"/>
              <a:t>提供的是相同的服务，但为什么有不同的客户评价？</a:t>
            </a:r>
            <a:endParaRPr lang="zh-CN" altLang="en-US" dirty="0"/>
          </a:p>
          <a:p>
            <a:pPr lvl="0">
              <a:buFont typeface="Wingdings" charset="2"/>
              <a:buChar char="Ø"/>
            </a:pPr>
            <a:endParaRPr lang="zh-CN" altLang="en-US" dirty="0"/>
          </a:p>
          <a:p>
            <a:pPr lvl="0">
              <a:buFont typeface="Wingdings" charset="2"/>
              <a:buChar char="Ø"/>
            </a:pPr>
            <a:endParaRPr lang="zh-CN" altLang="en-US" dirty="0"/>
          </a:p>
          <a:p>
            <a:pPr lvl="0"/>
            <a:endParaRPr lang="zh-CN" altLang="en-US" sz="2100" dirty="0"/>
          </a:p>
          <a:p>
            <a:pPr lvl="0"/>
            <a:endParaRPr lang="zh-CN" altLang="en-US" sz="2100" dirty="0"/>
          </a:p>
        </p:txBody>
      </p:sp>
      <p:pic>
        <p:nvPicPr>
          <p:cNvPr id="38916" name="图片 38915" descr="7699694_131004655105_2"/>
          <p:cNvPicPr>
            <a:picLocks noChangeAspect="1"/>
          </p:cNvPicPr>
          <p:nvPr/>
        </p:nvPicPr>
        <p:blipFill>
          <a:blip r:embed="rId1"/>
          <a:srcRect/>
          <a:stretch>
            <a:fillRect/>
          </a:stretch>
        </p:blipFill>
        <p:spPr>
          <a:xfrm>
            <a:off x="1679575" y="46038"/>
            <a:ext cx="952500" cy="952500"/>
          </a:xfrm>
          <a:prstGeom prst="rect">
            <a:avLst/>
          </a:prstGeom>
          <a:noFill/>
          <a:ln w="9525">
            <a:noFill/>
            <a:miter/>
          </a:ln>
        </p:spPr>
      </p:pic>
      <p:grpSp>
        <p:nvGrpSpPr>
          <p:cNvPr id="38917" name="组合 38916"/>
          <p:cNvGrpSpPr/>
          <p:nvPr/>
        </p:nvGrpSpPr>
        <p:grpSpPr>
          <a:xfrm>
            <a:off x="4191000" y="2667000"/>
            <a:ext cx="6400800" cy="4191000"/>
            <a:chOff x="0" y="0"/>
            <a:chExt cx="10080" cy="6600"/>
          </a:xfrm>
        </p:grpSpPr>
        <p:pic>
          <p:nvPicPr>
            <p:cNvPr id="38918" name="图片 38917" descr="53b39e636b122"/>
            <p:cNvPicPr>
              <a:picLocks noChangeAspect="1"/>
            </p:cNvPicPr>
            <p:nvPr/>
          </p:nvPicPr>
          <p:blipFill>
            <a:blip r:embed="rId2"/>
            <a:srcRect/>
            <a:stretch>
              <a:fillRect/>
            </a:stretch>
          </p:blipFill>
          <p:spPr>
            <a:xfrm>
              <a:off x="0" y="0"/>
              <a:ext cx="10080" cy="6600"/>
            </a:xfrm>
            <a:prstGeom prst="rect">
              <a:avLst/>
            </a:prstGeom>
            <a:solidFill>
              <a:srgbClr val="FFCC00">
                <a:alpha val="100000"/>
              </a:srgbClr>
            </a:solidFill>
            <a:ln w="9525">
              <a:noFill/>
              <a:miter/>
            </a:ln>
          </p:spPr>
        </p:pic>
        <p:sp>
          <p:nvSpPr>
            <p:cNvPr id="38919" name="文本框 38918"/>
            <p:cNvSpPr txBox="1"/>
            <p:nvPr/>
          </p:nvSpPr>
          <p:spPr>
            <a:xfrm>
              <a:off x="1307" y="5536"/>
              <a:ext cx="5918" cy="816"/>
            </a:xfrm>
            <a:prstGeom prst="rect">
              <a:avLst/>
            </a:prstGeom>
            <a:noFill/>
            <a:ln w="9525">
              <a:noFill/>
              <a:miter/>
            </a:ln>
          </p:spPr>
          <p:txBody>
            <a:bodyPr wrap="none">
              <a:spAutoFit/>
            </a:bodyPr>
            <a:lstStyle/>
            <a:p>
              <a:pPr lvl="0" eaLnBrk="1" latinLnBrk="0" hangingPunct="1"/>
              <a:r>
                <a:rPr lang="zh-CN" altLang="en-US" sz="2800" b="1" i="1" dirty="0">
                  <a:latin typeface="Arial" charset="-116"/>
                  <a:ea typeface="宋体" charset="-122"/>
                </a:rPr>
                <a:t>技术质量是客观存在的</a:t>
              </a:r>
              <a:endParaRPr lang="zh-CN" altLang="en-US" sz="2800" b="1" i="1" dirty="0">
                <a:latin typeface="Arial" charset="-116"/>
                <a:ea typeface="宋体" charset="-122"/>
              </a:endParaRPr>
            </a:p>
          </p:txBody>
        </p:sp>
      </p:grpSp>
      <p:sp>
        <p:nvSpPr>
          <p:cNvPr id="38920" name="文本框 38919"/>
          <p:cNvSpPr txBox="1"/>
          <p:nvPr/>
        </p:nvSpPr>
        <p:spPr>
          <a:xfrm>
            <a:off x="5029200" y="2971800"/>
            <a:ext cx="4314825" cy="640080"/>
          </a:xfrm>
          <a:prstGeom prst="rect">
            <a:avLst/>
          </a:prstGeom>
          <a:noFill/>
          <a:ln w="9525">
            <a:noFill/>
            <a:miter/>
          </a:ln>
        </p:spPr>
        <p:txBody>
          <a:bodyPr wrap="none">
            <a:spAutoFit/>
          </a:bodyPr>
          <a:lstStyle/>
          <a:p>
            <a:pPr lvl="0" eaLnBrk="1" latinLnBrk="0" hangingPunct="1"/>
            <a:r>
              <a:rPr lang="zh-CN" altLang="en-US" sz="3600" b="1" dirty="0">
                <a:solidFill>
                  <a:schemeClr val="bg1"/>
                </a:solidFill>
                <a:latin typeface="Arial" charset="-116"/>
                <a:ea typeface="宋体" charset="-122"/>
              </a:rPr>
              <a:t>功能质量则是主观的</a:t>
            </a:r>
            <a:endParaRPr lang="zh-CN" altLang="en-US" sz="3600" b="1" dirty="0">
              <a:solidFill>
                <a:schemeClr val="bg1"/>
              </a:solidFill>
              <a:latin typeface="Arial" charset="-116"/>
              <a:ea typeface="宋体" charset="-122"/>
            </a:endParaRPr>
          </a:p>
        </p:txBody>
      </p:sp>
      <p:sp>
        <p:nvSpPr>
          <p:cNvPr id="2" name="文本框 1"/>
          <p:cNvSpPr txBox="1"/>
          <p:nvPr/>
        </p:nvSpPr>
        <p:spPr>
          <a:xfrm>
            <a:off x="619760" y="4526280"/>
            <a:ext cx="2540000" cy="1188720"/>
          </a:xfrm>
          <a:prstGeom prst="rect">
            <a:avLst/>
          </a:prstGeom>
          <a:noFill/>
        </p:spPr>
        <p:txBody>
          <a:bodyPr wrap="square" rtlCol="0" anchor="t">
            <a:spAutoFit/>
          </a:bodyPr>
          <a:p>
            <a:r>
              <a:rPr lang="zh-CN" altLang="en-US" sz="3600"/>
              <a:t>质量是由顾客来评价的</a:t>
            </a:r>
            <a:endParaRPr lang="zh-CN" altLang="en-US" sz="3600"/>
          </a:p>
        </p:txBody>
      </p:sp>
      <p:sp>
        <p:nvSpPr>
          <p:cNvPr id="3" name="文本框 2"/>
          <p:cNvSpPr txBox="1"/>
          <p:nvPr/>
        </p:nvSpPr>
        <p:spPr>
          <a:xfrm>
            <a:off x="487680" y="3017520"/>
            <a:ext cx="3027680" cy="1066800"/>
          </a:xfrm>
          <a:prstGeom prst="rect">
            <a:avLst/>
          </a:prstGeom>
          <a:noFill/>
        </p:spPr>
        <p:txBody>
          <a:bodyPr wrap="none" rtlCol="0">
            <a:spAutoFit/>
          </a:bodyPr>
          <a:p>
            <a:r>
              <a:rPr lang="zh-CN" altLang="en-US" sz="3200"/>
              <a:t>质量既是真实的</a:t>
            </a:r>
            <a:endParaRPr lang="zh-CN" altLang="en-US" sz="3200"/>
          </a:p>
          <a:p>
            <a:r>
              <a:rPr lang="zh-CN" altLang="en-US" sz="3200"/>
              <a:t>也是一种感知</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linds(horizontal)">
                                      <p:cBhvr>
                                        <p:cTn id="7" dur="10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0"/>
                                        </p:tgtEl>
                                        <p:attrNameLst>
                                          <p:attrName>style.visibility</p:attrName>
                                        </p:attrNameLst>
                                      </p:cBhvr>
                                      <p:to>
                                        <p:strVal val="visible"/>
                                      </p:to>
                                    </p:set>
                                    <p:anim calcmode="lin" valueType="num">
                                      <p:cBhvr additive="base">
                                        <p:cTn id="12" dur="2000" fill="hold"/>
                                        <p:tgtEl>
                                          <p:spTgt spid="38920"/>
                                        </p:tgtEl>
                                        <p:attrNameLst>
                                          <p:attrName>ppt_x</p:attrName>
                                        </p:attrNameLst>
                                      </p:cBhvr>
                                      <p:tavLst>
                                        <p:tav tm="0">
                                          <p:val>
                                            <p:strVal val="#ppt_x"/>
                                          </p:val>
                                        </p:tav>
                                        <p:tav tm="100000">
                                          <p:val>
                                            <p:strVal val="#ppt_x"/>
                                          </p:val>
                                        </p:tav>
                                      </p:tavLst>
                                    </p:anim>
                                    <p:anim calcmode="lin" valueType="num">
                                      <p:cBhvr additive="base">
                                        <p:cTn id="13" dur="20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bldLvl="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39937"/>
          <p:cNvSpPr>
            <a:spLocks noGrp="1"/>
          </p:cNvSpPr>
          <p:nvPr>
            <p:ph type="title"/>
          </p:nvPr>
        </p:nvSpPr>
        <p:spPr/>
        <p:txBody>
          <a:bodyPr anchor="ctr"/>
          <a:lstStyle/>
          <a:p>
            <a:r>
              <a:rPr lang="zh-CN" altLang="en-US" dirty="0"/>
              <a:t>3</a:t>
            </a:r>
            <a:r>
              <a:rPr lang="en-US" altLang="x-none" dirty="0"/>
              <a:t>.</a:t>
            </a:r>
            <a:r>
              <a:rPr lang="zh-CN" altLang="en-US" dirty="0"/>
              <a:t>客户感知服务质量的内涵</a:t>
            </a:r>
            <a:endParaRPr lang="zh-CN" altLang="en-US" dirty="0"/>
          </a:p>
        </p:txBody>
      </p:sp>
      <p:sp>
        <p:nvSpPr>
          <p:cNvPr id="39939" name="文本占位符 39938"/>
          <p:cNvSpPr>
            <a:spLocks noGrp="1"/>
          </p:cNvSpPr>
          <p:nvPr>
            <p:ph type="body" idx="1"/>
          </p:nvPr>
        </p:nvSpPr>
        <p:spPr/>
        <p:txBody>
          <a:bodyPr/>
          <a:lstStyle/>
          <a:p>
            <a:r>
              <a:rPr lang="zh-CN" altLang="en-US" sz="3300" dirty="0"/>
              <a:t>客户感知服务质量是顾客预期的服务与实际服务绩效之间的比较</a:t>
            </a:r>
            <a:endParaRPr lang="zh-CN" altLang="en-US" sz="3300" dirty="0"/>
          </a:p>
          <a:p>
            <a:r>
              <a:rPr lang="zh-CN" altLang="en-US" sz="3300" dirty="0"/>
              <a:t>案例：如家</a:t>
            </a:r>
            <a:r>
              <a:rPr lang="en-US" altLang="zh-CN" sz="3300" dirty="0"/>
              <a:t>&amp;“</a:t>
            </a:r>
            <a:r>
              <a:rPr lang="zh-CN" altLang="en-US" sz="3300" dirty="0"/>
              <a:t>和颐</a:t>
            </a:r>
            <a:r>
              <a:rPr lang="en-US" altLang="zh-CN" sz="3300" dirty="0"/>
              <a:t>”</a:t>
            </a:r>
            <a:r>
              <a:rPr lang="zh-CN" altLang="en-US" sz="3300" dirty="0"/>
              <a:t>事件</a:t>
            </a:r>
            <a:endParaRPr lang="zh-CN" altLang="en-US" sz="3300" dirty="0"/>
          </a:p>
          <a:p>
            <a:endParaRPr lang="zh-CN" altLang="en-US" sz="3300" dirty="0"/>
          </a:p>
          <a:p>
            <a:r>
              <a:rPr lang="zh-CN" altLang="en-US" sz="3300" dirty="0"/>
              <a:t>服务质量如何被感知？</a:t>
            </a:r>
            <a:endParaRPr lang="zh-CN" altLang="en-US" sz="3300" dirty="0"/>
          </a:p>
          <a:p>
            <a:endParaRPr lang="zh-CN" altLang="en-US" sz="1700" dirty="0"/>
          </a:p>
        </p:txBody>
      </p:sp>
      <p:pic>
        <p:nvPicPr>
          <p:cNvPr id="2" name="图片 1"/>
          <p:cNvPicPr>
            <a:picLocks noChangeAspect="1"/>
          </p:cNvPicPr>
          <p:nvPr/>
        </p:nvPicPr>
        <p:blipFill>
          <a:blip r:embed="rId1"/>
          <a:srcRect r="13080" b="6659"/>
          <a:stretch>
            <a:fillRect/>
          </a:stretch>
        </p:blipFill>
        <p:spPr>
          <a:xfrm>
            <a:off x="5694045" y="2244725"/>
            <a:ext cx="6380480" cy="4058920"/>
          </a:xfrm>
          <a:prstGeom prst="rect">
            <a:avLst/>
          </a:prstGeom>
        </p:spPr>
      </p:pic>
      <p:sp>
        <p:nvSpPr>
          <p:cNvPr id="4" name="矩形 3"/>
          <p:cNvSpPr/>
          <p:nvPr/>
        </p:nvSpPr>
        <p:spPr>
          <a:xfrm>
            <a:off x="7879080" y="2453640"/>
            <a:ext cx="135636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772400" y="2530475"/>
            <a:ext cx="1599565" cy="396240"/>
          </a:xfrm>
          <a:prstGeom prst="rect">
            <a:avLst/>
          </a:prstGeom>
          <a:gradFill>
            <a:gsLst>
              <a:gs pos="45000">
                <a:srgbClr val="7B32B2">
                  <a:alpha val="62000"/>
                </a:srgbClr>
              </a:gs>
              <a:gs pos="100000">
                <a:srgbClr val="401A5D"/>
              </a:gs>
            </a:gsLst>
            <a:lin ang="5400000" scaled="0"/>
          </a:gradFill>
        </p:spPr>
        <p:txBody>
          <a:bodyPr wrap="square" rtlCol="0">
            <a:spAutoFit/>
          </a:bodyPr>
          <a:p>
            <a:r>
              <a:rPr lang="en-US" altLang="zh-CN" sz="1600"/>
              <a:t>   </a:t>
            </a:r>
            <a:r>
              <a:rPr lang="zh-CN" altLang="en-US" sz="2000"/>
              <a:t>感知质量</a:t>
            </a:r>
            <a:endParaRPr lang="zh-CN" altLang="en-US"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title"/>
          </p:nvPr>
        </p:nvSpPr>
        <p:spPr>
          <a:xfrm>
            <a:off x="1981200" y="122238"/>
            <a:ext cx="7543800" cy="1295400"/>
          </a:xfrm>
        </p:spPr>
        <p:txBody>
          <a:bodyPr vert="horz" wrap="square" anchor="ctr"/>
          <a:lstStyle/>
          <a:p>
            <a:pPr lvl="0"/>
            <a:r>
              <a:rPr lang="zh-CN" altLang="en-US" dirty="0"/>
              <a:t>客户感知服务质量要素</a:t>
            </a:r>
            <a:endParaRPr lang="zh-CN" altLang="en-US" dirty="0"/>
          </a:p>
        </p:txBody>
      </p:sp>
      <p:grpSp>
        <p:nvGrpSpPr>
          <p:cNvPr id="40963" name="组合 40962"/>
          <p:cNvGrpSpPr/>
          <p:nvPr/>
        </p:nvGrpSpPr>
        <p:grpSpPr>
          <a:xfrm>
            <a:off x="6176963" y="5321300"/>
            <a:ext cx="4578350" cy="1473200"/>
            <a:chOff x="0" y="0"/>
            <a:chExt cx="2622" cy="1882"/>
          </a:xfrm>
        </p:grpSpPr>
        <p:sp>
          <p:nvSpPr>
            <p:cNvPr id="40964" name="直接连接符 40963"/>
            <p:cNvSpPr/>
            <p:nvPr/>
          </p:nvSpPr>
          <p:spPr>
            <a:xfrm>
              <a:off x="0" y="0"/>
              <a:ext cx="2622" cy="143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65" name="直接连接符 40964"/>
            <p:cNvSpPr/>
            <p:nvPr/>
          </p:nvSpPr>
          <p:spPr>
            <a:xfrm>
              <a:off x="0" y="0"/>
              <a:ext cx="2622" cy="1687"/>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66" name="直接连接符 40965"/>
            <p:cNvSpPr/>
            <p:nvPr/>
          </p:nvSpPr>
          <p:spPr>
            <a:xfrm>
              <a:off x="0" y="0"/>
              <a:ext cx="2487"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67" name="直接连接符 40966"/>
            <p:cNvSpPr/>
            <p:nvPr/>
          </p:nvSpPr>
          <p:spPr>
            <a:xfrm>
              <a:off x="0" y="0"/>
              <a:ext cx="2083"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68" name="直接连接符 40967"/>
            <p:cNvSpPr/>
            <p:nvPr/>
          </p:nvSpPr>
          <p:spPr>
            <a:xfrm>
              <a:off x="0" y="0"/>
              <a:ext cx="1704"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69" name="直接连接符 40968"/>
            <p:cNvSpPr/>
            <p:nvPr/>
          </p:nvSpPr>
          <p:spPr>
            <a:xfrm>
              <a:off x="0" y="0"/>
              <a:ext cx="1322"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0" name="直接连接符 40969"/>
            <p:cNvSpPr/>
            <p:nvPr/>
          </p:nvSpPr>
          <p:spPr>
            <a:xfrm>
              <a:off x="0" y="0"/>
              <a:ext cx="986"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1" name="直接连接符 40970"/>
            <p:cNvSpPr/>
            <p:nvPr/>
          </p:nvSpPr>
          <p:spPr>
            <a:xfrm>
              <a:off x="0" y="0"/>
              <a:ext cx="651"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2" name="直接连接符 40971"/>
            <p:cNvSpPr/>
            <p:nvPr/>
          </p:nvSpPr>
          <p:spPr>
            <a:xfrm>
              <a:off x="0" y="0"/>
              <a:ext cx="314"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3" name="直接连接符 40972"/>
            <p:cNvSpPr/>
            <p:nvPr/>
          </p:nvSpPr>
          <p:spPr>
            <a:xfrm>
              <a:off x="0" y="0"/>
              <a:ext cx="0"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4" name="直接连接符 40973"/>
            <p:cNvSpPr/>
            <p:nvPr/>
          </p:nvSpPr>
          <p:spPr>
            <a:xfrm>
              <a:off x="0" y="0"/>
              <a:ext cx="2622" cy="1239"/>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5" name="直接连接符 40974"/>
            <p:cNvSpPr/>
            <p:nvPr/>
          </p:nvSpPr>
          <p:spPr>
            <a:xfrm>
              <a:off x="0" y="0"/>
              <a:ext cx="2622" cy="1067"/>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6" name="直接连接符 40975"/>
            <p:cNvSpPr/>
            <p:nvPr/>
          </p:nvSpPr>
          <p:spPr>
            <a:xfrm>
              <a:off x="0" y="0"/>
              <a:ext cx="2622" cy="919"/>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7" name="直接连接符 40976"/>
            <p:cNvSpPr/>
            <p:nvPr/>
          </p:nvSpPr>
          <p:spPr>
            <a:xfrm>
              <a:off x="0" y="0"/>
              <a:ext cx="2622" cy="77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8" name="直接连接符 40977"/>
            <p:cNvSpPr/>
            <p:nvPr/>
          </p:nvSpPr>
          <p:spPr>
            <a:xfrm>
              <a:off x="23" y="0"/>
              <a:ext cx="2599" cy="64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79" name="直接连接符 40978"/>
            <p:cNvSpPr/>
            <p:nvPr/>
          </p:nvSpPr>
          <p:spPr>
            <a:xfrm>
              <a:off x="0" y="0"/>
              <a:ext cx="2622" cy="514"/>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0" name="直接连接符 40979"/>
            <p:cNvSpPr/>
            <p:nvPr/>
          </p:nvSpPr>
          <p:spPr>
            <a:xfrm>
              <a:off x="0" y="0"/>
              <a:ext cx="2622" cy="405"/>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1" name="直接连接符 40980"/>
            <p:cNvSpPr/>
            <p:nvPr/>
          </p:nvSpPr>
          <p:spPr>
            <a:xfrm>
              <a:off x="0" y="0"/>
              <a:ext cx="2622" cy="298"/>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2" name="直接连接符 40981"/>
            <p:cNvSpPr/>
            <p:nvPr/>
          </p:nvSpPr>
          <p:spPr>
            <a:xfrm>
              <a:off x="0" y="0"/>
              <a:ext cx="2622" cy="213"/>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3" name="直接连接符 40982"/>
            <p:cNvSpPr/>
            <p:nvPr/>
          </p:nvSpPr>
          <p:spPr>
            <a:xfrm>
              <a:off x="0" y="0"/>
              <a:ext cx="2622" cy="126"/>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4" name="直接连接符 40983"/>
            <p:cNvSpPr/>
            <p:nvPr/>
          </p:nvSpPr>
          <p:spPr>
            <a:xfrm>
              <a:off x="0" y="0"/>
              <a:ext cx="2622" cy="63"/>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grpSp>
      <p:grpSp>
        <p:nvGrpSpPr>
          <p:cNvPr id="40985" name="组合 40984"/>
          <p:cNvGrpSpPr/>
          <p:nvPr/>
        </p:nvGrpSpPr>
        <p:grpSpPr>
          <a:xfrm>
            <a:off x="1600200" y="5321300"/>
            <a:ext cx="4576763" cy="1473200"/>
            <a:chOff x="0" y="0"/>
            <a:chExt cx="2619" cy="1882"/>
          </a:xfrm>
        </p:grpSpPr>
        <p:sp>
          <p:nvSpPr>
            <p:cNvPr id="40986" name="直接连接符 40985"/>
            <p:cNvSpPr/>
            <p:nvPr/>
          </p:nvSpPr>
          <p:spPr>
            <a:xfrm flipH="1">
              <a:off x="0" y="0"/>
              <a:ext cx="2619"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7" name="直接连接符 40986"/>
            <p:cNvSpPr/>
            <p:nvPr/>
          </p:nvSpPr>
          <p:spPr>
            <a:xfrm flipH="1">
              <a:off x="0" y="0"/>
              <a:ext cx="2619" cy="143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8" name="直接连接符 40987"/>
            <p:cNvSpPr/>
            <p:nvPr/>
          </p:nvSpPr>
          <p:spPr>
            <a:xfrm flipH="1">
              <a:off x="0" y="0"/>
              <a:ext cx="2619" cy="1687"/>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89" name="直接连接符 40988"/>
            <p:cNvSpPr/>
            <p:nvPr/>
          </p:nvSpPr>
          <p:spPr>
            <a:xfrm flipH="1">
              <a:off x="136" y="0"/>
              <a:ext cx="2483"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0" name="直接连接符 40989"/>
            <p:cNvSpPr/>
            <p:nvPr/>
          </p:nvSpPr>
          <p:spPr>
            <a:xfrm flipH="1">
              <a:off x="539" y="0"/>
              <a:ext cx="2080"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1" name="直接连接符 40990"/>
            <p:cNvSpPr/>
            <p:nvPr/>
          </p:nvSpPr>
          <p:spPr>
            <a:xfrm flipH="1">
              <a:off x="918" y="0"/>
              <a:ext cx="1701"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2" name="直接连接符 40991"/>
            <p:cNvSpPr/>
            <p:nvPr/>
          </p:nvSpPr>
          <p:spPr>
            <a:xfrm flipH="1">
              <a:off x="1299" y="0"/>
              <a:ext cx="1320"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3" name="直接连接符 40992"/>
            <p:cNvSpPr/>
            <p:nvPr/>
          </p:nvSpPr>
          <p:spPr>
            <a:xfrm flipH="1">
              <a:off x="1637" y="0"/>
              <a:ext cx="982"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4" name="直接连接符 40993"/>
            <p:cNvSpPr/>
            <p:nvPr/>
          </p:nvSpPr>
          <p:spPr>
            <a:xfrm flipH="1">
              <a:off x="1971" y="0"/>
              <a:ext cx="648"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5" name="直接连接符 40994"/>
            <p:cNvSpPr/>
            <p:nvPr/>
          </p:nvSpPr>
          <p:spPr>
            <a:xfrm flipH="1">
              <a:off x="2308" y="0"/>
              <a:ext cx="311" cy="188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6" name="直接连接符 40995"/>
            <p:cNvSpPr/>
            <p:nvPr/>
          </p:nvSpPr>
          <p:spPr>
            <a:xfrm flipH="1">
              <a:off x="0" y="0"/>
              <a:ext cx="2619" cy="1239"/>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7" name="直接连接符 40996"/>
            <p:cNvSpPr/>
            <p:nvPr/>
          </p:nvSpPr>
          <p:spPr>
            <a:xfrm flipH="1">
              <a:off x="0" y="0"/>
              <a:ext cx="2619" cy="1067"/>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8" name="直接连接符 40997"/>
            <p:cNvSpPr/>
            <p:nvPr/>
          </p:nvSpPr>
          <p:spPr>
            <a:xfrm flipH="1">
              <a:off x="0" y="0"/>
              <a:ext cx="2619" cy="919"/>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0999" name="直接连接符 40998"/>
            <p:cNvSpPr/>
            <p:nvPr/>
          </p:nvSpPr>
          <p:spPr>
            <a:xfrm flipH="1">
              <a:off x="0" y="0"/>
              <a:ext cx="2619" cy="77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0" name="直接连接符 40999"/>
            <p:cNvSpPr/>
            <p:nvPr/>
          </p:nvSpPr>
          <p:spPr>
            <a:xfrm flipH="1">
              <a:off x="0" y="0"/>
              <a:ext cx="2597" cy="642"/>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1" name="直接连接符 41000"/>
            <p:cNvSpPr/>
            <p:nvPr/>
          </p:nvSpPr>
          <p:spPr>
            <a:xfrm flipH="1">
              <a:off x="0" y="0"/>
              <a:ext cx="2619" cy="514"/>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2" name="直接连接符 41001"/>
            <p:cNvSpPr/>
            <p:nvPr/>
          </p:nvSpPr>
          <p:spPr>
            <a:xfrm flipH="1">
              <a:off x="0" y="0"/>
              <a:ext cx="2619" cy="405"/>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3" name="直接连接符 41002"/>
            <p:cNvSpPr/>
            <p:nvPr/>
          </p:nvSpPr>
          <p:spPr>
            <a:xfrm flipH="1">
              <a:off x="0" y="0"/>
              <a:ext cx="2619" cy="298"/>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4" name="直接连接符 41003"/>
            <p:cNvSpPr/>
            <p:nvPr/>
          </p:nvSpPr>
          <p:spPr>
            <a:xfrm flipH="1">
              <a:off x="0" y="0"/>
              <a:ext cx="2619" cy="213"/>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5" name="直接连接符 41004"/>
            <p:cNvSpPr/>
            <p:nvPr/>
          </p:nvSpPr>
          <p:spPr>
            <a:xfrm flipH="1">
              <a:off x="0" y="0"/>
              <a:ext cx="2619" cy="126"/>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06" name="直接连接符 41005"/>
            <p:cNvSpPr/>
            <p:nvPr/>
          </p:nvSpPr>
          <p:spPr>
            <a:xfrm flipH="1">
              <a:off x="0" y="0"/>
              <a:ext cx="2619" cy="63"/>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grpSp>
      <p:grpSp>
        <p:nvGrpSpPr>
          <p:cNvPr id="41007" name="组合 41006"/>
          <p:cNvGrpSpPr/>
          <p:nvPr/>
        </p:nvGrpSpPr>
        <p:grpSpPr>
          <a:xfrm>
            <a:off x="1600200" y="5337175"/>
            <a:ext cx="9155113" cy="1255713"/>
            <a:chOff x="0" y="0"/>
            <a:chExt cx="5241" cy="1605"/>
          </a:xfrm>
        </p:grpSpPr>
        <p:grpSp>
          <p:nvGrpSpPr>
            <p:cNvPr id="41008" name="组合 41007"/>
            <p:cNvGrpSpPr/>
            <p:nvPr/>
          </p:nvGrpSpPr>
          <p:grpSpPr>
            <a:xfrm>
              <a:off x="0" y="906"/>
              <a:ext cx="5241" cy="699"/>
              <a:chOff x="0" y="0"/>
              <a:chExt cx="5241" cy="699"/>
            </a:xfrm>
          </p:grpSpPr>
          <p:sp>
            <p:nvSpPr>
              <p:cNvPr id="41009" name="直接连接符 41008"/>
              <p:cNvSpPr/>
              <p:nvPr/>
            </p:nvSpPr>
            <p:spPr>
              <a:xfrm>
                <a:off x="0" y="699"/>
                <a:ext cx="5241"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0" name="直接连接符 41009"/>
              <p:cNvSpPr/>
              <p:nvPr/>
            </p:nvSpPr>
            <p:spPr>
              <a:xfrm>
                <a:off x="0" y="441"/>
                <a:ext cx="5241"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1" name="直接连接符 41010"/>
              <p:cNvSpPr/>
              <p:nvPr/>
            </p:nvSpPr>
            <p:spPr>
              <a:xfrm>
                <a:off x="0" y="208"/>
                <a:ext cx="5239"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2" name="直接连接符 41011"/>
              <p:cNvSpPr/>
              <p:nvPr/>
            </p:nvSpPr>
            <p:spPr>
              <a:xfrm>
                <a:off x="0" y="0"/>
                <a:ext cx="5239"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grpSp>
        <p:grpSp>
          <p:nvGrpSpPr>
            <p:cNvPr id="41013" name="组合 41012"/>
            <p:cNvGrpSpPr/>
            <p:nvPr/>
          </p:nvGrpSpPr>
          <p:grpSpPr>
            <a:xfrm>
              <a:off x="0" y="0"/>
              <a:ext cx="5241" cy="728"/>
              <a:chOff x="0" y="0"/>
              <a:chExt cx="5241" cy="728"/>
            </a:xfrm>
          </p:grpSpPr>
          <p:sp>
            <p:nvSpPr>
              <p:cNvPr id="41014" name="直接连接符 41013"/>
              <p:cNvSpPr/>
              <p:nvPr/>
            </p:nvSpPr>
            <p:spPr>
              <a:xfrm>
                <a:off x="0" y="728"/>
                <a:ext cx="5241"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5" name="直接连接符 41014"/>
              <p:cNvSpPr/>
              <p:nvPr/>
            </p:nvSpPr>
            <p:spPr>
              <a:xfrm flipV="1">
                <a:off x="0" y="557"/>
                <a:ext cx="5241" cy="1"/>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6" name="直接连接符 41015"/>
              <p:cNvSpPr/>
              <p:nvPr/>
            </p:nvSpPr>
            <p:spPr>
              <a:xfrm>
                <a:off x="0" y="401"/>
                <a:ext cx="5241" cy="5"/>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7" name="直接连接符 41016"/>
              <p:cNvSpPr/>
              <p:nvPr/>
            </p:nvSpPr>
            <p:spPr>
              <a:xfrm>
                <a:off x="0" y="277"/>
                <a:ext cx="5217"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8" name="直接连接符 41017"/>
              <p:cNvSpPr/>
              <p:nvPr/>
            </p:nvSpPr>
            <p:spPr>
              <a:xfrm flipV="1">
                <a:off x="0" y="171"/>
                <a:ext cx="5241" cy="6"/>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19" name="直接连接符 41018"/>
              <p:cNvSpPr/>
              <p:nvPr/>
            </p:nvSpPr>
            <p:spPr>
              <a:xfrm>
                <a:off x="0" y="102"/>
                <a:ext cx="5241" cy="4"/>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20" name="直接连接符 41019"/>
              <p:cNvSpPr/>
              <p:nvPr/>
            </p:nvSpPr>
            <p:spPr>
              <a:xfrm flipV="1">
                <a:off x="0" y="64"/>
                <a:ext cx="5241" cy="1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21" name="直接连接符 41020"/>
              <p:cNvSpPr/>
              <p:nvPr/>
            </p:nvSpPr>
            <p:spPr>
              <a:xfrm>
                <a:off x="23" y="22"/>
                <a:ext cx="5218"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sp>
            <p:nvSpPr>
              <p:cNvPr id="41022" name="直接连接符 41021"/>
              <p:cNvSpPr/>
              <p:nvPr/>
            </p:nvSpPr>
            <p:spPr>
              <a:xfrm>
                <a:off x="0" y="0"/>
                <a:ext cx="5241" cy="0"/>
              </a:xfrm>
              <a:prstGeom prst="line">
                <a:avLst/>
              </a:prstGeom>
              <a:ln w="3175" cap="flat" cmpd="sng">
                <a:solidFill>
                  <a:srgbClr val="4D4D4D">
                    <a:alpha val="4999"/>
                  </a:srgbClr>
                </a:solidFill>
                <a:prstDash val="solid"/>
                <a:headEnd type="none" w="med" len="med"/>
                <a:tailEnd type="none" w="med" len="med"/>
              </a:ln>
            </p:spPr>
            <p:txBody>
              <a:bodyPr/>
              <a:lstStyle/>
              <a:p>
                <a:endParaRPr lang="zh-CN" altLang="en-US"/>
              </a:p>
            </p:txBody>
          </p:sp>
        </p:grpSp>
      </p:grpSp>
      <p:sp>
        <p:nvSpPr>
          <p:cNvPr id="41023" name="未知"/>
          <p:cNvSpPr/>
          <p:nvPr/>
        </p:nvSpPr>
        <p:spPr>
          <a:xfrm>
            <a:off x="2181225" y="2160588"/>
            <a:ext cx="7991475" cy="3030537"/>
          </a:xfrm>
          <a:custGeom>
            <a:avLst/>
            <a:gdLst/>
            <a:ahLst/>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alpha val="100000"/>
                </a:srgbClr>
              </a:gs>
              <a:gs pos="100000">
                <a:srgbClr val="FFFFFF">
                  <a:alpha val="100000"/>
                </a:srgbClr>
              </a:gs>
            </a:gsLst>
            <a:lin ang="5400000" scaled="1"/>
            <a:tileRect/>
          </a:gradFill>
          <a:ln w="9525">
            <a:noFill/>
          </a:ln>
        </p:spPr>
        <p:txBody>
          <a:bodyPr/>
          <a:lstStyle/>
          <a:p>
            <a:endParaRPr lang="zh-CN" altLang="en-US"/>
          </a:p>
        </p:txBody>
      </p:sp>
      <p:sp>
        <p:nvSpPr>
          <p:cNvPr id="41024" name="圆角矩形 41023"/>
          <p:cNvSpPr/>
          <p:nvPr/>
        </p:nvSpPr>
        <p:spPr>
          <a:xfrm>
            <a:off x="3392488" y="1219200"/>
            <a:ext cx="5543550" cy="768350"/>
          </a:xfrm>
          <a:prstGeom prst="roundRect">
            <a:avLst>
              <a:gd name="adj" fmla="val 50000"/>
            </a:avLst>
          </a:prstGeom>
          <a:gradFill rotWithShape="1">
            <a:gsLst>
              <a:gs pos="0">
                <a:srgbClr val="996600">
                  <a:alpha val="100000"/>
                </a:srgbClr>
              </a:gs>
              <a:gs pos="100000">
                <a:srgbClr val="996600">
                  <a:gamma/>
                  <a:shade val="66275"/>
                  <a:invGamma/>
                  <a:alpha val="100000"/>
                </a:srgbClr>
              </a:gs>
            </a:gsLst>
            <a:lin ang="5400000" scaled="1"/>
            <a:tileRect/>
          </a:gradFill>
          <a:ln w="9525">
            <a:noFill/>
          </a:ln>
          <a:effectLst>
            <a:outerShdw dist="107763" dir="2699999" algn="ctr" rotWithShape="0">
              <a:srgbClr val="B2B2B2"/>
            </a:outerShdw>
          </a:effectLst>
        </p:spPr>
        <p:txBody>
          <a:bodyPr vert="horz" wrap="none" anchor="ctr"/>
          <a:lstStyle/>
          <a:p>
            <a:pPr lvl="0" algn="ctr" eaLnBrk="0" hangingPunct="0">
              <a:buClr>
                <a:srgbClr val="000000"/>
              </a:buClr>
              <a:buFont typeface="Wingdings" charset="2"/>
              <a:buNone/>
            </a:pPr>
            <a:r>
              <a:rPr lang="zh-CN" altLang="en-US" sz="3200" dirty="0">
                <a:solidFill>
                  <a:srgbClr val="FFFFFF"/>
                </a:solidFill>
                <a:latin typeface="HY각헤드라인M" pitchFamily="2" charset="-127"/>
                <a:ea typeface="宋体" charset="-122"/>
              </a:rPr>
              <a:t>感知服务质量</a:t>
            </a:r>
            <a:endParaRPr lang="zh-CN" altLang="en-US" sz="3200" dirty="0">
              <a:solidFill>
                <a:srgbClr val="FFFFFF"/>
              </a:solidFill>
              <a:latin typeface="HY각헤드라인M" pitchFamily="2" charset="-127"/>
              <a:ea typeface="宋体" charset="-122"/>
            </a:endParaRPr>
          </a:p>
        </p:txBody>
      </p:sp>
      <p:sp>
        <p:nvSpPr>
          <p:cNvPr id="41025" name="椭圆 41024"/>
          <p:cNvSpPr/>
          <p:nvPr/>
        </p:nvSpPr>
        <p:spPr>
          <a:xfrm>
            <a:off x="2152650" y="4054475"/>
            <a:ext cx="1474788" cy="1473200"/>
          </a:xfrm>
          <a:prstGeom prst="ellipse">
            <a:avLst/>
          </a:prstGeom>
          <a:gradFill rotWithShape="1">
            <a:gsLst>
              <a:gs pos="0">
                <a:srgbClr val="99CC00">
                  <a:alpha val="100000"/>
                </a:srgbClr>
              </a:gs>
              <a:gs pos="100000">
                <a:srgbClr val="99CC00">
                  <a:gamma/>
                  <a:shade val="26275"/>
                  <a:invGamma/>
                  <a:alpha val="100000"/>
                </a:srgbClr>
              </a:gs>
            </a:gsLst>
            <a:path path="rect">
              <a:fillToRect r="100000" b="100000"/>
            </a:path>
            <a:tileRect/>
          </a:gradFill>
          <a:ln w="9525">
            <a:noFill/>
          </a:ln>
        </p:spPr>
        <p:txBody>
          <a:bodyPr vert="horz" wrap="none" anchor="ctr"/>
          <a:lstStyle/>
          <a:p>
            <a:pPr lvl="0" algn="ctr" eaLnBrk="0" hangingPunct="0">
              <a:buClr>
                <a:srgbClr val="000000"/>
              </a:buClr>
              <a:buFont typeface="Times New Roman" pitchFamily="18" charset="0"/>
              <a:buNone/>
            </a:pPr>
            <a:r>
              <a:rPr lang="zh-CN" altLang="en-US" sz="1600" b="1" dirty="0">
                <a:solidFill>
                  <a:srgbClr val="FFFFFF"/>
                </a:solidFill>
                <a:latin typeface="Times New Roman" pitchFamily="18" charset="0"/>
                <a:ea typeface="宋体" charset="-122"/>
              </a:rPr>
              <a:t>可靠性</a:t>
            </a:r>
            <a:endParaRPr lang="zh-CN" altLang="en-US" sz="1600" b="1" dirty="0">
              <a:solidFill>
                <a:srgbClr val="FFFFFF"/>
              </a:solidFill>
              <a:latin typeface="Times New Roman" pitchFamily="18" charset="0"/>
              <a:ea typeface="宋体" charset="-122"/>
            </a:endParaRPr>
          </a:p>
        </p:txBody>
      </p:sp>
      <p:sp>
        <p:nvSpPr>
          <p:cNvPr id="41026" name="椭圆 41025"/>
          <p:cNvSpPr/>
          <p:nvPr/>
        </p:nvSpPr>
        <p:spPr>
          <a:xfrm>
            <a:off x="5381625" y="4054475"/>
            <a:ext cx="1474788" cy="1473200"/>
          </a:xfrm>
          <a:prstGeom prst="ellipse">
            <a:avLst/>
          </a:prstGeom>
          <a:gradFill rotWithShape="1">
            <a:gsLst>
              <a:gs pos="0">
                <a:srgbClr val="FF9900">
                  <a:alpha val="100000"/>
                </a:srgbClr>
              </a:gs>
              <a:gs pos="100000">
                <a:srgbClr val="FF9900">
                  <a:gamma/>
                  <a:shade val="26275"/>
                  <a:invGamma/>
                  <a:alpha val="100000"/>
                </a:srgbClr>
              </a:gs>
            </a:gsLst>
            <a:path path="rect">
              <a:fillToRect r="100000" b="100000"/>
            </a:path>
            <a:tileRect/>
          </a:gradFill>
          <a:ln w="9525">
            <a:noFill/>
          </a:ln>
        </p:spPr>
        <p:txBody>
          <a:bodyPr vert="horz" wrap="none" anchor="ctr"/>
          <a:lstStyle/>
          <a:p>
            <a:pPr lvl="0" algn="ctr" eaLnBrk="0" hangingPunct="0">
              <a:buClr>
                <a:srgbClr val="000000"/>
              </a:buClr>
              <a:buFont typeface="Times New Roman" pitchFamily="18" charset="0"/>
              <a:buNone/>
            </a:pPr>
            <a:r>
              <a:rPr lang="zh-CN" altLang="en-US" sz="1600" b="1" dirty="0">
                <a:solidFill>
                  <a:srgbClr val="FFFFFF"/>
                </a:solidFill>
                <a:latin typeface="Times New Roman" pitchFamily="18" charset="0"/>
                <a:ea typeface="宋体" charset="-122"/>
              </a:rPr>
              <a:t>安全性</a:t>
            </a:r>
            <a:endParaRPr lang="zh-CN" altLang="en-US" sz="1600" b="1" dirty="0">
              <a:solidFill>
                <a:srgbClr val="FFFFFF"/>
              </a:solidFill>
              <a:latin typeface="Times New Roman" pitchFamily="18" charset="0"/>
              <a:ea typeface="宋体" charset="-122"/>
            </a:endParaRPr>
          </a:p>
        </p:txBody>
      </p:sp>
      <p:sp>
        <p:nvSpPr>
          <p:cNvPr id="41027" name="椭圆 41026"/>
          <p:cNvSpPr/>
          <p:nvPr/>
        </p:nvSpPr>
        <p:spPr>
          <a:xfrm>
            <a:off x="3729038" y="4054475"/>
            <a:ext cx="1474787" cy="1473200"/>
          </a:xfrm>
          <a:prstGeom prst="ellipse">
            <a:avLst/>
          </a:prstGeom>
          <a:gradFill rotWithShape="1">
            <a:gsLst>
              <a:gs pos="0">
                <a:srgbClr val="99CCFF">
                  <a:alpha val="100000"/>
                </a:srgbClr>
              </a:gs>
              <a:gs pos="100000">
                <a:srgbClr val="99CCFF">
                  <a:gamma/>
                  <a:shade val="26275"/>
                  <a:invGamma/>
                  <a:alpha val="100000"/>
                </a:srgbClr>
              </a:gs>
            </a:gsLst>
            <a:path path="rect">
              <a:fillToRect r="100000" b="100000"/>
            </a:path>
            <a:tileRect/>
          </a:gradFill>
          <a:ln w="9525">
            <a:noFill/>
          </a:ln>
        </p:spPr>
        <p:txBody>
          <a:bodyPr vert="horz" wrap="none" anchor="ctr"/>
          <a:lstStyle/>
          <a:p>
            <a:pPr lvl="0" algn="ctr" eaLnBrk="0" hangingPunct="0">
              <a:buClr>
                <a:srgbClr val="000000"/>
              </a:buClr>
              <a:buFont typeface="Times New Roman" pitchFamily="18" charset="0"/>
              <a:buNone/>
            </a:pPr>
            <a:r>
              <a:rPr lang="zh-CN" altLang="en-US" sz="1600" b="1">
                <a:solidFill>
                  <a:srgbClr val="FFFFFF"/>
                </a:solidFill>
                <a:latin typeface="Times New Roman" pitchFamily="18" charset="0"/>
                <a:ea typeface="HY각헤드라인M" pitchFamily="2" charset="-127"/>
              </a:rPr>
              <a:t>响应性</a:t>
            </a:r>
            <a:endParaRPr lang="zh-CN" altLang="en-US" sz="1600" b="1">
              <a:solidFill>
                <a:srgbClr val="FFFFFF"/>
              </a:solidFill>
              <a:latin typeface="Times New Roman" pitchFamily="18" charset="0"/>
              <a:ea typeface="HY각헤드라인M" pitchFamily="2" charset="-127"/>
            </a:endParaRPr>
          </a:p>
        </p:txBody>
      </p:sp>
      <p:sp>
        <p:nvSpPr>
          <p:cNvPr id="41028" name="椭圆 41027"/>
          <p:cNvSpPr/>
          <p:nvPr/>
        </p:nvSpPr>
        <p:spPr>
          <a:xfrm>
            <a:off x="7032625" y="4054475"/>
            <a:ext cx="1474788" cy="1473200"/>
          </a:xfrm>
          <a:prstGeom prst="ellipse">
            <a:avLst/>
          </a:prstGeom>
          <a:gradFill rotWithShape="1">
            <a:gsLst>
              <a:gs pos="0">
                <a:srgbClr val="CC99FF">
                  <a:alpha val="100000"/>
                </a:srgbClr>
              </a:gs>
              <a:gs pos="100000">
                <a:srgbClr val="CC99FF">
                  <a:gamma/>
                  <a:shade val="26275"/>
                  <a:invGamma/>
                  <a:alpha val="100000"/>
                </a:srgbClr>
              </a:gs>
            </a:gsLst>
            <a:path path="rect">
              <a:fillToRect r="100000" b="100000"/>
            </a:path>
            <a:tileRect/>
          </a:gradFill>
          <a:ln w="9525">
            <a:noFill/>
          </a:ln>
        </p:spPr>
        <p:txBody>
          <a:bodyPr vert="horz" wrap="none" anchor="ctr"/>
          <a:lstStyle/>
          <a:p>
            <a:pPr lvl="0" algn="ctr" eaLnBrk="0" hangingPunct="0">
              <a:buClr>
                <a:srgbClr val="000000"/>
              </a:buClr>
              <a:buFont typeface="Times New Roman" pitchFamily="18" charset="0"/>
              <a:buNone/>
            </a:pPr>
            <a:r>
              <a:rPr lang="zh-CN" altLang="en-US" sz="1600" b="1" dirty="0">
                <a:solidFill>
                  <a:srgbClr val="FFFFFF"/>
                </a:solidFill>
                <a:latin typeface="Times New Roman" pitchFamily="18" charset="0"/>
                <a:ea typeface="宋体" charset="-122"/>
              </a:rPr>
              <a:t>有形性</a:t>
            </a:r>
            <a:endParaRPr lang="zh-CN" altLang="en-US" sz="1600" b="1" dirty="0">
              <a:solidFill>
                <a:srgbClr val="FFFFFF"/>
              </a:solidFill>
              <a:latin typeface="Times New Roman" pitchFamily="18" charset="0"/>
              <a:ea typeface="宋体" charset="-122"/>
            </a:endParaRPr>
          </a:p>
        </p:txBody>
      </p:sp>
      <p:sp>
        <p:nvSpPr>
          <p:cNvPr id="41029" name="椭圆 41028"/>
          <p:cNvSpPr/>
          <p:nvPr/>
        </p:nvSpPr>
        <p:spPr>
          <a:xfrm>
            <a:off x="8697913" y="4054475"/>
            <a:ext cx="1474787" cy="1473200"/>
          </a:xfrm>
          <a:prstGeom prst="ellipse">
            <a:avLst/>
          </a:prstGeom>
          <a:gradFill rotWithShape="1">
            <a:gsLst>
              <a:gs pos="0">
                <a:srgbClr val="FF6600">
                  <a:alpha val="100000"/>
                </a:srgbClr>
              </a:gs>
              <a:gs pos="100000">
                <a:srgbClr val="FF6600">
                  <a:gamma/>
                  <a:shade val="26275"/>
                  <a:invGamma/>
                  <a:alpha val="100000"/>
                </a:srgbClr>
              </a:gs>
            </a:gsLst>
            <a:path path="rect">
              <a:fillToRect r="100000" b="100000"/>
            </a:path>
            <a:tileRect/>
          </a:gradFill>
          <a:ln w="9525">
            <a:noFill/>
          </a:ln>
        </p:spPr>
        <p:txBody>
          <a:bodyPr vert="horz" wrap="none" anchor="ctr"/>
          <a:lstStyle/>
          <a:p>
            <a:pPr lvl="0" algn="ctr" eaLnBrk="0" hangingPunct="0">
              <a:buClr>
                <a:srgbClr val="000000"/>
              </a:buClr>
              <a:buFont typeface="Times New Roman" pitchFamily="18" charset="0"/>
              <a:buNone/>
            </a:pPr>
            <a:r>
              <a:rPr lang="zh-CN" altLang="en-US" sz="1600" b="1" dirty="0">
                <a:solidFill>
                  <a:srgbClr val="FFFFFF"/>
                </a:solidFill>
                <a:latin typeface="Times New Roman" pitchFamily="18" charset="0"/>
                <a:ea typeface="宋体" charset="-122"/>
              </a:rPr>
              <a:t>移情性</a:t>
            </a:r>
            <a:endParaRPr lang="zh-CN" altLang="en-US" sz="1600" b="1" dirty="0">
              <a:solidFill>
                <a:srgbClr val="FFFFFF"/>
              </a:solidFill>
              <a:latin typeface="Times New Roman" pitchFamily="18" charset="0"/>
              <a:ea typeface="宋体" charset="-122"/>
            </a:endParaRPr>
          </a:p>
        </p:txBody>
      </p:sp>
      <p:sp>
        <p:nvSpPr>
          <p:cNvPr id="41030" name="椭圆 41029"/>
          <p:cNvSpPr/>
          <p:nvPr/>
        </p:nvSpPr>
        <p:spPr>
          <a:xfrm>
            <a:off x="2152650" y="5673725"/>
            <a:ext cx="1474788" cy="396875"/>
          </a:xfrm>
          <a:prstGeom prst="ellipse">
            <a:avLst/>
          </a:prstGeom>
          <a:gradFill rotWithShape="1">
            <a:gsLst>
              <a:gs pos="0">
                <a:srgbClr val="000000">
                  <a:alpha val="29999"/>
                </a:srgbClr>
              </a:gs>
              <a:gs pos="100000">
                <a:srgbClr val="000000">
                  <a:gamma/>
                  <a:tint val="0"/>
                  <a:invGamma/>
                  <a:alpha val="0"/>
                </a:srgbClr>
              </a:gs>
            </a:gsLst>
            <a:path path="shape">
              <a:fillToRect l="50000" t="50000" r="50000" b="50000"/>
            </a:path>
            <a:tileRect/>
          </a:gradFill>
          <a:ln w="9525">
            <a:noFill/>
          </a:ln>
        </p:spPr>
        <p:txBody>
          <a:bodyPr/>
          <a:lstStyle/>
          <a:p>
            <a:endParaRPr lang="zh-CN" altLang="en-US"/>
          </a:p>
        </p:txBody>
      </p:sp>
      <p:sp>
        <p:nvSpPr>
          <p:cNvPr id="41031" name="椭圆 41030"/>
          <p:cNvSpPr/>
          <p:nvPr/>
        </p:nvSpPr>
        <p:spPr>
          <a:xfrm>
            <a:off x="3665538" y="5673725"/>
            <a:ext cx="1474787" cy="396875"/>
          </a:xfrm>
          <a:prstGeom prst="ellipse">
            <a:avLst/>
          </a:prstGeom>
          <a:gradFill rotWithShape="1">
            <a:gsLst>
              <a:gs pos="0">
                <a:srgbClr val="000000">
                  <a:alpha val="29999"/>
                </a:srgbClr>
              </a:gs>
              <a:gs pos="100000">
                <a:srgbClr val="000000">
                  <a:gamma/>
                  <a:tint val="0"/>
                  <a:invGamma/>
                  <a:alpha val="0"/>
                </a:srgbClr>
              </a:gs>
            </a:gsLst>
            <a:path path="shape">
              <a:fillToRect l="50000" t="50000" r="50000" b="50000"/>
            </a:path>
            <a:tileRect/>
          </a:gradFill>
          <a:ln w="9525">
            <a:noFill/>
          </a:ln>
        </p:spPr>
        <p:txBody>
          <a:bodyPr/>
          <a:lstStyle/>
          <a:p>
            <a:endParaRPr lang="zh-CN" altLang="en-US"/>
          </a:p>
        </p:txBody>
      </p:sp>
      <p:sp>
        <p:nvSpPr>
          <p:cNvPr id="41032" name="椭圆 41031"/>
          <p:cNvSpPr/>
          <p:nvPr/>
        </p:nvSpPr>
        <p:spPr>
          <a:xfrm>
            <a:off x="5397500" y="5673725"/>
            <a:ext cx="1474788" cy="396875"/>
          </a:xfrm>
          <a:prstGeom prst="ellipse">
            <a:avLst/>
          </a:prstGeom>
          <a:gradFill rotWithShape="1">
            <a:gsLst>
              <a:gs pos="0">
                <a:srgbClr val="000000">
                  <a:alpha val="29999"/>
                </a:srgbClr>
              </a:gs>
              <a:gs pos="100000">
                <a:srgbClr val="000000">
                  <a:gamma/>
                  <a:tint val="0"/>
                  <a:invGamma/>
                  <a:alpha val="0"/>
                </a:srgbClr>
              </a:gs>
            </a:gsLst>
            <a:path path="shape">
              <a:fillToRect l="50000" t="50000" r="50000" b="50000"/>
            </a:path>
            <a:tileRect/>
          </a:gradFill>
          <a:ln w="9525">
            <a:noFill/>
          </a:ln>
        </p:spPr>
        <p:txBody>
          <a:bodyPr/>
          <a:lstStyle/>
          <a:p>
            <a:endParaRPr lang="zh-CN" altLang="en-US"/>
          </a:p>
        </p:txBody>
      </p:sp>
      <p:sp>
        <p:nvSpPr>
          <p:cNvPr id="41033" name="椭圆 41032"/>
          <p:cNvSpPr/>
          <p:nvPr/>
        </p:nvSpPr>
        <p:spPr>
          <a:xfrm>
            <a:off x="7024688" y="5673725"/>
            <a:ext cx="1474787" cy="396875"/>
          </a:xfrm>
          <a:prstGeom prst="ellipse">
            <a:avLst/>
          </a:prstGeom>
          <a:gradFill rotWithShape="1">
            <a:gsLst>
              <a:gs pos="0">
                <a:srgbClr val="000000">
                  <a:alpha val="29999"/>
                </a:srgbClr>
              </a:gs>
              <a:gs pos="100000">
                <a:srgbClr val="000000">
                  <a:gamma/>
                  <a:tint val="0"/>
                  <a:invGamma/>
                  <a:alpha val="0"/>
                </a:srgbClr>
              </a:gs>
            </a:gsLst>
            <a:path path="shape">
              <a:fillToRect l="50000" t="50000" r="50000" b="50000"/>
            </a:path>
            <a:tileRect/>
          </a:gradFill>
          <a:ln w="9525">
            <a:noFill/>
          </a:ln>
        </p:spPr>
        <p:txBody>
          <a:bodyPr/>
          <a:lstStyle/>
          <a:p>
            <a:endParaRPr lang="zh-CN" altLang="en-US"/>
          </a:p>
        </p:txBody>
      </p:sp>
      <p:sp>
        <p:nvSpPr>
          <p:cNvPr id="41034" name="椭圆 41033"/>
          <p:cNvSpPr/>
          <p:nvPr/>
        </p:nvSpPr>
        <p:spPr>
          <a:xfrm>
            <a:off x="8689975" y="5673725"/>
            <a:ext cx="1474788" cy="396875"/>
          </a:xfrm>
          <a:prstGeom prst="ellipse">
            <a:avLst/>
          </a:prstGeom>
          <a:gradFill rotWithShape="1">
            <a:gsLst>
              <a:gs pos="0">
                <a:srgbClr val="000000">
                  <a:alpha val="29999"/>
                </a:srgbClr>
              </a:gs>
              <a:gs pos="100000">
                <a:srgbClr val="000000">
                  <a:gamma/>
                  <a:tint val="0"/>
                  <a:invGamma/>
                  <a:alpha val="0"/>
                </a:srgbClr>
              </a:gs>
            </a:gsLst>
            <a:path path="shape">
              <a:fillToRect l="50000" t="50000" r="50000" b="50000"/>
            </a:path>
            <a:tileRect/>
          </a:gradFill>
          <a:ln w="9525">
            <a:noFill/>
          </a:ln>
        </p:spPr>
        <p:txBody>
          <a:bodyPr/>
          <a:lstStyle/>
          <a:p>
            <a:endParaRPr lang="zh-CN" altLang="en-US"/>
          </a:p>
        </p:txBody>
      </p:sp>
      <p:sp>
        <p:nvSpPr>
          <p:cNvPr id="41036" name="文本框 41035"/>
          <p:cNvSpPr txBox="1"/>
          <p:nvPr/>
        </p:nvSpPr>
        <p:spPr>
          <a:xfrm>
            <a:off x="2533650" y="5776913"/>
            <a:ext cx="2091690" cy="365760"/>
          </a:xfrm>
          <a:prstGeom prst="rect">
            <a:avLst/>
          </a:prstGeom>
          <a:noFill/>
          <a:ln w="9525">
            <a:noFill/>
            <a:miter/>
          </a:ln>
        </p:spPr>
        <p:txBody>
          <a:bodyPr wrap="none">
            <a:spAutoFit/>
          </a:bodyPr>
          <a:lstStyle/>
          <a:p>
            <a:pPr lvl="0" algn="l" eaLnBrk="1" latinLnBrk="0" hangingPunct="1"/>
            <a:r>
              <a:rPr lang="zh-CN" altLang="en-US" sz="1800" dirty="0">
                <a:latin typeface="Arial" charset="-116"/>
                <a:ea typeface="宋体" charset="-122"/>
              </a:rPr>
              <a:t>特斯拉的11.11之旅</a:t>
            </a:r>
            <a:endParaRPr lang="zh-CN" altLang="en-US" sz="1800" dirty="0">
              <a:latin typeface="Arial" charset="-116"/>
              <a:ea typeface="宋体"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02753" y="625656"/>
            <a:ext cx="8786495" cy="661397"/>
          </a:xfrm>
          <a:prstGeom prst="rect">
            <a:avLst/>
          </a:prstGeom>
        </p:spPr>
        <p:txBody>
          <a:bodyPr wrap="square">
            <a:normAutofit/>
          </a:bodyPr>
          <a:p>
            <a:pPr marL="0" indent="0" algn="ctr">
              <a:buSzTx/>
              <a:buNone/>
            </a:pPr>
            <a:r>
              <a:rPr lang="da-DK" altLang="zh-CN" sz="3200" kern="0" dirty="0">
                <a:solidFill>
                  <a:schemeClr val="bg1"/>
                </a:solidFill>
                <a:latin typeface="Calibri Light" pitchFamily="34" charset="0"/>
                <a:ea typeface="+mn-ea"/>
                <a:cs typeface="+mn-ea"/>
              </a:rPr>
              <a:t>4、客户服务质量指标体系</a:t>
            </a:r>
            <a:endParaRPr lang="da-DK" altLang="zh-CN" sz="3200" kern="0" dirty="0">
              <a:solidFill>
                <a:schemeClr val="bg1"/>
              </a:solidFill>
              <a:latin typeface="Calibri Light" pitchFamily="34" charset="0"/>
              <a:ea typeface="+mn-ea"/>
              <a:cs typeface="+mn-ea"/>
            </a:endParaRPr>
          </a:p>
        </p:txBody>
      </p:sp>
      <p:sp>
        <p:nvSpPr>
          <p:cNvPr id="6" name="任意多边形 5"/>
          <p:cNvSpPr/>
          <p:nvPr/>
        </p:nvSpPr>
        <p:spPr>
          <a:xfrm>
            <a:off x="5433350" y="1700856"/>
            <a:ext cx="3851694" cy="686117"/>
          </a:xfrm>
          <a:custGeom>
            <a:avLst/>
            <a:gdLst>
              <a:gd name="connsiteX0" fmla="*/ 53581 w 3897448"/>
              <a:gd name="connsiteY0" fmla="*/ 0 h 694268"/>
              <a:gd name="connsiteX1" fmla="*/ 3550314 w 3897448"/>
              <a:gd name="connsiteY1" fmla="*/ 0 h 694268"/>
              <a:gd name="connsiteX2" fmla="*/ 3897448 w 3897448"/>
              <a:gd name="connsiteY2" fmla="*/ 347134 h 694268"/>
              <a:gd name="connsiteX3" fmla="*/ 3897447 w 3897448"/>
              <a:gd name="connsiteY3" fmla="*/ 347134 h 694268"/>
              <a:gd name="connsiteX4" fmla="*/ 3550313 w 3897448"/>
              <a:gd name="connsiteY4" fmla="*/ 694268 h 694268"/>
              <a:gd name="connsiteX5" fmla="*/ 53581 w 3897448"/>
              <a:gd name="connsiteY5" fmla="*/ 694267 h 694268"/>
              <a:gd name="connsiteX6" fmla="*/ 0 w 3897448"/>
              <a:gd name="connsiteY6" fmla="*/ 688866 h 694268"/>
              <a:gd name="connsiteX7" fmla="*/ 13793 w 3897448"/>
              <a:gd name="connsiteY7" fmla="*/ 687475 h 694268"/>
              <a:gd name="connsiteX8" fmla="*/ 291180 w 3897448"/>
              <a:gd name="connsiteY8" fmla="*/ 347133 h 694268"/>
              <a:gd name="connsiteX9" fmla="*/ 13793 w 3897448"/>
              <a:gd name="connsiteY9" fmla="*/ 6791 h 694268"/>
              <a:gd name="connsiteX10" fmla="*/ 5 w 3897448"/>
              <a:gd name="connsiteY10" fmla="*/ 5401 h 69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448" h="694268">
                <a:moveTo>
                  <a:pt x="53581" y="0"/>
                </a:moveTo>
                <a:lnTo>
                  <a:pt x="3550314" y="0"/>
                </a:lnTo>
                <a:cubicBezTo>
                  <a:pt x="3742031" y="0"/>
                  <a:pt x="3897448" y="155417"/>
                  <a:pt x="3897448" y="347134"/>
                </a:cubicBezTo>
                <a:lnTo>
                  <a:pt x="3897447" y="347134"/>
                </a:lnTo>
                <a:cubicBezTo>
                  <a:pt x="3897447" y="538851"/>
                  <a:pt x="3742030" y="694268"/>
                  <a:pt x="3550313" y="694268"/>
                </a:cubicBezTo>
                <a:lnTo>
                  <a:pt x="53581" y="694267"/>
                </a:lnTo>
                <a:lnTo>
                  <a:pt x="0" y="688866"/>
                </a:lnTo>
                <a:lnTo>
                  <a:pt x="13793" y="687475"/>
                </a:lnTo>
                <a:cubicBezTo>
                  <a:pt x="172098" y="655081"/>
                  <a:pt x="291180" y="515014"/>
                  <a:pt x="291180" y="347133"/>
                </a:cubicBezTo>
                <a:cubicBezTo>
                  <a:pt x="291180" y="179252"/>
                  <a:pt x="172098" y="39185"/>
                  <a:pt x="13793" y="6791"/>
                </a:cubicBezTo>
                <a:lnTo>
                  <a:pt x="5" y="5401"/>
                </a:lnTo>
                <a:close/>
              </a:path>
            </a:pathLst>
          </a:custGeom>
          <a:solidFill>
            <a:srgbClr val="2CBEBB"/>
          </a:solidFill>
        </p:spPr>
        <p:txBody>
          <a:bodyPr rot="0" spcFirstLastPara="0" vertOverflow="overflow" horzOverflow="overflow" vert="horz" wrap="square" lIns="360000" tIns="45720" rIns="91440" bIns="45720" numCol="1" spcCol="0" rtlCol="0" fromWordArt="0" anchor="ctr" anchorCtr="0" forceAA="0" compatLnSpc="1">
            <a:normAutofit/>
          </a:bodyPr>
          <a:p>
            <a:pPr algn="ctr"/>
            <a:r>
              <a:rPr lang="da-DK" altLang="zh-CN" kern="0" dirty="0">
                <a:solidFill>
                  <a:srgbClr val="FFFFFF"/>
                </a:solidFill>
              </a:rPr>
              <a:t>可靠性——准确可靠地执行所承诺的服务</a:t>
            </a:r>
            <a:endParaRPr lang="da-DK" altLang="zh-CN" kern="0" dirty="0">
              <a:solidFill>
                <a:srgbClr val="FFFFFF"/>
              </a:solidFill>
            </a:endParaRPr>
          </a:p>
        </p:txBody>
      </p:sp>
      <p:sp>
        <p:nvSpPr>
          <p:cNvPr id="4" name="椭圆 3"/>
          <p:cNvSpPr/>
          <p:nvPr/>
        </p:nvSpPr>
        <p:spPr>
          <a:xfrm>
            <a:off x="9285043" y="1700593"/>
            <a:ext cx="686643" cy="686643"/>
          </a:xfrm>
          <a:prstGeom prst="ellipse">
            <a:avLst/>
          </a:prstGeom>
          <a:noFill/>
          <a:ln w="25400">
            <a:solidFill>
              <a:srgbClr val="2CBEBB"/>
            </a:solidFill>
          </a:ln>
        </p:spPr>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3200" b="1" dirty="0">
                <a:solidFill>
                  <a:srgbClr val="2CBEBB">
                    <a:lumMod val="75000"/>
                  </a:srgbClr>
                </a:solidFill>
              </a:rPr>
              <a:t>01</a:t>
            </a:r>
            <a:endParaRPr lang="zh-CN" altLang="en-US" sz="3200" b="1" dirty="0" err="1">
              <a:solidFill>
                <a:srgbClr val="2CBEBB">
                  <a:lumMod val="75000"/>
                </a:srgbClr>
              </a:solidFill>
            </a:endParaRPr>
          </a:p>
        </p:txBody>
      </p:sp>
      <p:sp>
        <p:nvSpPr>
          <p:cNvPr id="2" name="任意多边形 1"/>
          <p:cNvSpPr/>
          <p:nvPr/>
        </p:nvSpPr>
        <p:spPr>
          <a:xfrm>
            <a:off x="5433350" y="3660449"/>
            <a:ext cx="3851694" cy="686117"/>
          </a:xfrm>
          <a:custGeom>
            <a:avLst/>
            <a:gdLst>
              <a:gd name="connsiteX0" fmla="*/ 53581 w 3897448"/>
              <a:gd name="connsiteY0" fmla="*/ 0 h 694268"/>
              <a:gd name="connsiteX1" fmla="*/ 3550314 w 3897448"/>
              <a:gd name="connsiteY1" fmla="*/ 0 h 694268"/>
              <a:gd name="connsiteX2" fmla="*/ 3897448 w 3897448"/>
              <a:gd name="connsiteY2" fmla="*/ 347134 h 694268"/>
              <a:gd name="connsiteX3" fmla="*/ 3897447 w 3897448"/>
              <a:gd name="connsiteY3" fmla="*/ 347134 h 694268"/>
              <a:gd name="connsiteX4" fmla="*/ 3550313 w 3897448"/>
              <a:gd name="connsiteY4" fmla="*/ 694268 h 694268"/>
              <a:gd name="connsiteX5" fmla="*/ 53581 w 3897448"/>
              <a:gd name="connsiteY5" fmla="*/ 694267 h 694268"/>
              <a:gd name="connsiteX6" fmla="*/ 0 w 3897448"/>
              <a:gd name="connsiteY6" fmla="*/ 688866 h 694268"/>
              <a:gd name="connsiteX7" fmla="*/ 13793 w 3897448"/>
              <a:gd name="connsiteY7" fmla="*/ 687475 h 694268"/>
              <a:gd name="connsiteX8" fmla="*/ 291180 w 3897448"/>
              <a:gd name="connsiteY8" fmla="*/ 347133 h 694268"/>
              <a:gd name="connsiteX9" fmla="*/ 13793 w 3897448"/>
              <a:gd name="connsiteY9" fmla="*/ 6791 h 694268"/>
              <a:gd name="connsiteX10" fmla="*/ 5 w 3897448"/>
              <a:gd name="connsiteY10" fmla="*/ 5401 h 69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448" h="694268">
                <a:moveTo>
                  <a:pt x="53581" y="0"/>
                </a:moveTo>
                <a:lnTo>
                  <a:pt x="3550314" y="0"/>
                </a:lnTo>
                <a:cubicBezTo>
                  <a:pt x="3742031" y="0"/>
                  <a:pt x="3897448" y="155417"/>
                  <a:pt x="3897448" y="347134"/>
                </a:cubicBezTo>
                <a:lnTo>
                  <a:pt x="3897447" y="347134"/>
                </a:lnTo>
                <a:cubicBezTo>
                  <a:pt x="3897447" y="538851"/>
                  <a:pt x="3742030" y="694268"/>
                  <a:pt x="3550313" y="694268"/>
                </a:cubicBezTo>
                <a:lnTo>
                  <a:pt x="53581" y="694267"/>
                </a:lnTo>
                <a:lnTo>
                  <a:pt x="0" y="688866"/>
                </a:lnTo>
                <a:lnTo>
                  <a:pt x="13793" y="687475"/>
                </a:lnTo>
                <a:cubicBezTo>
                  <a:pt x="172098" y="655081"/>
                  <a:pt x="291180" y="515014"/>
                  <a:pt x="291180" y="347133"/>
                </a:cubicBezTo>
                <a:cubicBezTo>
                  <a:pt x="291180" y="179252"/>
                  <a:pt x="172098" y="39185"/>
                  <a:pt x="13793" y="6791"/>
                </a:cubicBezTo>
                <a:lnTo>
                  <a:pt x="5" y="5401"/>
                </a:lnTo>
                <a:close/>
              </a:path>
            </a:pathLst>
          </a:custGeom>
          <a:solidFill>
            <a:srgbClr val="CAD40A"/>
          </a:solidFill>
        </p:spPr>
        <p:txBody>
          <a:bodyPr rot="0" spcFirstLastPara="0" vertOverflow="overflow" horzOverflow="overflow" vert="horz" wrap="square" lIns="360000" tIns="45720" rIns="91440" bIns="45720" numCol="1" spcCol="0" rtlCol="0" fromWordArt="0" anchor="ctr" anchorCtr="0" forceAA="0" compatLnSpc="1">
            <a:normAutofit/>
          </a:bodyPr>
          <a:p>
            <a:pPr algn="ctr"/>
            <a:r>
              <a:rPr lang="da-DK" altLang="zh-CN" kern="0" dirty="0">
                <a:solidFill>
                  <a:srgbClr val="FFFFFF"/>
                </a:solidFill>
              </a:rPr>
              <a:t>安全性——激发信任感</a:t>
            </a:r>
            <a:endParaRPr lang="da-DK" altLang="zh-CN" kern="0" dirty="0">
              <a:solidFill>
                <a:srgbClr val="FFFFFF"/>
              </a:solidFill>
            </a:endParaRPr>
          </a:p>
        </p:txBody>
      </p:sp>
      <p:sp>
        <p:nvSpPr>
          <p:cNvPr id="3" name="椭圆 2"/>
          <p:cNvSpPr/>
          <p:nvPr/>
        </p:nvSpPr>
        <p:spPr>
          <a:xfrm>
            <a:off x="9285043" y="3660186"/>
            <a:ext cx="686643" cy="686643"/>
          </a:xfrm>
          <a:prstGeom prst="ellipse">
            <a:avLst/>
          </a:prstGeom>
          <a:noFill/>
          <a:ln w="25400">
            <a:solidFill>
              <a:srgbClr val="CAD40A"/>
            </a:solidFill>
          </a:ln>
        </p:spPr>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3200" b="1" dirty="0">
                <a:solidFill>
                  <a:srgbClr val="CAD40A">
                    <a:lumMod val="75000"/>
                  </a:srgbClr>
                </a:solidFill>
              </a:rPr>
              <a:t>03</a:t>
            </a:r>
            <a:endParaRPr lang="zh-CN" altLang="en-US" sz="3200" b="1" dirty="0" err="1">
              <a:solidFill>
                <a:srgbClr val="CAD40A">
                  <a:lumMod val="75000"/>
                </a:srgbClr>
              </a:solidFill>
            </a:endParaRPr>
          </a:p>
        </p:txBody>
      </p:sp>
      <p:sp>
        <p:nvSpPr>
          <p:cNvPr id="5" name="任意多边形 4"/>
          <p:cNvSpPr/>
          <p:nvPr/>
        </p:nvSpPr>
        <p:spPr>
          <a:xfrm>
            <a:off x="5433350" y="5620043"/>
            <a:ext cx="3851694" cy="686117"/>
          </a:xfrm>
          <a:custGeom>
            <a:avLst/>
            <a:gdLst>
              <a:gd name="connsiteX0" fmla="*/ 53581 w 3897448"/>
              <a:gd name="connsiteY0" fmla="*/ 0 h 694268"/>
              <a:gd name="connsiteX1" fmla="*/ 3550314 w 3897448"/>
              <a:gd name="connsiteY1" fmla="*/ 0 h 694268"/>
              <a:gd name="connsiteX2" fmla="*/ 3897448 w 3897448"/>
              <a:gd name="connsiteY2" fmla="*/ 347134 h 694268"/>
              <a:gd name="connsiteX3" fmla="*/ 3897447 w 3897448"/>
              <a:gd name="connsiteY3" fmla="*/ 347134 h 694268"/>
              <a:gd name="connsiteX4" fmla="*/ 3550313 w 3897448"/>
              <a:gd name="connsiteY4" fmla="*/ 694268 h 694268"/>
              <a:gd name="connsiteX5" fmla="*/ 53581 w 3897448"/>
              <a:gd name="connsiteY5" fmla="*/ 694267 h 694268"/>
              <a:gd name="connsiteX6" fmla="*/ 0 w 3897448"/>
              <a:gd name="connsiteY6" fmla="*/ 688866 h 694268"/>
              <a:gd name="connsiteX7" fmla="*/ 13793 w 3897448"/>
              <a:gd name="connsiteY7" fmla="*/ 687475 h 694268"/>
              <a:gd name="connsiteX8" fmla="*/ 291180 w 3897448"/>
              <a:gd name="connsiteY8" fmla="*/ 347133 h 694268"/>
              <a:gd name="connsiteX9" fmla="*/ 13793 w 3897448"/>
              <a:gd name="connsiteY9" fmla="*/ 6791 h 694268"/>
              <a:gd name="connsiteX10" fmla="*/ 5 w 3897448"/>
              <a:gd name="connsiteY10" fmla="*/ 5401 h 69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448" h="694268">
                <a:moveTo>
                  <a:pt x="53581" y="0"/>
                </a:moveTo>
                <a:lnTo>
                  <a:pt x="3550314" y="0"/>
                </a:lnTo>
                <a:cubicBezTo>
                  <a:pt x="3742031" y="0"/>
                  <a:pt x="3897448" y="155417"/>
                  <a:pt x="3897448" y="347134"/>
                </a:cubicBezTo>
                <a:lnTo>
                  <a:pt x="3897447" y="347134"/>
                </a:lnTo>
                <a:cubicBezTo>
                  <a:pt x="3897447" y="538851"/>
                  <a:pt x="3742030" y="694268"/>
                  <a:pt x="3550313" y="694268"/>
                </a:cubicBezTo>
                <a:lnTo>
                  <a:pt x="53581" y="694267"/>
                </a:lnTo>
                <a:lnTo>
                  <a:pt x="0" y="688866"/>
                </a:lnTo>
                <a:lnTo>
                  <a:pt x="13793" y="687475"/>
                </a:lnTo>
                <a:cubicBezTo>
                  <a:pt x="172098" y="655081"/>
                  <a:pt x="291180" y="515014"/>
                  <a:pt x="291180" y="347133"/>
                </a:cubicBezTo>
                <a:cubicBezTo>
                  <a:pt x="291180" y="179252"/>
                  <a:pt x="172098" y="39185"/>
                  <a:pt x="13793" y="6791"/>
                </a:cubicBezTo>
                <a:lnTo>
                  <a:pt x="5" y="5401"/>
                </a:lnTo>
                <a:close/>
              </a:path>
            </a:pathLst>
          </a:custGeom>
          <a:solidFill>
            <a:srgbClr val="40D096"/>
          </a:solidFill>
        </p:spPr>
        <p:txBody>
          <a:bodyPr rot="0" spcFirstLastPara="0" vertOverflow="overflow" horzOverflow="overflow" vert="horz" wrap="square" lIns="360000" tIns="45720" rIns="91440" bIns="45720" numCol="1" spcCol="0" rtlCol="0" fromWordArt="0" anchor="ctr" anchorCtr="0" forceAA="0" compatLnSpc="1">
            <a:normAutofit/>
          </a:bodyPr>
          <a:p>
            <a:pPr algn="ctr"/>
            <a:r>
              <a:rPr lang="da-DK" altLang="zh-CN" kern="0" dirty="0">
                <a:solidFill>
                  <a:srgbClr val="FFFFFF"/>
                </a:solidFill>
              </a:rPr>
              <a:t>有形性——提供服务的有形线索，帮助顾客识别和了解服务</a:t>
            </a:r>
            <a:endParaRPr lang="da-DK" altLang="zh-CN" kern="0" dirty="0">
              <a:solidFill>
                <a:srgbClr val="FFFFFF"/>
              </a:solidFill>
            </a:endParaRPr>
          </a:p>
        </p:txBody>
      </p:sp>
      <p:sp>
        <p:nvSpPr>
          <p:cNvPr id="18" name="椭圆 17"/>
          <p:cNvSpPr/>
          <p:nvPr/>
        </p:nvSpPr>
        <p:spPr>
          <a:xfrm>
            <a:off x="9285043" y="5619780"/>
            <a:ext cx="686643" cy="686643"/>
          </a:xfrm>
          <a:prstGeom prst="ellipse">
            <a:avLst/>
          </a:prstGeom>
          <a:noFill/>
          <a:ln w="25400">
            <a:solidFill>
              <a:srgbClr val="40D096"/>
            </a:solidFill>
          </a:ln>
        </p:spPr>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3200" b="1" dirty="0">
                <a:solidFill>
                  <a:srgbClr val="40D096">
                    <a:lumMod val="75000"/>
                  </a:srgbClr>
                </a:solidFill>
              </a:rPr>
              <a:t>05</a:t>
            </a:r>
            <a:endParaRPr lang="zh-CN" altLang="en-US" sz="3200" b="1" dirty="0" err="1">
              <a:solidFill>
                <a:srgbClr val="40D096">
                  <a:lumMod val="75000"/>
                </a:srgbClr>
              </a:solidFill>
            </a:endParaRPr>
          </a:p>
        </p:txBody>
      </p:sp>
      <p:sp>
        <p:nvSpPr>
          <p:cNvPr id="19" name="任意多边形 18"/>
          <p:cNvSpPr/>
          <p:nvPr/>
        </p:nvSpPr>
        <p:spPr>
          <a:xfrm flipH="1">
            <a:off x="2906959" y="2680652"/>
            <a:ext cx="3851694" cy="686117"/>
          </a:xfrm>
          <a:custGeom>
            <a:avLst/>
            <a:gdLst>
              <a:gd name="connsiteX0" fmla="*/ 53581 w 3897448"/>
              <a:gd name="connsiteY0" fmla="*/ 0 h 694268"/>
              <a:gd name="connsiteX1" fmla="*/ 3550314 w 3897448"/>
              <a:gd name="connsiteY1" fmla="*/ 0 h 694268"/>
              <a:gd name="connsiteX2" fmla="*/ 3897448 w 3897448"/>
              <a:gd name="connsiteY2" fmla="*/ 347134 h 694268"/>
              <a:gd name="connsiteX3" fmla="*/ 3897447 w 3897448"/>
              <a:gd name="connsiteY3" fmla="*/ 347134 h 694268"/>
              <a:gd name="connsiteX4" fmla="*/ 3550313 w 3897448"/>
              <a:gd name="connsiteY4" fmla="*/ 694268 h 694268"/>
              <a:gd name="connsiteX5" fmla="*/ 53581 w 3897448"/>
              <a:gd name="connsiteY5" fmla="*/ 694267 h 694268"/>
              <a:gd name="connsiteX6" fmla="*/ 0 w 3897448"/>
              <a:gd name="connsiteY6" fmla="*/ 688866 h 694268"/>
              <a:gd name="connsiteX7" fmla="*/ 13793 w 3897448"/>
              <a:gd name="connsiteY7" fmla="*/ 687475 h 694268"/>
              <a:gd name="connsiteX8" fmla="*/ 291180 w 3897448"/>
              <a:gd name="connsiteY8" fmla="*/ 347133 h 694268"/>
              <a:gd name="connsiteX9" fmla="*/ 13793 w 3897448"/>
              <a:gd name="connsiteY9" fmla="*/ 6791 h 694268"/>
              <a:gd name="connsiteX10" fmla="*/ 5 w 3897448"/>
              <a:gd name="connsiteY10" fmla="*/ 5401 h 69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448" h="694268">
                <a:moveTo>
                  <a:pt x="53581" y="0"/>
                </a:moveTo>
                <a:lnTo>
                  <a:pt x="3550314" y="0"/>
                </a:lnTo>
                <a:cubicBezTo>
                  <a:pt x="3742031" y="0"/>
                  <a:pt x="3897448" y="155417"/>
                  <a:pt x="3897448" y="347134"/>
                </a:cubicBezTo>
                <a:lnTo>
                  <a:pt x="3897447" y="347134"/>
                </a:lnTo>
                <a:cubicBezTo>
                  <a:pt x="3897447" y="538851"/>
                  <a:pt x="3742030" y="694268"/>
                  <a:pt x="3550313" y="694268"/>
                </a:cubicBezTo>
                <a:lnTo>
                  <a:pt x="53581" y="694267"/>
                </a:lnTo>
                <a:lnTo>
                  <a:pt x="0" y="688866"/>
                </a:lnTo>
                <a:lnTo>
                  <a:pt x="13793" y="687475"/>
                </a:lnTo>
                <a:cubicBezTo>
                  <a:pt x="172098" y="655081"/>
                  <a:pt x="291180" y="515014"/>
                  <a:pt x="291180" y="347133"/>
                </a:cubicBezTo>
                <a:cubicBezTo>
                  <a:pt x="291180" y="179252"/>
                  <a:pt x="172098" y="39185"/>
                  <a:pt x="13793" y="6791"/>
                </a:cubicBezTo>
                <a:lnTo>
                  <a:pt x="5" y="5401"/>
                </a:lnTo>
                <a:close/>
              </a:path>
            </a:pathLst>
          </a:custGeom>
          <a:solidFill>
            <a:srgbClr val="40D096"/>
          </a:solidFill>
        </p:spPr>
        <p:txBody>
          <a:bodyPr rot="0" spcFirstLastPara="0" vertOverflow="overflow" horzOverflow="overflow" vert="horz" wrap="square" lIns="90000" tIns="45720" rIns="360000" bIns="45720" numCol="1" spcCol="0" rtlCol="0" fromWordArt="0" anchor="ctr" anchorCtr="0" forceAA="0" compatLnSpc="1">
            <a:normAutofit/>
          </a:bodyPr>
          <a:p>
            <a:pPr algn="ctr"/>
            <a:r>
              <a:rPr lang="da-DK" altLang="zh-CN" kern="0" dirty="0">
                <a:solidFill>
                  <a:srgbClr val="FFFFFF"/>
                </a:solidFill>
              </a:rPr>
              <a:t>响应性——帮助顾客并迅速提供服务的愿望</a:t>
            </a:r>
            <a:endParaRPr lang="da-DK" altLang="zh-CN" kern="0" dirty="0">
              <a:solidFill>
                <a:srgbClr val="FFFFFF"/>
              </a:solidFill>
            </a:endParaRPr>
          </a:p>
        </p:txBody>
      </p:sp>
      <p:sp>
        <p:nvSpPr>
          <p:cNvPr id="26" name="椭圆 25"/>
          <p:cNvSpPr/>
          <p:nvPr/>
        </p:nvSpPr>
        <p:spPr>
          <a:xfrm flipH="1">
            <a:off x="2220317" y="2680389"/>
            <a:ext cx="686643" cy="686643"/>
          </a:xfrm>
          <a:prstGeom prst="ellipse">
            <a:avLst/>
          </a:prstGeom>
          <a:noFill/>
          <a:ln w="25400">
            <a:solidFill>
              <a:srgbClr val="40D096"/>
            </a:solidFill>
          </a:ln>
        </p:spPr>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3200" b="1" dirty="0">
                <a:solidFill>
                  <a:srgbClr val="40D096">
                    <a:lumMod val="75000"/>
                  </a:srgbClr>
                </a:solidFill>
              </a:rPr>
              <a:t>02</a:t>
            </a:r>
            <a:endParaRPr lang="zh-CN" altLang="en-US" sz="3200" b="1" dirty="0" err="1">
              <a:solidFill>
                <a:srgbClr val="40D096">
                  <a:lumMod val="75000"/>
                </a:srgbClr>
              </a:solidFill>
            </a:endParaRPr>
          </a:p>
        </p:txBody>
      </p:sp>
      <p:sp>
        <p:nvSpPr>
          <p:cNvPr id="27" name="任意多边形 26"/>
          <p:cNvSpPr/>
          <p:nvPr/>
        </p:nvSpPr>
        <p:spPr>
          <a:xfrm flipH="1">
            <a:off x="2907030" y="4639945"/>
            <a:ext cx="3851910" cy="746760"/>
          </a:xfrm>
          <a:custGeom>
            <a:avLst/>
            <a:gdLst>
              <a:gd name="connsiteX0" fmla="*/ 53581 w 3897448"/>
              <a:gd name="connsiteY0" fmla="*/ 0 h 694268"/>
              <a:gd name="connsiteX1" fmla="*/ 3550314 w 3897448"/>
              <a:gd name="connsiteY1" fmla="*/ 0 h 694268"/>
              <a:gd name="connsiteX2" fmla="*/ 3897448 w 3897448"/>
              <a:gd name="connsiteY2" fmla="*/ 347134 h 694268"/>
              <a:gd name="connsiteX3" fmla="*/ 3897447 w 3897448"/>
              <a:gd name="connsiteY3" fmla="*/ 347134 h 694268"/>
              <a:gd name="connsiteX4" fmla="*/ 3550313 w 3897448"/>
              <a:gd name="connsiteY4" fmla="*/ 694268 h 694268"/>
              <a:gd name="connsiteX5" fmla="*/ 53581 w 3897448"/>
              <a:gd name="connsiteY5" fmla="*/ 694267 h 694268"/>
              <a:gd name="connsiteX6" fmla="*/ 0 w 3897448"/>
              <a:gd name="connsiteY6" fmla="*/ 688866 h 694268"/>
              <a:gd name="connsiteX7" fmla="*/ 13793 w 3897448"/>
              <a:gd name="connsiteY7" fmla="*/ 687475 h 694268"/>
              <a:gd name="connsiteX8" fmla="*/ 291180 w 3897448"/>
              <a:gd name="connsiteY8" fmla="*/ 347133 h 694268"/>
              <a:gd name="connsiteX9" fmla="*/ 13793 w 3897448"/>
              <a:gd name="connsiteY9" fmla="*/ 6791 h 694268"/>
              <a:gd name="connsiteX10" fmla="*/ 5 w 3897448"/>
              <a:gd name="connsiteY10" fmla="*/ 5401 h 69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7448" h="694268">
                <a:moveTo>
                  <a:pt x="53581" y="0"/>
                </a:moveTo>
                <a:lnTo>
                  <a:pt x="3550314" y="0"/>
                </a:lnTo>
                <a:cubicBezTo>
                  <a:pt x="3742031" y="0"/>
                  <a:pt x="3897448" y="155417"/>
                  <a:pt x="3897448" y="347134"/>
                </a:cubicBezTo>
                <a:lnTo>
                  <a:pt x="3897447" y="347134"/>
                </a:lnTo>
                <a:cubicBezTo>
                  <a:pt x="3897447" y="538851"/>
                  <a:pt x="3742030" y="694268"/>
                  <a:pt x="3550313" y="694268"/>
                </a:cubicBezTo>
                <a:lnTo>
                  <a:pt x="53581" y="694267"/>
                </a:lnTo>
                <a:lnTo>
                  <a:pt x="0" y="688866"/>
                </a:lnTo>
                <a:lnTo>
                  <a:pt x="13793" y="687475"/>
                </a:lnTo>
                <a:cubicBezTo>
                  <a:pt x="172098" y="655081"/>
                  <a:pt x="291180" y="515014"/>
                  <a:pt x="291180" y="347133"/>
                </a:cubicBezTo>
                <a:cubicBezTo>
                  <a:pt x="291180" y="179252"/>
                  <a:pt x="172098" y="39185"/>
                  <a:pt x="13793" y="6791"/>
                </a:cubicBezTo>
                <a:lnTo>
                  <a:pt x="5" y="5401"/>
                </a:lnTo>
                <a:close/>
              </a:path>
            </a:pathLst>
          </a:custGeom>
          <a:solidFill>
            <a:srgbClr val="2CBEBB"/>
          </a:solidFill>
        </p:spPr>
        <p:txBody>
          <a:bodyPr rot="0" spcFirstLastPara="0" vertOverflow="overflow" horzOverflow="overflow" vert="horz" wrap="square" lIns="90000" tIns="45720" rIns="360000" bIns="45720" numCol="1" spcCol="0" rtlCol="0" fromWordArt="0" anchor="ctr" anchorCtr="0" forceAA="0" compatLnSpc="1">
            <a:normAutofit fontScale="80000"/>
          </a:bodyPr>
          <a:p>
            <a:pPr algn="ctr"/>
            <a:r>
              <a:rPr lang="da-DK" altLang="zh-CN" kern="0" dirty="0">
                <a:solidFill>
                  <a:srgbClr val="FFFFFF"/>
                </a:solidFill>
              </a:rPr>
              <a:t>移情性——设身处地为顾客着想，并对顾客给予特别的关注，充分考虑顾客的实际情况</a:t>
            </a:r>
            <a:endParaRPr lang="da-DK" altLang="zh-CN" kern="0" dirty="0">
              <a:solidFill>
                <a:srgbClr val="FFFFFF"/>
              </a:solidFill>
            </a:endParaRPr>
          </a:p>
        </p:txBody>
      </p:sp>
      <p:sp>
        <p:nvSpPr>
          <p:cNvPr id="28" name="椭圆 27"/>
          <p:cNvSpPr/>
          <p:nvPr/>
        </p:nvSpPr>
        <p:spPr>
          <a:xfrm flipH="1">
            <a:off x="2220317" y="4639983"/>
            <a:ext cx="686643" cy="686643"/>
          </a:xfrm>
          <a:prstGeom prst="ellipse">
            <a:avLst/>
          </a:prstGeom>
          <a:noFill/>
          <a:ln w="25400">
            <a:solidFill>
              <a:srgbClr val="2CBEBB"/>
            </a:solidFill>
          </a:ln>
        </p:spPr>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3200" b="1" dirty="0">
                <a:solidFill>
                  <a:srgbClr val="2CBEBB">
                    <a:lumMod val="75000"/>
                  </a:srgbClr>
                </a:solidFill>
              </a:rPr>
              <a:t>04</a:t>
            </a:r>
            <a:endParaRPr lang="zh-CN" altLang="en-US" sz="3200" b="1" dirty="0" err="1">
              <a:solidFill>
                <a:srgbClr val="2CBEBB">
                  <a:lumMod val="75000"/>
                </a:srgb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MH_Other_1"/>
          <p:cNvSpPr/>
          <p:nvPr/>
        </p:nvSpPr>
        <p:spPr>
          <a:xfrm>
            <a:off x="5110480" y="2846705"/>
            <a:ext cx="1958975" cy="4011295"/>
          </a:xfrm>
          <a:custGeom>
            <a:avLst/>
            <a:gdLst/>
            <a:ahLst/>
            <a:cxnLst>
              <a:cxn ang="0">
                <a:pos x="111158" y="0"/>
              </a:cxn>
              <a:cxn ang="0">
                <a:pos x="619320" y="510981"/>
              </a:cxn>
              <a:cxn ang="0">
                <a:pos x="617717" y="512592"/>
              </a:cxn>
              <a:cxn ang="0">
                <a:pos x="621081" y="512592"/>
              </a:cxn>
              <a:cxn ang="0">
                <a:pos x="621081" y="572869"/>
              </a:cxn>
              <a:cxn ang="0">
                <a:pos x="621081" y="836066"/>
              </a:cxn>
              <a:cxn ang="0">
                <a:pos x="964607" y="490631"/>
              </a:cxn>
              <a:cxn ang="0">
                <a:pos x="1075766" y="602407"/>
              </a:cxn>
              <a:cxn ang="0">
                <a:pos x="621081" y="1059615"/>
              </a:cxn>
              <a:cxn ang="0">
                <a:pos x="621081" y="1183169"/>
              </a:cxn>
              <a:cxn ang="0">
                <a:pos x="621081" y="1716293"/>
              </a:cxn>
              <a:cxn ang="0">
                <a:pos x="964607" y="1370862"/>
              </a:cxn>
              <a:cxn ang="0">
                <a:pos x="1075766" y="1482636"/>
              </a:cxn>
              <a:cxn ang="0">
                <a:pos x="621081" y="1939844"/>
              </a:cxn>
              <a:cxn ang="0">
                <a:pos x="621081" y="2135106"/>
              </a:cxn>
              <a:cxn ang="0">
                <a:pos x="542790" y="2213833"/>
              </a:cxn>
              <a:cxn ang="0">
                <a:pos x="464497" y="2135106"/>
              </a:cxn>
              <a:cxn ang="0">
                <a:pos x="464497" y="1509599"/>
              </a:cxn>
              <a:cxn ang="0">
                <a:pos x="0" y="1042522"/>
              </a:cxn>
              <a:cxn ang="0">
                <a:pos x="111158" y="930747"/>
              </a:cxn>
              <a:cxn ang="0">
                <a:pos x="464497" y="1286047"/>
              </a:cxn>
              <a:cxn ang="0">
                <a:pos x="464497" y="1183169"/>
              </a:cxn>
              <a:cxn ang="0">
                <a:pos x="464497" y="578851"/>
              </a:cxn>
              <a:cxn ang="0">
                <a:pos x="2" y="111774"/>
              </a:cxn>
            </a:cxnLst>
            <a:pathLst>
              <a:path w="2094032" h="4285546">
                <a:moveTo>
                  <a:pt x="216377" y="0"/>
                </a:moveTo>
                <a:lnTo>
                  <a:pt x="1205538" y="989161"/>
                </a:lnTo>
                <a:lnTo>
                  <a:pt x="1202419" y="992279"/>
                </a:lnTo>
                <a:lnTo>
                  <a:pt x="1208967" y="992279"/>
                </a:lnTo>
                <a:lnTo>
                  <a:pt x="1208967" y="1108959"/>
                </a:lnTo>
                <a:lnTo>
                  <a:pt x="1208967" y="1618458"/>
                </a:lnTo>
                <a:lnTo>
                  <a:pt x="1877657" y="949767"/>
                </a:lnTo>
                <a:lnTo>
                  <a:pt x="2094032" y="1166142"/>
                </a:lnTo>
                <a:lnTo>
                  <a:pt x="1208967" y="2051207"/>
                </a:lnTo>
                <a:lnTo>
                  <a:pt x="1208967" y="2290383"/>
                </a:lnTo>
                <a:lnTo>
                  <a:pt x="1208967" y="3322408"/>
                </a:lnTo>
                <a:lnTo>
                  <a:pt x="1877657" y="2653718"/>
                </a:lnTo>
                <a:lnTo>
                  <a:pt x="2094032" y="2870092"/>
                </a:lnTo>
                <a:lnTo>
                  <a:pt x="1208967" y="3755157"/>
                </a:lnTo>
                <a:lnTo>
                  <a:pt x="1208967" y="4133146"/>
                </a:lnTo>
                <a:cubicBezTo>
                  <a:pt x="1208967" y="4217314"/>
                  <a:pt x="1140735" y="4285546"/>
                  <a:pt x="1056567" y="4285546"/>
                </a:cubicBezTo>
                <a:cubicBezTo>
                  <a:pt x="972399" y="4285546"/>
                  <a:pt x="904167" y="4217314"/>
                  <a:pt x="904167" y="4133146"/>
                </a:cubicBezTo>
                <a:lnTo>
                  <a:pt x="904167" y="2922284"/>
                </a:lnTo>
                <a:lnTo>
                  <a:pt x="0" y="2018117"/>
                </a:lnTo>
                <a:lnTo>
                  <a:pt x="216375" y="1801743"/>
                </a:lnTo>
                <a:lnTo>
                  <a:pt x="904167" y="2489535"/>
                </a:lnTo>
                <a:lnTo>
                  <a:pt x="904167" y="2290383"/>
                </a:lnTo>
                <a:lnTo>
                  <a:pt x="904167" y="1120540"/>
                </a:lnTo>
                <a:lnTo>
                  <a:pt x="2" y="216375"/>
                </a:lnTo>
                <a:lnTo>
                  <a:pt x="216377" y="0"/>
                </a:lnTo>
                <a:close/>
              </a:path>
            </a:pathLst>
          </a:custGeom>
          <a:solidFill>
            <a:srgbClr val="DEF3D1">
              <a:alpha val="100000"/>
            </a:srgbClr>
          </a:solidFill>
          <a:ln w="9525">
            <a:noFill/>
          </a:ln>
        </p:spPr>
        <p:txBody>
          <a:bodyPr/>
          <a:p>
            <a:endParaRPr lang="zh-CN" altLang="en-US"/>
          </a:p>
        </p:txBody>
      </p:sp>
      <p:sp>
        <p:nvSpPr>
          <p:cNvPr id="12" name="MH_Other_2"/>
          <p:cNvSpPr/>
          <p:nvPr/>
        </p:nvSpPr>
        <p:spPr bwMode="auto">
          <a:xfrm rot="2700000">
            <a:off x="6756400" y="5113655"/>
            <a:ext cx="600075" cy="460375"/>
          </a:xfrm>
          <a:custGeom>
            <a:avLst/>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72CC36"/>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微软雅黑" pitchFamily="34" charset="-122"/>
              <a:cs typeface="+mn-cs"/>
            </a:endParaRPr>
          </a:p>
        </p:txBody>
      </p:sp>
      <p:sp>
        <p:nvSpPr>
          <p:cNvPr id="17" name="MH_Other_3"/>
          <p:cNvSpPr/>
          <p:nvPr/>
        </p:nvSpPr>
        <p:spPr bwMode="auto">
          <a:xfrm rot="2700000">
            <a:off x="6756400" y="3517900"/>
            <a:ext cx="600075" cy="460375"/>
          </a:xfrm>
          <a:custGeom>
            <a:avLst/>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72CC36"/>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微软雅黑" pitchFamily="34" charset="-122"/>
              <a:cs typeface="+mn-cs"/>
            </a:endParaRPr>
          </a:p>
        </p:txBody>
      </p:sp>
      <p:sp>
        <p:nvSpPr>
          <p:cNvPr id="20" name="MH_Other_4"/>
          <p:cNvSpPr/>
          <p:nvPr/>
        </p:nvSpPr>
        <p:spPr bwMode="auto">
          <a:xfrm rot="18900000" flipH="1">
            <a:off x="4823460" y="4315460"/>
            <a:ext cx="598805" cy="460375"/>
          </a:xfrm>
          <a:custGeom>
            <a:avLst/>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72CC36"/>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微软雅黑" pitchFamily="34" charset="-122"/>
              <a:cs typeface="+mn-cs"/>
            </a:endParaRPr>
          </a:p>
        </p:txBody>
      </p:sp>
      <p:sp>
        <p:nvSpPr>
          <p:cNvPr id="23" name="MH_Other_5"/>
          <p:cNvSpPr/>
          <p:nvPr/>
        </p:nvSpPr>
        <p:spPr bwMode="auto">
          <a:xfrm rot="18900000" flipH="1">
            <a:off x="4822825" y="2628900"/>
            <a:ext cx="600075" cy="460375"/>
          </a:xfrm>
          <a:custGeom>
            <a:avLst/>
            <a:gdLst>
              <a:gd name="T0" fmla="*/ 275650506 w 4017"/>
              <a:gd name="T1" fmla="*/ 361503440 h 5149"/>
              <a:gd name="T2" fmla="*/ 241880717 w 4017"/>
              <a:gd name="T3" fmla="*/ 367663150 h 5149"/>
              <a:gd name="T4" fmla="*/ 200148806 w 4017"/>
              <a:gd name="T5" fmla="*/ 407358851 h 5149"/>
              <a:gd name="T6" fmla="*/ 157730371 w 4017"/>
              <a:gd name="T7" fmla="*/ 440757952 h 5149"/>
              <a:gd name="T8" fmla="*/ 116410301 w 4017"/>
              <a:gd name="T9" fmla="*/ 467175999 h 5149"/>
              <a:gd name="T10" fmla="*/ 77560901 w 4017"/>
              <a:gd name="T11" fmla="*/ 485380977 h 5149"/>
              <a:gd name="T12" fmla="*/ 42830275 w 4017"/>
              <a:gd name="T13" fmla="*/ 494004718 h 5149"/>
              <a:gd name="T14" fmla="*/ 30887278 w 4017"/>
              <a:gd name="T15" fmla="*/ 664832421 h 5149"/>
              <a:gd name="T16" fmla="*/ 63421547 w 4017"/>
              <a:gd name="T17" fmla="*/ 704801903 h 5149"/>
              <a:gd name="T18" fmla="*/ 89092429 w 4017"/>
              <a:gd name="T19" fmla="*/ 699189756 h 5149"/>
              <a:gd name="T20" fmla="*/ 122175694 w 4017"/>
              <a:gd name="T21" fmla="*/ 686870337 h 5149"/>
              <a:gd name="T22" fmla="*/ 156632007 w 4017"/>
              <a:gd name="T23" fmla="*/ 669349813 h 5149"/>
              <a:gd name="T24" fmla="*/ 192049528 w 4017"/>
              <a:gd name="T25" fmla="*/ 646490553 h 5149"/>
              <a:gd name="T26" fmla="*/ 245037912 w 4017"/>
              <a:gd name="T27" fmla="*/ 604331190 h 5149"/>
              <a:gd name="T28" fmla="*/ 283337944 w 4017"/>
              <a:gd name="T29" fmla="*/ 605562836 h 5149"/>
              <a:gd name="T30" fmla="*/ 329737625 w 4017"/>
              <a:gd name="T31" fmla="*/ 624178855 h 5149"/>
              <a:gd name="T32" fmla="*/ 371194851 w 4017"/>
              <a:gd name="T33" fmla="*/ 654703252 h 5149"/>
              <a:gd name="T34" fmla="*/ 406337689 w 4017"/>
              <a:gd name="T35" fmla="*/ 675782934 h 5149"/>
              <a:gd name="T36" fmla="*/ 440382162 w 4017"/>
              <a:gd name="T37" fmla="*/ 691661140 h 5149"/>
              <a:gd name="T38" fmla="*/ 472779274 w 4017"/>
              <a:gd name="T39" fmla="*/ 701790679 h 5149"/>
              <a:gd name="T40" fmla="*/ 499548149 w 4017"/>
              <a:gd name="T41" fmla="*/ 692345593 h 5149"/>
              <a:gd name="T42" fmla="*/ 529474220 w 4017"/>
              <a:gd name="T43" fmla="*/ 649775558 h 5149"/>
              <a:gd name="T44" fmla="*/ 497488948 w 4017"/>
              <a:gd name="T45" fmla="*/ 492225140 h 5149"/>
              <a:gd name="T46" fmla="*/ 461248117 w 4017"/>
              <a:gd name="T47" fmla="*/ 480316393 h 5149"/>
              <a:gd name="T48" fmla="*/ 421437880 w 4017"/>
              <a:gd name="T49" fmla="*/ 459236711 h 5149"/>
              <a:gd name="T50" fmla="*/ 379568813 w 4017"/>
              <a:gd name="T51" fmla="*/ 430355002 h 5149"/>
              <a:gd name="T52" fmla="*/ 337150379 w 4017"/>
              <a:gd name="T53" fmla="*/ 394628760 h 5149"/>
              <a:gd name="T54" fmla="*/ 302556909 w 4017"/>
              <a:gd name="T55" fmla="*/ 360545206 h 5149"/>
              <a:gd name="T56" fmla="*/ 532768942 w 4017"/>
              <a:gd name="T57" fmla="*/ 246796838 h 5149"/>
              <a:gd name="T58" fmla="*/ 499822833 w 4017"/>
              <a:gd name="T59" fmla="*/ 228454970 h 5149"/>
              <a:gd name="T60" fmla="*/ 452736999 w 4017"/>
              <a:gd name="T61" fmla="*/ 190538847 h 5149"/>
              <a:gd name="T62" fmla="*/ 401395606 w 4017"/>
              <a:gd name="T63" fmla="*/ 139208180 h 5149"/>
              <a:gd name="T64" fmla="*/ 349917056 w 4017"/>
              <a:gd name="T65" fmla="*/ 78159386 h 5149"/>
              <a:gd name="T66" fmla="*/ 302419382 w 4017"/>
              <a:gd name="T67" fmla="*/ 11498075 h 5149"/>
              <a:gd name="T68" fmla="*/ 233781439 w 4017"/>
              <a:gd name="T69" fmla="*/ 34083554 h 5149"/>
              <a:gd name="T70" fmla="*/ 184499247 w 4017"/>
              <a:gd name="T71" fmla="*/ 99375958 h 5149"/>
              <a:gd name="T72" fmla="*/ 132746013 w 4017"/>
              <a:gd name="T73" fmla="*/ 157550419 h 5149"/>
              <a:gd name="T74" fmla="*/ 82365828 w 4017"/>
              <a:gd name="T75" fmla="*/ 204911257 h 5149"/>
              <a:gd name="T76" fmla="*/ 37613508 w 4017"/>
              <a:gd name="T77" fmla="*/ 237489013 h 5149"/>
              <a:gd name="T78" fmla="*/ 12903834 w 4017"/>
              <a:gd name="T79" fmla="*/ 248850198 h 5149"/>
              <a:gd name="T80" fmla="*/ 1922045 w 4017"/>
              <a:gd name="T81" fmla="*/ 382035929 h 5149"/>
              <a:gd name="T82" fmla="*/ 18120601 w 4017"/>
              <a:gd name="T83" fmla="*/ 419130708 h 5149"/>
              <a:gd name="T84" fmla="*/ 37751035 w 4017"/>
              <a:gd name="T85" fmla="*/ 422005042 h 5149"/>
              <a:gd name="T86" fmla="*/ 76462908 w 4017"/>
              <a:gd name="T87" fmla="*/ 405305491 h 5149"/>
              <a:gd name="T88" fmla="*/ 120528333 w 4017"/>
              <a:gd name="T89" fmla="*/ 376013110 h 5149"/>
              <a:gd name="T90" fmla="*/ 167751694 w 4017"/>
              <a:gd name="T91" fmla="*/ 336317409 h 5149"/>
              <a:gd name="T92" fmla="*/ 214974685 w 4017"/>
              <a:gd name="T93" fmla="*/ 288272118 h 5149"/>
              <a:gd name="T94" fmla="*/ 252451036 w 4017"/>
              <a:gd name="T95" fmla="*/ 243785614 h 5149"/>
              <a:gd name="T96" fmla="*/ 306125944 w 4017"/>
              <a:gd name="T97" fmla="*/ 252956548 h 5149"/>
              <a:gd name="T98" fmla="*/ 352113414 w 4017"/>
              <a:gd name="T99" fmla="*/ 305108559 h 5149"/>
              <a:gd name="T100" fmla="*/ 399611088 w 4017"/>
              <a:gd name="T101" fmla="*/ 350552928 h 5149"/>
              <a:gd name="T102" fmla="*/ 446010398 w 4017"/>
              <a:gd name="T103" fmla="*/ 387100514 h 5149"/>
              <a:gd name="T104" fmla="*/ 488565989 w 4017"/>
              <a:gd name="T105" fmla="*/ 412423436 h 5149"/>
              <a:gd name="T106" fmla="*/ 524806820 w 4017"/>
              <a:gd name="T107" fmla="*/ 424332183 h 5149"/>
              <a:gd name="T108" fmla="*/ 539358386 w 4017"/>
              <a:gd name="T109" fmla="*/ 407358851 h 5149"/>
              <a:gd name="T110" fmla="*/ 551438539 w 4017"/>
              <a:gd name="T111" fmla="*/ 375465548 h 5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17" h="5149">
                <a:moveTo>
                  <a:pt x="2204" y="2634"/>
                </a:moveTo>
                <a:lnTo>
                  <a:pt x="2204" y="2634"/>
                </a:lnTo>
                <a:lnTo>
                  <a:pt x="2155" y="2637"/>
                </a:lnTo>
                <a:lnTo>
                  <a:pt x="2106" y="2639"/>
                </a:lnTo>
                <a:lnTo>
                  <a:pt x="2057" y="2640"/>
                </a:lnTo>
                <a:lnTo>
                  <a:pt x="2008" y="2641"/>
                </a:lnTo>
                <a:lnTo>
                  <a:pt x="1959" y="2640"/>
                </a:lnTo>
                <a:lnTo>
                  <a:pt x="1909" y="2639"/>
                </a:lnTo>
                <a:lnTo>
                  <a:pt x="1860" y="2637"/>
                </a:lnTo>
                <a:lnTo>
                  <a:pt x="1812" y="2634"/>
                </a:lnTo>
                <a:lnTo>
                  <a:pt x="1762" y="2686"/>
                </a:lnTo>
                <a:lnTo>
                  <a:pt x="1712" y="2737"/>
                </a:lnTo>
                <a:lnTo>
                  <a:pt x="1661" y="2786"/>
                </a:lnTo>
                <a:lnTo>
                  <a:pt x="1611" y="2835"/>
                </a:lnTo>
                <a:lnTo>
                  <a:pt x="1561" y="2883"/>
                </a:lnTo>
                <a:lnTo>
                  <a:pt x="1509" y="2930"/>
                </a:lnTo>
                <a:lnTo>
                  <a:pt x="1458" y="2976"/>
                </a:lnTo>
                <a:lnTo>
                  <a:pt x="1406" y="3019"/>
                </a:lnTo>
                <a:lnTo>
                  <a:pt x="1355" y="3062"/>
                </a:lnTo>
                <a:lnTo>
                  <a:pt x="1303" y="3104"/>
                </a:lnTo>
                <a:lnTo>
                  <a:pt x="1252" y="3144"/>
                </a:lnTo>
                <a:lnTo>
                  <a:pt x="1200" y="3183"/>
                </a:lnTo>
                <a:lnTo>
                  <a:pt x="1149" y="3220"/>
                </a:lnTo>
                <a:lnTo>
                  <a:pt x="1098" y="3256"/>
                </a:lnTo>
                <a:lnTo>
                  <a:pt x="1047" y="3291"/>
                </a:lnTo>
                <a:lnTo>
                  <a:pt x="997" y="3324"/>
                </a:lnTo>
                <a:lnTo>
                  <a:pt x="946" y="3355"/>
                </a:lnTo>
                <a:lnTo>
                  <a:pt x="897" y="3385"/>
                </a:lnTo>
                <a:lnTo>
                  <a:pt x="848" y="3413"/>
                </a:lnTo>
                <a:lnTo>
                  <a:pt x="799" y="3440"/>
                </a:lnTo>
                <a:lnTo>
                  <a:pt x="751" y="3464"/>
                </a:lnTo>
                <a:lnTo>
                  <a:pt x="703" y="3488"/>
                </a:lnTo>
                <a:lnTo>
                  <a:pt x="656" y="3509"/>
                </a:lnTo>
                <a:lnTo>
                  <a:pt x="610" y="3528"/>
                </a:lnTo>
                <a:lnTo>
                  <a:pt x="565" y="3546"/>
                </a:lnTo>
                <a:lnTo>
                  <a:pt x="520" y="3561"/>
                </a:lnTo>
                <a:lnTo>
                  <a:pt x="477" y="3575"/>
                </a:lnTo>
                <a:lnTo>
                  <a:pt x="433" y="3586"/>
                </a:lnTo>
                <a:lnTo>
                  <a:pt x="393" y="3596"/>
                </a:lnTo>
                <a:lnTo>
                  <a:pt x="352" y="3603"/>
                </a:lnTo>
                <a:lnTo>
                  <a:pt x="312" y="3609"/>
                </a:lnTo>
                <a:lnTo>
                  <a:pt x="274" y="3613"/>
                </a:lnTo>
                <a:lnTo>
                  <a:pt x="159" y="4747"/>
                </a:lnTo>
                <a:lnTo>
                  <a:pt x="191" y="4802"/>
                </a:lnTo>
                <a:lnTo>
                  <a:pt x="225" y="4857"/>
                </a:lnTo>
                <a:lnTo>
                  <a:pt x="261" y="4909"/>
                </a:lnTo>
                <a:lnTo>
                  <a:pt x="298" y="4960"/>
                </a:lnTo>
                <a:lnTo>
                  <a:pt x="338" y="5010"/>
                </a:lnTo>
                <a:lnTo>
                  <a:pt x="377" y="5058"/>
                </a:lnTo>
                <a:lnTo>
                  <a:pt x="419" y="5104"/>
                </a:lnTo>
                <a:lnTo>
                  <a:pt x="462" y="5149"/>
                </a:lnTo>
                <a:lnTo>
                  <a:pt x="498" y="5143"/>
                </a:lnTo>
                <a:lnTo>
                  <a:pt x="535" y="5135"/>
                </a:lnTo>
                <a:lnTo>
                  <a:pt x="572" y="5128"/>
                </a:lnTo>
                <a:lnTo>
                  <a:pt x="611" y="5119"/>
                </a:lnTo>
                <a:lnTo>
                  <a:pt x="649" y="5108"/>
                </a:lnTo>
                <a:lnTo>
                  <a:pt x="689" y="5096"/>
                </a:lnTo>
                <a:lnTo>
                  <a:pt x="728" y="5083"/>
                </a:lnTo>
                <a:lnTo>
                  <a:pt x="768" y="5068"/>
                </a:lnTo>
                <a:lnTo>
                  <a:pt x="808" y="5053"/>
                </a:lnTo>
                <a:lnTo>
                  <a:pt x="849" y="5036"/>
                </a:lnTo>
                <a:lnTo>
                  <a:pt x="890" y="5018"/>
                </a:lnTo>
                <a:lnTo>
                  <a:pt x="931" y="5000"/>
                </a:lnTo>
                <a:lnTo>
                  <a:pt x="973" y="4980"/>
                </a:lnTo>
                <a:lnTo>
                  <a:pt x="1014" y="4958"/>
                </a:lnTo>
                <a:lnTo>
                  <a:pt x="1056" y="4937"/>
                </a:lnTo>
                <a:lnTo>
                  <a:pt x="1098" y="4914"/>
                </a:lnTo>
                <a:lnTo>
                  <a:pt x="1141" y="4890"/>
                </a:lnTo>
                <a:lnTo>
                  <a:pt x="1183" y="4865"/>
                </a:lnTo>
                <a:lnTo>
                  <a:pt x="1227" y="4838"/>
                </a:lnTo>
                <a:lnTo>
                  <a:pt x="1270" y="4811"/>
                </a:lnTo>
                <a:lnTo>
                  <a:pt x="1313" y="4783"/>
                </a:lnTo>
                <a:lnTo>
                  <a:pt x="1356" y="4753"/>
                </a:lnTo>
                <a:lnTo>
                  <a:pt x="1399" y="4723"/>
                </a:lnTo>
                <a:lnTo>
                  <a:pt x="1442" y="4693"/>
                </a:lnTo>
                <a:lnTo>
                  <a:pt x="1485" y="4661"/>
                </a:lnTo>
                <a:lnTo>
                  <a:pt x="1528" y="4629"/>
                </a:lnTo>
                <a:lnTo>
                  <a:pt x="1615" y="4560"/>
                </a:lnTo>
                <a:lnTo>
                  <a:pt x="1700" y="4490"/>
                </a:lnTo>
                <a:lnTo>
                  <a:pt x="1785" y="4415"/>
                </a:lnTo>
                <a:lnTo>
                  <a:pt x="1840" y="4419"/>
                </a:lnTo>
                <a:lnTo>
                  <a:pt x="1896" y="4423"/>
                </a:lnTo>
                <a:lnTo>
                  <a:pt x="1953" y="4424"/>
                </a:lnTo>
                <a:lnTo>
                  <a:pt x="2008" y="4425"/>
                </a:lnTo>
                <a:lnTo>
                  <a:pt x="2064" y="4424"/>
                </a:lnTo>
                <a:lnTo>
                  <a:pt x="2120" y="4423"/>
                </a:lnTo>
                <a:lnTo>
                  <a:pt x="2177" y="4419"/>
                </a:lnTo>
                <a:lnTo>
                  <a:pt x="2232" y="4415"/>
                </a:lnTo>
                <a:lnTo>
                  <a:pt x="2317" y="4490"/>
                </a:lnTo>
                <a:lnTo>
                  <a:pt x="2402" y="4560"/>
                </a:lnTo>
                <a:lnTo>
                  <a:pt x="2488" y="4629"/>
                </a:lnTo>
                <a:lnTo>
                  <a:pt x="2531" y="4661"/>
                </a:lnTo>
                <a:lnTo>
                  <a:pt x="2574" y="4693"/>
                </a:lnTo>
                <a:lnTo>
                  <a:pt x="2617" y="4723"/>
                </a:lnTo>
                <a:lnTo>
                  <a:pt x="2661" y="4753"/>
                </a:lnTo>
                <a:lnTo>
                  <a:pt x="2704" y="4783"/>
                </a:lnTo>
                <a:lnTo>
                  <a:pt x="2747" y="4811"/>
                </a:lnTo>
                <a:lnTo>
                  <a:pt x="2790" y="4838"/>
                </a:lnTo>
                <a:lnTo>
                  <a:pt x="2833" y="4865"/>
                </a:lnTo>
                <a:lnTo>
                  <a:pt x="2875" y="4890"/>
                </a:lnTo>
                <a:lnTo>
                  <a:pt x="2918" y="4914"/>
                </a:lnTo>
                <a:lnTo>
                  <a:pt x="2960" y="4937"/>
                </a:lnTo>
                <a:lnTo>
                  <a:pt x="3002" y="4958"/>
                </a:lnTo>
                <a:lnTo>
                  <a:pt x="3044" y="4980"/>
                </a:lnTo>
                <a:lnTo>
                  <a:pt x="3086" y="5000"/>
                </a:lnTo>
                <a:lnTo>
                  <a:pt x="3127" y="5018"/>
                </a:lnTo>
                <a:lnTo>
                  <a:pt x="3167" y="5036"/>
                </a:lnTo>
                <a:lnTo>
                  <a:pt x="3208" y="5053"/>
                </a:lnTo>
                <a:lnTo>
                  <a:pt x="3249" y="5068"/>
                </a:lnTo>
                <a:lnTo>
                  <a:pt x="3288" y="5083"/>
                </a:lnTo>
                <a:lnTo>
                  <a:pt x="3328" y="5096"/>
                </a:lnTo>
                <a:lnTo>
                  <a:pt x="3367" y="5108"/>
                </a:lnTo>
                <a:lnTo>
                  <a:pt x="3406" y="5119"/>
                </a:lnTo>
                <a:lnTo>
                  <a:pt x="3444" y="5127"/>
                </a:lnTo>
                <a:lnTo>
                  <a:pt x="3481" y="5135"/>
                </a:lnTo>
                <a:lnTo>
                  <a:pt x="3518" y="5143"/>
                </a:lnTo>
                <a:lnTo>
                  <a:pt x="3554" y="5149"/>
                </a:lnTo>
                <a:lnTo>
                  <a:pt x="3597" y="5104"/>
                </a:lnTo>
                <a:lnTo>
                  <a:pt x="3639" y="5058"/>
                </a:lnTo>
                <a:lnTo>
                  <a:pt x="3679" y="5010"/>
                </a:lnTo>
                <a:lnTo>
                  <a:pt x="3718" y="4960"/>
                </a:lnTo>
                <a:lnTo>
                  <a:pt x="3756" y="4909"/>
                </a:lnTo>
                <a:lnTo>
                  <a:pt x="3790" y="4857"/>
                </a:lnTo>
                <a:lnTo>
                  <a:pt x="3825" y="4802"/>
                </a:lnTo>
                <a:lnTo>
                  <a:pt x="3857" y="4747"/>
                </a:lnTo>
                <a:lnTo>
                  <a:pt x="3742" y="3612"/>
                </a:lnTo>
                <a:lnTo>
                  <a:pt x="3704" y="3609"/>
                </a:lnTo>
                <a:lnTo>
                  <a:pt x="3664" y="3603"/>
                </a:lnTo>
                <a:lnTo>
                  <a:pt x="3624" y="3596"/>
                </a:lnTo>
                <a:lnTo>
                  <a:pt x="3583" y="3586"/>
                </a:lnTo>
                <a:lnTo>
                  <a:pt x="3540" y="3575"/>
                </a:lnTo>
                <a:lnTo>
                  <a:pt x="3497" y="3561"/>
                </a:lnTo>
                <a:lnTo>
                  <a:pt x="3451" y="3546"/>
                </a:lnTo>
                <a:lnTo>
                  <a:pt x="3407" y="3528"/>
                </a:lnTo>
                <a:lnTo>
                  <a:pt x="3360" y="3509"/>
                </a:lnTo>
                <a:lnTo>
                  <a:pt x="3313" y="3488"/>
                </a:lnTo>
                <a:lnTo>
                  <a:pt x="3266" y="3464"/>
                </a:lnTo>
                <a:lnTo>
                  <a:pt x="3218" y="3440"/>
                </a:lnTo>
                <a:lnTo>
                  <a:pt x="3168" y="3413"/>
                </a:lnTo>
                <a:lnTo>
                  <a:pt x="3119" y="3385"/>
                </a:lnTo>
                <a:lnTo>
                  <a:pt x="3070" y="3355"/>
                </a:lnTo>
                <a:lnTo>
                  <a:pt x="3020" y="3324"/>
                </a:lnTo>
                <a:lnTo>
                  <a:pt x="2970" y="3291"/>
                </a:lnTo>
                <a:lnTo>
                  <a:pt x="2918" y="3256"/>
                </a:lnTo>
                <a:lnTo>
                  <a:pt x="2868" y="3220"/>
                </a:lnTo>
                <a:lnTo>
                  <a:pt x="2816" y="3183"/>
                </a:lnTo>
                <a:lnTo>
                  <a:pt x="2765" y="3144"/>
                </a:lnTo>
                <a:lnTo>
                  <a:pt x="2713" y="3104"/>
                </a:lnTo>
                <a:lnTo>
                  <a:pt x="2662" y="3062"/>
                </a:lnTo>
                <a:lnTo>
                  <a:pt x="2610" y="3019"/>
                </a:lnTo>
                <a:lnTo>
                  <a:pt x="2559" y="2976"/>
                </a:lnTo>
                <a:lnTo>
                  <a:pt x="2507" y="2930"/>
                </a:lnTo>
                <a:lnTo>
                  <a:pt x="2456" y="2883"/>
                </a:lnTo>
                <a:lnTo>
                  <a:pt x="2405" y="2835"/>
                </a:lnTo>
                <a:lnTo>
                  <a:pt x="2354" y="2786"/>
                </a:lnTo>
                <a:lnTo>
                  <a:pt x="2304" y="2737"/>
                </a:lnTo>
                <a:lnTo>
                  <a:pt x="2254" y="2686"/>
                </a:lnTo>
                <a:lnTo>
                  <a:pt x="2204" y="2634"/>
                </a:lnTo>
                <a:close/>
                <a:moveTo>
                  <a:pt x="3962" y="1828"/>
                </a:moveTo>
                <a:lnTo>
                  <a:pt x="3962" y="1828"/>
                </a:lnTo>
                <a:lnTo>
                  <a:pt x="3942" y="1823"/>
                </a:lnTo>
                <a:lnTo>
                  <a:pt x="3922" y="1818"/>
                </a:lnTo>
                <a:lnTo>
                  <a:pt x="3902" y="1811"/>
                </a:lnTo>
                <a:lnTo>
                  <a:pt x="3881" y="1803"/>
                </a:lnTo>
                <a:lnTo>
                  <a:pt x="3859" y="1794"/>
                </a:lnTo>
                <a:lnTo>
                  <a:pt x="3837" y="1784"/>
                </a:lnTo>
                <a:lnTo>
                  <a:pt x="3790" y="1761"/>
                </a:lnTo>
                <a:lnTo>
                  <a:pt x="3742" y="1735"/>
                </a:lnTo>
                <a:lnTo>
                  <a:pt x="3692" y="1703"/>
                </a:lnTo>
                <a:lnTo>
                  <a:pt x="3641" y="1669"/>
                </a:lnTo>
                <a:lnTo>
                  <a:pt x="3587" y="1632"/>
                </a:lnTo>
                <a:lnTo>
                  <a:pt x="3531" y="1590"/>
                </a:lnTo>
                <a:lnTo>
                  <a:pt x="3475" y="1545"/>
                </a:lnTo>
                <a:lnTo>
                  <a:pt x="3416" y="1497"/>
                </a:lnTo>
                <a:lnTo>
                  <a:pt x="3358" y="1446"/>
                </a:lnTo>
                <a:lnTo>
                  <a:pt x="3298" y="1392"/>
                </a:lnTo>
                <a:lnTo>
                  <a:pt x="3237" y="1336"/>
                </a:lnTo>
                <a:lnTo>
                  <a:pt x="3176" y="1277"/>
                </a:lnTo>
                <a:lnTo>
                  <a:pt x="3113" y="1215"/>
                </a:lnTo>
                <a:lnTo>
                  <a:pt x="3050" y="1151"/>
                </a:lnTo>
                <a:lnTo>
                  <a:pt x="2988" y="1085"/>
                </a:lnTo>
                <a:lnTo>
                  <a:pt x="2924" y="1017"/>
                </a:lnTo>
                <a:lnTo>
                  <a:pt x="2861" y="946"/>
                </a:lnTo>
                <a:lnTo>
                  <a:pt x="2798" y="874"/>
                </a:lnTo>
                <a:lnTo>
                  <a:pt x="2735" y="801"/>
                </a:lnTo>
                <a:lnTo>
                  <a:pt x="2673" y="726"/>
                </a:lnTo>
                <a:lnTo>
                  <a:pt x="2610" y="649"/>
                </a:lnTo>
                <a:lnTo>
                  <a:pt x="2549" y="571"/>
                </a:lnTo>
                <a:lnTo>
                  <a:pt x="2489" y="492"/>
                </a:lnTo>
                <a:lnTo>
                  <a:pt x="2429" y="412"/>
                </a:lnTo>
                <a:lnTo>
                  <a:pt x="2371" y="331"/>
                </a:lnTo>
                <a:lnTo>
                  <a:pt x="2313" y="249"/>
                </a:lnTo>
                <a:lnTo>
                  <a:pt x="2257" y="167"/>
                </a:lnTo>
                <a:lnTo>
                  <a:pt x="2203" y="84"/>
                </a:lnTo>
                <a:lnTo>
                  <a:pt x="2150" y="0"/>
                </a:lnTo>
                <a:lnTo>
                  <a:pt x="1866" y="0"/>
                </a:lnTo>
                <a:lnTo>
                  <a:pt x="1814" y="84"/>
                </a:lnTo>
                <a:lnTo>
                  <a:pt x="1758" y="167"/>
                </a:lnTo>
                <a:lnTo>
                  <a:pt x="1703" y="249"/>
                </a:lnTo>
                <a:lnTo>
                  <a:pt x="1646" y="331"/>
                </a:lnTo>
                <a:lnTo>
                  <a:pt x="1587" y="412"/>
                </a:lnTo>
                <a:lnTo>
                  <a:pt x="1527" y="492"/>
                </a:lnTo>
                <a:lnTo>
                  <a:pt x="1467" y="571"/>
                </a:lnTo>
                <a:lnTo>
                  <a:pt x="1406" y="649"/>
                </a:lnTo>
                <a:lnTo>
                  <a:pt x="1344" y="726"/>
                </a:lnTo>
                <a:lnTo>
                  <a:pt x="1282" y="801"/>
                </a:lnTo>
                <a:lnTo>
                  <a:pt x="1218" y="874"/>
                </a:lnTo>
                <a:lnTo>
                  <a:pt x="1156" y="946"/>
                </a:lnTo>
                <a:lnTo>
                  <a:pt x="1092" y="1017"/>
                </a:lnTo>
                <a:lnTo>
                  <a:pt x="1029" y="1085"/>
                </a:lnTo>
                <a:lnTo>
                  <a:pt x="967" y="1151"/>
                </a:lnTo>
                <a:lnTo>
                  <a:pt x="903" y="1215"/>
                </a:lnTo>
                <a:lnTo>
                  <a:pt x="841" y="1277"/>
                </a:lnTo>
                <a:lnTo>
                  <a:pt x="780" y="1336"/>
                </a:lnTo>
                <a:lnTo>
                  <a:pt x="719" y="1392"/>
                </a:lnTo>
                <a:lnTo>
                  <a:pt x="659" y="1446"/>
                </a:lnTo>
                <a:lnTo>
                  <a:pt x="600" y="1497"/>
                </a:lnTo>
                <a:lnTo>
                  <a:pt x="541" y="1545"/>
                </a:lnTo>
                <a:lnTo>
                  <a:pt x="485" y="1590"/>
                </a:lnTo>
                <a:lnTo>
                  <a:pt x="430" y="1632"/>
                </a:lnTo>
                <a:lnTo>
                  <a:pt x="376" y="1669"/>
                </a:lnTo>
                <a:lnTo>
                  <a:pt x="324" y="1703"/>
                </a:lnTo>
                <a:lnTo>
                  <a:pt x="274" y="1735"/>
                </a:lnTo>
                <a:lnTo>
                  <a:pt x="225" y="1761"/>
                </a:lnTo>
                <a:lnTo>
                  <a:pt x="179" y="1784"/>
                </a:lnTo>
                <a:lnTo>
                  <a:pt x="157" y="1794"/>
                </a:lnTo>
                <a:lnTo>
                  <a:pt x="135" y="1803"/>
                </a:lnTo>
                <a:lnTo>
                  <a:pt x="115" y="1811"/>
                </a:lnTo>
                <a:lnTo>
                  <a:pt x="94" y="1818"/>
                </a:lnTo>
                <a:lnTo>
                  <a:pt x="74" y="1823"/>
                </a:lnTo>
                <a:lnTo>
                  <a:pt x="55" y="1828"/>
                </a:lnTo>
                <a:lnTo>
                  <a:pt x="0" y="2743"/>
                </a:lnTo>
                <a:lnTo>
                  <a:pt x="14" y="2791"/>
                </a:lnTo>
                <a:lnTo>
                  <a:pt x="31" y="2839"/>
                </a:lnTo>
                <a:lnTo>
                  <a:pt x="48" y="2886"/>
                </a:lnTo>
                <a:lnTo>
                  <a:pt x="67" y="2931"/>
                </a:lnTo>
                <a:lnTo>
                  <a:pt x="87" y="2976"/>
                </a:lnTo>
                <a:lnTo>
                  <a:pt x="109" y="3019"/>
                </a:lnTo>
                <a:lnTo>
                  <a:pt x="132" y="3062"/>
                </a:lnTo>
                <a:lnTo>
                  <a:pt x="155" y="3104"/>
                </a:lnTo>
                <a:lnTo>
                  <a:pt x="175" y="3103"/>
                </a:lnTo>
                <a:lnTo>
                  <a:pt x="194" y="3100"/>
                </a:lnTo>
                <a:lnTo>
                  <a:pt x="233" y="3093"/>
                </a:lnTo>
                <a:lnTo>
                  <a:pt x="275" y="3083"/>
                </a:lnTo>
                <a:lnTo>
                  <a:pt x="318" y="3070"/>
                </a:lnTo>
                <a:lnTo>
                  <a:pt x="363" y="3053"/>
                </a:lnTo>
                <a:lnTo>
                  <a:pt x="409" y="3035"/>
                </a:lnTo>
                <a:lnTo>
                  <a:pt x="457" y="3013"/>
                </a:lnTo>
                <a:lnTo>
                  <a:pt x="507" y="2989"/>
                </a:lnTo>
                <a:lnTo>
                  <a:pt x="557" y="2961"/>
                </a:lnTo>
                <a:lnTo>
                  <a:pt x="608" y="2931"/>
                </a:lnTo>
                <a:lnTo>
                  <a:pt x="660" y="2900"/>
                </a:lnTo>
                <a:lnTo>
                  <a:pt x="714" y="2865"/>
                </a:lnTo>
                <a:lnTo>
                  <a:pt x="768" y="2828"/>
                </a:lnTo>
                <a:lnTo>
                  <a:pt x="823" y="2789"/>
                </a:lnTo>
                <a:lnTo>
                  <a:pt x="878" y="2747"/>
                </a:lnTo>
                <a:lnTo>
                  <a:pt x="934" y="2704"/>
                </a:lnTo>
                <a:lnTo>
                  <a:pt x="992" y="2658"/>
                </a:lnTo>
                <a:lnTo>
                  <a:pt x="1048" y="2610"/>
                </a:lnTo>
                <a:lnTo>
                  <a:pt x="1106" y="2561"/>
                </a:lnTo>
                <a:lnTo>
                  <a:pt x="1163" y="2510"/>
                </a:lnTo>
                <a:lnTo>
                  <a:pt x="1222" y="2457"/>
                </a:lnTo>
                <a:lnTo>
                  <a:pt x="1279" y="2402"/>
                </a:lnTo>
                <a:lnTo>
                  <a:pt x="1337" y="2345"/>
                </a:lnTo>
                <a:lnTo>
                  <a:pt x="1394" y="2288"/>
                </a:lnTo>
                <a:lnTo>
                  <a:pt x="1452" y="2229"/>
                </a:lnTo>
                <a:lnTo>
                  <a:pt x="1509" y="2168"/>
                </a:lnTo>
                <a:lnTo>
                  <a:pt x="1566" y="2106"/>
                </a:lnTo>
                <a:lnTo>
                  <a:pt x="1622" y="2044"/>
                </a:lnTo>
                <a:lnTo>
                  <a:pt x="1677" y="1979"/>
                </a:lnTo>
                <a:lnTo>
                  <a:pt x="1732" y="1914"/>
                </a:lnTo>
                <a:lnTo>
                  <a:pt x="1786" y="1848"/>
                </a:lnTo>
                <a:lnTo>
                  <a:pt x="1839" y="1781"/>
                </a:lnTo>
                <a:lnTo>
                  <a:pt x="1924" y="1784"/>
                </a:lnTo>
                <a:lnTo>
                  <a:pt x="2008" y="1784"/>
                </a:lnTo>
                <a:lnTo>
                  <a:pt x="2093" y="1784"/>
                </a:lnTo>
                <a:lnTo>
                  <a:pt x="2177" y="1781"/>
                </a:lnTo>
                <a:lnTo>
                  <a:pt x="2230" y="1848"/>
                </a:lnTo>
                <a:lnTo>
                  <a:pt x="2284" y="1914"/>
                </a:lnTo>
                <a:lnTo>
                  <a:pt x="2339" y="1979"/>
                </a:lnTo>
                <a:lnTo>
                  <a:pt x="2395" y="2044"/>
                </a:lnTo>
                <a:lnTo>
                  <a:pt x="2451" y="2106"/>
                </a:lnTo>
                <a:lnTo>
                  <a:pt x="2507" y="2168"/>
                </a:lnTo>
                <a:lnTo>
                  <a:pt x="2565" y="2229"/>
                </a:lnTo>
                <a:lnTo>
                  <a:pt x="2622" y="2288"/>
                </a:lnTo>
                <a:lnTo>
                  <a:pt x="2680" y="2345"/>
                </a:lnTo>
                <a:lnTo>
                  <a:pt x="2737" y="2402"/>
                </a:lnTo>
                <a:lnTo>
                  <a:pt x="2795" y="2457"/>
                </a:lnTo>
                <a:lnTo>
                  <a:pt x="2852" y="2510"/>
                </a:lnTo>
                <a:lnTo>
                  <a:pt x="2911" y="2561"/>
                </a:lnTo>
                <a:lnTo>
                  <a:pt x="2967" y="2610"/>
                </a:lnTo>
                <a:lnTo>
                  <a:pt x="3025" y="2658"/>
                </a:lnTo>
                <a:lnTo>
                  <a:pt x="3082" y="2704"/>
                </a:lnTo>
                <a:lnTo>
                  <a:pt x="3137" y="2747"/>
                </a:lnTo>
                <a:lnTo>
                  <a:pt x="3194" y="2789"/>
                </a:lnTo>
                <a:lnTo>
                  <a:pt x="3249" y="2828"/>
                </a:lnTo>
                <a:lnTo>
                  <a:pt x="3303" y="2865"/>
                </a:lnTo>
                <a:lnTo>
                  <a:pt x="3357" y="2900"/>
                </a:lnTo>
                <a:lnTo>
                  <a:pt x="3408" y="2931"/>
                </a:lnTo>
                <a:lnTo>
                  <a:pt x="3460" y="2961"/>
                </a:lnTo>
                <a:lnTo>
                  <a:pt x="3510" y="2989"/>
                </a:lnTo>
                <a:lnTo>
                  <a:pt x="3559" y="3013"/>
                </a:lnTo>
                <a:lnTo>
                  <a:pt x="3607" y="3035"/>
                </a:lnTo>
                <a:lnTo>
                  <a:pt x="3654" y="3053"/>
                </a:lnTo>
                <a:lnTo>
                  <a:pt x="3698" y="3070"/>
                </a:lnTo>
                <a:lnTo>
                  <a:pt x="3741" y="3083"/>
                </a:lnTo>
                <a:lnTo>
                  <a:pt x="3783" y="3093"/>
                </a:lnTo>
                <a:lnTo>
                  <a:pt x="3823" y="3100"/>
                </a:lnTo>
                <a:lnTo>
                  <a:pt x="3842" y="3103"/>
                </a:lnTo>
                <a:lnTo>
                  <a:pt x="3861" y="3104"/>
                </a:lnTo>
                <a:lnTo>
                  <a:pt x="3885" y="3062"/>
                </a:lnTo>
                <a:lnTo>
                  <a:pt x="3908" y="3019"/>
                </a:lnTo>
                <a:lnTo>
                  <a:pt x="3929" y="2976"/>
                </a:lnTo>
                <a:lnTo>
                  <a:pt x="3950" y="2931"/>
                </a:lnTo>
                <a:lnTo>
                  <a:pt x="3968" y="2886"/>
                </a:lnTo>
                <a:lnTo>
                  <a:pt x="3986" y="2839"/>
                </a:lnTo>
                <a:lnTo>
                  <a:pt x="4002" y="2791"/>
                </a:lnTo>
                <a:lnTo>
                  <a:pt x="4017" y="2743"/>
                </a:lnTo>
                <a:lnTo>
                  <a:pt x="3962" y="1828"/>
                </a:lnTo>
                <a:close/>
              </a:path>
            </a:pathLst>
          </a:custGeom>
          <a:solidFill>
            <a:srgbClr val="72CC36"/>
          </a:solidFill>
          <a:ln>
            <a:noFill/>
          </a:ln>
        </p:spPr>
        <p:txBody>
          <a:bodyPr anchor="ctr">
            <a:normAutofit/>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微软雅黑" pitchFamily="34" charset="-122"/>
              <a:cs typeface="+mn-cs"/>
            </a:endParaRPr>
          </a:p>
        </p:txBody>
      </p:sp>
      <p:sp>
        <p:nvSpPr>
          <p:cNvPr id="3079" name="MH_Other_6"/>
          <p:cNvSpPr txBox="1"/>
          <p:nvPr/>
        </p:nvSpPr>
        <p:spPr>
          <a:xfrm>
            <a:off x="4316730" y="2557780"/>
            <a:ext cx="625475" cy="490220"/>
          </a:xfrm>
          <a:prstGeom prst="rect">
            <a:avLst/>
          </a:prstGeom>
          <a:noFill/>
          <a:ln w="9525">
            <a:noFill/>
            <a:miter/>
          </a:ln>
        </p:spPr>
        <p:txBody>
          <a:bodyPr/>
          <a:p>
            <a:pPr lvl="0" algn="ctr" eaLnBrk="1" hangingPunct="1"/>
            <a:r>
              <a:rPr lang="en-US" altLang="zh-CN" sz="2400" dirty="0">
                <a:latin typeface="Arial" pitchFamily="34" charset="0"/>
                <a:ea typeface="微软雅黑" pitchFamily="34" charset="-122"/>
              </a:rPr>
              <a:t>0</a:t>
            </a:r>
            <a:r>
              <a:rPr lang="en-US" sz="2400" dirty="0">
                <a:latin typeface="Arial" pitchFamily="34" charset="0"/>
                <a:ea typeface="微软雅黑" pitchFamily="34" charset="-122"/>
              </a:rPr>
              <a:t>2</a:t>
            </a:r>
            <a:endParaRPr lang="en-US" sz="2400" dirty="0">
              <a:latin typeface="Arial" pitchFamily="34" charset="0"/>
              <a:ea typeface="微软雅黑" pitchFamily="34" charset="-122"/>
            </a:endParaRPr>
          </a:p>
        </p:txBody>
      </p:sp>
      <p:sp>
        <p:nvSpPr>
          <p:cNvPr id="26" name="MH_Text_1"/>
          <p:cNvSpPr/>
          <p:nvPr/>
        </p:nvSpPr>
        <p:spPr>
          <a:xfrm>
            <a:off x="2462530" y="3048000"/>
            <a:ext cx="1924050" cy="1066800"/>
          </a:xfrm>
          <a:prstGeom prst="rect">
            <a:avLst/>
          </a:prstGeom>
        </p:spPr>
        <p:txBody>
          <a:bodyPr>
            <a:normAutofit/>
          </a:bodyPr>
          <a:lstStyle/>
          <a:p>
            <a:pPr marL="0" marR="0" lvl="0" indent="0" algn="r" defTabSz="914400" rtl="0" eaLnBrk="1" latinLnBrk="0" hangingPunct="1">
              <a:lnSpc>
                <a:spcPct val="120000"/>
              </a:lnSpc>
              <a:spcBef>
                <a:spcPts val="0"/>
              </a:spcBef>
              <a:spcAft>
                <a:spcPts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幼圆" panose="02010509060101010101" pitchFamily="49" charset="-122"/>
                <a:ea typeface="幼圆" panose="02010509060101010101" pitchFamily="49" charset="-122"/>
                <a:cs typeface="宋体" pitchFamily="2" charset="-122"/>
              </a:rPr>
              <a:t> </a:t>
            </a:r>
            <a:endParaRPr kumimoji="0" lang="en-US" altLang="zh-CN" sz="1600" b="0" i="0" u="none" strike="noStrike" kern="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宋体" pitchFamily="2" charset="-122"/>
            </a:endParaRPr>
          </a:p>
        </p:txBody>
      </p:sp>
      <p:sp>
        <p:nvSpPr>
          <p:cNvPr id="27" name="MH_SubTitle_1"/>
          <p:cNvSpPr/>
          <p:nvPr/>
        </p:nvSpPr>
        <p:spPr>
          <a:xfrm>
            <a:off x="963295" y="2528570"/>
            <a:ext cx="3423920" cy="549275"/>
          </a:xfrm>
          <a:prstGeom prst="rect">
            <a:avLst/>
          </a:prstGeom>
        </p:spPr>
        <p:txBody>
          <a:bodyPr anchor="ctr"/>
          <a:p>
            <a:pPr lvl="0" algn="r" eaLnBrk="1" hangingPunct="1">
              <a:lnSpc>
                <a:spcPct val="120000"/>
              </a:lnSpc>
            </a:pPr>
            <a:r>
              <a:rPr lang="zh-CN" altLang="en-US">
                <a:sym typeface="+mn-ea"/>
              </a:rPr>
              <a:t>分析客户需求，提供</a:t>
            </a:r>
            <a:r>
              <a:rPr lang="zh-CN" altLang="en-US">
                <a:sym typeface="+mn-ea"/>
                <a:hlinkClick r:id="rId1" action="ppaction://hlinksldjump"/>
              </a:rPr>
              <a:t>个性化服务</a:t>
            </a:r>
            <a:endParaRPr lang="zh-CN" altLang="en-US"/>
          </a:p>
          <a:p>
            <a:pPr lvl="0" algn="r" eaLnBrk="1" hangingPunct="1">
              <a:lnSpc>
                <a:spcPct val="120000"/>
              </a:lnSpc>
            </a:pPr>
            <a:endParaRPr lang="en-US" altLang="zh-CN" b="1" dirty="0">
              <a:solidFill>
                <a:srgbClr val="6BC131"/>
              </a:solidFill>
              <a:latin typeface="Arial" pitchFamily="34" charset="0"/>
              <a:ea typeface="微软雅黑" pitchFamily="34" charset="-122"/>
            </a:endParaRPr>
          </a:p>
        </p:txBody>
      </p:sp>
      <p:sp>
        <p:nvSpPr>
          <p:cNvPr id="3082" name="MH_Other_7"/>
          <p:cNvSpPr txBox="1"/>
          <p:nvPr/>
        </p:nvSpPr>
        <p:spPr>
          <a:xfrm>
            <a:off x="4316730" y="4298950"/>
            <a:ext cx="625475" cy="488950"/>
          </a:xfrm>
          <a:prstGeom prst="rect">
            <a:avLst/>
          </a:prstGeom>
          <a:noFill/>
          <a:ln w="9525">
            <a:noFill/>
            <a:miter/>
          </a:ln>
        </p:spPr>
        <p:txBody>
          <a:bodyPr/>
          <a:p>
            <a:pPr lvl="0" algn="ctr" eaLnBrk="1" hangingPunct="1"/>
            <a:r>
              <a:rPr lang="en-US" altLang="zh-CN" sz="2400" dirty="0">
                <a:latin typeface="Arial" pitchFamily="34" charset="0"/>
                <a:ea typeface="微软雅黑" pitchFamily="34" charset="-122"/>
              </a:rPr>
              <a:t>03</a:t>
            </a:r>
            <a:endParaRPr lang="zh-CN" altLang="en-US" sz="2400" dirty="0">
              <a:latin typeface="Arial" pitchFamily="34" charset="0"/>
              <a:ea typeface="微软雅黑" pitchFamily="34" charset="-122"/>
            </a:endParaRPr>
          </a:p>
        </p:txBody>
      </p:sp>
      <p:sp>
        <p:nvSpPr>
          <p:cNvPr id="30" name="MH_SubTitle_3"/>
          <p:cNvSpPr/>
          <p:nvPr/>
        </p:nvSpPr>
        <p:spPr>
          <a:xfrm>
            <a:off x="2462530" y="4269105"/>
            <a:ext cx="1924050" cy="547370"/>
          </a:xfrm>
          <a:prstGeom prst="rect">
            <a:avLst/>
          </a:prstGeom>
        </p:spPr>
        <p:txBody>
          <a:bodyPr anchor="ctr"/>
          <a:p>
            <a:pPr lvl="0" algn="r" eaLnBrk="1" hangingPunct="1">
              <a:lnSpc>
                <a:spcPct val="120000"/>
              </a:lnSpc>
            </a:pPr>
            <a:r>
              <a:rPr lang="zh-CN" altLang="en-US">
                <a:sym typeface="+mn-ea"/>
                <a:hlinkClick r:id="rId2" action="ppaction://hlinksldjump"/>
              </a:rPr>
              <a:t>服务补救</a:t>
            </a:r>
            <a:endParaRPr lang="zh-CN" altLang="en-US"/>
          </a:p>
          <a:p>
            <a:pPr lvl="0" algn="r" eaLnBrk="1" hangingPunct="1">
              <a:lnSpc>
                <a:spcPct val="120000"/>
              </a:lnSpc>
            </a:pPr>
            <a:endParaRPr lang="en-US" altLang="zh-CN" b="1" dirty="0">
              <a:solidFill>
                <a:srgbClr val="6BC131"/>
              </a:solidFill>
              <a:latin typeface="Arial" pitchFamily="34" charset="0"/>
              <a:ea typeface="微软雅黑" pitchFamily="34" charset="-122"/>
            </a:endParaRPr>
          </a:p>
        </p:txBody>
      </p:sp>
      <p:sp>
        <p:nvSpPr>
          <p:cNvPr id="3085" name="MH_Other_8"/>
          <p:cNvSpPr txBox="1"/>
          <p:nvPr/>
        </p:nvSpPr>
        <p:spPr>
          <a:xfrm flipH="1">
            <a:off x="7331075" y="3453130"/>
            <a:ext cx="625475" cy="488950"/>
          </a:xfrm>
          <a:prstGeom prst="rect">
            <a:avLst/>
          </a:prstGeom>
          <a:noFill/>
          <a:ln w="9525">
            <a:noFill/>
            <a:miter/>
          </a:ln>
        </p:spPr>
        <p:txBody>
          <a:bodyPr/>
          <a:p>
            <a:pPr lvl="0" algn="ctr" eaLnBrk="1" hangingPunct="1"/>
            <a:r>
              <a:rPr lang="en-US" altLang="zh-CN" sz="2400" dirty="0">
                <a:latin typeface="Arial" pitchFamily="34" charset="0"/>
                <a:ea typeface="微软雅黑" pitchFamily="34" charset="-122"/>
              </a:rPr>
              <a:t>0</a:t>
            </a:r>
            <a:r>
              <a:rPr lang="en-US" sz="2400" dirty="0">
                <a:latin typeface="Arial" pitchFamily="34" charset="0"/>
                <a:ea typeface="微软雅黑" pitchFamily="34" charset="-122"/>
              </a:rPr>
              <a:t>1</a:t>
            </a:r>
            <a:endParaRPr lang="en-US" sz="2400" dirty="0">
              <a:latin typeface="Arial" pitchFamily="34" charset="0"/>
              <a:ea typeface="微软雅黑" pitchFamily="34" charset="-122"/>
            </a:endParaRPr>
          </a:p>
        </p:txBody>
      </p:sp>
      <p:sp>
        <p:nvSpPr>
          <p:cNvPr id="34" name="MH_Text_2"/>
          <p:cNvSpPr/>
          <p:nvPr/>
        </p:nvSpPr>
        <p:spPr>
          <a:xfrm flipH="1">
            <a:off x="7919720" y="3514725"/>
            <a:ext cx="1925955" cy="1114425"/>
          </a:xfrm>
          <a:prstGeom prst="rect">
            <a:avLst/>
          </a:prstGeom>
        </p:spPr>
        <p:txBody>
          <a:bodyPr>
            <a:normAutofit/>
          </a:bodyPr>
          <a:lstStyle/>
          <a:p>
            <a:pPr marL="0" marR="0" lvl="0" indent="0" algn="l" defTabSz="914400" rtl="0" eaLnBrk="1" latinLnBrk="0" hangingPunct="1">
              <a:lnSpc>
                <a:spcPct val="120000"/>
              </a:lnSpc>
              <a:spcBef>
                <a:spcPts val="0"/>
              </a:spcBef>
              <a:spcAft>
                <a:spcPts val="0"/>
              </a:spcAft>
              <a:buClrTx/>
              <a:buSzTx/>
              <a:buFontTx/>
              <a:buNone/>
              <a:defRPr/>
            </a:pPr>
            <a:r>
              <a:rPr lang="zh-CN" altLang="en-US" sz="1600">
                <a:sym typeface="+mn-ea"/>
              </a:rPr>
              <a:t>构建服务质量标准体系，细化</a:t>
            </a:r>
            <a:r>
              <a:rPr lang="zh-CN" altLang="en-US" sz="1600">
                <a:sym typeface="+mn-ea"/>
                <a:hlinkClick r:id="rId3" action="ppaction://hlinksldjump"/>
              </a:rPr>
              <a:t>服务标准</a:t>
            </a:r>
            <a:endParaRPr kumimoji="0" lang="en-US" altLang="zh-CN" sz="1600" b="0" i="0" u="none" strike="noStrike" kern="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宋体" pitchFamily="2" charset="-122"/>
            </a:endParaRPr>
          </a:p>
        </p:txBody>
      </p:sp>
      <p:sp>
        <p:nvSpPr>
          <p:cNvPr id="3088" name="MH_Other_9"/>
          <p:cNvSpPr txBox="1"/>
          <p:nvPr/>
        </p:nvSpPr>
        <p:spPr>
          <a:xfrm flipH="1">
            <a:off x="7331075" y="5085080"/>
            <a:ext cx="625475" cy="490220"/>
          </a:xfrm>
          <a:prstGeom prst="rect">
            <a:avLst/>
          </a:prstGeom>
          <a:noFill/>
          <a:ln w="9525">
            <a:noFill/>
            <a:miter/>
          </a:ln>
        </p:spPr>
        <p:txBody>
          <a:bodyPr/>
          <a:p>
            <a:pPr lvl="0" algn="ctr" eaLnBrk="1" hangingPunct="1"/>
            <a:r>
              <a:rPr lang="en-US" altLang="zh-CN" sz="2400" dirty="0">
                <a:latin typeface="Arial" pitchFamily="34" charset="0"/>
                <a:ea typeface="微软雅黑" pitchFamily="34" charset="-122"/>
              </a:rPr>
              <a:t>04</a:t>
            </a:r>
            <a:endParaRPr lang="zh-CN" altLang="en-US" sz="2400" dirty="0">
              <a:latin typeface="Arial" pitchFamily="34" charset="0"/>
              <a:ea typeface="微软雅黑" pitchFamily="34" charset="-122"/>
            </a:endParaRPr>
          </a:p>
        </p:txBody>
      </p:sp>
      <p:sp>
        <p:nvSpPr>
          <p:cNvPr id="39" name="MH_SubTitle_4">
            <a:hlinkClick r:id="rId4" tooltip="" action="ppaction://hlinksldjump"/>
          </p:cNvPr>
          <p:cNvSpPr/>
          <p:nvPr/>
        </p:nvSpPr>
        <p:spPr>
          <a:xfrm flipH="1">
            <a:off x="7886700" y="5056505"/>
            <a:ext cx="1925955" cy="547370"/>
          </a:xfrm>
          <a:prstGeom prst="rect">
            <a:avLst/>
          </a:prstGeom>
        </p:spPr>
        <p:txBody>
          <a:bodyPr anchor="ctr"/>
          <a:p>
            <a:pPr lvl="0" eaLnBrk="1" hangingPunct="1">
              <a:lnSpc>
                <a:spcPct val="120000"/>
              </a:lnSpc>
            </a:pPr>
            <a:r>
              <a:rPr lang="zh-CN" altLang="en-US">
                <a:sym typeface="+mn-ea"/>
              </a:rPr>
              <a:t>创新服务</a:t>
            </a:r>
            <a:r>
              <a:rPr lang="zh-CN" altLang="en-US">
                <a:sym typeface="+mn-ea"/>
              </a:rPr>
              <a:t>内容和方式</a:t>
            </a:r>
            <a:endParaRPr lang="en-US" altLang="zh-CN" b="1" dirty="0">
              <a:solidFill>
                <a:srgbClr val="6BC131"/>
              </a:solidFill>
              <a:latin typeface="Arial" pitchFamily="34" charset="0"/>
              <a:ea typeface="微软雅黑" pitchFamily="34" charset="-122"/>
            </a:endParaRPr>
          </a:p>
        </p:txBody>
      </p:sp>
      <p:sp>
        <p:nvSpPr>
          <p:cNvPr id="2" name="MH_PageTitle"/>
          <p:cNvSpPr>
            <a:spLocks noGrp="1"/>
          </p:cNvSpPr>
          <p:nvPr>
            <p:ph type="title"/>
          </p:nvPr>
        </p:nvSpPr>
        <p:spPr>
          <a:xfrm>
            <a:off x="268605" y="245110"/>
            <a:ext cx="7886700" cy="1325880"/>
          </a:xfrm>
        </p:spPr>
        <p:txBody>
          <a:bodyPr vert="horz" wrap="square" lIns="91440" tIns="45720" rIns="91440" bIns="45720" numCol="1" anchor="ctr" anchorCtr="0" compatLnSpc="1"/>
          <a:lstStyle/>
          <a:p>
            <a:pPr marL="0" marR="0" lvl="0" indent="0" algn="l" defTabSz="685800" rtl="0" eaLnBrk="0" fontAlgn="base" latinLnBrk="0" hangingPunct="0">
              <a:lnSpc>
                <a:spcPct val="90000"/>
              </a:lnSpc>
              <a:spcBef>
                <a:spcPct val="0"/>
              </a:spcBef>
              <a:spcAft>
                <a:spcPct val="0"/>
              </a:spcAft>
              <a:buClrTx/>
              <a:buSzTx/>
              <a:buFontTx/>
              <a:buNone/>
              <a:defRPr/>
            </a:pPr>
            <a:r>
              <a:rPr lang="zh-CN" altLang="en-US">
                <a:sym typeface="+mn-ea"/>
              </a:rPr>
              <a:t>三、提高客户服务质量</a:t>
            </a:r>
            <a:endParaRPr kumimoji="0" lang="zh-CN" altLang="en-US" sz="33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需求的差异性与个性化服务</a:t>
            </a:r>
            <a:endParaRPr lang="zh-CN" altLang="en-US"/>
          </a:p>
        </p:txBody>
      </p:sp>
      <p:sp>
        <p:nvSpPr>
          <p:cNvPr id="5" name="内容占位符 4"/>
          <p:cNvSpPr/>
          <p:nvPr>
            <p:ph idx="1"/>
          </p:nvPr>
        </p:nvSpPr>
        <p:spPr/>
        <p:txBody>
          <a:bodyPr/>
          <a:p>
            <a:r>
              <a:rPr lang="zh-CN" altLang="en-US"/>
              <a:t>内容</a:t>
            </a:r>
            <a:endParaRPr lang="zh-CN" altLang="en-US"/>
          </a:p>
          <a:p>
            <a:r>
              <a:rPr lang="zh-CN" altLang="en-US"/>
              <a:t>流程</a:t>
            </a:r>
            <a:endParaRPr lang="zh-CN" altLang="en-US"/>
          </a:p>
          <a:p>
            <a:r>
              <a:rPr lang="zh-CN" altLang="en-US"/>
              <a:t>方式</a:t>
            </a:r>
            <a:endParaRPr lang="zh-CN" altLang="en-US"/>
          </a:p>
        </p:txBody>
      </p:sp>
      <p:pic>
        <p:nvPicPr>
          <p:cNvPr id="6" name="图片 5">
            <a:hlinkClick r:id="rId1" action="ppaction://hlinksldjump"/>
          </p:cNvPr>
          <p:cNvPicPr>
            <a:picLocks noChangeAspect="1"/>
          </p:cNvPicPr>
          <p:nvPr/>
        </p:nvPicPr>
        <p:blipFill>
          <a:blip r:embed="rId2"/>
          <a:srcRect/>
          <a:stretch>
            <a:fillRect/>
          </a:stretch>
        </p:blipFill>
        <p:spPr>
          <a:xfrm>
            <a:off x="8037830" y="3803015"/>
            <a:ext cx="3171190" cy="2286000"/>
          </a:xfrm>
          <a:prstGeom prst="rect">
            <a:avLst/>
          </a:prstGeom>
        </p:spPr>
      </p:pic>
      <p:sp>
        <p:nvSpPr>
          <p:cNvPr id="3" name="文本框 2"/>
          <p:cNvSpPr txBox="1"/>
          <p:nvPr/>
        </p:nvSpPr>
        <p:spPr>
          <a:xfrm>
            <a:off x="3619500" y="3421380"/>
            <a:ext cx="3115945" cy="365760"/>
          </a:xfrm>
          <a:prstGeom prst="rect">
            <a:avLst/>
          </a:prstGeom>
          <a:noFill/>
        </p:spPr>
        <p:txBody>
          <a:bodyPr wrap="square" rtlCol="0">
            <a:spAutoFit/>
          </a:bodyPr>
          <a:p>
            <a:r>
              <a:rPr lang="zh-CN" altLang="en-US"/>
              <a:t>灵活与针对性</a:t>
            </a:r>
            <a:endParaRPr lang="zh-CN" altLang="en-US"/>
          </a:p>
        </p:txBody>
      </p:sp>
      <p:sp>
        <p:nvSpPr>
          <p:cNvPr id="4" name="矩形 3"/>
          <p:cNvSpPr/>
          <p:nvPr/>
        </p:nvSpPr>
        <p:spPr>
          <a:xfrm>
            <a:off x="3947160" y="2971800"/>
            <a:ext cx="4297680" cy="914400"/>
          </a:xfrm>
          <a:prstGeom prst="rect">
            <a:avLst/>
          </a:prstGeom>
          <a:noFill/>
          <a:ln>
            <a:noFill/>
          </a:ln>
        </p:spPr>
        <p:txBody>
          <a:bodyPr wrap="none" rtlCol="0" anchor="t">
            <a:spAutoFit/>
          </a:bodyPr>
          <a:p>
            <a:pPr algn="ctr"/>
            <a:r>
              <a:rPr lang="zh-CN" altLang="en-US" sz="5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灵活与针对性</a:t>
            </a:r>
            <a:endParaRPr lang="zh-CN" altLang="en-US" sz="5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中国移动提供个性化服务</a:t>
            </a:r>
            <a:endParaRPr lang="zh-CN" altLang="en-US"/>
          </a:p>
        </p:txBody>
      </p:sp>
      <p:pic>
        <p:nvPicPr>
          <p:cNvPr id="4" name="内容占位符 3"/>
          <p:cNvPicPr>
            <a:picLocks noChangeAspect="1"/>
          </p:cNvPicPr>
          <p:nvPr>
            <p:ph idx="1"/>
          </p:nvPr>
        </p:nvPicPr>
        <p:blipFill>
          <a:blip r:embed="rId1"/>
          <a:stretch>
            <a:fillRect/>
          </a:stretch>
        </p:blipFill>
        <p:spPr>
          <a:xfrm>
            <a:off x="1097280" y="1148715"/>
            <a:ext cx="10942955" cy="4918075"/>
          </a:xfrm>
          <a:prstGeom prst="rect">
            <a:avLst/>
          </a:prstGeom>
        </p:spPr>
      </p:pic>
      <p:pic>
        <p:nvPicPr>
          <p:cNvPr id="5" name="内容占位符 3"/>
          <p:cNvPicPr>
            <a:picLocks noChangeAspect="1"/>
          </p:cNvPicPr>
          <p:nvPr/>
        </p:nvPicPr>
        <p:blipFill>
          <a:blip r:embed="rId2"/>
          <a:stretch>
            <a:fillRect/>
          </a:stretch>
        </p:blipFill>
        <p:spPr>
          <a:xfrm>
            <a:off x="328930" y="1987550"/>
            <a:ext cx="2239010" cy="2724150"/>
          </a:xfrm>
          <a:prstGeom prst="rect">
            <a:avLst/>
          </a:prstGeom>
          <a:noFill/>
          <a:ln w="9525">
            <a:noFill/>
            <a:miter/>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a:t>印象深刻的一次</a:t>
            </a:r>
            <a:br>
              <a:rPr lang="zh-CN" altLang="en-US" dirty="0"/>
            </a:br>
            <a:r>
              <a:rPr lang="zh-CN" altLang="en-US" dirty="0"/>
              <a:t>购买</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理想中的婚礼？</a:t>
            </a:r>
            <a:endParaRPr lang="en-US" altLang="zh-CN"/>
          </a:p>
        </p:txBody>
      </p:sp>
      <p:sp>
        <p:nvSpPr>
          <p:cNvPr id="3" name="内容占位符 2"/>
          <p:cNvSpPr>
            <a:spLocks noGrp="1"/>
          </p:cNvSpPr>
          <p:nvPr>
            <p:ph idx="1"/>
          </p:nvPr>
        </p:nvSpPr>
        <p:spPr/>
        <p:txBody>
          <a:bodyPr/>
          <a:p>
            <a:endParaRPr lang="en-US" altLang="zh-CN"/>
          </a:p>
        </p:txBody>
      </p:sp>
      <p:pic>
        <p:nvPicPr>
          <p:cNvPr id="4" name="图片 3" descr="t01cccc748df572eec8[1]"/>
          <p:cNvPicPr>
            <a:picLocks noChangeAspect="1"/>
          </p:cNvPicPr>
          <p:nvPr/>
        </p:nvPicPr>
        <p:blipFill>
          <a:blip r:embed="rId1"/>
          <a:srcRect/>
          <a:stretch>
            <a:fillRect/>
          </a:stretch>
        </p:blipFill>
        <p:spPr>
          <a:xfrm>
            <a:off x="1513205" y="1486535"/>
            <a:ext cx="2622550" cy="1738630"/>
          </a:xfrm>
          <a:prstGeom prst="rect">
            <a:avLst/>
          </a:prstGeom>
        </p:spPr>
      </p:pic>
      <p:pic>
        <p:nvPicPr>
          <p:cNvPr id="5" name="图片 4" descr="t0134bf92a1235291c7[1]"/>
          <p:cNvPicPr>
            <a:picLocks noChangeAspect="1"/>
          </p:cNvPicPr>
          <p:nvPr/>
        </p:nvPicPr>
        <p:blipFill>
          <a:blip r:embed="rId2"/>
          <a:srcRect/>
          <a:stretch>
            <a:fillRect/>
          </a:stretch>
        </p:blipFill>
        <p:spPr>
          <a:xfrm>
            <a:off x="5865495" y="1168400"/>
            <a:ext cx="3353435" cy="2286635"/>
          </a:xfrm>
          <a:prstGeom prst="rect">
            <a:avLst/>
          </a:prstGeom>
        </p:spPr>
      </p:pic>
      <p:pic>
        <p:nvPicPr>
          <p:cNvPr id="6" name="图片 5" descr="t019cd2ee01e57d5652[1]"/>
          <p:cNvPicPr>
            <a:picLocks noChangeAspect="1"/>
          </p:cNvPicPr>
          <p:nvPr/>
        </p:nvPicPr>
        <p:blipFill>
          <a:blip r:embed="rId3"/>
          <a:srcRect/>
          <a:stretch>
            <a:fillRect/>
          </a:stretch>
        </p:blipFill>
        <p:spPr>
          <a:xfrm>
            <a:off x="718820" y="3372485"/>
            <a:ext cx="4357370" cy="3048635"/>
          </a:xfrm>
          <a:prstGeom prst="rect">
            <a:avLst/>
          </a:prstGeom>
        </p:spPr>
      </p:pic>
      <p:pic>
        <p:nvPicPr>
          <p:cNvPr id="7" name="图片 6" descr="t017adf631d92eed115[1]"/>
          <p:cNvPicPr>
            <a:picLocks noChangeAspect="1"/>
          </p:cNvPicPr>
          <p:nvPr/>
        </p:nvPicPr>
        <p:blipFill>
          <a:blip r:embed="rId4"/>
          <a:srcRect/>
          <a:stretch>
            <a:fillRect/>
          </a:stretch>
        </p:blipFill>
        <p:spPr>
          <a:xfrm>
            <a:off x="5592445" y="3983355"/>
            <a:ext cx="3877310" cy="228663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传统中式婚嫁</a:t>
            </a:r>
            <a:r>
              <a:rPr lang="en-US" altLang="zh-CN"/>
              <a:t>——</a:t>
            </a:r>
            <a:r>
              <a:rPr lang="zh-CN" altLang="en-US">
                <a:sym typeface="+mn-ea"/>
              </a:rPr>
              <a:t>三书六礼</a:t>
            </a:r>
            <a:endParaRPr lang="en-US" altLang="zh-CN"/>
          </a:p>
        </p:txBody>
      </p:sp>
      <p:sp>
        <p:nvSpPr>
          <p:cNvPr id="3" name="内容占位符 2"/>
          <p:cNvSpPr>
            <a:spLocks noGrp="1"/>
          </p:cNvSpPr>
          <p:nvPr>
            <p:ph idx="1"/>
          </p:nvPr>
        </p:nvSpPr>
        <p:spPr>
          <a:ln>
            <a:solidFill>
              <a:srgbClr val="FF0000"/>
            </a:solidFill>
          </a:ln>
        </p:spPr>
        <p:txBody>
          <a:bodyPr/>
          <a:p>
            <a:pPr marL="0" indent="0">
              <a:buNone/>
            </a:pPr>
            <a:endParaRPr lang="zh-CN" altLang="en-US"/>
          </a:p>
        </p:txBody>
      </p:sp>
      <p:grpSp>
        <p:nvGrpSpPr>
          <p:cNvPr id="7" name="组合 6"/>
          <p:cNvGrpSpPr/>
          <p:nvPr>
            <p:custDataLst>
              <p:tags r:id="rId1"/>
            </p:custDataLst>
          </p:nvPr>
        </p:nvGrpSpPr>
        <p:grpSpPr>
          <a:xfrm>
            <a:off x="6701856" y="3004729"/>
            <a:ext cx="1232319" cy="1573255"/>
            <a:chOff x="8127521" y="2441276"/>
            <a:chExt cx="2130725" cy="1634527"/>
          </a:xfrm>
          <a:solidFill>
            <a:srgbClr val="FF0000"/>
          </a:solidFill>
        </p:grpSpPr>
        <p:sp>
          <p:nvSpPr>
            <p:cNvPr id="39" name="任意多边形 38"/>
            <p:cNvSpPr/>
            <p:nvPr>
              <p:custDataLst>
                <p:tags r:id="rId2"/>
              </p:custDataLst>
            </p:nvPr>
          </p:nvSpPr>
          <p:spPr>
            <a:xfrm>
              <a:off x="8127521"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grpFill/>
            <a:ln w="12700" cap="flat" cmpd="sng" algn="ctr">
              <a:noFill/>
              <a:prstDash val="solid"/>
              <a:miter lim="800000"/>
            </a:ln>
            <a:effectLst/>
          </p:spPr>
          <p:txBody>
            <a:bodyPr rtlCol="0" anchor="ctr">
              <a:normAutofit lnSpcReduction="10000"/>
            </a:bodyPr>
            <a:p>
              <a:pPr algn="ctr"/>
              <a:endParaRPr lang="en-US" altLang="zh-CN" dirty="0" smtClean="0">
                <a:solidFill>
                  <a:srgbClr val="FEFFFF"/>
                </a:solidFill>
                <a:sym typeface="Arial" pitchFamily="34" charset="0"/>
              </a:endParaRPr>
            </a:p>
          </p:txBody>
        </p:sp>
        <p:sp>
          <p:nvSpPr>
            <p:cNvPr id="40" name="矩形 39"/>
            <p:cNvSpPr/>
            <p:nvPr>
              <p:custDataLst>
                <p:tags r:id="rId3"/>
              </p:custDataLst>
            </p:nvPr>
          </p:nvSpPr>
          <p:spPr>
            <a:xfrm>
              <a:off x="8127521" y="2993368"/>
              <a:ext cx="2130725" cy="1082435"/>
            </a:xfrm>
            <a:prstGeom prst="rect">
              <a:avLst/>
            </a:prstGeom>
            <a:grpFill/>
            <a:ln w="12700" cap="flat" cmpd="sng" algn="ctr">
              <a:noFill/>
              <a:prstDash val="solid"/>
              <a:miter lim="800000"/>
            </a:ln>
            <a:effectLst/>
          </p:spPr>
          <p:txBody>
            <a:bodyPr bIns="144000" rtlCol="0" anchor="ctr">
              <a:normAutofit/>
            </a:bodyPr>
            <a:p>
              <a:pPr algn="ctr">
                <a:lnSpc>
                  <a:spcPct val="150000"/>
                </a:lnSpc>
              </a:pPr>
              <a:r>
                <a:rPr lang="zh-CN" altLang="en-US" sz="2400" dirty="0" smtClean="0">
                  <a:effectLst>
                    <a:outerShdw blurRad="38100" dist="19050" dir="2700000" algn="tl" rotWithShape="0">
                      <a:schemeClr val="dk1">
                        <a:alpha val="40000"/>
                      </a:schemeClr>
                    </a:outerShdw>
                  </a:effectLst>
                  <a:sym typeface="Arial" pitchFamily="34" charset="0"/>
                </a:rPr>
                <a:t>迎亲书</a:t>
              </a:r>
              <a:endParaRPr lang="zh-CN" altLang="da-DK" dirty="0" smtClean="0">
                <a:solidFill>
                  <a:srgbClr val="64606D"/>
                </a:solidFill>
                <a:sym typeface="Arial" pitchFamily="34" charset="0"/>
              </a:endParaRPr>
            </a:p>
          </p:txBody>
        </p:sp>
        <p:sp>
          <p:nvSpPr>
            <p:cNvPr id="41" name="圆角矩形 40"/>
            <p:cNvSpPr/>
            <p:nvPr>
              <p:custDataLst>
                <p:tags r:id="rId4"/>
              </p:custDataLst>
            </p:nvPr>
          </p:nvSpPr>
          <p:spPr>
            <a:xfrm>
              <a:off x="8442386"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sp>
          <p:nvSpPr>
            <p:cNvPr id="42" name="圆角矩形 41"/>
            <p:cNvSpPr/>
            <p:nvPr>
              <p:custDataLst>
                <p:tags r:id="rId5"/>
              </p:custDataLst>
            </p:nvPr>
          </p:nvSpPr>
          <p:spPr>
            <a:xfrm>
              <a:off x="9788107"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grpSp>
      <p:grpSp>
        <p:nvGrpSpPr>
          <p:cNvPr id="5" name="组合 4"/>
          <p:cNvGrpSpPr/>
          <p:nvPr>
            <p:custDataLst>
              <p:tags r:id="rId6"/>
            </p:custDataLst>
          </p:nvPr>
        </p:nvGrpSpPr>
        <p:grpSpPr>
          <a:xfrm>
            <a:off x="4910754" y="3004729"/>
            <a:ext cx="1240480" cy="1573255"/>
            <a:chOff x="5030638" y="2441276"/>
            <a:chExt cx="2144837" cy="1634527"/>
          </a:xfrm>
          <a:solidFill>
            <a:srgbClr val="FF0000"/>
          </a:solidFill>
        </p:grpSpPr>
        <p:sp>
          <p:nvSpPr>
            <p:cNvPr id="51" name="任意多边形 50"/>
            <p:cNvSpPr/>
            <p:nvPr>
              <p:custDataLst>
                <p:tags r:id="rId7"/>
              </p:custDataLst>
            </p:nvPr>
          </p:nvSpPr>
          <p:spPr>
            <a:xfrm>
              <a:off x="5044750"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grpFill/>
            <a:ln w="12700" cap="flat" cmpd="sng" algn="ctr">
              <a:noFill/>
              <a:prstDash val="solid"/>
              <a:miter lim="800000"/>
            </a:ln>
            <a:effectLst/>
          </p:spPr>
          <p:txBody>
            <a:bodyPr rtlCol="0" anchor="ctr">
              <a:normAutofit lnSpcReduction="10000"/>
            </a:bodyPr>
            <a:p>
              <a:pPr algn="ctr"/>
              <a:endParaRPr lang="en-US" altLang="zh-CN" dirty="0" smtClean="0">
                <a:solidFill>
                  <a:srgbClr val="FEFFFF"/>
                </a:solidFill>
                <a:sym typeface="Arial" pitchFamily="34" charset="0"/>
              </a:endParaRPr>
            </a:p>
          </p:txBody>
        </p:sp>
        <p:sp>
          <p:nvSpPr>
            <p:cNvPr id="52" name="矩形 51"/>
            <p:cNvSpPr/>
            <p:nvPr>
              <p:custDataLst>
                <p:tags r:id="rId8"/>
              </p:custDataLst>
            </p:nvPr>
          </p:nvSpPr>
          <p:spPr>
            <a:xfrm>
              <a:off x="5030638" y="2993368"/>
              <a:ext cx="2130725" cy="1082435"/>
            </a:xfrm>
            <a:prstGeom prst="rect">
              <a:avLst/>
            </a:prstGeom>
            <a:grpFill/>
            <a:ln w="12700" cap="flat" cmpd="sng" algn="ctr">
              <a:noFill/>
              <a:prstDash val="solid"/>
              <a:miter lim="800000"/>
            </a:ln>
            <a:effectLst/>
          </p:spPr>
          <p:txBody>
            <a:bodyPr bIns="144000" rtlCol="0" anchor="ctr">
              <a:normAutofit/>
            </a:bodyPr>
            <a:p>
              <a:pPr algn="ctr">
                <a:lnSpc>
                  <a:spcPct val="150000"/>
                </a:lnSpc>
              </a:pPr>
              <a:r>
                <a:rPr lang="zh-CN" altLang="en-US" sz="2400" dirty="0" smtClean="0">
                  <a:effectLst>
                    <a:outerShdw blurRad="38100" dist="19050" dir="2700000" algn="tl" rotWithShape="0">
                      <a:schemeClr val="dk1">
                        <a:alpha val="40000"/>
                      </a:schemeClr>
                    </a:outerShdw>
                  </a:effectLst>
                  <a:sym typeface="Arial" pitchFamily="34" charset="0"/>
                </a:rPr>
                <a:t>礼书</a:t>
              </a:r>
              <a:endParaRPr lang="zh-CN" altLang="en-US" sz="2400" dirty="0" smtClean="0">
                <a:effectLst>
                  <a:outerShdw blurRad="38100" dist="19050" dir="2700000" algn="tl" rotWithShape="0">
                    <a:schemeClr val="dk1">
                      <a:alpha val="40000"/>
                    </a:schemeClr>
                  </a:outerShdw>
                </a:effectLst>
                <a:sym typeface="Arial" pitchFamily="34" charset="0"/>
              </a:endParaRPr>
            </a:p>
          </p:txBody>
        </p:sp>
        <p:sp>
          <p:nvSpPr>
            <p:cNvPr id="53" name="圆角矩形 52"/>
            <p:cNvSpPr/>
            <p:nvPr>
              <p:custDataLst>
                <p:tags r:id="rId9"/>
              </p:custDataLst>
            </p:nvPr>
          </p:nvSpPr>
          <p:spPr>
            <a:xfrm>
              <a:off x="5345503"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sp>
          <p:nvSpPr>
            <p:cNvPr id="54" name="圆角矩形 53"/>
            <p:cNvSpPr/>
            <p:nvPr>
              <p:custDataLst>
                <p:tags r:id="rId10"/>
              </p:custDataLst>
            </p:nvPr>
          </p:nvSpPr>
          <p:spPr>
            <a:xfrm>
              <a:off x="6691224"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grpSp>
      <p:grpSp>
        <p:nvGrpSpPr>
          <p:cNvPr id="4" name="组合 3"/>
          <p:cNvGrpSpPr/>
          <p:nvPr>
            <p:custDataLst>
              <p:tags r:id="rId11"/>
            </p:custDataLst>
          </p:nvPr>
        </p:nvGrpSpPr>
        <p:grpSpPr>
          <a:xfrm>
            <a:off x="3106316" y="3018702"/>
            <a:ext cx="1232319" cy="1573255"/>
            <a:chOff x="1933755" y="2441276"/>
            <a:chExt cx="2130725" cy="1634527"/>
          </a:xfrm>
          <a:solidFill>
            <a:srgbClr val="FF0000"/>
          </a:solidFill>
        </p:grpSpPr>
        <p:sp>
          <p:nvSpPr>
            <p:cNvPr id="61" name="任意多边形 60"/>
            <p:cNvSpPr/>
            <p:nvPr>
              <p:custDataLst>
                <p:tags r:id="rId12"/>
              </p:custDataLst>
            </p:nvPr>
          </p:nvSpPr>
          <p:spPr>
            <a:xfrm>
              <a:off x="1933755"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grpFill/>
            <a:ln w="12700" cap="flat" cmpd="sng" algn="ctr">
              <a:noFill/>
              <a:prstDash val="solid"/>
              <a:miter lim="800000"/>
            </a:ln>
            <a:effectLst/>
          </p:spPr>
          <p:txBody>
            <a:bodyPr rtlCol="0" anchor="ctr">
              <a:normAutofit lnSpcReduction="10000"/>
            </a:bodyPr>
            <a:p>
              <a:pPr algn="ctr"/>
              <a:endParaRPr lang="en-US" altLang="zh-CN" dirty="0" smtClean="0">
                <a:solidFill>
                  <a:srgbClr val="FEFFFF"/>
                </a:solidFill>
                <a:sym typeface="Arial" pitchFamily="34" charset="0"/>
              </a:endParaRPr>
            </a:p>
          </p:txBody>
        </p:sp>
        <p:sp>
          <p:nvSpPr>
            <p:cNvPr id="62" name="矩形 61"/>
            <p:cNvSpPr/>
            <p:nvPr>
              <p:custDataLst>
                <p:tags r:id="rId13"/>
              </p:custDataLst>
            </p:nvPr>
          </p:nvSpPr>
          <p:spPr>
            <a:xfrm>
              <a:off x="1933755" y="2993368"/>
              <a:ext cx="2130725" cy="1082435"/>
            </a:xfrm>
            <a:prstGeom prst="rect">
              <a:avLst/>
            </a:prstGeom>
            <a:grpFill/>
            <a:ln w="12700" cap="flat" cmpd="sng" algn="ctr">
              <a:noFill/>
              <a:prstDash val="solid"/>
              <a:miter lim="800000"/>
            </a:ln>
            <a:effectLst/>
          </p:spPr>
          <p:txBody>
            <a:bodyPr bIns="144000" rtlCol="0" anchor="ctr">
              <a:normAutofit/>
            </a:bodyPr>
            <a:p>
              <a:pPr algn="ctr">
                <a:lnSpc>
                  <a:spcPct val="150000"/>
                </a:lnSpc>
              </a:pPr>
              <a:r>
                <a:rPr lang="zh-CN" altLang="en-US" sz="2400" dirty="0" smtClean="0">
                  <a:solidFill>
                    <a:schemeClr val="tx1"/>
                  </a:solidFill>
                  <a:effectLst>
                    <a:outerShdw blurRad="38100" dist="19050" dir="2700000" algn="tl" rotWithShape="0">
                      <a:schemeClr val="dk1">
                        <a:alpha val="40000"/>
                      </a:schemeClr>
                    </a:outerShdw>
                  </a:effectLst>
                  <a:sym typeface="Arial" pitchFamily="34" charset="0"/>
                </a:rPr>
                <a:t>聘书</a:t>
              </a:r>
              <a:endParaRPr lang="zh-CN" altLang="en-US" sz="2400" dirty="0" smtClean="0">
                <a:solidFill>
                  <a:schemeClr val="tx1"/>
                </a:solidFill>
                <a:effectLst>
                  <a:outerShdw blurRad="38100" dist="19050" dir="2700000" algn="tl" rotWithShape="0">
                    <a:schemeClr val="dk1">
                      <a:alpha val="40000"/>
                    </a:schemeClr>
                  </a:outerShdw>
                </a:effectLst>
                <a:sym typeface="Arial" pitchFamily="34" charset="0"/>
              </a:endParaRPr>
            </a:p>
          </p:txBody>
        </p:sp>
        <p:sp>
          <p:nvSpPr>
            <p:cNvPr id="63" name="圆角矩形 62"/>
            <p:cNvSpPr/>
            <p:nvPr>
              <p:custDataLst>
                <p:tags r:id="rId14"/>
              </p:custDataLst>
            </p:nvPr>
          </p:nvSpPr>
          <p:spPr>
            <a:xfrm>
              <a:off x="2248620"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sp>
          <p:nvSpPr>
            <p:cNvPr id="64" name="圆角矩形 63"/>
            <p:cNvSpPr/>
            <p:nvPr>
              <p:custDataLst>
                <p:tags r:id="rId15"/>
              </p:custDataLst>
            </p:nvPr>
          </p:nvSpPr>
          <p:spPr>
            <a:xfrm>
              <a:off x="3594341" y="2441276"/>
              <a:ext cx="155275" cy="448573"/>
            </a:xfrm>
            <a:prstGeom prst="roundRect">
              <a:avLst>
                <a:gd name="adj" fmla="val 50000"/>
              </a:avLst>
            </a:prstGeom>
            <a:grpFill/>
            <a:ln w="12700" cap="flat" cmpd="sng" algn="ctr">
              <a:solidFill>
                <a:srgbClr val="FEFFFF"/>
              </a:solidFill>
              <a:prstDash val="solid"/>
              <a:miter lim="800000"/>
            </a:ln>
            <a:effectLst/>
          </p:spPr>
          <p:txBody>
            <a:bodyPr rtlCol="0" anchor="ctr">
              <a:normAutofit/>
            </a:bodyPr>
            <a:p>
              <a:pPr algn="ctr"/>
              <a:endParaRPr lang="zh-CN" altLang="en-US">
                <a:sym typeface="Arial" pitchFamily="34" charset="0"/>
              </a:endParaRPr>
            </a:p>
          </p:txBody>
        </p:sp>
      </p:grpSp>
      <p:sp>
        <p:nvSpPr>
          <p:cNvPr id="71" name="文本框 70"/>
          <p:cNvSpPr txBox="1"/>
          <p:nvPr>
            <p:custDataLst>
              <p:tags r:id="rId16"/>
            </p:custDataLst>
          </p:nvPr>
        </p:nvSpPr>
        <p:spPr>
          <a:xfrm>
            <a:off x="3353972" y="1716887"/>
            <a:ext cx="4368994" cy="572024"/>
          </a:xfrm>
          <a:prstGeom prst="rect">
            <a:avLst/>
          </a:prstGeom>
          <a:noFill/>
        </p:spPr>
        <p:txBody>
          <a:bodyPr wrap="square" rtlCol="0" anchor="ctr">
            <a:normAutofit fontScale="92500" lnSpcReduction="10000"/>
          </a:bodyPr>
          <a:p>
            <a:pPr algn="ctr">
              <a:lnSpc>
                <a:spcPct val="150000"/>
              </a:lnSpc>
            </a:pPr>
            <a:r>
              <a:rPr lang="zh-CN" altLang="en-US" sz="2400" dirty="0" smtClean="0">
                <a:solidFill>
                  <a:srgbClr val="FF0000"/>
                </a:solidFill>
                <a:latin typeface="Arial" charset="0"/>
                <a:ea typeface="黑体" charset="0"/>
                <a:cs typeface="+mn-ea"/>
                <a:sym typeface="Arial" pitchFamily="34" charset="0"/>
              </a:rPr>
              <a:t>三书</a:t>
            </a:r>
            <a:endParaRPr lang="zh-CN" altLang="en-US" sz="2400" dirty="0" smtClean="0">
              <a:solidFill>
                <a:srgbClr val="FF0000"/>
              </a:solidFill>
              <a:latin typeface="Arial" charset="0"/>
              <a:ea typeface="黑体" charset="0"/>
              <a:cs typeface="+mn-ea"/>
              <a:sym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5" name="直接连接符 34"/>
          <p:cNvCxnSpPr/>
          <p:nvPr>
            <p:custDataLst>
              <p:tags r:id="rId1"/>
            </p:custDataLst>
          </p:nvPr>
        </p:nvCxnSpPr>
        <p:spPr>
          <a:xfrm>
            <a:off x="2325232" y="4077764"/>
            <a:ext cx="7541536" cy="0"/>
          </a:xfrm>
          <a:prstGeom prst="line">
            <a:avLst/>
          </a:prstGeom>
          <a:noFill/>
          <a:ln w="6350" cap="flat" cmpd="sng" algn="ctr">
            <a:solidFill>
              <a:srgbClr val="FFCA08"/>
            </a:solidFill>
            <a:prstDash val="solid"/>
            <a:miter lim="800000"/>
          </a:ln>
          <a:effectLst/>
        </p:spPr>
      </p:cxnSp>
      <p:sp>
        <p:nvSpPr>
          <p:cNvPr id="63" name="文本框 62"/>
          <p:cNvSpPr txBox="1"/>
          <p:nvPr>
            <p:custDataLst>
              <p:tags r:id="rId2"/>
            </p:custDataLst>
          </p:nvPr>
        </p:nvSpPr>
        <p:spPr>
          <a:xfrm>
            <a:off x="3291577" y="502699"/>
            <a:ext cx="3772429" cy="577850"/>
          </a:xfrm>
          <a:prstGeom prst="rect">
            <a:avLst/>
          </a:prstGeom>
          <a:noFill/>
        </p:spPr>
        <p:txBody>
          <a:bodyPr wrap="square" rtlCol="0" anchor="ctr">
            <a:noAutofit/>
          </a:bodyPr>
          <a:p>
            <a:pPr marL="0" indent="0" algn="ctr">
              <a:lnSpc>
                <a:spcPct val="150000"/>
              </a:lnSpc>
              <a:buSzTx/>
              <a:buNone/>
            </a:pPr>
            <a:r>
              <a:rPr lang="en-US" altLang="zh-CN" sz="250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charset="0"/>
                <a:ea typeface="宋体" charset="0"/>
                <a:cs typeface="+mn-ea"/>
              </a:rPr>
              <a:t>六礼</a:t>
            </a:r>
            <a:endParaRPr lang="en-US" altLang="zh-CN" sz="250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charset="0"/>
              <a:ea typeface="宋体" charset="0"/>
              <a:cs typeface="+mn-ea"/>
            </a:endParaRPr>
          </a:p>
        </p:txBody>
      </p:sp>
      <p:grpSp>
        <p:nvGrpSpPr>
          <p:cNvPr id="4" name="组合 3"/>
          <p:cNvGrpSpPr/>
          <p:nvPr>
            <p:custDataLst>
              <p:tags r:id="rId3"/>
            </p:custDataLst>
          </p:nvPr>
        </p:nvGrpSpPr>
        <p:grpSpPr>
          <a:xfrm>
            <a:off x="2557717" y="3892991"/>
            <a:ext cx="1239860" cy="2054851"/>
            <a:chOff x="1159308" y="3186818"/>
            <a:chExt cx="1239860" cy="2054851"/>
          </a:xfrm>
          <a:solidFill>
            <a:srgbClr val="FF0000"/>
          </a:solidFill>
        </p:grpSpPr>
        <p:sp>
          <p:nvSpPr>
            <p:cNvPr id="48" name="任意多边形 47"/>
            <p:cNvSpPr/>
            <p:nvPr>
              <p:custDataLst>
                <p:tags r:id="rId4"/>
              </p:custDataLst>
            </p:nvPr>
          </p:nvSpPr>
          <p:spPr>
            <a:xfrm>
              <a:off x="1541166" y="3186818"/>
              <a:ext cx="476144" cy="756201"/>
            </a:xfrm>
            <a:custGeom>
              <a:avLst/>
              <a:gdLst>
                <a:gd name="connsiteX0" fmla="*/ 158436 w 476144"/>
                <a:gd name="connsiteY0" fmla="*/ 0 h 756201"/>
                <a:gd name="connsiteX1" fmla="*/ 316872 w 476144"/>
                <a:gd name="connsiteY1" fmla="*/ 158436 h 756201"/>
                <a:gd name="connsiteX2" fmla="*/ 220107 w 476144"/>
                <a:gd name="connsiteY2" fmla="*/ 304421 h 756201"/>
                <a:gd name="connsiteX3" fmla="*/ 167306 w 476144"/>
                <a:gd name="connsiteY3" fmla="*/ 315081 h 756201"/>
                <a:gd name="connsiteX4" fmla="*/ 167960 w 476144"/>
                <a:gd name="connsiteY4" fmla="*/ 317737 h 756201"/>
                <a:gd name="connsiteX5" fmla="*/ 168901 w 476144"/>
                <a:gd name="connsiteY5" fmla="*/ 320941 h 756201"/>
                <a:gd name="connsiteX6" fmla="*/ 170174 w 476144"/>
                <a:gd name="connsiteY6" fmla="*/ 324052 h 756201"/>
                <a:gd name="connsiteX7" fmla="*/ 171551 w 476144"/>
                <a:gd name="connsiteY7" fmla="*/ 327274 h 756201"/>
                <a:gd name="connsiteX8" fmla="*/ 173025 w 476144"/>
                <a:gd name="connsiteY8" fmla="*/ 330722 h 756201"/>
                <a:gd name="connsiteX9" fmla="*/ 174822 w 476144"/>
                <a:gd name="connsiteY9" fmla="*/ 334292 h 756201"/>
                <a:gd name="connsiteX10" fmla="*/ 176949 w 476144"/>
                <a:gd name="connsiteY10" fmla="*/ 337769 h 756201"/>
                <a:gd name="connsiteX11" fmla="*/ 179289 w 476144"/>
                <a:gd name="connsiteY11" fmla="*/ 341364 h 756201"/>
                <a:gd name="connsiteX12" fmla="*/ 181949 w 476144"/>
                <a:gd name="connsiteY12" fmla="*/ 345083 h 756201"/>
                <a:gd name="connsiteX13" fmla="*/ 184828 w 476144"/>
                <a:gd name="connsiteY13" fmla="*/ 348812 h 756201"/>
                <a:gd name="connsiteX14" fmla="*/ 187924 w 476144"/>
                <a:gd name="connsiteY14" fmla="*/ 352551 h 756201"/>
                <a:gd name="connsiteX15" fmla="*/ 191458 w 476144"/>
                <a:gd name="connsiteY15" fmla="*/ 356202 h 756201"/>
                <a:gd name="connsiteX16" fmla="*/ 195419 w 476144"/>
                <a:gd name="connsiteY16" fmla="*/ 360090 h 756201"/>
                <a:gd name="connsiteX17" fmla="*/ 199706 w 476144"/>
                <a:gd name="connsiteY17" fmla="*/ 363994 h 756201"/>
                <a:gd name="connsiteX18" fmla="*/ 204319 w 476144"/>
                <a:gd name="connsiteY18" fmla="*/ 367912 h 756201"/>
                <a:gd name="connsiteX19" fmla="*/ 209154 w 476144"/>
                <a:gd name="connsiteY19" fmla="*/ 371732 h 756201"/>
                <a:gd name="connsiteX20" fmla="*/ 212740 w 476144"/>
                <a:gd name="connsiteY20" fmla="*/ 374295 h 756201"/>
                <a:gd name="connsiteX21" fmla="*/ 216548 w 476144"/>
                <a:gd name="connsiteY21" fmla="*/ 376760 h 756201"/>
                <a:gd name="connsiteX22" fmla="*/ 220682 w 476144"/>
                <a:gd name="connsiteY22" fmla="*/ 379239 h 756201"/>
                <a:gd name="connsiteX23" fmla="*/ 225149 w 476144"/>
                <a:gd name="connsiteY23" fmla="*/ 381625 h 756201"/>
                <a:gd name="connsiteX24" fmla="*/ 229728 w 476144"/>
                <a:gd name="connsiteY24" fmla="*/ 383907 h 756201"/>
                <a:gd name="connsiteX25" fmla="*/ 234638 w 476144"/>
                <a:gd name="connsiteY25" fmla="*/ 386096 h 756201"/>
                <a:gd name="connsiteX26" fmla="*/ 239756 w 476144"/>
                <a:gd name="connsiteY26" fmla="*/ 388512 h 756201"/>
                <a:gd name="connsiteX27" fmla="*/ 245101 w 476144"/>
                <a:gd name="connsiteY27" fmla="*/ 390720 h 756201"/>
                <a:gd name="connsiteX28" fmla="*/ 250556 w 476144"/>
                <a:gd name="connsiteY28" fmla="*/ 392935 h 756201"/>
                <a:gd name="connsiteX29" fmla="*/ 256124 w 476144"/>
                <a:gd name="connsiteY29" fmla="*/ 395044 h 756201"/>
                <a:gd name="connsiteX30" fmla="*/ 267690 w 476144"/>
                <a:gd name="connsiteY30" fmla="*/ 399393 h 756201"/>
                <a:gd name="connsiteX31" fmla="*/ 279908 w 476144"/>
                <a:gd name="connsiteY31" fmla="*/ 403773 h 756201"/>
                <a:gd name="connsiteX32" fmla="*/ 292348 w 476144"/>
                <a:gd name="connsiteY32" fmla="*/ 408053 h 756201"/>
                <a:gd name="connsiteX33" fmla="*/ 308321 w 476144"/>
                <a:gd name="connsiteY33" fmla="*/ 413696 h 756201"/>
                <a:gd name="connsiteX34" fmla="*/ 324610 w 476144"/>
                <a:gd name="connsiteY34" fmla="*/ 419571 h 756201"/>
                <a:gd name="connsiteX35" fmla="*/ 332855 w 476144"/>
                <a:gd name="connsiteY35" fmla="*/ 422676 h 756201"/>
                <a:gd name="connsiteX36" fmla="*/ 340884 w 476144"/>
                <a:gd name="connsiteY36" fmla="*/ 425772 h 756201"/>
                <a:gd name="connsiteX37" fmla="*/ 349120 w 476144"/>
                <a:gd name="connsiteY37" fmla="*/ 429094 h 756201"/>
                <a:gd name="connsiteX38" fmla="*/ 357247 w 476144"/>
                <a:gd name="connsiteY38" fmla="*/ 432412 h 756201"/>
                <a:gd name="connsiteX39" fmla="*/ 365255 w 476144"/>
                <a:gd name="connsiteY39" fmla="*/ 435943 h 756201"/>
                <a:gd name="connsiteX40" fmla="*/ 373253 w 476144"/>
                <a:gd name="connsiteY40" fmla="*/ 439691 h 756201"/>
                <a:gd name="connsiteX41" fmla="*/ 381029 w 476144"/>
                <a:gd name="connsiteY41" fmla="*/ 443538 h 756201"/>
                <a:gd name="connsiteX42" fmla="*/ 388794 w 476144"/>
                <a:gd name="connsiteY42" fmla="*/ 447603 h 756201"/>
                <a:gd name="connsiteX43" fmla="*/ 396229 w 476144"/>
                <a:gd name="connsiteY43" fmla="*/ 451760 h 756201"/>
                <a:gd name="connsiteX44" fmla="*/ 403544 w 476144"/>
                <a:gd name="connsiteY44" fmla="*/ 456130 h 756201"/>
                <a:gd name="connsiteX45" fmla="*/ 407135 w 476144"/>
                <a:gd name="connsiteY45" fmla="*/ 458584 h 756201"/>
                <a:gd name="connsiteX46" fmla="*/ 410736 w 476144"/>
                <a:gd name="connsiteY46" fmla="*/ 460821 h 756201"/>
                <a:gd name="connsiteX47" fmla="*/ 414223 w 476144"/>
                <a:gd name="connsiteY47" fmla="*/ 463162 h 756201"/>
                <a:gd name="connsiteX48" fmla="*/ 417592 w 476144"/>
                <a:gd name="connsiteY48" fmla="*/ 465715 h 756201"/>
                <a:gd name="connsiteX49" fmla="*/ 420856 w 476144"/>
                <a:gd name="connsiteY49" fmla="*/ 468155 h 756201"/>
                <a:gd name="connsiteX50" fmla="*/ 424220 w 476144"/>
                <a:gd name="connsiteY50" fmla="*/ 470817 h 756201"/>
                <a:gd name="connsiteX51" fmla="*/ 427474 w 476144"/>
                <a:gd name="connsiteY51" fmla="*/ 473474 h 756201"/>
                <a:gd name="connsiteX52" fmla="*/ 430517 w 476144"/>
                <a:gd name="connsiteY52" fmla="*/ 476012 h 756201"/>
                <a:gd name="connsiteX53" fmla="*/ 433653 w 476144"/>
                <a:gd name="connsiteY53" fmla="*/ 478882 h 756201"/>
                <a:gd name="connsiteX54" fmla="*/ 436576 w 476144"/>
                <a:gd name="connsiteY54" fmla="*/ 481632 h 756201"/>
                <a:gd name="connsiteX55" fmla="*/ 439489 w 476144"/>
                <a:gd name="connsiteY55" fmla="*/ 484600 h 756201"/>
                <a:gd name="connsiteX56" fmla="*/ 442294 w 476144"/>
                <a:gd name="connsiteY56" fmla="*/ 487563 h 756201"/>
                <a:gd name="connsiteX57" fmla="*/ 444990 w 476144"/>
                <a:gd name="connsiteY57" fmla="*/ 490521 h 756201"/>
                <a:gd name="connsiteX58" fmla="*/ 447572 w 476144"/>
                <a:gd name="connsiteY58" fmla="*/ 493582 h 756201"/>
                <a:gd name="connsiteX59" fmla="*/ 450150 w 476144"/>
                <a:gd name="connsiteY59" fmla="*/ 496753 h 756201"/>
                <a:gd name="connsiteX60" fmla="*/ 452609 w 476144"/>
                <a:gd name="connsiteY60" fmla="*/ 500136 h 756201"/>
                <a:gd name="connsiteX61" fmla="*/ 454963 w 476144"/>
                <a:gd name="connsiteY61" fmla="*/ 503406 h 756201"/>
                <a:gd name="connsiteX62" fmla="*/ 457090 w 476144"/>
                <a:gd name="connsiteY62" fmla="*/ 506882 h 756201"/>
                <a:gd name="connsiteX63" fmla="*/ 459327 w 476144"/>
                <a:gd name="connsiteY63" fmla="*/ 510364 h 756201"/>
                <a:gd name="connsiteX64" fmla="*/ 461236 w 476144"/>
                <a:gd name="connsiteY64" fmla="*/ 513829 h 756201"/>
                <a:gd name="connsiteX65" fmla="*/ 463135 w 476144"/>
                <a:gd name="connsiteY65" fmla="*/ 517514 h 756201"/>
                <a:gd name="connsiteX66" fmla="*/ 464922 w 476144"/>
                <a:gd name="connsiteY66" fmla="*/ 521301 h 756201"/>
                <a:gd name="connsiteX67" fmla="*/ 466599 w 476144"/>
                <a:gd name="connsiteY67" fmla="*/ 525085 h 756201"/>
                <a:gd name="connsiteX68" fmla="*/ 468054 w 476144"/>
                <a:gd name="connsiteY68" fmla="*/ 528966 h 756201"/>
                <a:gd name="connsiteX69" fmla="*/ 469503 w 476144"/>
                <a:gd name="connsiteY69" fmla="*/ 532956 h 756201"/>
                <a:gd name="connsiteX70" fmla="*/ 470726 w 476144"/>
                <a:gd name="connsiteY70" fmla="*/ 537153 h 756201"/>
                <a:gd name="connsiteX71" fmla="*/ 471953 w 476144"/>
                <a:gd name="connsiteY71" fmla="*/ 541242 h 756201"/>
                <a:gd name="connsiteX72" fmla="*/ 472953 w 476144"/>
                <a:gd name="connsiteY72" fmla="*/ 545538 h 756201"/>
                <a:gd name="connsiteX73" fmla="*/ 473845 w 476144"/>
                <a:gd name="connsiteY73" fmla="*/ 549829 h 756201"/>
                <a:gd name="connsiteX74" fmla="*/ 474616 w 476144"/>
                <a:gd name="connsiteY74" fmla="*/ 554333 h 756201"/>
                <a:gd name="connsiteX75" fmla="*/ 475167 w 476144"/>
                <a:gd name="connsiteY75" fmla="*/ 558936 h 756201"/>
                <a:gd name="connsiteX76" fmla="*/ 475711 w 476144"/>
                <a:gd name="connsiteY76" fmla="*/ 563647 h 756201"/>
                <a:gd name="connsiteX77" fmla="*/ 476039 w 476144"/>
                <a:gd name="connsiteY77" fmla="*/ 568347 h 756201"/>
                <a:gd name="connsiteX78" fmla="*/ 476144 w 476144"/>
                <a:gd name="connsiteY78" fmla="*/ 573147 h 756201"/>
                <a:gd name="connsiteX79" fmla="*/ 476125 w 476144"/>
                <a:gd name="connsiteY79" fmla="*/ 578269 h 756201"/>
                <a:gd name="connsiteX80" fmla="*/ 475893 w 476144"/>
                <a:gd name="connsiteY80" fmla="*/ 583271 h 756201"/>
                <a:gd name="connsiteX81" fmla="*/ 475773 w 476144"/>
                <a:gd name="connsiteY81" fmla="*/ 585880 h 756201"/>
                <a:gd name="connsiteX82" fmla="*/ 475612 w 476144"/>
                <a:gd name="connsiteY82" fmla="*/ 589361 h 756201"/>
                <a:gd name="connsiteX83" fmla="*/ 475238 w 476144"/>
                <a:gd name="connsiteY83" fmla="*/ 592721 h 756201"/>
                <a:gd name="connsiteX84" fmla="*/ 474865 w 476144"/>
                <a:gd name="connsiteY84" fmla="*/ 596082 h 756201"/>
                <a:gd name="connsiteX85" fmla="*/ 474280 w 476144"/>
                <a:gd name="connsiteY85" fmla="*/ 599324 h 756201"/>
                <a:gd name="connsiteX86" fmla="*/ 473689 w 476144"/>
                <a:gd name="connsiteY86" fmla="*/ 602676 h 756201"/>
                <a:gd name="connsiteX87" fmla="*/ 472999 w 476144"/>
                <a:gd name="connsiteY87" fmla="*/ 605804 h 756201"/>
                <a:gd name="connsiteX88" fmla="*/ 472305 w 476144"/>
                <a:gd name="connsiteY88" fmla="*/ 609041 h 756201"/>
                <a:gd name="connsiteX89" fmla="*/ 471398 w 476144"/>
                <a:gd name="connsiteY89" fmla="*/ 612159 h 756201"/>
                <a:gd name="connsiteX90" fmla="*/ 470486 w 476144"/>
                <a:gd name="connsiteY90" fmla="*/ 615386 h 756201"/>
                <a:gd name="connsiteX91" fmla="*/ 469475 w 476144"/>
                <a:gd name="connsiteY91" fmla="*/ 618391 h 756201"/>
                <a:gd name="connsiteX92" fmla="*/ 468357 w 476144"/>
                <a:gd name="connsiteY92" fmla="*/ 621391 h 756201"/>
                <a:gd name="connsiteX93" fmla="*/ 467232 w 476144"/>
                <a:gd name="connsiteY93" fmla="*/ 624498 h 756201"/>
                <a:gd name="connsiteX94" fmla="*/ 466010 w 476144"/>
                <a:gd name="connsiteY94" fmla="*/ 627385 h 756201"/>
                <a:gd name="connsiteX95" fmla="*/ 464786 w 476144"/>
                <a:gd name="connsiteY95" fmla="*/ 630270 h 756201"/>
                <a:gd name="connsiteX96" fmla="*/ 463346 w 476144"/>
                <a:gd name="connsiteY96" fmla="*/ 633146 h 756201"/>
                <a:gd name="connsiteX97" fmla="*/ 461906 w 476144"/>
                <a:gd name="connsiteY97" fmla="*/ 636022 h 756201"/>
                <a:gd name="connsiteX98" fmla="*/ 460361 w 476144"/>
                <a:gd name="connsiteY98" fmla="*/ 638784 h 756201"/>
                <a:gd name="connsiteX99" fmla="*/ 458812 w 476144"/>
                <a:gd name="connsiteY99" fmla="*/ 641654 h 756201"/>
                <a:gd name="connsiteX100" fmla="*/ 457159 w 476144"/>
                <a:gd name="connsiteY100" fmla="*/ 644412 h 756201"/>
                <a:gd name="connsiteX101" fmla="*/ 455398 w 476144"/>
                <a:gd name="connsiteY101" fmla="*/ 647164 h 756201"/>
                <a:gd name="connsiteX102" fmla="*/ 451890 w 476144"/>
                <a:gd name="connsiteY102" fmla="*/ 652341 h 756201"/>
                <a:gd name="connsiteX103" fmla="*/ 448055 w 476144"/>
                <a:gd name="connsiteY103" fmla="*/ 657503 h 756201"/>
                <a:gd name="connsiteX104" fmla="*/ 444010 w 476144"/>
                <a:gd name="connsiteY104" fmla="*/ 662547 h 756201"/>
                <a:gd name="connsiteX105" fmla="*/ 439755 w 476144"/>
                <a:gd name="connsiteY105" fmla="*/ 667363 h 756201"/>
                <a:gd name="connsiteX106" fmla="*/ 435181 w 476144"/>
                <a:gd name="connsiteY106" fmla="*/ 672055 h 756201"/>
                <a:gd name="connsiteX107" fmla="*/ 430497 w 476144"/>
                <a:gd name="connsiteY107" fmla="*/ 676743 h 756201"/>
                <a:gd name="connsiteX108" fmla="*/ 425606 w 476144"/>
                <a:gd name="connsiteY108" fmla="*/ 681203 h 756201"/>
                <a:gd name="connsiteX109" fmla="*/ 420611 w 476144"/>
                <a:gd name="connsiteY109" fmla="*/ 685548 h 756201"/>
                <a:gd name="connsiteX110" fmla="*/ 415300 w 476144"/>
                <a:gd name="connsiteY110" fmla="*/ 689662 h 756201"/>
                <a:gd name="connsiteX111" fmla="*/ 409989 w 476144"/>
                <a:gd name="connsiteY111" fmla="*/ 693776 h 756201"/>
                <a:gd name="connsiteX112" fmla="*/ 404471 w 476144"/>
                <a:gd name="connsiteY112" fmla="*/ 697661 h 756201"/>
                <a:gd name="connsiteX113" fmla="*/ 398843 w 476144"/>
                <a:gd name="connsiteY113" fmla="*/ 701542 h 756201"/>
                <a:gd name="connsiteX114" fmla="*/ 393009 w 476144"/>
                <a:gd name="connsiteY114" fmla="*/ 705196 h 756201"/>
                <a:gd name="connsiteX115" fmla="*/ 387179 w 476144"/>
                <a:gd name="connsiteY115" fmla="*/ 708740 h 756201"/>
                <a:gd name="connsiteX116" fmla="*/ 381241 w 476144"/>
                <a:gd name="connsiteY116" fmla="*/ 712279 h 756201"/>
                <a:gd name="connsiteX117" fmla="*/ 375205 w 476144"/>
                <a:gd name="connsiteY117" fmla="*/ 715597 h 756201"/>
                <a:gd name="connsiteX118" fmla="*/ 368956 w 476144"/>
                <a:gd name="connsiteY118" fmla="*/ 718794 h 756201"/>
                <a:gd name="connsiteX119" fmla="*/ 362597 w 476144"/>
                <a:gd name="connsiteY119" fmla="*/ 721988 h 756201"/>
                <a:gd name="connsiteX120" fmla="*/ 356472 w 476144"/>
                <a:gd name="connsiteY120" fmla="*/ 724866 h 756201"/>
                <a:gd name="connsiteX121" fmla="*/ 350021 w 476144"/>
                <a:gd name="connsiteY121" fmla="*/ 727728 h 756201"/>
                <a:gd name="connsiteX122" fmla="*/ 343787 w 476144"/>
                <a:gd name="connsiteY122" fmla="*/ 730600 h 756201"/>
                <a:gd name="connsiteX123" fmla="*/ 337345 w 476144"/>
                <a:gd name="connsiteY123" fmla="*/ 733244 h 756201"/>
                <a:gd name="connsiteX124" fmla="*/ 330909 w 476144"/>
                <a:gd name="connsiteY124" fmla="*/ 735780 h 756201"/>
                <a:gd name="connsiteX125" fmla="*/ 324368 w 476144"/>
                <a:gd name="connsiteY125" fmla="*/ 738202 h 756201"/>
                <a:gd name="connsiteX126" fmla="*/ 317937 w 476144"/>
                <a:gd name="connsiteY126" fmla="*/ 740629 h 756201"/>
                <a:gd name="connsiteX127" fmla="*/ 311619 w 476144"/>
                <a:gd name="connsiteY127" fmla="*/ 742953 h 756201"/>
                <a:gd name="connsiteX128" fmla="*/ 305203 w 476144"/>
                <a:gd name="connsiteY128" fmla="*/ 745053 h 756201"/>
                <a:gd name="connsiteX129" fmla="*/ 298895 w 476144"/>
                <a:gd name="connsiteY129" fmla="*/ 747159 h 756201"/>
                <a:gd name="connsiteX130" fmla="*/ 286296 w 476144"/>
                <a:gd name="connsiteY130" fmla="*/ 751044 h 756201"/>
                <a:gd name="connsiteX131" fmla="*/ 274047 w 476144"/>
                <a:gd name="connsiteY131" fmla="*/ 754401 h 756201"/>
                <a:gd name="connsiteX132" fmla="*/ 267248 w 476144"/>
                <a:gd name="connsiteY132" fmla="*/ 756201 h 756201"/>
                <a:gd name="connsiteX133" fmla="*/ 255207 w 476144"/>
                <a:gd name="connsiteY133" fmla="*/ 731518 h 756201"/>
                <a:gd name="connsiteX134" fmla="*/ 263876 w 476144"/>
                <a:gd name="connsiteY134" fmla="*/ 729303 h 756201"/>
                <a:gd name="connsiteX135" fmla="*/ 274583 w 476144"/>
                <a:gd name="connsiteY135" fmla="*/ 726309 h 756201"/>
                <a:gd name="connsiteX136" fmla="*/ 285626 w 476144"/>
                <a:gd name="connsiteY136" fmla="*/ 723115 h 756201"/>
                <a:gd name="connsiteX137" fmla="*/ 296798 w 476144"/>
                <a:gd name="connsiteY137" fmla="*/ 719491 h 756201"/>
                <a:gd name="connsiteX138" fmla="*/ 307984 w 476144"/>
                <a:gd name="connsiteY138" fmla="*/ 715540 h 756201"/>
                <a:gd name="connsiteX139" fmla="*/ 313634 w 476144"/>
                <a:gd name="connsiteY139" fmla="*/ 713513 h 756201"/>
                <a:gd name="connsiteX140" fmla="*/ 319290 w 476144"/>
                <a:gd name="connsiteY140" fmla="*/ 711378 h 756201"/>
                <a:gd name="connsiteX141" fmla="*/ 324945 w 476144"/>
                <a:gd name="connsiteY141" fmla="*/ 709240 h 756201"/>
                <a:gd name="connsiteX142" fmla="*/ 330606 w 476144"/>
                <a:gd name="connsiteY142" fmla="*/ 706996 h 756201"/>
                <a:gd name="connsiteX143" fmla="*/ 336168 w 476144"/>
                <a:gd name="connsiteY143" fmla="*/ 704528 h 756201"/>
                <a:gd name="connsiteX144" fmla="*/ 341729 w 476144"/>
                <a:gd name="connsiteY144" fmla="*/ 702062 h 756201"/>
                <a:gd name="connsiteX145" fmla="*/ 347290 w 476144"/>
                <a:gd name="connsiteY145" fmla="*/ 699594 h 756201"/>
                <a:gd name="connsiteX146" fmla="*/ 352748 w 476144"/>
                <a:gd name="connsiteY146" fmla="*/ 697013 h 756201"/>
                <a:gd name="connsiteX147" fmla="*/ 358103 w 476144"/>
                <a:gd name="connsiteY147" fmla="*/ 694318 h 756201"/>
                <a:gd name="connsiteX148" fmla="*/ 363462 w 476144"/>
                <a:gd name="connsiteY148" fmla="*/ 691515 h 756201"/>
                <a:gd name="connsiteX149" fmla="*/ 368604 w 476144"/>
                <a:gd name="connsiteY149" fmla="*/ 688701 h 756201"/>
                <a:gd name="connsiteX150" fmla="*/ 373864 w 476144"/>
                <a:gd name="connsiteY150" fmla="*/ 685676 h 756201"/>
                <a:gd name="connsiteX151" fmla="*/ 378908 w 476144"/>
                <a:gd name="connsiteY151" fmla="*/ 682639 h 756201"/>
                <a:gd name="connsiteX152" fmla="*/ 383852 w 476144"/>
                <a:gd name="connsiteY152" fmla="*/ 679381 h 756201"/>
                <a:gd name="connsiteX153" fmla="*/ 388688 w 476144"/>
                <a:gd name="connsiteY153" fmla="*/ 676118 h 756201"/>
                <a:gd name="connsiteX154" fmla="*/ 393421 w 476144"/>
                <a:gd name="connsiteY154" fmla="*/ 672740 h 756201"/>
                <a:gd name="connsiteX155" fmla="*/ 398043 w 476144"/>
                <a:gd name="connsiteY155" fmla="*/ 669358 h 756201"/>
                <a:gd name="connsiteX156" fmla="*/ 402455 w 476144"/>
                <a:gd name="connsiteY156" fmla="*/ 665857 h 756201"/>
                <a:gd name="connsiteX157" fmla="*/ 406762 w 476144"/>
                <a:gd name="connsiteY157" fmla="*/ 662242 h 756201"/>
                <a:gd name="connsiteX158" fmla="*/ 410965 w 476144"/>
                <a:gd name="connsiteY158" fmla="*/ 658513 h 756201"/>
                <a:gd name="connsiteX159" fmla="*/ 414957 w 476144"/>
                <a:gd name="connsiteY159" fmla="*/ 654665 h 756201"/>
                <a:gd name="connsiteX160" fmla="*/ 418736 w 476144"/>
                <a:gd name="connsiteY160" fmla="*/ 650698 h 756201"/>
                <a:gd name="connsiteX161" fmla="*/ 422406 w 476144"/>
                <a:gd name="connsiteY161" fmla="*/ 646728 h 756201"/>
                <a:gd name="connsiteX162" fmla="*/ 425760 w 476144"/>
                <a:gd name="connsiteY162" fmla="*/ 642524 h 756201"/>
                <a:gd name="connsiteX163" fmla="*/ 429119 w 476144"/>
                <a:gd name="connsiteY163" fmla="*/ 638210 h 756201"/>
                <a:gd name="connsiteX164" fmla="*/ 432147 w 476144"/>
                <a:gd name="connsiteY164" fmla="*/ 633992 h 756201"/>
                <a:gd name="connsiteX165" fmla="*/ 434858 w 476144"/>
                <a:gd name="connsiteY165" fmla="*/ 629540 h 756201"/>
                <a:gd name="connsiteX166" fmla="*/ 437471 w 476144"/>
                <a:gd name="connsiteY166" fmla="*/ 624867 h 756201"/>
                <a:gd name="connsiteX167" fmla="*/ 439862 w 476144"/>
                <a:gd name="connsiteY167" fmla="*/ 620291 h 756201"/>
                <a:gd name="connsiteX168" fmla="*/ 441941 w 476144"/>
                <a:gd name="connsiteY168" fmla="*/ 615374 h 756201"/>
                <a:gd name="connsiteX169" fmla="*/ 443907 w 476144"/>
                <a:gd name="connsiteY169" fmla="*/ 610561 h 756201"/>
                <a:gd name="connsiteX170" fmla="*/ 445562 w 476144"/>
                <a:gd name="connsiteY170" fmla="*/ 605407 h 756201"/>
                <a:gd name="connsiteX171" fmla="*/ 446886 w 476144"/>
                <a:gd name="connsiteY171" fmla="*/ 600346 h 756201"/>
                <a:gd name="connsiteX172" fmla="*/ 447333 w 476144"/>
                <a:gd name="connsiteY172" fmla="*/ 597751 h 756201"/>
                <a:gd name="connsiteX173" fmla="*/ 447892 w 476144"/>
                <a:gd name="connsiteY173" fmla="*/ 595053 h 756201"/>
                <a:gd name="connsiteX174" fmla="*/ 448345 w 476144"/>
                <a:gd name="connsiteY174" fmla="*/ 592349 h 756201"/>
                <a:gd name="connsiteX175" fmla="*/ 448688 w 476144"/>
                <a:gd name="connsiteY175" fmla="*/ 589641 h 756201"/>
                <a:gd name="connsiteX176" fmla="*/ 448923 w 476144"/>
                <a:gd name="connsiteY176" fmla="*/ 586929 h 756201"/>
                <a:gd name="connsiteX177" fmla="*/ 449265 w 476144"/>
                <a:gd name="connsiteY177" fmla="*/ 584219 h 756201"/>
                <a:gd name="connsiteX178" fmla="*/ 449461 w 476144"/>
                <a:gd name="connsiteY178" fmla="*/ 579978 h 756201"/>
                <a:gd name="connsiteX179" fmla="*/ 449327 w 476144"/>
                <a:gd name="connsiteY179" fmla="*/ 575830 h 756201"/>
                <a:gd name="connsiteX180" fmla="*/ 449295 w 476144"/>
                <a:gd name="connsiteY180" fmla="*/ 571797 h 756201"/>
                <a:gd name="connsiteX181" fmla="*/ 449150 w 476144"/>
                <a:gd name="connsiteY181" fmla="*/ 567868 h 756201"/>
                <a:gd name="connsiteX182" fmla="*/ 448678 w 476144"/>
                <a:gd name="connsiteY182" fmla="*/ 563923 h 756201"/>
                <a:gd name="connsiteX183" fmla="*/ 448197 w 476144"/>
                <a:gd name="connsiteY183" fmla="*/ 560195 h 756201"/>
                <a:gd name="connsiteX184" fmla="*/ 447498 w 476144"/>
                <a:gd name="connsiteY184" fmla="*/ 556457 h 756201"/>
                <a:gd name="connsiteX185" fmla="*/ 446799 w 476144"/>
                <a:gd name="connsiteY185" fmla="*/ 552720 h 756201"/>
                <a:gd name="connsiteX186" fmla="*/ 445987 w 476144"/>
                <a:gd name="connsiteY186" fmla="*/ 549087 h 756201"/>
                <a:gd name="connsiteX187" fmla="*/ 445061 w 476144"/>
                <a:gd name="connsiteY187" fmla="*/ 545557 h 756201"/>
                <a:gd name="connsiteX188" fmla="*/ 443907 w 476144"/>
                <a:gd name="connsiteY188" fmla="*/ 542233 h 756201"/>
                <a:gd name="connsiteX189" fmla="*/ 442649 w 476144"/>
                <a:gd name="connsiteY189" fmla="*/ 538798 h 756201"/>
                <a:gd name="connsiteX190" fmla="*/ 441387 w 476144"/>
                <a:gd name="connsiteY190" fmla="*/ 535470 h 756201"/>
                <a:gd name="connsiteX191" fmla="*/ 440006 w 476144"/>
                <a:gd name="connsiteY191" fmla="*/ 532355 h 756201"/>
                <a:gd name="connsiteX192" fmla="*/ 438407 w 476144"/>
                <a:gd name="connsiteY192" fmla="*/ 529229 h 756201"/>
                <a:gd name="connsiteX193" fmla="*/ 436808 w 476144"/>
                <a:gd name="connsiteY193" fmla="*/ 526105 h 756201"/>
                <a:gd name="connsiteX194" fmla="*/ 434982 w 476144"/>
                <a:gd name="connsiteY194" fmla="*/ 523187 h 756201"/>
                <a:gd name="connsiteX195" fmla="*/ 433166 w 476144"/>
                <a:gd name="connsiteY195" fmla="*/ 520052 h 756201"/>
                <a:gd name="connsiteX196" fmla="*/ 431335 w 476144"/>
                <a:gd name="connsiteY196" fmla="*/ 517242 h 756201"/>
                <a:gd name="connsiteX197" fmla="*/ 429286 w 476144"/>
                <a:gd name="connsiteY197" fmla="*/ 514423 h 756201"/>
                <a:gd name="connsiteX198" fmla="*/ 427123 w 476144"/>
                <a:gd name="connsiteY198" fmla="*/ 511708 h 756201"/>
                <a:gd name="connsiteX199" fmla="*/ 424961 w 476144"/>
                <a:gd name="connsiteY199" fmla="*/ 508992 h 756201"/>
                <a:gd name="connsiteX200" fmla="*/ 422576 w 476144"/>
                <a:gd name="connsiteY200" fmla="*/ 506375 h 756201"/>
                <a:gd name="connsiteX201" fmla="*/ 420190 w 476144"/>
                <a:gd name="connsiteY201" fmla="*/ 503759 h 756201"/>
                <a:gd name="connsiteX202" fmla="*/ 417801 w 476144"/>
                <a:gd name="connsiteY202" fmla="*/ 501251 h 756201"/>
                <a:gd name="connsiteX203" fmla="*/ 415302 w 476144"/>
                <a:gd name="connsiteY203" fmla="*/ 498739 h 756201"/>
                <a:gd name="connsiteX204" fmla="*/ 412580 w 476144"/>
                <a:gd name="connsiteY204" fmla="*/ 496324 h 756201"/>
                <a:gd name="connsiteX205" fmla="*/ 409968 w 476144"/>
                <a:gd name="connsiteY205" fmla="*/ 493915 h 756201"/>
                <a:gd name="connsiteX206" fmla="*/ 407129 w 476144"/>
                <a:gd name="connsiteY206" fmla="*/ 491712 h 756201"/>
                <a:gd name="connsiteX207" fmla="*/ 404402 w 476144"/>
                <a:gd name="connsiteY207" fmla="*/ 489408 h 756201"/>
                <a:gd name="connsiteX208" fmla="*/ 401340 w 476144"/>
                <a:gd name="connsiteY208" fmla="*/ 487304 h 756201"/>
                <a:gd name="connsiteX209" fmla="*/ 398397 w 476144"/>
                <a:gd name="connsiteY209" fmla="*/ 484989 h 756201"/>
                <a:gd name="connsiteX210" fmla="*/ 392272 w 476144"/>
                <a:gd name="connsiteY210" fmla="*/ 480782 h 756201"/>
                <a:gd name="connsiteX211" fmla="*/ 385920 w 476144"/>
                <a:gd name="connsiteY211" fmla="*/ 476783 h 756201"/>
                <a:gd name="connsiteX212" fmla="*/ 379341 w 476144"/>
                <a:gd name="connsiteY212" fmla="*/ 472992 h 756201"/>
                <a:gd name="connsiteX213" fmla="*/ 372647 w 476144"/>
                <a:gd name="connsiteY213" fmla="*/ 469304 h 756201"/>
                <a:gd name="connsiteX214" fmla="*/ 365730 w 476144"/>
                <a:gd name="connsiteY214" fmla="*/ 465715 h 756201"/>
                <a:gd name="connsiteX215" fmla="*/ 358587 w 476144"/>
                <a:gd name="connsiteY215" fmla="*/ 462334 h 756201"/>
                <a:gd name="connsiteX216" fmla="*/ 351329 w 476144"/>
                <a:gd name="connsiteY216" fmla="*/ 459056 h 756201"/>
                <a:gd name="connsiteX217" fmla="*/ 343959 w 476144"/>
                <a:gd name="connsiteY217" fmla="*/ 455882 h 756201"/>
                <a:gd name="connsiteX218" fmla="*/ 336583 w 476144"/>
                <a:gd name="connsiteY218" fmla="*/ 452816 h 756201"/>
                <a:gd name="connsiteX219" fmla="*/ 329094 w 476144"/>
                <a:gd name="connsiteY219" fmla="*/ 449855 h 756201"/>
                <a:gd name="connsiteX220" fmla="*/ 321604 w 476144"/>
                <a:gd name="connsiteY220" fmla="*/ 446893 h 756201"/>
                <a:gd name="connsiteX221" fmla="*/ 313886 w 476144"/>
                <a:gd name="connsiteY221" fmla="*/ 444139 h 756201"/>
                <a:gd name="connsiteX222" fmla="*/ 298783 w 476144"/>
                <a:gd name="connsiteY222" fmla="*/ 438536 h 756201"/>
                <a:gd name="connsiteX223" fmla="*/ 283551 w 476144"/>
                <a:gd name="connsiteY223" fmla="*/ 433364 h 756201"/>
                <a:gd name="connsiteX224" fmla="*/ 270364 w 476144"/>
                <a:gd name="connsiteY224" fmla="*/ 428722 h 756201"/>
                <a:gd name="connsiteX225" fmla="*/ 257504 w 476144"/>
                <a:gd name="connsiteY225" fmla="*/ 424096 h 756201"/>
                <a:gd name="connsiteX226" fmla="*/ 244971 w 476144"/>
                <a:gd name="connsiteY226" fmla="*/ 419484 h 756201"/>
                <a:gd name="connsiteX227" fmla="*/ 238874 w 476144"/>
                <a:gd name="connsiteY227" fmla="*/ 417023 h 756201"/>
                <a:gd name="connsiteX228" fmla="*/ 233103 w 476144"/>
                <a:gd name="connsiteY228" fmla="*/ 414577 h 756201"/>
                <a:gd name="connsiteX229" fmla="*/ 227328 w 476144"/>
                <a:gd name="connsiteY229" fmla="*/ 412239 h 756201"/>
                <a:gd name="connsiteX230" fmla="*/ 221785 w 476144"/>
                <a:gd name="connsiteY230" fmla="*/ 409585 h 756201"/>
                <a:gd name="connsiteX231" fmla="*/ 216450 w 476144"/>
                <a:gd name="connsiteY231" fmla="*/ 407159 h 756201"/>
                <a:gd name="connsiteX232" fmla="*/ 211347 w 476144"/>
                <a:gd name="connsiteY232" fmla="*/ 404417 h 756201"/>
                <a:gd name="connsiteX233" fmla="*/ 206457 w 476144"/>
                <a:gd name="connsiteY233" fmla="*/ 401793 h 756201"/>
                <a:gd name="connsiteX234" fmla="*/ 201793 w 476144"/>
                <a:gd name="connsiteY234" fmla="*/ 398963 h 756201"/>
                <a:gd name="connsiteX235" fmla="*/ 197348 w 476144"/>
                <a:gd name="connsiteY235" fmla="*/ 396141 h 756201"/>
                <a:gd name="connsiteX236" fmla="*/ 193130 w 476144"/>
                <a:gd name="connsiteY236" fmla="*/ 393113 h 756201"/>
                <a:gd name="connsiteX237" fmla="*/ 189871 w 476144"/>
                <a:gd name="connsiteY237" fmla="*/ 390564 h 756201"/>
                <a:gd name="connsiteX238" fmla="*/ 186714 w 476144"/>
                <a:gd name="connsiteY238" fmla="*/ 388129 h 756201"/>
                <a:gd name="connsiteX239" fmla="*/ 183568 w 476144"/>
                <a:gd name="connsiteY239" fmla="*/ 385479 h 756201"/>
                <a:gd name="connsiteX240" fmla="*/ 180739 w 476144"/>
                <a:gd name="connsiteY240" fmla="*/ 383059 h 756201"/>
                <a:gd name="connsiteX241" fmla="*/ 177919 w 476144"/>
                <a:gd name="connsiteY241" fmla="*/ 380422 h 756201"/>
                <a:gd name="connsiteX242" fmla="*/ 175307 w 476144"/>
                <a:gd name="connsiteY242" fmla="*/ 378014 h 756201"/>
                <a:gd name="connsiteX243" fmla="*/ 172703 w 476144"/>
                <a:gd name="connsiteY243" fmla="*/ 375386 h 756201"/>
                <a:gd name="connsiteX244" fmla="*/ 170428 w 476144"/>
                <a:gd name="connsiteY244" fmla="*/ 372774 h 756201"/>
                <a:gd name="connsiteX245" fmla="*/ 168032 w 476144"/>
                <a:gd name="connsiteY245" fmla="*/ 370376 h 756201"/>
                <a:gd name="connsiteX246" fmla="*/ 165756 w 476144"/>
                <a:gd name="connsiteY246" fmla="*/ 367764 h 756201"/>
                <a:gd name="connsiteX247" fmla="*/ 163698 w 476144"/>
                <a:gd name="connsiteY247" fmla="*/ 365163 h 756201"/>
                <a:gd name="connsiteX248" fmla="*/ 161738 w 476144"/>
                <a:gd name="connsiteY248" fmla="*/ 362783 h 756201"/>
                <a:gd name="connsiteX249" fmla="*/ 159897 w 476144"/>
                <a:gd name="connsiteY249" fmla="*/ 360192 h 756201"/>
                <a:gd name="connsiteX250" fmla="*/ 158154 w 476144"/>
                <a:gd name="connsiteY250" fmla="*/ 357823 h 756201"/>
                <a:gd name="connsiteX251" fmla="*/ 154787 w 476144"/>
                <a:gd name="connsiteY251" fmla="*/ 352872 h 756201"/>
                <a:gd name="connsiteX252" fmla="*/ 151850 w 476144"/>
                <a:gd name="connsiteY252" fmla="*/ 348050 h 756201"/>
                <a:gd name="connsiteX253" fmla="*/ 149462 w 476144"/>
                <a:gd name="connsiteY253" fmla="*/ 343144 h 756201"/>
                <a:gd name="connsiteX254" fmla="*/ 147168 w 476144"/>
                <a:gd name="connsiteY254" fmla="*/ 338571 h 756201"/>
                <a:gd name="connsiteX255" fmla="*/ 145313 w 476144"/>
                <a:gd name="connsiteY255" fmla="*/ 333908 h 756201"/>
                <a:gd name="connsiteX256" fmla="*/ 143666 w 476144"/>
                <a:gd name="connsiteY256" fmla="*/ 329473 h 756201"/>
                <a:gd name="connsiteX257" fmla="*/ 142345 w 476144"/>
                <a:gd name="connsiteY257" fmla="*/ 325053 h 756201"/>
                <a:gd name="connsiteX258" fmla="*/ 141232 w 476144"/>
                <a:gd name="connsiteY258" fmla="*/ 320861 h 756201"/>
                <a:gd name="connsiteX259" fmla="*/ 140439 w 476144"/>
                <a:gd name="connsiteY259" fmla="*/ 316792 h 756201"/>
                <a:gd name="connsiteX260" fmla="*/ 139821 w 476144"/>
                <a:gd name="connsiteY260" fmla="*/ 313114 h 756201"/>
                <a:gd name="connsiteX261" fmla="*/ 96766 w 476144"/>
                <a:gd name="connsiteY261" fmla="*/ 304421 h 756201"/>
                <a:gd name="connsiteX262" fmla="*/ 0 w 476144"/>
                <a:gd name="connsiteY262" fmla="*/ 158436 h 756201"/>
                <a:gd name="connsiteX263" fmla="*/ 158436 w 476144"/>
                <a:gd name="connsiteY263" fmla="*/ 0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476144" h="756201">
                  <a:moveTo>
                    <a:pt x="158436" y="0"/>
                  </a:moveTo>
                  <a:cubicBezTo>
                    <a:pt x="245938" y="0"/>
                    <a:pt x="316872" y="70934"/>
                    <a:pt x="316872" y="158436"/>
                  </a:cubicBezTo>
                  <a:cubicBezTo>
                    <a:pt x="316872" y="224063"/>
                    <a:pt x="276972" y="280370"/>
                    <a:pt x="220107" y="304421"/>
                  </a:cubicBezTo>
                  <a:lnTo>
                    <a:pt x="167306" y="315081"/>
                  </a:lnTo>
                  <a:lnTo>
                    <a:pt x="167960" y="317737"/>
                  </a:lnTo>
                  <a:lnTo>
                    <a:pt x="168901" y="320941"/>
                  </a:lnTo>
                  <a:lnTo>
                    <a:pt x="170174" y="324052"/>
                  </a:lnTo>
                  <a:lnTo>
                    <a:pt x="171551" y="327274"/>
                  </a:lnTo>
                  <a:lnTo>
                    <a:pt x="173025" y="330722"/>
                  </a:lnTo>
                  <a:lnTo>
                    <a:pt x="174822" y="334292"/>
                  </a:lnTo>
                  <a:lnTo>
                    <a:pt x="176949" y="337769"/>
                  </a:lnTo>
                  <a:lnTo>
                    <a:pt x="179289" y="341364"/>
                  </a:lnTo>
                  <a:lnTo>
                    <a:pt x="181949" y="345083"/>
                  </a:lnTo>
                  <a:lnTo>
                    <a:pt x="184828" y="348812"/>
                  </a:lnTo>
                  <a:lnTo>
                    <a:pt x="187924" y="352551"/>
                  </a:lnTo>
                  <a:lnTo>
                    <a:pt x="191458" y="356202"/>
                  </a:lnTo>
                  <a:lnTo>
                    <a:pt x="195419" y="360090"/>
                  </a:lnTo>
                  <a:lnTo>
                    <a:pt x="199706" y="363994"/>
                  </a:lnTo>
                  <a:lnTo>
                    <a:pt x="204319" y="367912"/>
                  </a:lnTo>
                  <a:lnTo>
                    <a:pt x="209154" y="371732"/>
                  </a:lnTo>
                  <a:lnTo>
                    <a:pt x="212740" y="374295"/>
                  </a:lnTo>
                  <a:lnTo>
                    <a:pt x="216548" y="376760"/>
                  </a:lnTo>
                  <a:lnTo>
                    <a:pt x="220682" y="379239"/>
                  </a:lnTo>
                  <a:lnTo>
                    <a:pt x="225149" y="381625"/>
                  </a:lnTo>
                  <a:lnTo>
                    <a:pt x="229728" y="383907"/>
                  </a:lnTo>
                  <a:lnTo>
                    <a:pt x="234638" y="386096"/>
                  </a:lnTo>
                  <a:lnTo>
                    <a:pt x="239756" y="388512"/>
                  </a:lnTo>
                  <a:lnTo>
                    <a:pt x="245101" y="390720"/>
                  </a:lnTo>
                  <a:lnTo>
                    <a:pt x="250556" y="392935"/>
                  </a:lnTo>
                  <a:lnTo>
                    <a:pt x="256124" y="395044"/>
                  </a:lnTo>
                  <a:lnTo>
                    <a:pt x="267690" y="399393"/>
                  </a:lnTo>
                  <a:lnTo>
                    <a:pt x="279908" y="403773"/>
                  </a:lnTo>
                  <a:lnTo>
                    <a:pt x="292348" y="408053"/>
                  </a:lnTo>
                  <a:lnTo>
                    <a:pt x="308321" y="413696"/>
                  </a:lnTo>
                  <a:lnTo>
                    <a:pt x="324610" y="419571"/>
                  </a:lnTo>
                  <a:lnTo>
                    <a:pt x="332855" y="422676"/>
                  </a:lnTo>
                  <a:lnTo>
                    <a:pt x="340884" y="425772"/>
                  </a:lnTo>
                  <a:lnTo>
                    <a:pt x="349120" y="429094"/>
                  </a:lnTo>
                  <a:lnTo>
                    <a:pt x="357247" y="432412"/>
                  </a:lnTo>
                  <a:lnTo>
                    <a:pt x="365255" y="435943"/>
                  </a:lnTo>
                  <a:lnTo>
                    <a:pt x="373253" y="439691"/>
                  </a:lnTo>
                  <a:lnTo>
                    <a:pt x="381029" y="443538"/>
                  </a:lnTo>
                  <a:lnTo>
                    <a:pt x="388794" y="447603"/>
                  </a:lnTo>
                  <a:lnTo>
                    <a:pt x="396229" y="451760"/>
                  </a:lnTo>
                  <a:lnTo>
                    <a:pt x="403544" y="456130"/>
                  </a:lnTo>
                  <a:lnTo>
                    <a:pt x="407135" y="458584"/>
                  </a:lnTo>
                  <a:lnTo>
                    <a:pt x="410736" y="460821"/>
                  </a:lnTo>
                  <a:lnTo>
                    <a:pt x="414223" y="463162"/>
                  </a:lnTo>
                  <a:lnTo>
                    <a:pt x="417592" y="465715"/>
                  </a:lnTo>
                  <a:lnTo>
                    <a:pt x="420856" y="468155"/>
                  </a:lnTo>
                  <a:lnTo>
                    <a:pt x="424220" y="470817"/>
                  </a:lnTo>
                  <a:lnTo>
                    <a:pt x="427474" y="473474"/>
                  </a:lnTo>
                  <a:lnTo>
                    <a:pt x="430517" y="476012"/>
                  </a:lnTo>
                  <a:lnTo>
                    <a:pt x="433653" y="478882"/>
                  </a:lnTo>
                  <a:lnTo>
                    <a:pt x="436576" y="481632"/>
                  </a:lnTo>
                  <a:lnTo>
                    <a:pt x="439489" y="484600"/>
                  </a:lnTo>
                  <a:lnTo>
                    <a:pt x="442294" y="487563"/>
                  </a:lnTo>
                  <a:lnTo>
                    <a:pt x="444990" y="490521"/>
                  </a:lnTo>
                  <a:lnTo>
                    <a:pt x="447572" y="493582"/>
                  </a:lnTo>
                  <a:lnTo>
                    <a:pt x="450150" y="496753"/>
                  </a:lnTo>
                  <a:lnTo>
                    <a:pt x="452609" y="500136"/>
                  </a:lnTo>
                  <a:lnTo>
                    <a:pt x="454963" y="503406"/>
                  </a:lnTo>
                  <a:lnTo>
                    <a:pt x="457090" y="506882"/>
                  </a:lnTo>
                  <a:lnTo>
                    <a:pt x="459327" y="510364"/>
                  </a:lnTo>
                  <a:lnTo>
                    <a:pt x="461236" y="513829"/>
                  </a:lnTo>
                  <a:lnTo>
                    <a:pt x="463135" y="517514"/>
                  </a:lnTo>
                  <a:lnTo>
                    <a:pt x="464922" y="521301"/>
                  </a:lnTo>
                  <a:lnTo>
                    <a:pt x="466599" y="525085"/>
                  </a:lnTo>
                  <a:lnTo>
                    <a:pt x="468054" y="528966"/>
                  </a:lnTo>
                  <a:lnTo>
                    <a:pt x="469503" y="532956"/>
                  </a:lnTo>
                  <a:lnTo>
                    <a:pt x="470726" y="537153"/>
                  </a:lnTo>
                  <a:lnTo>
                    <a:pt x="471953" y="541242"/>
                  </a:lnTo>
                  <a:lnTo>
                    <a:pt x="472953" y="545538"/>
                  </a:lnTo>
                  <a:lnTo>
                    <a:pt x="473845" y="549829"/>
                  </a:lnTo>
                  <a:lnTo>
                    <a:pt x="474616" y="554333"/>
                  </a:lnTo>
                  <a:lnTo>
                    <a:pt x="475167" y="558936"/>
                  </a:lnTo>
                  <a:lnTo>
                    <a:pt x="475711" y="563647"/>
                  </a:lnTo>
                  <a:lnTo>
                    <a:pt x="476039" y="568347"/>
                  </a:lnTo>
                  <a:lnTo>
                    <a:pt x="476144" y="573147"/>
                  </a:lnTo>
                  <a:lnTo>
                    <a:pt x="476125" y="578269"/>
                  </a:lnTo>
                  <a:lnTo>
                    <a:pt x="475893" y="583271"/>
                  </a:lnTo>
                  <a:lnTo>
                    <a:pt x="475773" y="585880"/>
                  </a:lnTo>
                  <a:lnTo>
                    <a:pt x="475612" y="589361"/>
                  </a:lnTo>
                  <a:lnTo>
                    <a:pt x="475238" y="592721"/>
                  </a:lnTo>
                  <a:lnTo>
                    <a:pt x="474865" y="596082"/>
                  </a:lnTo>
                  <a:lnTo>
                    <a:pt x="474280" y="599324"/>
                  </a:lnTo>
                  <a:lnTo>
                    <a:pt x="473689" y="602676"/>
                  </a:lnTo>
                  <a:lnTo>
                    <a:pt x="472999" y="605804"/>
                  </a:lnTo>
                  <a:lnTo>
                    <a:pt x="472305" y="609041"/>
                  </a:lnTo>
                  <a:lnTo>
                    <a:pt x="471398" y="612159"/>
                  </a:lnTo>
                  <a:lnTo>
                    <a:pt x="470486" y="615386"/>
                  </a:lnTo>
                  <a:lnTo>
                    <a:pt x="469475" y="618391"/>
                  </a:lnTo>
                  <a:lnTo>
                    <a:pt x="468357" y="621391"/>
                  </a:lnTo>
                  <a:lnTo>
                    <a:pt x="467232" y="624498"/>
                  </a:lnTo>
                  <a:lnTo>
                    <a:pt x="466010" y="627385"/>
                  </a:lnTo>
                  <a:lnTo>
                    <a:pt x="464786" y="630270"/>
                  </a:lnTo>
                  <a:lnTo>
                    <a:pt x="463346" y="633146"/>
                  </a:lnTo>
                  <a:lnTo>
                    <a:pt x="461906" y="636022"/>
                  </a:lnTo>
                  <a:lnTo>
                    <a:pt x="460361" y="638784"/>
                  </a:lnTo>
                  <a:lnTo>
                    <a:pt x="458812" y="641654"/>
                  </a:lnTo>
                  <a:lnTo>
                    <a:pt x="457159" y="644412"/>
                  </a:lnTo>
                  <a:lnTo>
                    <a:pt x="455398" y="647164"/>
                  </a:lnTo>
                  <a:lnTo>
                    <a:pt x="451890" y="652341"/>
                  </a:lnTo>
                  <a:lnTo>
                    <a:pt x="448055" y="657503"/>
                  </a:lnTo>
                  <a:lnTo>
                    <a:pt x="444010" y="662547"/>
                  </a:lnTo>
                  <a:lnTo>
                    <a:pt x="439755" y="667363"/>
                  </a:lnTo>
                  <a:lnTo>
                    <a:pt x="435181" y="672055"/>
                  </a:lnTo>
                  <a:lnTo>
                    <a:pt x="430497" y="676743"/>
                  </a:lnTo>
                  <a:lnTo>
                    <a:pt x="425606" y="681203"/>
                  </a:lnTo>
                  <a:lnTo>
                    <a:pt x="420611" y="685548"/>
                  </a:lnTo>
                  <a:lnTo>
                    <a:pt x="415300" y="689662"/>
                  </a:lnTo>
                  <a:lnTo>
                    <a:pt x="409989" y="693776"/>
                  </a:lnTo>
                  <a:lnTo>
                    <a:pt x="404471" y="697661"/>
                  </a:lnTo>
                  <a:lnTo>
                    <a:pt x="398843" y="701542"/>
                  </a:lnTo>
                  <a:lnTo>
                    <a:pt x="393009" y="705196"/>
                  </a:lnTo>
                  <a:lnTo>
                    <a:pt x="387179" y="708740"/>
                  </a:lnTo>
                  <a:lnTo>
                    <a:pt x="381241" y="712279"/>
                  </a:lnTo>
                  <a:lnTo>
                    <a:pt x="375205" y="715597"/>
                  </a:lnTo>
                  <a:lnTo>
                    <a:pt x="368956" y="718794"/>
                  </a:lnTo>
                  <a:lnTo>
                    <a:pt x="362597" y="721988"/>
                  </a:lnTo>
                  <a:lnTo>
                    <a:pt x="356472" y="724866"/>
                  </a:lnTo>
                  <a:lnTo>
                    <a:pt x="350021" y="727728"/>
                  </a:lnTo>
                  <a:lnTo>
                    <a:pt x="343787" y="730600"/>
                  </a:lnTo>
                  <a:lnTo>
                    <a:pt x="337345" y="733244"/>
                  </a:lnTo>
                  <a:lnTo>
                    <a:pt x="330909" y="735780"/>
                  </a:lnTo>
                  <a:lnTo>
                    <a:pt x="324368" y="738202"/>
                  </a:lnTo>
                  <a:lnTo>
                    <a:pt x="317937" y="740629"/>
                  </a:lnTo>
                  <a:lnTo>
                    <a:pt x="311619" y="742953"/>
                  </a:lnTo>
                  <a:lnTo>
                    <a:pt x="305203" y="745053"/>
                  </a:lnTo>
                  <a:lnTo>
                    <a:pt x="298895" y="747159"/>
                  </a:lnTo>
                  <a:lnTo>
                    <a:pt x="286296" y="751044"/>
                  </a:lnTo>
                  <a:lnTo>
                    <a:pt x="274047" y="754401"/>
                  </a:lnTo>
                  <a:lnTo>
                    <a:pt x="267248" y="756201"/>
                  </a:lnTo>
                  <a:lnTo>
                    <a:pt x="255207" y="731518"/>
                  </a:lnTo>
                  <a:lnTo>
                    <a:pt x="263876" y="729303"/>
                  </a:lnTo>
                  <a:lnTo>
                    <a:pt x="274583" y="726309"/>
                  </a:lnTo>
                  <a:lnTo>
                    <a:pt x="285626" y="723115"/>
                  </a:lnTo>
                  <a:lnTo>
                    <a:pt x="296798" y="719491"/>
                  </a:lnTo>
                  <a:lnTo>
                    <a:pt x="307984" y="715540"/>
                  </a:lnTo>
                  <a:lnTo>
                    <a:pt x="313634" y="713513"/>
                  </a:lnTo>
                  <a:lnTo>
                    <a:pt x="319290" y="711378"/>
                  </a:lnTo>
                  <a:lnTo>
                    <a:pt x="324945" y="709240"/>
                  </a:lnTo>
                  <a:lnTo>
                    <a:pt x="330606" y="706996"/>
                  </a:lnTo>
                  <a:lnTo>
                    <a:pt x="336168" y="704528"/>
                  </a:lnTo>
                  <a:lnTo>
                    <a:pt x="341729" y="702062"/>
                  </a:lnTo>
                  <a:lnTo>
                    <a:pt x="347290" y="699594"/>
                  </a:lnTo>
                  <a:lnTo>
                    <a:pt x="352748" y="697013"/>
                  </a:lnTo>
                  <a:lnTo>
                    <a:pt x="358103" y="694318"/>
                  </a:lnTo>
                  <a:lnTo>
                    <a:pt x="363462" y="691515"/>
                  </a:lnTo>
                  <a:lnTo>
                    <a:pt x="368604" y="688701"/>
                  </a:lnTo>
                  <a:lnTo>
                    <a:pt x="373864" y="685676"/>
                  </a:lnTo>
                  <a:lnTo>
                    <a:pt x="378908" y="682639"/>
                  </a:lnTo>
                  <a:lnTo>
                    <a:pt x="383852" y="679381"/>
                  </a:lnTo>
                  <a:lnTo>
                    <a:pt x="388688" y="676118"/>
                  </a:lnTo>
                  <a:lnTo>
                    <a:pt x="393421" y="672740"/>
                  </a:lnTo>
                  <a:lnTo>
                    <a:pt x="398043" y="669358"/>
                  </a:lnTo>
                  <a:lnTo>
                    <a:pt x="402455" y="665857"/>
                  </a:lnTo>
                  <a:lnTo>
                    <a:pt x="406762" y="662242"/>
                  </a:lnTo>
                  <a:lnTo>
                    <a:pt x="410965" y="658513"/>
                  </a:lnTo>
                  <a:lnTo>
                    <a:pt x="414957" y="654665"/>
                  </a:lnTo>
                  <a:lnTo>
                    <a:pt x="418736" y="650698"/>
                  </a:lnTo>
                  <a:lnTo>
                    <a:pt x="422406" y="646728"/>
                  </a:lnTo>
                  <a:lnTo>
                    <a:pt x="425760" y="642524"/>
                  </a:lnTo>
                  <a:lnTo>
                    <a:pt x="429119" y="638210"/>
                  </a:lnTo>
                  <a:lnTo>
                    <a:pt x="432147" y="633992"/>
                  </a:lnTo>
                  <a:lnTo>
                    <a:pt x="434858" y="629540"/>
                  </a:lnTo>
                  <a:lnTo>
                    <a:pt x="437471" y="624867"/>
                  </a:lnTo>
                  <a:lnTo>
                    <a:pt x="439862" y="620291"/>
                  </a:lnTo>
                  <a:lnTo>
                    <a:pt x="441941" y="615374"/>
                  </a:lnTo>
                  <a:lnTo>
                    <a:pt x="443907" y="610561"/>
                  </a:lnTo>
                  <a:lnTo>
                    <a:pt x="445562" y="605407"/>
                  </a:lnTo>
                  <a:lnTo>
                    <a:pt x="446886" y="600346"/>
                  </a:lnTo>
                  <a:lnTo>
                    <a:pt x="447333" y="597751"/>
                  </a:lnTo>
                  <a:lnTo>
                    <a:pt x="447892" y="595053"/>
                  </a:lnTo>
                  <a:lnTo>
                    <a:pt x="448345" y="592349"/>
                  </a:lnTo>
                  <a:lnTo>
                    <a:pt x="448688" y="589641"/>
                  </a:lnTo>
                  <a:lnTo>
                    <a:pt x="448923" y="586929"/>
                  </a:lnTo>
                  <a:lnTo>
                    <a:pt x="449265" y="584219"/>
                  </a:lnTo>
                  <a:lnTo>
                    <a:pt x="449461" y="579978"/>
                  </a:lnTo>
                  <a:lnTo>
                    <a:pt x="449327" y="575830"/>
                  </a:lnTo>
                  <a:lnTo>
                    <a:pt x="449295" y="571797"/>
                  </a:lnTo>
                  <a:lnTo>
                    <a:pt x="449150" y="567868"/>
                  </a:lnTo>
                  <a:lnTo>
                    <a:pt x="448678" y="563923"/>
                  </a:lnTo>
                  <a:lnTo>
                    <a:pt x="448197" y="560195"/>
                  </a:lnTo>
                  <a:lnTo>
                    <a:pt x="447498" y="556457"/>
                  </a:lnTo>
                  <a:lnTo>
                    <a:pt x="446799" y="552720"/>
                  </a:lnTo>
                  <a:lnTo>
                    <a:pt x="445987" y="549087"/>
                  </a:lnTo>
                  <a:lnTo>
                    <a:pt x="445061" y="545557"/>
                  </a:lnTo>
                  <a:lnTo>
                    <a:pt x="443907" y="542233"/>
                  </a:lnTo>
                  <a:lnTo>
                    <a:pt x="442649" y="538798"/>
                  </a:lnTo>
                  <a:lnTo>
                    <a:pt x="441387" y="535470"/>
                  </a:lnTo>
                  <a:lnTo>
                    <a:pt x="440006" y="532355"/>
                  </a:lnTo>
                  <a:lnTo>
                    <a:pt x="438407" y="529229"/>
                  </a:lnTo>
                  <a:lnTo>
                    <a:pt x="436808" y="526105"/>
                  </a:lnTo>
                  <a:lnTo>
                    <a:pt x="434982" y="523187"/>
                  </a:lnTo>
                  <a:lnTo>
                    <a:pt x="433166" y="520052"/>
                  </a:lnTo>
                  <a:lnTo>
                    <a:pt x="431335" y="517242"/>
                  </a:lnTo>
                  <a:lnTo>
                    <a:pt x="429286" y="514423"/>
                  </a:lnTo>
                  <a:lnTo>
                    <a:pt x="427123" y="511708"/>
                  </a:lnTo>
                  <a:lnTo>
                    <a:pt x="424961" y="508992"/>
                  </a:lnTo>
                  <a:lnTo>
                    <a:pt x="422576" y="506375"/>
                  </a:lnTo>
                  <a:lnTo>
                    <a:pt x="420190" y="503759"/>
                  </a:lnTo>
                  <a:lnTo>
                    <a:pt x="417801" y="501251"/>
                  </a:lnTo>
                  <a:lnTo>
                    <a:pt x="415302" y="498739"/>
                  </a:lnTo>
                  <a:lnTo>
                    <a:pt x="412580" y="496324"/>
                  </a:lnTo>
                  <a:lnTo>
                    <a:pt x="409968" y="493915"/>
                  </a:lnTo>
                  <a:lnTo>
                    <a:pt x="407129" y="491712"/>
                  </a:lnTo>
                  <a:lnTo>
                    <a:pt x="404402" y="489408"/>
                  </a:lnTo>
                  <a:lnTo>
                    <a:pt x="401340" y="487304"/>
                  </a:lnTo>
                  <a:lnTo>
                    <a:pt x="398397" y="484989"/>
                  </a:lnTo>
                  <a:lnTo>
                    <a:pt x="392272" y="480782"/>
                  </a:lnTo>
                  <a:lnTo>
                    <a:pt x="385920" y="476783"/>
                  </a:lnTo>
                  <a:lnTo>
                    <a:pt x="379341" y="472992"/>
                  </a:lnTo>
                  <a:lnTo>
                    <a:pt x="372647" y="469304"/>
                  </a:lnTo>
                  <a:lnTo>
                    <a:pt x="365730" y="465715"/>
                  </a:lnTo>
                  <a:lnTo>
                    <a:pt x="358587" y="462334"/>
                  </a:lnTo>
                  <a:lnTo>
                    <a:pt x="351329" y="459056"/>
                  </a:lnTo>
                  <a:lnTo>
                    <a:pt x="343959" y="455882"/>
                  </a:lnTo>
                  <a:lnTo>
                    <a:pt x="336583" y="452816"/>
                  </a:lnTo>
                  <a:lnTo>
                    <a:pt x="329094" y="449855"/>
                  </a:lnTo>
                  <a:lnTo>
                    <a:pt x="321604" y="446893"/>
                  </a:lnTo>
                  <a:lnTo>
                    <a:pt x="313886" y="444139"/>
                  </a:lnTo>
                  <a:lnTo>
                    <a:pt x="298783" y="438536"/>
                  </a:lnTo>
                  <a:lnTo>
                    <a:pt x="283551" y="433364"/>
                  </a:lnTo>
                  <a:lnTo>
                    <a:pt x="270364" y="428722"/>
                  </a:lnTo>
                  <a:lnTo>
                    <a:pt x="257504" y="424096"/>
                  </a:lnTo>
                  <a:lnTo>
                    <a:pt x="244971" y="419484"/>
                  </a:lnTo>
                  <a:lnTo>
                    <a:pt x="238874" y="417023"/>
                  </a:lnTo>
                  <a:lnTo>
                    <a:pt x="233103" y="414577"/>
                  </a:lnTo>
                  <a:lnTo>
                    <a:pt x="227328" y="412239"/>
                  </a:lnTo>
                  <a:lnTo>
                    <a:pt x="221785" y="409585"/>
                  </a:lnTo>
                  <a:lnTo>
                    <a:pt x="216450" y="407159"/>
                  </a:lnTo>
                  <a:lnTo>
                    <a:pt x="211347" y="404417"/>
                  </a:lnTo>
                  <a:lnTo>
                    <a:pt x="206457" y="401793"/>
                  </a:lnTo>
                  <a:lnTo>
                    <a:pt x="201793" y="398963"/>
                  </a:lnTo>
                  <a:lnTo>
                    <a:pt x="197348" y="396141"/>
                  </a:lnTo>
                  <a:lnTo>
                    <a:pt x="193130" y="393113"/>
                  </a:lnTo>
                  <a:lnTo>
                    <a:pt x="189871" y="390564"/>
                  </a:lnTo>
                  <a:lnTo>
                    <a:pt x="186714" y="388129"/>
                  </a:lnTo>
                  <a:lnTo>
                    <a:pt x="183568" y="385479"/>
                  </a:lnTo>
                  <a:lnTo>
                    <a:pt x="180739" y="383059"/>
                  </a:lnTo>
                  <a:lnTo>
                    <a:pt x="177919" y="380422"/>
                  </a:lnTo>
                  <a:lnTo>
                    <a:pt x="175307" y="378014"/>
                  </a:lnTo>
                  <a:lnTo>
                    <a:pt x="172703" y="375386"/>
                  </a:lnTo>
                  <a:lnTo>
                    <a:pt x="170428" y="372774"/>
                  </a:lnTo>
                  <a:lnTo>
                    <a:pt x="168032" y="370376"/>
                  </a:lnTo>
                  <a:lnTo>
                    <a:pt x="165756" y="367764"/>
                  </a:lnTo>
                  <a:lnTo>
                    <a:pt x="163698" y="365163"/>
                  </a:lnTo>
                  <a:lnTo>
                    <a:pt x="161738" y="362783"/>
                  </a:lnTo>
                  <a:lnTo>
                    <a:pt x="159897" y="360192"/>
                  </a:lnTo>
                  <a:lnTo>
                    <a:pt x="158154" y="357823"/>
                  </a:lnTo>
                  <a:lnTo>
                    <a:pt x="154787" y="352872"/>
                  </a:lnTo>
                  <a:lnTo>
                    <a:pt x="151850" y="348050"/>
                  </a:lnTo>
                  <a:lnTo>
                    <a:pt x="149462" y="343144"/>
                  </a:lnTo>
                  <a:lnTo>
                    <a:pt x="147168" y="338571"/>
                  </a:lnTo>
                  <a:lnTo>
                    <a:pt x="145313" y="333908"/>
                  </a:lnTo>
                  <a:lnTo>
                    <a:pt x="143666" y="329473"/>
                  </a:lnTo>
                  <a:lnTo>
                    <a:pt x="142345" y="325053"/>
                  </a:lnTo>
                  <a:lnTo>
                    <a:pt x="141232" y="320861"/>
                  </a:lnTo>
                  <a:lnTo>
                    <a:pt x="140439" y="316792"/>
                  </a:lnTo>
                  <a:lnTo>
                    <a:pt x="139821" y="313114"/>
                  </a:lnTo>
                  <a:lnTo>
                    <a:pt x="96766" y="304421"/>
                  </a:lnTo>
                  <a:cubicBezTo>
                    <a:pt x="39900" y="280370"/>
                    <a:pt x="0" y="224063"/>
                    <a:pt x="0" y="158436"/>
                  </a:cubicBezTo>
                  <a:cubicBezTo>
                    <a:pt x="0" y="70934"/>
                    <a:pt x="70934" y="0"/>
                    <a:pt x="158436" y="0"/>
                  </a:cubicBezTo>
                  <a:close/>
                </a:path>
              </a:pathLst>
            </a:custGeom>
            <a:grpFill/>
            <a:ln w="12700" cap="flat" cmpd="sng" algn="ctr">
              <a:noFill/>
              <a:prstDash val="solid"/>
              <a:miter lim="800000"/>
            </a:ln>
            <a:effectLst/>
          </p:spPr>
          <p:txBody>
            <a:bodyPr tIns="18000" bIns="0" rtlCol="0" anchor="t">
              <a:normAutofit/>
            </a:bodyPr>
            <a:p>
              <a:r>
                <a:rPr lang="en-US" altLang="zh-CN" dirty="0">
                  <a:solidFill>
                    <a:srgbClr val="FFFFFF"/>
                  </a:solidFill>
                </a:rPr>
                <a:t>1</a:t>
              </a:r>
              <a:endParaRPr lang="en-US" altLang="zh-CN" dirty="0">
                <a:solidFill>
                  <a:srgbClr val="FFFFFF"/>
                </a:solidFill>
              </a:endParaRPr>
            </a:p>
          </p:txBody>
        </p:sp>
        <p:sp>
          <p:nvSpPr>
            <p:cNvPr id="42" name="任意多边形 41"/>
            <p:cNvSpPr/>
            <p:nvPr>
              <p:custDataLst>
                <p:tags r:id="rId5"/>
              </p:custDataLst>
            </p:nvPr>
          </p:nvSpPr>
          <p:spPr>
            <a:xfrm>
              <a:off x="1159308" y="3917303"/>
              <a:ext cx="1239860" cy="1324366"/>
            </a:xfrm>
            <a:custGeom>
              <a:avLst/>
              <a:gdLst>
                <a:gd name="connsiteX0" fmla="*/ 680643 w 1474786"/>
                <a:gd name="connsiteY0" fmla="*/ 27 h 1575304"/>
                <a:gd name="connsiteX1" fmla="*/ 1239480 w 1474786"/>
                <a:gd name="connsiteY1" fmla="*/ 226127 h 1575304"/>
                <a:gd name="connsiteX2" fmla="*/ 1248659 w 1474786"/>
                <a:gd name="connsiteY2" fmla="*/ 1339998 h 1575304"/>
                <a:gd name="connsiteX3" fmla="*/ 134788 w 1474786"/>
                <a:gd name="connsiteY3" fmla="*/ 1349177 h 1575304"/>
                <a:gd name="connsiteX4" fmla="*/ 32843 w 1474786"/>
                <a:gd name="connsiteY4" fmla="*/ 1226453 h 1575304"/>
                <a:gd name="connsiteX5" fmla="*/ 190 w 1474786"/>
                <a:gd name="connsiteY5" fmla="*/ 1165622 h 1575304"/>
                <a:gd name="connsiteX6" fmla="*/ 105054 w 1474786"/>
                <a:gd name="connsiteY6" fmla="*/ 1079930 h 1575304"/>
                <a:gd name="connsiteX7" fmla="*/ 143772 w 1474786"/>
                <a:gd name="connsiteY7" fmla="*/ 1152057 h 1575304"/>
                <a:gd name="connsiteX8" fmla="*/ 228433 w 1474786"/>
                <a:gd name="connsiteY8" fmla="*/ 1253974 h 1575304"/>
                <a:gd name="connsiteX9" fmla="*/ 1153458 w 1474786"/>
                <a:gd name="connsiteY9" fmla="*/ 1246351 h 1575304"/>
                <a:gd name="connsiteX10" fmla="*/ 1145835 w 1474786"/>
                <a:gd name="connsiteY10" fmla="*/ 321327 h 1575304"/>
                <a:gd name="connsiteX11" fmla="*/ 220810 w 1474786"/>
                <a:gd name="connsiteY11" fmla="*/ 328950 h 1575304"/>
                <a:gd name="connsiteX12" fmla="*/ 137840 w 1474786"/>
                <a:gd name="connsiteY12" fmla="*/ 432250 h 1575304"/>
                <a:gd name="connsiteX13" fmla="*/ 105491 w 1474786"/>
                <a:gd name="connsiteY13" fmla="*/ 494973 h 1575304"/>
                <a:gd name="connsiteX14" fmla="*/ 104408 w 1474786"/>
                <a:gd name="connsiteY14" fmla="*/ 494847 h 1575304"/>
                <a:gd name="connsiteX15" fmla="*/ 0 w 1474786"/>
                <a:gd name="connsiteY15" fmla="*/ 409527 h 1575304"/>
                <a:gd name="connsiteX16" fmla="*/ 25700 w 1474786"/>
                <a:gd name="connsiteY16" fmla="*/ 359695 h 1575304"/>
                <a:gd name="connsiteX17" fmla="*/ 125609 w 1474786"/>
                <a:gd name="connsiteY17" fmla="*/ 235307 h 1575304"/>
                <a:gd name="connsiteX18" fmla="*/ 680643 w 1474786"/>
                <a:gd name="connsiteY18" fmla="*/ 27 h 157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4786" h="1575304">
                  <a:moveTo>
                    <a:pt x="680643" y="27"/>
                  </a:moveTo>
                  <a:cubicBezTo>
                    <a:pt x="882214" y="-1634"/>
                    <a:pt x="1084419" y="73601"/>
                    <a:pt x="1239480" y="226127"/>
                  </a:cubicBezTo>
                  <a:cubicBezTo>
                    <a:pt x="1549601" y="531179"/>
                    <a:pt x="1553711" y="1029876"/>
                    <a:pt x="1248659" y="1339998"/>
                  </a:cubicBezTo>
                  <a:cubicBezTo>
                    <a:pt x="943607" y="1650119"/>
                    <a:pt x="444910" y="1654229"/>
                    <a:pt x="134788" y="1349177"/>
                  </a:cubicBezTo>
                  <a:cubicBezTo>
                    <a:pt x="96023" y="1311046"/>
                    <a:pt x="62040" y="1269889"/>
                    <a:pt x="32843" y="1226453"/>
                  </a:cubicBezTo>
                  <a:lnTo>
                    <a:pt x="190" y="1165622"/>
                  </a:lnTo>
                  <a:lnTo>
                    <a:pt x="105054" y="1079930"/>
                  </a:lnTo>
                  <a:lnTo>
                    <a:pt x="143772" y="1152057"/>
                  </a:lnTo>
                  <a:cubicBezTo>
                    <a:pt x="168019" y="1188129"/>
                    <a:pt x="196241" y="1222308"/>
                    <a:pt x="228433" y="1253974"/>
                  </a:cubicBezTo>
                  <a:cubicBezTo>
                    <a:pt x="485977" y="1507308"/>
                    <a:pt x="900124" y="1503895"/>
                    <a:pt x="1153458" y="1246351"/>
                  </a:cubicBezTo>
                  <a:cubicBezTo>
                    <a:pt x="1406791" y="988808"/>
                    <a:pt x="1403378" y="574661"/>
                    <a:pt x="1145835" y="321327"/>
                  </a:cubicBezTo>
                  <a:cubicBezTo>
                    <a:pt x="888291" y="67994"/>
                    <a:pt x="474144" y="71407"/>
                    <a:pt x="220810" y="328950"/>
                  </a:cubicBezTo>
                  <a:cubicBezTo>
                    <a:pt x="189144" y="361143"/>
                    <a:pt x="161488" y="395784"/>
                    <a:pt x="137840" y="432250"/>
                  </a:cubicBezTo>
                  <a:lnTo>
                    <a:pt x="105491" y="494973"/>
                  </a:lnTo>
                  <a:lnTo>
                    <a:pt x="104408" y="494847"/>
                  </a:lnTo>
                  <a:lnTo>
                    <a:pt x="0" y="409527"/>
                  </a:lnTo>
                  <a:lnTo>
                    <a:pt x="25700" y="359695"/>
                  </a:lnTo>
                  <a:cubicBezTo>
                    <a:pt x="54177" y="315784"/>
                    <a:pt x="87478" y="274072"/>
                    <a:pt x="125609" y="235307"/>
                  </a:cubicBezTo>
                  <a:cubicBezTo>
                    <a:pt x="278135" y="80246"/>
                    <a:pt x="479072" y="1688"/>
                    <a:pt x="680643" y="27"/>
                  </a:cubicBezTo>
                  <a:close/>
                </a:path>
              </a:pathLst>
            </a:custGeom>
            <a:grpFill/>
            <a:ln w="12700" cap="flat" cmpd="sng" algn="ctr">
              <a:noFill/>
              <a:prstDash val="solid"/>
              <a:miter lim="800000"/>
            </a:ln>
            <a:effectLst/>
          </p:spPr>
          <p:txBody>
            <a:bodyPr rtlCol="0" anchor="ctr">
              <a:normAutofit/>
            </a:bodyPr>
            <a:p>
              <a:pPr algn="ctr"/>
              <a:r>
                <a:rPr lang="en-US" altLang="zh-CN" sz="2000" b="1" smtClean="0"/>
                <a:t>纳采</a:t>
              </a:r>
              <a:endParaRPr lang="en-US" altLang="zh-CN" smtClean="0">
                <a:solidFill>
                  <a:srgbClr val="CCE00E"/>
                </a:solidFill>
              </a:endParaRPr>
            </a:p>
          </p:txBody>
        </p:sp>
      </p:grpSp>
      <p:grpSp>
        <p:nvGrpSpPr>
          <p:cNvPr id="7" name="组合 6"/>
          <p:cNvGrpSpPr/>
          <p:nvPr>
            <p:custDataLst>
              <p:tags r:id="rId6"/>
            </p:custDataLst>
          </p:nvPr>
        </p:nvGrpSpPr>
        <p:grpSpPr>
          <a:xfrm>
            <a:off x="3708865" y="2181896"/>
            <a:ext cx="1239860" cy="2054852"/>
            <a:chOff x="1891439" y="1475724"/>
            <a:chExt cx="1239860" cy="2054852"/>
          </a:xfrm>
          <a:solidFill>
            <a:srgbClr val="FF0000"/>
          </a:solidFill>
        </p:grpSpPr>
        <p:sp>
          <p:nvSpPr>
            <p:cNvPr id="30" name="任意多边形 29"/>
            <p:cNvSpPr/>
            <p:nvPr>
              <p:custDataLst>
                <p:tags r:id="rId7"/>
              </p:custDataLst>
            </p:nvPr>
          </p:nvSpPr>
          <p:spPr>
            <a:xfrm>
              <a:off x="2273298" y="2774375"/>
              <a:ext cx="476144" cy="756201"/>
            </a:xfrm>
            <a:custGeom>
              <a:avLst/>
              <a:gdLst>
                <a:gd name="connsiteX0" fmla="*/ 267248 w 476144"/>
                <a:gd name="connsiteY0" fmla="*/ 0 h 756201"/>
                <a:gd name="connsiteX1" fmla="*/ 274047 w 476144"/>
                <a:gd name="connsiteY1" fmla="*/ 1800 h 756201"/>
                <a:gd name="connsiteX2" fmla="*/ 286296 w 476144"/>
                <a:gd name="connsiteY2" fmla="*/ 5157 h 756201"/>
                <a:gd name="connsiteX3" fmla="*/ 298895 w 476144"/>
                <a:gd name="connsiteY3" fmla="*/ 9042 h 756201"/>
                <a:gd name="connsiteX4" fmla="*/ 305203 w 476144"/>
                <a:gd name="connsiteY4" fmla="*/ 11148 h 756201"/>
                <a:gd name="connsiteX5" fmla="*/ 311619 w 476144"/>
                <a:gd name="connsiteY5" fmla="*/ 13248 h 756201"/>
                <a:gd name="connsiteX6" fmla="*/ 317937 w 476144"/>
                <a:gd name="connsiteY6" fmla="*/ 15572 h 756201"/>
                <a:gd name="connsiteX7" fmla="*/ 324368 w 476144"/>
                <a:gd name="connsiteY7" fmla="*/ 17999 h 756201"/>
                <a:gd name="connsiteX8" fmla="*/ 330909 w 476144"/>
                <a:gd name="connsiteY8" fmla="*/ 20421 h 756201"/>
                <a:gd name="connsiteX9" fmla="*/ 337345 w 476144"/>
                <a:gd name="connsiteY9" fmla="*/ 22957 h 756201"/>
                <a:gd name="connsiteX10" fmla="*/ 343787 w 476144"/>
                <a:gd name="connsiteY10" fmla="*/ 25601 h 756201"/>
                <a:gd name="connsiteX11" fmla="*/ 350021 w 476144"/>
                <a:gd name="connsiteY11" fmla="*/ 28473 h 756201"/>
                <a:gd name="connsiteX12" fmla="*/ 356472 w 476144"/>
                <a:gd name="connsiteY12" fmla="*/ 31335 h 756201"/>
                <a:gd name="connsiteX13" fmla="*/ 362597 w 476144"/>
                <a:gd name="connsiteY13" fmla="*/ 34213 h 756201"/>
                <a:gd name="connsiteX14" fmla="*/ 368956 w 476144"/>
                <a:gd name="connsiteY14" fmla="*/ 37407 h 756201"/>
                <a:gd name="connsiteX15" fmla="*/ 375205 w 476144"/>
                <a:gd name="connsiteY15" fmla="*/ 40604 h 756201"/>
                <a:gd name="connsiteX16" fmla="*/ 381241 w 476144"/>
                <a:gd name="connsiteY16" fmla="*/ 43922 h 756201"/>
                <a:gd name="connsiteX17" fmla="*/ 387179 w 476144"/>
                <a:gd name="connsiteY17" fmla="*/ 47461 h 756201"/>
                <a:gd name="connsiteX18" fmla="*/ 393009 w 476144"/>
                <a:gd name="connsiteY18" fmla="*/ 51005 h 756201"/>
                <a:gd name="connsiteX19" fmla="*/ 398843 w 476144"/>
                <a:gd name="connsiteY19" fmla="*/ 54659 h 756201"/>
                <a:gd name="connsiteX20" fmla="*/ 404471 w 476144"/>
                <a:gd name="connsiteY20" fmla="*/ 58540 h 756201"/>
                <a:gd name="connsiteX21" fmla="*/ 409989 w 476144"/>
                <a:gd name="connsiteY21" fmla="*/ 62425 h 756201"/>
                <a:gd name="connsiteX22" fmla="*/ 415300 w 476144"/>
                <a:gd name="connsiteY22" fmla="*/ 66539 h 756201"/>
                <a:gd name="connsiteX23" fmla="*/ 420611 w 476144"/>
                <a:gd name="connsiteY23" fmla="*/ 70653 h 756201"/>
                <a:gd name="connsiteX24" fmla="*/ 425606 w 476144"/>
                <a:gd name="connsiteY24" fmla="*/ 74998 h 756201"/>
                <a:gd name="connsiteX25" fmla="*/ 430497 w 476144"/>
                <a:gd name="connsiteY25" fmla="*/ 79458 h 756201"/>
                <a:gd name="connsiteX26" fmla="*/ 435181 w 476144"/>
                <a:gd name="connsiteY26" fmla="*/ 84146 h 756201"/>
                <a:gd name="connsiteX27" fmla="*/ 439755 w 476144"/>
                <a:gd name="connsiteY27" fmla="*/ 88838 h 756201"/>
                <a:gd name="connsiteX28" fmla="*/ 444010 w 476144"/>
                <a:gd name="connsiteY28" fmla="*/ 93654 h 756201"/>
                <a:gd name="connsiteX29" fmla="*/ 448055 w 476144"/>
                <a:gd name="connsiteY29" fmla="*/ 98698 h 756201"/>
                <a:gd name="connsiteX30" fmla="*/ 451890 w 476144"/>
                <a:gd name="connsiteY30" fmla="*/ 103860 h 756201"/>
                <a:gd name="connsiteX31" fmla="*/ 455398 w 476144"/>
                <a:gd name="connsiteY31" fmla="*/ 109037 h 756201"/>
                <a:gd name="connsiteX32" fmla="*/ 457159 w 476144"/>
                <a:gd name="connsiteY32" fmla="*/ 111789 h 756201"/>
                <a:gd name="connsiteX33" fmla="*/ 458812 w 476144"/>
                <a:gd name="connsiteY33" fmla="*/ 114547 h 756201"/>
                <a:gd name="connsiteX34" fmla="*/ 460361 w 476144"/>
                <a:gd name="connsiteY34" fmla="*/ 117417 h 756201"/>
                <a:gd name="connsiteX35" fmla="*/ 461906 w 476144"/>
                <a:gd name="connsiteY35" fmla="*/ 120179 h 756201"/>
                <a:gd name="connsiteX36" fmla="*/ 463346 w 476144"/>
                <a:gd name="connsiteY36" fmla="*/ 123055 h 756201"/>
                <a:gd name="connsiteX37" fmla="*/ 464786 w 476144"/>
                <a:gd name="connsiteY37" fmla="*/ 125931 h 756201"/>
                <a:gd name="connsiteX38" fmla="*/ 466010 w 476144"/>
                <a:gd name="connsiteY38" fmla="*/ 128816 h 756201"/>
                <a:gd name="connsiteX39" fmla="*/ 467232 w 476144"/>
                <a:gd name="connsiteY39" fmla="*/ 131703 h 756201"/>
                <a:gd name="connsiteX40" fmla="*/ 468357 w 476144"/>
                <a:gd name="connsiteY40" fmla="*/ 134810 h 756201"/>
                <a:gd name="connsiteX41" fmla="*/ 469475 w 476144"/>
                <a:gd name="connsiteY41" fmla="*/ 137810 h 756201"/>
                <a:gd name="connsiteX42" fmla="*/ 470486 w 476144"/>
                <a:gd name="connsiteY42" fmla="*/ 140815 h 756201"/>
                <a:gd name="connsiteX43" fmla="*/ 471398 w 476144"/>
                <a:gd name="connsiteY43" fmla="*/ 144042 h 756201"/>
                <a:gd name="connsiteX44" fmla="*/ 472305 w 476144"/>
                <a:gd name="connsiteY44" fmla="*/ 147160 h 756201"/>
                <a:gd name="connsiteX45" fmla="*/ 472999 w 476144"/>
                <a:gd name="connsiteY45" fmla="*/ 150397 h 756201"/>
                <a:gd name="connsiteX46" fmla="*/ 473689 w 476144"/>
                <a:gd name="connsiteY46" fmla="*/ 153525 h 756201"/>
                <a:gd name="connsiteX47" fmla="*/ 474280 w 476144"/>
                <a:gd name="connsiteY47" fmla="*/ 156877 h 756201"/>
                <a:gd name="connsiteX48" fmla="*/ 474865 w 476144"/>
                <a:gd name="connsiteY48" fmla="*/ 160119 h 756201"/>
                <a:gd name="connsiteX49" fmla="*/ 475238 w 476144"/>
                <a:gd name="connsiteY49" fmla="*/ 163480 h 756201"/>
                <a:gd name="connsiteX50" fmla="*/ 475612 w 476144"/>
                <a:gd name="connsiteY50" fmla="*/ 166840 h 756201"/>
                <a:gd name="connsiteX51" fmla="*/ 475773 w 476144"/>
                <a:gd name="connsiteY51" fmla="*/ 170321 h 756201"/>
                <a:gd name="connsiteX52" fmla="*/ 475893 w 476144"/>
                <a:gd name="connsiteY52" fmla="*/ 172930 h 756201"/>
                <a:gd name="connsiteX53" fmla="*/ 476125 w 476144"/>
                <a:gd name="connsiteY53" fmla="*/ 177932 h 756201"/>
                <a:gd name="connsiteX54" fmla="*/ 476144 w 476144"/>
                <a:gd name="connsiteY54" fmla="*/ 183054 h 756201"/>
                <a:gd name="connsiteX55" fmla="*/ 476039 w 476144"/>
                <a:gd name="connsiteY55" fmla="*/ 187854 h 756201"/>
                <a:gd name="connsiteX56" fmla="*/ 475711 w 476144"/>
                <a:gd name="connsiteY56" fmla="*/ 192554 h 756201"/>
                <a:gd name="connsiteX57" fmla="*/ 475167 w 476144"/>
                <a:gd name="connsiteY57" fmla="*/ 197265 h 756201"/>
                <a:gd name="connsiteX58" fmla="*/ 474616 w 476144"/>
                <a:gd name="connsiteY58" fmla="*/ 201868 h 756201"/>
                <a:gd name="connsiteX59" fmla="*/ 473845 w 476144"/>
                <a:gd name="connsiteY59" fmla="*/ 206372 h 756201"/>
                <a:gd name="connsiteX60" fmla="*/ 472953 w 476144"/>
                <a:gd name="connsiteY60" fmla="*/ 210663 h 756201"/>
                <a:gd name="connsiteX61" fmla="*/ 471953 w 476144"/>
                <a:gd name="connsiteY61" fmla="*/ 214959 h 756201"/>
                <a:gd name="connsiteX62" fmla="*/ 470726 w 476144"/>
                <a:gd name="connsiteY62" fmla="*/ 219048 h 756201"/>
                <a:gd name="connsiteX63" fmla="*/ 469503 w 476144"/>
                <a:gd name="connsiteY63" fmla="*/ 223245 h 756201"/>
                <a:gd name="connsiteX64" fmla="*/ 468054 w 476144"/>
                <a:gd name="connsiteY64" fmla="*/ 227235 h 756201"/>
                <a:gd name="connsiteX65" fmla="*/ 466599 w 476144"/>
                <a:gd name="connsiteY65" fmla="*/ 231116 h 756201"/>
                <a:gd name="connsiteX66" fmla="*/ 464922 w 476144"/>
                <a:gd name="connsiteY66" fmla="*/ 234900 h 756201"/>
                <a:gd name="connsiteX67" fmla="*/ 463135 w 476144"/>
                <a:gd name="connsiteY67" fmla="*/ 238687 h 756201"/>
                <a:gd name="connsiteX68" fmla="*/ 461236 w 476144"/>
                <a:gd name="connsiteY68" fmla="*/ 242372 h 756201"/>
                <a:gd name="connsiteX69" fmla="*/ 459327 w 476144"/>
                <a:gd name="connsiteY69" fmla="*/ 245837 h 756201"/>
                <a:gd name="connsiteX70" fmla="*/ 457090 w 476144"/>
                <a:gd name="connsiteY70" fmla="*/ 249319 h 756201"/>
                <a:gd name="connsiteX71" fmla="*/ 454963 w 476144"/>
                <a:gd name="connsiteY71" fmla="*/ 252795 h 756201"/>
                <a:gd name="connsiteX72" fmla="*/ 452609 w 476144"/>
                <a:gd name="connsiteY72" fmla="*/ 256065 h 756201"/>
                <a:gd name="connsiteX73" fmla="*/ 450150 w 476144"/>
                <a:gd name="connsiteY73" fmla="*/ 259448 h 756201"/>
                <a:gd name="connsiteX74" fmla="*/ 447572 w 476144"/>
                <a:gd name="connsiteY74" fmla="*/ 262619 h 756201"/>
                <a:gd name="connsiteX75" fmla="*/ 444990 w 476144"/>
                <a:gd name="connsiteY75" fmla="*/ 265680 h 756201"/>
                <a:gd name="connsiteX76" fmla="*/ 442294 w 476144"/>
                <a:gd name="connsiteY76" fmla="*/ 268638 h 756201"/>
                <a:gd name="connsiteX77" fmla="*/ 439489 w 476144"/>
                <a:gd name="connsiteY77" fmla="*/ 271601 h 756201"/>
                <a:gd name="connsiteX78" fmla="*/ 436576 w 476144"/>
                <a:gd name="connsiteY78" fmla="*/ 274569 h 756201"/>
                <a:gd name="connsiteX79" fmla="*/ 433653 w 476144"/>
                <a:gd name="connsiteY79" fmla="*/ 277319 h 756201"/>
                <a:gd name="connsiteX80" fmla="*/ 430517 w 476144"/>
                <a:gd name="connsiteY80" fmla="*/ 280189 h 756201"/>
                <a:gd name="connsiteX81" fmla="*/ 427474 w 476144"/>
                <a:gd name="connsiteY81" fmla="*/ 282727 h 756201"/>
                <a:gd name="connsiteX82" fmla="*/ 424220 w 476144"/>
                <a:gd name="connsiteY82" fmla="*/ 285384 h 756201"/>
                <a:gd name="connsiteX83" fmla="*/ 420856 w 476144"/>
                <a:gd name="connsiteY83" fmla="*/ 288046 h 756201"/>
                <a:gd name="connsiteX84" fmla="*/ 417592 w 476144"/>
                <a:gd name="connsiteY84" fmla="*/ 290486 h 756201"/>
                <a:gd name="connsiteX85" fmla="*/ 414223 w 476144"/>
                <a:gd name="connsiteY85" fmla="*/ 293039 h 756201"/>
                <a:gd name="connsiteX86" fmla="*/ 410736 w 476144"/>
                <a:gd name="connsiteY86" fmla="*/ 295380 h 756201"/>
                <a:gd name="connsiteX87" fmla="*/ 407135 w 476144"/>
                <a:gd name="connsiteY87" fmla="*/ 297617 h 756201"/>
                <a:gd name="connsiteX88" fmla="*/ 403544 w 476144"/>
                <a:gd name="connsiteY88" fmla="*/ 300071 h 756201"/>
                <a:gd name="connsiteX89" fmla="*/ 396229 w 476144"/>
                <a:gd name="connsiteY89" fmla="*/ 304441 h 756201"/>
                <a:gd name="connsiteX90" fmla="*/ 388794 w 476144"/>
                <a:gd name="connsiteY90" fmla="*/ 308598 h 756201"/>
                <a:gd name="connsiteX91" fmla="*/ 381029 w 476144"/>
                <a:gd name="connsiteY91" fmla="*/ 312663 h 756201"/>
                <a:gd name="connsiteX92" fmla="*/ 373253 w 476144"/>
                <a:gd name="connsiteY92" fmla="*/ 316510 h 756201"/>
                <a:gd name="connsiteX93" fmla="*/ 365255 w 476144"/>
                <a:gd name="connsiteY93" fmla="*/ 320258 h 756201"/>
                <a:gd name="connsiteX94" fmla="*/ 357247 w 476144"/>
                <a:gd name="connsiteY94" fmla="*/ 323789 h 756201"/>
                <a:gd name="connsiteX95" fmla="*/ 349120 w 476144"/>
                <a:gd name="connsiteY95" fmla="*/ 327107 h 756201"/>
                <a:gd name="connsiteX96" fmla="*/ 340884 w 476144"/>
                <a:gd name="connsiteY96" fmla="*/ 330429 h 756201"/>
                <a:gd name="connsiteX97" fmla="*/ 332855 w 476144"/>
                <a:gd name="connsiteY97" fmla="*/ 333525 h 756201"/>
                <a:gd name="connsiteX98" fmla="*/ 324610 w 476144"/>
                <a:gd name="connsiteY98" fmla="*/ 336630 h 756201"/>
                <a:gd name="connsiteX99" fmla="*/ 308321 w 476144"/>
                <a:gd name="connsiteY99" fmla="*/ 342505 h 756201"/>
                <a:gd name="connsiteX100" fmla="*/ 292348 w 476144"/>
                <a:gd name="connsiteY100" fmla="*/ 348148 h 756201"/>
                <a:gd name="connsiteX101" fmla="*/ 279908 w 476144"/>
                <a:gd name="connsiteY101" fmla="*/ 352428 h 756201"/>
                <a:gd name="connsiteX102" fmla="*/ 267690 w 476144"/>
                <a:gd name="connsiteY102" fmla="*/ 356808 h 756201"/>
                <a:gd name="connsiteX103" fmla="*/ 256124 w 476144"/>
                <a:gd name="connsiteY103" fmla="*/ 361157 h 756201"/>
                <a:gd name="connsiteX104" fmla="*/ 250556 w 476144"/>
                <a:gd name="connsiteY104" fmla="*/ 363266 h 756201"/>
                <a:gd name="connsiteX105" fmla="*/ 245101 w 476144"/>
                <a:gd name="connsiteY105" fmla="*/ 365481 h 756201"/>
                <a:gd name="connsiteX106" fmla="*/ 239756 w 476144"/>
                <a:gd name="connsiteY106" fmla="*/ 367689 h 756201"/>
                <a:gd name="connsiteX107" fmla="*/ 234638 w 476144"/>
                <a:gd name="connsiteY107" fmla="*/ 370105 h 756201"/>
                <a:gd name="connsiteX108" fmla="*/ 229728 w 476144"/>
                <a:gd name="connsiteY108" fmla="*/ 372294 h 756201"/>
                <a:gd name="connsiteX109" fmla="*/ 225149 w 476144"/>
                <a:gd name="connsiteY109" fmla="*/ 374576 h 756201"/>
                <a:gd name="connsiteX110" fmla="*/ 220682 w 476144"/>
                <a:gd name="connsiteY110" fmla="*/ 376962 h 756201"/>
                <a:gd name="connsiteX111" fmla="*/ 216548 w 476144"/>
                <a:gd name="connsiteY111" fmla="*/ 379441 h 756201"/>
                <a:gd name="connsiteX112" fmla="*/ 212740 w 476144"/>
                <a:gd name="connsiteY112" fmla="*/ 381906 h 756201"/>
                <a:gd name="connsiteX113" fmla="*/ 209154 w 476144"/>
                <a:gd name="connsiteY113" fmla="*/ 384469 h 756201"/>
                <a:gd name="connsiteX114" fmla="*/ 204319 w 476144"/>
                <a:gd name="connsiteY114" fmla="*/ 388289 h 756201"/>
                <a:gd name="connsiteX115" fmla="*/ 199706 w 476144"/>
                <a:gd name="connsiteY115" fmla="*/ 392207 h 756201"/>
                <a:gd name="connsiteX116" fmla="*/ 195419 w 476144"/>
                <a:gd name="connsiteY116" fmla="*/ 396111 h 756201"/>
                <a:gd name="connsiteX117" fmla="*/ 191458 w 476144"/>
                <a:gd name="connsiteY117" fmla="*/ 399999 h 756201"/>
                <a:gd name="connsiteX118" fmla="*/ 187924 w 476144"/>
                <a:gd name="connsiteY118" fmla="*/ 403650 h 756201"/>
                <a:gd name="connsiteX119" fmla="*/ 184828 w 476144"/>
                <a:gd name="connsiteY119" fmla="*/ 407389 h 756201"/>
                <a:gd name="connsiteX120" fmla="*/ 181949 w 476144"/>
                <a:gd name="connsiteY120" fmla="*/ 411118 h 756201"/>
                <a:gd name="connsiteX121" fmla="*/ 179289 w 476144"/>
                <a:gd name="connsiteY121" fmla="*/ 414837 h 756201"/>
                <a:gd name="connsiteX122" fmla="*/ 176949 w 476144"/>
                <a:gd name="connsiteY122" fmla="*/ 418432 h 756201"/>
                <a:gd name="connsiteX123" fmla="*/ 174822 w 476144"/>
                <a:gd name="connsiteY123" fmla="*/ 421909 h 756201"/>
                <a:gd name="connsiteX124" fmla="*/ 173025 w 476144"/>
                <a:gd name="connsiteY124" fmla="*/ 425479 h 756201"/>
                <a:gd name="connsiteX125" fmla="*/ 171551 w 476144"/>
                <a:gd name="connsiteY125" fmla="*/ 428927 h 756201"/>
                <a:gd name="connsiteX126" fmla="*/ 170174 w 476144"/>
                <a:gd name="connsiteY126" fmla="*/ 432149 h 756201"/>
                <a:gd name="connsiteX127" fmla="*/ 168901 w 476144"/>
                <a:gd name="connsiteY127" fmla="*/ 435260 h 756201"/>
                <a:gd name="connsiteX128" fmla="*/ 167960 w 476144"/>
                <a:gd name="connsiteY128" fmla="*/ 438464 h 756201"/>
                <a:gd name="connsiteX129" fmla="*/ 167306 w 476144"/>
                <a:gd name="connsiteY129" fmla="*/ 441120 h 756201"/>
                <a:gd name="connsiteX130" fmla="*/ 220107 w 476144"/>
                <a:gd name="connsiteY130" fmla="*/ 451780 h 756201"/>
                <a:gd name="connsiteX131" fmla="*/ 316872 w 476144"/>
                <a:gd name="connsiteY131" fmla="*/ 597765 h 756201"/>
                <a:gd name="connsiteX132" fmla="*/ 158436 w 476144"/>
                <a:gd name="connsiteY132" fmla="*/ 756201 h 756201"/>
                <a:gd name="connsiteX133" fmla="*/ 0 w 476144"/>
                <a:gd name="connsiteY133" fmla="*/ 597765 h 756201"/>
                <a:gd name="connsiteX134" fmla="*/ 96766 w 476144"/>
                <a:gd name="connsiteY134" fmla="*/ 451780 h 756201"/>
                <a:gd name="connsiteX135" fmla="*/ 139821 w 476144"/>
                <a:gd name="connsiteY135" fmla="*/ 443087 h 756201"/>
                <a:gd name="connsiteX136" fmla="*/ 140439 w 476144"/>
                <a:gd name="connsiteY136" fmla="*/ 439409 h 756201"/>
                <a:gd name="connsiteX137" fmla="*/ 141232 w 476144"/>
                <a:gd name="connsiteY137" fmla="*/ 435340 h 756201"/>
                <a:gd name="connsiteX138" fmla="*/ 142345 w 476144"/>
                <a:gd name="connsiteY138" fmla="*/ 431148 h 756201"/>
                <a:gd name="connsiteX139" fmla="*/ 143666 w 476144"/>
                <a:gd name="connsiteY139" fmla="*/ 426728 h 756201"/>
                <a:gd name="connsiteX140" fmla="*/ 145313 w 476144"/>
                <a:gd name="connsiteY140" fmla="*/ 422293 h 756201"/>
                <a:gd name="connsiteX141" fmla="*/ 147168 w 476144"/>
                <a:gd name="connsiteY141" fmla="*/ 417630 h 756201"/>
                <a:gd name="connsiteX142" fmla="*/ 149462 w 476144"/>
                <a:gd name="connsiteY142" fmla="*/ 413057 h 756201"/>
                <a:gd name="connsiteX143" fmla="*/ 151850 w 476144"/>
                <a:gd name="connsiteY143" fmla="*/ 408151 h 756201"/>
                <a:gd name="connsiteX144" fmla="*/ 154787 w 476144"/>
                <a:gd name="connsiteY144" fmla="*/ 403329 h 756201"/>
                <a:gd name="connsiteX145" fmla="*/ 158154 w 476144"/>
                <a:gd name="connsiteY145" fmla="*/ 398378 h 756201"/>
                <a:gd name="connsiteX146" fmla="*/ 159897 w 476144"/>
                <a:gd name="connsiteY146" fmla="*/ 396009 h 756201"/>
                <a:gd name="connsiteX147" fmla="*/ 161738 w 476144"/>
                <a:gd name="connsiteY147" fmla="*/ 393418 h 756201"/>
                <a:gd name="connsiteX148" fmla="*/ 163698 w 476144"/>
                <a:gd name="connsiteY148" fmla="*/ 391038 h 756201"/>
                <a:gd name="connsiteX149" fmla="*/ 165756 w 476144"/>
                <a:gd name="connsiteY149" fmla="*/ 388437 h 756201"/>
                <a:gd name="connsiteX150" fmla="*/ 168032 w 476144"/>
                <a:gd name="connsiteY150" fmla="*/ 385825 h 756201"/>
                <a:gd name="connsiteX151" fmla="*/ 170428 w 476144"/>
                <a:gd name="connsiteY151" fmla="*/ 383427 h 756201"/>
                <a:gd name="connsiteX152" fmla="*/ 172703 w 476144"/>
                <a:gd name="connsiteY152" fmla="*/ 380815 h 756201"/>
                <a:gd name="connsiteX153" fmla="*/ 175307 w 476144"/>
                <a:gd name="connsiteY153" fmla="*/ 378187 h 756201"/>
                <a:gd name="connsiteX154" fmla="*/ 177919 w 476144"/>
                <a:gd name="connsiteY154" fmla="*/ 375779 h 756201"/>
                <a:gd name="connsiteX155" fmla="*/ 180739 w 476144"/>
                <a:gd name="connsiteY155" fmla="*/ 373142 h 756201"/>
                <a:gd name="connsiteX156" fmla="*/ 183568 w 476144"/>
                <a:gd name="connsiteY156" fmla="*/ 370722 h 756201"/>
                <a:gd name="connsiteX157" fmla="*/ 186714 w 476144"/>
                <a:gd name="connsiteY157" fmla="*/ 368072 h 756201"/>
                <a:gd name="connsiteX158" fmla="*/ 189871 w 476144"/>
                <a:gd name="connsiteY158" fmla="*/ 365637 h 756201"/>
                <a:gd name="connsiteX159" fmla="*/ 193130 w 476144"/>
                <a:gd name="connsiteY159" fmla="*/ 363088 h 756201"/>
                <a:gd name="connsiteX160" fmla="*/ 197348 w 476144"/>
                <a:gd name="connsiteY160" fmla="*/ 360060 h 756201"/>
                <a:gd name="connsiteX161" fmla="*/ 201793 w 476144"/>
                <a:gd name="connsiteY161" fmla="*/ 357238 h 756201"/>
                <a:gd name="connsiteX162" fmla="*/ 206457 w 476144"/>
                <a:gd name="connsiteY162" fmla="*/ 354408 h 756201"/>
                <a:gd name="connsiteX163" fmla="*/ 211347 w 476144"/>
                <a:gd name="connsiteY163" fmla="*/ 351784 h 756201"/>
                <a:gd name="connsiteX164" fmla="*/ 216450 w 476144"/>
                <a:gd name="connsiteY164" fmla="*/ 349042 h 756201"/>
                <a:gd name="connsiteX165" fmla="*/ 221785 w 476144"/>
                <a:gd name="connsiteY165" fmla="*/ 346616 h 756201"/>
                <a:gd name="connsiteX166" fmla="*/ 227328 w 476144"/>
                <a:gd name="connsiteY166" fmla="*/ 343962 h 756201"/>
                <a:gd name="connsiteX167" fmla="*/ 233103 w 476144"/>
                <a:gd name="connsiteY167" fmla="*/ 341624 h 756201"/>
                <a:gd name="connsiteX168" fmla="*/ 238874 w 476144"/>
                <a:gd name="connsiteY168" fmla="*/ 339178 h 756201"/>
                <a:gd name="connsiteX169" fmla="*/ 244971 w 476144"/>
                <a:gd name="connsiteY169" fmla="*/ 336717 h 756201"/>
                <a:gd name="connsiteX170" fmla="*/ 257504 w 476144"/>
                <a:gd name="connsiteY170" fmla="*/ 332105 h 756201"/>
                <a:gd name="connsiteX171" fmla="*/ 270364 w 476144"/>
                <a:gd name="connsiteY171" fmla="*/ 327479 h 756201"/>
                <a:gd name="connsiteX172" fmla="*/ 283551 w 476144"/>
                <a:gd name="connsiteY172" fmla="*/ 322837 h 756201"/>
                <a:gd name="connsiteX173" fmla="*/ 298783 w 476144"/>
                <a:gd name="connsiteY173" fmla="*/ 317665 h 756201"/>
                <a:gd name="connsiteX174" fmla="*/ 313886 w 476144"/>
                <a:gd name="connsiteY174" fmla="*/ 312062 h 756201"/>
                <a:gd name="connsiteX175" fmla="*/ 321604 w 476144"/>
                <a:gd name="connsiteY175" fmla="*/ 309308 h 756201"/>
                <a:gd name="connsiteX176" fmla="*/ 329094 w 476144"/>
                <a:gd name="connsiteY176" fmla="*/ 306346 h 756201"/>
                <a:gd name="connsiteX177" fmla="*/ 336583 w 476144"/>
                <a:gd name="connsiteY177" fmla="*/ 303385 h 756201"/>
                <a:gd name="connsiteX178" fmla="*/ 343959 w 476144"/>
                <a:gd name="connsiteY178" fmla="*/ 300319 h 756201"/>
                <a:gd name="connsiteX179" fmla="*/ 351329 w 476144"/>
                <a:gd name="connsiteY179" fmla="*/ 297145 h 756201"/>
                <a:gd name="connsiteX180" fmla="*/ 358587 w 476144"/>
                <a:gd name="connsiteY180" fmla="*/ 293867 h 756201"/>
                <a:gd name="connsiteX181" fmla="*/ 365730 w 476144"/>
                <a:gd name="connsiteY181" fmla="*/ 290486 h 756201"/>
                <a:gd name="connsiteX182" fmla="*/ 372647 w 476144"/>
                <a:gd name="connsiteY182" fmla="*/ 286897 h 756201"/>
                <a:gd name="connsiteX183" fmla="*/ 379341 w 476144"/>
                <a:gd name="connsiteY183" fmla="*/ 283209 h 756201"/>
                <a:gd name="connsiteX184" fmla="*/ 385920 w 476144"/>
                <a:gd name="connsiteY184" fmla="*/ 279418 h 756201"/>
                <a:gd name="connsiteX185" fmla="*/ 392272 w 476144"/>
                <a:gd name="connsiteY185" fmla="*/ 275419 h 756201"/>
                <a:gd name="connsiteX186" fmla="*/ 398397 w 476144"/>
                <a:gd name="connsiteY186" fmla="*/ 271212 h 756201"/>
                <a:gd name="connsiteX187" fmla="*/ 401340 w 476144"/>
                <a:gd name="connsiteY187" fmla="*/ 268897 h 756201"/>
                <a:gd name="connsiteX188" fmla="*/ 404402 w 476144"/>
                <a:gd name="connsiteY188" fmla="*/ 266793 h 756201"/>
                <a:gd name="connsiteX189" fmla="*/ 407129 w 476144"/>
                <a:gd name="connsiteY189" fmla="*/ 264489 h 756201"/>
                <a:gd name="connsiteX190" fmla="*/ 409968 w 476144"/>
                <a:gd name="connsiteY190" fmla="*/ 262286 h 756201"/>
                <a:gd name="connsiteX191" fmla="*/ 412580 w 476144"/>
                <a:gd name="connsiteY191" fmla="*/ 259877 h 756201"/>
                <a:gd name="connsiteX192" fmla="*/ 415302 w 476144"/>
                <a:gd name="connsiteY192" fmla="*/ 257462 h 756201"/>
                <a:gd name="connsiteX193" fmla="*/ 417801 w 476144"/>
                <a:gd name="connsiteY193" fmla="*/ 254950 h 756201"/>
                <a:gd name="connsiteX194" fmla="*/ 420190 w 476144"/>
                <a:gd name="connsiteY194" fmla="*/ 252442 h 756201"/>
                <a:gd name="connsiteX195" fmla="*/ 422576 w 476144"/>
                <a:gd name="connsiteY195" fmla="*/ 249826 h 756201"/>
                <a:gd name="connsiteX196" fmla="*/ 424961 w 476144"/>
                <a:gd name="connsiteY196" fmla="*/ 247209 h 756201"/>
                <a:gd name="connsiteX197" fmla="*/ 427123 w 476144"/>
                <a:gd name="connsiteY197" fmla="*/ 244493 h 756201"/>
                <a:gd name="connsiteX198" fmla="*/ 429286 w 476144"/>
                <a:gd name="connsiteY198" fmla="*/ 241778 h 756201"/>
                <a:gd name="connsiteX199" fmla="*/ 431335 w 476144"/>
                <a:gd name="connsiteY199" fmla="*/ 238959 h 756201"/>
                <a:gd name="connsiteX200" fmla="*/ 433166 w 476144"/>
                <a:gd name="connsiteY200" fmla="*/ 236149 h 756201"/>
                <a:gd name="connsiteX201" fmla="*/ 434982 w 476144"/>
                <a:gd name="connsiteY201" fmla="*/ 233014 h 756201"/>
                <a:gd name="connsiteX202" fmla="*/ 436808 w 476144"/>
                <a:gd name="connsiteY202" fmla="*/ 230096 h 756201"/>
                <a:gd name="connsiteX203" fmla="*/ 438407 w 476144"/>
                <a:gd name="connsiteY203" fmla="*/ 226972 h 756201"/>
                <a:gd name="connsiteX204" fmla="*/ 440006 w 476144"/>
                <a:gd name="connsiteY204" fmla="*/ 223846 h 756201"/>
                <a:gd name="connsiteX205" fmla="*/ 441387 w 476144"/>
                <a:gd name="connsiteY205" fmla="*/ 220731 h 756201"/>
                <a:gd name="connsiteX206" fmla="*/ 442649 w 476144"/>
                <a:gd name="connsiteY206" fmla="*/ 217403 h 756201"/>
                <a:gd name="connsiteX207" fmla="*/ 443907 w 476144"/>
                <a:gd name="connsiteY207" fmla="*/ 213968 h 756201"/>
                <a:gd name="connsiteX208" fmla="*/ 445061 w 476144"/>
                <a:gd name="connsiteY208" fmla="*/ 210644 h 756201"/>
                <a:gd name="connsiteX209" fmla="*/ 445987 w 476144"/>
                <a:gd name="connsiteY209" fmla="*/ 207114 h 756201"/>
                <a:gd name="connsiteX210" fmla="*/ 446799 w 476144"/>
                <a:gd name="connsiteY210" fmla="*/ 203481 h 756201"/>
                <a:gd name="connsiteX211" fmla="*/ 447498 w 476144"/>
                <a:gd name="connsiteY211" fmla="*/ 199744 h 756201"/>
                <a:gd name="connsiteX212" fmla="*/ 448197 w 476144"/>
                <a:gd name="connsiteY212" fmla="*/ 196006 h 756201"/>
                <a:gd name="connsiteX213" fmla="*/ 448678 w 476144"/>
                <a:gd name="connsiteY213" fmla="*/ 192278 h 756201"/>
                <a:gd name="connsiteX214" fmla="*/ 449150 w 476144"/>
                <a:gd name="connsiteY214" fmla="*/ 188333 h 756201"/>
                <a:gd name="connsiteX215" fmla="*/ 449295 w 476144"/>
                <a:gd name="connsiteY215" fmla="*/ 184404 h 756201"/>
                <a:gd name="connsiteX216" fmla="*/ 449327 w 476144"/>
                <a:gd name="connsiteY216" fmla="*/ 180371 h 756201"/>
                <a:gd name="connsiteX217" fmla="*/ 449461 w 476144"/>
                <a:gd name="connsiteY217" fmla="*/ 176223 h 756201"/>
                <a:gd name="connsiteX218" fmla="*/ 449265 w 476144"/>
                <a:gd name="connsiteY218" fmla="*/ 171982 h 756201"/>
                <a:gd name="connsiteX219" fmla="*/ 448923 w 476144"/>
                <a:gd name="connsiteY219" fmla="*/ 169272 h 756201"/>
                <a:gd name="connsiteX220" fmla="*/ 448688 w 476144"/>
                <a:gd name="connsiteY220" fmla="*/ 166560 h 756201"/>
                <a:gd name="connsiteX221" fmla="*/ 448345 w 476144"/>
                <a:gd name="connsiteY221" fmla="*/ 163852 h 756201"/>
                <a:gd name="connsiteX222" fmla="*/ 447892 w 476144"/>
                <a:gd name="connsiteY222" fmla="*/ 161148 h 756201"/>
                <a:gd name="connsiteX223" fmla="*/ 447333 w 476144"/>
                <a:gd name="connsiteY223" fmla="*/ 158450 h 756201"/>
                <a:gd name="connsiteX224" fmla="*/ 446886 w 476144"/>
                <a:gd name="connsiteY224" fmla="*/ 155855 h 756201"/>
                <a:gd name="connsiteX225" fmla="*/ 445562 w 476144"/>
                <a:gd name="connsiteY225" fmla="*/ 150794 h 756201"/>
                <a:gd name="connsiteX226" fmla="*/ 443907 w 476144"/>
                <a:gd name="connsiteY226" fmla="*/ 145640 h 756201"/>
                <a:gd name="connsiteX227" fmla="*/ 441941 w 476144"/>
                <a:gd name="connsiteY227" fmla="*/ 140827 h 756201"/>
                <a:gd name="connsiteX228" fmla="*/ 439862 w 476144"/>
                <a:gd name="connsiteY228" fmla="*/ 135910 h 756201"/>
                <a:gd name="connsiteX229" fmla="*/ 437471 w 476144"/>
                <a:gd name="connsiteY229" fmla="*/ 131334 h 756201"/>
                <a:gd name="connsiteX230" fmla="*/ 434858 w 476144"/>
                <a:gd name="connsiteY230" fmla="*/ 126661 h 756201"/>
                <a:gd name="connsiteX231" fmla="*/ 432147 w 476144"/>
                <a:gd name="connsiteY231" fmla="*/ 122209 h 756201"/>
                <a:gd name="connsiteX232" fmla="*/ 429119 w 476144"/>
                <a:gd name="connsiteY232" fmla="*/ 117991 h 756201"/>
                <a:gd name="connsiteX233" fmla="*/ 425760 w 476144"/>
                <a:gd name="connsiteY233" fmla="*/ 113677 h 756201"/>
                <a:gd name="connsiteX234" fmla="*/ 422406 w 476144"/>
                <a:gd name="connsiteY234" fmla="*/ 109473 h 756201"/>
                <a:gd name="connsiteX235" fmla="*/ 418736 w 476144"/>
                <a:gd name="connsiteY235" fmla="*/ 105503 h 756201"/>
                <a:gd name="connsiteX236" fmla="*/ 414957 w 476144"/>
                <a:gd name="connsiteY236" fmla="*/ 101536 h 756201"/>
                <a:gd name="connsiteX237" fmla="*/ 410965 w 476144"/>
                <a:gd name="connsiteY237" fmla="*/ 97688 h 756201"/>
                <a:gd name="connsiteX238" fmla="*/ 406762 w 476144"/>
                <a:gd name="connsiteY238" fmla="*/ 93959 h 756201"/>
                <a:gd name="connsiteX239" fmla="*/ 402455 w 476144"/>
                <a:gd name="connsiteY239" fmla="*/ 90344 h 756201"/>
                <a:gd name="connsiteX240" fmla="*/ 398043 w 476144"/>
                <a:gd name="connsiteY240" fmla="*/ 86843 h 756201"/>
                <a:gd name="connsiteX241" fmla="*/ 393421 w 476144"/>
                <a:gd name="connsiteY241" fmla="*/ 83461 h 756201"/>
                <a:gd name="connsiteX242" fmla="*/ 388688 w 476144"/>
                <a:gd name="connsiteY242" fmla="*/ 80083 h 756201"/>
                <a:gd name="connsiteX243" fmla="*/ 383852 w 476144"/>
                <a:gd name="connsiteY243" fmla="*/ 76820 h 756201"/>
                <a:gd name="connsiteX244" fmla="*/ 378908 w 476144"/>
                <a:gd name="connsiteY244" fmla="*/ 73562 h 756201"/>
                <a:gd name="connsiteX245" fmla="*/ 373864 w 476144"/>
                <a:gd name="connsiteY245" fmla="*/ 70525 h 756201"/>
                <a:gd name="connsiteX246" fmla="*/ 368604 w 476144"/>
                <a:gd name="connsiteY246" fmla="*/ 67500 h 756201"/>
                <a:gd name="connsiteX247" fmla="*/ 363462 w 476144"/>
                <a:gd name="connsiteY247" fmla="*/ 64686 h 756201"/>
                <a:gd name="connsiteX248" fmla="*/ 358103 w 476144"/>
                <a:gd name="connsiteY248" fmla="*/ 61883 h 756201"/>
                <a:gd name="connsiteX249" fmla="*/ 352748 w 476144"/>
                <a:gd name="connsiteY249" fmla="*/ 59188 h 756201"/>
                <a:gd name="connsiteX250" fmla="*/ 347290 w 476144"/>
                <a:gd name="connsiteY250" fmla="*/ 56607 h 756201"/>
                <a:gd name="connsiteX251" fmla="*/ 341729 w 476144"/>
                <a:gd name="connsiteY251" fmla="*/ 54139 h 756201"/>
                <a:gd name="connsiteX252" fmla="*/ 336168 w 476144"/>
                <a:gd name="connsiteY252" fmla="*/ 51673 h 756201"/>
                <a:gd name="connsiteX253" fmla="*/ 330606 w 476144"/>
                <a:gd name="connsiteY253" fmla="*/ 49205 h 756201"/>
                <a:gd name="connsiteX254" fmla="*/ 324945 w 476144"/>
                <a:gd name="connsiteY254" fmla="*/ 46961 h 756201"/>
                <a:gd name="connsiteX255" fmla="*/ 319290 w 476144"/>
                <a:gd name="connsiteY255" fmla="*/ 44823 h 756201"/>
                <a:gd name="connsiteX256" fmla="*/ 313634 w 476144"/>
                <a:gd name="connsiteY256" fmla="*/ 42688 h 756201"/>
                <a:gd name="connsiteX257" fmla="*/ 307984 w 476144"/>
                <a:gd name="connsiteY257" fmla="*/ 40661 h 756201"/>
                <a:gd name="connsiteX258" fmla="*/ 296798 w 476144"/>
                <a:gd name="connsiteY258" fmla="*/ 36710 h 756201"/>
                <a:gd name="connsiteX259" fmla="*/ 285626 w 476144"/>
                <a:gd name="connsiteY259" fmla="*/ 33086 h 756201"/>
                <a:gd name="connsiteX260" fmla="*/ 274583 w 476144"/>
                <a:gd name="connsiteY260" fmla="*/ 29892 h 756201"/>
                <a:gd name="connsiteX261" fmla="*/ 263876 w 476144"/>
                <a:gd name="connsiteY261" fmla="*/ 26898 h 756201"/>
                <a:gd name="connsiteX262" fmla="*/ 255207 w 476144"/>
                <a:gd name="connsiteY262" fmla="*/ 24683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76144" h="756201">
                  <a:moveTo>
                    <a:pt x="267248" y="0"/>
                  </a:moveTo>
                  <a:lnTo>
                    <a:pt x="274047" y="1800"/>
                  </a:lnTo>
                  <a:lnTo>
                    <a:pt x="286296" y="5157"/>
                  </a:lnTo>
                  <a:lnTo>
                    <a:pt x="298895" y="9042"/>
                  </a:lnTo>
                  <a:lnTo>
                    <a:pt x="305203" y="11148"/>
                  </a:lnTo>
                  <a:lnTo>
                    <a:pt x="311619" y="13248"/>
                  </a:lnTo>
                  <a:lnTo>
                    <a:pt x="317937" y="15572"/>
                  </a:lnTo>
                  <a:lnTo>
                    <a:pt x="324368" y="17999"/>
                  </a:lnTo>
                  <a:lnTo>
                    <a:pt x="330909" y="20421"/>
                  </a:lnTo>
                  <a:lnTo>
                    <a:pt x="337345" y="22957"/>
                  </a:lnTo>
                  <a:lnTo>
                    <a:pt x="343787" y="25601"/>
                  </a:lnTo>
                  <a:lnTo>
                    <a:pt x="350021" y="28473"/>
                  </a:lnTo>
                  <a:lnTo>
                    <a:pt x="356472" y="31335"/>
                  </a:lnTo>
                  <a:lnTo>
                    <a:pt x="362597" y="34213"/>
                  </a:lnTo>
                  <a:lnTo>
                    <a:pt x="368956" y="37407"/>
                  </a:lnTo>
                  <a:lnTo>
                    <a:pt x="375205" y="40604"/>
                  </a:lnTo>
                  <a:lnTo>
                    <a:pt x="381241" y="43922"/>
                  </a:lnTo>
                  <a:lnTo>
                    <a:pt x="387179" y="47461"/>
                  </a:lnTo>
                  <a:lnTo>
                    <a:pt x="393009" y="51005"/>
                  </a:lnTo>
                  <a:lnTo>
                    <a:pt x="398843" y="54659"/>
                  </a:lnTo>
                  <a:lnTo>
                    <a:pt x="404471" y="58540"/>
                  </a:lnTo>
                  <a:lnTo>
                    <a:pt x="409989" y="62425"/>
                  </a:lnTo>
                  <a:lnTo>
                    <a:pt x="415300" y="66539"/>
                  </a:lnTo>
                  <a:lnTo>
                    <a:pt x="420611" y="70653"/>
                  </a:lnTo>
                  <a:lnTo>
                    <a:pt x="425606" y="74998"/>
                  </a:lnTo>
                  <a:lnTo>
                    <a:pt x="430497" y="79458"/>
                  </a:lnTo>
                  <a:lnTo>
                    <a:pt x="435181" y="84146"/>
                  </a:lnTo>
                  <a:lnTo>
                    <a:pt x="439755" y="88838"/>
                  </a:lnTo>
                  <a:lnTo>
                    <a:pt x="444010" y="93654"/>
                  </a:lnTo>
                  <a:lnTo>
                    <a:pt x="448055" y="98698"/>
                  </a:lnTo>
                  <a:lnTo>
                    <a:pt x="451890" y="103860"/>
                  </a:lnTo>
                  <a:lnTo>
                    <a:pt x="455398" y="109037"/>
                  </a:lnTo>
                  <a:lnTo>
                    <a:pt x="457159" y="111789"/>
                  </a:lnTo>
                  <a:lnTo>
                    <a:pt x="458812" y="114547"/>
                  </a:lnTo>
                  <a:lnTo>
                    <a:pt x="460361" y="117417"/>
                  </a:lnTo>
                  <a:lnTo>
                    <a:pt x="461906" y="120179"/>
                  </a:lnTo>
                  <a:lnTo>
                    <a:pt x="463346" y="123055"/>
                  </a:lnTo>
                  <a:lnTo>
                    <a:pt x="464786" y="125931"/>
                  </a:lnTo>
                  <a:lnTo>
                    <a:pt x="466010" y="128816"/>
                  </a:lnTo>
                  <a:lnTo>
                    <a:pt x="467232" y="131703"/>
                  </a:lnTo>
                  <a:lnTo>
                    <a:pt x="468357" y="134810"/>
                  </a:lnTo>
                  <a:lnTo>
                    <a:pt x="469475" y="137810"/>
                  </a:lnTo>
                  <a:lnTo>
                    <a:pt x="470486" y="140815"/>
                  </a:lnTo>
                  <a:lnTo>
                    <a:pt x="471398" y="144042"/>
                  </a:lnTo>
                  <a:lnTo>
                    <a:pt x="472305" y="147160"/>
                  </a:lnTo>
                  <a:lnTo>
                    <a:pt x="472999" y="150397"/>
                  </a:lnTo>
                  <a:lnTo>
                    <a:pt x="473689" y="153525"/>
                  </a:lnTo>
                  <a:lnTo>
                    <a:pt x="474280" y="156877"/>
                  </a:lnTo>
                  <a:lnTo>
                    <a:pt x="474865" y="160119"/>
                  </a:lnTo>
                  <a:lnTo>
                    <a:pt x="475238" y="163480"/>
                  </a:lnTo>
                  <a:lnTo>
                    <a:pt x="475612" y="166840"/>
                  </a:lnTo>
                  <a:lnTo>
                    <a:pt x="475773" y="170321"/>
                  </a:lnTo>
                  <a:lnTo>
                    <a:pt x="475893" y="172930"/>
                  </a:lnTo>
                  <a:lnTo>
                    <a:pt x="476125" y="177932"/>
                  </a:lnTo>
                  <a:lnTo>
                    <a:pt x="476144" y="183054"/>
                  </a:lnTo>
                  <a:lnTo>
                    <a:pt x="476039" y="187854"/>
                  </a:lnTo>
                  <a:lnTo>
                    <a:pt x="475711" y="192554"/>
                  </a:lnTo>
                  <a:lnTo>
                    <a:pt x="475167" y="197265"/>
                  </a:lnTo>
                  <a:lnTo>
                    <a:pt x="474616" y="201868"/>
                  </a:lnTo>
                  <a:lnTo>
                    <a:pt x="473845" y="206372"/>
                  </a:lnTo>
                  <a:lnTo>
                    <a:pt x="472953" y="210663"/>
                  </a:lnTo>
                  <a:lnTo>
                    <a:pt x="471953" y="214959"/>
                  </a:lnTo>
                  <a:lnTo>
                    <a:pt x="470726" y="219048"/>
                  </a:lnTo>
                  <a:lnTo>
                    <a:pt x="469503" y="223245"/>
                  </a:lnTo>
                  <a:lnTo>
                    <a:pt x="468054" y="227235"/>
                  </a:lnTo>
                  <a:lnTo>
                    <a:pt x="466599" y="231116"/>
                  </a:lnTo>
                  <a:lnTo>
                    <a:pt x="464922" y="234900"/>
                  </a:lnTo>
                  <a:lnTo>
                    <a:pt x="463135" y="238687"/>
                  </a:lnTo>
                  <a:lnTo>
                    <a:pt x="461236" y="242372"/>
                  </a:lnTo>
                  <a:lnTo>
                    <a:pt x="459327" y="245837"/>
                  </a:lnTo>
                  <a:lnTo>
                    <a:pt x="457090" y="249319"/>
                  </a:lnTo>
                  <a:lnTo>
                    <a:pt x="454963" y="252795"/>
                  </a:lnTo>
                  <a:lnTo>
                    <a:pt x="452609" y="256065"/>
                  </a:lnTo>
                  <a:lnTo>
                    <a:pt x="450150" y="259448"/>
                  </a:lnTo>
                  <a:lnTo>
                    <a:pt x="447572" y="262619"/>
                  </a:lnTo>
                  <a:lnTo>
                    <a:pt x="444990" y="265680"/>
                  </a:lnTo>
                  <a:lnTo>
                    <a:pt x="442294" y="268638"/>
                  </a:lnTo>
                  <a:lnTo>
                    <a:pt x="439489" y="271601"/>
                  </a:lnTo>
                  <a:lnTo>
                    <a:pt x="436576" y="274569"/>
                  </a:lnTo>
                  <a:lnTo>
                    <a:pt x="433653" y="277319"/>
                  </a:lnTo>
                  <a:lnTo>
                    <a:pt x="430517" y="280189"/>
                  </a:lnTo>
                  <a:lnTo>
                    <a:pt x="427474" y="282727"/>
                  </a:lnTo>
                  <a:lnTo>
                    <a:pt x="424220" y="285384"/>
                  </a:lnTo>
                  <a:lnTo>
                    <a:pt x="420856" y="288046"/>
                  </a:lnTo>
                  <a:lnTo>
                    <a:pt x="417592" y="290486"/>
                  </a:lnTo>
                  <a:lnTo>
                    <a:pt x="414223" y="293039"/>
                  </a:lnTo>
                  <a:lnTo>
                    <a:pt x="410736" y="295380"/>
                  </a:lnTo>
                  <a:lnTo>
                    <a:pt x="407135" y="297617"/>
                  </a:lnTo>
                  <a:lnTo>
                    <a:pt x="403544" y="300071"/>
                  </a:lnTo>
                  <a:lnTo>
                    <a:pt x="396229" y="304441"/>
                  </a:lnTo>
                  <a:lnTo>
                    <a:pt x="388794" y="308598"/>
                  </a:lnTo>
                  <a:lnTo>
                    <a:pt x="381029" y="312663"/>
                  </a:lnTo>
                  <a:lnTo>
                    <a:pt x="373253" y="316510"/>
                  </a:lnTo>
                  <a:lnTo>
                    <a:pt x="365255" y="320258"/>
                  </a:lnTo>
                  <a:lnTo>
                    <a:pt x="357247" y="323789"/>
                  </a:lnTo>
                  <a:lnTo>
                    <a:pt x="349120" y="327107"/>
                  </a:lnTo>
                  <a:lnTo>
                    <a:pt x="340884" y="330429"/>
                  </a:lnTo>
                  <a:lnTo>
                    <a:pt x="332855" y="333525"/>
                  </a:lnTo>
                  <a:lnTo>
                    <a:pt x="324610" y="336630"/>
                  </a:lnTo>
                  <a:lnTo>
                    <a:pt x="308321" y="342505"/>
                  </a:lnTo>
                  <a:lnTo>
                    <a:pt x="292348" y="348148"/>
                  </a:lnTo>
                  <a:lnTo>
                    <a:pt x="279908" y="352428"/>
                  </a:lnTo>
                  <a:lnTo>
                    <a:pt x="267690" y="356808"/>
                  </a:lnTo>
                  <a:lnTo>
                    <a:pt x="256124" y="361157"/>
                  </a:lnTo>
                  <a:lnTo>
                    <a:pt x="250556" y="363266"/>
                  </a:lnTo>
                  <a:lnTo>
                    <a:pt x="245101" y="365481"/>
                  </a:lnTo>
                  <a:lnTo>
                    <a:pt x="239756" y="367689"/>
                  </a:lnTo>
                  <a:lnTo>
                    <a:pt x="234638" y="370105"/>
                  </a:lnTo>
                  <a:lnTo>
                    <a:pt x="229728" y="372294"/>
                  </a:lnTo>
                  <a:lnTo>
                    <a:pt x="225149" y="374576"/>
                  </a:lnTo>
                  <a:lnTo>
                    <a:pt x="220682" y="376962"/>
                  </a:lnTo>
                  <a:lnTo>
                    <a:pt x="216548" y="379441"/>
                  </a:lnTo>
                  <a:lnTo>
                    <a:pt x="212740" y="381906"/>
                  </a:lnTo>
                  <a:lnTo>
                    <a:pt x="209154" y="384469"/>
                  </a:lnTo>
                  <a:lnTo>
                    <a:pt x="204319" y="388289"/>
                  </a:lnTo>
                  <a:lnTo>
                    <a:pt x="199706" y="392207"/>
                  </a:lnTo>
                  <a:lnTo>
                    <a:pt x="195419" y="396111"/>
                  </a:lnTo>
                  <a:lnTo>
                    <a:pt x="191458" y="399999"/>
                  </a:lnTo>
                  <a:lnTo>
                    <a:pt x="187924" y="403650"/>
                  </a:lnTo>
                  <a:lnTo>
                    <a:pt x="184828" y="407389"/>
                  </a:lnTo>
                  <a:lnTo>
                    <a:pt x="181949" y="411118"/>
                  </a:lnTo>
                  <a:lnTo>
                    <a:pt x="179289" y="414837"/>
                  </a:lnTo>
                  <a:lnTo>
                    <a:pt x="176949" y="418432"/>
                  </a:lnTo>
                  <a:lnTo>
                    <a:pt x="174822" y="421909"/>
                  </a:lnTo>
                  <a:lnTo>
                    <a:pt x="173025" y="425479"/>
                  </a:lnTo>
                  <a:lnTo>
                    <a:pt x="171551" y="428927"/>
                  </a:lnTo>
                  <a:lnTo>
                    <a:pt x="170174" y="432149"/>
                  </a:lnTo>
                  <a:lnTo>
                    <a:pt x="168901" y="435260"/>
                  </a:lnTo>
                  <a:lnTo>
                    <a:pt x="167960" y="438464"/>
                  </a:lnTo>
                  <a:lnTo>
                    <a:pt x="167306" y="441120"/>
                  </a:lnTo>
                  <a:lnTo>
                    <a:pt x="220107" y="451780"/>
                  </a:lnTo>
                  <a:cubicBezTo>
                    <a:pt x="276972" y="475831"/>
                    <a:pt x="316872" y="532138"/>
                    <a:pt x="316872" y="597765"/>
                  </a:cubicBezTo>
                  <a:cubicBezTo>
                    <a:pt x="316872" y="685267"/>
                    <a:pt x="245938" y="756201"/>
                    <a:pt x="158436" y="756201"/>
                  </a:cubicBezTo>
                  <a:cubicBezTo>
                    <a:pt x="70934" y="756201"/>
                    <a:pt x="0" y="685267"/>
                    <a:pt x="0" y="597765"/>
                  </a:cubicBezTo>
                  <a:cubicBezTo>
                    <a:pt x="0" y="532138"/>
                    <a:pt x="39900" y="475831"/>
                    <a:pt x="96766" y="451780"/>
                  </a:cubicBezTo>
                  <a:lnTo>
                    <a:pt x="139821" y="443087"/>
                  </a:lnTo>
                  <a:lnTo>
                    <a:pt x="140439" y="439409"/>
                  </a:lnTo>
                  <a:lnTo>
                    <a:pt x="141232" y="435340"/>
                  </a:lnTo>
                  <a:lnTo>
                    <a:pt x="142345" y="431148"/>
                  </a:lnTo>
                  <a:lnTo>
                    <a:pt x="143666" y="426728"/>
                  </a:lnTo>
                  <a:lnTo>
                    <a:pt x="145313" y="422293"/>
                  </a:lnTo>
                  <a:lnTo>
                    <a:pt x="147168" y="417630"/>
                  </a:lnTo>
                  <a:lnTo>
                    <a:pt x="149462" y="413057"/>
                  </a:lnTo>
                  <a:lnTo>
                    <a:pt x="151850" y="408151"/>
                  </a:lnTo>
                  <a:lnTo>
                    <a:pt x="154787" y="403329"/>
                  </a:lnTo>
                  <a:lnTo>
                    <a:pt x="158154" y="398378"/>
                  </a:lnTo>
                  <a:lnTo>
                    <a:pt x="159897" y="396009"/>
                  </a:lnTo>
                  <a:lnTo>
                    <a:pt x="161738" y="393418"/>
                  </a:lnTo>
                  <a:lnTo>
                    <a:pt x="163698" y="391038"/>
                  </a:lnTo>
                  <a:lnTo>
                    <a:pt x="165756" y="388437"/>
                  </a:lnTo>
                  <a:lnTo>
                    <a:pt x="168032" y="385825"/>
                  </a:lnTo>
                  <a:lnTo>
                    <a:pt x="170428" y="383427"/>
                  </a:lnTo>
                  <a:lnTo>
                    <a:pt x="172703" y="380815"/>
                  </a:lnTo>
                  <a:lnTo>
                    <a:pt x="175307" y="378187"/>
                  </a:lnTo>
                  <a:lnTo>
                    <a:pt x="177919" y="375779"/>
                  </a:lnTo>
                  <a:lnTo>
                    <a:pt x="180739" y="373142"/>
                  </a:lnTo>
                  <a:lnTo>
                    <a:pt x="183568" y="370722"/>
                  </a:lnTo>
                  <a:lnTo>
                    <a:pt x="186714" y="368072"/>
                  </a:lnTo>
                  <a:lnTo>
                    <a:pt x="189871" y="365637"/>
                  </a:lnTo>
                  <a:lnTo>
                    <a:pt x="193130" y="363088"/>
                  </a:lnTo>
                  <a:lnTo>
                    <a:pt x="197348" y="360060"/>
                  </a:lnTo>
                  <a:lnTo>
                    <a:pt x="201793" y="357238"/>
                  </a:lnTo>
                  <a:lnTo>
                    <a:pt x="206457" y="354408"/>
                  </a:lnTo>
                  <a:lnTo>
                    <a:pt x="211347" y="351784"/>
                  </a:lnTo>
                  <a:lnTo>
                    <a:pt x="216450" y="349042"/>
                  </a:lnTo>
                  <a:lnTo>
                    <a:pt x="221785" y="346616"/>
                  </a:lnTo>
                  <a:lnTo>
                    <a:pt x="227328" y="343962"/>
                  </a:lnTo>
                  <a:lnTo>
                    <a:pt x="233103" y="341624"/>
                  </a:lnTo>
                  <a:lnTo>
                    <a:pt x="238874" y="339178"/>
                  </a:lnTo>
                  <a:lnTo>
                    <a:pt x="244971" y="336717"/>
                  </a:lnTo>
                  <a:lnTo>
                    <a:pt x="257504" y="332105"/>
                  </a:lnTo>
                  <a:lnTo>
                    <a:pt x="270364" y="327479"/>
                  </a:lnTo>
                  <a:lnTo>
                    <a:pt x="283551" y="322837"/>
                  </a:lnTo>
                  <a:lnTo>
                    <a:pt x="298783" y="317665"/>
                  </a:lnTo>
                  <a:lnTo>
                    <a:pt x="313886" y="312062"/>
                  </a:lnTo>
                  <a:lnTo>
                    <a:pt x="321604" y="309308"/>
                  </a:lnTo>
                  <a:lnTo>
                    <a:pt x="329094" y="306346"/>
                  </a:lnTo>
                  <a:lnTo>
                    <a:pt x="336583" y="303385"/>
                  </a:lnTo>
                  <a:lnTo>
                    <a:pt x="343959" y="300319"/>
                  </a:lnTo>
                  <a:lnTo>
                    <a:pt x="351329" y="297145"/>
                  </a:lnTo>
                  <a:lnTo>
                    <a:pt x="358587" y="293867"/>
                  </a:lnTo>
                  <a:lnTo>
                    <a:pt x="365730" y="290486"/>
                  </a:lnTo>
                  <a:lnTo>
                    <a:pt x="372647" y="286897"/>
                  </a:lnTo>
                  <a:lnTo>
                    <a:pt x="379341" y="283209"/>
                  </a:lnTo>
                  <a:lnTo>
                    <a:pt x="385920" y="279418"/>
                  </a:lnTo>
                  <a:lnTo>
                    <a:pt x="392272" y="275419"/>
                  </a:lnTo>
                  <a:lnTo>
                    <a:pt x="398397" y="271212"/>
                  </a:lnTo>
                  <a:lnTo>
                    <a:pt x="401340" y="268897"/>
                  </a:lnTo>
                  <a:lnTo>
                    <a:pt x="404402" y="266793"/>
                  </a:lnTo>
                  <a:lnTo>
                    <a:pt x="407129" y="264489"/>
                  </a:lnTo>
                  <a:lnTo>
                    <a:pt x="409968" y="262286"/>
                  </a:lnTo>
                  <a:lnTo>
                    <a:pt x="412580" y="259877"/>
                  </a:lnTo>
                  <a:lnTo>
                    <a:pt x="415302" y="257462"/>
                  </a:lnTo>
                  <a:lnTo>
                    <a:pt x="417801" y="254950"/>
                  </a:lnTo>
                  <a:lnTo>
                    <a:pt x="420190" y="252442"/>
                  </a:lnTo>
                  <a:lnTo>
                    <a:pt x="422576" y="249826"/>
                  </a:lnTo>
                  <a:lnTo>
                    <a:pt x="424961" y="247209"/>
                  </a:lnTo>
                  <a:lnTo>
                    <a:pt x="427123" y="244493"/>
                  </a:lnTo>
                  <a:lnTo>
                    <a:pt x="429286" y="241778"/>
                  </a:lnTo>
                  <a:lnTo>
                    <a:pt x="431335" y="238959"/>
                  </a:lnTo>
                  <a:lnTo>
                    <a:pt x="433166" y="236149"/>
                  </a:lnTo>
                  <a:lnTo>
                    <a:pt x="434982" y="233014"/>
                  </a:lnTo>
                  <a:lnTo>
                    <a:pt x="436808" y="230096"/>
                  </a:lnTo>
                  <a:lnTo>
                    <a:pt x="438407" y="226972"/>
                  </a:lnTo>
                  <a:lnTo>
                    <a:pt x="440006" y="223846"/>
                  </a:lnTo>
                  <a:lnTo>
                    <a:pt x="441387" y="220731"/>
                  </a:lnTo>
                  <a:lnTo>
                    <a:pt x="442649" y="217403"/>
                  </a:lnTo>
                  <a:lnTo>
                    <a:pt x="443907" y="213968"/>
                  </a:lnTo>
                  <a:lnTo>
                    <a:pt x="445061" y="210644"/>
                  </a:lnTo>
                  <a:lnTo>
                    <a:pt x="445987" y="207114"/>
                  </a:lnTo>
                  <a:lnTo>
                    <a:pt x="446799" y="203481"/>
                  </a:lnTo>
                  <a:lnTo>
                    <a:pt x="447498" y="199744"/>
                  </a:lnTo>
                  <a:lnTo>
                    <a:pt x="448197" y="196006"/>
                  </a:lnTo>
                  <a:lnTo>
                    <a:pt x="448678" y="192278"/>
                  </a:lnTo>
                  <a:lnTo>
                    <a:pt x="449150" y="188333"/>
                  </a:lnTo>
                  <a:lnTo>
                    <a:pt x="449295" y="184404"/>
                  </a:lnTo>
                  <a:lnTo>
                    <a:pt x="449327" y="180371"/>
                  </a:lnTo>
                  <a:lnTo>
                    <a:pt x="449461" y="176223"/>
                  </a:lnTo>
                  <a:lnTo>
                    <a:pt x="449265" y="171982"/>
                  </a:lnTo>
                  <a:lnTo>
                    <a:pt x="448923" y="169272"/>
                  </a:lnTo>
                  <a:lnTo>
                    <a:pt x="448688" y="166560"/>
                  </a:lnTo>
                  <a:lnTo>
                    <a:pt x="448345" y="163852"/>
                  </a:lnTo>
                  <a:lnTo>
                    <a:pt x="447892" y="161148"/>
                  </a:lnTo>
                  <a:lnTo>
                    <a:pt x="447333" y="158450"/>
                  </a:lnTo>
                  <a:lnTo>
                    <a:pt x="446886" y="155855"/>
                  </a:lnTo>
                  <a:lnTo>
                    <a:pt x="445562" y="150794"/>
                  </a:lnTo>
                  <a:lnTo>
                    <a:pt x="443907" y="145640"/>
                  </a:lnTo>
                  <a:lnTo>
                    <a:pt x="441941" y="140827"/>
                  </a:lnTo>
                  <a:lnTo>
                    <a:pt x="439862" y="135910"/>
                  </a:lnTo>
                  <a:lnTo>
                    <a:pt x="437471" y="131334"/>
                  </a:lnTo>
                  <a:lnTo>
                    <a:pt x="434858" y="126661"/>
                  </a:lnTo>
                  <a:lnTo>
                    <a:pt x="432147" y="122209"/>
                  </a:lnTo>
                  <a:lnTo>
                    <a:pt x="429119" y="117991"/>
                  </a:lnTo>
                  <a:lnTo>
                    <a:pt x="425760" y="113677"/>
                  </a:lnTo>
                  <a:lnTo>
                    <a:pt x="422406" y="109473"/>
                  </a:lnTo>
                  <a:lnTo>
                    <a:pt x="418736" y="105503"/>
                  </a:lnTo>
                  <a:lnTo>
                    <a:pt x="414957" y="101536"/>
                  </a:lnTo>
                  <a:lnTo>
                    <a:pt x="410965" y="97688"/>
                  </a:lnTo>
                  <a:lnTo>
                    <a:pt x="406762" y="93959"/>
                  </a:lnTo>
                  <a:lnTo>
                    <a:pt x="402455" y="90344"/>
                  </a:lnTo>
                  <a:lnTo>
                    <a:pt x="398043" y="86843"/>
                  </a:lnTo>
                  <a:lnTo>
                    <a:pt x="393421" y="83461"/>
                  </a:lnTo>
                  <a:lnTo>
                    <a:pt x="388688" y="80083"/>
                  </a:lnTo>
                  <a:lnTo>
                    <a:pt x="383852" y="76820"/>
                  </a:lnTo>
                  <a:lnTo>
                    <a:pt x="378908" y="73562"/>
                  </a:lnTo>
                  <a:lnTo>
                    <a:pt x="373864" y="70525"/>
                  </a:lnTo>
                  <a:lnTo>
                    <a:pt x="368604" y="67500"/>
                  </a:lnTo>
                  <a:lnTo>
                    <a:pt x="363462" y="64686"/>
                  </a:lnTo>
                  <a:lnTo>
                    <a:pt x="358103" y="61883"/>
                  </a:lnTo>
                  <a:lnTo>
                    <a:pt x="352748" y="59188"/>
                  </a:lnTo>
                  <a:lnTo>
                    <a:pt x="347290" y="56607"/>
                  </a:lnTo>
                  <a:lnTo>
                    <a:pt x="341729" y="54139"/>
                  </a:lnTo>
                  <a:lnTo>
                    <a:pt x="336168" y="51673"/>
                  </a:lnTo>
                  <a:lnTo>
                    <a:pt x="330606" y="49205"/>
                  </a:lnTo>
                  <a:lnTo>
                    <a:pt x="324945" y="46961"/>
                  </a:lnTo>
                  <a:lnTo>
                    <a:pt x="319290" y="44823"/>
                  </a:lnTo>
                  <a:lnTo>
                    <a:pt x="313634" y="42688"/>
                  </a:lnTo>
                  <a:lnTo>
                    <a:pt x="307984" y="40661"/>
                  </a:lnTo>
                  <a:lnTo>
                    <a:pt x="296798" y="36710"/>
                  </a:lnTo>
                  <a:lnTo>
                    <a:pt x="285626" y="33086"/>
                  </a:lnTo>
                  <a:lnTo>
                    <a:pt x="274583" y="29892"/>
                  </a:lnTo>
                  <a:lnTo>
                    <a:pt x="263876" y="26898"/>
                  </a:lnTo>
                  <a:lnTo>
                    <a:pt x="255207" y="24683"/>
                  </a:lnTo>
                  <a:close/>
                </a:path>
              </a:pathLst>
            </a:custGeom>
            <a:grpFill/>
            <a:ln w="12700" cap="flat" cmpd="sng" algn="ctr">
              <a:noFill/>
              <a:prstDash val="solid"/>
              <a:miter lim="800000"/>
            </a:ln>
            <a:effectLst/>
          </p:spPr>
          <p:txBody>
            <a:bodyPr tIns="0" rIns="216000" bIns="36000" rtlCol="0" anchor="b">
              <a:normAutofit/>
            </a:bodyPr>
            <a:p>
              <a:pPr algn="ctr"/>
              <a:r>
                <a:rPr lang="en-US" altLang="zh-CN" dirty="0">
                  <a:solidFill>
                    <a:srgbClr val="FFFFFF"/>
                  </a:solidFill>
                </a:rPr>
                <a:t>2</a:t>
              </a:r>
              <a:endParaRPr lang="zh-CN" altLang="en-US" dirty="0">
                <a:solidFill>
                  <a:srgbClr val="FFFFFF"/>
                </a:solidFill>
              </a:endParaRPr>
            </a:p>
          </p:txBody>
        </p:sp>
        <p:sp>
          <p:nvSpPr>
            <p:cNvPr id="32" name="任意多边形 31"/>
            <p:cNvSpPr/>
            <p:nvPr>
              <p:custDataLst>
                <p:tags r:id="rId8"/>
              </p:custDataLst>
            </p:nvPr>
          </p:nvSpPr>
          <p:spPr>
            <a:xfrm>
              <a:off x="1891439" y="1475724"/>
              <a:ext cx="1239860" cy="1324366"/>
            </a:xfrm>
            <a:custGeom>
              <a:avLst/>
              <a:gdLst>
                <a:gd name="connsiteX0" fmla="*/ 583134 w 1239860"/>
                <a:gd name="connsiteY0" fmla="*/ 23 h 1324366"/>
                <a:gd name="connsiteX1" fmla="*/ 1049754 w 1239860"/>
                <a:gd name="connsiteY1" fmla="*/ 197824 h 1324366"/>
                <a:gd name="connsiteX2" fmla="*/ 1042037 w 1239860"/>
                <a:gd name="connsiteY2" fmla="*/ 1134261 h 1324366"/>
                <a:gd name="connsiteX3" fmla="*/ 572220 w 1239860"/>
                <a:gd name="connsiteY3" fmla="*/ 1324344 h 1324366"/>
                <a:gd name="connsiteX4" fmla="*/ 105600 w 1239860"/>
                <a:gd name="connsiteY4" fmla="*/ 1126543 h 1324366"/>
                <a:gd name="connsiteX5" fmla="*/ 21606 w 1239860"/>
                <a:gd name="connsiteY5" fmla="*/ 1021970 h 1324366"/>
                <a:gd name="connsiteX6" fmla="*/ 0 w 1239860"/>
                <a:gd name="connsiteY6" fmla="*/ 980076 h 1324366"/>
                <a:gd name="connsiteX7" fmla="*/ 87776 w 1239860"/>
                <a:gd name="connsiteY7" fmla="*/ 908347 h 1324366"/>
                <a:gd name="connsiteX8" fmla="*/ 88687 w 1239860"/>
                <a:gd name="connsiteY8" fmla="*/ 908241 h 1324366"/>
                <a:gd name="connsiteX9" fmla="*/ 115883 w 1239860"/>
                <a:gd name="connsiteY9" fmla="*/ 960972 h 1324366"/>
                <a:gd name="connsiteX10" fmla="*/ 185636 w 1239860"/>
                <a:gd name="connsiteY10" fmla="*/ 1047817 h 1324366"/>
                <a:gd name="connsiteX11" fmla="*/ 963309 w 1239860"/>
                <a:gd name="connsiteY11" fmla="*/ 1054226 h 1324366"/>
                <a:gd name="connsiteX12" fmla="*/ 969718 w 1239860"/>
                <a:gd name="connsiteY12" fmla="*/ 276554 h 1324366"/>
                <a:gd name="connsiteX13" fmla="*/ 192045 w 1239860"/>
                <a:gd name="connsiteY13" fmla="*/ 270145 h 1324366"/>
                <a:gd name="connsiteX14" fmla="*/ 120870 w 1239860"/>
                <a:gd name="connsiteY14" fmla="*/ 355827 h 1324366"/>
                <a:gd name="connsiteX15" fmla="*/ 88319 w 1239860"/>
                <a:gd name="connsiteY15" fmla="*/ 416465 h 1324366"/>
                <a:gd name="connsiteX16" fmla="*/ 160 w 1239860"/>
                <a:gd name="connsiteY16" fmla="*/ 344423 h 1324366"/>
                <a:gd name="connsiteX17" fmla="*/ 27611 w 1239860"/>
                <a:gd name="connsiteY17" fmla="*/ 293282 h 1324366"/>
                <a:gd name="connsiteX18" fmla="*/ 113317 w 1239860"/>
                <a:gd name="connsiteY18" fmla="*/ 190107 h 1324366"/>
                <a:gd name="connsiteX19" fmla="*/ 583134 w 1239860"/>
                <a:gd name="connsiteY19" fmla="*/ 23 h 13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860" h="1324366">
                  <a:moveTo>
                    <a:pt x="583134" y="23"/>
                  </a:moveTo>
                  <a:cubicBezTo>
                    <a:pt x="752596" y="1420"/>
                    <a:pt x="921525" y="67464"/>
                    <a:pt x="1049754" y="197824"/>
                  </a:cubicBezTo>
                  <a:cubicBezTo>
                    <a:pt x="1306213" y="458545"/>
                    <a:pt x="1302758" y="877802"/>
                    <a:pt x="1042037" y="1134261"/>
                  </a:cubicBezTo>
                  <a:cubicBezTo>
                    <a:pt x="911677" y="1262490"/>
                    <a:pt x="741682" y="1325741"/>
                    <a:pt x="572220" y="1324344"/>
                  </a:cubicBezTo>
                  <a:cubicBezTo>
                    <a:pt x="402758" y="1322948"/>
                    <a:pt x="233830" y="1256904"/>
                    <a:pt x="105600" y="1126543"/>
                  </a:cubicBezTo>
                  <a:cubicBezTo>
                    <a:pt x="73543" y="1093953"/>
                    <a:pt x="45547" y="1058886"/>
                    <a:pt x="21606" y="1021970"/>
                  </a:cubicBezTo>
                  <a:lnTo>
                    <a:pt x="0" y="980076"/>
                  </a:lnTo>
                  <a:lnTo>
                    <a:pt x="87776" y="908347"/>
                  </a:lnTo>
                  <a:lnTo>
                    <a:pt x="88687" y="908241"/>
                  </a:lnTo>
                  <a:lnTo>
                    <a:pt x="115883" y="960972"/>
                  </a:lnTo>
                  <a:cubicBezTo>
                    <a:pt x="135764" y="991630"/>
                    <a:pt x="159014" y="1020752"/>
                    <a:pt x="185636" y="1047817"/>
                  </a:cubicBezTo>
                  <a:cubicBezTo>
                    <a:pt x="398615" y="1264335"/>
                    <a:pt x="746791" y="1267204"/>
                    <a:pt x="963309" y="1054226"/>
                  </a:cubicBezTo>
                  <a:cubicBezTo>
                    <a:pt x="1179827" y="841247"/>
                    <a:pt x="1182696" y="493071"/>
                    <a:pt x="969718" y="276554"/>
                  </a:cubicBezTo>
                  <a:cubicBezTo>
                    <a:pt x="756739" y="60035"/>
                    <a:pt x="408563" y="57166"/>
                    <a:pt x="192045" y="270145"/>
                  </a:cubicBezTo>
                  <a:cubicBezTo>
                    <a:pt x="164981" y="296767"/>
                    <a:pt x="141254" y="325501"/>
                    <a:pt x="120870" y="355827"/>
                  </a:cubicBezTo>
                  <a:lnTo>
                    <a:pt x="88319" y="416465"/>
                  </a:lnTo>
                  <a:lnTo>
                    <a:pt x="160" y="344423"/>
                  </a:lnTo>
                  <a:lnTo>
                    <a:pt x="27611" y="293282"/>
                  </a:lnTo>
                  <a:cubicBezTo>
                    <a:pt x="52157" y="256765"/>
                    <a:pt x="80727" y="222164"/>
                    <a:pt x="113317" y="190107"/>
                  </a:cubicBezTo>
                  <a:cubicBezTo>
                    <a:pt x="243678" y="61878"/>
                    <a:pt x="413672" y="-1373"/>
                    <a:pt x="583134" y="23"/>
                  </a:cubicBezTo>
                  <a:close/>
                </a:path>
              </a:pathLst>
            </a:custGeom>
            <a:grpFill/>
            <a:ln w="12700" cap="flat" cmpd="sng" algn="ctr">
              <a:noFill/>
              <a:prstDash val="solid"/>
              <a:miter lim="800000"/>
            </a:ln>
            <a:effectLst/>
          </p:spPr>
          <p:txBody>
            <a:bodyPr rtlCol="0" anchor="ctr">
              <a:normAutofit/>
            </a:bodyPr>
            <a:p>
              <a:pPr algn="ctr"/>
              <a:r>
                <a:rPr lang="en-US" altLang="zh-CN" sz="2000" b="1" smtClean="0"/>
                <a:t>问名</a:t>
              </a:r>
              <a:endParaRPr lang="en-US" altLang="zh-CN" smtClean="0">
                <a:solidFill>
                  <a:srgbClr val="CCE00E"/>
                </a:solidFill>
              </a:endParaRPr>
            </a:p>
          </p:txBody>
        </p:sp>
      </p:grpSp>
      <p:grpSp>
        <p:nvGrpSpPr>
          <p:cNvPr id="33" name="组合 32"/>
          <p:cNvGrpSpPr/>
          <p:nvPr>
            <p:custDataLst>
              <p:tags r:id="rId9"/>
            </p:custDataLst>
          </p:nvPr>
        </p:nvGrpSpPr>
        <p:grpSpPr>
          <a:xfrm>
            <a:off x="4907481" y="3892991"/>
            <a:ext cx="1239860" cy="2054851"/>
            <a:chOff x="1159308" y="3186818"/>
            <a:chExt cx="1239860" cy="2054851"/>
          </a:xfrm>
          <a:solidFill>
            <a:srgbClr val="FF0000"/>
          </a:solidFill>
        </p:grpSpPr>
        <p:sp>
          <p:nvSpPr>
            <p:cNvPr id="34" name="任意多边形 33"/>
            <p:cNvSpPr/>
            <p:nvPr>
              <p:custDataLst>
                <p:tags r:id="rId10"/>
              </p:custDataLst>
            </p:nvPr>
          </p:nvSpPr>
          <p:spPr>
            <a:xfrm>
              <a:off x="1541166" y="3186818"/>
              <a:ext cx="476144" cy="756201"/>
            </a:xfrm>
            <a:custGeom>
              <a:avLst/>
              <a:gdLst>
                <a:gd name="connsiteX0" fmla="*/ 158436 w 476144"/>
                <a:gd name="connsiteY0" fmla="*/ 0 h 756201"/>
                <a:gd name="connsiteX1" fmla="*/ 316872 w 476144"/>
                <a:gd name="connsiteY1" fmla="*/ 158436 h 756201"/>
                <a:gd name="connsiteX2" fmla="*/ 220107 w 476144"/>
                <a:gd name="connsiteY2" fmla="*/ 304421 h 756201"/>
                <a:gd name="connsiteX3" fmla="*/ 167306 w 476144"/>
                <a:gd name="connsiteY3" fmla="*/ 315081 h 756201"/>
                <a:gd name="connsiteX4" fmla="*/ 167960 w 476144"/>
                <a:gd name="connsiteY4" fmla="*/ 317737 h 756201"/>
                <a:gd name="connsiteX5" fmla="*/ 168901 w 476144"/>
                <a:gd name="connsiteY5" fmla="*/ 320941 h 756201"/>
                <a:gd name="connsiteX6" fmla="*/ 170174 w 476144"/>
                <a:gd name="connsiteY6" fmla="*/ 324052 h 756201"/>
                <a:gd name="connsiteX7" fmla="*/ 171551 w 476144"/>
                <a:gd name="connsiteY7" fmla="*/ 327274 h 756201"/>
                <a:gd name="connsiteX8" fmla="*/ 173025 w 476144"/>
                <a:gd name="connsiteY8" fmla="*/ 330722 h 756201"/>
                <a:gd name="connsiteX9" fmla="*/ 174822 w 476144"/>
                <a:gd name="connsiteY9" fmla="*/ 334292 h 756201"/>
                <a:gd name="connsiteX10" fmla="*/ 176949 w 476144"/>
                <a:gd name="connsiteY10" fmla="*/ 337769 h 756201"/>
                <a:gd name="connsiteX11" fmla="*/ 179289 w 476144"/>
                <a:gd name="connsiteY11" fmla="*/ 341364 h 756201"/>
                <a:gd name="connsiteX12" fmla="*/ 181949 w 476144"/>
                <a:gd name="connsiteY12" fmla="*/ 345083 h 756201"/>
                <a:gd name="connsiteX13" fmla="*/ 184828 w 476144"/>
                <a:gd name="connsiteY13" fmla="*/ 348812 h 756201"/>
                <a:gd name="connsiteX14" fmla="*/ 187924 w 476144"/>
                <a:gd name="connsiteY14" fmla="*/ 352551 h 756201"/>
                <a:gd name="connsiteX15" fmla="*/ 191458 w 476144"/>
                <a:gd name="connsiteY15" fmla="*/ 356202 h 756201"/>
                <a:gd name="connsiteX16" fmla="*/ 195419 w 476144"/>
                <a:gd name="connsiteY16" fmla="*/ 360090 h 756201"/>
                <a:gd name="connsiteX17" fmla="*/ 199706 w 476144"/>
                <a:gd name="connsiteY17" fmla="*/ 363994 h 756201"/>
                <a:gd name="connsiteX18" fmla="*/ 204319 w 476144"/>
                <a:gd name="connsiteY18" fmla="*/ 367912 h 756201"/>
                <a:gd name="connsiteX19" fmla="*/ 209154 w 476144"/>
                <a:gd name="connsiteY19" fmla="*/ 371732 h 756201"/>
                <a:gd name="connsiteX20" fmla="*/ 212740 w 476144"/>
                <a:gd name="connsiteY20" fmla="*/ 374295 h 756201"/>
                <a:gd name="connsiteX21" fmla="*/ 216548 w 476144"/>
                <a:gd name="connsiteY21" fmla="*/ 376760 h 756201"/>
                <a:gd name="connsiteX22" fmla="*/ 220682 w 476144"/>
                <a:gd name="connsiteY22" fmla="*/ 379239 h 756201"/>
                <a:gd name="connsiteX23" fmla="*/ 225149 w 476144"/>
                <a:gd name="connsiteY23" fmla="*/ 381625 h 756201"/>
                <a:gd name="connsiteX24" fmla="*/ 229728 w 476144"/>
                <a:gd name="connsiteY24" fmla="*/ 383907 h 756201"/>
                <a:gd name="connsiteX25" fmla="*/ 234638 w 476144"/>
                <a:gd name="connsiteY25" fmla="*/ 386096 h 756201"/>
                <a:gd name="connsiteX26" fmla="*/ 239756 w 476144"/>
                <a:gd name="connsiteY26" fmla="*/ 388512 h 756201"/>
                <a:gd name="connsiteX27" fmla="*/ 245101 w 476144"/>
                <a:gd name="connsiteY27" fmla="*/ 390720 h 756201"/>
                <a:gd name="connsiteX28" fmla="*/ 250556 w 476144"/>
                <a:gd name="connsiteY28" fmla="*/ 392935 h 756201"/>
                <a:gd name="connsiteX29" fmla="*/ 256124 w 476144"/>
                <a:gd name="connsiteY29" fmla="*/ 395044 h 756201"/>
                <a:gd name="connsiteX30" fmla="*/ 267690 w 476144"/>
                <a:gd name="connsiteY30" fmla="*/ 399393 h 756201"/>
                <a:gd name="connsiteX31" fmla="*/ 279908 w 476144"/>
                <a:gd name="connsiteY31" fmla="*/ 403773 h 756201"/>
                <a:gd name="connsiteX32" fmla="*/ 292348 w 476144"/>
                <a:gd name="connsiteY32" fmla="*/ 408053 h 756201"/>
                <a:gd name="connsiteX33" fmla="*/ 308321 w 476144"/>
                <a:gd name="connsiteY33" fmla="*/ 413696 h 756201"/>
                <a:gd name="connsiteX34" fmla="*/ 324610 w 476144"/>
                <a:gd name="connsiteY34" fmla="*/ 419571 h 756201"/>
                <a:gd name="connsiteX35" fmla="*/ 332855 w 476144"/>
                <a:gd name="connsiteY35" fmla="*/ 422676 h 756201"/>
                <a:gd name="connsiteX36" fmla="*/ 340884 w 476144"/>
                <a:gd name="connsiteY36" fmla="*/ 425772 h 756201"/>
                <a:gd name="connsiteX37" fmla="*/ 349120 w 476144"/>
                <a:gd name="connsiteY37" fmla="*/ 429094 h 756201"/>
                <a:gd name="connsiteX38" fmla="*/ 357247 w 476144"/>
                <a:gd name="connsiteY38" fmla="*/ 432412 h 756201"/>
                <a:gd name="connsiteX39" fmla="*/ 365255 w 476144"/>
                <a:gd name="connsiteY39" fmla="*/ 435943 h 756201"/>
                <a:gd name="connsiteX40" fmla="*/ 373253 w 476144"/>
                <a:gd name="connsiteY40" fmla="*/ 439691 h 756201"/>
                <a:gd name="connsiteX41" fmla="*/ 381029 w 476144"/>
                <a:gd name="connsiteY41" fmla="*/ 443538 h 756201"/>
                <a:gd name="connsiteX42" fmla="*/ 388794 w 476144"/>
                <a:gd name="connsiteY42" fmla="*/ 447603 h 756201"/>
                <a:gd name="connsiteX43" fmla="*/ 396229 w 476144"/>
                <a:gd name="connsiteY43" fmla="*/ 451760 h 756201"/>
                <a:gd name="connsiteX44" fmla="*/ 403544 w 476144"/>
                <a:gd name="connsiteY44" fmla="*/ 456130 h 756201"/>
                <a:gd name="connsiteX45" fmla="*/ 407135 w 476144"/>
                <a:gd name="connsiteY45" fmla="*/ 458584 h 756201"/>
                <a:gd name="connsiteX46" fmla="*/ 410736 w 476144"/>
                <a:gd name="connsiteY46" fmla="*/ 460821 h 756201"/>
                <a:gd name="connsiteX47" fmla="*/ 414223 w 476144"/>
                <a:gd name="connsiteY47" fmla="*/ 463162 h 756201"/>
                <a:gd name="connsiteX48" fmla="*/ 417592 w 476144"/>
                <a:gd name="connsiteY48" fmla="*/ 465715 h 756201"/>
                <a:gd name="connsiteX49" fmla="*/ 420856 w 476144"/>
                <a:gd name="connsiteY49" fmla="*/ 468155 h 756201"/>
                <a:gd name="connsiteX50" fmla="*/ 424220 w 476144"/>
                <a:gd name="connsiteY50" fmla="*/ 470817 h 756201"/>
                <a:gd name="connsiteX51" fmla="*/ 427474 w 476144"/>
                <a:gd name="connsiteY51" fmla="*/ 473474 h 756201"/>
                <a:gd name="connsiteX52" fmla="*/ 430517 w 476144"/>
                <a:gd name="connsiteY52" fmla="*/ 476012 h 756201"/>
                <a:gd name="connsiteX53" fmla="*/ 433653 w 476144"/>
                <a:gd name="connsiteY53" fmla="*/ 478882 h 756201"/>
                <a:gd name="connsiteX54" fmla="*/ 436576 w 476144"/>
                <a:gd name="connsiteY54" fmla="*/ 481632 h 756201"/>
                <a:gd name="connsiteX55" fmla="*/ 439489 w 476144"/>
                <a:gd name="connsiteY55" fmla="*/ 484600 h 756201"/>
                <a:gd name="connsiteX56" fmla="*/ 442294 w 476144"/>
                <a:gd name="connsiteY56" fmla="*/ 487563 h 756201"/>
                <a:gd name="connsiteX57" fmla="*/ 444990 w 476144"/>
                <a:gd name="connsiteY57" fmla="*/ 490521 h 756201"/>
                <a:gd name="connsiteX58" fmla="*/ 447572 w 476144"/>
                <a:gd name="connsiteY58" fmla="*/ 493582 h 756201"/>
                <a:gd name="connsiteX59" fmla="*/ 450150 w 476144"/>
                <a:gd name="connsiteY59" fmla="*/ 496753 h 756201"/>
                <a:gd name="connsiteX60" fmla="*/ 452609 w 476144"/>
                <a:gd name="connsiteY60" fmla="*/ 500136 h 756201"/>
                <a:gd name="connsiteX61" fmla="*/ 454963 w 476144"/>
                <a:gd name="connsiteY61" fmla="*/ 503406 h 756201"/>
                <a:gd name="connsiteX62" fmla="*/ 457090 w 476144"/>
                <a:gd name="connsiteY62" fmla="*/ 506882 h 756201"/>
                <a:gd name="connsiteX63" fmla="*/ 459327 w 476144"/>
                <a:gd name="connsiteY63" fmla="*/ 510364 h 756201"/>
                <a:gd name="connsiteX64" fmla="*/ 461236 w 476144"/>
                <a:gd name="connsiteY64" fmla="*/ 513829 h 756201"/>
                <a:gd name="connsiteX65" fmla="*/ 463135 w 476144"/>
                <a:gd name="connsiteY65" fmla="*/ 517514 h 756201"/>
                <a:gd name="connsiteX66" fmla="*/ 464922 w 476144"/>
                <a:gd name="connsiteY66" fmla="*/ 521301 h 756201"/>
                <a:gd name="connsiteX67" fmla="*/ 466599 w 476144"/>
                <a:gd name="connsiteY67" fmla="*/ 525085 h 756201"/>
                <a:gd name="connsiteX68" fmla="*/ 468054 w 476144"/>
                <a:gd name="connsiteY68" fmla="*/ 528966 h 756201"/>
                <a:gd name="connsiteX69" fmla="*/ 469503 w 476144"/>
                <a:gd name="connsiteY69" fmla="*/ 532956 h 756201"/>
                <a:gd name="connsiteX70" fmla="*/ 470726 w 476144"/>
                <a:gd name="connsiteY70" fmla="*/ 537153 h 756201"/>
                <a:gd name="connsiteX71" fmla="*/ 471953 w 476144"/>
                <a:gd name="connsiteY71" fmla="*/ 541242 h 756201"/>
                <a:gd name="connsiteX72" fmla="*/ 472953 w 476144"/>
                <a:gd name="connsiteY72" fmla="*/ 545538 h 756201"/>
                <a:gd name="connsiteX73" fmla="*/ 473845 w 476144"/>
                <a:gd name="connsiteY73" fmla="*/ 549829 h 756201"/>
                <a:gd name="connsiteX74" fmla="*/ 474616 w 476144"/>
                <a:gd name="connsiteY74" fmla="*/ 554333 h 756201"/>
                <a:gd name="connsiteX75" fmla="*/ 475167 w 476144"/>
                <a:gd name="connsiteY75" fmla="*/ 558936 h 756201"/>
                <a:gd name="connsiteX76" fmla="*/ 475711 w 476144"/>
                <a:gd name="connsiteY76" fmla="*/ 563647 h 756201"/>
                <a:gd name="connsiteX77" fmla="*/ 476039 w 476144"/>
                <a:gd name="connsiteY77" fmla="*/ 568347 h 756201"/>
                <a:gd name="connsiteX78" fmla="*/ 476144 w 476144"/>
                <a:gd name="connsiteY78" fmla="*/ 573147 h 756201"/>
                <a:gd name="connsiteX79" fmla="*/ 476125 w 476144"/>
                <a:gd name="connsiteY79" fmla="*/ 578269 h 756201"/>
                <a:gd name="connsiteX80" fmla="*/ 475893 w 476144"/>
                <a:gd name="connsiteY80" fmla="*/ 583271 h 756201"/>
                <a:gd name="connsiteX81" fmla="*/ 475773 w 476144"/>
                <a:gd name="connsiteY81" fmla="*/ 585880 h 756201"/>
                <a:gd name="connsiteX82" fmla="*/ 475612 w 476144"/>
                <a:gd name="connsiteY82" fmla="*/ 589361 h 756201"/>
                <a:gd name="connsiteX83" fmla="*/ 475238 w 476144"/>
                <a:gd name="connsiteY83" fmla="*/ 592721 h 756201"/>
                <a:gd name="connsiteX84" fmla="*/ 474865 w 476144"/>
                <a:gd name="connsiteY84" fmla="*/ 596082 h 756201"/>
                <a:gd name="connsiteX85" fmla="*/ 474280 w 476144"/>
                <a:gd name="connsiteY85" fmla="*/ 599324 h 756201"/>
                <a:gd name="connsiteX86" fmla="*/ 473689 w 476144"/>
                <a:gd name="connsiteY86" fmla="*/ 602676 h 756201"/>
                <a:gd name="connsiteX87" fmla="*/ 472999 w 476144"/>
                <a:gd name="connsiteY87" fmla="*/ 605804 h 756201"/>
                <a:gd name="connsiteX88" fmla="*/ 472305 w 476144"/>
                <a:gd name="connsiteY88" fmla="*/ 609041 h 756201"/>
                <a:gd name="connsiteX89" fmla="*/ 471398 w 476144"/>
                <a:gd name="connsiteY89" fmla="*/ 612159 h 756201"/>
                <a:gd name="connsiteX90" fmla="*/ 470486 w 476144"/>
                <a:gd name="connsiteY90" fmla="*/ 615386 h 756201"/>
                <a:gd name="connsiteX91" fmla="*/ 469475 w 476144"/>
                <a:gd name="connsiteY91" fmla="*/ 618391 h 756201"/>
                <a:gd name="connsiteX92" fmla="*/ 468357 w 476144"/>
                <a:gd name="connsiteY92" fmla="*/ 621391 h 756201"/>
                <a:gd name="connsiteX93" fmla="*/ 467232 w 476144"/>
                <a:gd name="connsiteY93" fmla="*/ 624498 h 756201"/>
                <a:gd name="connsiteX94" fmla="*/ 466010 w 476144"/>
                <a:gd name="connsiteY94" fmla="*/ 627385 h 756201"/>
                <a:gd name="connsiteX95" fmla="*/ 464786 w 476144"/>
                <a:gd name="connsiteY95" fmla="*/ 630270 h 756201"/>
                <a:gd name="connsiteX96" fmla="*/ 463346 w 476144"/>
                <a:gd name="connsiteY96" fmla="*/ 633146 h 756201"/>
                <a:gd name="connsiteX97" fmla="*/ 461906 w 476144"/>
                <a:gd name="connsiteY97" fmla="*/ 636022 h 756201"/>
                <a:gd name="connsiteX98" fmla="*/ 460361 w 476144"/>
                <a:gd name="connsiteY98" fmla="*/ 638784 h 756201"/>
                <a:gd name="connsiteX99" fmla="*/ 458812 w 476144"/>
                <a:gd name="connsiteY99" fmla="*/ 641654 h 756201"/>
                <a:gd name="connsiteX100" fmla="*/ 457159 w 476144"/>
                <a:gd name="connsiteY100" fmla="*/ 644412 h 756201"/>
                <a:gd name="connsiteX101" fmla="*/ 455398 w 476144"/>
                <a:gd name="connsiteY101" fmla="*/ 647164 h 756201"/>
                <a:gd name="connsiteX102" fmla="*/ 451890 w 476144"/>
                <a:gd name="connsiteY102" fmla="*/ 652341 h 756201"/>
                <a:gd name="connsiteX103" fmla="*/ 448055 w 476144"/>
                <a:gd name="connsiteY103" fmla="*/ 657503 h 756201"/>
                <a:gd name="connsiteX104" fmla="*/ 444010 w 476144"/>
                <a:gd name="connsiteY104" fmla="*/ 662547 h 756201"/>
                <a:gd name="connsiteX105" fmla="*/ 439755 w 476144"/>
                <a:gd name="connsiteY105" fmla="*/ 667363 h 756201"/>
                <a:gd name="connsiteX106" fmla="*/ 435181 w 476144"/>
                <a:gd name="connsiteY106" fmla="*/ 672055 h 756201"/>
                <a:gd name="connsiteX107" fmla="*/ 430497 w 476144"/>
                <a:gd name="connsiteY107" fmla="*/ 676743 h 756201"/>
                <a:gd name="connsiteX108" fmla="*/ 425606 w 476144"/>
                <a:gd name="connsiteY108" fmla="*/ 681203 h 756201"/>
                <a:gd name="connsiteX109" fmla="*/ 420611 w 476144"/>
                <a:gd name="connsiteY109" fmla="*/ 685548 h 756201"/>
                <a:gd name="connsiteX110" fmla="*/ 415300 w 476144"/>
                <a:gd name="connsiteY110" fmla="*/ 689662 h 756201"/>
                <a:gd name="connsiteX111" fmla="*/ 409989 w 476144"/>
                <a:gd name="connsiteY111" fmla="*/ 693776 h 756201"/>
                <a:gd name="connsiteX112" fmla="*/ 404471 w 476144"/>
                <a:gd name="connsiteY112" fmla="*/ 697661 h 756201"/>
                <a:gd name="connsiteX113" fmla="*/ 398843 w 476144"/>
                <a:gd name="connsiteY113" fmla="*/ 701542 h 756201"/>
                <a:gd name="connsiteX114" fmla="*/ 393009 w 476144"/>
                <a:gd name="connsiteY114" fmla="*/ 705196 h 756201"/>
                <a:gd name="connsiteX115" fmla="*/ 387179 w 476144"/>
                <a:gd name="connsiteY115" fmla="*/ 708740 h 756201"/>
                <a:gd name="connsiteX116" fmla="*/ 381241 w 476144"/>
                <a:gd name="connsiteY116" fmla="*/ 712279 h 756201"/>
                <a:gd name="connsiteX117" fmla="*/ 375205 w 476144"/>
                <a:gd name="connsiteY117" fmla="*/ 715597 h 756201"/>
                <a:gd name="connsiteX118" fmla="*/ 368956 w 476144"/>
                <a:gd name="connsiteY118" fmla="*/ 718794 h 756201"/>
                <a:gd name="connsiteX119" fmla="*/ 362597 w 476144"/>
                <a:gd name="connsiteY119" fmla="*/ 721988 h 756201"/>
                <a:gd name="connsiteX120" fmla="*/ 356472 w 476144"/>
                <a:gd name="connsiteY120" fmla="*/ 724866 h 756201"/>
                <a:gd name="connsiteX121" fmla="*/ 350021 w 476144"/>
                <a:gd name="connsiteY121" fmla="*/ 727728 h 756201"/>
                <a:gd name="connsiteX122" fmla="*/ 343787 w 476144"/>
                <a:gd name="connsiteY122" fmla="*/ 730600 h 756201"/>
                <a:gd name="connsiteX123" fmla="*/ 337345 w 476144"/>
                <a:gd name="connsiteY123" fmla="*/ 733244 h 756201"/>
                <a:gd name="connsiteX124" fmla="*/ 330909 w 476144"/>
                <a:gd name="connsiteY124" fmla="*/ 735780 h 756201"/>
                <a:gd name="connsiteX125" fmla="*/ 324368 w 476144"/>
                <a:gd name="connsiteY125" fmla="*/ 738202 h 756201"/>
                <a:gd name="connsiteX126" fmla="*/ 317937 w 476144"/>
                <a:gd name="connsiteY126" fmla="*/ 740629 h 756201"/>
                <a:gd name="connsiteX127" fmla="*/ 311619 w 476144"/>
                <a:gd name="connsiteY127" fmla="*/ 742953 h 756201"/>
                <a:gd name="connsiteX128" fmla="*/ 305203 w 476144"/>
                <a:gd name="connsiteY128" fmla="*/ 745053 h 756201"/>
                <a:gd name="connsiteX129" fmla="*/ 298895 w 476144"/>
                <a:gd name="connsiteY129" fmla="*/ 747159 h 756201"/>
                <a:gd name="connsiteX130" fmla="*/ 286296 w 476144"/>
                <a:gd name="connsiteY130" fmla="*/ 751044 h 756201"/>
                <a:gd name="connsiteX131" fmla="*/ 274047 w 476144"/>
                <a:gd name="connsiteY131" fmla="*/ 754401 h 756201"/>
                <a:gd name="connsiteX132" fmla="*/ 267248 w 476144"/>
                <a:gd name="connsiteY132" fmla="*/ 756201 h 756201"/>
                <a:gd name="connsiteX133" fmla="*/ 255207 w 476144"/>
                <a:gd name="connsiteY133" fmla="*/ 731518 h 756201"/>
                <a:gd name="connsiteX134" fmla="*/ 263876 w 476144"/>
                <a:gd name="connsiteY134" fmla="*/ 729303 h 756201"/>
                <a:gd name="connsiteX135" fmla="*/ 274583 w 476144"/>
                <a:gd name="connsiteY135" fmla="*/ 726309 h 756201"/>
                <a:gd name="connsiteX136" fmla="*/ 285626 w 476144"/>
                <a:gd name="connsiteY136" fmla="*/ 723115 h 756201"/>
                <a:gd name="connsiteX137" fmla="*/ 296798 w 476144"/>
                <a:gd name="connsiteY137" fmla="*/ 719491 h 756201"/>
                <a:gd name="connsiteX138" fmla="*/ 307984 w 476144"/>
                <a:gd name="connsiteY138" fmla="*/ 715540 h 756201"/>
                <a:gd name="connsiteX139" fmla="*/ 313634 w 476144"/>
                <a:gd name="connsiteY139" fmla="*/ 713513 h 756201"/>
                <a:gd name="connsiteX140" fmla="*/ 319290 w 476144"/>
                <a:gd name="connsiteY140" fmla="*/ 711378 h 756201"/>
                <a:gd name="connsiteX141" fmla="*/ 324945 w 476144"/>
                <a:gd name="connsiteY141" fmla="*/ 709240 h 756201"/>
                <a:gd name="connsiteX142" fmla="*/ 330606 w 476144"/>
                <a:gd name="connsiteY142" fmla="*/ 706996 h 756201"/>
                <a:gd name="connsiteX143" fmla="*/ 336168 w 476144"/>
                <a:gd name="connsiteY143" fmla="*/ 704528 h 756201"/>
                <a:gd name="connsiteX144" fmla="*/ 341729 w 476144"/>
                <a:gd name="connsiteY144" fmla="*/ 702062 h 756201"/>
                <a:gd name="connsiteX145" fmla="*/ 347290 w 476144"/>
                <a:gd name="connsiteY145" fmla="*/ 699594 h 756201"/>
                <a:gd name="connsiteX146" fmla="*/ 352748 w 476144"/>
                <a:gd name="connsiteY146" fmla="*/ 697013 h 756201"/>
                <a:gd name="connsiteX147" fmla="*/ 358103 w 476144"/>
                <a:gd name="connsiteY147" fmla="*/ 694318 h 756201"/>
                <a:gd name="connsiteX148" fmla="*/ 363462 w 476144"/>
                <a:gd name="connsiteY148" fmla="*/ 691515 h 756201"/>
                <a:gd name="connsiteX149" fmla="*/ 368604 w 476144"/>
                <a:gd name="connsiteY149" fmla="*/ 688701 h 756201"/>
                <a:gd name="connsiteX150" fmla="*/ 373864 w 476144"/>
                <a:gd name="connsiteY150" fmla="*/ 685676 h 756201"/>
                <a:gd name="connsiteX151" fmla="*/ 378908 w 476144"/>
                <a:gd name="connsiteY151" fmla="*/ 682639 h 756201"/>
                <a:gd name="connsiteX152" fmla="*/ 383852 w 476144"/>
                <a:gd name="connsiteY152" fmla="*/ 679381 h 756201"/>
                <a:gd name="connsiteX153" fmla="*/ 388688 w 476144"/>
                <a:gd name="connsiteY153" fmla="*/ 676118 h 756201"/>
                <a:gd name="connsiteX154" fmla="*/ 393421 w 476144"/>
                <a:gd name="connsiteY154" fmla="*/ 672740 h 756201"/>
                <a:gd name="connsiteX155" fmla="*/ 398043 w 476144"/>
                <a:gd name="connsiteY155" fmla="*/ 669358 h 756201"/>
                <a:gd name="connsiteX156" fmla="*/ 402455 w 476144"/>
                <a:gd name="connsiteY156" fmla="*/ 665857 h 756201"/>
                <a:gd name="connsiteX157" fmla="*/ 406762 w 476144"/>
                <a:gd name="connsiteY157" fmla="*/ 662242 h 756201"/>
                <a:gd name="connsiteX158" fmla="*/ 410965 w 476144"/>
                <a:gd name="connsiteY158" fmla="*/ 658513 h 756201"/>
                <a:gd name="connsiteX159" fmla="*/ 414957 w 476144"/>
                <a:gd name="connsiteY159" fmla="*/ 654665 h 756201"/>
                <a:gd name="connsiteX160" fmla="*/ 418736 w 476144"/>
                <a:gd name="connsiteY160" fmla="*/ 650698 h 756201"/>
                <a:gd name="connsiteX161" fmla="*/ 422406 w 476144"/>
                <a:gd name="connsiteY161" fmla="*/ 646728 h 756201"/>
                <a:gd name="connsiteX162" fmla="*/ 425760 w 476144"/>
                <a:gd name="connsiteY162" fmla="*/ 642524 h 756201"/>
                <a:gd name="connsiteX163" fmla="*/ 429119 w 476144"/>
                <a:gd name="connsiteY163" fmla="*/ 638210 h 756201"/>
                <a:gd name="connsiteX164" fmla="*/ 432147 w 476144"/>
                <a:gd name="connsiteY164" fmla="*/ 633992 h 756201"/>
                <a:gd name="connsiteX165" fmla="*/ 434858 w 476144"/>
                <a:gd name="connsiteY165" fmla="*/ 629540 h 756201"/>
                <a:gd name="connsiteX166" fmla="*/ 437471 w 476144"/>
                <a:gd name="connsiteY166" fmla="*/ 624867 h 756201"/>
                <a:gd name="connsiteX167" fmla="*/ 439862 w 476144"/>
                <a:gd name="connsiteY167" fmla="*/ 620291 h 756201"/>
                <a:gd name="connsiteX168" fmla="*/ 441941 w 476144"/>
                <a:gd name="connsiteY168" fmla="*/ 615374 h 756201"/>
                <a:gd name="connsiteX169" fmla="*/ 443907 w 476144"/>
                <a:gd name="connsiteY169" fmla="*/ 610561 h 756201"/>
                <a:gd name="connsiteX170" fmla="*/ 445562 w 476144"/>
                <a:gd name="connsiteY170" fmla="*/ 605407 h 756201"/>
                <a:gd name="connsiteX171" fmla="*/ 446886 w 476144"/>
                <a:gd name="connsiteY171" fmla="*/ 600346 h 756201"/>
                <a:gd name="connsiteX172" fmla="*/ 447333 w 476144"/>
                <a:gd name="connsiteY172" fmla="*/ 597751 h 756201"/>
                <a:gd name="connsiteX173" fmla="*/ 447892 w 476144"/>
                <a:gd name="connsiteY173" fmla="*/ 595053 h 756201"/>
                <a:gd name="connsiteX174" fmla="*/ 448345 w 476144"/>
                <a:gd name="connsiteY174" fmla="*/ 592349 h 756201"/>
                <a:gd name="connsiteX175" fmla="*/ 448688 w 476144"/>
                <a:gd name="connsiteY175" fmla="*/ 589641 h 756201"/>
                <a:gd name="connsiteX176" fmla="*/ 448923 w 476144"/>
                <a:gd name="connsiteY176" fmla="*/ 586929 h 756201"/>
                <a:gd name="connsiteX177" fmla="*/ 449265 w 476144"/>
                <a:gd name="connsiteY177" fmla="*/ 584219 h 756201"/>
                <a:gd name="connsiteX178" fmla="*/ 449461 w 476144"/>
                <a:gd name="connsiteY178" fmla="*/ 579978 h 756201"/>
                <a:gd name="connsiteX179" fmla="*/ 449327 w 476144"/>
                <a:gd name="connsiteY179" fmla="*/ 575830 h 756201"/>
                <a:gd name="connsiteX180" fmla="*/ 449295 w 476144"/>
                <a:gd name="connsiteY180" fmla="*/ 571797 h 756201"/>
                <a:gd name="connsiteX181" fmla="*/ 449150 w 476144"/>
                <a:gd name="connsiteY181" fmla="*/ 567868 h 756201"/>
                <a:gd name="connsiteX182" fmla="*/ 448678 w 476144"/>
                <a:gd name="connsiteY182" fmla="*/ 563923 h 756201"/>
                <a:gd name="connsiteX183" fmla="*/ 448197 w 476144"/>
                <a:gd name="connsiteY183" fmla="*/ 560195 h 756201"/>
                <a:gd name="connsiteX184" fmla="*/ 447498 w 476144"/>
                <a:gd name="connsiteY184" fmla="*/ 556457 h 756201"/>
                <a:gd name="connsiteX185" fmla="*/ 446799 w 476144"/>
                <a:gd name="connsiteY185" fmla="*/ 552720 h 756201"/>
                <a:gd name="connsiteX186" fmla="*/ 445987 w 476144"/>
                <a:gd name="connsiteY186" fmla="*/ 549087 h 756201"/>
                <a:gd name="connsiteX187" fmla="*/ 445061 w 476144"/>
                <a:gd name="connsiteY187" fmla="*/ 545557 h 756201"/>
                <a:gd name="connsiteX188" fmla="*/ 443907 w 476144"/>
                <a:gd name="connsiteY188" fmla="*/ 542233 h 756201"/>
                <a:gd name="connsiteX189" fmla="*/ 442649 w 476144"/>
                <a:gd name="connsiteY189" fmla="*/ 538798 h 756201"/>
                <a:gd name="connsiteX190" fmla="*/ 441387 w 476144"/>
                <a:gd name="connsiteY190" fmla="*/ 535470 h 756201"/>
                <a:gd name="connsiteX191" fmla="*/ 440006 w 476144"/>
                <a:gd name="connsiteY191" fmla="*/ 532355 h 756201"/>
                <a:gd name="connsiteX192" fmla="*/ 438407 w 476144"/>
                <a:gd name="connsiteY192" fmla="*/ 529229 h 756201"/>
                <a:gd name="connsiteX193" fmla="*/ 436808 w 476144"/>
                <a:gd name="connsiteY193" fmla="*/ 526105 h 756201"/>
                <a:gd name="connsiteX194" fmla="*/ 434982 w 476144"/>
                <a:gd name="connsiteY194" fmla="*/ 523187 h 756201"/>
                <a:gd name="connsiteX195" fmla="*/ 433166 w 476144"/>
                <a:gd name="connsiteY195" fmla="*/ 520052 h 756201"/>
                <a:gd name="connsiteX196" fmla="*/ 431335 w 476144"/>
                <a:gd name="connsiteY196" fmla="*/ 517242 h 756201"/>
                <a:gd name="connsiteX197" fmla="*/ 429286 w 476144"/>
                <a:gd name="connsiteY197" fmla="*/ 514423 h 756201"/>
                <a:gd name="connsiteX198" fmla="*/ 427123 w 476144"/>
                <a:gd name="connsiteY198" fmla="*/ 511708 h 756201"/>
                <a:gd name="connsiteX199" fmla="*/ 424961 w 476144"/>
                <a:gd name="connsiteY199" fmla="*/ 508992 h 756201"/>
                <a:gd name="connsiteX200" fmla="*/ 422576 w 476144"/>
                <a:gd name="connsiteY200" fmla="*/ 506375 h 756201"/>
                <a:gd name="connsiteX201" fmla="*/ 420190 w 476144"/>
                <a:gd name="connsiteY201" fmla="*/ 503759 h 756201"/>
                <a:gd name="connsiteX202" fmla="*/ 417801 w 476144"/>
                <a:gd name="connsiteY202" fmla="*/ 501251 h 756201"/>
                <a:gd name="connsiteX203" fmla="*/ 415302 w 476144"/>
                <a:gd name="connsiteY203" fmla="*/ 498739 h 756201"/>
                <a:gd name="connsiteX204" fmla="*/ 412580 w 476144"/>
                <a:gd name="connsiteY204" fmla="*/ 496324 h 756201"/>
                <a:gd name="connsiteX205" fmla="*/ 409968 w 476144"/>
                <a:gd name="connsiteY205" fmla="*/ 493915 h 756201"/>
                <a:gd name="connsiteX206" fmla="*/ 407129 w 476144"/>
                <a:gd name="connsiteY206" fmla="*/ 491712 h 756201"/>
                <a:gd name="connsiteX207" fmla="*/ 404402 w 476144"/>
                <a:gd name="connsiteY207" fmla="*/ 489408 h 756201"/>
                <a:gd name="connsiteX208" fmla="*/ 401340 w 476144"/>
                <a:gd name="connsiteY208" fmla="*/ 487304 h 756201"/>
                <a:gd name="connsiteX209" fmla="*/ 398397 w 476144"/>
                <a:gd name="connsiteY209" fmla="*/ 484989 h 756201"/>
                <a:gd name="connsiteX210" fmla="*/ 392272 w 476144"/>
                <a:gd name="connsiteY210" fmla="*/ 480782 h 756201"/>
                <a:gd name="connsiteX211" fmla="*/ 385920 w 476144"/>
                <a:gd name="connsiteY211" fmla="*/ 476783 h 756201"/>
                <a:gd name="connsiteX212" fmla="*/ 379341 w 476144"/>
                <a:gd name="connsiteY212" fmla="*/ 472992 h 756201"/>
                <a:gd name="connsiteX213" fmla="*/ 372647 w 476144"/>
                <a:gd name="connsiteY213" fmla="*/ 469304 h 756201"/>
                <a:gd name="connsiteX214" fmla="*/ 365730 w 476144"/>
                <a:gd name="connsiteY214" fmla="*/ 465715 h 756201"/>
                <a:gd name="connsiteX215" fmla="*/ 358587 w 476144"/>
                <a:gd name="connsiteY215" fmla="*/ 462334 h 756201"/>
                <a:gd name="connsiteX216" fmla="*/ 351329 w 476144"/>
                <a:gd name="connsiteY216" fmla="*/ 459056 h 756201"/>
                <a:gd name="connsiteX217" fmla="*/ 343959 w 476144"/>
                <a:gd name="connsiteY217" fmla="*/ 455882 h 756201"/>
                <a:gd name="connsiteX218" fmla="*/ 336583 w 476144"/>
                <a:gd name="connsiteY218" fmla="*/ 452816 h 756201"/>
                <a:gd name="connsiteX219" fmla="*/ 329094 w 476144"/>
                <a:gd name="connsiteY219" fmla="*/ 449855 h 756201"/>
                <a:gd name="connsiteX220" fmla="*/ 321604 w 476144"/>
                <a:gd name="connsiteY220" fmla="*/ 446893 h 756201"/>
                <a:gd name="connsiteX221" fmla="*/ 313886 w 476144"/>
                <a:gd name="connsiteY221" fmla="*/ 444139 h 756201"/>
                <a:gd name="connsiteX222" fmla="*/ 298783 w 476144"/>
                <a:gd name="connsiteY222" fmla="*/ 438536 h 756201"/>
                <a:gd name="connsiteX223" fmla="*/ 283551 w 476144"/>
                <a:gd name="connsiteY223" fmla="*/ 433364 h 756201"/>
                <a:gd name="connsiteX224" fmla="*/ 270364 w 476144"/>
                <a:gd name="connsiteY224" fmla="*/ 428722 h 756201"/>
                <a:gd name="connsiteX225" fmla="*/ 257504 w 476144"/>
                <a:gd name="connsiteY225" fmla="*/ 424096 h 756201"/>
                <a:gd name="connsiteX226" fmla="*/ 244971 w 476144"/>
                <a:gd name="connsiteY226" fmla="*/ 419484 h 756201"/>
                <a:gd name="connsiteX227" fmla="*/ 238874 w 476144"/>
                <a:gd name="connsiteY227" fmla="*/ 417023 h 756201"/>
                <a:gd name="connsiteX228" fmla="*/ 233103 w 476144"/>
                <a:gd name="connsiteY228" fmla="*/ 414577 h 756201"/>
                <a:gd name="connsiteX229" fmla="*/ 227328 w 476144"/>
                <a:gd name="connsiteY229" fmla="*/ 412239 h 756201"/>
                <a:gd name="connsiteX230" fmla="*/ 221785 w 476144"/>
                <a:gd name="connsiteY230" fmla="*/ 409585 h 756201"/>
                <a:gd name="connsiteX231" fmla="*/ 216450 w 476144"/>
                <a:gd name="connsiteY231" fmla="*/ 407159 h 756201"/>
                <a:gd name="connsiteX232" fmla="*/ 211347 w 476144"/>
                <a:gd name="connsiteY232" fmla="*/ 404417 h 756201"/>
                <a:gd name="connsiteX233" fmla="*/ 206457 w 476144"/>
                <a:gd name="connsiteY233" fmla="*/ 401793 h 756201"/>
                <a:gd name="connsiteX234" fmla="*/ 201793 w 476144"/>
                <a:gd name="connsiteY234" fmla="*/ 398963 h 756201"/>
                <a:gd name="connsiteX235" fmla="*/ 197348 w 476144"/>
                <a:gd name="connsiteY235" fmla="*/ 396141 h 756201"/>
                <a:gd name="connsiteX236" fmla="*/ 193130 w 476144"/>
                <a:gd name="connsiteY236" fmla="*/ 393113 h 756201"/>
                <a:gd name="connsiteX237" fmla="*/ 189871 w 476144"/>
                <a:gd name="connsiteY237" fmla="*/ 390564 h 756201"/>
                <a:gd name="connsiteX238" fmla="*/ 186714 w 476144"/>
                <a:gd name="connsiteY238" fmla="*/ 388129 h 756201"/>
                <a:gd name="connsiteX239" fmla="*/ 183568 w 476144"/>
                <a:gd name="connsiteY239" fmla="*/ 385479 h 756201"/>
                <a:gd name="connsiteX240" fmla="*/ 180739 w 476144"/>
                <a:gd name="connsiteY240" fmla="*/ 383059 h 756201"/>
                <a:gd name="connsiteX241" fmla="*/ 177919 w 476144"/>
                <a:gd name="connsiteY241" fmla="*/ 380422 h 756201"/>
                <a:gd name="connsiteX242" fmla="*/ 175307 w 476144"/>
                <a:gd name="connsiteY242" fmla="*/ 378014 h 756201"/>
                <a:gd name="connsiteX243" fmla="*/ 172703 w 476144"/>
                <a:gd name="connsiteY243" fmla="*/ 375386 h 756201"/>
                <a:gd name="connsiteX244" fmla="*/ 170428 w 476144"/>
                <a:gd name="connsiteY244" fmla="*/ 372774 h 756201"/>
                <a:gd name="connsiteX245" fmla="*/ 168032 w 476144"/>
                <a:gd name="connsiteY245" fmla="*/ 370376 h 756201"/>
                <a:gd name="connsiteX246" fmla="*/ 165756 w 476144"/>
                <a:gd name="connsiteY246" fmla="*/ 367764 h 756201"/>
                <a:gd name="connsiteX247" fmla="*/ 163698 w 476144"/>
                <a:gd name="connsiteY247" fmla="*/ 365163 h 756201"/>
                <a:gd name="connsiteX248" fmla="*/ 161738 w 476144"/>
                <a:gd name="connsiteY248" fmla="*/ 362783 h 756201"/>
                <a:gd name="connsiteX249" fmla="*/ 159897 w 476144"/>
                <a:gd name="connsiteY249" fmla="*/ 360192 h 756201"/>
                <a:gd name="connsiteX250" fmla="*/ 158154 w 476144"/>
                <a:gd name="connsiteY250" fmla="*/ 357823 h 756201"/>
                <a:gd name="connsiteX251" fmla="*/ 154787 w 476144"/>
                <a:gd name="connsiteY251" fmla="*/ 352872 h 756201"/>
                <a:gd name="connsiteX252" fmla="*/ 151850 w 476144"/>
                <a:gd name="connsiteY252" fmla="*/ 348050 h 756201"/>
                <a:gd name="connsiteX253" fmla="*/ 149462 w 476144"/>
                <a:gd name="connsiteY253" fmla="*/ 343144 h 756201"/>
                <a:gd name="connsiteX254" fmla="*/ 147168 w 476144"/>
                <a:gd name="connsiteY254" fmla="*/ 338571 h 756201"/>
                <a:gd name="connsiteX255" fmla="*/ 145313 w 476144"/>
                <a:gd name="connsiteY255" fmla="*/ 333908 h 756201"/>
                <a:gd name="connsiteX256" fmla="*/ 143666 w 476144"/>
                <a:gd name="connsiteY256" fmla="*/ 329473 h 756201"/>
                <a:gd name="connsiteX257" fmla="*/ 142345 w 476144"/>
                <a:gd name="connsiteY257" fmla="*/ 325053 h 756201"/>
                <a:gd name="connsiteX258" fmla="*/ 141232 w 476144"/>
                <a:gd name="connsiteY258" fmla="*/ 320861 h 756201"/>
                <a:gd name="connsiteX259" fmla="*/ 140439 w 476144"/>
                <a:gd name="connsiteY259" fmla="*/ 316792 h 756201"/>
                <a:gd name="connsiteX260" fmla="*/ 139821 w 476144"/>
                <a:gd name="connsiteY260" fmla="*/ 313114 h 756201"/>
                <a:gd name="connsiteX261" fmla="*/ 96766 w 476144"/>
                <a:gd name="connsiteY261" fmla="*/ 304421 h 756201"/>
                <a:gd name="connsiteX262" fmla="*/ 0 w 476144"/>
                <a:gd name="connsiteY262" fmla="*/ 158436 h 756201"/>
                <a:gd name="connsiteX263" fmla="*/ 158436 w 476144"/>
                <a:gd name="connsiteY263" fmla="*/ 0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476144" h="756201">
                  <a:moveTo>
                    <a:pt x="158436" y="0"/>
                  </a:moveTo>
                  <a:cubicBezTo>
                    <a:pt x="245938" y="0"/>
                    <a:pt x="316872" y="70934"/>
                    <a:pt x="316872" y="158436"/>
                  </a:cubicBezTo>
                  <a:cubicBezTo>
                    <a:pt x="316872" y="224063"/>
                    <a:pt x="276972" y="280370"/>
                    <a:pt x="220107" y="304421"/>
                  </a:cubicBezTo>
                  <a:lnTo>
                    <a:pt x="167306" y="315081"/>
                  </a:lnTo>
                  <a:lnTo>
                    <a:pt x="167960" y="317737"/>
                  </a:lnTo>
                  <a:lnTo>
                    <a:pt x="168901" y="320941"/>
                  </a:lnTo>
                  <a:lnTo>
                    <a:pt x="170174" y="324052"/>
                  </a:lnTo>
                  <a:lnTo>
                    <a:pt x="171551" y="327274"/>
                  </a:lnTo>
                  <a:lnTo>
                    <a:pt x="173025" y="330722"/>
                  </a:lnTo>
                  <a:lnTo>
                    <a:pt x="174822" y="334292"/>
                  </a:lnTo>
                  <a:lnTo>
                    <a:pt x="176949" y="337769"/>
                  </a:lnTo>
                  <a:lnTo>
                    <a:pt x="179289" y="341364"/>
                  </a:lnTo>
                  <a:lnTo>
                    <a:pt x="181949" y="345083"/>
                  </a:lnTo>
                  <a:lnTo>
                    <a:pt x="184828" y="348812"/>
                  </a:lnTo>
                  <a:lnTo>
                    <a:pt x="187924" y="352551"/>
                  </a:lnTo>
                  <a:lnTo>
                    <a:pt x="191458" y="356202"/>
                  </a:lnTo>
                  <a:lnTo>
                    <a:pt x="195419" y="360090"/>
                  </a:lnTo>
                  <a:lnTo>
                    <a:pt x="199706" y="363994"/>
                  </a:lnTo>
                  <a:lnTo>
                    <a:pt x="204319" y="367912"/>
                  </a:lnTo>
                  <a:lnTo>
                    <a:pt x="209154" y="371732"/>
                  </a:lnTo>
                  <a:lnTo>
                    <a:pt x="212740" y="374295"/>
                  </a:lnTo>
                  <a:lnTo>
                    <a:pt x="216548" y="376760"/>
                  </a:lnTo>
                  <a:lnTo>
                    <a:pt x="220682" y="379239"/>
                  </a:lnTo>
                  <a:lnTo>
                    <a:pt x="225149" y="381625"/>
                  </a:lnTo>
                  <a:lnTo>
                    <a:pt x="229728" y="383907"/>
                  </a:lnTo>
                  <a:lnTo>
                    <a:pt x="234638" y="386096"/>
                  </a:lnTo>
                  <a:lnTo>
                    <a:pt x="239756" y="388512"/>
                  </a:lnTo>
                  <a:lnTo>
                    <a:pt x="245101" y="390720"/>
                  </a:lnTo>
                  <a:lnTo>
                    <a:pt x="250556" y="392935"/>
                  </a:lnTo>
                  <a:lnTo>
                    <a:pt x="256124" y="395044"/>
                  </a:lnTo>
                  <a:lnTo>
                    <a:pt x="267690" y="399393"/>
                  </a:lnTo>
                  <a:lnTo>
                    <a:pt x="279908" y="403773"/>
                  </a:lnTo>
                  <a:lnTo>
                    <a:pt x="292348" y="408053"/>
                  </a:lnTo>
                  <a:lnTo>
                    <a:pt x="308321" y="413696"/>
                  </a:lnTo>
                  <a:lnTo>
                    <a:pt x="324610" y="419571"/>
                  </a:lnTo>
                  <a:lnTo>
                    <a:pt x="332855" y="422676"/>
                  </a:lnTo>
                  <a:lnTo>
                    <a:pt x="340884" y="425772"/>
                  </a:lnTo>
                  <a:lnTo>
                    <a:pt x="349120" y="429094"/>
                  </a:lnTo>
                  <a:lnTo>
                    <a:pt x="357247" y="432412"/>
                  </a:lnTo>
                  <a:lnTo>
                    <a:pt x="365255" y="435943"/>
                  </a:lnTo>
                  <a:lnTo>
                    <a:pt x="373253" y="439691"/>
                  </a:lnTo>
                  <a:lnTo>
                    <a:pt x="381029" y="443538"/>
                  </a:lnTo>
                  <a:lnTo>
                    <a:pt x="388794" y="447603"/>
                  </a:lnTo>
                  <a:lnTo>
                    <a:pt x="396229" y="451760"/>
                  </a:lnTo>
                  <a:lnTo>
                    <a:pt x="403544" y="456130"/>
                  </a:lnTo>
                  <a:lnTo>
                    <a:pt x="407135" y="458584"/>
                  </a:lnTo>
                  <a:lnTo>
                    <a:pt x="410736" y="460821"/>
                  </a:lnTo>
                  <a:lnTo>
                    <a:pt x="414223" y="463162"/>
                  </a:lnTo>
                  <a:lnTo>
                    <a:pt x="417592" y="465715"/>
                  </a:lnTo>
                  <a:lnTo>
                    <a:pt x="420856" y="468155"/>
                  </a:lnTo>
                  <a:lnTo>
                    <a:pt x="424220" y="470817"/>
                  </a:lnTo>
                  <a:lnTo>
                    <a:pt x="427474" y="473474"/>
                  </a:lnTo>
                  <a:lnTo>
                    <a:pt x="430517" y="476012"/>
                  </a:lnTo>
                  <a:lnTo>
                    <a:pt x="433653" y="478882"/>
                  </a:lnTo>
                  <a:lnTo>
                    <a:pt x="436576" y="481632"/>
                  </a:lnTo>
                  <a:lnTo>
                    <a:pt x="439489" y="484600"/>
                  </a:lnTo>
                  <a:lnTo>
                    <a:pt x="442294" y="487563"/>
                  </a:lnTo>
                  <a:lnTo>
                    <a:pt x="444990" y="490521"/>
                  </a:lnTo>
                  <a:lnTo>
                    <a:pt x="447572" y="493582"/>
                  </a:lnTo>
                  <a:lnTo>
                    <a:pt x="450150" y="496753"/>
                  </a:lnTo>
                  <a:lnTo>
                    <a:pt x="452609" y="500136"/>
                  </a:lnTo>
                  <a:lnTo>
                    <a:pt x="454963" y="503406"/>
                  </a:lnTo>
                  <a:lnTo>
                    <a:pt x="457090" y="506882"/>
                  </a:lnTo>
                  <a:lnTo>
                    <a:pt x="459327" y="510364"/>
                  </a:lnTo>
                  <a:lnTo>
                    <a:pt x="461236" y="513829"/>
                  </a:lnTo>
                  <a:lnTo>
                    <a:pt x="463135" y="517514"/>
                  </a:lnTo>
                  <a:lnTo>
                    <a:pt x="464922" y="521301"/>
                  </a:lnTo>
                  <a:lnTo>
                    <a:pt x="466599" y="525085"/>
                  </a:lnTo>
                  <a:lnTo>
                    <a:pt x="468054" y="528966"/>
                  </a:lnTo>
                  <a:lnTo>
                    <a:pt x="469503" y="532956"/>
                  </a:lnTo>
                  <a:lnTo>
                    <a:pt x="470726" y="537153"/>
                  </a:lnTo>
                  <a:lnTo>
                    <a:pt x="471953" y="541242"/>
                  </a:lnTo>
                  <a:lnTo>
                    <a:pt x="472953" y="545538"/>
                  </a:lnTo>
                  <a:lnTo>
                    <a:pt x="473845" y="549829"/>
                  </a:lnTo>
                  <a:lnTo>
                    <a:pt x="474616" y="554333"/>
                  </a:lnTo>
                  <a:lnTo>
                    <a:pt x="475167" y="558936"/>
                  </a:lnTo>
                  <a:lnTo>
                    <a:pt x="475711" y="563647"/>
                  </a:lnTo>
                  <a:lnTo>
                    <a:pt x="476039" y="568347"/>
                  </a:lnTo>
                  <a:lnTo>
                    <a:pt x="476144" y="573147"/>
                  </a:lnTo>
                  <a:lnTo>
                    <a:pt x="476125" y="578269"/>
                  </a:lnTo>
                  <a:lnTo>
                    <a:pt x="475893" y="583271"/>
                  </a:lnTo>
                  <a:lnTo>
                    <a:pt x="475773" y="585880"/>
                  </a:lnTo>
                  <a:lnTo>
                    <a:pt x="475612" y="589361"/>
                  </a:lnTo>
                  <a:lnTo>
                    <a:pt x="475238" y="592721"/>
                  </a:lnTo>
                  <a:lnTo>
                    <a:pt x="474865" y="596082"/>
                  </a:lnTo>
                  <a:lnTo>
                    <a:pt x="474280" y="599324"/>
                  </a:lnTo>
                  <a:lnTo>
                    <a:pt x="473689" y="602676"/>
                  </a:lnTo>
                  <a:lnTo>
                    <a:pt x="472999" y="605804"/>
                  </a:lnTo>
                  <a:lnTo>
                    <a:pt x="472305" y="609041"/>
                  </a:lnTo>
                  <a:lnTo>
                    <a:pt x="471398" y="612159"/>
                  </a:lnTo>
                  <a:lnTo>
                    <a:pt x="470486" y="615386"/>
                  </a:lnTo>
                  <a:lnTo>
                    <a:pt x="469475" y="618391"/>
                  </a:lnTo>
                  <a:lnTo>
                    <a:pt x="468357" y="621391"/>
                  </a:lnTo>
                  <a:lnTo>
                    <a:pt x="467232" y="624498"/>
                  </a:lnTo>
                  <a:lnTo>
                    <a:pt x="466010" y="627385"/>
                  </a:lnTo>
                  <a:lnTo>
                    <a:pt x="464786" y="630270"/>
                  </a:lnTo>
                  <a:lnTo>
                    <a:pt x="463346" y="633146"/>
                  </a:lnTo>
                  <a:lnTo>
                    <a:pt x="461906" y="636022"/>
                  </a:lnTo>
                  <a:lnTo>
                    <a:pt x="460361" y="638784"/>
                  </a:lnTo>
                  <a:lnTo>
                    <a:pt x="458812" y="641654"/>
                  </a:lnTo>
                  <a:lnTo>
                    <a:pt x="457159" y="644412"/>
                  </a:lnTo>
                  <a:lnTo>
                    <a:pt x="455398" y="647164"/>
                  </a:lnTo>
                  <a:lnTo>
                    <a:pt x="451890" y="652341"/>
                  </a:lnTo>
                  <a:lnTo>
                    <a:pt x="448055" y="657503"/>
                  </a:lnTo>
                  <a:lnTo>
                    <a:pt x="444010" y="662547"/>
                  </a:lnTo>
                  <a:lnTo>
                    <a:pt x="439755" y="667363"/>
                  </a:lnTo>
                  <a:lnTo>
                    <a:pt x="435181" y="672055"/>
                  </a:lnTo>
                  <a:lnTo>
                    <a:pt x="430497" y="676743"/>
                  </a:lnTo>
                  <a:lnTo>
                    <a:pt x="425606" y="681203"/>
                  </a:lnTo>
                  <a:lnTo>
                    <a:pt x="420611" y="685548"/>
                  </a:lnTo>
                  <a:lnTo>
                    <a:pt x="415300" y="689662"/>
                  </a:lnTo>
                  <a:lnTo>
                    <a:pt x="409989" y="693776"/>
                  </a:lnTo>
                  <a:lnTo>
                    <a:pt x="404471" y="697661"/>
                  </a:lnTo>
                  <a:lnTo>
                    <a:pt x="398843" y="701542"/>
                  </a:lnTo>
                  <a:lnTo>
                    <a:pt x="393009" y="705196"/>
                  </a:lnTo>
                  <a:lnTo>
                    <a:pt x="387179" y="708740"/>
                  </a:lnTo>
                  <a:lnTo>
                    <a:pt x="381241" y="712279"/>
                  </a:lnTo>
                  <a:lnTo>
                    <a:pt x="375205" y="715597"/>
                  </a:lnTo>
                  <a:lnTo>
                    <a:pt x="368956" y="718794"/>
                  </a:lnTo>
                  <a:lnTo>
                    <a:pt x="362597" y="721988"/>
                  </a:lnTo>
                  <a:lnTo>
                    <a:pt x="356472" y="724866"/>
                  </a:lnTo>
                  <a:lnTo>
                    <a:pt x="350021" y="727728"/>
                  </a:lnTo>
                  <a:lnTo>
                    <a:pt x="343787" y="730600"/>
                  </a:lnTo>
                  <a:lnTo>
                    <a:pt x="337345" y="733244"/>
                  </a:lnTo>
                  <a:lnTo>
                    <a:pt x="330909" y="735780"/>
                  </a:lnTo>
                  <a:lnTo>
                    <a:pt x="324368" y="738202"/>
                  </a:lnTo>
                  <a:lnTo>
                    <a:pt x="317937" y="740629"/>
                  </a:lnTo>
                  <a:lnTo>
                    <a:pt x="311619" y="742953"/>
                  </a:lnTo>
                  <a:lnTo>
                    <a:pt x="305203" y="745053"/>
                  </a:lnTo>
                  <a:lnTo>
                    <a:pt x="298895" y="747159"/>
                  </a:lnTo>
                  <a:lnTo>
                    <a:pt x="286296" y="751044"/>
                  </a:lnTo>
                  <a:lnTo>
                    <a:pt x="274047" y="754401"/>
                  </a:lnTo>
                  <a:lnTo>
                    <a:pt x="267248" y="756201"/>
                  </a:lnTo>
                  <a:lnTo>
                    <a:pt x="255207" y="731518"/>
                  </a:lnTo>
                  <a:lnTo>
                    <a:pt x="263876" y="729303"/>
                  </a:lnTo>
                  <a:lnTo>
                    <a:pt x="274583" y="726309"/>
                  </a:lnTo>
                  <a:lnTo>
                    <a:pt x="285626" y="723115"/>
                  </a:lnTo>
                  <a:lnTo>
                    <a:pt x="296798" y="719491"/>
                  </a:lnTo>
                  <a:lnTo>
                    <a:pt x="307984" y="715540"/>
                  </a:lnTo>
                  <a:lnTo>
                    <a:pt x="313634" y="713513"/>
                  </a:lnTo>
                  <a:lnTo>
                    <a:pt x="319290" y="711378"/>
                  </a:lnTo>
                  <a:lnTo>
                    <a:pt x="324945" y="709240"/>
                  </a:lnTo>
                  <a:lnTo>
                    <a:pt x="330606" y="706996"/>
                  </a:lnTo>
                  <a:lnTo>
                    <a:pt x="336168" y="704528"/>
                  </a:lnTo>
                  <a:lnTo>
                    <a:pt x="341729" y="702062"/>
                  </a:lnTo>
                  <a:lnTo>
                    <a:pt x="347290" y="699594"/>
                  </a:lnTo>
                  <a:lnTo>
                    <a:pt x="352748" y="697013"/>
                  </a:lnTo>
                  <a:lnTo>
                    <a:pt x="358103" y="694318"/>
                  </a:lnTo>
                  <a:lnTo>
                    <a:pt x="363462" y="691515"/>
                  </a:lnTo>
                  <a:lnTo>
                    <a:pt x="368604" y="688701"/>
                  </a:lnTo>
                  <a:lnTo>
                    <a:pt x="373864" y="685676"/>
                  </a:lnTo>
                  <a:lnTo>
                    <a:pt x="378908" y="682639"/>
                  </a:lnTo>
                  <a:lnTo>
                    <a:pt x="383852" y="679381"/>
                  </a:lnTo>
                  <a:lnTo>
                    <a:pt x="388688" y="676118"/>
                  </a:lnTo>
                  <a:lnTo>
                    <a:pt x="393421" y="672740"/>
                  </a:lnTo>
                  <a:lnTo>
                    <a:pt x="398043" y="669358"/>
                  </a:lnTo>
                  <a:lnTo>
                    <a:pt x="402455" y="665857"/>
                  </a:lnTo>
                  <a:lnTo>
                    <a:pt x="406762" y="662242"/>
                  </a:lnTo>
                  <a:lnTo>
                    <a:pt x="410965" y="658513"/>
                  </a:lnTo>
                  <a:lnTo>
                    <a:pt x="414957" y="654665"/>
                  </a:lnTo>
                  <a:lnTo>
                    <a:pt x="418736" y="650698"/>
                  </a:lnTo>
                  <a:lnTo>
                    <a:pt x="422406" y="646728"/>
                  </a:lnTo>
                  <a:lnTo>
                    <a:pt x="425760" y="642524"/>
                  </a:lnTo>
                  <a:lnTo>
                    <a:pt x="429119" y="638210"/>
                  </a:lnTo>
                  <a:lnTo>
                    <a:pt x="432147" y="633992"/>
                  </a:lnTo>
                  <a:lnTo>
                    <a:pt x="434858" y="629540"/>
                  </a:lnTo>
                  <a:lnTo>
                    <a:pt x="437471" y="624867"/>
                  </a:lnTo>
                  <a:lnTo>
                    <a:pt x="439862" y="620291"/>
                  </a:lnTo>
                  <a:lnTo>
                    <a:pt x="441941" y="615374"/>
                  </a:lnTo>
                  <a:lnTo>
                    <a:pt x="443907" y="610561"/>
                  </a:lnTo>
                  <a:lnTo>
                    <a:pt x="445562" y="605407"/>
                  </a:lnTo>
                  <a:lnTo>
                    <a:pt x="446886" y="600346"/>
                  </a:lnTo>
                  <a:lnTo>
                    <a:pt x="447333" y="597751"/>
                  </a:lnTo>
                  <a:lnTo>
                    <a:pt x="447892" y="595053"/>
                  </a:lnTo>
                  <a:lnTo>
                    <a:pt x="448345" y="592349"/>
                  </a:lnTo>
                  <a:lnTo>
                    <a:pt x="448688" y="589641"/>
                  </a:lnTo>
                  <a:lnTo>
                    <a:pt x="448923" y="586929"/>
                  </a:lnTo>
                  <a:lnTo>
                    <a:pt x="449265" y="584219"/>
                  </a:lnTo>
                  <a:lnTo>
                    <a:pt x="449461" y="579978"/>
                  </a:lnTo>
                  <a:lnTo>
                    <a:pt x="449327" y="575830"/>
                  </a:lnTo>
                  <a:lnTo>
                    <a:pt x="449295" y="571797"/>
                  </a:lnTo>
                  <a:lnTo>
                    <a:pt x="449150" y="567868"/>
                  </a:lnTo>
                  <a:lnTo>
                    <a:pt x="448678" y="563923"/>
                  </a:lnTo>
                  <a:lnTo>
                    <a:pt x="448197" y="560195"/>
                  </a:lnTo>
                  <a:lnTo>
                    <a:pt x="447498" y="556457"/>
                  </a:lnTo>
                  <a:lnTo>
                    <a:pt x="446799" y="552720"/>
                  </a:lnTo>
                  <a:lnTo>
                    <a:pt x="445987" y="549087"/>
                  </a:lnTo>
                  <a:lnTo>
                    <a:pt x="445061" y="545557"/>
                  </a:lnTo>
                  <a:lnTo>
                    <a:pt x="443907" y="542233"/>
                  </a:lnTo>
                  <a:lnTo>
                    <a:pt x="442649" y="538798"/>
                  </a:lnTo>
                  <a:lnTo>
                    <a:pt x="441387" y="535470"/>
                  </a:lnTo>
                  <a:lnTo>
                    <a:pt x="440006" y="532355"/>
                  </a:lnTo>
                  <a:lnTo>
                    <a:pt x="438407" y="529229"/>
                  </a:lnTo>
                  <a:lnTo>
                    <a:pt x="436808" y="526105"/>
                  </a:lnTo>
                  <a:lnTo>
                    <a:pt x="434982" y="523187"/>
                  </a:lnTo>
                  <a:lnTo>
                    <a:pt x="433166" y="520052"/>
                  </a:lnTo>
                  <a:lnTo>
                    <a:pt x="431335" y="517242"/>
                  </a:lnTo>
                  <a:lnTo>
                    <a:pt x="429286" y="514423"/>
                  </a:lnTo>
                  <a:lnTo>
                    <a:pt x="427123" y="511708"/>
                  </a:lnTo>
                  <a:lnTo>
                    <a:pt x="424961" y="508992"/>
                  </a:lnTo>
                  <a:lnTo>
                    <a:pt x="422576" y="506375"/>
                  </a:lnTo>
                  <a:lnTo>
                    <a:pt x="420190" y="503759"/>
                  </a:lnTo>
                  <a:lnTo>
                    <a:pt x="417801" y="501251"/>
                  </a:lnTo>
                  <a:lnTo>
                    <a:pt x="415302" y="498739"/>
                  </a:lnTo>
                  <a:lnTo>
                    <a:pt x="412580" y="496324"/>
                  </a:lnTo>
                  <a:lnTo>
                    <a:pt x="409968" y="493915"/>
                  </a:lnTo>
                  <a:lnTo>
                    <a:pt x="407129" y="491712"/>
                  </a:lnTo>
                  <a:lnTo>
                    <a:pt x="404402" y="489408"/>
                  </a:lnTo>
                  <a:lnTo>
                    <a:pt x="401340" y="487304"/>
                  </a:lnTo>
                  <a:lnTo>
                    <a:pt x="398397" y="484989"/>
                  </a:lnTo>
                  <a:lnTo>
                    <a:pt x="392272" y="480782"/>
                  </a:lnTo>
                  <a:lnTo>
                    <a:pt x="385920" y="476783"/>
                  </a:lnTo>
                  <a:lnTo>
                    <a:pt x="379341" y="472992"/>
                  </a:lnTo>
                  <a:lnTo>
                    <a:pt x="372647" y="469304"/>
                  </a:lnTo>
                  <a:lnTo>
                    <a:pt x="365730" y="465715"/>
                  </a:lnTo>
                  <a:lnTo>
                    <a:pt x="358587" y="462334"/>
                  </a:lnTo>
                  <a:lnTo>
                    <a:pt x="351329" y="459056"/>
                  </a:lnTo>
                  <a:lnTo>
                    <a:pt x="343959" y="455882"/>
                  </a:lnTo>
                  <a:lnTo>
                    <a:pt x="336583" y="452816"/>
                  </a:lnTo>
                  <a:lnTo>
                    <a:pt x="329094" y="449855"/>
                  </a:lnTo>
                  <a:lnTo>
                    <a:pt x="321604" y="446893"/>
                  </a:lnTo>
                  <a:lnTo>
                    <a:pt x="313886" y="444139"/>
                  </a:lnTo>
                  <a:lnTo>
                    <a:pt x="298783" y="438536"/>
                  </a:lnTo>
                  <a:lnTo>
                    <a:pt x="283551" y="433364"/>
                  </a:lnTo>
                  <a:lnTo>
                    <a:pt x="270364" y="428722"/>
                  </a:lnTo>
                  <a:lnTo>
                    <a:pt x="257504" y="424096"/>
                  </a:lnTo>
                  <a:lnTo>
                    <a:pt x="244971" y="419484"/>
                  </a:lnTo>
                  <a:lnTo>
                    <a:pt x="238874" y="417023"/>
                  </a:lnTo>
                  <a:lnTo>
                    <a:pt x="233103" y="414577"/>
                  </a:lnTo>
                  <a:lnTo>
                    <a:pt x="227328" y="412239"/>
                  </a:lnTo>
                  <a:lnTo>
                    <a:pt x="221785" y="409585"/>
                  </a:lnTo>
                  <a:lnTo>
                    <a:pt x="216450" y="407159"/>
                  </a:lnTo>
                  <a:lnTo>
                    <a:pt x="211347" y="404417"/>
                  </a:lnTo>
                  <a:lnTo>
                    <a:pt x="206457" y="401793"/>
                  </a:lnTo>
                  <a:lnTo>
                    <a:pt x="201793" y="398963"/>
                  </a:lnTo>
                  <a:lnTo>
                    <a:pt x="197348" y="396141"/>
                  </a:lnTo>
                  <a:lnTo>
                    <a:pt x="193130" y="393113"/>
                  </a:lnTo>
                  <a:lnTo>
                    <a:pt x="189871" y="390564"/>
                  </a:lnTo>
                  <a:lnTo>
                    <a:pt x="186714" y="388129"/>
                  </a:lnTo>
                  <a:lnTo>
                    <a:pt x="183568" y="385479"/>
                  </a:lnTo>
                  <a:lnTo>
                    <a:pt x="180739" y="383059"/>
                  </a:lnTo>
                  <a:lnTo>
                    <a:pt x="177919" y="380422"/>
                  </a:lnTo>
                  <a:lnTo>
                    <a:pt x="175307" y="378014"/>
                  </a:lnTo>
                  <a:lnTo>
                    <a:pt x="172703" y="375386"/>
                  </a:lnTo>
                  <a:lnTo>
                    <a:pt x="170428" y="372774"/>
                  </a:lnTo>
                  <a:lnTo>
                    <a:pt x="168032" y="370376"/>
                  </a:lnTo>
                  <a:lnTo>
                    <a:pt x="165756" y="367764"/>
                  </a:lnTo>
                  <a:lnTo>
                    <a:pt x="163698" y="365163"/>
                  </a:lnTo>
                  <a:lnTo>
                    <a:pt x="161738" y="362783"/>
                  </a:lnTo>
                  <a:lnTo>
                    <a:pt x="159897" y="360192"/>
                  </a:lnTo>
                  <a:lnTo>
                    <a:pt x="158154" y="357823"/>
                  </a:lnTo>
                  <a:lnTo>
                    <a:pt x="154787" y="352872"/>
                  </a:lnTo>
                  <a:lnTo>
                    <a:pt x="151850" y="348050"/>
                  </a:lnTo>
                  <a:lnTo>
                    <a:pt x="149462" y="343144"/>
                  </a:lnTo>
                  <a:lnTo>
                    <a:pt x="147168" y="338571"/>
                  </a:lnTo>
                  <a:lnTo>
                    <a:pt x="145313" y="333908"/>
                  </a:lnTo>
                  <a:lnTo>
                    <a:pt x="143666" y="329473"/>
                  </a:lnTo>
                  <a:lnTo>
                    <a:pt x="142345" y="325053"/>
                  </a:lnTo>
                  <a:lnTo>
                    <a:pt x="141232" y="320861"/>
                  </a:lnTo>
                  <a:lnTo>
                    <a:pt x="140439" y="316792"/>
                  </a:lnTo>
                  <a:lnTo>
                    <a:pt x="139821" y="313114"/>
                  </a:lnTo>
                  <a:lnTo>
                    <a:pt x="96766" y="304421"/>
                  </a:lnTo>
                  <a:cubicBezTo>
                    <a:pt x="39900" y="280370"/>
                    <a:pt x="0" y="224063"/>
                    <a:pt x="0" y="158436"/>
                  </a:cubicBezTo>
                  <a:cubicBezTo>
                    <a:pt x="0" y="70934"/>
                    <a:pt x="70934" y="0"/>
                    <a:pt x="158436" y="0"/>
                  </a:cubicBezTo>
                  <a:close/>
                </a:path>
              </a:pathLst>
            </a:custGeom>
            <a:grpFill/>
            <a:ln w="12700" cap="flat" cmpd="sng" algn="ctr">
              <a:noFill/>
              <a:prstDash val="solid"/>
              <a:miter lim="800000"/>
            </a:ln>
            <a:effectLst/>
          </p:spPr>
          <p:txBody>
            <a:bodyPr tIns="18000" bIns="0" rtlCol="0" anchor="t">
              <a:normAutofit/>
            </a:bodyPr>
            <a:p>
              <a:r>
                <a:rPr lang="en-US" dirty="0">
                  <a:solidFill>
                    <a:srgbClr val="FFFFFF"/>
                  </a:solidFill>
                </a:rPr>
                <a:t>3</a:t>
              </a:r>
              <a:endParaRPr lang="en-US" dirty="0">
                <a:solidFill>
                  <a:srgbClr val="FFFFFF"/>
                </a:solidFill>
              </a:endParaRPr>
            </a:p>
          </p:txBody>
        </p:sp>
        <p:sp>
          <p:nvSpPr>
            <p:cNvPr id="36" name="任意多边形 35"/>
            <p:cNvSpPr/>
            <p:nvPr>
              <p:custDataLst>
                <p:tags r:id="rId11"/>
              </p:custDataLst>
            </p:nvPr>
          </p:nvSpPr>
          <p:spPr>
            <a:xfrm>
              <a:off x="1159308" y="3917303"/>
              <a:ext cx="1239860" cy="1324366"/>
            </a:xfrm>
            <a:custGeom>
              <a:avLst/>
              <a:gdLst>
                <a:gd name="connsiteX0" fmla="*/ 680643 w 1474786"/>
                <a:gd name="connsiteY0" fmla="*/ 27 h 1575304"/>
                <a:gd name="connsiteX1" fmla="*/ 1239480 w 1474786"/>
                <a:gd name="connsiteY1" fmla="*/ 226127 h 1575304"/>
                <a:gd name="connsiteX2" fmla="*/ 1248659 w 1474786"/>
                <a:gd name="connsiteY2" fmla="*/ 1339998 h 1575304"/>
                <a:gd name="connsiteX3" fmla="*/ 134788 w 1474786"/>
                <a:gd name="connsiteY3" fmla="*/ 1349177 h 1575304"/>
                <a:gd name="connsiteX4" fmla="*/ 32843 w 1474786"/>
                <a:gd name="connsiteY4" fmla="*/ 1226453 h 1575304"/>
                <a:gd name="connsiteX5" fmla="*/ 190 w 1474786"/>
                <a:gd name="connsiteY5" fmla="*/ 1165622 h 1575304"/>
                <a:gd name="connsiteX6" fmla="*/ 105054 w 1474786"/>
                <a:gd name="connsiteY6" fmla="*/ 1079930 h 1575304"/>
                <a:gd name="connsiteX7" fmla="*/ 143772 w 1474786"/>
                <a:gd name="connsiteY7" fmla="*/ 1152057 h 1575304"/>
                <a:gd name="connsiteX8" fmla="*/ 228433 w 1474786"/>
                <a:gd name="connsiteY8" fmla="*/ 1253974 h 1575304"/>
                <a:gd name="connsiteX9" fmla="*/ 1153458 w 1474786"/>
                <a:gd name="connsiteY9" fmla="*/ 1246351 h 1575304"/>
                <a:gd name="connsiteX10" fmla="*/ 1145835 w 1474786"/>
                <a:gd name="connsiteY10" fmla="*/ 321327 h 1575304"/>
                <a:gd name="connsiteX11" fmla="*/ 220810 w 1474786"/>
                <a:gd name="connsiteY11" fmla="*/ 328950 h 1575304"/>
                <a:gd name="connsiteX12" fmla="*/ 137840 w 1474786"/>
                <a:gd name="connsiteY12" fmla="*/ 432250 h 1575304"/>
                <a:gd name="connsiteX13" fmla="*/ 105491 w 1474786"/>
                <a:gd name="connsiteY13" fmla="*/ 494973 h 1575304"/>
                <a:gd name="connsiteX14" fmla="*/ 104408 w 1474786"/>
                <a:gd name="connsiteY14" fmla="*/ 494847 h 1575304"/>
                <a:gd name="connsiteX15" fmla="*/ 0 w 1474786"/>
                <a:gd name="connsiteY15" fmla="*/ 409527 h 1575304"/>
                <a:gd name="connsiteX16" fmla="*/ 25700 w 1474786"/>
                <a:gd name="connsiteY16" fmla="*/ 359695 h 1575304"/>
                <a:gd name="connsiteX17" fmla="*/ 125609 w 1474786"/>
                <a:gd name="connsiteY17" fmla="*/ 235307 h 1575304"/>
                <a:gd name="connsiteX18" fmla="*/ 680643 w 1474786"/>
                <a:gd name="connsiteY18" fmla="*/ 27 h 157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4786" h="1575304">
                  <a:moveTo>
                    <a:pt x="680643" y="27"/>
                  </a:moveTo>
                  <a:cubicBezTo>
                    <a:pt x="882214" y="-1634"/>
                    <a:pt x="1084419" y="73601"/>
                    <a:pt x="1239480" y="226127"/>
                  </a:cubicBezTo>
                  <a:cubicBezTo>
                    <a:pt x="1549601" y="531179"/>
                    <a:pt x="1553711" y="1029876"/>
                    <a:pt x="1248659" y="1339998"/>
                  </a:cubicBezTo>
                  <a:cubicBezTo>
                    <a:pt x="943607" y="1650119"/>
                    <a:pt x="444910" y="1654229"/>
                    <a:pt x="134788" y="1349177"/>
                  </a:cubicBezTo>
                  <a:cubicBezTo>
                    <a:pt x="96023" y="1311046"/>
                    <a:pt x="62040" y="1269889"/>
                    <a:pt x="32843" y="1226453"/>
                  </a:cubicBezTo>
                  <a:lnTo>
                    <a:pt x="190" y="1165622"/>
                  </a:lnTo>
                  <a:lnTo>
                    <a:pt x="105054" y="1079930"/>
                  </a:lnTo>
                  <a:lnTo>
                    <a:pt x="143772" y="1152057"/>
                  </a:lnTo>
                  <a:cubicBezTo>
                    <a:pt x="168019" y="1188129"/>
                    <a:pt x="196241" y="1222308"/>
                    <a:pt x="228433" y="1253974"/>
                  </a:cubicBezTo>
                  <a:cubicBezTo>
                    <a:pt x="485977" y="1507308"/>
                    <a:pt x="900124" y="1503895"/>
                    <a:pt x="1153458" y="1246351"/>
                  </a:cubicBezTo>
                  <a:cubicBezTo>
                    <a:pt x="1406791" y="988808"/>
                    <a:pt x="1403378" y="574661"/>
                    <a:pt x="1145835" y="321327"/>
                  </a:cubicBezTo>
                  <a:cubicBezTo>
                    <a:pt x="888291" y="67994"/>
                    <a:pt x="474144" y="71407"/>
                    <a:pt x="220810" y="328950"/>
                  </a:cubicBezTo>
                  <a:cubicBezTo>
                    <a:pt x="189144" y="361143"/>
                    <a:pt x="161488" y="395784"/>
                    <a:pt x="137840" y="432250"/>
                  </a:cubicBezTo>
                  <a:lnTo>
                    <a:pt x="105491" y="494973"/>
                  </a:lnTo>
                  <a:lnTo>
                    <a:pt x="104408" y="494847"/>
                  </a:lnTo>
                  <a:lnTo>
                    <a:pt x="0" y="409527"/>
                  </a:lnTo>
                  <a:lnTo>
                    <a:pt x="25700" y="359695"/>
                  </a:lnTo>
                  <a:cubicBezTo>
                    <a:pt x="54177" y="315784"/>
                    <a:pt x="87478" y="274072"/>
                    <a:pt x="125609" y="235307"/>
                  </a:cubicBezTo>
                  <a:cubicBezTo>
                    <a:pt x="278135" y="80246"/>
                    <a:pt x="479072" y="1688"/>
                    <a:pt x="680643" y="27"/>
                  </a:cubicBezTo>
                  <a:close/>
                </a:path>
              </a:pathLst>
            </a:custGeom>
            <a:grpFill/>
            <a:ln w="12700" cap="flat" cmpd="sng" algn="ctr">
              <a:noFill/>
              <a:prstDash val="solid"/>
              <a:miter lim="800000"/>
            </a:ln>
            <a:effectLst/>
          </p:spPr>
          <p:txBody>
            <a:bodyPr rtlCol="0" anchor="ctr">
              <a:normAutofit/>
            </a:bodyPr>
            <a:p>
              <a:pPr algn="ctr"/>
              <a:r>
                <a:rPr lang="en-US" altLang="zh-CN" sz="2000" b="1" smtClean="0"/>
                <a:t>纳吉</a:t>
              </a:r>
              <a:endParaRPr lang="en-US" altLang="zh-CN" smtClean="0">
                <a:solidFill>
                  <a:srgbClr val="CCE00E"/>
                </a:solidFill>
              </a:endParaRPr>
            </a:p>
          </p:txBody>
        </p:sp>
      </p:grpSp>
      <p:grpSp>
        <p:nvGrpSpPr>
          <p:cNvPr id="37" name="组合 36"/>
          <p:cNvGrpSpPr/>
          <p:nvPr>
            <p:custDataLst>
              <p:tags r:id="rId12"/>
            </p:custDataLst>
          </p:nvPr>
        </p:nvGrpSpPr>
        <p:grpSpPr>
          <a:xfrm>
            <a:off x="6044659" y="2181896"/>
            <a:ext cx="1239860" cy="2054852"/>
            <a:chOff x="1891439" y="1475724"/>
            <a:chExt cx="1239860" cy="2054852"/>
          </a:xfrm>
          <a:solidFill>
            <a:srgbClr val="FF0000"/>
          </a:solidFill>
        </p:grpSpPr>
        <p:sp>
          <p:nvSpPr>
            <p:cNvPr id="38" name="任意多边形 37"/>
            <p:cNvSpPr/>
            <p:nvPr>
              <p:custDataLst>
                <p:tags r:id="rId13"/>
              </p:custDataLst>
            </p:nvPr>
          </p:nvSpPr>
          <p:spPr>
            <a:xfrm>
              <a:off x="2273298" y="2774375"/>
              <a:ext cx="476144" cy="756201"/>
            </a:xfrm>
            <a:custGeom>
              <a:avLst/>
              <a:gdLst>
                <a:gd name="connsiteX0" fmla="*/ 267248 w 476144"/>
                <a:gd name="connsiteY0" fmla="*/ 0 h 756201"/>
                <a:gd name="connsiteX1" fmla="*/ 274047 w 476144"/>
                <a:gd name="connsiteY1" fmla="*/ 1800 h 756201"/>
                <a:gd name="connsiteX2" fmla="*/ 286296 w 476144"/>
                <a:gd name="connsiteY2" fmla="*/ 5157 h 756201"/>
                <a:gd name="connsiteX3" fmla="*/ 298895 w 476144"/>
                <a:gd name="connsiteY3" fmla="*/ 9042 h 756201"/>
                <a:gd name="connsiteX4" fmla="*/ 305203 w 476144"/>
                <a:gd name="connsiteY4" fmla="*/ 11148 h 756201"/>
                <a:gd name="connsiteX5" fmla="*/ 311619 w 476144"/>
                <a:gd name="connsiteY5" fmla="*/ 13248 h 756201"/>
                <a:gd name="connsiteX6" fmla="*/ 317937 w 476144"/>
                <a:gd name="connsiteY6" fmla="*/ 15572 h 756201"/>
                <a:gd name="connsiteX7" fmla="*/ 324368 w 476144"/>
                <a:gd name="connsiteY7" fmla="*/ 17999 h 756201"/>
                <a:gd name="connsiteX8" fmla="*/ 330909 w 476144"/>
                <a:gd name="connsiteY8" fmla="*/ 20421 h 756201"/>
                <a:gd name="connsiteX9" fmla="*/ 337345 w 476144"/>
                <a:gd name="connsiteY9" fmla="*/ 22957 h 756201"/>
                <a:gd name="connsiteX10" fmla="*/ 343787 w 476144"/>
                <a:gd name="connsiteY10" fmla="*/ 25601 h 756201"/>
                <a:gd name="connsiteX11" fmla="*/ 350021 w 476144"/>
                <a:gd name="connsiteY11" fmla="*/ 28473 h 756201"/>
                <a:gd name="connsiteX12" fmla="*/ 356472 w 476144"/>
                <a:gd name="connsiteY12" fmla="*/ 31335 h 756201"/>
                <a:gd name="connsiteX13" fmla="*/ 362597 w 476144"/>
                <a:gd name="connsiteY13" fmla="*/ 34213 h 756201"/>
                <a:gd name="connsiteX14" fmla="*/ 368956 w 476144"/>
                <a:gd name="connsiteY14" fmla="*/ 37407 h 756201"/>
                <a:gd name="connsiteX15" fmla="*/ 375205 w 476144"/>
                <a:gd name="connsiteY15" fmla="*/ 40604 h 756201"/>
                <a:gd name="connsiteX16" fmla="*/ 381241 w 476144"/>
                <a:gd name="connsiteY16" fmla="*/ 43922 h 756201"/>
                <a:gd name="connsiteX17" fmla="*/ 387179 w 476144"/>
                <a:gd name="connsiteY17" fmla="*/ 47461 h 756201"/>
                <a:gd name="connsiteX18" fmla="*/ 393009 w 476144"/>
                <a:gd name="connsiteY18" fmla="*/ 51005 h 756201"/>
                <a:gd name="connsiteX19" fmla="*/ 398843 w 476144"/>
                <a:gd name="connsiteY19" fmla="*/ 54659 h 756201"/>
                <a:gd name="connsiteX20" fmla="*/ 404471 w 476144"/>
                <a:gd name="connsiteY20" fmla="*/ 58540 h 756201"/>
                <a:gd name="connsiteX21" fmla="*/ 409989 w 476144"/>
                <a:gd name="connsiteY21" fmla="*/ 62425 h 756201"/>
                <a:gd name="connsiteX22" fmla="*/ 415300 w 476144"/>
                <a:gd name="connsiteY22" fmla="*/ 66539 h 756201"/>
                <a:gd name="connsiteX23" fmla="*/ 420611 w 476144"/>
                <a:gd name="connsiteY23" fmla="*/ 70653 h 756201"/>
                <a:gd name="connsiteX24" fmla="*/ 425606 w 476144"/>
                <a:gd name="connsiteY24" fmla="*/ 74998 h 756201"/>
                <a:gd name="connsiteX25" fmla="*/ 430497 w 476144"/>
                <a:gd name="connsiteY25" fmla="*/ 79458 h 756201"/>
                <a:gd name="connsiteX26" fmla="*/ 435181 w 476144"/>
                <a:gd name="connsiteY26" fmla="*/ 84146 h 756201"/>
                <a:gd name="connsiteX27" fmla="*/ 439755 w 476144"/>
                <a:gd name="connsiteY27" fmla="*/ 88838 h 756201"/>
                <a:gd name="connsiteX28" fmla="*/ 444010 w 476144"/>
                <a:gd name="connsiteY28" fmla="*/ 93654 h 756201"/>
                <a:gd name="connsiteX29" fmla="*/ 448055 w 476144"/>
                <a:gd name="connsiteY29" fmla="*/ 98698 h 756201"/>
                <a:gd name="connsiteX30" fmla="*/ 451890 w 476144"/>
                <a:gd name="connsiteY30" fmla="*/ 103860 h 756201"/>
                <a:gd name="connsiteX31" fmla="*/ 455398 w 476144"/>
                <a:gd name="connsiteY31" fmla="*/ 109037 h 756201"/>
                <a:gd name="connsiteX32" fmla="*/ 457159 w 476144"/>
                <a:gd name="connsiteY32" fmla="*/ 111789 h 756201"/>
                <a:gd name="connsiteX33" fmla="*/ 458812 w 476144"/>
                <a:gd name="connsiteY33" fmla="*/ 114547 h 756201"/>
                <a:gd name="connsiteX34" fmla="*/ 460361 w 476144"/>
                <a:gd name="connsiteY34" fmla="*/ 117417 h 756201"/>
                <a:gd name="connsiteX35" fmla="*/ 461906 w 476144"/>
                <a:gd name="connsiteY35" fmla="*/ 120179 h 756201"/>
                <a:gd name="connsiteX36" fmla="*/ 463346 w 476144"/>
                <a:gd name="connsiteY36" fmla="*/ 123055 h 756201"/>
                <a:gd name="connsiteX37" fmla="*/ 464786 w 476144"/>
                <a:gd name="connsiteY37" fmla="*/ 125931 h 756201"/>
                <a:gd name="connsiteX38" fmla="*/ 466010 w 476144"/>
                <a:gd name="connsiteY38" fmla="*/ 128816 h 756201"/>
                <a:gd name="connsiteX39" fmla="*/ 467232 w 476144"/>
                <a:gd name="connsiteY39" fmla="*/ 131703 h 756201"/>
                <a:gd name="connsiteX40" fmla="*/ 468357 w 476144"/>
                <a:gd name="connsiteY40" fmla="*/ 134810 h 756201"/>
                <a:gd name="connsiteX41" fmla="*/ 469475 w 476144"/>
                <a:gd name="connsiteY41" fmla="*/ 137810 h 756201"/>
                <a:gd name="connsiteX42" fmla="*/ 470486 w 476144"/>
                <a:gd name="connsiteY42" fmla="*/ 140815 h 756201"/>
                <a:gd name="connsiteX43" fmla="*/ 471398 w 476144"/>
                <a:gd name="connsiteY43" fmla="*/ 144042 h 756201"/>
                <a:gd name="connsiteX44" fmla="*/ 472305 w 476144"/>
                <a:gd name="connsiteY44" fmla="*/ 147160 h 756201"/>
                <a:gd name="connsiteX45" fmla="*/ 472999 w 476144"/>
                <a:gd name="connsiteY45" fmla="*/ 150397 h 756201"/>
                <a:gd name="connsiteX46" fmla="*/ 473689 w 476144"/>
                <a:gd name="connsiteY46" fmla="*/ 153525 h 756201"/>
                <a:gd name="connsiteX47" fmla="*/ 474280 w 476144"/>
                <a:gd name="connsiteY47" fmla="*/ 156877 h 756201"/>
                <a:gd name="connsiteX48" fmla="*/ 474865 w 476144"/>
                <a:gd name="connsiteY48" fmla="*/ 160119 h 756201"/>
                <a:gd name="connsiteX49" fmla="*/ 475238 w 476144"/>
                <a:gd name="connsiteY49" fmla="*/ 163480 h 756201"/>
                <a:gd name="connsiteX50" fmla="*/ 475612 w 476144"/>
                <a:gd name="connsiteY50" fmla="*/ 166840 h 756201"/>
                <a:gd name="connsiteX51" fmla="*/ 475773 w 476144"/>
                <a:gd name="connsiteY51" fmla="*/ 170321 h 756201"/>
                <a:gd name="connsiteX52" fmla="*/ 475893 w 476144"/>
                <a:gd name="connsiteY52" fmla="*/ 172930 h 756201"/>
                <a:gd name="connsiteX53" fmla="*/ 476125 w 476144"/>
                <a:gd name="connsiteY53" fmla="*/ 177932 h 756201"/>
                <a:gd name="connsiteX54" fmla="*/ 476144 w 476144"/>
                <a:gd name="connsiteY54" fmla="*/ 183054 h 756201"/>
                <a:gd name="connsiteX55" fmla="*/ 476039 w 476144"/>
                <a:gd name="connsiteY55" fmla="*/ 187854 h 756201"/>
                <a:gd name="connsiteX56" fmla="*/ 475711 w 476144"/>
                <a:gd name="connsiteY56" fmla="*/ 192554 h 756201"/>
                <a:gd name="connsiteX57" fmla="*/ 475167 w 476144"/>
                <a:gd name="connsiteY57" fmla="*/ 197265 h 756201"/>
                <a:gd name="connsiteX58" fmla="*/ 474616 w 476144"/>
                <a:gd name="connsiteY58" fmla="*/ 201868 h 756201"/>
                <a:gd name="connsiteX59" fmla="*/ 473845 w 476144"/>
                <a:gd name="connsiteY59" fmla="*/ 206372 h 756201"/>
                <a:gd name="connsiteX60" fmla="*/ 472953 w 476144"/>
                <a:gd name="connsiteY60" fmla="*/ 210663 h 756201"/>
                <a:gd name="connsiteX61" fmla="*/ 471953 w 476144"/>
                <a:gd name="connsiteY61" fmla="*/ 214959 h 756201"/>
                <a:gd name="connsiteX62" fmla="*/ 470726 w 476144"/>
                <a:gd name="connsiteY62" fmla="*/ 219048 h 756201"/>
                <a:gd name="connsiteX63" fmla="*/ 469503 w 476144"/>
                <a:gd name="connsiteY63" fmla="*/ 223245 h 756201"/>
                <a:gd name="connsiteX64" fmla="*/ 468054 w 476144"/>
                <a:gd name="connsiteY64" fmla="*/ 227235 h 756201"/>
                <a:gd name="connsiteX65" fmla="*/ 466599 w 476144"/>
                <a:gd name="connsiteY65" fmla="*/ 231116 h 756201"/>
                <a:gd name="connsiteX66" fmla="*/ 464922 w 476144"/>
                <a:gd name="connsiteY66" fmla="*/ 234900 h 756201"/>
                <a:gd name="connsiteX67" fmla="*/ 463135 w 476144"/>
                <a:gd name="connsiteY67" fmla="*/ 238687 h 756201"/>
                <a:gd name="connsiteX68" fmla="*/ 461236 w 476144"/>
                <a:gd name="connsiteY68" fmla="*/ 242372 h 756201"/>
                <a:gd name="connsiteX69" fmla="*/ 459327 w 476144"/>
                <a:gd name="connsiteY69" fmla="*/ 245837 h 756201"/>
                <a:gd name="connsiteX70" fmla="*/ 457090 w 476144"/>
                <a:gd name="connsiteY70" fmla="*/ 249319 h 756201"/>
                <a:gd name="connsiteX71" fmla="*/ 454963 w 476144"/>
                <a:gd name="connsiteY71" fmla="*/ 252795 h 756201"/>
                <a:gd name="connsiteX72" fmla="*/ 452609 w 476144"/>
                <a:gd name="connsiteY72" fmla="*/ 256065 h 756201"/>
                <a:gd name="connsiteX73" fmla="*/ 450150 w 476144"/>
                <a:gd name="connsiteY73" fmla="*/ 259448 h 756201"/>
                <a:gd name="connsiteX74" fmla="*/ 447572 w 476144"/>
                <a:gd name="connsiteY74" fmla="*/ 262619 h 756201"/>
                <a:gd name="connsiteX75" fmla="*/ 444990 w 476144"/>
                <a:gd name="connsiteY75" fmla="*/ 265680 h 756201"/>
                <a:gd name="connsiteX76" fmla="*/ 442294 w 476144"/>
                <a:gd name="connsiteY76" fmla="*/ 268638 h 756201"/>
                <a:gd name="connsiteX77" fmla="*/ 439489 w 476144"/>
                <a:gd name="connsiteY77" fmla="*/ 271601 h 756201"/>
                <a:gd name="connsiteX78" fmla="*/ 436576 w 476144"/>
                <a:gd name="connsiteY78" fmla="*/ 274569 h 756201"/>
                <a:gd name="connsiteX79" fmla="*/ 433653 w 476144"/>
                <a:gd name="connsiteY79" fmla="*/ 277319 h 756201"/>
                <a:gd name="connsiteX80" fmla="*/ 430517 w 476144"/>
                <a:gd name="connsiteY80" fmla="*/ 280189 h 756201"/>
                <a:gd name="connsiteX81" fmla="*/ 427474 w 476144"/>
                <a:gd name="connsiteY81" fmla="*/ 282727 h 756201"/>
                <a:gd name="connsiteX82" fmla="*/ 424220 w 476144"/>
                <a:gd name="connsiteY82" fmla="*/ 285384 h 756201"/>
                <a:gd name="connsiteX83" fmla="*/ 420856 w 476144"/>
                <a:gd name="connsiteY83" fmla="*/ 288046 h 756201"/>
                <a:gd name="connsiteX84" fmla="*/ 417592 w 476144"/>
                <a:gd name="connsiteY84" fmla="*/ 290486 h 756201"/>
                <a:gd name="connsiteX85" fmla="*/ 414223 w 476144"/>
                <a:gd name="connsiteY85" fmla="*/ 293039 h 756201"/>
                <a:gd name="connsiteX86" fmla="*/ 410736 w 476144"/>
                <a:gd name="connsiteY86" fmla="*/ 295380 h 756201"/>
                <a:gd name="connsiteX87" fmla="*/ 407135 w 476144"/>
                <a:gd name="connsiteY87" fmla="*/ 297617 h 756201"/>
                <a:gd name="connsiteX88" fmla="*/ 403544 w 476144"/>
                <a:gd name="connsiteY88" fmla="*/ 300071 h 756201"/>
                <a:gd name="connsiteX89" fmla="*/ 396229 w 476144"/>
                <a:gd name="connsiteY89" fmla="*/ 304441 h 756201"/>
                <a:gd name="connsiteX90" fmla="*/ 388794 w 476144"/>
                <a:gd name="connsiteY90" fmla="*/ 308598 h 756201"/>
                <a:gd name="connsiteX91" fmla="*/ 381029 w 476144"/>
                <a:gd name="connsiteY91" fmla="*/ 312663 h 756201"/>
                <a:gd name="connsiteX92" fmla="*/ 373253 w 476144"/>
                <a:gd name="connsiteY92" fmla="*/ 316510 h 756201"/>
                <a:gd name="connsiteX93" fmla="*/ 365255 w 476144"/>
                <a:gd name="connsiteY93" fmla="*/ 320258 h 756201"/>
                <a:gd name="connsiteX94" fmla="*/ 357247 w 476144"/>
                <a:gd name="connsiteY94" fmla="*/ 323789 h 756201"/>
                <a:gd name="connsiteX95" fmla="*/ 349120 w 476144"/>
                <a:gd name="connsiteY95" fmla="*/ 327107 h 756201"/>
                <a:gd name="connsiteX96" fmla="*/ 340884 w 476144"/>
                <a:gd name="connsiteY96" fmla="*/ 330429 h 756201"/>
                <a:gd name="connsiteX97" fmla="*/ 332855 w 476144"/>
                <a:gd name="connsiteY97" fmla="*/ 333525 h 756201"/>
                <a:gd name="connsiteX98" fmla="*/ 324610 w 476144"/>
                <a:gd name="connsiteY98" fmla="*/ 336630 h 756201"/>
                <a:gd name="connsiteX99" fmla="*/ 308321 w 476144"/>
                <a:gd name="connsiteY99" fmla="*/ 342505 h 756201"/>
                <a:gd name="connsiteX100" fmla="*/ 292348 w 476144"/>
                <a:gd name="connsiteY100" fmla="*/ 348148 h 756201"/>
                <a:gd name="connsiteX101" fmla="*/ 279908 w 476144"/>
                <a:gd name="connsiteY101" fmla="*/ 352428 h 756201"/>
                <a:gd name="connsiteX102" fmla="*/ 267690 w 476144"/>
                <a:gd name="connsiteY102" fmla="*/ 356808 h 756201"/>
                <a:gd name="connsiteX103" fmla="*/ 256124 w 476144"/>
                <a:gd name="connsiteY103" fmla="*/ 361157 h 756201"/>
                <a:gd name="connsiteX104" fmla="*/ 250556 w 476144"/>
                <a:gd name="connsiteY104" fmla="*/ 363266 h 756201"/>
                <a:gd name="connsiteX105" fmla="*/ 245101 w 476144"/>
                <a:gd name="connsiteY105" fmla="*/ 365481 h 756201"/>
                <a:gd name="connsiteX106" fmla="*/ 239756 w 476144"/>
                <a:gd name="connsiteY106" fmla="*/ 367689 h 756201"/>
                <a:gd name="connsiteX107" fmla="*/ 234638 w 476144"/>
                <a:gd name="connsiteY107" fmla="*/ 370105 h 756201"/>
                <a:gd name="connsiteX108" fmla="*/ 229728 w 476144"/>
                <a:gd name="connsiteY108" fmla="*/ 372294 h 756201"/>
                <a:gd name="connsiteX109" fmla="*/ 225149 w 476144"/>
                <a:gd name="connsiteY109" fmla="*/ 374576 h 756201"/>
                <a:gd name="connsiteX110" fmla="*/ 220682 w 476144"/>
                <a:gd name="connsiteY110" fmla="*/ 376962 h 756201"/>
                <a:gd name="connsiteX111" fmla="*/ 216548 w 476144"/>
                <a:gd name="connsiteY111" fmla="*/ 379441 h 756201"/>
                <a:gd name="connsiteX112" fmla="*/ 212740 w 476144"/>
                <a:gd name="connsiteY112" fmla="*/ 381906 h 756201"/>
                <a:gd name="connsiteX113" fmla="*/ 209154 w 476144"/>
                <a:gd name="connsiteY113" fmla="*/ 384469 h 756201"/>
                <a:gd name="connsiteX114" fmla="*/ 204319 w 476144"/>
                <a:gd name="connsiteY114" fmla="*/ 388289 h 756201"/>
                <a:gd name="connsiteX115" fmla="*/ 199706 w 476144"/>
                <a:gd name="connsiteY115" fmla="*/ 392207 h 756201"/>
                <a:gd name="connsiteX116" fmla="*/ 195419 w 476144"/>
                <a:gd name="connsiteY116" fmla="*/ 396111 h 756201"/>
                <a:gd name="connsiteX117" fmla="*/ 191458 w 476144"/>
                <a:gd name="connsiteY117" fmla="*/ 399999 h 756201"/>
                <a:gd name="connsiteX118" fmla="*/ 187924 w 476144"/>
                <a:gd name="connsiteY118" fmla="*/ 403650 h 756201"/>
                <a:gd name="connsiteX119" fmla="*/ 184828 w 476144"/>
                <a:gd name="connsiteY119" fmla="*/ 407389 h 756201"/>
                <a:gd name="connsiteX120" fmla="*/ 181949 w 476144"/>
                <a:gd name="connsiteY120" fmla="*/ 411118 h 756201"/>
                <a:gd name="connsiteX121" fmla="*/ 179289 w 476144"/>
                <a:gd name="connsiteY121" fmla="*/ 414837 h 756201"/>
                <a:gd name="connsiteX122" fmla="*/ 176949 w 476144"/>
                <a:gd name="connsiteY122" fmla="*/ 418432 h 756201"/>
                <a:gd name="connsiteX123" fmla="*/ 174822 w 476144"/>
                <a:gd name="connsiteY123" fmla="*/ 421909 h 756201"/>
                <a:gd name="connsiteX124" fmla="*/ 173025 w 476144"/>
                <a:gd name="connsiteY124" fmla="*/ 425479 h 756201"/>
                <a:gd name="connsiteX125" fmla="*/ 171551 w 476144"/>
                <a:gd name="connsiteY125" fmla="*/ 428927 h 756201"/>
                <a:gd name="connsiteX126" fmla="*/ 170174 w 476144"/>
                <a:gd name="connsiteY126" fmla="*/ 432149 h 756201"/>
                <a:gd name="connsiteX127" fmla="*/ 168901 w 476144"/>
                <a:gd name="connsiteY127" fmla="*/ 435260 h 756201"/>
                <a:gd name="connsiteX128" fmla="*/ 167960 w 476144"/>
                <a:gd name="connsiteY128" fmla="*/ 438464 h 756201"/>
                <a:gd name="connsiteX129" fmla="*/ 167306 w 476144"/>
                <a:gd name="connsiteY129" fmla="*/ 441120 h 756201"/>
                <a:gd name="connsiteX130" fmla="*/ 220107 w 476144"/>
                <a:gd name="connsiteY130" fmla="*/ 451780 h 756201"/>
                <a:gd name="connsiteX131" fmla="*/ 316872 w 476144"/>
                <a:gd name="connsiteY131" fmla="*/ 597765 h 756201"/>
                <a:gd name="connsiteX132" fmla="*/ 158436 w 476144"/>
                <a:gd name="connsiteY132" fmla="*/ 756201 h 756201"/>
                <a:gd name="connsiteX133" fmla="*/ 0 w 476144"/>
                <a:gd name="connsiteY133" fmla="*/ 597765 h 756201"/>
                <a:gd name="connsiteX134" fmla="*/ 96766 w 476144"/>
                <a:gd name="connsiteY134" fmla="*/ 451780 h 756201"/>
                <a:gd name="connsiteX135" fmla="*/ 139821 w 476144"/>
                <a:gd name="connsiteY135" fmla="*/ 443087 h 756201"/>
                <a:gd name="connsiteX136" fmla="*/ 140439 w 476144"/>
                <a:gd name="connsiteY136" fmla="*/ 439409 h 756201"/>
                <a:gd name="connsiteX137" fmla="*/ 141232 w 476144"/>
                <a:gd name="connsiteY137" fmla="*/ 435340 h 756201"/>
                <a:gd name="connsiteX138" fmla="*/ 142345 w 476144"/>
                <a:gd name="connsiteY138" fmla="*/ 431148 h 756201"/>
                <a:gd name="connsiteX139" fmla="*/ 143666 w 476144"/>
                <a:gd name="connsiteY139" fmla="*/ 426728 h 756201"/>
                <a:gd name="connsiteX140" fmla="*/ 145313 w 476144"/>
                <a:gd name="connsiteY140" fmla="*/ 422293 h 756201"/>
                <a:gd name="connsiteX141" fmla="*/ 147168 w 476144"/>
                <a:gd name="connsiteY141" fmla="*/ 417630 h 756201"/>
                <a:gd name="connsiteX142" fmla="*/ 149462 w 476144"/>
                <a:gd name="connsiteY142" fmla="*/ 413057 h 756201"/>
                <a:gd name="connsiteX143" fmla="*/ 151850 w 476144"/>
                <a:gd name="connsiteY143" fmla="*/ 408151 h 756201"/>
                <a:gd name="connsiteX144" fmla="*/ 154787 w 476144"/>
                <a:gd name="connsiteY144" fmla="*/ 403329 h 756201"/>
                <a:gd name="connsiteX145" fmla="*/ 158154 w 476144"/>
                <a:gd name="connsiteY145" fmla="*/ 398378 h 756201"/>
                <a:gd name="connsiteX146" fmla="*/ 159897 w 476144"/>
                <a:gd name="connsiteY146" fmla="*/ 396009 h 756201"/>
                <a:gd name="connsiteX147" fmla="*/ 161738 w 476144"/>
                <a:gd name="connsiteY147" fmla="*/ 393418 h 756201"/>
                <a:gd name="connsiteX148" fmla="*/ 163698 w 476144"/>
                <a:gd name="connsiteY148" fmla="*/ 391038 h 756201"/>
                <a:gd name="connsiteX149" fmla="*/ 165756 w 476144"/>
                <a:gd name="connsiteY149" fmla="*/ 388437 h 756201"/>
                <a:gd name="connsiteX150" fmla="*/ 168032 w 476144"/>
                <a:gd name="connsiteY150" fmla="*/ 385825 h 756201"/>
                <a:gd name="connsiteX151" fmla="*/ 170428 w 476144"/>
                <a:gd name="connsiteY151" fmla="*/ 383427 h 756201"/>
                <a:gd name="connsiteX152" fmla="*/ 172703 w 476144"/>
                <a:gd name="connsiteY152" fmla="*/ 380815 h 756201"/>
                <a:gd name="connsiteX153" fmla="*/ 175307 w 476144"/>
                <a:gd name="connsiteY153" fmla="*/ 378187 h 756201"/>
                <a:gd name="connsiteX154" fmla="*/ 177919 w 476144"/>
                <a:gd name="connsiteY154" fmla="*/ 375779 h 756201"/>
                <a:gd name="connsiteX155" fmla="*/ 180739 w 476144"/>
                <a:gd name="connsiteY155" fmla="*/ 373142 h 756201"/>
                <a:gd name="connsiteX156" fmla="*/ 183568 w 476144"/>
                <a:gd name="connsiteY156" fmla="*/ 370722 h 756201"/>
                <a:gd name="connsiteX157" fmla="*/ 186714 w 476144"/>
                <a:gd name="connsiteY157" fmla="*/ 368072 h 756201"/>
                <a:gd name="connsiteX158" fmla="*/ 189871 w 476144"/>
                <a:gd name="connsiteY158" fmla="*/ 365637 h 756201"/>
                <a:gd name="connsiteX159" fmla="*/ 193130 w 476144"/>
                <a:gd name="connsiteY159" fmla="*/ 363088 h 756201"/>
                <a:gd name="connsiteX160" fmla="*/ 197348 w 476144"/>
                <a:gd name="connsiteY160" fmla="*/ 360060 h 756201"/>
                <a:gd name="connsiteX161" fmla="*/ 201793 w 476144"/>
                <a:gd name="connsiteY161" fmla="*/ 357238 h 756201"/>
                <a:gd name="connsiteX162" fmla="*/ 206457 w 476144"/>
                <a:gd name="connsiteY162" fmla="*/ 354408 h 756201"/>
                <a:gd name="connsiteX163" fmla="*/ 211347 w 476144"/>
                <a:gd name="connsiteY163" fmla="*/ 351784 h 756201"/>
                <a:gd name="connsiteX164" fmla="*/ 216450 w 476144"/>
                <a:gd name="connsiteY164" fmla="*/ 349042 h 756201"/>
                <a:gd name="connsiteX165" fmla="*/ 221785 w 476144"/>
                <a:gd name="connsiteY165" fmla="*/ 346616 h 756201"/>
                <a:gd name="connsiteX166" fmla="*/ 227328 w 476144"/>
                <a:gd name="connsiteY166" fmla="*/ 343962 h 756201"/>
                <a:gd name="connsiteX167" fmla="*/ 233103 w 476144"/>
                <a:gd name="connsiteY167" fmla="*/ 341624 h 756201"/>
                <a:gd name="connsiteX168" fmla="*/ 238874 w 476144"/>
                <a:gd name="connsiteY168" fmla="*/ 339178 h 756201"/>
                <a:gd name="connsiteX169" fmla="*/ 244971 w 476144"/>
                <a:gd name="connsiteY169" fmla="*/ 336717 h 756201"/>
                <a:gd name="connsiteX170" fmla="*/ 257504 w 476144"/>
                <a:gd name="connsiteY170" fmla="*/ 332105 h 756201"/>
                <a:gd name="connsiteX171" fmla="*/ 270364 w 476144"/>
                <a:gd name="connsiteY171" fmla="*/ 327479 h 756201"/>
                <a:gd name="connsiteX172" fmla="*/ 283551 w 476144"/>
                <a:gd name="connsiteY172" fmla="*/ 322837 h 756201"/>
                <a:gd name="connsiteX173" fmla="*/ 298783 w 476144"/>
                <a:gd name="connsiteY173" fmla="*/ 317665 h 756201"/>
                <a:gd name="connsiteX174" fmla="*/ 313886 w 476144"/>
                <a:gd name="connsiteY174" fmla="*/ 312062 h 756201"/>
                <a:gd name="connsiteX175" fmla="*/ 321604 w 476144"/>
                <a:gd name="connsiteY175" fmla="*/ 309308 h 756201"/>
                <a:gd name="connsiteX176" fmla="*/ 329094 w 476144"/>
                <a:gd name="connsiteY176" fmla="*/ 306346 h 756201"/>
                <a:gd name="connsiteX177" fmla="*/ 336583 w 476144"/>
                <a:gd name="connsiteY177" fmla="*/ 303385 h 756201"/>
                <a:gd name="connsiteX178" fmla="*/ 343959 w 476144"/>
                <a:gd name="connsiteY178" fmla="*/ 300319 h 756201"/>
                <a:gd name="connsiteX179" fmla="*/ 351329 w 476144"/>
                <a:gd name="connsiteY179" fmla="*/ 297145 h 756201"/>
                <a:gd name="connsiteX180" fmla="*/ 358587 w 476144"/>
                <a:gd name="connsiteY180" fmla="*/ 293867 h 756201"/>
                <a:gd name="connsiteX181" fmla="*/ 365730 w 476144"/>
                <a:gd name="connsiteY181" fmla="*/ 290486 h 756201"/>
                <a:gd name="connsiteX182" fmla="*/ 372647 w 476144"/>
                <a:gd name="connsiteY182" fmla="*/ 286897 h 756201"/>
                <a:gd name="connsiteX183" fmla="*/ 379341 w 476144"/>
                <a:gd name="connsiteY183" fmla="*/ 283209 h 756201"/>
                <a:gd name="connsiteX184" fmla="*/ 385920 w 476144"/>
                <a:gd name="connsiteY184" fmla="*/ 279418 h 756201"/>
                <a:gd name="connsiteX185" fmla="*/ 392272 w 476144"/>
                <a:gd name="connsiteY185" fmla="*/ 275419 h 756201"/>
                <a:gd name="connsiteX186" fmla="*/ 398397 w 476144"/>
                <a:gd name="connsiteY186" fmla="*/ 271212 h 756201"/>
                <a:gd name="connsiteX187" fmla="*/ 401340 w 476144"/>
                <a:gd name="connsiteY187" fmla="*/ 268897 h 756201"/>
                <a:gd name="connsiteX188" fmla="*/ 404402 w 476144"/>
                <a:gd name="connsiteY188" fmla="*/ 266793 h 756201"/>
                <a:gd name="connsiteX189" fmla="*/ 407129 w 476144"/>
                <a:gd name="connsiteY189" fmla="*/ 264489 h 756201"/>
                <a:gd name="connsiteX190" fmla="*/ 409968 w 476144"/>
                <a:gd name="connsiteY190" fmla="*/ 262286 h 756201"/>
                <a:gd name="connsiteX191" fmla="*/ 412580 w 476144"/>
                <a:gd name="connsiteY191" fmla="*/ 259877 h 756201"/>
                <a:gd name="connsiteX192" fmla="*/ 415302 w 476144"/>
                <a:gd name="connsiteY192" fmla="*/ 257462 h 756201"/>
                <a:gd name="connsiteX193" fmla="*/ 417801 w 476144"/>
                <a:gd name="connsiteY193" fmla="*/ 254950 h 756201"/>
                <a:gd name="connsiteX194" fmla="*/ 420190 w 476144"/>
                <a:gd name="connsiteY194" fmla="*/ 252442 h 756201"/>
                <a:gd name="connsiteX195" fmla="*/ 422576 w 476144"/>
                <a:gd name="connsiteY195" fmla="*/ 249826 h 756201"/>
                <a:gd name="connsiteX196" fmla="*/ 424961 w 476144"/>
                <a:gd name="connsiteY196" fmla="*/ 247209 h 756201"/>
                <a:gd name="connsiteX197" fmla="*/ 427123 w 476144"/>
                <a:gd name="connsiteY197" fmla="*/ 244493 h 756201"/>
                <a:gd name="connsiteX198" fmla="*/ 429286 w 476144"/>
                <a:gd name="connsiteY198" fmla="*/ 241778 h 756201"/>
                <a:gd name="connsiteX199" fmla="*/ 431335 w 476144"/>
                <a:gd name="connsiteY199" fmla="*/ 238959 h 756201"/>
                <a:gd name="connsiteX200" fmla="*/ 433166 w 476144"/>
                <a:gd name="connsiteY200" fmla="*/ 236149 h 756201"/>
                <a:gd name="connsiteX201" fmla="*/ 434982 w 476144"/>
                <a:gd name="connsiteY201" fmla="*/ 233014 h 756201"/>
                <a:gd name="connsiteX202" fmla="*/ 436808 w 476144"/>
                <a:gd name="connsiteY202" fmla="*/ 230096 h 756201"/>
                <a:gd name="connsiteX203" fmla="*/ 438407 w 476144"/>
                <a:gd name="connsiteY203" fmla="*/ 226972 h 756201"/>
                <a:gd name="connsiteX204" fmla="*/ 440006 w 476144"/>
                <a:gd name="connsiteY204" fmla="*/ 223846 h 756201"/>
                <a:gd name="connsiteX205" fmla="*/ 441387 w 476144"/>
                <a:gd name="connsiteY205" fmla="*/ 220731 h 756201"/>
                <a:gd name="connsiteX206" fmla="*/ 442649 w 476144"/>
                <a:gd name="connsiteY206" fmla="*/ 217403 h 756201"/>
                <a:gd name="connsiteX207" fmla="*/ 443907 w 476144"/>
                <a:gd name="connsiteY207" fmla="*/ 213968 h 756201"/>
                <a:gd name="connsiteX208" fmla="*/ 445061 w 476144"/>
                <a:gd name="connsiteY208" fmla="*/ 210644 h 756201"/>
                <a:gd name="connsiteX209" fmla="*/ 445987 w 476144"/>
                <a:gd name="connsiteY209" fmla="*/ 207114 h 756201"/>
                <a:gd name="connsiteX210" fmla="*/ 446799 w 476144"/>
                <a:gd name="connsiteY210" fmla="*/ 203481 h 756201"/>
                <a:gd name="connsiteX211" fmla="*/ 447498 w 476144"/>
                <a:gd name="connsiteY211" fmla="*/ 199744 h 756201"/>
                <a:gd name="connsiteX212" fmla="*/ 448197 w 476144"/>
                <a:gd name="connsiteY212" fmla="*/ 196006 h 756201"/>
                <a:gd name="connsiteX213" fmla="*/ 448678 w 476144"/>
                <a:gd name="connsiteY213" fmla="*/ 192278 h 756201"/>
                <a:gd name="connsiteX214" fmla="*/ 449150 w 476144"/>
                <a:gd name="connsiteY214" fmla="*/ 188333 h 756201"/>
                <a:gd name="connsiteX215" fmla="*/ 449295 w 476144"/>
                <a:gd name="connsiteY215" fmla="*/ 184404 h 756201"/>
                <a:gd name="connsiteX216" fmla="*/ 449327 w 476144"/>
                <a:gd name="connsiteY216" fmla="*/ 180371 h 756201"/>
                <a:gd name="connsiteX217" fmla="*/ 449461 w 476144"/>
                <a:gd name="connsiteY217" fmla="*/ 176223 h 756201"/>
                <a:gd name="connsiteX218" fmla="*/ 449265 w 476144"/>
                <a:gd name="connsiteY218" fmla="*/ 171982 h 756201"/>
                <a:gd name="connsiteX219" fmla="*/ 448923 w 476144"/>
                <a:gd name="connsiteY219" fmla="*/ 169272 h 756201"/>
                <a:gd name="connsiteX220" fmla="*/ 448688 w 476144"/>
                <a:gd name="connsiteY220" fmla="*/ 166560 h 756201"/>
                <a:gd name="connsiteX221" fmla="*/ 448345 w 476144"/>
                <a:gd name="connsiteY221" fmla="*/ 163852 h 756201"/>
                <a:gd name="connsiteX222" fmla="*/ 447892 w 476144"/>
                <a:gd name="connsiteY222" fmla="*/ 161148 h 756201"/>
                <a:gd name="connsiteX223" fmla="*/ 447333 w 476144"/>
                <a:gd name="connsiteY223" fmla="*/ 158450 h 756201"/>
                <a:gd name="connsiteX224" fmla="*/ 446886 w 476144"/>
                <a:gd name="connsiteY224" fmla="*/ 155855 h 756201"/>
                <a:gd name="connsiteX225" fmla="*/ 445562 w 476144"/>
                <a:gd name="connsiteY225" fmla="*/ 150794 h 756201"/>
                <a:gd name="connsiteX226" fmla="*/ 443907 w 476144"/>
                <a:gd name="connsiteY226" fmla="*/ 145640 h 756201"/>
                <a:gd name="connsiteX227" fmla="*/ 441941 w 476144"/>
                <a:gd name="connsiteY227" fmla="*/ 140827 h 756201"/>
                <a:gd name="connsiteX228" fmla="*/ 439862 w 476144"/>
                <a:gd name="connsiteY228" fmla="*/ 135910 h 756201"/>
                <a:gd name="connsiteX229" fmla="*/ 437471 w 476144"/>
                <a:gd name="connsiteY229" fmla="*/ 131334 h 756201"/>
                <a:gd name="connsiteX230" fmla="*/ 434858 w 476144"/>
                <a:gd name="connsiteY230" fmla="*/ 126661 h 756201"/>
                <a:gd name="connsiteX231" fmla="*/ 432147 w 476144"/>
                <a:gd name="connsiteY231" fmla="*/ 122209 h 756201"/>
                <a:gd name="connsiteX232" fmla="*/ 429119 w 476144"/>
                <a:gd name="connsiteY232" fmla="*/ 117991 h 756201"/>
                <a:gd name="connsiteX233" fmla="*/ 425760 w 476144"/>
                <a:gd name="connsiteY233" fmla="*/ 113677 h 756201"/>
                <a:gd name="connsiteX234" fmla="*/ 422406 w 476144"/>
                <a:gd name="connsiteY234" fmla="*/ 109473 h 756201"/>
                <a:gd name="connsiteX235" fmla="*/ 418736 w 476144"/>
                <a:gd name="connsiteY235" fmla="*/ 105503 h 756201"/>
                <a:gd name="connsiteX236" fmla="*/ 414957 w 476144"/>
                <a:gd name="connsiteY236" fmla="*/ 101536 h 756201"/>
                <a:gd name="connsiteX237" fmla="*/ 410965 w 476144"/>
                <a:gd name="connsiteY237" fmla="*/ 97688 h 756201"/>
                <a:gd name="connsiteX238" fmla="*/ 406762 w 476144"/>
                <a:gd name="connsiteY238" fmla="*/ 93959 h 756201"/>
                <a:gd name="connsiteX239" fmla="*/ 402455 w 476144"/>
                <a:gd name="connsiteY239" fmla="*/ 90344 h 756201"/>
                <a:gd name="connsiteX240" fmla="*/ 398043 w 476144"/>
                <a:gd name="connsiteY240" fmla="*/ 86843 h 756201"/>
                <a:gd name="connsiteX241" fmla="*/ 393421 w 476144"/>
                <a:gd name="connsiteY241" fmla="*/ 83461 h 756201"/>
                <a:gd name="connsiteX242" fmla="*/ 388688 w 476144"/>
                <a:gd name="connsiteY242" fmla="*/ 80083 h 756201"/>
                <a:gd name="connsiteX243" fmla="*/ 383852 w 476144"/>
                <a:gd name="connsiteY243" fmla="*/ 76820 h 756201"/>
                <a:gd name="connsiteX244" fmla="*/ 378908 w 476144"/>
                <a:gd name="connsiteY244" fmla="*/ 73562 h 756201"/>
                <a:gd name="connsiteX245" fmla="*/ 373864 w 476144"/>
                <a:gd name="connsiteY245" fmla="*/ 70525 h 756201"/>
                <a:gd name="connsiteX246" fmla="*/ 368604 w 476144"/>
                <a:gd name="connsiteY246" fmla="*/ 67500 h 756201"/>
                <a:gd name="connsiteX247" fmla="*/ 363462 w 476144"/>
                <a:gd name="connsiteY247" fmla="*/ 64686 h 756201"/>
                <a:gd name="connsiteX248" fmla="*/ 358103 w 476144"/>
                <a:gd name="connsiteY248" fmla="*/ 61883 h 756201"/>
                <a:gd name="connsiteX249" fmla="*/ 352748 w 476144"/>
                <a:gd name="connsiteY249" fmla="*/ 59188 h 756201"/>
                <a:gd name="connsiteX250" fmla="*/ 347290 w 476144"/>
                <a:gd name="connsiteY250" fmla="*/ 56607 h 756201"/>
                <a:gd name="connsiteX251" fmla="*/ 341729 w 476144"/>
                <a:gd name="connsiteY251" fmla="*/ 54139 h 756201"/>
                <a:gd name="connsiteX252" fmla="*/ 336168 w 476144"/>
                <a:gd name="connsiteY252" fmla="*/ 51673 h 756201"/>
                <a:gd name="connsiteX253" fmla="*/ 330606 w 476144"/>
                <a:gd name="connsiteY253" fmla="*/ 49205 h 756201"/>
                <a:gd name="connsiteX254" fmla="*/ 324945 w 476144"/>
                <a:gd name="connsiteY254" fmla="*/ 46961 h 756201"/>
                <a:gd name="connsiteX255" fmla="*/ 319290 w 476144"/>
                <a:gd name="connsiteY255" fmla="*/ 44823 h 756201"/>
                <a:gd name="connsiteX256" fmla="*/ 313634 w 476144"/>
                <a:gd name="connsiteY256" fmla="*/ 42688 h 756201"/>
                <a:gd name="connsiteX257" fmla="*/ 307984 w 476144"/>
                <a:gd name="connsiteY257" fmla="*/ 40661 h 756201"/>
                <a:gd name="connsiteX258" fmla="*/ 296798 w 476144"/>
                <a:gd name="connsiteY258" fmla="*/ 36710 h 756201"/>
                <a:gd name="connsiteX259" fmla="*/ 285626 w 476144"/>
                <a:gd name="connsiteY259" fmla="*/ 33086 h 756201"/>
                <a:gd name="connsiteX260" fmla="*/ 274583 w 476144"/>
                <a:gd name="connsiteY260" fmla="*/ 29892 h 756201"/>
                <a:gd name="connsiteX261" fmla="*/ 263876 w 476144"/>
                <a:gd name="connsiteY261" fmla="*/ 26898 h 756201"/>
                <a:gd name="connsiteX262" fmla="*/ 255207 w 476144"/>
                <a:gd name="connsiteY262" fmla="*/ 24683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76144" h="756201">
                  <a:moveTo>
                    <a:pt x="267248" y="0"/>
                  </a:moveTo>
                  <a:lnTo>
                    <a:pt x="274047" y="1800"/>
                  </a:lnTo>
                  <a:lnTo>
                    <a:pt x="286296" y="5157"/>
                  </a:lnTo>
                  <a:lnTo>
                    <a:pt x="298895" y="9042"/>
                  </a:lnTo>
                  <a:lnTo>
                    <a:pt x="305203" y="11148"/>
                  </a:lnTo>
                  <a:lnTo>
                    <a:pt x="311619" y="13248"/>
                  </a:lnTo>
                  <a:lnTo>
                    <a:pt x="317937" y="15572"/>
                  </a:lnTo>
                  <a:lnTo>
                    <a:pt x="324368" y="17999"/>
                  </a:lnTo>
                  <a:lnTo>
                    <a:pt x="330909" y="20421"/>
                  </a:lnTo>
                  <a:lnTo>
                    <a:pt x="337345" y="22957"/>
                  </a:lnTo>
                  <a:lnTo>
                    <a:pt x="343787" y="25601"/>
                  </a:lnTo>
                  <a:lnTo>
                    <a:pt x="350021" y="28473"/>
                  </a:lnTo>
                  <a:lnTo>
                    <a:pt x="356472" y="31335"/>
                  </a:lnTo>
                  <a:lnTo>
                    <a:pt x="362597" y="34213"/>
                  </a:lnTo>
                  <a:lnTo>
                    <a:pt x="368956" y="37407"/>
                  </a:lnTo>
                  <a:lnTo>
                    <a:pt x="375205" y="40604"/>
                  </a:lnTo>
                  <a:lnTo>
                    <a:pt x="381241" y="43922"/>
                  </a:lnTo>
                  <a:lnTo>
                    <a:pt x="387179" y="47461"/>
                  </a:lnTo>
                  <a:lnTo>
                    <a:pt x="393009" y="51005"/>
                  </a:lnTo>
                  <a:lnTo>
                    <a:pt x="398843" y="54659"/>
                  </a:lnTo>
                  <a:lnTo>
                    <a:pt x="404471" y="58540"/>
                  </a:lnTo>
                  <a:lnTo>
                    <a:pt x="409989" y="62425"/>
                  </a:lnTo>
                  <a:lnTo>
                    <a:pt x="415300" y="66539"/>
                  </a:lnTo>
                  <a:lnTo>
                    <a:pt x="420611" y="70653"/>
                  </a:lnTo>
                  <a:lnTo>
                    <a:pt x="425606" y="74998"/>
                  </a:lnTo>
                  <a:lnTo>
                    <a:pt x="430497" y="79458"/>
                  </a:lnTo>
                  <a:lnTo>
                    <a:pt x="435181" y="84146"/>
                  </a:lnTo>
                  <a:lnTo>
                    <a:pt x="439755" y="88838"/>
                  </a:lnTo>
                  <a:lnTo>
                    <a:pt x="444010" y="93654"/>
                  </a:lnTo>
                  <a:lnTo>
                    <a:pt x="448055" y="98698"/>
                  </a:lnTo>
                  <a:lnTo>
                    <a:pt x="451890" y="103860"/>
                  </a:lnTo>
                  <a:lnTo>
                    <a:pt x="455398" y="109037"/>
                  </a:lnTo>
                  <a:lnTo>
                    <a:pt x="457159" y="111789"/>
                  </a:lnTo>
                  <a:lnTo>
                    <a:pt x="458812" y="114547"/>
                  </a:lnTo>
                  <a:lnTo>
                    <a:pt x="460361" y="117417"/>
                  </a:lnTo>
                  <a:lnTo>
                    <a:pt x="461906" y="120179"/>
                  </a:lnTo>
                  <a:lnTo>
                    <a:pt x="463346" y="123055"/>
                  </a:lnTo>
                  <a:lnTo>
                    <a:pt x="464786" y="125931"/>
                  </a:lnTo>
                  <a:lnTo>
                    <a:pt x="466010" y="128816"/>
                  </a:lnTo>
                  <a:lnTo>
                    <a:pt x="467232" y="131703"/>
                  </a:lnTo>
                  <a:lnTo>
                    <a:pt x="468357" y="134810"/>
                  </a:lnTo>
                  <a:lnTo>
                    <a:pt x="469475" y="137810"/>
                  </a:lnTo>
                  <a:lnTo>
                    <a:pt x="470486" y="140815"/>
                  </a:lnTo>
                  <a:lnTo>
                    <a:pt x="471398" y="144042"/>
                  </a:lnTo>
                  <a:lnTo>
                    <a:pt x="472305" y="147160"/>
                  </a:lnTo>
                  <a:lnTo>
                    <a:pt x="472999" y="150397"/>
                  </a:lnTo>
                  <a:lnTo>
                    <a:pt x="473689" y="153525"/>
                  </a:lnTo>
                  <a:lnTo>
                    <a:pt x="474280" y="156877"/>
                  </a:lnTo>
                  <a:lnTo>
                    <a:pt x="474865" y="160119"/>
                  </a:lnTo>
                  <a:lnTo>
                    <a:pt x="475238" y="163480"/>
                  </a:lnTo>
                  <a:lnTo>
                    <a:pt x="475612" y="166840"/>
                  </a:lnTo>
                  <a:lnTo>
                    <a:pt x="475773" y="170321"/>
                  </a:lnTo>
                  <a:lnTo>
                    <a:pt x="475893" y="172930"/>
                  </a:lnTo>
                  <a:lnTo>
                    <a:pt x="476125" y="177932"/>
                  </a:lnTo>
                  <a:lnTo>
                    <a:pt x="476144" y="183054"/>
                  </a:lnTo>
                  <a:lnTo>
                    <a:pt x="476039" y="187854"/>
                  </a:lnTo>
                  <a:lnTo>
                    <a:pt x="475711" y="192554"/>
                  </a:lnTo>
                  <a:lnTo>
                    <a:pt x="475167" y="197265"/>
                  </a:lnTo>
                  <a:lnTo>
                    <a:pt x="474616" y="201868"/>
                  </a:lnTo>
                  <a:lnTo>
                    <a:pt x="473845" y="206372"/>
                  </a:lnTo>
                  <a:lnTo>
                    <a:pt x="472953" y="210663"/>
                  </a:lnTo>
                  <a:lnTo>
                    <a:pt x="471953" y="214959"/>
                  </a:lnTo>
                  <a:lnTo>
                    <a:pt x="470726" y="219048"/>
                  </a:lnTo>
                  <a:lnTo>
                    <a:pt x="469503" y="223245"/>
                  </a:lnTo>
                  <a:lnTo>
                    <a:pt x="468054" y="227235"/>
                  </a:lnTo>
                  <a:lnTo>
                    <a:pt x="466599" y="231116"/>
                  </a:lnTo>
                  <a:lnTo>
                    <a:pt x="464922" y="234900"/>
                  </a:lnTo>
                  <a:lnTo>
                    <a:pt x="463135" y="238687"/>
                  </a:lnTo>
                  <a:lnTo>
                    <a:pt x="461236" y="242372"/>
                  </a:lnTo>
                  <a:lnTo>
                    <a:pt x="459327" y="245837"/>
                  </a:lnTo>
                  <a:lnTo>
                    <a:pt x="457090" y="249319"/>
                  </a:lnTo>
                  <a:lnTo>
                    <a:pt x="454963" y="252795"/>
                  </a:lnTo>
                  <a:lnTo>
                    <a:pt x="452609" y="256065"/>
                  </a:lnTo>
                  <a:lnTo>
                    <a:pt x="450150" y="259448"/>
                  </a:lnTo>
                  <a:lnTo>
                    <a:pt x="447572" y="262619"/>
                  </a:lnTo>
                  <a:lnTo>
                    <a:pt x="444990" y="265680"/>
                  </a:lnTo>
                  <a:lnTo>
                    <a:pt x="442294" y="268638"/>
                  </a:lnTo>
                  <a:lnTo>
                    <a:pt x="439489" y="271601"/>
                  </a:lnTo>
                  <a:lnTo>
                    <a:pt x="436576" y="274569"/>
                  </a:lnTo>
                  <a:lnTo>
                    <a:pt x="433653" y="277319"/>
                  </a:lnTo>
                  <a:lnTo>
                    <a:pt x="430517" y="280189"/>
                  </a:lnTo>
                  <a:lnTo>
                    <a:pt x="427474" y="282727"/>
                  </a:lnTo>
                  <a:lnTo>
                    <a:pt x="424220" y="285384"/>
                  </a:lnTo>
                  <a:lnTo>
                    <a:pt x="420856" y="288046"/>
                  </a:lnTo>
                  <a:lnTo>
                    <a:pt x="417592" y="290486"/>
                  </a:lnTo>
                  <a:lnTo>
                    <a:pt x="414223" y="293039"/>
                  </a:lnTo>
                  <a:lnTo>
                    <a:pt x="410736" y="295380"/>
                  </a:lnTo>
                  <a:lnTo>
                    <a:pt x="407135" y="297617"/>
                  </a:lnTo>
                  <a:lnTo>
                    <a:pt x="403544" y="300071"/>
                  </a:lnTo>
                  <a:lnTo>
                    <a:pt x="396229" y="304441"/>
                  </a:lnTo>
                  <a:lnTo>
                    <a:pt x="388794" y="308598"/>
                  </a:lnTo>
                  <a:lnTo>
                    <a:pt x="381029" y="312663"/>
                  </a:lnTo>
                  <a:lnTo>
                    <a:pt x="373253" y="316510"/>
                  </a:lnTo>
                  <a:lnTo>
                    <a:pt x="365255" y="320258"/>
                  </a:lnTo>
                  <a:lnTo>
                    <a:pt x="357247" y="323789"/>
                  </a:lnTo>
                  <a:lnTo>
                    <a:pt x="349120" y="327107"/>
                  </a:lnTo>
                  <a:lnTo>
                    <a:pt x="340884" y="330429"/>
                  </a:lnTo>
                  <a:lnTo>
                    <a:pt x="332855" y="333525"/>
                  </a:lnTo>
                  <a:lnTo>
                    <a:pt x="324610" y="336630"/>
                  </a:lnTo>
                  <a:lnTo>
                    <a:pt x="308321" y="342505"/>
                  </a:lnTo>
                  <a:lnTo>
                    <a:pt x="292348" y="348148"/>
                  </a:lnTo>
                  <a:lnTo>
                    <a:pt x="279908" y="352428"/>
                  </a:lnTo>
                  <a:lnTo>
                    <a:pt x="267690" y="356808"/>
                  </a:lnTo>
                  <a:lnTo>
                    <a:pt x="256124" y="361157"/>
                  </a:lnTo>
                  <a:lnTo>
                    <a:pt x="250556" y="363266"/>
                  </a:lnTo>
                  <a:lnTo>
                    <a:pt x="245101" y="365481"/>
                  </a:lnTo>
                  <a:lnTo>
                    <a:pt x="239756" y="367689"/>
                  </a:lnTo>
                  <a:lnTo>
                    <a:pt x="234638" y="370105"/>
                  </a:lnTo>
                  <a:lnTo>
                    <a:pt x="229728" y="372294"/>
                  </a:lnTo>
                  <a:lnTo>
                    <a:pt x="225149" y="374576"/>
                  </a:lnTo>
                  <a:lnTo>
                    <a:pt x="220682" y="376962"/>
                  </a:lnTo>
                  <a:lnTo>
                    <a:pt x="216548" y="379441"/>
                  </a:lnTo>
                  <a:lnTo>
                    <a:pt x="212740" y="381906"/>
                  </a:lnTo>
                  <a:lnTo>
                    <a:pt x="209154" y="384469"/>
                  </a:lnTo>
                  <a:lnTo>
                    <a:pt x="204319" y="388289"/>
                  </a:lnTo>
                  <a:lnTo>
                    <a:pt x="199706" y="392207"/>
                  </a:lnTo>
                  <a:lnTo>
                    <a:pt x="195419" y="396111"/>
                  </a:lnTo>
                  <a:lnTo>
                    <a:pt x="191458" y="399999"/>
                  </a:lnTo>
                  <a:lnTo>
                    <a:pt x="187924" y="403650"/>
                  </a:lnTo>
                  <a:lnTo>
                    <a:pt x="184828" y="407389"/>
                  </a:lnTo>
                  <a:lnTo>
                    <a:pt x="181949" y="411118"/>
                  </a:lnTo>
                  <a:lnTo>
                    <a:pt x="179289" y="414837"/>
                  </a:lnTo>
                  <a:lnTo>
                    <a:pt x="176949" y="418432"/>
                  </a:lnTo>
                  <a:lnTo>
                    <a:pt x="174822" y="421909"/>
                  </a:lnTo>
                  <a:lnTo>
                    <a:pt x="173025" y="425479"/>
                  </a:lnTo>
                  <a:lnTo>
                    <a:pt x="171551" y="428927"/>
                  </a:lnTo>
                  <a:lnTo>
                    <a:pt x="170174" y="432149"/>
                  </a:lnTo>
                  <a:lnTo>
                    <a:pt x="168901" y="435260"/>
                  </a:lnTo>
                  <a:lnTo>
                    <a:pt x="167960" y="438464"/>
                  </a:lnTo>
                  <a:lnTo>
                    <a:pt x="167306" y="441120"/>
                  </a:lnTo>
                  <a:lnTo>
                    <a:pt x="220107" y="451780"/>
                  </a:lnTo>
                  <a:cubicBezTo>
                    <a:pt x="276972" y="475831"/>
                    <a:pt x="316872" y="532138"/>
                    <a:pt x="316872" y="597765"/>
                  </a:cubicBezTo>
                  <a:cubicBezTo>
                    <a:pt x="316872" y="685267"/>
                    <a:pt x="245938" y="756201"/>
                    <a:pt x="158436" y="756201"/>
                  </a:cubicBezTo>
                  <a:cubicBezTo>
                    <a:pt x="70934" y="756201"/>
                    <a:pt x="0" y="685267"/>
                    <a:pt x="0" y="597765"/>
                  </a:cubicBezTo>
                  <a:cubicBezTo>
                    <a:pt x="0" y="532138"/>
                    <a:pt x="39900" y="475831"/>
                    <a:pt x="96766" y="451780"/>
                  </a:cubicBezTo>
                  <a:lnTo>
                    <a:pt x="139821" y="443087"/>
                  </a:lnTo>
                  <a:lnTo>
                    <a:pt x="140439" y="439409"/>
                  </a:lnTo>
                  <a:lnTo>
                    <a:pt x="141232" y="435340"/>
                  </a:lnTo>
                  <a:lnTo>
                    <a:pt x="142345" y="431148"/>
                  </a:lnTo>
                  <a:lnTo>
                    <a:pt x="143666" y="426728"/>
                  </a:lnTo>
                  <a:lnTo>
                    <a:pt x="145313" y="422293"/>
                  </a:lnTo>
                  <a:lnTo>
                    <a:pt x="147168" y="417630"/>
                  </a:lnTo>
                  <a:lnTo>
                    <a:pt x="149462" y="413057"/>
                  </a:lnTo>
                  <a:lnTo>
                    <a:pt x="151850" y="408151"/>
                  </a:lnTo>
                  <a:lnTo>
                    <a:pt x="154787" y="403329"/>
                  </a:lnTo>
                  <a:lnTo>
                    <a:pt x="158154" y="398378"/>
                  </a:lnTo>
                  <a:lnTo>
                    <a:pt x="159897" y="396009"/>
                  </a:lnTo>
                  <a:lnTo>
                    <a:pt x="161738" y="393418"/>
                  </a:lnTo>
                  <a:lnTo>
                    <a:pt x="163698" y="391038"/>
                  </a:lnTo>
                  <a:lnTo>
                    <a:pt x="165756" y="388437"/>
                  </a:lnTo>
                  <a:lnTo>
                    <a:pt x="168032" y="385825"/>
                  </a:lnTo>
                  <a:lnTo>
                    <a:pt x="170428" y="383427"/>
                  </a:lnTo>
                  <a:lnTo>
                    <a:pt x="172703" y="380815"/>
                  </a:lnTo>
                  <a:lnTo>
                    <a:pt x="175307" y="378187"/>
                  </a:lnTo>
                  <a:lnTo>
                    <a:pt x="177919" y="375779"/>
                  </a:lnTo>
                  <a:lnTo>
                    <a:pt x="180739" y="373142"/>
                  </a:lnTo>
                  <a:lnTo>
                    <a:pt x="183568" y="370722"/>
                  </a:lnTo>
                  <a:lnTo>
                    <a:pt x="186714" y="368072"/>
                  </a:lnTo>
                  <a:lnTo>
                    <a:pt x="189871" y="365637"/>
                  </a:lnTo>
                  <a:lnTo>
                    <a:pt x="193130" y="363088"/>
                  </a:lnTo>
                  <a:lnTo>
                    <a:pt x="197348" y="360060"/>
                  </a:lnTo>
                  <a:lnTo>
                    <a:pt x="201793" y="357238"/>
                  </a:lnTo>
                  <a:lnTo>
                    <a:pt x="206457" y="354408"/>
                  </a:lnTo>
                  <a:lnTo>
                    <a:pt x="211347" y="351784"/>
                  </a:lnTo>
                  <a:lnTo>
                    <a:pt x="216450" y="349042"/>
                  </a:lnTo>
                  <a:lnTo>
                    <a:pt x="221785" y="346616"/>
                  </a:lnTo>
                  <a:lnTo>
                    <a:pt x="227328" y="343962"/>
                  </a:lnTo>
                  <a:lnTo>
                    <a:pt x="233103" y="341624"/>
                  </a:lnTo>
                  <a:lnTo>
                    <a:pt x="238874" y="339178"/>
                  </a:lnTo>
                  <a:lnTo>
                    <a:pt x="244971" y="336717"/>
                  </a:lnTo>
                  <a:lnTo>
                    <a:pt x="257504" y="332105"/>
                  </a:lnTo>
                  <a:lnTo>
                    <a:pt x="270364" y="327479"/>
                  </a:lnTo>
                  <a:lnTo>
                    <a:pt x="283551" y="322837"/>
                  </a:lnTo>
                  <a:lnTo>
                    <a:pt x="298783" y="317665"/>
                  </a:lnTo>
                  <a:lnTo>
                    <a:pt x="313886" y="312062"/>
                  </a:lnTo>
                  <a:lnTo>
                    <a:pt x="321604" y="309308"/>
                  </a:lnTo>
                  <a:lnTo>
                    <a:pt x="329094" y="306346"/>
                  </a:lnTo>
                  <a:lnTo>
                    <a:pt x="336583" y="303385"/>
                  </a:lnTo>
                  <a:lnTo>
                    <a:pt x="343959" y="300319"/>
                  </a:lnTo>
                  <a:lnTo>
                    <a:pt x="351329" y="297145"/>
                  </a:lnTo>
                  <a:lnTo>
                    <a:pt x="358587" y="293867"/>
                  </a:lnTo>
                  <a:lnTo>
                    <a:pt x="365730" y="290486"/>
                  </a:lnTo>
                  <a:lnTo>
                    <a:pt x="372647" y="286897"/>
                  </a:lnTo>
                  <a:lnTo>
                    <a:pt x="379341" y="283209"/>
                  </a:lnTo>
                  <a:lnTo>
                    <a:pt x="385920" y="279418"/>
                  </a:lnTo>
                  <a:lnTo>
                    <a:pt x="392272" y="275419"/>
                  </a:lnTo>
                  <a:lnTo>
                    <a:pt x="398397" y="271212"/>
                  </a:lnTo>
                  <a:lnTo>
                    <a:pt x="401340" y="268897"/>
                  </a:lnTo>
                  <a:lnTo>
                    <a:pt x="404402" y="266793"/>
                  </a:lnTo>
                  <a:lnTo>
                    <a:pt x="407129" y="264489"/>
                  </a:lnTo>
                  <a:lnTo>
                    <a:pt x="409968" y="262286"/>
                  </a:lnTo>
                  <a:lnTo>
                    <a:pt x="412580" y="259877"/>
                  </a:lnTo>
                  <a:lnTo>
                    <a:pt x="415302" y="257462"/>
                  </a:lnTo>
                  <a:lnTo>
                    <a:pt x="417801" y="254950"/>
                  </a:lnTo>
                  <a:lnTo>
                    <a:pt x="420190" y="252442"/>
                  </a:lnTo>
                  <a:lnTo>
                    <a:pt x="422576" y="249826"/>
                  </a:lnTo>
                  <a:lnTo>
                    <a:pt x="424961" y="247209"/>
                  </a:lnTo>
                  <a:lnTo>
                    <a:pt x="427123" y="244493"/>
                  </a:lnTo>
                  <a:lnTo>
                    <a:pt x="429286" y="241778"/>
                  </a:lnTo>
                  <a:lnTo>
                    <a:pt x="431335" y="238959"/>
                  </a:lnTo>
                  <a:lnTo>
                    <a:pt x="433166" y="236149"/>
                  </a:lnTo>
                  <a:lnTo>
                    <a:pt x="434982" y="233014"/>
                  </a:lnTo>
                  <a:lnTo>
                    <a:pt x="436808" y="230096"/>
                  </a:lnTo>
                  <a:lnTo>
                    <a:pt x="438407" y="226972"/>
                  </a:lnTo>
                  <a:lnTo>
                    <a:pt x="440006" y="223846"/>
                  </a:lnTo>
                  <a:lnTo>
                    <a:pt x="441387" y="220731"/>
                  </a:lnTo>
                  <a:lnTo>
                    <a:pt x="442649" y="217403"/>
                  </a:lnTo>
                  <a:lnTo>
                    <a:pt x="443907" y="213968"/>
                  </a:lnTo>
                  <a:lnTo>
                    <a:pt x="445061" y="210644"/>
                  </a:lnTo>
                  <a:lnTo>
                    <a:pt x="445987" y="207114"/>
                  </a:lnTo>
                  <a:lnTo>
                    <a:pt x="446799" y="203481"/>
                  </a:lnTo>
                  <a:lnTo>
                    <a:pt x="447498" y="199744"/>
                  </a:lnTo>
                  <a:lnTo>
                    <a:pt x="448197" y="196006"/>
                  </a:lnTo>
                  <a:lnTo>
                    <a:pt x="448678" y="192278"/>
                  </a:lnTo>
                  <a:lnTo>
                    <a:pt x="449150" y="188333"/>
                  </a:lnTo>
                  <a:lnTo>
                    <a:pt x="449295" y="184404"/>
                  </a:lnTo>
                  <a:lnTo>
                    <a:pt x="449327" y="180371"/>
                  </a:lnTo>
                  <a:lnTo>
                    <a:pt x="449461" y="176223"/>
                  </a:lnTo>
                  <a:lnTo>
                    <a:pt x="449265" y="171982"/>
                  </a:lnTo>
                  <a:lnTo>
                    <a:pt x="448923" y="169272"/>
                  </a:lnTo>
                  <a:lnTo>
                    <a:pt x="448688" y="166560"/>
                  </a:lnTo>
                  <a:lnTo>
                    <a:pt x="448345" y="163852"/>
                  </a:lnTo>
                  <a:lnTo>
                    <a:pt x="447892" y="161148"/>
                  </a:lnTo>
                  <a:lnTo>
                    <a:pt x="447333" y="158450"/>
                  </a:lnTo>
                  <a:lnTo>
                    <a:pt x="446886" y="155855"/>
                  </a:lnTo>
                  <a:lnTo>
                    <a:pt x="445562" y="150794"/>
                  </a:lnTo>
                  <a:lnTo>
                    <a:pt x="443907" y="145640"/>
                  </a:lnTo>
                  <a:lnTo>
                    <a:pt x="441941" y="140827"/>
                  </a:lnTo>
                  <a:lnTo>
                    <a:pt x="439862" y="135910"/>
                  </a:lnTo>
                  <a:lnTo>
                    <a:pt x="437471" y="131334"/>
                  </a:lnTo>
                  <a:lnTo>
                    <a:pt x="434858" y="126661"/>
                  </a:lnTo>
                  <a:lnTo>
                    <a:pt x="432147" y="122209"/>
                  </a:lnTo>
                  <a:lnTo>
                    <a:pt x="429119" y="117991"/>
                  </a:lnTo>
                  <a:lnTo>
                    <a:pt x="425760" y="113677"/>
                  </a:lnTo>
                  <a:lnTo>
                    <a:pt x="422406" y="109473"/>
                  </a:lnTo>
                  <a:lnTo>
                    <a:pt x="418736" y="105503"/>
                  </a:lnTo>
                  <a:lnTo>
                    <a:pt x="414957" y="101536"/>
                  </a:lnTo>
                  <a:lnTo>
                    <a:pt x="410965" y="97688"/>
                  </a:lnTo>
                  <a:lnTo>
                    <a:pt x="406762" y="93959"/>
                  </a:lnTo>
                  <a:lnTo>
                    <a:pt x="402455" y="90344"/>
                  </a:lnTo>
                  <a:lnTo>
                    <a:pt x="398043" y="86843"/>
                  </a:lnTo>
                  <a:lnTo>
                    <a:pt x="393421" y="83461"/>
                  </a:lnTo>
                  <a:lnTo>
                    <a:pt x="388688" y="80083"/>
                  </a:lnTo>
                  <a:lnTo>
                    <a:pt x="383852" y="76820"/>
                  </a:lnTo>
                  <a:lnTo>
                    <a:pt x="378908" y="73562"/>
                  </a:lnTo>
                  <a:lnTo>
                    <a:pt x="373864" y="70525"/>
                  </a:lnTo>
                  <a:lnTo>
                    <a:pt x="368604" y="67500"/>
                  </a:lnTo>
                  <a:lnTo>
                    <a:pt x="363462" y="64686"/>
                  </a:lnTo>
                  <a:lnTo>
                    <a:pt x="358103" y="61883"/>
                  </a:lnTo>
                  <a:lnTo>
                    <a:pt x="352748" y="59188"/>
                  </a:lnTo>
                  <a:lnTo>
                    <a:pt x="347290" y="56607"/>
                  </a:lnTo>
                  <a:lnTo>
                    <a:pt x="341729" y="54139"/>
                  </a:lnTo>
                  <a:lnTo>
                    <a:pt x="336168" y="51673"/>
                  </a:lnTo>
                  <a:lnTo>
                    <a:pt x="330606" y="49205"/>
                  </a:lnTo>
                  <a:lnTo>
                    <a:pt x="324945" y="46961"/>
                  </a:lnTo>
                  <a:lnTo>
                    <a:pt x="319290" y="44823"/>
                  </a:lnTo>
                  <a:lnTo>
                    <a:pt x="313634" y="42688"/>
                  </a:lnTo>
                  <a:lnTo>
                    <a:pt x="307984" y="40661"/>
                  </a:lnTo>
                  <a:lnTo>
                    <a:pt x="296798" y="36710"/>
                  </a:lnTo>
                  <a:lnTo>
                    <a:pt x="285626" y="33086"/>
                  </a:lnTo>
                  <a:lnTo>
                    <a:pt x="274583" y="29892"/>
                  </a:lnTo>
                  <a:lnTo>
                    <a:pt x="263876" y="26898"/>
                  </a:lnTo>
                  <a:lnTo>
                    <a:pt x="255207" y="24683"/>
                  </a:lnTo>
                  <a:close/>
                </a:path>
              </a:pathLst>
            </a:custGeom>
            <a:grpFill/>
            <a:ln w="12700" cap="flat" cmpd="sng" algn="ctr">
              <a:noFill/>
              <a:prstDash val="solid"/>
              <a:miter lim="800000"/>
            </a:ln>
            <a:effectLst/>
          </p:spPr>
          <p:txBody>
            <a:bodyPr tIns="0" rIns="216000" bIns="36000" rtlCol="0" anchor="b">
              <a:normAutofit/>
            </a:bodyPr>
            <a:p>
              <a:pPr algn="ctr"/>
              <a:r>
                <a:rPr lang="en-US" altLang="zh-CN" dirty="0">
                  <a:solidFill>
                    <a:srgbClr val="FFFFFF"/>
                  </a:solidFill>
                </a:rPr>
                <a:t>4</a:t>
              </a:r>
              <a:endParaRPr lang="zh-CN" altLang="en-US" dirty="0">
                <a:solidFill>
                  <a:srgbClr val="FFFFFF"/>
                </a:solidFill>
              </a:endParaRPr>
            </a:p>
          </p:txBody>
        </p:sp>
        <p:sp>
          <p:nvSpPr>
            <p:cNvPr id="39" name="任意多边形 38"/>
            <p:cNvSpPr/>
            <p:nvPr>
              <p:custDataLst>
                <p:tags r:id="rId14"/>
              </p:custDataLst>
            </p:nvPr>
          </p:nvSpPr>
          <p:spPr>
            <a:xfrm>
              <a:off x="1891439" y="1475724"/>
              <a:ext cx="1239860" cy="1324366"/>
            </a:xfrm>
            <a:custGeom>
              <a:avLst/>
              <a:gdLst>
                <a:gd name="connsiteX0" fmla="*/ 583134 w 1239860"/>
                <a:gd name="connsiteY0" fmla="*/ 23 h 1324366"/>
                <a:gd name="connsiteX1" fmla="*/ 1049754 w 1239860"/>
                <a:gd name="connsiteY1" fmla="*/ 197824 h 1324366"/>
                <a:gd name="connsiteX2" fmla="*/ 1042037 w 1239860"/>
                <a:gd name="connsiteY2" fmla="*/ 1134261 h 1324366"/>
                <a:gd name="connsiteX3" fmla="*/ 572220 w 1239860"/>
                <a:gd name="connsiteY3" fmla="*/ 1324344 h 1324366"/>
                <a:gd name="connsiteX4" fmla="*/ 105600 w 1239860"/>
                <a:gd name="connsiteY4" fmla="*/ 1126543 h 1324366"/>
                <a:gd name="connsiteX5" fmla="*/ 21606 w 1239860"/>
                <a:gd name="connsiteY5" fmla="*/ 1021970 h 1324366"/>
                <a:gd name="connsiteX6" fmla="*/ 0 w 1239860"/>
                <a:gd name="connsiteY6" fmla="*/ 980076 h 1324366"/>
                <a:gd name="connsiteX7" fmla="*/ 87776 w 1239860"/>
                <a:gd name="connsiteY7" fmla="*/ 908347 h 1324366"/>
                <a:gd name="connsiteX8" fmla="*/ 88687 w 1239860"/>
                <a:gd name="connsiteY8" fmla="*/ 908241 h 1324366"/>
                <a:gd name="connsiteX9" fmla="*/ 115883 w 1239860"/>
                <a:gd name="connsiteY9" fmla="*/ 960972 h 1324366"/>
                <a:gd name="connsiteX10" fmla="*/ 185636 w 1239860"/>
                <a:gd name="connsiteY10" fmla="*/ 1047817 h 1324366"/>
                <a:gd name="connsiteX11" fmla="*/ 963309 w 1239860"/>
                <a:gd name="connsiteY11" fmla="*/ 1054226 h 1324366"/>
                <a:gd name="connsiteX12" fmla="*/ 969718 w 1239860"/>
                <a:gd name="connsiteY12" fmla="*/ 276554 h 1324366"/>
                <a:gd name="connsiteX13" fmla="*/ 192045 w 1239860"/>
                <a:gd name="connsiteY13" fmla="*/ 270145 h 1324366"/>
                <a:gd name="connsiteX14" fmla="*/ 120870 w 1239860"/>
                <a:gd name="connsiteY14" fmla="*/ 355827 h 1324366"/>
                <a:gd name="connsiteX15" fmla="*/ 88319 w 1239860"/>
                <a:gd name="connsiteY15" fmla="*/ 416465 h 1324366"/>
                <a:gd name="connsiteX16" fmla="*/ 160 w 1239860"/>
                <a:gd name="connsiteY16" fmla="*/ 344423 h 1324366"/>
                <a:gd name="connsiteX17" fmla="*/ 27611 w 1239860"/>
                <a:gd name="connsiteY17" fmla="*/ 293282 h 1324366"/>
                <a:gd name="connsiteX18" fmla="*/ 113317 w 1239860"/>
                <a:gd name="connsiteY18" fmla="*/ 190107 h 1324366"/>
                <a:gd name="connsiteX19" fmla="*/ 583134 w 1239860"/>
                <a:gd name="connsiteY19" fmla="*/ 23 h 13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860" h="1324366">
                  <a:moveTo>
                    <a:pt x="583134" y="23"/>
                  </a:moveTo>
                  <a:cubicBezTo>
                    <a:pt x="752596" y="1420"/>
                    <a:pt x="921525" y="67464"/>
                    <a:pt x="1049754" y="197824"/>
                  </a:cubicBezTo>
                  <a:cubicBezTo>
                    <a:pt x="1306213" y="458545"/>
                    <a:pt x="1302758" y="877802"/>
                    <a:pt x="1042037" y="1134261"/>
                  </a:cubicBezTo>
                  <a:cubicBezTo>
                    <a:pt x="911677" y="1262490"/>
                    <a:pt x="741682" y="1325741"/>
                    <a:pt x="572220" y="1324344"/>
                  </a:cubicBezTo>
                  <a:cubicBezTo>
                    <a:pt x="402758" y="1322948"/>
                    <a:pt x="233830" y="1256904"/>
                    <a:pt x="105600" y="1126543"/>
                  </a:cubicBezTo>
                  <a:cubicBezTo>
                    <a:pt x="73543" y="1093953"/>
                    <a:pt x="45547" y="1058886"/>
                    <a:pt x="21606" y="1021970"/>
                  </a:cubicBezTo>
                  <a:lnTo>
                    <a:pt x="0" y="980076"/>
                  </a:lnTo>
                  <a:lnTo>
                    <a:pt x="87776" y="908347"/>
                  </a:lnTo>
                  <a:lnTo>
                    <a:pt x="88687" y="908241"/>
                  </a:lnTo>
                  <a:lnTo>
                    <a:pt x="115883" y="960972"/>
                  </a:lnTo>
                  <a:cubicBezTo>
                    <a:pt x="135764" y="991630"/>
                    <a:pt x="159014" y="1020752"/>
                    <a:pt x="185636" y="1047817"/>
                  </a:cubicBezTo>
                  <a:cubicBezTo>
                    <a:pt x="398615" y="1264335"/>
                    <a:pt x="746791" y="1267204"/>
                    <a:pt x="963309" y="1054226"/>
                  </a:cubicBezTo>
                  <a:cubicBezTo>
                    <a:pt x="1179827" y="841247"/>
                    <a:pt x="1182696" y="493071"/>
                    <a:pt x="969718" y="276554"/>
                  </a:cubicBezTo>
                  <a:cubicBezTo>
                    <a:pt x="756739" y="60035"/>
                    <a:pt x="408563" y="57166"/>
                    <a:pt x="192045" y="270145"/>
                  </a:cubicBezTo>
                  <a:cubicBezTo>
                    <a:pt x="164981" y="296767"/>
                    <a:pt x="141254" y="325501"/>
                    <a:pt x="120870" y="355827"/>
                  </a:cubicBezTo>
                  <a:lnTo>
                    <a:pt x="88319" y="416465"/>
                  </a:lnTo>
                  <a:lnTo>
                    <a:pt x="160" y="344423"/>
                  </a:lnTo>
                  <a:lnTo>
                    <a:pt x="27611" y="293282"/>
                  </a:lnTo>
                  <a:cubicBezTo>
                    <a:pt x="52157" y="256765"/>
                    <a:pt x="80727" y="222164"/>
                    <a:pt x="113317" y="190107"/>
                  </a:cubicBezTo>
                  <a:cubicBezTo>
                    <a:pt x="243678" y="61878"/>
                    <a:pt x="413672" y="-1373"/>
                    <a:pt x="583134" y="23"/>
                  </a:cubicBezTo>
                  <a:close/>
                </a:path>
              </a:pathLst>
            </a:custGeom>
            <a:grpFill/>
            <a:ln w="12700" cap="flat" cmpd="sng" algn="ctr">
              <a:noFill/>
              <a:prstDash val="solid"/>
              <a:miter lim="800000"/>
            </a:ln>
            <a:effectLst/>
          </p:spPr>
          <p:txBody>
            <a:bodyPr rtlCol="0" anchor="ctr">
              <a:normAutofit/>
            </a:bodyPr>
            <a:p>
              <a:pPr algn="ctr"/>
              <a:r>
                <a:rPr lang="en-US" altLang="zh-CN" sz="2000" b="1" smtClean="0"/>
                <a:t>纳征</a:t>
              </a:r>
              <a:endParaRPr lang="en-US" altLang="zh-CN" smtClean="0">
                <a:solidFill>
                  <a:srgbClr val="CCE00E"/>
                </a:solidFill>
              </a:endParaRPr>
            </a:p>
          </p:txBody>
        </p:sp>
      </p:grpSp>
      <p:grpSp>
        <p:nvGrpSpPr>
          <p:cNvPr id="40" name="组合 39"/>
          <p:cNvGrpSpPr/>
          <p:nvPr>
            <p:custDataLst>
              <p:tags r:id="rId15"/>
            </p:custDataLst>
          </p:nvPr>
        </p:nvGrpSpPr>
        <p:grpSpPr>
          <a:xfrm>
            <a:off x="7243275" y="3892991"/>
            <a:ext cx="1239860" cy="2054851"/>
            <a:chOff x="1159308" y="3186818"/>
            <a:chExt cx="1239860" cy="2054851"/>
          </a:xfrm>
          <a:solidFill>
            <a:srgbClr val="FF0000"/>
          </a:solidFill>
        </p:grpSpPr>
        <p:sp>
          <p:nvSpPr>
            <p:cNvPr id="41" name="任意多边形 40"/>
            <p:cNvSpPr/>
            <p:nvPr>
              <p:custDataLst>
                <p:tags r:id="rId16"/>
              </p:custDataLst>
            </p:nvPr>
          </p:nvSpPr>
          <p:spPr>
            <a:xfrm>
              <a:off x="1541166" y="3186818"/>
              <a:ext cx="476144" cy="756201"/>
            </a:xfrm>
            <a:custGeom>
              <a:avLst/>
              <a:gdLst>
                <a:gd name="connsiteX0" fmla="*/ 158436 w 476144"/>
                <a:gd name="connsiteY0" fmla="*/ 0 h 756201"/>
                <a:gd name="connsiteX1" fmla="*/ 316872 w 476144"/>
                <a:gd name="connsiteY1" fmla="*/ 158436 h 756201"/>
                <a:gd name="connsiteX2" fmla="*/ 220107 w 476144"/>
                <a:gd name="connsiteY2" fmla="*/ 304421 h 756201"/>
                <a:gd name="connsiteX3" fmla="*/ 167306 w 476144"/>
                <a:gd name="connsiteY3" fmla="*/ 315081 h 756201"/>
                <a:gd name="connsiteX4" fmla="*/ 167960 w 476144"/>
                <a:gd name="connsiteY4" fmla="*/ 317737 h 756201"/>
                <a:gd name="connsiteX5" fmla="*/ 168901 w 476144"/>
                <a:gd name="connsiteY5" fmla="*/ 320941 h 756201"/>
                <a:gd name="connsiteX6" fmla="*/ 170174 w 476144"/>
                <a:gd name="connsiteY6" fmla="*/ 324052 h 756201"/>
                <a:gd name="connsiteX7" fmla="*/ 171551 w 476144"/>
                <a:gd name="connsiteY7" fmla="*/ 327274 h 756201"/>
                <a:gd name="connsiteX8" fmla="*/ 173025 w 476144"/>
                <a:gd name="connsiteY8" fmla="*/ 330722 h 756201"/>
                <a:gd name="connsiteX9" fmla="*/ 174822 w 476144"/>
                <a:gd name="connsiteY9" fmla="*/ 334292 h 756201"/>
                <a:gd name="connsiteX10" fmla="*/ 176949 w 476144"/>
                <a:gd name="connsiteY10" fmla="*/ 337769 h 756201"/>
                <a:gd name="connsiteX11" fmla="*/ 179289 w 476144"/>
                <a:gd name="connsiteY11" fmla="*/ 341364 h 756201"/>
                <a:gd name="connsiteX12" fmla="*/ 181949 w 476144"/>
                <a:gd name="connsiteY12" fmla="*/ 345083 h 756201"/>
                <a:gd name="connsiteX13" fmla="*/ 184828 w 476144"/>
                <a:gd name="connsiteY13" fmla="*/ 348812 h 756201"/>
                <a:gd name="connsiteX14" fmla="*/ 187924 w 476144"/>
                <a:gd name="connsiteY14" fmla="*/ 352551 h 756201"/>
                <a:gd name="connsiteX15" fmla="*/ 191458 w 476144"/>
                <a:gd name="connsiteY15" fmla="*/ 356202 h 756201"/>
                <a:gd name="connsiteX16" fmla="*/ 195419 w 476144"/>
                <a:gd name="connsiteY16" fmla="*/ 360090 h 756201"/>
                <a:gd name="connsiteX17" fmla="*/ 199706 w 476144"/>
                <a:gd name="connsiteY17" fmla="*/ 363994 h 756201"/>
                <a:gd name="connsiteX18" fmla="*/ 204319 w 476144"/>
                <a:gd name="connsiteY18" fmla="*/ 367912 h 756201"/>
                <a:gd name="connsiteX19" fmla="*/ 209154 w 476144"/>
                <a:gd name="connsiteY19" fmla="*/ 371732 h 756201"/>
                <a:gd name="connsiteX20" fmla="*/ 212740 w 476144"/>
                <a:gd name="connsiteY20" fmla="*/ 374295 h 756201"/>
                <a:gd name="connsiteX21" fmla="*/ 216548 w 476144"/>
                <a:gd name="connsiteY21" fmla="*/ 376760 h 756201"/>
                <a:gd name="connsiteX22" fmla="*/ 220682 w 476144"/>
                <a:gd name="connsiteY22" fmla="*/ 379239 h 756201"/>
                <a:gd name="connsiteX23" fmla="*/ 225149 w 476144"/>
                <a:gd name="connsiteY23" fmla="*/ 381625 h 756201"/>
                <a:gd name="connsiteX24" fmla="*/ 229728 w 476144"/>
                <a:gd name="connsiteY24" fmla="*/ 383907 h 756201"/>
                <a:gd name="connsiteX25" fmla="*/ 234638 w 476144"/>
                <a:gd name="connsiteY25" fmla="*/ 386096 h 756201"/>
                <a:gd name="connsiteX26" fmla="*/ 239756 w 476144"/>
                <a:gd name="connsiteY26" fmla="*/ 388512 h 756201"/>
                <a:gd name="connsiteX27" fmla="*/ 245101 w 476144"/>
                <a:gd name="connsiteY27" fmla="*/ 390720 h 756201"/>
                <a:gd name="connsiteX28" fmla="*/ 250556 w 476144"/>
                <a:gd name="connsiteY28" fmla="*/ 392935 h 756201"/>
                <a:gd name="connsiteX29" fmla="*/ 256124 w 476144"/>
                <a:gd name="connsiteY29" fmla="*/ 395044 h 756201"/>
                <a:gd name="connsiteX30" fmla="*/ 267690 w 476144"/>
                <a:gd name="connsiteY30" fmla="*/ 399393 h 756201"/>
                <a:gd name="connsiteX31" fmla="*/ 279908 w 476144"/>
                <a:gd name="connsiteY31" fmla="*/ 403773 h 756201"/>
                <a:gd name="connsiteX32" fmla="*/ 292348 w 476144"/>
                <a:gd name="connsiteY32" fmla="*/ 408053 h 756201"/>
                <a:gd name="connsiteX33" fmla="*/ 308321 w 476144"/>
                <a:gd name="connsiteY33" fmla="*/ 413696 h 756201"/>
                <a:gd name="connsiteX34" fmla="*/ 324610 w 476144"/>
                <a:gd name="connsiteY34" fmla="*/ 419571 h 756201"/>
                <a:gd name="connsiteX35" fmla="*/ 332855 w 476144"/>
                <a:gd name="connsiteY35" fmla="*/ 422676 h 756201"/>
                <a:gd name="connsiteX36" fmla="*/ 340884 w 476144"/>
                <a:gd name="connsiteY36" fmla="*/ 425772 h 756201"/>
                <a:gd name="connsiteX37" fmla="*/ 349120 w 476144"/>
                <a:gd name="connsiteY37" fmla="*/ 429094 h 756201"/>
                <a:gd name="connsiteX38" fmla="*/ 357247 w 476144"/>
                <a:gd name="connsiteY38" fmla="*/ 432412 h 756201"/>
                <a:gd name="connsiteX39" fmla="*/ 365255 w 476144"/>
                <a:gd name="connsiteY39" fmla="*/ 435943 h 756201"/>
                <a:gd name="connsiteX40" fmla="*/ 373253 w 476144"/>
                <a:gd name="connsiteY40" fmla="*/ 439691 h 756201"/>
                <a:gd name="connsiteX41" fmla="*/ 381029 w 476144"/>
                <a:gd name="connsiteY41" fmla="*/ 443538 h 756201"/>
                <a:gd name="connsiteX42" fmla="*/ 388794 w 476144"/>
                <a:gd name="connsiteY42" fmla="*/ 447603 h 756201"/>
                <a:gd name="connsiteX43" fmla="*/ 396229 w 476144"/>
                <a:gd name="connsiteY43" fmla="*/ 451760 h 756201"/>
                <a:gd name="connsiteX44" fmla="*/ 403544 w 476144"/>
                <a:gd name="connsiteY44" fmla="*/ 456130 h 756201"/>
                <a:gd name="connsiteX45" fmla="*/ 407135 w 476144"/>
                <a:gd name="connsiteY45" fmla="*/ 458584 h 756201"/>
                <a:gd name="connsiteX46" fmla="*/ 410736 w 476144"/>
                <a:gd name="connsiteY46" fmla="*/ 460821 h 756201"/>
                <a:gd name="connsiteX47" fmla="*/ 414223 w 476144"/>
                <a:gd name="connsiteY47" fmla="*/ 463162 h 756201"/>
                <a:gd name="connsiteX48" fmla="*/ 417592 w 476144"/>
                <a:gd name="connsiteY48" fmla="*/ 465715 h 756201"/>
                <a:gd name="connsiteX49" fmla="*/ 420856 w 476144"/>
                <a:gd name="connsiteY49" fmla="*/ 468155 h 756201"/>
                <a:gd name="connsiteX50" fmla="*/ 424220 w 476144"/>
                <a:gd name="connsiteY50" fmla="*/ 470817 h 756201"/>
                <a:gd name="connsiteX51" fmla="*/ 427474 w 476144"/>
                <a:gd name="connsiteY51" fmla="*/ 473474 h 756201"/>
                <a:gd name="connsiteX52" fmla="*/ 430517 w 476144"/>
                <a:gd name="connsiteY52" fmla="*/ 476012 h 756201"/>
                <a:gd name="connsiteX53" fmla="*/ 433653 w 476144"/>
                <a:gd name="connsiteY53" fmla="*/ 478882 h 756201"/>
                <a:gd name="connsiteX54" fmla="*/ 436576 w 476144"/>
                <a:gd name="connsiteY54" fmla="*/ 481632 h 756201"/>
                <a:gd name="connsiteX55" fmla="*/ 439489 w 476144"/>
                <a:gd name="connsiteY55" fmla="*/ 484600 h 756201"/>
                <a:gd name="connsiteX56" fmla="*/ 442294 w 476144"/>
                <a:gd name="connsiteY56" fmla="*/ 487563 h 756201"/>
                <a:gd name="connsiteX57" fmla="*/ 444990 w 476144"/>
                <a:gd name="connsiteY57" fmla="*/ 490521 h 756201"/>
                <a:gd name="connsiteX58" fmla="*/ 447572 w 476144"/>
                <a:gd name="connsiteY58" fmla="*/ 493582 h 756201"/>
                <a:gd name="connsiteX59" fmla="*/ 450150 w 476144"/>
                <a:gd name="connsiteY59" fmla="*/ 496753 h 756201"/>
                <a:gd name="connsiteX60" fmla="*/ 452609 w 476144"/>
                <a:gd name="connsiteY60" fmla="*/ 500136 h 756201"/>
                <a:gd name="connsiteX61" fmla="*/ 454963 w 476144"/>
                <a:gd name="connsiteY61" fmla="*/ 503406 h 756201"/>
                <a:gd name="connsiteX62" fmla="*/ 457090 w 476144"/>
                <a:gd name="connsiteY62" fmla="*/ 506882 h 756201"/>
                <a:gd name="connsiteX63" fmla="*/ 459327 w 476144"/>
                <a:gd name="connsiteY63" fmla="*/ 510364 h 756201"/>
                <a:gd name="connsiteX64" fmla="*/ 461236 w 476144"/>
                <a:gd name="connsiteY64" fmla="*/ 513829 h 756201"/>
                <a:gd name="connsiteX65" fmla="*/ 463135 w 476144"/>
                <a:gd name="connsiteY65" fmla="*/ 517514 h 756201"/>
                <a:gd name="connsiteX66" fmla="*/ 464922 w 476144"/>
                <a:gd name="connsiteY66" fmla="*/ 521301 h 756201"/>
                <a:gd name="connsiteX67" fmla="*/ 466599 w 476144"/>
                <a:gd name="connsiteY67" fmla="*/ 525085 h 756201"/>
                <a:gd name="connsiteX68" fmla="*/ 468054 w 476144"/>
                <a:gd name="connsiteY68" fmla="*/ 528966 h 756201"/>
                <a:gd name="connsiteX69" fmla="*/ 469503 w 476144"/>
                <a:gd name="connsiteY69" fmla="*/ 532956 h 756201"/>
                <a:gd name="connsiteX70" fmla="*/ 470726 w 476144"/>
                <a:gd name="connsiteY70" fmla="*/ 537153 h 756201"/>
                <a:gd name="connsiteX71" fmla="*/ 471953 w 476144"/>
                <a:gd name="connsiteY71" fmla="*/ 541242 h 756201"/>
                <a:gd name="connsiteX72" fmla="*/ 472953 w 476144"/>
                <a:gd name="connsiteY72" fmla="*/ 545538 h 756201"/>
                <a:gd name="connsiteX73" fmla="*/ 473845 w 476144"/>
                <a:gd name="connsiteY73" fmla="*/ 549829 h 756201"/>
                <a:gd name="connsiteX74" fmla="*/ 474616 w 476144"/>
                <a:gd name="connsiteY74" fmla="*/ 554333 h 756201"/>
                <a:gd name="connsiteX75" fmla="*/ 475167 w 476144"/>
                <a:gd name="connsiteY75" fmla="*/ 558936 h 756201"/>
                <a:gd name="connsiteX76" fmla="*/ 475711 w 476144"/>
                <a:gd name="connsiteY76" fmla="*/ 563647 h 756201"/>
                <a:gd name="connsiteX77" fmla="*/ 476039 w 476144"/>
                <a:gd name="connsiteY77" fmla="*/ 568347 h 756201"/>
                <a:gd name="connsiteX78" fmla="*/ 476144 w 476144"/>
                <a:gd name="connsiteY78" fmla="*/ 573147 h 756201"/>
                <a:gd name="connsiteX79" fmla="*/ 476125 w 476144"/>
                <a:gd name="connsiteY79" fmla="*/ 578269 h 756201"/>
                <a:gd name="connsiteX80" fmla="*/ 475893 w 476144"/>
                <a:gd name="connsiteY80" fmla="*/ 583271 h 756201"/>
                <a:gd name="connsiteX81" fmla="*/ 475773 w 476144"/>
                <a:gd name="connsiteY81" fmla="*/ 585880 h 756201"/>
                <a:gd name="connsiteX82" fmla="*/ 475612 w 476144"/>
                <a:gd name="connsiteY82" fmla="*/ 589361 h 756201"/>
                <a:gd name="connsiteX83" fmla="*/ 475238 w 476144"/>
                <a:gd name="connsiteY83" fmla="*/ 592721 h 756201"/>
                <a:gd name="connsiteX84" fmla="*/ 474865 w 476144"/>
                <a:gd name="connsiteY84" fmla="*/ 596082 h 756201"/>
                <a:gd name="connsiteX85" fmla="*/ 474280 w 476144"/>
                <a:gd name="connsiteY85" fmla="*/ 599324 h 756201"/>
                <a:gd name="connsiteX86" fmla="*/ 473689 w 476144"/>
                <a:gd name="connsiteY86" fmla="*/ 602676 h 756201"/>
                <a:gd name="connsiteX87" fmla="*/ 472999 w 476144"/>
                <a:gd name="connsiteY87" fmla="*/ 605804 h 756201"/>
                <a:gd name="connsiteX88" fmla="*/ 472305 w 476144"/>
                <a:gd name="connsiteY88" fmla="*/ 609041 h 756201"/>
                <a:gd name="connsiteX89" fmla="*/ 471398 w 476144"/>
                <a:gd name="connsiteY89" fmla="*/ 612159 h 756201"/>
                <a:gd name="connsiteX90" fmla="*/ 470486 w 476144"/>
                <a:gd name="connsiteY90" fmla="*/ 615386 h 756201"/>
                <a:gd name="connsiteX91" fmla="*/ 469475 w 476144"/>
                <a:gd name="connsiteY91" fmla="*/ 618391 h 756201"/>
                <a:gd name="connsiteX92" fmla="*/ 468357 w 476144"/>
                <a:gd name="connsiteY92" fmla="*/ 621391 h 756201"/>
                <a:gd name="connsiteX93" fmla="*/ 467232 w 476144"/>
                <a:gd name="connsiteY93" fmla="*/ 624498 h 756201"/>
                <a:gd name="connsiteX94" fmla="*/ 466010 w 476144"/>
                <a:gd name="connsiteY94" fmla="*/ 627385 h 756201"/>
                <a:gd name="connsiteX95" fmla="*/ 464786 w 476144"/>
                <a:gd name="connsiteY95" fmla="*/ 630270 h 756201"/>
                <a:gd name="connsiteX96" fmla="*/ 463346 w 476144"/>
                <a:gd name="connsiteY96" fmla="*/ 633146 h 756201"/>
                <a:gd name="connsiteX97" fmla="*/ 461906 w 476144"/>
                <a:gd name="connsiteY97" fmla="*/ 636022 h 756201"/>
                <a:gd name="connsiteX98" fmla="*/ 460361 w 476144"/>
                <a:gd name="connsiteY98" fmla="*/ 638784 h 756201"/>
                <a:gd name="connsiteX99" fmla="*/ 458812 w 476144"/>
                <a:gd name="connsiteY99" fmla="*/ 641654 h 756201"/>
                <a:gd name="connsiteX100" fmla="*/ 457159 w 476144"/>
                <a:gd name="connsiteY100" fmla="*/ 644412 h 756201"/>
                <a:gd name="connsiteX101" fmla="*/ 455398 w 476144"/>
                <a:gd name="connsiteY101" fmla="*/ 647164 h 756201"/>
                <a:gd name="connsiteX102" fmla="*/ 451890 w 476144"/>
                <a:gd name="connsiteY102" fmla="*/ 652341 h 756201"/>
                <a:gd name="connsiteX103" fmla="*/ 448055 w 476144"/>
                <a:gd name="connsiteY103" fmla="*/ 657503 h 756201"/>
                <a:gd name="connsiteX104" fmla="*/ 444010 w 476144"/>
                <a:gd name="connsiteY104" fmla="*/ 662547 h 756201"/>
                <a:gd name="connsiteX105" fmla="*/ 439755 w 476144"/>
                <a:gd name="connsiteY105" fmla="*/ 667363 h 756201"/>
                <a:gd name="connsiteX106" fmla="*/ 435181 w 476144"/>
                <a:gd name="connsiteY106" fmla="*/ 672055 h 756201"/>
                <a:gd name="connsiteX107" fmla="*/ 430497 w 476144"/>
                <a:gd name="connsiteY107" fmla="*/ 676743 h 756201"/>
                <a:gd name="connsiteX108" fmla="*/ 425606 w 476144"/>
                <a:gd name="connsiteY108" fmla="*/ 681203 h 756201"/>
                <a:gd name="connsiteX109" fmla="*/ 420611 w 476144"/>
                <a:gd name="connsiteY109" fmla="*/ 685548 h 756201"/>
                <a:gd name="connsiteX110" fmla="*/ 415300 w 476144"/>
                <a:gd name="connsiteY110" fmla="*/ 689662 h 756201"/>
                <a:gd name="connsiteX111" fmla="*/ 409989 w 476144"/>
                <a:gd name="connsiteY111" fmla="*/ 693776 h 756201"/>
                <a:gd name="connsiteX112" fmla="*/ 404471 w 476144"/>
                <a:gd name="connsiteY112" fmla="*/ 697661 h 756201"/>
                <a:gd name="connsiteX113" fmla="*/ 398843 w 476144"/>
                <a:gd name="connsiteY113" fmla="*/ 701542 h 756201"/>
                <a:gd name="connsiteX114" fmla="*/ 393009 w 476144"/>
                <a:gd name="connsiteY114" fmla="*/ 705196 h 756201"/>
                <a:gd name="connsiteX115" fmla="*/ 387179 w 476144"/>
                <a:gd name="connsiteY115" fmla="*/ 708740 h 756201"/>
                <a:gd name="connsiteX116" fmla="*/ 381241 w 476144"/>
                <a:gd name="connsiteY116" fmla="*/ 712279 h 756201"/>
                <a:gd name="connsiteX117" fmla="*/ 375205 w 476144"/>
                <a:gd name="connsiteY117" fmla="*/ 715597 h 756201"/>
                <a:gd name="connsiteX118" fmla="*/ 368956 w 476144"/>
                <a:gd name="connsiteY118" fmla="*/ 718794 h 756201"/>
                <a:gd name="connsiteX119" fmla="*/ 362597 w 476144"/>
                <a:gd name="connsiteY119" fmla="*/ 721988 h 756201"/>
                <a:gd name="connsiteX120" fmla="*/ 356472 w 476144"/>
                <a:gd name="connsiteY120" fmla="*/ 724866 h 756201"/>
                <a:gd name="connsiteX121" fmla="*/ 350021 w 476144"/>
                <a:gd name="connsiteY121" fmla="*/ 727728 h 756201"/>
                <a:gd name="connsiteX122" fmla="*/ 343787 w 476144"/>
                <a:gd name="connsiteY122" fmla="*/ 730600 h 756201"/>
                <a:gd name="connsiteX123" fmla="*/ 337345 w 476144"/>
                <a:gd name="connsiteY123" fmla="*/ 733244 h 756201"/>
                <a:gd name="connsiteX124" fmla="*/ 330909 w 476144"/>
                <a:gd name="connsiteY124" fmla="*/ 735780 h 756201"/>
                <a:gd name="connsiteX125" fmla="*/ 324368 w 476144"/>
                <a:gd name="connsiteY125" fmla="*/ 738202 h 756201"/>
                <a:gd name="connsiteX126" fmla="*/ 317937 w 476144"/>
                <a:gd name="connsiteY126" fmla="*/ 740629 h 756201"/>
                <a:gd name="connsiteX127" fmla="*/ 311619 w 476144"/>
                <a:gd name="connsiteY127" fmla="*/ 742953 h 756201"/>
                <a:gd name="connsiteX128" fmla="*/ 305203 w 476144"/>
                <a:gd name="connsiteY128" fmla="*/ 745053 h 756201"/>
                <a:gd name="connsiteX129" fmla="*/ 298895 w 476144"/>
                <a:gd name="connsiteY129" fmla="*/ 747159 h 756201"/>
                <a:gd name="connsiteX130" fmla="*/ 286296 w 476144"/>
                <a:gd name="connsiteY130" fmla="*/ 751044 h 756201"/>
                <a:gd name="connsiteX131" fmla="*/ 274047 w 476144"/>
                <a:gd name="connsiteY131" fmla="*/ 754401 h 756201"/>
                <a:gd name="connsiteX132" fmla="*/ 267248 w 476144"/>
                <a:gd name="connsiteY132" fmla="*/ 756201 h 756201"/>
                <a:gd name="connsiteX133" fmla="*/ 255207 w 476144"/>
                <a:gd name="connsiteY133" fmla="*/ 731518 h 756201"/>
                <a:gd name="connsiteX134" fmla="*/ 263876 w 476144"/>
                <a:gd name="connsiteY134" fmla="*/ 729303 h 756201"/>
                <a:gd name="connsiteX135" fmla="*/ 274583 w 476144"/>
                <a:gd name="connsiteY135" fmla="*/ 726309 h 756201"/>
                <a:gd name="connsiteX136" fmla="*/ 285626 w 476144"/>
                <a:gd name="connsiteY136" fmla="*/ 723115 h 756201"/>
                <a:gd name="connsiteX137" fmla="*/ 296798 w 476144"/>
                <a:gd name="connsiteY137" fmla="*/ 719491 h 756201"/>
                <a:gd name="connsiteX138" fmla="*/ 307984 w 476144"/>
                <a:gd name="connsiteY138" fmla="*/ 715540 h 756201"/>
                <a:gd name="connsiteX139" fmla="*/ 313634 w 476144"/>
                <a:gd name="connsiteY139" fmla="*/ 713513 h 756201"/>
                <a:gd name="connsiteX140" fmla="*/ 319290 w 476144"/>
                <a:gd name="connsiteY140" fmla="*/ 711378 h 756201"/>
                <a:gd name="connsiteX141" fmla="*/ 324945 w 476144"/>
                <a:gd name="connsiteY141" fmla="*/ 709240 h 756201"/>
                <a:gd name="connsiteX142" fmla="*/ 330606 w 476144"/>
                <a:gd name="connsiteY142" fmla="*/ 706996 h 756201"/>
                <a:gd name="connsiteX143" fmla="*/ 336168 w 476144"/>
                <a:gd name="connsiteY143" fmla="*/ 704528 h 756201"/>
                <a:gd name="connsiteX144" fmla="*/ 341729 w 476144"/>
                <a:gd name="connsiteY144" fmla="*/ 702062 h 756201"/>
                <a:gd name="connsiteX145" fmla="*/ 347290 w 476144"/>
                <a:gd name="connsiteY145" fmla="*/ 699594 h 756201"/>
                <a:gd name="connsiteX146" fmla="*/ 352748 w 476144"/>
                <a:gd name="connsiteY146" fmla="*/ 697013 h 756201"/>
                <a:gd name="connsiteX147" fmla="*/ 358103 w 476144"/>
                <a:gd name="connsiteY147" fmla="*/ 694318 h 756201"/>
                <a:gd name="connsiteX148" fmla="*/ 363462 w 476144"/>
                <a:gd name="connsiteY148" fmla="*/ 691515 h 756201"/>
                <a:gd name="connsiteX149" fmla="*/ 368604 w 476144"/>
                <a:gd name="connsiteY149" fmla="*/ 688701 h 756201"/>
                <a:gd name="connsiteX150" fmla="*/ 373864 w 476144"/>
                <a:gd name="connsiteY150" fmla="*/ 685676 h 756201"/>
                <a:gd name="connsiteX151" fmla="*/ 378908 w 476144"/>
                <a:gd name="connsiteY151" fmla="*/ 682639 h 756201"/>
                <a:gd name="connsiteX152" fmla="*/ 383852 w 476144"/>
                <a:gd name="connsiteY152" fmla="*/ 679381 h 756201"/>
                <a:gd name="connsiteX153" fmla="*/ 388688 w 476144"/>
                <a:gd name="connsiteY153" fmla="*/ 676118 h 756201"/>
                <a:gd name="connsiteX154" fmla="*/ 393421 w 476144"/>
                <a:gd name="connsiteY154" fmla="*/ 672740 h 756201"/>
                <a:gd name="connsiteX155" fmla="*/ 398043 w 476144"/>
                <a:gd name="connsiteY155" fmla="*/ 669358 h 756201"/>
                <a:gd name="connsiteX156" fmla="*/ 402455 w 476144"/>
                <a:gd name="connsiteY156" fmla="*/ 665857 h 756201"/>
                <a:gd name="connsiteX157" fmla="*/ 406762 w 476144"/>
                <a:gd name="connsiteY157" fmla="*/ 662242 h 756201"/>
                <a:gd name="connsiteX158" fmla="*/ 410965 w 476144"/>
                <a:gd name="connsiteY158" fmla="*/ 658513 h 756201"/>
                <a:gd name="connsiteX159" fmla="*/ 414957 w 476144"/>
                <a:gd name="connsiteY159" fmla="*/ 654665 h 756201"/>
                <a:gd name="connsiteX160" fmla="*/ 418736 w 476144"/>
                <a:gd name="connsiteY160" fmla="*/ 650698 h 756201"/>
                <a:gd name="connsiteX161" fmla="*/ 422406 w 476144"/>
                <a:gd name="connsiteY161" fmla="*/ 646728 h 756201"/>
                <a:gd name="connsiteX162" fmla="*/ 425760 w 476144"/>
                <a:gd name="connsiteY162" fmla="*/ 642524 h 756201"/>
                <a:gd name="connsiteX163" fmla="*/ 429119 w 476144"/>
                <a:gd name="connsiteY163" fmla="*/ 638210 h 756201"/>
                <a:gd name="connsiteX164" fmla="*/ 432147 w 476144"/>
                <a:gd name="connsiteY164" fmla="*/ 633992 h 756201"/>
                <a:gd name="connsiteX165" fmla="*/ 434858 w 476144"/>
                <a:gd name="connsiteY165" fmla="*/ 629540 h 756201"/>
                <a:gd name="connsiteX166" fmla="*/ 437471 w 476144"/>
                <a:gd name="connsiteY166" fmla="*/ 624867 h 756201"/>
                <a:gd name="connsiteX167" fmla="*/ 439862 w 476144"/>
                <a:gd name="connsiteY167" fmla="*/ 620291 h 756201"/>
                <a:gd name="connsiteX168" fmla="*/ 441941 w 476144"/>
                <a:gd name="connsiteY168" fmla="*/ 615374 h 756201"/>
                <a:gd name="connsiteX169" fmla="*/ 443907 w 476144"/>
                <a:gd name="connsiteY169" fmla="*/ 610561 h 756201"/>
                <a:gd name="connsiteX170" fmla="*/ 445562 w 476144"/>
                <a:gd name="connsiteY170" fmla="*/ 605407 h 756201"/>
                <a:gd name="connsiteX171" fmla="*/ 446886 w 476144"/>
                <a:gd name="connsiteY171" fmla="*/ 600346 h 756201"/>
                <a:gd name="connsiteX172" fmla="*/ 447333 w 476144"/>
                <a:gd name="connsiteY172" fmla="*/ 597751 h 756201"/>
                <a:gd name="connsiteX173" fmla="*/ 447892 w 476144"/>
                <a:gd name="connsiteY173" fmla="*/ 595053 h 756201"/>
                <a:gd name="connsiteX174" fmla="*/ 448345 w 476144"/>
                <a:gd name="connsiteY174" fmla="*/ 592349 h 756201"/>
                <a:gd name="connsiteX175" fmla="*/ 448688 w 476144"/>
                <a:gd name="connsiteY175" fmla="*/ 589641 h 756201"/>
                <a:gd name="connsiteX176" fmla="*/ 448923 w 476144"/>
                <a:gd name="connsiteY176" fmla="*/ 586929 h 756201"/>
                <a:gd name="connsiteX177" fmla="*/ 449265 w 476144"/>
                <a:gd name="connsiteY177" fmla="*/ 584219 h 756201"/>
                <a:gd name="connsiteX178" fmla="*/ 449461 w 476144"/>
                <a:gd name="connsiteY178" fmla="*/ 579978 h 756201"/>
                <a:gd name="connsiteX179" fmla="*/ 449327 w 476144"/>
                <a:gd name="connsiteY179" fmla="*/ 575830 h 756201"/>
                <a:gd name="connsiteX180" fmla="*/ 449295 w 476144"/>
                <a:gd name="connsiteY180" fmla="*/ 571797 h 756201"/>
                <a:gd name="connsiteX181" fmla="*/ 449150 w 476144"/>
                <a:gd name="connsiteY181" fmla="*/ 567868 h 756201"/>
                <a:gd name="connsiteX182" fmla="*/ 448678 w 476144"/>
                <a:gd name="connsiteY182" fmla="*/ 563923 h 756201"/>
                <a:gd name="connsiteX183" fmla="*/ 448197 w 476144"/>
                <a:gd name="connsiteY183" fmla="*/ 560195 h 756201"/>
                <a:gd name="connsiteX184" fmla="*/ 447498 w 476144"/>
                <a:gd name="connsiteY184" fmla="*/ 556457 h 756201"/>
                <a:gd name="connsiteX185" fmla="*/ 446799 w 476144"/>
                <a:gd name="connsiteY185" fmla="*/ 552720 h 756201"/>
                <a:gd name="connsiteX186" fmla="*/ 445987 w 476144"/>
                <a:gd name="connsiteY186" fmla="*/ 549087 h 756201"/>
                <a:gd name="connsiteX187" fmla="*/ 445061 w 476144"/>
                <a:gd name="connsiteY187" fmla="*/ 545557 h 756201"/>
                <a:gd name="connsiteX188" fmla="*/ 443907 w 476144"/>
                <a:gd name="connsiteY188" fmla="*/ 542233 h 756201"/>
                <a:gd name="connsiteX189" fmla="*/ 442649 w 476144"/>
                <a:gd name="connsiteY189" fmla="*/ 538798 h 756201"/>
                <a:gd name="connsiteX190" fmla="*/ 441387 w 476144"/>
                <a:gd name="connsiteY190" fmla="*/ 535470 h 756201"/>
                <a:gd name="connsiteX191" fmla="*/ 440006 w 476144"/>
                <a:gd name="connsiteY191" fmla="*/ 532355 h 756201"/>
                <a:gd name="connsiteX192" fmla="*/ 438407 w 476144"/>
                <a:gd name="connsiteY192" fmla="*/ 529229 h 756201"/>
                <a:gd name="connsiteX193" fmla="*/ 436808 w 476144"/>
                <a:gd name="connsiteY193" fmla="*/ 526105 h 756201"/>
                <a:gd name="connsiteX194" fmla="*/ 434982 w 476144"/>
                <a:gd name="connsiteY194" fmla="*/ 523187 h 756201"/>
                <a:gd name="connsiteX195" fmla="*/ 433166 w 476144"/>
                <a:gd name="connsiteY195" fmla="*/ 520052 h 756201"/>
                <a:gd name="connsiteX196" fmla="*/ 431335 w 476144"/>
                <a:gd name="connsiteY196" fmla="*/ 517242 h 756201"/>
                <a:gd name="connsiteX197" fmla="*/ 429286 w 476144"/>
                <a:gd name="connsiteY197" fmla="*/ 514423 h 756201"/>
                <a:gd name="connsiteX198" fmla="*/ 427123 w 476144"/>
                <a:gd name="connsiteY198" fmla="*/ 511708 h 756201"/>
                <a:gd name="connsiteX199" fmla="*/ 424961 w 476144"/>
                <a:gd name="connsiteY199" fmla="*/ 508992 h 756201"/>
                <a:gd name="connsiteX200" fmla="*/ 422576 w 476144"/>
                <a:gd name="connsiteY200" fmla="*/ 506375 h 756201"/>
                <a:gd name="connsiteX201" fmla="*/ 420190 w 476144"/>
                <a:gd name="connsiteY201" fmla="*/ 503759 h 756201"/>
                <a:gd name="connsiteX202" fmla="*/ 417801 w 476144"/>
                <a:gd name="connsiteY202" fmla="*/ 501251 h 756201"/>
                <a:gd name="connsiteX203" fmla="*/ 415302 w 476144"/>
                <a:gd name="connsiteY203" fmla="*/ 498739 h 756201"/>
                <a:gd name="connsiteX204" fmla="*/ 412580 w 476144"/>
                <a:gd name="connsiteY204" fmla="*/ 496324 h 756201"/>
                <a:gd name="connsiteX205" fmla="*/ 409968 w 476144"/>
                <a:gd name="connsiteY205" fmla="*/ 493915 h 756201"/>
                <a:gd name="connsiteX206" fmla="*/ 407129 w 476144"/>
                <a:gd name="connsiteY206" fmla="*/ 491712 h 756201"/>
                <a:gd name="connsiteX207" fmla="*/ 404402 w 476144"/>
                <a:gd name="connsiteY207" fmla="*/ 489408 h 756201"/>
                <a:gd name="connsiteX208" fmla="*/ 401340 w 476144"/>
                <a:gd name="connsiteY208" fmla="*/ 487304 h 756201"/>
                <a:gd name="connsiteX209" fmla="*/ 398397 w 476144"/>
                <a:gd name="connsiteY209" fmla="*/ 484989 h 756201"/>
                <a:gd name="connsiteX210" fmla="*/ 392272 w 476144"/>
                <a:gd name="connsiteY210" fmla="*/ 480782 h 756201"/>
                <a:gd name="connsiteX211" fmla="*/ 385920 w 476144"/>
                <a:gd name="connsiteY211" fmla="*/ 476783 h 756201"/>
                <a:gd name="connsiteX212" fmla="*/ 379341 w 476144"/>
                <a:gd name="connsiteY212" fmla="*/ 472992 h 756201"/>
                <a:gd name="connsiteX213" fmla="*/ 372647 w 476144"/>
                <a:gd name="connsiteY213" fmla="*/ 469304 h 756201"/>
                <a:gd name="connsiteX214" fmla="*/ 365730 w 476144"/>
                <a:gd name="connsiteY214" fmla="*/ 465715 h 756201"/>
                <a:gd name="connsiteX215" fmla="*/ 358587 w 476144"/>
                <a:gd name="connsiteY215" fmla="*/ 462334 h 756201"/>
                <a:gd name="connsiteX216" fmla="*/ 351329 w 476144"/>
                <a:gd name="connsiteY216" fmla="*/ 459056 h 756201"/>
                <a:gd name="connsiteX217" fmla="*/ 343959 w 476144"/>
                <a:gd name="connsiteY217" fmla="*/ 455882 h 756201"/>
                <a:gd name="connsiteX218" fmla="*/ 336583 w 476144"/>
                <a:gd name="connsiteY218" fmla="*/ 452816 h 756201"/>
                <a:gd name="connsiteX219" fmla="*/ 329094 w 476144"/>
                <a:gd name="connsiteY219" fmla="*/ 449855 h 756201"/>
                <a:gd name="connsiteX220" fmla="*/ 321604 w 476144"/>
                <a:gd name="connsiteY220" fmla="*/ 446893 h 756201"/>
                <a:gd name="connsiteX221" fmla="*/ 313886 w 476144"/>
                <a:gd name="connsiteY221" fmla="*/ 444139 h 756201"/>
                <a:gd name="connsiteX222" fmla="*/ 298783 w 476144"/>
                <a:gd name="connsiteY222" fmla="*/ 438536 h 756201"/>
                <a:gd name="connsiteX223" fmla="*/ 283551 w 476144"/>
                <a:gd name="connsiteY223" fmla="*/ 433364 h 756201"/>
                <a:gd name="connsiteX224" fmla="*/ 270364 w 476144"/>
                <a:gd name="connsiteY224" fmla="*/ 428722 h 756201"/>
                <a:gd name="connsiteX225" fmla="*/ 257504 w 476144"/>
                <a:gd name="connsiteY225" fmla="*/ 424096 h 756201"/>
                <a:gd name="connsiteX226" fmla="*/ 244971 w 476144"/>
                <a:gd name="connsiteY226" fmla="*/ 419484 h 756201"/>
                <a:gd name="connsiteX227" fmla="*/ 238874 w 476144"/>
                <a:gd name="connsiteY227" fmla="*/ 417023 h 756201"/>
                <a:gd name="connsiteX228" fmla="*/ 233103 w 476144"/>
                <a:gd name="connsiteY228" fmla="*/ 414577 h 756201"/>
                <a:gd name="connsiteX229" fmla="*/ 227328 w 476144"/>
                <a:gd name="connsiteY229" fmla="*/ 412239 h 756201"/>
                <a:gd name="connsiteX230" fmla="*/ 221785 w 476144"/>
                <a:gd name="connsiteY230" fmla="*/ 409585 h 756201"/>
                <a:gd name="connsiteX231" fmla="*/ 216450 w 476144"/>
                <a:gd name="connsiteY231" fmla="*/ 407159 h 756201"/>
                <a:gd name="connsiteX232" fmla="*/ 211347 w 476144"/>
                <a:gd name="connsiteY232" fmla="*/ 404417 h 756201"/>
                <a:gd name="connsiteX233" fmla="*/ 206457 w 476144"/>
                <a:gd name="connsiteY233" fmla="*/ 401793 h 756201"/>
                <a:gd name="connsiteX234" fmla="*/ 201793 w 476144"/>
                <a:gd name="connsiteY234" fmla="*/ 398963 h 756201"/>
                <a:gd name="connsiteX235" fmla="*/ 197348 w 476144"/>
                <a:gd name="connsiteY235" fmla="*/ 396141 h 756201"/>
                <a:gd name="connsiteX236" fmla="*/ 193130 w 476144"/>
                <a:gd name="connsiteY236" fmla="*/ 393113 h 756201"/>
                <a:gd name="connsiteX237" fmla="*/ 189871 w 476144"/>
                <a:gd name="connsiteY237" fmla="*/ 390564 h 756201"/>
                <a:gd name="connsiteX238" fmla="*/ 186714 w 476144"/>
                <a:gd name="connsiteY238" fmla="*/ 388129 h 756201"/>
                <a:gd name="connsiteX239" fmla="*/ 183568 w 476144"/>
                <a:gd name="connsiteY239" fmla="*/ 385479 h 756201"/>
                <a:gd name="connsiteX240" fmla="*/ 180739 w 476144"/>
                <a:gd name="connsiteY240" fmla="*/ 383059 h 756201"/>
                <a:gd name="connsiteX241" fmla="*/ 177919 w 476144"/>
                <a:gd name="connsiteY241" fmla="*/ 380422 h 756201"/>
                <a:gd name="connsiteX242" fmla="*/ 175307 w 476144"/>
                <a:gd name="connsiteY242" fmla="*/ 378014 h 756201"/>
                <a:gd name="connsiteX243" fmla="*/ 172703 w 476144"/>
                <a:gd name="connsiteY243" fmla="*/ 375386 h 756201"/>
                <a:gd name="connsiteX244" fmla="*/ 170428 w 476144"/>
                <a:gd name="connsiteY244" fmla="*/ 372774 h 756201"/>
                <a:gd name="connsiteX245" fmla="*/ 168032 w 476144"/>
                <a:gd name="connsiteY245" fmla="*/ 370376 h 756201"/>
                <a:gd name="connsiteX246" fmla="*/ 165756 w 476144"/>
                <a:gd name="connsiteY246" fmla="*/ 367764 h 756201"/>
                <a:gd name="connsiteX247" fmla="*/ 163698 w 476144"/>
                <a:gd name="connsiteY247" fmla="*/ 365163 h 756201"/>
                <a:gd name="connsiteX248" fmla="*/ 161738 w 476144"/>
                <a:gd name="connsiteY248" fmla="*/ 362783 h 756201"/>
                <a:gd name="connsiteX249" fmla="*/ 159897 w 476144"/>
                <a:gd name="connsiteY249" fmla="*/ 360192 h 756201"/>
                <a:gd name="connsiteX250" fmla="*/ 158154 w 476144"/>
                <a:gd name="connsiteY250" fmla="*/ 357823 h 756201"/>
                <a:gd name="connsiteX251" fmla="*/ 154787 w 476144"/>
                <a:gd name="connsiteY251" fmla="*/ 352872 h 756201"/>
                <a:gd name="connsiteX252" fmla="*/ 151850 w 476144"/>
                <a:gd name="connsiteY252" fmla="*/ 348050 h 756201"/>
                <a:gd name="connsiteX253" fmla="*/ 149462 w 476144"/>
                <a:gd name="connsiteY253" fmla="*/ 343144 h 756201"/>
                <a:gd name="connsiteX254" fmla="*/ 147168 w 476144"/>
                <a:gd name="connsiteY254" fmla="*/ 338571 h 756201"/>
                <a:gd name="connsiteX255" fmla="*/ 145313 w 476144"/>
                <a:gd name="connsiteY255" fmla="*/ 333908 h 756201"/>
                <a:gd name="connsiteX256" fmla="*/ 143666 w 476144"/>
                <a:gd name="connsiteY256" fmla="*/ 329473 h 756201"/>
                <a:gd name="connsiteX257" fmla="*/ 142345 w 476144"/>
                <a:gd name="connsiteY257" fmla="*/ 325053 h 756201"/>
                <a:gd name="connsiteX258" fmla="*/ 141232 w 476144"/>
                <a:gd name="connsiteY258" fmla="*/ 320861 h 756201"/>
                <a:gd name="connsiteX259" fmla="*/ 140439 w 476144"/>
                <a:gd name="connsiteY259" fmla="*/ 316792 h 756201"/>
                <a:gd name="connsiteX260" fmla="*/ 139821 w 476144"/>
                <a:gd name="connsiteY260" fmla="*/ 313114 h 756201"/>
                <a:gd name="connsiteX261" fmla="*/ 96766 w 476144"/>
                <a:gd name="connsiteY261" fmla="*/ 304421 h 756201"/>
                <a:gd name="connsiteX262" fmla="*/ 0 w 476144"/>
                <a:gd name="connsiteY262" fmla="*/ 158436 h 756201"/>
                <a:gd name="connsiteX263" fmla="*/ 158436 w 476144"/>
                <a:gd name="connsiteY263" fmla="*/ 0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476144" h="756201">
                  <a:moveTo>
                    <a:pt x="158436" y="0"/>
                  </a:moveTo>
                  <a:cubicBezTo>
                    <a:pt x="245938" y="0"/>
                    <a:pt x="316872" y="70934"/>
                    <a:pt x="316872" y="158436"/>
                  </a:cubicBezTo>
                  <a:cubicBezTo>
                    <a:pt x="316872" y="224063"/>
                    <a:pt x="276972" y="280370"/>
                    <a:pt x="220107" y="304421"/>
                  </a:cubicBezTo>
                  <a:lnTo>
                    <a:pt x="167306" y="315081"/>
                  </a:lnTo>
                  <a:lnTo>
                    <a:pt x="167960" y="317737"/>
                  </a:lnTo>
                  <a:lnTo>
                    <a:pt x="168901" y="320941"/>
                  </a:lnTo>
                  <a:lnTo>
                    <a:pt x="170174" y="324052"/>
                  </a:lnTo>
                  <a:lnTo>
                    <a:pt x="171551" y="327274"/>
                  </a:lnTo>
                  <a:lnTo>
                    <a:pt x="173025" y="330722"/>
                  </a:lnTo>
                  <a:lnTo>
                    <a:pt x="174822" y="334292"/>
                  </a:lnTo>
                  <a:lnTo>
                    <a:pt x="176949" y="337769"/>
                  </a:lnTo>
                  <a:lnTo>
                    <a:pt x="179289" y="341364"/>
                  </a:lnTo>
                  <a:lnTo>
                    <a:pt x="181949" y="345083"/>
                  </a:lnTo>
                  <a:lnTo>
                    <a:pt x="184828" y="348812"/>
                  </a:lnTo>
                  <a:lnTo>
                    <a:pt x="187924" y="352551"/>
                  </a:lnTo>
                  <a:lnTo>
                    <a:pt x="191458" y="356202"/>
                  </a:lnTo>
                  <a:lnTo>
                    <a:pt x="195419" y="360090"/>
                  </a:lnTo>
                  <a:lnTo>
                    <a:pt x="199706" y="363994"/>
                  </a:lnTo>
                  <a:lnTo>
                    <a:pt x="204319" y="367912"/>
                  </a:lnTo>
                  <a:lnTo>
                    <a:pt x="209154" y="371732"/>
                  </a:lnTo>
                  <a:lnTo>
                    <a:pt x="212740" y="374295"/>
                  </a:lnTo>
                  <a:lnTo>
                    <a:pt x="216548" y="376760"/>
                  </a:lnTo>
                  <a:lnTo>
                    <a:pt x="220682" y="379239"/>
                  </a:lnTo>
                  <a:lnTo>
                    <a:pt x="225149" y="381625"/>
                  </a:lnTo>
                  <a:lnTo>
                    <a:pt x="229728" y="383907"/>
                  </a:lnTo>
                  <a:lnTo>
                    <a:pt x="234638" y="386096"/>
                  </a:lnTo>
                  <a:lnTo>
                    <a:pt x="239756" y="388512"/>
                  </a:lnTo>
                  <a:lnTo>
                    <a:pt x="245101" y="390720"/>
                  </a:lnTo>
                  <a:lnTo>
                    <a:pt x="250556" y="392935"/>
                  </a:lnTo>
                  <a:lnTo>
                    <a:pt x="256124" y="395044"/>
                  </a:lnTo>
                  <a:lnTo>
                    <a:pt x="267690" y="399393"/>
                  </a:lnTo>
                  <a:lnTo>
                    <a:pt x="279908" y="403773"/>
                  </a:lnTo>
                  <a:lnTo>
                    <a:pt x="292348" y="408053"/>
                  </a:lnTo>
                  <a:lnTo>
                    <a:pt x="308321" y="413696"/>
                  </a:lnTo>
                  <a:lnTo>
                    <a:pt x="324610" y="419571"/>
                  </a:lnTo>
                  <a:lnTo>
                    <a:pt x="332855" y="422676"/>
                  </a:lnTo>
                  <a:lnTo>
                    <a:pt x="340884" y="425772"/>
                  </a:lnTo>
                  <a:lnTo>
                    <a:pt x="349120" y="429094"/>
                  </a:lnTo>
                  <a:lnTo>
                    <a:pt x="357247" y="432412"/>
                  </a:lnTo>
                  <a:lnTo>
                    <a:pt x="365255" y="435943"/>
                  </a:lnTo>
                  <a:lnTo>
                    <a:pt x="373253" y="439691"/>
                  </a:lnTo>
                  <a:lnTo>
                    <a:pt x="381029" y="443538"/>
                  </a:lnTo>
                  <a:lnTo>
                    <a:pt x="388794" y="447603"/>
                  </a:lnTo>
                  <a:lnTo>
                    <a:pt x="396229" y="451760"/>
                  </a:lnTo>
                  <a:lnTo>
                    <a:pt x="403544" y="456130"/>
                  </a:lnTo>
                  <a:lnTo>
                    <a:pt x="407135" y="458584"/>
                  </a:lnTo>
                  <a:lnTo>
                    <a:pt x="410736" y="460821"/>
                  </a:lnTo>
                  <a:lnTo>
                    <a:pt x="414223" y="463162"/>
                  </a:lnTo>
                  <a:lnTo>
                    <a:pt x="417592" y="465715"/>
                  </a:lnTo>
                  <a:lnTo>
                    <a:pt x="420856" y="468155"/>
                  </a:lnTo>
                  <a:lnTo>
                    <a:pt x="424220" y="470817"/>
                  </a:lnTo>
                  <a:lnTo>
                    <a:pt x="427474" y="473474"/>
                  </a:lnTo>
                  <a:lnTo>
                    <a:pt x="430517" y="476012"/>
                  </a:lnTo>
                  <a:lnTo>
                    <a:pt x="433653" y="478882"/>
                  </a:lnTo>
                  <a:lnTo>
                    <a:pt x="436576" y="481632"/>
                  </a:lnTo>
                  <a:lnTo>
                    <a:pt x="439489" y="484600"/>
                  </a:lnTo>
                  <a:lnTo>
                    <a:pt x="442294" y="487563"/>
                  </a:lnTo>
                  <a:lnTo>
                    <a:pt x="444990" y="490521"/>
                  </a:lnTo>
                  <a:lnTo>
                    <a:pt x="447572" y="493582"/>
                  </a:lnTo>
                  <a:lnTo>
                    <a:pt x="450150" y="496753"/>
                  </a:lnTo>
                  <a:lnTo>
                    <a:pt x="452609" y="500136"/>
                  </a:lnTo>
                  <a:lnTo>
                    <a:pt x="454963" y="503406"/>
                  </a:lnTo>
                  <a:lnTo>
                    <a:pt x="457090" y="506882"/>
                  </a:lnTo>
                  <a:lnTo>
                    <a:pt x="459327" y="510364"/>
                  </a:lnTo>
                  <a:lnTo>
                    <a:pt x="461236" y="513829"/>
                  </a:lnTo>
                  <a:lnTo>
                    <a:pt x="463135" y="517514"/>
                  </a:lnTo>
                  <a:lnTo>
                    <a:pt x="464922" y="521301"/>
                  </a:lnTo>
                  <a:lnTo>
                    <a:pt x="466599" y="525085"/>
                  </a:lnTo>
                  <a:lnTo>
                    <a:pt x="468054" y="528966"/>
                  </a:lnTo>
                  <a:lnTo>
                    <a:pt x="469503" y="532956"/>
                  </a:lnTo>
                  <a:lnTo>
                    <a:pt x="470726" y="537153"/>
                  </a:lnTo>
                  <a:lnTo>
                    <a:pt x="471953" y="541242"/>
                  </a:lnTo>
                  <a:lnTo>
                    <a:pt x="472953" y="545538"/>
                  </a:lnTo>
                  <a:lnTo>
                    <a:pt x="473845" y="549829"/>
                  </a:lnTo>
                  <a:lnTo>
                    <a:pt x="474616" y="554333"/>
                  </a:lnTo>
                  <a:lnTo>
                    <a:pt x="475167" y="558936"/>
                  </a:lnTo>
                  <a:lnTo>
                    <a:pt x="475711" y="563647"/>
                  </a:lnTo>
                  <a:lnTo>
                    <a:pt x="476039" y="568347"/>
                  </a:lnTo>
                  <a:lnTo>
                    <a:pt x="476144" y="573147"/>
                  </a:lnTo>
                  <a:lnTo>
                    <a:pt x="476125" y="578269"/>
                  </a:lnTo>
                  <a:lnTo>
                    <a:pt x="475893" y="583271"/>
                  </a:lnTo>
                  <a:lnTo>
                    <a:pt x="475773" y="585880"/>
                  </a:lnTo>
                  <a:lnTo>
                    <a:pt x="475612" y="589361"/>
                  </a:lnTo>
                  <a:lnTo>
                    <a:pt x="475238" y="592721"/>
                  </a:lnTo>
                  <a:lnTo>
                    <a:pt x="474865" y="596082"/>
                  </a:lnTo>
                  <a:lnTo>
                    <a:pt x="474280" y="599324"/>
                  </a:lnTo>
                  <a:lnTo>
                    <a:pt x="473689" y="602676"/>
                  </a:lnTo>
                  <a:lnTo>
                    <a:pt x="472999" y="605804"/>
                  </a:lnTo>
                  <a:lnTo>
                    <a:pt x="472305" y="609041"/>
                  </a:lnTo>
                  <a:lnTo>
                    <a:pt x="471398" y="612159"/>
                  </a:lnTo>
                  <a:lnTo>
                    <a:pt x="470486" y="615386"/>
                  </a:lnTo>
                  <a:lnTo>
                    <a:pt x="469475" y="618391"/>
                  </a:lnTo>
                  <a:lnTo>
                    <a:pt x="468357" y="621391"/>
                  </a:lnTo>
                  <a:lnTo>
                    <a:pt x="467232" y="624498"/>
                  </a:lnTo>
                  <a:lnTo>
                    <a:pt x="466010" y="627385"/>
                  </a:lnTo>
                  <a:lnTo>
                    <a:pt x="464786" y="630270"/>
                  </a:lnTo>
                  <a:lnTo>
                    <a:pt x="463346" y="633146"/>
                  </a:lnTo>
                  <a:lnTo>
                    <a:pt x="461906" y="636022"/>
                  </a:lnTo>
                  <a:lnTo>
                    <a:pt x="460361" y="638784"/>
                  </a:lnTo>
                  <a:lnTo>
                    <a:pt x="458812" y="641654"/>
                  </a:lnTo>
                  <a:lnTo>
                    <a:pt x="457159" y="644412"/>
                  </a:lnTo>
                  <a:lnTo>
                    <a:pt x="455398" y="647164"/>
                  </a:lnTo>
                  <a:lnTo>
                    <a:pt x="451890" y="652341"/>
                  </a:lnTo>
                  <a:lnTo>
                    <a:pt x="448055" y="657503"/>
                  </a:lnTo>
                  <a:lnTo>
                    <a:pt x="444010" y="662547"/>
                  </a:lnTo>
                  <a:lnTo>
                    <a:pt x="439755" y="667363"/>
                  </a:lnTo>
                  <a:lnTo>
                    <a:pt x="435181" y="672055"/>
                  </a:lnTo>
                  <a:lnTo>
                    <a:pt x="430497" y="676743"/>
                  </a:lnTo>
                  <a:lnTo>
                    <a:pt x="425606" y="681203"/>
                  </a:lnTo>
                  <a:lnTo>
                    <a:pt x="420611" y="685548"/>
                  </a:lnTo>
                  <a:lnTo>
                    <a:pt x="415300" y="689662"/>
                  </a:lnTo>
                  <a:lnTo>
                    <a:pt x="409989" y="693776"/>
                  </a:lnTo>
                  <a:lnTo>
                    <a:pt x="404471" y="697661"/>
                  </a:lnTo>
                  <a:lnTo>
                    <a:pt x="398843" y="701542"/>
                  </a:lnTo>
                  <a:lnTo>
                    <a:pt x="393009" y="705196"/>
                  </a:lnTo>
                  <a:lnTo>
                    <a:pt x="387179" y="708740"/>
                  </a:lnTo>
                  <a:lnTo>
                    <a:pt x="381241" y="712279"/>
                  </a:lnTo>
                  <a:lnTo>
                    <a:pt x="375205" y="715597"/>
                  </a:lnTo>
                  <a:lnTo>
                    <a:pt x="368956" y="718794"/>
                  </a:lnTo>
                  <a:lnTo>
                    <a:pt x="362597" y="721988"/>
                  </a:lnTo>
                  <a:lnTo>
                    <a:pt x="356472" y="724866"/>
                  </a:lnTo>
                  <a:lnTo>
                    <a:pt x="350021" y="727728"/>
                  </a:lnTo>
                  <a:lnTo>
                    <a:pt x="343787" y="730600"/>
                  </a:lnTo>
                  <a:lnTo>
                    <a:pt x="337345" y="733244"/>
                  </a:lnTo>
                  <a:lnTo>
                    <a:pt x="330909" y="735780"/>
                  </a:lnTo>
                  <a:lnTo>
                    <a:pt x="324368" y="738202"/>
                  </a:lnTo>
                  <a:lnTo>
                    <a:pt x="317937" y="740629"/>
                  </a:lnTo>
                  <a:lnTo>
                    <a:pt x="311619" y="742953"/>
                  </a:lnTo>
                  <a:lnTo>
                    <a:pt x="305203" y="745053"/>
                  </a:lnTo>
                  <a:lnTo>
                    <a:pt x="298895" y="747159"/>
                  </a:lnTo>
                  <a:lnTo>
                    <a:pt x="286296" y="751044"/>
                  </a:lnTo>
                  <a:lnTo>
                    <a:pt x="274047" y="754401"/>
                  </a:lnTo>
                  <a:lnTo>
                    <a:pt x="267248" y="756201"/>
                  </a:lnTo>
                  <a:lnTo>
                    <a:pt x="255207" y="731518"/>
                  </a:lnTo>
                  <a:lnTo>
                    <a:pt x="263876" y="729303"/>
                  </a:lnTo>
                  <a:lnTo>
                    <a:pt x="274583" y="726309"/>
                  </a:lnTo>
                  <a:lnTo>
                    <a:pt x="285626" y="723115"/>
                  </a:lnTo>
                  <a:lnTo>
                    <a:pt x="296798" y="719491"/>
                  </a:lnTo>
                  <a:lnTo>
                    <a:pt x="307984" y="715540"/>
                  </a:lnTo>
                  <a:lnTo>
                    <a:pt x="313634" y="713513"/>
                  </a:lnTo>
                  <a:lnTo>
                    <a:pt x="319290" y="711378"/>
                  </a:lnTo>
                  <a:lnTo>
                    <a:pt x="324945" y="709240"/>
                  </a:lnTo>
                  <a:lnTo>
                    <a:pt x="330606" y="706996"/>
                  </a:lnTo>
                  <a:lnTo>
                    <a:pt x="336168" y="704528"/>
                  </a:lnTo>
                  <a:lnTo>
                    <a:pt x="341729" y="702062"/>
                  </a:lnTo>
                  <a:lnTo>
                    <a:pt x="347290" y="699594"/>
                  </a:lnTo>
                  <a:lnTo>
                    <a:pt x="352748" y="697013"/>
                  </a:lnTo>
                  <a:lnTo>
                    <a:pt x="358103" y="694318"/>
                  </a:lnTo>
                  <a:lnTo>
                    <a:pt x="363462" y="691515"/>
                  </a:lnTo>
                  <a:lnTo>
                    <a:pt x="368604" y="688701"/>
                  </a:lnTo>
                  <a:lnTo>
                    <a:pt x="373864" y="685676"/>
                  </a:lnTo>
                  <a:lnTo>
                    <a:pt x="378908" y="682639"/>
                  </a:lnTo>
                  <a:lnTo>
                    <a:pt x="383852" y="679381"/>
                  </a:lnTo>
                  <a:lnTo>
                    <a:pt x="388688" y="676118"/>
                  </a:lnTo>
                  <a:lnTo>
                    <a:pt x="393421" y="672740"/>
                  </a:lnTo>
                  <a:lnTo>
                    <a:pt x="398043" y="669358"/>
                  </a:lnTo>
                  <a:lnTo>
                    <a:pt x="402455" y="665857"/>
                  </a:lnTo>
                  <a:lnTo>
                    <a:pt x="406762" y="662242"/>
                  </a:lnTo>
                  <a:lnTo>
                    <a:pt x="410965" y="658513"/>
                  </a:lnTo>
                  <a:lnTo>
                    <a:pt x="414957" y="654665"/>
                  </a:lnTo>
                  <a:lnTo>
                    <a:pt x="418736" y="650698"/>
                  </a:lnTo>
                  <a:lnTo>
                    <a:pt x="422406" y="646728"/>
                  </a:lnTo>
                  <a:lnTo>
                    <a:pt x="425760" y="642524"/>
                  </a:lnTo>
                  <a:lnTo>
                    <a:pt x="429119" y="638210"/>
                  </a:lnTo>
                  <a:lnTo>
                    <a:pt x="432147" y="633992"/>
                  </a:lnTo>
                  <a:lnTo>
                    <a:pt x="434858" y="629540"/>
                  </a:lnTo>
                  <a:lnTo>
                    <a:pt x="437471" y="624867"/>
                  </a:lnTo>
                  <a:lnTo>
                    <a:pt x="439862" y="620291"/>
                  </a:lnTo>
                  <a:lnTo>
                    <a:pt x="441941" y="615374"/>
                  </a:lnTo>
                  <a:lnTo>
                    <a:pt x="443907" y="610561"/>
                  </a:lnTo>
                  <a:lnTo>
                    <a:pt x="445562" y="605407"/>
                  </a:lnTo>
                  <a:lnTo>
                    <a:pt x="446886" y="600346"/>
                  </a:lnTo>
                  <a:lnTo>
                    <a:pt x="447333" y="597751"/>
                  </a:lnTo>
                  <a:lnTo>
                    <a:pt x="447892" y="595053"/>
                  </a:lnTo>
                  <a:lnTo>
                    <a:pt x="448345" y="592349"/>
                  </a:lnTo>
                  <a:lnTo>
                    <a:pt x="448688" y="589641"/>
                  </a:lnTo>
                  <a:lnTo>
                    <a:pt x="448923" y="586929"/>
                  </a:lnTo>
                  <a:lnTo>
                    <a:pt x="449265" y="584219"/>
                  </a:lnTo>
                  <a:lnTo>
                    <a:pt x="449461" y="579978"/>
                  </a:lnTo>
                  <a:lnTo>
                    <a:pt x="449327" y="575830"/>
                  </a:lnTo>
                  <a:lnTo>
                    <a:pt x="449295" y="571797"/>
                  </a:lnTo>
                  <a:lnTo>
                    <a:pt x="449150" y="567868"/>
                  </a:lnTo>
                  <a:lnTo>
                    <a:pt x="448678" y="563923"/>
                  </a:lnTo>
                  <a:lnTo>
                    <a:pt x="448197" y="560195"/>
                  </a:lnTo>
                  <a:lnTo>
                    <a:pt x="447498" y="556457"/>
                  </a:lnTo>
                  <a:lnTo>
                    <a:pt x="446799" y="552720"/>
                  </a:lnTo>
                  <a:lnTo>
                    <a:pt x="445987" y="549087"/>
                  </a:lnTo>
                  <a:lnTo>
                    <a:pt x="445061" y="545557"/>
                  </a:lnTo>
                  <a:lnTo>
                    <a:pt x="443907" y="542233"/>
                  </a:lnTo>
                  <a:lnTo>
                    <a:pt x="442649" y="538798"/>
                  </a:lnTo>
                  <a:lnTo>
                    <a:pt x="441387" y="535470"/>
                  </a:lnTo>
                  <a:lnTo>
                    <a:pt x="440006" y="532355"/>
                  </a:lnTo>
                  <a:lnTo>
                    <a:pt x="438407" y="529229"/>
                  </a:lnTo>
                  <a:lnTo>
                    <a:pt x="436808" y="526105"/>
                  </a:lnTo>
                  <a:lnTo>
                    <a:pt x="434982" y="523187"/>
                  </a:lnTo>
                  <a:lnTo>
                    <a:pt x="433166" y="520052"/>
                  </a:lnTo>
                  <a:lnTo>
                    <a:pt x="431335" y="517242"/>
                  </a:lnTo>
                  <a:lnTo>
                    <a:pt x="429286" y="514423"/>
                  </a:lnTo>
                  <a:lnTo>
                    <a:pt x="427123" y="511708"/>
                  </a:lnTo>
                  <a:lnTo>
                    <a:pt x="424961" y="508992"/>
                  </a:lnTo>
                  <a:lnTo>
                    <a:pt x="422576" y="506375"/>
                  </a:lnTo>
                  <a:lnTo>
                    <a:pt x="420190" y="503759"/>
                  </a:lnTo>
                  <a:lnTo>
                    <a:pt x="417801" y="501251"/>
                  </a:lnTo>
                  <a:lnTo>
                    <a:pt x="415302" y="498739"/>
                  </a:lnTo>
                  <a:lnTo>
                    <a:pt x="412580" y="496324"/>
                  </a:lnTo>
                  <a:lnTo>
                    <a:pt x="409968" y="493915"/>
                  </a:lnTo>
                  <a:lnTo>
                    <a:pt x="407129" y="491712"/>
                  </a:lnTo>
                  <a:lnTo>
                    <a:pt x="404402" y="489408"/>
                  </a:lnTo>
                  <a:lnTo>
                    <a:pt x="401340" y="487304"/>
                  </a:lnTo>
                  <a:lnTo>
                    <a:pt x="398397" y="484989"/>
                  </a:lnTo>
                  <a:lnTo>
                    <a:pt x="392272" y="480782"/>
                  </a:lnTo>
                  <a:lnTo>
                    <a:pt x="385920" y="476783"/>
                  </a:lnTo>
                  <a:lnTo>
                    <a:pt x="379341" y="472992"/>
                  </a:lnTo>
                  <a:lnTo>
                    <a:pt x="372647" y="469304"/>
                  </a:lnTo>
                  <a:lnTo>
                    <a:pt x="365730" y="465715"/>
                  </a:lnTo>
                  <a:lnTo>
                    <a:pt x="358587" y="462334"/>
                  </a:lnTo>
                  <a:lnTo>
                    <a:pt x="351329" y="459056"/>
                  </a:lnTo>
                  <a:lnTo>
                    <a:pt x="343959" y="455882"/>
                  </a:lnTo>
                  <a:lnTo>
                    <a:pt x="336583" y="452816"/>
                  </a:lnTo>
                  <a:lnTo>
                    <a:pt x="329094" y="449855"/>
                  </a:lnTo>
                  <a:lnTo>
                    <a:pt x="321604" y="446893"/>
                  </a:lnTo>
                  <a:lnTo>
                    <a:pt x="313886" y="444139"/>
                  </a:lnTo>
                  <a:lnTo>
                    <a:pt x="298783" y="438536"/>
                  </a:lnTo>
                  <a:lnTo>
                    <a:pt x="283551" y="433364"/>
                  </a:lnTo>
                  <a:lnTo>
                    <a:pt x="270364" y="428722"/>
                  </a:lnTo>
                  <a:lnTo>
                    <a:pt x="257504" y="424096"/>
                  </a:lnTo>
                  <a:lnTo>
                    <a:pt x="244971" y="419484"/>
                  </a:lnTo>
                  <a:lnTo>
                    <a:pt x="238874" y="417023"/>
                  </a:lnTo>
                  <a:lnTo>
                    <a:pt x="233103" y="414577"/>
                  </a:lnTo>
                  <a:lnTo>
                    <a:pt x="227328" y="412239"/>
                  </a:lnTo>
                  <a:lnTo>
                    <a:pt x="221785" y="409585"/>
                  </a:lnTo>
                  <a:lnTo>
                    <a:pt x="216450" y="407159"/>
                  </a:lnTo>
                  <a:lnTo>
                    <a:pt x="211347" y="404417"/>
                  </a:lnTo>
                  <a:lnTo>
                    <a:pt x="206457" y="401793"/>
                  </a:lnTo>
                  <a:lnTo>
                    <a:pt x="201793" y="398963"/>
                  </a:lnTo>
                  <a:lnTo>
                    <a:pt x="197348" y="396141"/>
                  </a:lnTo>
                  <a:lnTo>
                    <a:pt x="193130" y="393113"/>
                  </a:lnTo>
                  <a:lnTo>
                    <a:pt x="189871" y="390564"/>
                  </a:lnTo>
                  <a:lnTo>
                    <a:pt x="186714" y="388129"/>
                  </a:lnTo>
                  <a:lnTo>
                    <a:pt x="183568" y="385479"/>
                  </a:lnTo>
                  <a:lnTo>
                    <a:pt x="180739" y="383059"/>
                  </a:lnTo>
                  <a:lnTo>
                    <a:pt x="177919" y="380422"/>
                  </a:lnTo>
                  <a:lnTo>
                    <a:pt x="175307" y="378014"/>
                  </a:lnTo>
                  <a:lnTo>
                    <a:pt x="172703" y="375386"/>
                  </a:lnTo>
                  <a:lnTo>
                    <a:pt x="170428" y="372774"/>
                  </a:lnTo>
                  <a:lnTo>
                    <a:pt x="168032" y="370376"/>
                  </a:lnTo>
                  <a:lnTo>
                    <a:pt x="165756" y="367764"/>
                  </a:lnTo>
                  <a:lnTo>
                    <a:pt x="163698" y="365163"/>
                  </a:lnTo>
                  <a:lnTo>
                    <a:pt x="161738" y="362783"/>
                  </a:lnTo>
                  <a:lnTo>
                    <a:pt x="159897" y="360192"/>
                  </a:lnTo>
                  <a:lnTo>
                    <a:pt x="158154" y="357823"/>
                  </a:lnTo>
                  <a:lnTo>
                    <a:pt x="154787" y="352872"/>
                  </a:lnTo>
                  <a:lnTo>
                    <a:pt x="151850" y="348050"/>
                  </a:lnTo>
                  <a:lnTo>
                    <a:pt x="149462" y="343144"/>
                  </a:lnTo>
                  <a:lnTo>
                    <a:pt x="147168" y="338571"/>
                  </a:lnTo>
                  <a:lnTo>
                    <a:pt x="145313" y="333908"/>
                  </a:lnTo>
                  <a:lnTo>
                    <a:pt x="143666" y="329473"/>
                  </a:lnTo>
                  <a:lnTo>
                    <a:pt x="142345" y="325053"/>
                  </a:lnTo>
                  <a:lnTo>
                    <a:pt x="141232" y="320861"/>
                  </a:lnTo>
                  <a:lnTo>
                    <a:pt x="140439" y="316792"/>
                  </a:lnTo>
                  <a:lnTo>
                    <a:pt x="139821" y="313114"/>
                  </a:lnTo>
                  <a:lnTo>
                    <a:pt x="96766" y="304421"/>
                  </a:lnTo>
                  <a:cubicBezTo>
                    <a:pt x="39900" y="280370"/>
                    <a:pt x="0" y="224063"/>
                    <a:pt x="0" y="158436"/>
                  </a:cubicBezTo>
                  <a:cubicBezTo>
                    <a:pt x="0" y="70934"/>
                    <a:pt x="70934" y="0"/>
                    <a:pt x="158436" y="0"/>
                  </a:cubicBezTo>
                  <a:close/>
                </a:path>
              </a:pathLst>
            </a:custGeom>
            <a:grpFill/>
            <a:ln w="12700" cap="flat" cmpd="sng" algn="ctr">
              <a:noFill/>
              <a:prstDash val="solid"/>
              <a:miter lim="800000"/>
            </a:ln>
            <a:effectLst/>
          </p:spPr>
          <p:txBody>
            <a:bodyPr tIns="18000" bIns="0" rtlCol="0" anchor="t">
              <a:normAutofit/>
            </a:bodyPr>
            <a:p>
              <a:r>
                <a:rPr lang="en-US" altLang="zh-CN" dirty="0">
                  <a:solidFill>
                    <a:srgbClr val="FFFFFF"/>
                  </a:solidFill>
                </a:rPr>
                <a:t>5</a:t>
              </a:r>
              <a:endParaRPr lang="zh-CN" altLang="en-US" dirty="0">
                <a:solidFill>
                  <a:srgbClr val="FFFFFF"/>
                </a:solidFill>
              </a:endParaRPr>
            </a:p>
          </p:txBody>
        </p:sp>
        <p:sp>
          <p:nvSpPr>
            <p:cNvPr id="43" name="任意多边形 42"/>
            <p:cNvSpPr/>
            <p:nvPr>
              <p:custDataLst>
                <p:tags r:id="rId17"/>
              </p:custDataLst>
            </p:nvPr>
          </p:nvSpPr>
          <p:spPr>
            <a:xfrm>
              <a:off x="1159308" y="3917303"/>
              <a:ext cx="1239860" cy="1324366"/>
            </a:xfrm>
            <a:custGeom>
              <a:avLst/>
              <a:gdLst>
                <a:gd name="connsiteX0" fmla="*/ 680643 w 1474786"/>
                <a:gd name="connsiteY0" fmla="*/ 27 h 1575304"/>
                <a:gd name="connsiteX1" fmla="*/ 1239480 w 1474786"/>
                <a:gd name="connsiteY1" fmla="*/ 226127 h 1575304"/>
                <a:gd name="connsiteX2" fmla="*/ 1248659 w 1474786"/>
                <a:gd name="connsiteY2" fmla="*/ 1339998 h 1575304"/>
                <a:gd name="connsiteX3" fmla="*/ 134788 w 1474786"/>
                <a:gd name="connsiteY3" fmla="*/ 1349177 h 1575304"/>
                <a:gd name="connsiteX4" fmla="*/ 32843 w 1474786"/>
                <a:gd name="connsiteY4" fmla="*/ 1226453 h 1575304"/>
                <a:gd name="connsiteX5" fmla="*/ 190 w 1474786"/>
                <a:gd name="connsiteY5" fmla="*/ 1165622 h 1575304"/>
                <a:gd name="connsiteX6" fmla="*/ 105054 w 1474786"/>
                <a:gd name="connsiteY6" fmla="*/ 1079930 h 1575304"/>
                <a:gd name="connsiteX7" fmla="*/ 143772 w 1474786"/>
                <a:gd name="connsiteY7" fmla="*/ 1152057 h 1575304"/>
                <a:gd name="connsiteX8" fmla="*/ 228433 w 1474786"/>
                <a:gd name="connsiteY8" fmla="*/ 1253974 h 1575304"/>
                <a:gd name="connsiteX9" fmla="*/ 1153458 w 1474786"/>
                <a:gd name="connsiteY9" fmla="*/ 1246351 h 1575304"/>
                <a:gd name="connsiteX10" fmla="*/ 1145835 w 1474786"/>
                <a:gd name="connsiteY10" fmla="*/ 321327 h 1575304"/>
                <a:gd name="connsiteX11" fmla="*/ 220810 w 1474786"/>
                <a:gd name="connsiteY11" fmla="*/ 328950 h 1575304"/>
                <a:gd name="connsiteX12" fmla="*/ 137840 w 1474786"/>
                <a:gd name="connsiteY12" fmla="*/ 432250 h 1575304"/>
                <a:gd name="connsiteX13" fmla="*/ 105491 w 1474786"/>
                <a:gd name="connsiteY13" fmla="*/ 494973 h 1575304"/>
                <a:gd name="connsiteX14" fmla="*/ 104408 w 1474786"/>
                <a:gd name="connsiteY14" fmla="*/ 494847 h 1575304"/>
                <a:gd name="connsiteX15" fmla="*/ 0 w 1474786"/>
                <a:gd name="connsiteY15" fmla="*/ 409527 h 1575304"/>
                <a:gd name="connsiteX16" fmla="*/ 25700 w 1474786"/>
                <a:gd name="connsiteY16" fmla="*/ 359695 h 1575304"/>
                <a:gd name="connsiteX17" fmla="*/ 125609 w 1474786"/>
                <a:gd name="connsiteY17" fmla="*/ 235307 h 1575304"/>
                <a:gd name="connsiteX18" fmla="*/ 680643 w 1474786"/>
                <a:gd name="connsiteY18" fmla="*/ 27 h 157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4786" h="1575304">
                  <a:moveTo>
                    <a:pt x="680643" y="27"/>
                  </a:moveTo>
                  <a:cubicBezTo>
                    <a:pt x="882214" y="-1634"/>
                    <a:pt x="1084419" y="73601"/>
                    <a:pt x="1239480" y="226127"/>
                  </a:cubicBezTo>
                  <a:cubicBezTo>
                    <a:pt x="1549601" y="531179"/>
                    <a:pt x="1553711" y="1029876"/>
                    <a:pt x="1248659" y="1339998"/>
                  </a:cubicBezTo>
                  <a:cubicBezTo>
                    <a:pt x="943607" y="1650119"/>
                    <a:pt x="444910" y="1654229"/>
                    <a:pt x="134788" y="1349177"/>
                  </a:cubicBezTo>
                  <a:cubicBezTo>
                    <a:pt x="96023" y="1311046"/>
                    <a:pt x="62040" y="1269889"/>
                    <a:pt x="32843" y="1226453"/>
                  </a:cubicBezTo>
                  <a:lnTo>
                    <a:pt x="190" y="1165622"/>
                  </a:lnTo>
                  <a:lnTo>
                    <a:pt x="105054" y="1079930"/>
                  </a:lnTo>
                  <a:lnTo>
                    <a:pt x="143772" y="1152057"/>
                  </a:lnTo>
                  <a:cubicBezTo>
                    <a:pt x="168019" y="1188129"/>
                    <a:pt x="196241" y="1222308"/>
                    <a:pt x="228433" y="1253974"/>
                  </a:cubicBezTo>
                  <a:cubicBezTo>
                    <a:pt x="485977" y="1507308"/>
                    <a:pt x="900124" y="1503895"/>
                    <a:pt x="1153458" y="1246351"/>
                  </a:cubicBezTo>
                  <a:cubicBezTo>
                    <a:pt x="1406791" y="988808"/>
                    <a:pt x="1403378" y="574661"/>
                    <a:pt x="1145835" y="321327"/>
                  </a:cubicBezTo>
                  <a:cubicBezTo>
                    <a:pt x="888291" y="67994"/>
                    <a:pt x="474144" y="71407"/>
                    <a:pt x="220810" y="328950"/>
                  </a:cubicBezTo>
                  <a:cubicBezTo>
                    <a:pt x="189144" y="361143"/>
                    <a:pt x="161488" y="395784"/>
                    <a:pt x="137840" y="432250"/>
                  </a:cubicBezTo>
                  <a:lnTo>
                    <a:pt x="105491" y="494973"/>
                  </a:lnTo>
                  <a:lnTo>
                    <a:pt x="104408" y="494847"/>
                  </a:lnTo>
                  <a:lnTo>
                    <a:pt x="0" y="409527"/>
                  </a:lnTo>
                  <a:lnTo>
                    <a:pt x="25700" y="359695"/>
                  </a:lnTo>
                  <a:cubicBezTo>
                    <a:pt x="54177" y="315784"/>
                    <a:pt x="87478" y="274072"/>
                    <a:pt x="125609" y="235307"/>
                  </a:cubicBezTo>
                  <a:cubicBezTo>
                    <a:pt x="278135" y="80246"/>
                    <a:pt x="479072" y="1688"/>
                    <a:pt x="680643" y="27"/>
                  </a:cubicBezTo>
                  <a:close/>
                </a:path>
              </a:pathLst>
            </a:custGeom>
            <a:grpFill/>
            <a:ln w="12700" cap="flat" cmpd="sng" algn="ctr">
              <a:noFill/>
              <a:prstDash val="solid"/>
              <a:miter lim="800000"/>
            </a:ln>
            <a:effectLst/>
          </p:spPr>
          <p:txBody>
            <a:bodyPr rtlCol="0" anchor="ctr">
              <a:normAutofit/>
            </a:bodyPr>
            <a:p>
              <a:pPr algn="ctr"/>
              <a:r>
                <a:rPr lang="en-US" altLang="zh-CN" sz="2000" b="1" smtClean="0"/>
                <a:t>请期</a:t>
              </a:r>
              <a:endParaRPr lang="en-US" altLang="zh-CN" smtClean="0">
                <a:solidFill>
                  <a:srgbClr val="CCE00E"/>
                </a:solidFill>
              </a:endParaRPr>
            </a:p>
          </p:txBody>
        </p:sp>
      </p:grpSp>
      <p:grpSp>
        <p:nvGrpSpPr>
          <p:cNvPr id="44" name="组合 43"/>
          <p:cNvGrpSpPr/>
          <p:nvPr>
            <p:custDataLst>
              <p:tags r:id="rId18"/>
            </p:custDataLst>
          </p:nvPr>
        </p:nvGrpSpPr>
        <p:grpSpPr>
          <a:xfrm>
            <a:off x="8380453" y="2181896"/>
            <a:ext cx="1239860" cy="2054852"/>
            <a:chOff x="1891439" y="1475724"/>
            <a:chExt cx="1239860" cy="2054852"/>
          </a:xfrm>
          <a:solidFill>
            <a:srgbClr val="FF0000"/>
          </a:solidFill>
        </p:grpSpPr>
        <p:sp>
          <p:nvSpPr>
            <p:cNvPr id="45" name="任意多边形 44"/>
            <p:cNvSpPr/>
            <p:nvPr>
              <p:custDataLst>
                <p:tags r:id="rId19"/>
              </p:custDataLst>
            </p:nvPr>
          </p:nvSpPr>
          <p:spPr>
            <a:xfrm>
              <a:off x="2273298" y="2774375"/>
              <a:ext cx="476144" cy="756201"/>
            </a:xfrm>
            <a:custGeom>
              <a:avLst/>
              <a:gdLst>
                <a:gd name="connsiteX0" fmla="*/ 267248 w 476144"/>
                <a:gd name="connsiteY0" fmla="*/ 0 h 756201"/>
                <a:gd name="connsiteX1" fmla="*/ 274047 w 476144"/>
                <a:gd name="connsiteY1" fmla="*/ 1800 h 756201"/>
                <a:gd name="connsiteX2" fmla="*/ 286296 w 476144"/>
                <a:gd name="connsiteY2" fmla="*/ 5157 h 756201"/>
                <a:gd name="connsiteX3" fmla="*/ 298895 w 476144"/>
                <a:gd name="connsiteY3" fmla="*/ 9042 h 756201"/>
                <a:gd name="connsiteX4" fmla="*/ 305203 w 476144"/>
                <a:gd name="connsiteY4" fmla="*/ 11148 h 756201"/>
                <a:gd name="connsiteX5" fmla="*/ 311619 w 476144"/>
                <a:gd name="connsiteY5" fmla="*/ 13248 h 756201"/>
                <a:gd name="connsiteX6" fmla="*/ 317937 w 476144"/>
                <a:gd name="connsiteY6" fmla="*/ 15572 h 756201"/>
                <a:gd name="connsiteX7" fmla="*/ 324368 w 476144"/>
                <a:gd name="connsiteY7" fmla="*/ 17999 h 756201"/>
                <a:gd name="connsiteX8" fmla="*/ 330909 w 476144"/>
                <a:gd name="connsiteY8" fmla="*/ 20421 h 756201"/>
                <a:gd name="connsiteX9" fmla="*/ 337345 w 476144"/>
                <a:gd name="connsiteY9" fmla="*/ 22957 h 756201"/>
                <a:gd name="connsiteX10" fmla="*/ 343787 w 476144"/>
                <a:gd name="connsiteY10" fmla="*/ 25601 h 756201"/>
                <a:gd name="connsiteX11" fmla="*/ 350021 w 476144"/>
                <a:gd name="connsiteY11" fmla="*/ 28473 h 756201"/>
                <a:gd name="connsiteX12" fmla="*/ 356472 w 476144"/>
                <a:gd name="connsiteY12" fmla="*/ 31335 h 756201"/>
                <a:gd name="connsiteX13" fmla="*/ 362597 w 476144"/>
                <a:gd name="connsiteY13" fmla="*/ 34213 h 756201"/>
                <a:gd name="connsiteX14" fmla="*/ 368956 w 476144"/>
                <a:gd name="connsiteY14" fmla="*/ 37407 h 756201"/>
                <a:gd name="connsiteX15" fmla="*/ 375205 w 476144"/>
                <a:gd name="connsiteY15" fmla="*/ 40604 h 756201"/>
                <a:gd name="connsiteX16" fmla="*/ 381241 w 476144"/>
                <a:gd name="connsiteY16" fmla="*/ 43922 h 756201"/>
                <a:gd name="connsiteX17" fmla="*/ 387179 w 476144"/>
                <a:gd name="connsiteY17" fmla="*/ 47461 h 756201"/>
                <a:gd name="connsiteX18" fmla="*/ 393009 w 476144"/>
                <a:gd name="connsiteY18" fmla="*/ 51005 h 756201"/>
                <a:gd name="connsiteX19" fmla="*/ 398843 w 476144"/>
                <a:gd name="connsiteY19" fmla="*/ 54659 h 756201"/>
                <a:gd name="connsiteX20" fmla="*/ 404471 w 476144"/>
                <a:gd name="connsiteY20" fmla="*/ 58540 h 756201"/>
                <a:gd name="connsiteX21" fmla="*/ 409989 w 476144"/>
                <a:gd name="connsiteY21" fmla="*/ 62425 h 756201"/>
                <a:gd name="connsiteX22" fmla="*/ 415300 w 476144"/>
                <a:gd name="connsiteY22" fmla="*/ 66539 h 756201"/>
                <a:gd name="connsiteX23" fmla="*/ 420611 w 476144"/>
                <a:gd name="connsiteY23" fmla="*/ 70653 h 756201"/>
                <a:gd name="connsiteX24" fmla="*/ 425606 w 476144"/>
                <a:gd name="connsiteY24" fmla="*/ 74998 h 756201"/>
                <a:gd name="connsiteX25" fmla="*/ 430497 w 476144"/>
                <a:gd name="connsiteY25" fmla="*/ 79458 h 756201"/>
                <a:gd name="connsiteX26" fmla="*/ 435181 w 476144"/>
                <a:gd name="connsiteY26" fmla="*/ 84146 h 756201"/>
                <a:gd name="connsiteX27" fmla="*/ 439755 w 476144"/>
                <a:gd name="connsiteY27" fmla="*/ 88838 h 756201"/>
                <a:gd name="connsiteX28" fmla="*/ 444010 w 476144"/>
                <a:gd name="connsiteY28" fmla="*/ 93654 h 756201"/>
                <a:gd name="connsiteX29" fmla="*/ 448055 w 476144"/>
                <a:gd name="connsiteY29" fmla="*/ 98698 h 756201"/>
                <a:gd name="connsiteX30" fmla="*/ 451890 w 476144"/>
                <a:gd name="connsiteY30" fmla="*/ 103860 h 756201"/>
                <a:gd name="connsiteX31" fmla="*/ 455398 w 476144"/>
                <a:gd name="connsiteY31" fmla="*/ 109037 h 756201"/>
                <a:gd name="connsiteX32" fmla="*/ 457159 w 476144"/>
                <a:gd name="connsiteY32" fmla="*/ 111789 h 756201"/>
                <a:gd name="connsiteX33" fmla="*/ 458812 w 476144"/>
                <a:gd name="connsiteY33" fmla="*/ 114547 h 756201"/>
                <a:gd name="connsiteX34" fmla="*/ 460361 w 476144"/>
                <a:gd name="connsiteY34" fmla="*/ 117417 h 756201"/>
                <a:gd name="connsiteX35" fmla="*/ 461906 w 476144"/>
                <a:gd name="connsiteY35" fmla="*/ 120179 h 756201"/>
                <a:gd name="connsiteX36" fmla="*/ 463346 w 476144"/>
                <a:gd name="connsiteY36" fmla="*/ 123055 h 756201"/>
                <a:gd name="connsiteX37" fmla="*/ 464786 w 476144"/>
                <a:gd name="connsiteY37" fmla="*/ 125931 h 756201"/>
                <a:gd name="connsiteX38" fmla="*/ 466010 w 476144"/>
                <a:gd name="connsiteY38" fmla="*/ 128816 h 756201"/>
                <a:gd name="connsiteX39" fmla="*/ 467232 w 476144"/>
                <a:gd name="connsiteY39" fmla="*/ 131703 h 756201"/>
                <a:gd name="connsiteX40" fmla="*/ 468357 w 476144"/>
                <a:gd name="connsiteY40" fmla="*/ 134810 h 756201"/>
                <a:gd name="connsiteX41" fmla="*/ 469475 w 476144"/>
                <a:gd name="connsiteY41" fmla="*/ 137810 h 756201"/>
                <a:gd name="connsiteX42" fmla="*/ 470486 w 476144"/>
                <a:gd name="connsiteY42" fmla="*/ 140815 h 756201"/>
                <a:gd name="connsiteX43" fmla="*/ 471398 w 476144"/>
                <a:gd name="connsiteY43" fmla="*/ 144042 h 756201"/>
                <a:gd name="connsiteX44" fmla="*/ 472305 w 476144"/>
                <a:gd name="connsiteY44" fmla="*/ 147160 h 756201"/>
                <a:gd name="connsiteX45" fmla="*/ 472999 w 476144"/>
                <a:gd name="connsiteY45" fmla="*/ 150397 h 756201"/>
                <a:gd name="connsiteX46" fmla="*/ 473689 w 476144"/>
                <a:gd name="connsiteY46" fmla="*/ 153525 h 756201"/>
                <a:gd name="connsiteX47" fmla="*/ 474280 w 476144"/>
                <a:gd name="connsiteY47" fmla="*/ 156877 h 756201"/>
                <a:gd name="connsiteX48" fmla="*/ 474865 w 476144"/>
                <a:gd name="connsiteY48" fmla="*/ 160119 h 756201"/>
                <a:gd name="connsiteX49" fmla="*/ 475238 w 476144"/>
                <a:gd name="connsiteY49" fmla="*/ 163480 h 756201"/>
                <a:gd name="connsiteX50" fmla="*/ 475612 w 476144"/>
                <a:gd name="connsiteY50" fmla="*/ 166840 h 756201"/>
                <a:gd name="connsiteX51" fmla="*/ 475773 w 476144"/>
                <a:gd name="connsiteY51" fmla="*/ 170321 h 756201"/>
                <a:gd name="connsiteX52" fmla="*/ 475893 w 476144"/>
                <a:gd name="connsiteY52" fmla="*/ 172930 h 756201"/>
                <a:gd name="connsiteX53" fmla="*/ 476125 w 476144"/>
                <a:gd name="connsiteY53" fmla="*/ 177932 h 756201"/>
                <a:gd name="connsiteX54" fmla="*/ 476144 w 476144"/>
                <a:gd name="connsiteY54" fmla="*/ 183054 h 756201"/>
                <a:gd name="connsiteX55" fmla="*/ 476039 w 476144"/>
                <a:gd name="connsiteY55" fmla="*/ 187854 h 756201"/>
                <a:gd name="connsiteX56" fmla="*/ 475711 w 476144"/>
                <a:gd name="connsiteY56" fmla="*/ 192554 h 756201"/>
                <a:gd name="connsiteX57" fmla="*/ 475167 w 476144"/>
                <a:gd name="connsiteY57" fmla="*/ 197265 h 756201"/>
                <a:gd name="connsiteX58" fmla="*/ 474616 w 476144"/>
                <a:gd name="connsiteY58" fmla="*/ 201868 h 756201"/>
                <a:gd name="connsiteX59" fmla="*/ 473845 w 476144"/>
                <a:gd name="connsiteY59" fmla="*/ 206372 h 756201"/>
                <a:gd name="connsiteX60" fmla="*/ 472953 w 476144"/>
                <a:gd name="connsiteY60" fmla="*/ 210663 h 756201"/>
                <a:gd name="connsiteX61" fmla="*/ 471953 w 476144"/>
                <a:gd name="connsiteY61" fmla="*/ 214959 h 756201"/>
                <a:gd name="connsiteX62" fmla="*/ 470726 w 476144"/>
                <a:gd name="connsiteY62" fmla="*/ 219048 h 756201"/>
                <a:gd name="connsiteX63" fmla="*/ 469503 w 476144"/>
                <a:gd name="connsiteY63" fmla="*/ 223245 h 756201"/>
                <a:gd name="connsiteX64" fmla="*/ 468054 w 476144"/>
                <a:gd name="connsiteY64" fmla="*/ 227235 h 756201"/>
                <a:gd name="connsiteX65" fmla="*/ 466599 w 476144"/>
                <a:gd name="connsiteY65" fmla="*/ 231116 h 756201"/>
                <a:gd name="connsiteX66" fmla="*/ 464922 w 476144"/>
                <a:gd name="connsiteY66" fmla="*/ 234900 h 756201"/>
                <a:gd name="connsiteX67" fmla="*/ 463135 w 476144"/>
                <a:gd name="connsiteY67" fmla="*/ 238687 h 756201"/>
                <a:gd name="connsiteX68" fmla="*/ 461236 w 476144"/>
                <a:gd name="connsiteY68" fmla="*/ 242372 h 756201"/>
                <a:gd name="connsiteX69" fmla="*/ 459327 w 476144"/>
                <a:gd name="connsiteY69" fmla="*/ 245837 h 756201"/>
                <a:gd name="connsiteX70" fmla="*/ 457090 w 476144"/>
                <a:gd name="connsiteY70" fmla="*/ 249319 h 756201"/>
                <a:gd name="connsiteX71" fmla="*/ 454963 w 476144"/>
                <a:gd name="connsiteY71" fmla="*/ 252795 h 756201"/>
                <a:gd name="connsiteX72" fmla="*/ 452609 w 476144"/>
                <a:gd name="connsiteY72" fmla="*/ 256065 h 756201"/>
                <a:gd name="connsiteX73" fmla="*/ 450150 w 476144"/>
                <a:gd name="connsiteY73" fmla="*/ 259448 h 756201"/>
                <a:gd name="connsiteX74" fmla="*/ 447572 w 476144"/>
                <a:gd name="connsiteY74" fmla="*/ 262619 h 756201"/>
                <a:gd name="connsiteX75" fmla="*/ 444990 w 476144"/>
                <a:gd name="connsiteY75" fmla="*/ 265680 h 756201"/>
                <a:gd name="connsiteX76" fmla="*/ 442294 w 476144"/>
                <a:gd name="connsiteY76" fmla="*/ 268638 h 756201"/>
                <a:gd name="connsiteX77" fmla="*/ 439489 w 476144"/>
                <a:gd name="connsiteY77" fmla="*/ 271601 h 756201"/>
                <a:gd name="connsiteX78" fmla="*/ 436576 w 476144"/>
                <a:gd name="connsiteY78" fmla="*/ 274569 h 756201"/>
                <a:gd name="connsiteX79" fmla="*/ 433653 w 476144"/>
                <a:gd name="connsiteY79" fmla="*/ 277319 h 756201"/>
                <a:gd name="connsiteX80" fmla="*/ 430517 w 476144"/>
                <a:gd name="connsiteY80" fmla="*/ 280189 h 756201"/>
                <a:gd name="connsiteX81" fmla="*/ 427474 w 476144"/>
                <a:gd name="connsiteY81" fmla="*/ 282727 h 756201"/>
                <a:gd name="connsiteX82" fmla="*/ 424220 w 476144"/>
                <a:gd name="connsiteY82" fmla="*/ 285384 h 756201"/>
                <a:gd name="connsiteX83" fmla="*/ 420856 w 476144"/>
                <a:gd name="connsiteY83" fmla="*/ 288046 h 756201"/>
                <a:gd name="connsiteX84" fmla="*/ 417592 w 476144"/>
                <a:gd name="connsiteY84" fmla="*/ 290486 h 756201"/>
                <a:gd name="connsiteX85" fmla="*/ 414223 w 476144"/>
                <a:gd name="connsiteY85" fmla="*/ 293039 h 756201"/>
                <a:gd name="connsiteX86" fmla="*/ 410736 w 476144"/>
                <a:gd name="connsiteY86" fmla="*/ 295380 h 756201"/>
                <a:gd name="connsiteX87" fmla="*/ 407135 w 476144"/>
                <a:gd name="connsiteY87" fmla="*/ 297617 h 756201"/>
                <a:gd name="connsiteX88" fmla="*/ 403544 w 476144"/>
                <a:gd name="connsiteY88" fmla="*/ 300071 h 756201"/>
                <a:gd name="connsiteX89" fmla="*/ 396229 w 476144"/>
                <a:gd name="connsiteY89" fmla="*/ 304441 h 756201"/>
                <a:gd name="connsiteX90" fmla="*/ 388794 w 476144"/>
                <a:gd name="connsiteY90" fmla="*/ 308598 h 756201"/>
                <a:gd name="connsiteX91" fmla="*/ 381029 w 476144"/>
                <a:gd name="connsiteY91" fmla="*/ 312663 h 756201"/>
                <a:gd name="connsiteX92" fmla="*/ 373253 w 476144"/>
                <a:gd name="connsiteY92" fmla="*/ 316510 h 756201"/>
                <a:gd name="connsiteX93" fmla="*/ 365255 w 476144"/>
                <a:gd name="connsiteY93" fmla="*/ 320258 h 756201"/>
                <a:gd name="connsiteX94" fmla="*/ 357247 w 476144"/>
                <a:gd name="connsiteY94" fmla="*/ 323789 h 756201"/>
                <a:gd name="connsiteX95" fmla="*/ 349120 w 476144"/>
                <a:gd name="connsiteY95" fmla="*/ 327107 h 756201"/>
                <a:gd name="connsiteX96" fmla="*/ 340884 w 476144"/>
                <a:gd name="connsiteY96" fmla="*/ 330429 h 756201"/>
                <a:gd name="connsiteX97" fmla="*/ 332855 w 476144"/>
                <a:gd name="connsiteY97" fmla="*/ 333525 h 756201"/>
                <a:gd name="connsiteX98" fmla="*/ 324610 w 476144"/>
                <a:gd name="connsiteY98" fmla="*/ 336630 h 756201"/>
                <a:gd name="connsiteX99" fmla="*/ 308321 w 476144"/>
                <a:gd name="connsiteY99" fmla="*/ 342505 h 756201"/>
                <a:gd name="connsiteX100" fmla="*/ 292348 w 476144"/>
                <a:gd name="connsiteY100" fmla="*/ 348148 h 756201"/>
                <a:gd name="connsiteX101" fmla="*/ 279908 w 476144"/>
                <a:gd name="connsiteY101" fmla="*/ 352428 h 756201"/>
                <a:gd name="connsiteX102" fmla="*/ 267690 w 476144"/>
                <a:gd name="connsiteY102" fmla="*/ 356808 h 756201"/>
                <a:gd name="connsiteX103" fmla="*/ 256124 w 476144"/>
                <a:gd name="connsiteY103" fmla="*/ 361157 h 756201"/>
                <a:gd name="connsiteX104" fmla="*/ 250556 w 476144"/>
                <a:gd name="connsiteY104" fmla="*/ 363266 h 756201"/>
                <a:gd name="connsiteX105" fmla="*/ 245101 w 476144"/>
                <a:gd name="connsiteY105" fmla="*/ 365481 h 756201"/>
                <a:gd name="connsiteX106" fmla="*/ 239756 w 476144"/>
                <a:gd name="connsiteY106" fmla="*/ 367689 h 756201"/>
                <a:gd name="connsiteX107" fmla="*/ 234638 w 476144"/>
                <a:gd name="connsiteY107" fmla="*/ 370105 h 756201"/>
                <a:gd name="connsiteX108" fmla="*/ 229728 w 476144"/>
                <a:gd name="connsiteY108" fmla="*/ 372294 h 756201"/>
                <a:gd name="connsiteX109" fmla="*/ 225149 w 476144"/>
                <a:gd name="connsiteY109" fmla="*/ 374576 h 756201"/>
                <a:gd name="connsiteX110" fmla="*/ 220682 w 476144"/>
                <a:gd name="connsiteY110" fmla="*/ 376962 h 756201"/>
                <a:gd name="connsiteX111" fmla="*/ 216548 w 476144"/>
                <a:gd name="connsiteY111" fmla="*/ 379441 h 756201"/>
                <a:gd name="connsiteX112" fmla="*/ 212740 w 476144"/>
                <a:gd name="connsiteY112" fmla="*/ 381906 h 756201"/>
                <a:gd name="connsiteX113" fmla="*/ 209154 w 476144"/>
                <a:gd name="connsiteY113" fmla="*/ 384469 h 756201"/>
                <a:gd name="connsiteX114" fmla="*/ 204319 w 476144"/>
                <a:gd name="connsiteY114" fmla="*/ 388289 h 756201"/>
                <a:gd name="connsiteX115" fmla="*/ 199706 w 476144"/>
                <a:gd name="connsiteY115" fmla="*/ 392207 h 756201"/>
                <a:gd name="connsiteX116" fmla="*/ 195419 w 476144"/>
                <a:gd name="connsiteY116" fmla="*/ 396111 h 756201"/>
                <a:gd name="connsiteX117" fmla="*/ 191458 w 476144"/>
                <a:gd name="connsiteY117" fmla="*/ 399999 h 756201"/>
                <a:gd name="connsiteX118" fmla="*/ 187924 w 476144"/>
                <a:gd name="connsiteY118" fmla="*/ 403650 h 756201"/>
                <a:gd name="connsiteX119" fmla="*/ 184828 w 476144"/>
                <a:gd name="connsiteY119" fmla="*/ 407389 h 756201"/>
                <a:gd name="connsiteX120" fmla="*/ 181949 w 476144"/>
                <a:gd name="connsiteY120" fmla="*/ 411118 h 756201"/>
                <a:gd name="connsiteX121" fmla="*/ 179289 w 476144"/>
                <a:gd name="connsiteY121" fmla="*/ 414837 h 756201"/>
                <a:gd name="connsiteX122" fmla="*/ 176949 w 476144"/>
                <a:gd name="connsiteY122" fmla="*/ 418432 h 756201"/>
                <a:gd name="connsiteX123" fmla="*/ 174822 w 476144"/>
                <a:gd name="connsiteY123" fmla="*/ 421909 h 756201"/>
                <a:gd name="connsiteX124" fmla="*/ 173025 w 476144"/>
                <a:gd name="connsiteY124" fmla="*/ 425479 h 756201"/>
                <a:gd name="connsiteX125" fmla="*/ 171551 w 476144"/>
                <a:gd name="connsiteY125" fmla="*/ 428927 h 756201"/>
                <a:gd name="connsiteX126" fmla="*/ 170174 w 476144"/>
                <a:gd name="connsiteY126" fmla="*/ 432149 h 756201"/>
                <a:gd name="connsiteX127" fmla="*/ 168901 w 476144"/>
                <a:gd name="connsiteY127" fmla="*/ 435260 h 756201"/>
                <a:gd name="connsiteX128" fmla="*/ 167960 w 476144"/>
                <a:gd name="connsiteY128" fmla="*/ 438464 h 756201"/>
                <a:gd name="connsiteX129" fmla="*/ 167306 w 476144"/>
                <a:gd name="connsiteY129" fmla="*/ 441120 h 756201"/>
                <a:gd name="connsiteX130" fmla="*/ 220107 w 476144"/>
                <a:gd name="connsiteY130" fmla="*/ 451780 h 756201"/>
                <a:gd name="connsiteX131" fmla="*/ 316872 w 476144"/>
                <a:gd name="connsiteY131" fmla="*/ 597765 h 756201"/>
                <a:gd name="connsiteX132" fmla="*/ 158436 w 476144"/>
                <a:gd name="connsiteY132" fmla="*/ 756201 h 756201"/>
                <a:gd name="connsiteX133" fmla="*/ 0 w 476144"/>
                <a:gd name="connsiteY133" fmla="*/ 597765 h 756201"/>
                <a:gd name="connsiteX134" fmla="*/ 96766 w 476144"/>
                <a:gd name="connsiteY134" fmla="*/ 451780 h 756201"/>
                <a:gd name="connsiteX135" fmla="*/ 139821 w 476144"/>
                <a:gd name="connsiteY135" fmla="*/ 443087 h 756201"/>
                <a:gd name="connsiteX136" fmla="*/ 140439 w 476144"/>
                <a:gd name="connsiteY136" fmla="*/ 439409 h 756201"/>
                <a:gd name="connsiteX137" fmla="*/ 141232 w 476144"/>
                <a:gd name="connsiteY137" fmla="*/ 435340 h 756201"/>
                <a:gd name="connsiteX138" fmla="*/ 142345 w 476144"/>
                <a:gd name="connsiteY138" fmla="*/ 431148 h 756201"/>
                <a:gd name="connsiteX139" fmla="*/ 143666 w 476144"/>
                <a:gd name="connsiteY139" fmla="*/ 426728 h 756201"/>
                <a:gd name="connsiteX140" fmla="*/ 145313 w 476144"/>
                <a:gd name="connsiteY140" fmla="*/ 422293 h 756201"/>
                <a:gd name="connsiteX141" fmla="*/ 147168 w 476144"/>
                <a:gd name="connsiteY141" fmla="*/ 417630 h 756201"/>
                <a:gd name="connsiteX142" fmla="*/ 149462 w 476144"/>
                <a:gd name="connsiteY142" fmla="*/ 413057 h 756201"/>
                <a:gd name="connsiteX143" fmla="*/ 151850 w 476144"/>
                <a:gd name="connsiteY143" fmla="*/ 408151 h 756201"/>
                <a:gd name="connsiteX144" fmla="*/ 154787 w 476144"/>
                <a:gd name="connsiteY144" fmla="*/ 403329 h 756201"/>
                <a:gd name="connsiteX145" fmla="*/ 158154 w 476144"/>
                <a:gd name="connsiteY145" fmla="*/ 398378 h 756201"/>
                <a:gd name="connsiteX146" fmla="*/ 159897 w 476144"/>
                <a:gd name="connsiteY146" fmla="*/ 396009 h 756201"/>
                <a:gd name="connsiteX147" fmla="*/ 161738 w 476144"/>
                <a:gd name="connsiteY147" fmla="*/ 393418 h 756201"/>
                <a:gd name="connsiteX148" fmla="*/ 163698 w 476144"/>
                <a:gd name="connsiteY148" fmla="*/ 391038 h 756201"/>
                <a:gd name="connsiteX149" fmla="*/ 165756 w 476144"/>
                <a:gd name="connsiteY149" fmla="*/ 388437 h 756201"/>
                <a:gd name="connsiteX150" fmla="*/ 168032 w 476144"/>
                <a:gd name="connsiteY150" fmla="*/ 385825 h 756201"/>
                <a:gd name="connsiteX151" fmla="*/ 170428 w 476144"/>
                <a:gd name="connsiteY151" fmla="*/ 383427 h 756201"/>
                <a:gd name="connsiteX152" fmla="*/ 172703 w 476144"/>
                <a:gd name="connsiteY152" fmla="*/ 380815 h 756201"/>
                <a:gd name="connsiteX153" fmla="*/ 175307 w 476144"/>
                <a:gd name="connsiteY153" fmla="*/ 378187 h 756201"/>
                <a:gd name="connsiteX154" fmla="*/ 177919 w 476144"/>
                <a:gd name="connsiteY154" fmla="*/ 375779 h 756201"/>
                <a:gd name="connsiteX155" fmla="*/ 180739 w 476144"/>
                <a:gd name="connsiteY155" fmla="*/ 373142 h 756201"/>
                <a:gd name="connsiteX156" fmla="*/ 183568 w 476144"/>
                <a:gd name="connsiteY156" fmla="*/ 370722 h 756201"/>
                <a:gd name="connsiteX157" fmla="*/ 186714 w 476144"/>
                <a:gd name="connsiteY157" fmla="*/ 368072 h 756201"/>
                <a:gd name="connsiteX158" fmla="*/ 189871 w 476144"/>
                <a:gd name="connsiteY158" fmla="*/ 365637 h 756201"/>
                <a:gd name="connsiteX159" fmla="*/ 193130 w 476144"/>
                <a:gd name="connsiteY159" fmla="*/ 363088 h 756201"/>
                <a:gd name="connsiteX160" fmla="*/ 197348 w 476144"/>
                <a:gd name="connsiteY160" fmla="*/ 360060 h 756201"/>
                <a:gd name="connsiteX161" fmla="*/ 201793 w 476144"/>
                <a:gd name="connsiteY161" fmla="*/ 357238 h 756201"/>
                <a:gd name="connsiteX162" fmla="*/ 206457 w 476144"/>
                <a:gd name="connsiteY162" fmla="*/ 354408 h 756201"/>
                <a:gd name="connsiteX163" fmla="*/ 211347 w 476144"/>
                <a:gd name="connsiteY163" fmla="*/ 351784 h 756201"/>
                <a:gd name="connsiteX164" fmla="*/ 216450 w 476144"/>
                <a:gd name="connsiteY164" fmla="*/ 349042 h 756201"/>
                <a:gd name="connsiteX165" fmla="*/ 221785 w 476144"/>
                <a:gd name="connsiteY165" fmla="*/ 346616 h 756201"/>
                <a:gd name="connsiteX166" fmla="*/ 227328 w 476144"/>
                <a:gd name="connsiteY166" fmla="*/ 343962 h 756201"/>
                <a:gd name="connsiteX167" fmla="*/ 233103 w 476144"/>
                <a:gd name="connsiteY167" fmla="*/ 341624 h 756201"/>
                <a:gd name="connsiteX168" fmla="*/ 238874 w 476144"/>
                <a:gd name="connsiteY168" fmla="*/ 339178 h 756201"/>
                <a:gd name="connsiteX169" fmla="*/ 244971 w 476144"/>
                <a:gd name="connsiteY169" fmla="*/ 336717 h 756201"/>
                <a:gd name="connsiteX170" fmla="*/ 257504 w 476144"/>
                <a:gd name="connsiteY170" fmla="*/ 332105 h 756201"/>
                <a:gd name="connsiteX171" fmla="*/ 270364 w 476144"/>
                <a:gd name="connsiteY171" fmla="*/ 327479 h 756201"/>
                <a:gd name="connsiteX172" fmla="*/ 283551 w 476144"/>
                <a:gd name="connsiteY172" fmla="*/ 322837 h 756201"/>
                <a:gd name="connsiteX173" fmla="*/ 298783 w 476144"/>
                <a:gd name="connsiteY173" fmla="*/ 317665 h 756201"/>
                <a:gd name="connsiteX174" fmla="*/ 313886 w 476144"/>
                <a:gd name="connsiteY174" fmla="*/ 312062 h 756201"/>
                <a:gd name="connsiteX175" fmla="*/ 321604 w 476144"/>
                <a:gd name="connsiteY175" fmla="*/ 309308 h 756201"/>
                <a:gd name="connsiteX176" fmla="*/ 329094 w 476144"/>
                <a:gd name="connsiteY176" fmla="*/ 306346 h 756201"/>
                <a:gd name="connsiteX177" fmla="*/ 336583 w 476144"/>
                <a:gd name="connsiteY177" fmla="*/ 303385 h 756201"/>
                <a:gd name="connsiteX178" fmla="*/ 343959 w 476144"/>
                <a:gd name="connsiteY178" fmla="*/ 300319 h 756201"/>
                <a:gd name="connsiteX179" fmla="*/ 351329 w 476144"/>
                <a:gd name="connsiteY179" fmla="*/ 297145 h 756201"/>
                <a:gd name="connsiteX180" fmla="*/ 358587 w 476144"/>
                <a:gd name="connsiteY180" fmla="*/ 293867 h 756201"/>
                <a:gd name="connsiteX181" fmla="*/ 365730 w 476144"/>
                <a:gd name="connsiteY181" fmla="*/ 290486 h 756201"/>
                <a:gd name="connsiteX182" fmla="*/ 372647 w 476144"/>
                <a:gd name="connsiteY182" fmla="*/ 286897 h 756201"/>
                <a:gd name="connsiteX183" fmla="*/ 379341 w 476144"/>
                <a:gd name="connsiteY183" fmla="*/ 283209 h 756201"/>
                <a:gd name="connsiteX184" fmla="*/ 385920 w 476144"/>
                <a:gd name="connsiteY184" fmla="*/ 279418 h 756201"/>
                <a:gd name="connsiteX185" fmla="*/ 392272 w 476144"/>
                <a:gd name="connsiteY185" fmla="*/ 275419 h 756201"/>
                <a:gd name="connsiteX186" fmla="*/ 398397 w 476144"/>
                <a:gd name="connsiteY186" fmla="*/ 271212 h 756201"/>
                <a:gd name="connsiteX187" fmla="*/ 401340 w 476144"/>
                <a:gd name="connsiteY187" fmla="*/ 268897 h 756201"/>
                <a:gd name="connsiteX188" fmla="*/ 404402 w 476144"/>
                <a:gd name="connsiteY188" fmla="*/ 266793 h 756201"/>
                <a:gd name="connsiteX189" fmla="*/ 407129 w 476144"/>
                <a:gd name="connsiteY189" fmla="*/ 264489 h 756201"/>
                <a:gd name="connsiteX190" fmla="*/ 409968 w 476144"/>
                <a:gd name="connsiteY190" fmla="*/ 262286 h 756201"/>
                <a:gd name="connsiteX191" fmla="*/ 412580 w 476144"/>
                <a:gd name="connsiteY191" fmla="*/ 259877 h 756201"/>
                <a:gd name="connsiteX192" fmla="*/ 415302 w 476144"/>
                <a:gd name="connsiteY192" fmla="*/ 257462 h 756201"/>
                <a:gd name="connsiteX193" fmla="*/ 417801 w 476144"/>
                <a:gd name="connsiteY193" fmla="*/ 254950 h 756201"/>
                <a:gd name="connsiteX194" fmla="*/ 420190 w 476144"/>
                <a:gd name="connsiteY194" fmla="*/ 252442 h 756201"/>
                <a:gd name="connsiteX195" fmla="*/ 422576 w 476144"/>
                <a:gd name="connsiteY195" fmla="*/ 249826 h 756201"/>
                <a:gd name="connsiteX196" fmla="*/ 424961 w 476144"/>
                <a:gd name="connsiteY196" fmla="*/ 247209 h 756201"/>
                <a:gd name="connsiteX197" fmla="*/ 427123 w 476144"/>
                <a:gd name="connsiteY197" fmla="*/ 244493 h 756201"/>
                <a:gd name="connsiteX198" fmla="*/ 429286 w 476144"/>
                <a:gd name="connsiteY198" fmla="*/ 241778 h 756201"/>
                <a:gd name="connsiteX199" fmla="*/ 431335 w 476144"/>
                <a:gd name="connsiteY199" fmla="*/ 238959 h 756201"/>
                <a:gd name="connsiteX200" fmla="*/ 433166 w 476144"/>
                <a:gd name="connsiteY200" fmla="*/ 236149 h 756201"/>
                <a:gd name="connsiteX201" fmla="*/ 434982 w 476144"/>
                <a:gd name="connsiteY201" fmla="*/ 233014 h 756201"/>
                <a:gd name="connsiteX202" fmla="*/ 436808 w 476144"/>
                <a:gd name="connsiteY202" fmla="*/ 230096 h 756201"/>
                <a:gd name="connsiteX203" fmla="*/ 438407 w 476144"/>
                <a:gd name="connsiteY203" fmla="*/ 226972 h 756201"/>
                <a:gd name="connsiteX204" fmla="*/ 440006 w 476144"/>
                <a:gd name="connsiteY204" fmla="*/ 223846 h 756201"/>
                <a:gd name="connsiteX205" fmla="*/ 441387 w 476144"/>
                <a:gd name="connsiteY205" fmla="*/ 220731 h 756201"/>
                <a:gd name="connsiteX206" fmla="*/ 442649 w 476144"/>
                <a:gd name="connsiteY206" fmla="*/ 217403 h 756201"/>
                <a:gd name="connsiteX207" fmla="*/ 443907 w 476144"/>
                <a:gd name="connsiteY207" fmla="*/ 213968 h 756201"/>
                <a:gd name="connsiteX208" fmla="*/ 445061 w 476144"/>
                <a:gd name="connsiteY208" fmla="*/ 210644 h 756201"/>
                <a:gd name="connsiteX209" fmla="*/ 445987 w 476144"/>
                <a:gd name="connsiteY209" fmla="*/ 207114 h 756201"/>
                <a:gd name="connsiteX210" fmla="*/ 446799 w 476144"/>
                <a:gd name="connsiteY210" fmla="*/ 203481 h 756201"/>
                <a:gd name="connsiteX211" fmla="*/ 447498 w 476144"/>
                <a:gd name="connsiteY211" fmla="*/ 199744 h 756201"/>
                <a:gd name="connsiteX212" fmla="*/ 448197 w 476144"/>
                <a:gd name="connsiteY212" fmla="*/ 196006 h 756201"/>
                <a:gd name="connsiteX213" fmla="*/ 448678 w 476144"/>
                <a:gd name="connsiteY213" fmla="*/ 192278 h 756201"/>
                <a:gd name="connsiteX214" fmla="*/ 449150 w 476144"/>
                <a:gd name="connsiteY214" fmla="*/ 188333 h 756201"/>
                <a:gd name="connsiteX215" fmla="*/ 449295 w 476144"/>
                <a:gd name="connsiteY215" fmla="*/ 184404 h 756201"/>
                <a:gd name="connsiteX216" fmla="*/ 449327 w 476144"/>
                <a:gd name="connsiteY216" fmla="*/ 180371 h 756201"/>
                <a:gd name="connsiteX217" fmla="*/ 449461 w 476144"/>
                <a:gd name="connsiteY217" fmla="*/ 176223 h 756201"/>
                <a:gd name="connsiteX218" fmla="*/ 449265 w 476144"/>
                <a:gd name="connsiteY218" fmla="*/ 171982 h 756201"/>
                <a:gd name="connsiteX219" fmla="*/ 448923 w 476144"/>
                <a:gd name="connsiteY219" fmla="*/ 169272 h 756201"/>
                <a:gd name="connsiteX220" fmla="*/ 448688 w 476144"/>
                <a:gd name="connsiteY220" fmla="*/ 166560 h 756201"/>
                <a:gd name="connsiteX221" fmla="*/ 448345 w 476144"/>
                <a:gd name="connsiteY221" fmla="*/ 163852 h 756201"/>
                <a:gd name="connsiteX222" fmla="*/ 447892 w 476144"/>
                <a:gd name="connsiteY222" fmla="*/ 161148 h 756201"/>
                <a:gd name="connsiteX223" fmla="*/ 447333 w 476144"/>
                <a:gd name="connsiteY223" fmla="*/ 158450 h 756201"/>
                <a:gd name="connsiteX224" fmla="*/ 446886 w 476144"/>
                <a:gd name="connsiteY224" fmla="*/ 155855 h 756201"/>
                <a:gd name="connsiteX225" fmla="*/ 445562 w 476144"/>
                <a:gd name="connsiteY225" fmla="*/ 150794 h 756201"/>
                <a:gd name="connsiteX226" fmla="*/ 443907 w 476144"/>
                <a:gd name="connsiteY226" fmla="*/ 145640 h 756201"/>
                <a:gd name="connsiteX227" fmla="*/ 441941 w 476144"/>
                <a:gd name="connsiteY227" fmla="*/ 140827 h 756201"/>
                <a:gd name="connsiteX228" fmla="*/ 439862 w 476144"/>
                <a:gd name="connsiteY228" fmla="*/ 135910 h 756201"/>
                <a:gd name="connsiteX229" fmla="*/ 437471 w 476144"/>
                <a:gd name="connsiteY229" fmla="*/ 131334 h 756201"/>
                <a:gd name="connsiteX230" fmla="*/ 434858 w 476144"/>
                <a:gd name="connsiteY230" fmla="*/ 126661 h 756201"/>
                <a:gd name="connsiteX231" fmla="*/ 432147 w 476144"/>
                <a:gd name="connsiteY231" fmla="*/ 122209 h 756201"/>
                <a:gd name="connsiteX232" fmla="*/ 429119 w 476144"/>
                <a:gd name="connsiteY232" fmla="*/ 117991 h 756201"/>
                <a:gd name="connsiteX233" fmla="*/ 425760 w 476144"/>
                <a:gd name="connsiteY233" fmla="*/ 113677 h 756201"/>
                <a:gd name="connsiteX234" fmla="*/ 422406 w 476144"/>
                <a:gd name="connsiteY234" fmla="*/ 109473 h 756201"/>
                <a:gd name="connsiteX235" fmla="*/ 418736 w 476144"/>
                <a:gd name="connsiteY235" fmla="*/ 105503 h 756201"/>
                <a:gd name="connsiteX236" fmla="*/ 414957 w 476144"/>
                <a:gd name="connsiteY236" fmla="*/ 101536 h 756201"/>
                <a:gd name="connsiteX237" fmla="*/ 410965 w 476144"/>
                <a:gd name="connsiteY237" fmla="*/ 97688 h 756201"/>
                <a:gd name="connsiteX238" fmla="*/ 406762 w 476144"/>
                <a:gd name="connsiteY238" fmla="*/ 93959 h 756201"/>
                <a:gd name="connsiteX239" fmla="*/ 402455 w 476144"/>
                <a:gd name="connsiteY239" fmla="*/ 90344 h 756201"/>
                <a:gd name="connsiteX240" fmla="*/ 398043 w 476144"/>
                <a:gd name="connsiteY240" fmla="*/ 86843 h 756201"/>
                <a:gd name="connsiteX241" fmla="*/ 393421 w 476144"/>
                <a:gd name="connsiteY241" fmla="*/ 83461 h 756201"/>
                <a:gd name="connsiteX242" fmla="*/ 388688 w 476144"/>
                <a:gd name="connsiteY242" fmla="*/ 80083 h 756201"/>
                <a:gd name="connsiteX243" fmla="*/ 383852 w 476144"/>
                <a:gd name="connsiteY243" fmla="*/ 76820 h 756201"/>
                <a:gd name="connsiteX244" fmla="*/ 378908 w 476144"/>
                <a:gd name="connsiteY244" fmla="*/ 73562 h 756201"/>
                <a:gd name="connsiteX245" fmla="*/ 373864 w 476144"/>
                <a:gd name="connsiteY245" fmla="*/ 70525 h 756201"/>
                <a:gd name="connsiteX246" fmla="*/ 368604 w 476144"/>
                <a:gd name="connsiteY246" fmla="*/ 67500 h 756201"/>
                <a:gd name="connsiteX247" fmla="*/ 363462 w 476144"/>
                <a:gd name="connsiteY247" fmla="*/ 64686 h 756201"/>
                <a:gd name="connsiteX248" fmla="*/ 358103 w 476144"/>
                <a:gd name="connsiteY248" fmla="*/ 61883 h 756201"/>
                <a:gd name="connsiteX249" fmla="*/ 352748 w 476144"/>
                <a:gd name="connsiteY249" fmla="*/ 59188 h 756201"/>
                <a:gd name="connsiteX250" fmla="*/ 347290 w 476144"/>
                <a:gd name="connsiteY250" fmla="*/ 56607 h 756201"/>
                <a:gd name="connsiteX251" fmla="*/ 341729 w 476144"/>
                <a:gd name="connsiteY251" fmla="*/ 54139 h 756201"/>
                <a:gd name="connsiteX252" fmla="*/ 336168 w 476144"/>
                <a:gd name="connsiteY252" fmla="*/ 51673 h 756201"/>
                <a:gd name="connsiteX253" fmla="*/ 330606 w 476144"/>
                <a:gd name="connsiteY253" fmla="*/ 49205 h 756201"/>
                <a:gd name="connsiteX254" fmla="*/ 324945 w 476144"/>
                <a:gd name="connsiteY254" fmla="*/ 46961 h 756201"/>
                <a:gd name="connsiteX255" fmla="*/ 319290 w 476144"/>
                <a:gd name="connsiteY255" fmla="*/ 44823 h 756201"/>
                <a:gd name="connsiteX256" fmla="*/ 313634 w 476144"/>
                <a:gd name="connsiteY256" fmla="*/ 42688 h 756201"/>
                <a:gd name="connsiteX257" fmla="*/ 307984 w 476144"/>
                <a:gd name="connsiteY257" fmla="*/ 40661 h 756201"/>
                <a:gd name="connsiteX258" fmla="*/ 296798 w 476144"/>
                <a:gd name="connsiteY258" fmla="*/ 36710 h 756201"/>
                <a:gd name="connsiteX259" fmla="*/ 285626 w 476144"/>
                <a:gd name="connsiteY259" fmla="*/ 33086 h 756201"/>
                <a:gd name="connsiteX260" fmla="*/ 274583 w 476144"/>
                <a:gd name="connsiteY260" fmla="*/ 29892 h 756201"/>
                <a:gd name="connsiteX261" fmla="*/ 263876 w 476144"/>
                <a:gd name="connsiteY261" fmla="*/ 26898 h 756201"/>
                <a:gd name="connsiteX262" fmla="*/ 255207 w 476144"/>
                <a:gd name="connsiteY262" fmla="*/ 24683 h 75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76144" h="756201">
                  <a:moveTo>
                    <a:pt x="267248" y="0"/>
                  </a:moveTo>
                  <a:lnTo>
                    <a:pt x="274047" y="1800"/>
                  </a:lnTo>
                  <a:lnTo>
                    <a:pt x="286296" y="5157"/>
                  </a:lnTo>
                  <a:lnTo>
                    <a:pt x="298895" y="9042"/>
                  </a:lnTo>
                  <a:lnTo>
                    <a:pt x="305203" y="11148"/>
                  </a:lnTo>
                  <a:lnTo>
                    <a:pt x="311619" y="13248"/>
                  </a:lnTo>
                  <a:lnTo>
                    <a:pt x="317937" y="15572"/>
                  </a:lnTo>
                  <a:lnTo>
                    <a:pt x="324368" y="17999"/>
                  </a:lnTo>
                  <a:lnTo>
                    <a:pt x="330909" y="20421"/>
                  </a:lnTo>
                  <a:lnTo>
                    <a:pt x="337345" y="22957"/>
                  </a:lnTo>
                  <a:lnTo>
                    <a:pt x="343787" y="25601"/>
                  </a:lnTo>
                  <a:lnTo>
                    <a:pt x="350021" y="28473"/>
                  </a:lnTo>
                  <a:lnTo>
                    <a:pt x="356472" y="31335"/>
                  </a:lnTo>
                  <a:lnTo>
                    <a:pt x="362597" y="34213"/>
                  </a:lnTo>
                  <a:lnTo>
                    <a:pt x="368956" y="37407"/>
                  </a:lnTo>
                  <a:lnTo>
                    <a:pt x="375205" y="40604"/>
                  </a:lnTo>
                  <a:lnTo>
                    <a:pt x="381241" y="43922"/>
                  </a:lnTo>
                  <a:lnTo>
                    <a:pt x="387179" y="47461"/>
                  </a:lnTo>
                  <a:lnTo>
                    <a:pt x="393009" y="51005"/>
                  </a:lnTo>
                  <a:lnTo>
                    <a:pt x="398843" y="54659"/>
                  </a:lnTo>
                  <a:lnTo>
                    <a:pt x="404471" y="58540"/>
                  </a:lnTo>
                  <a:lnTo>
                    <a:pt x="409989" y="62425"/>
                  </a:lnTo>
                  <a:lnTo>
                    <a:pt x="415300" y="66539"/>
                  </a:lnTo>
                  <a:lnTo>
                    <a:pt x="420611" y="70653"/>
                  </a:lnTo>
                  <a:lnTo>
                    <a:pt x="425606" y="74998"/>
                  </a:lnTo>
                  <a:lnTo>
                    <a:pt x="430497" y="79458"/>
                  </a:lnTo>
                  <a:lnTo>
                    <a:pt x="435181" y="84146"/>
                  </a:lnTo>
                  <a:lnTo>
                    <a:pt x="439755" y="88838"/>
                  </a:lnTo>
                  <a:lnTo>
                    <a:pt x="444010" y="93654"/>
                  </a:lnTo>
                  <a:lnTo>
                    <a:pt x="448055" y="98698"/>
                  </a:lnTo>
                  <a:lnTo>
                    <a:pt x="451890" y="103860"/>
                  </a:lnTo>
                  <a:lnTo>
                    <a:pt x="455398" y="109037"/>
                  </a:lnTo>
                  <a:lnTo>
                    <a:pt x="457159" y="111789"/>
                  </a:lnTo>
                  <a:lnTo>
                    <a:pt x="458812" y="114547"/>
                  </a:lnTo>
                  <a:lnTo>
                    <a:pt x="460361" y="117417"/>
                  </a:lnTo>
                  <a:lnTo>
                    <a:pt x="461906" y="120179"/>
                  </a:lnTo>
                  <a:lnTo>
                    <a:pt x="463346" y="123055"/>
                  </a:lnTo>
                  <a:lnTo>
                    <a:pt x="464786" y="125931"/>
                  </a:lnTo>
                  <a:lnTo>
                    <a:pt x="466010" y="128816"/>
                  </a:lnTo>
                  <a:lnTo>
                    <a:pt x="467232" y="131703"/>
                  </a:lnTo>
                  <a:lnTo>
                    <a:pt x="468357" y="134810"/>
                  </a:lnTo>
                  <a:lnTo>
                    <a:pt x="469475" y="137810"/>
                  </a:lnTo>
                  <a:lnTo>
                    <a:pt x="470486" y="140815"/>
                  </a:lnTo>
                  <a:lnTo>
                    <a:pt x="471398" y="144042"/>
                  </a:lnTo>
                  <a:lnTo>
                    <a:pt x="472305" y="147160"/>
                  </a:lnTo>
                  <a:lnTo>
                    <a:pt x="472999" y="150397"/>
                  </a:lnTo>
                  <a:lnTo>
                    <a:pt x="473689" y="153525"/>
                  </a:lnTo>
                  <a:lnTo>
                    <a:pt x="474280" y="156877"/>
                  </a:lnTo>
                  <a:lnTo>
                    <a:pt x="474865" y="160119"/>
                  </a:lnTo>
                  <a:lnTo>
                    <a:pt x="475238" y="163480"/>
                  </a:lnTo>
                  <a:lnTo>
                    <a:pt x="475612" y="166840"/>
                  </a:lnTo>
                  <a:lnTo>
                    <a:pt x="475773" y="170321"/>
                  </a:lnTo>
                  <a:lnTo>
                    <a:pt x="475893" y="172930"/>
                  </a:lnTo>
                  <a:lnTo>
                    <a:pt x="476125" y="177932"/>
                  </a:lnTo>
                  <a:lnTo>
                    <a:pt x="476144" y="183054"/>
                  </a:lnTo>
                  <a:lnTo>
                    <a:pt x="476039" y="187854"/>
                  </a:lnTo>
                  <a:lnTo>
                    <a:pt x="475711" y="192554"/>
                  </a:lnTo>
                  <a:lnTo>
                    <a:pt x="475167" y="197265"/>
                  </a:lnTo>
                  <a:lnTo>
                    <a:pt x="474616" y="201868"/>
                  </a:lnTo>
                  <a:lnTo>
                    <a:pt x="473845" y="206372"/>
                  </a:lnTo>
                  <a:lnTo>
                    <a:pt x="472953" y="210663"/>
                  </a:lnTo>
                  <a:lnTo>
                    <a:pt x="471953" y="214959"/>
                  </a:lnTo>
                  <a:lnTo>
                    <a:pt x="470726" y="219048"/>
                  </a:lnTo>
                  <a:lnTo>
                    <a:pt x="469503" y="223245"/>
                  </a:lnTo>
                  <a:lnTo>
                    <a:pt x="468054" y="227235"/>
                  </a:lnTo>
                  <a:lnTo>
                    <a:pt x="466599" y="231116"/>
                  </a:lnTo>
                  <a:lnTo>
                    <a:pt x="464922" y="234900"/>
                  </a:lnTo>
                  <a:lnTo>
                    <a:pt x="463135" y="238687"/>
                  </a:lnTo>
                  <a:lnTo>
                    <a:pt x="461236" y="242372"/>
                  </a:lnTo>
                  <a:lnTo>
                    <a:pt x="459327" y="245837"/>
                  </a:lnTo>
                  <a:lnTo>
                    <a:pt x="457090" y="249319"/>
                  </a:lnTo>
                  <a:lnTo>
                    <a:pt x="454963" y="252795"/>
                  </a:lnTo>
                  <a:lnTo>
                    <a:pt x="452609" y="256065"/>
                  </a:lnTo>
                  <a:lnTo>
                    <a:pt x="450150" y="259448"/>
                  </a:lnTo>
                  <a:lnTo>
                    <a:pt x="447572" y="262619"/>
                  </a:lnTo>
                  <a:lnTo>
                    <a:pt x="444990" y="265680"/>
                  </a:lnTo>
                  <a:lnTo>
                    <a:pt x="442294" y="268638"/>
                  </a:lnTo>
                  <a:lnTo>
                    <a:pt x="439489" y="271601"/>
                  </a:lnTo>
                  <a:lnTo>
                    <a:pt x="436576" y="274569"/>
                  </a:lnTo>
                  <a:lnTo>
                    <a:pt x="433653" y="277319"/>
                  </a:lnTo>
                  <a:lnTo>
                    <a:pt x="430517" y="280189"/>
                  </a:lnTo>
                  <a:lnTo>
                    <a:pt x="427474" y="282727"/>
                  </a:lnTo>
                  <a:lnTo>
                    <a:pt x="424220" y="285384"/>
                  </a:lnTo>
                  <a:lnTo>
                    <a:pt x="420856" y="288046"/>
                  </a:lnTo>
                  <a:lnTo>
                    <a:pt x="417592" y="290486"/>
                  </a:lnTo>
                  <a:lnTo>
                    <a:pt x="414223" y="293039"/>
                  </a:lnTo>
                  <a:lnTo>
                    <a:pt x="410736" y="295380"/>
                  </a:lnTo>
                  <a:lnTo>
                    <a:pt x="407135" y="297617"/>
                  </a:lnTo>
                  <a:lnTo>
                    <a:pt x="403544" y="300071"/>
                  </a:lnTo>
                  <a:lnTo>
                    <a:pt x="396229" y="304441"/>
                  </a:lnTo>
                  <a:lnTo>
                    <a:pt x="388794" y="308598"/>
                  </a:lnTo>
                  <a:lnTo>
                    <a:pt x="381029" y="312663"/>
                  </a:lnTo>
                  <a:lnTo>
                    <a:pt x="373253" y="316510"/>
                  </a:lnTo>
                  <a:lnTo>
                    <a:pt x="365255" y="320258"/>
                  </a:lnTo>
                  <a:lnTo>
                    <a:pt x="357247" y="323789"/>
                  </a:lnTo>
                  <a:lnTo>
                    <a:pt x="349120" y="327107"/>
                  </a:lnTo>
                  <a:lnTo>
                    <a:pt x="340884" y="330429"/>
                  </a:lnTo>
                  <a:lnTo>
                    <a:pt x="332855" y="333525"/>
                  </a:lnTo>
                  <a:lnTo>
                    <a:pt x="324610" y="336630"/>
                  </a:lnTo>
                  <a:lnTo>
                    <a:pt x="308321" y="342505"/>
                  </a:lnTo>
                  <a:lnTo>
                    <a:pt x="292348" y="348148"/>
                  </a:lnTo>
                  <a:lnTo>
                    <a:pt x="279908" y="352428"/>
                  </a:lnTo>
                  <a:lnTo>
                    <a:pt x="267690" y="356808"/>
                  </a:lnTo>
                  <a:lnTo>
                    <a:pt x="256124" y="361157"/>
                  </a:lnTo>
                  <a:lnTo>
                    <a:pt x="250556" y="363266"/>
                  </a:lnTo>
                  <a:lnTo>
                    <a:pt x="245101" y="365481"/>
                  </a:lnTo>
                  <a:lnTo>
                    <a:pt x="239756" y="367689"/>
                  </a:lnTo>
                  <a:lnTo>
                    <a:pt x="234638" y="370105"/>
                  </a:lnTo>
                  <a:lnTo>
                    <a:pt x="229728" y="372294"/>
                  </a:lnTo>
                  <a:lnTo>
                    <a:pt x="225149" y="374576"/>
                  </a:lnTo>
                  <a:lnTo>
                    <a:pt x="220682" y="376962"/>
                  </a:lnTo>
                  <a:lnTo>
                    <a:pt x="216548" y="379441"/>
                  </a:lnTo>
                  <a:lnTo>
                    <a:pt x="212740" y="381906"/>
                  </a:lnTo>
                  <a:lnTo>
                    <a:pt x="209154" y="384469"/>
                  </a:lnTo>
                  <a:lnTo>
                    <a:pt x="204319" y="388289"/>
                  </a:lnTo>
                  <a:lnTo>
                    <a:pt x="199706" y="392207"/>
                  </a:lnTo>
                  <a:lnTo>
                    <a:pt x="195419" y="396111"/>
                  </a:lnTo>
                  <a:lnTo>
                    <a:pt x="191458" y="399999"/>
                  </a:lnTo>
                  <a:lnTo>
                    <a:pt x="187924" y="403650"/>
                  </a:lnTo>
                  <a:lnTo>
                    <a:pt x="184828" y="407389"/>
                  </a:lnTo>
                  <a:lnTo>
                    <a:pt x="181949" y="411118"/>
                  </a:lnTo>
                  <a:lnTo>
                    <a:pt x="179289" y="414837"/>
                  </a:lnTo>
                  <a:lnTo>
                    <a:pt x="176949" y="418432"/>
                  </a:lnTo>
                  <a:lnTo>
                    <a:pt x="174822" y="421909"/>
                  </a:lnTo>
                  <a:lnTo>
                    <a:pt x="173025" y="425479"/>
                  </a:lnTo>
                  <a:lnTo>
                    <a:pt x="171551" y="428927"/>
                  </a:lnTo>
                  <a:lnTo>
                    <a:pt x="170174" y="432149"/>
                  </a:lnTo>
                  <a:lnTo>
                    <a:pt x="168901" y="435260"/>
                  </a:lnTo>
                  <a:lnTo>
                    <a:pt x="167960" y="438464"/>
                  </a:lnTo>
                  <a:lnTo>
                    <a:pt x="167306" y="441120"/>
                  </a:lnTo>
                  <a:lnTo>
                    <a:pt x="220107" y="451780"/>
                  </a:lnTo>
                  <a:cubicBezTo>
                    <a:pt x="276972" y="475831"/>
                    <a:pt x="316872" y="532138"/>
                    <a:pt x="316872" y="597765"/>
                  </a:cubicBezTo>
                  <a:cubicBezTo>
                    <a:pt x="316872" y="685267"/>
                    <a:pt x="245938" y="756201"/>
                    <a:pt x="158436" y="756201"/>
                  </a:cubicBezTo>
                  <a:cubicBezTo>
                    <a:pt x="70934" y="756201"/>
                    <a:pt x="0" y="685267"/>
                    <a:pt x="0" y="597765"/>
                  </a:cubicBezTo>
                  <a:cubicBezTo>
                    <a:pt x="0" y="532138"/>
                    <a:pt x="39900" y="475831"/>
                    <a:pt x="96766" y="451780"/>
                  </a:cubicBezTo>
                  <a:lnTo>
                    <a:pt x="139821" y="443087"/>
                  </a:lnTo>
                  <a:lnTo>
                    <a:pt x="140439" y="439409"/>
                  </a:lnTo>
                  <a:lnTo>
                    <a:pt x="141232" y="435340"/>
                  </a:lnTo>
                  <a:lnTo>
                    <a:pt x="142345" y="431148"/>
                  </a:lnTo>
                  <a:lnTo>
                    <a:pt x="143666" y="426728"/>
                  </a:lnTo>
                  <a:lnTo>
                    <a:pt x="145313" y="422293"/>
                  </a:lnTo>
                  <a:lnTo>
                    <a:pt x="147168" y="417630"/>
                  </a:lnTo>
                  <a:lnTo>
                    <a:pt x="149462" y="413057"/>
                  </a:lnTo>
                  <a:lnTo>
                    <a:pt x="151850" y="408151"/>
                  </a:lnTo>
                  <a:lnTo>
                    <a:pt x="154787" y="403329"/>
                  </a:lnTo>
                  <a:lnTo>
                    <a:pt x="158154" y="398378"/>
                  </a:lnTo>
                  <a:lnTo>
                    <a:pt x="159897" y="396009"/>
                  </a:lnTo>
                  <a:lnTo>
                    <a:pt x="161738" y="393418"/>
                  </a:lnTo>
                  <a:lnTo>
                    <a:pt x="163698" y="391038"/>
                  </a:lnTo>
                  <a:lnTo>
                    <a:pt x="165756" y="388437"/>
                  </a:lnTo>
                  <a:lnTo>
                    <a:pt x="168032" y="385825"/>
                  </a:lnTo>
                  <a:lnTo>
                    <a:pt x="170428" y="383427"/>
                  </a:lnTo>
                  <a:lnTo>
                    <a:pt x="172703" y="380815"/>
                  </a:lnTo>
                  <a:lnTo>
                    <a:pt x="175307" y="378187"/>
                  </a:lnTo>
                  <a:lnTo>
                    <a:pt x="177919" y="375779"/>
                  </a:lnTo>
                  <a:lnTo>
                    <a:pt x="180739" y="373142"/>
                  </a:lnTo>
                  <a:lnTo>
                    <a:pt x="183568" y="370722"/>
                  </a:lnTo>
                  <a:lnTo>
                    <a:pt x="186714" y="368072"/>
                  </a:lnTo>
                  <a:lnTo>
                    <a:pt x="189871" y="365637"/>
                  </a:lnTo>
                  <a:lnTo>
                    <a:pt x="193130" y="363088"/>
                  </a:lnTo>
                  <a:lnTo>
                    <a:pt x="197348" y="360060"/>
                  </a:lnTo>
                  <a:lnTo>
                    <a:pt x="201793" y="357238"/>
                  </a:lnTo>
                  <a:lnTo>
                    <a:pt x="206457" y="354408"/>
                  </a:lnTo>
                  <a:lnTo>
                    <a:pt x="211347" y="351784"/>
                  </a:lnTo>
                  <a:lnTo>
                    <a:pt x="216450" y="349042"/>
                  </a:lnTo>
                  <a:lnTo>
                    <a:pt x="221785" y="346616"/>
                  </a:lnTo>
                  <a:lnTo>
                    <a:pt x="227328" y="343962"/>
                  </a:lnTo>
                  <a:lnTo>
                    <a:pt x="233103" y="341624"/>
                  </a:lnTo>
                  <a:lnTo>
                    <a:pt x="238874" y="339178"/>
                  </a:lnTo>
                  <a:lnTo>
                    <a:pt x="244971" y="336717"/>
                  </a:lnTo>
                  <a:lnTo>
                    <a:pt x="257504" y="332105"/>
                  </a:lnTo>
                  <a:lnTo>
                    <a:pt x="270364" y="327479"/>
                  </a:lnTo>
                  <a:lnTo>
                    <a:pt x="283551" y="322837"/>
                  </a:lnTo>
                  <a:lnTo>
                    <a:pt x="298783" y="317665"/>
                  </a:lnTo>
                  <a:lnTo>
                    <a:pt x="313886" y="312062"/>
                  </a:lnTo>
                  <a:lnTo>
                    <a:pt x="321604" y="309308"/>
                  </a:lnTo>
                  <a:lnTo>
                    <a:pt x="329094" y="306346"/>
                  </a:lnTo>
                  <a:lnTo>
                    <a:pt x="336583" y="303385"/>
                  </a:lnTo>
                  <a:lnTo>
                    <a:pt x="343959" y="300319"/>
                  </a:lnTo>
                  <a:lnTo>
                    <a:pt x="351329" y="297145"/>
                  </a:lnTo>
                  <a:lnTo>
                    <a:pt x="358587" y="293867"/>
                  </a:lnTo>
                  <a:lnTo>
                    <a:pt x="365730" y="290486"/>
                  </a:lnTo>
                  <a:lnTo>
                    <a:pt x="372647" y="286897"/>
                  </a:lnTo>
                  <a:lnTo>
                    <a:pt x="379341" y="283209"/>
                  </a:lnTo>
                  <a:lnTo>
                    <a:pt x="385920" y="279418"/>
                  </a:lnTo>
                  <a:lnTo>
                    <a:pt x="392272" y="275419"/>
                  </a:lnTo>
                  <a:lnTo>
                    <a:pt x="398397" y="271212"/>
                  </a:lnTo>
                  <a:lnTo>
                    <a:pt x="401340" y="268897"/>
                  </a:lnTo>
                  <a:lnTo>
                    <a:pt x="404402" y="266793"/>
                  </a:lnTo>
                  <a:lnTo>
                    <a:pt x="407129" y="264489"/>
                  </a:lnTo>
                  <a:lnTo>
                    <a:pt x="409968" y="262286"/>
                  </a:lnTo>
                  <a:lnTo>
                    <a:pt x="412580" y="259877"/>
                  </a:lnTo>
                  <a:lnTo>
                    <a:pt x="415302" y="257462"/>
                  </a:lnTo>
                  <a:lnTo>
                    <a:pt x="417801" y="254950"/>
                  </a:lnTo>
                  <a:lnTo>
                    <a:pt x="420190" y="252442"/>
                  </a:lnTo>
                  <a:lnTo>
                    <a:pt x="422576" y="249826"/>
                  </a:lnTo>
                  <a:lnTo>
                    <a:pt x="424961" y="247209"/>
                  </a:lnTo>
                  <a:lnTo>
                    <a:pt x="427123" y="244493"/>
                  </a:lnTo>
                  <a:lnTo>
                    <a:pt x="429286" y="241778"/>
                  </a:lnTo>
                  <a:lnTo>
                    <a:pt x="431335" y="238959"/>
                  </a:lnTo>
                  <a:lnTo>
                    <a:pt x="433166" y="236149"/>
                  </a:lnTo>
                  <a:lnTo>
                    <a:pt x="434982" y="233014"/>
                  </a:lnTo>
                  <a:lnTo>
                    <a:pt x="436808" y="230096"/>
                  </a:lnTo>
                  <a:lnTo>
                    <a:pt x="438407" y="226972"/>
                  </a:lnTo>
                  <a:lnTo>
                    <a:pt x="440006" y="223846"/>
                  </a:lnTo>
                  <a:lnTo>
                    <a:pt x="441387" y="220731"/>
                  </a:lnTo>
                  <a:lnTo>
                    <a:pt x="442649" y="217403"/>
                  </a:lnTo>
                  <a:lnTo>
                    <a:pt x="443907" y="213968"/>
                  </a:lnTo>
                  <a:lnTo>
                    <a:pt x="445061" y="210644"/>
                  </a:lnTo>
                  <a:lnTo>
                    <a:pt x="445987" y="207114"/>
                  </a:lnTo>
                  <a:lnTo>
                    <a:pt x="446799" y="203481"/>
                  </a:lnTo>
                  <a:lnTo>
                    <a:pt x="447498" y="199744"/>
                  </a:lnTo>
                  <a:lnTo>
                    <a:pt x="448197" y="196006"/>
                  </a:lnTo>
                  <a:lnTo>
                    <a:pt x="448678" y="192278"/>
                  </a:lnTo>
                  <a:lnTo>
                    <a:pt x="449150" y="188333"/>
                  </a:lnTo>
                  <a:lnTo>
                    <a:pt x="449295" y="184404"/>
                  </a:lnTo>
                  <a:lnTo>
                    <a:pt x="449327" y="180371"/>
                  </a:lnTo>
                  <a:lnTo>
                    <a:pt x="449461" y="176223"/>
                  </a:lnTo>
                  <a:lnTo>
                    <a:pt x="449265" y="171982"/>
                  </a:lnTo>
                  <a:lnTo>
                    <a:pt x="448923" y="169272"/>
                  </a:lnTo>
                  <a:lnTo>
                    <a:pt x="448688" y="166560"/>
                  </a:lnTo>
                  <a:lnTo>
                    <a:pt x="448345" y="163852"/>
                  </a:lnTo>
                  <a:lnTo>
                    <a:pt x="447892" y="161148"/>
                  </a:lnTo>
                  <a:lnTo>
                    <a:pt x="447333" y="158450"/>
                  </a:lnTo>
                  <a:lnTo>
                    <a:pt x="446886" y="155855"/>
                  </a:lnTo>
                  <a:lnTo>
                    <a:pt x="445562" y="150794"/>
                  </a:lnTo>
                  <a:lnTo>
                    <a:pt x="443907" y="145640"/>
                  </a:lnTo>
                  <a:lnTo>
                    <a:pt x="441941" y="140827"/>
                  </a:lnTo>
                  <a:lnTo>
                    <a:pt x="439862" y="135910"/>
                  </a:lnTo>
                  <a:lnTo>
                    <a:pt x="437471" y="131334"/>
                  </a:lnTo>
                  <a:lnTo>
                    <a:pt x="434858" y="126661"/>
                  </a:lnTo>
                  <a:lnTo>
                    <a:pt x="432147" y="122209"/>
                  </a:lnTo>
                  <a:lnTo>
                    <a:pt x="429119" y="117991"/>
                  </a:lnTo>
                  <a:lnTo>
                    <a:pt x="425760" y="113677"/>
                  </a:lnTo>
                  <a:lnTo>
                    <a:pt x="422406" y="109473"/>
                  </a:lnTo>
                  <a:lnTo>
                    <a:pt x="418736" y="105503"/>
                  </a:lnTo>
                  <a:lnTo>
                    <a:pt x="414957" y="101536"/>
                  </a:lnTo>
                  <a:lnTo>
                    <a:pt x="410965" y="97688"/>
                  </a:lnTo>
                  <a:lnTo>
                    <a:pt x="406762" y="93959"/>
                  </a:lnTo>
                  <a:lnTo>
                    <a:pt x="402455" y="90344"/>
                  </a:lnTo>
                  <a:lnTo>
                    <a:pt x="398043" y="86843"/>
                  </a:lnTo>
                  <a:lnTo>
                    <a:pt x="393421" y="83461"/>
                  </a:lnTo>
                  <a:lnTo>
                    <a:pt x="388688" y="80083"/>
                  </a:lnTo>
                  <a:lnTo>
                    <a:pt x="383852" y="76820"/>
                  </a:lnTo>
                  <a:lnTo>
                    <a:pt x="378908" y="73562"/>
                  </a:lnTo>
                  <a:lnTo>
                    <a:pt x="373864" y="70525"/>
                  </a:lnTo>
                  <a:lnTo>
                    <a:pt x="368604" y="67500"/>
                  </a:lnTo>
                  <a:lnTo>
                    <a:pt x="363462" y="64686"/>
                  </a:lnTo>
                  <a:lnTo>
                    <a:pt x="358103" y="61883"/>
                  </a:lnTo>
                  <a:lnTo>
                    <a:pt x="352748" y="59188"/>
                  </a:lnTo>
                  <a:lnTo>
                    <a:pt x="347290" y="56607"/>
                  </a:lnTo>
                  <a:lnTo>
                    <a:pt x="341729" y="54139"/>
                  </a:lnTo>
                  <a:lnTo>
                    <a:pt x="336168" y="51673"/>
                  </a:lnTo>
                  <a:lnTo>
                    <a:pt x="330606" y="49205"/>
                  </a:lnTo>
                  <a:lnTo>
                    <a:pt x="324945" y="46961"/>
                  </a:lnTo>
                  <a:lnTo>
                    <a:pt x="319290" y="44823"/>
                  </a:lnTo>
                  <a:lnTo>
                    <a:pt x="313634" y="42688"/>
                  </a:lnTo>
                  <a:lnTo>
                    <a:pt x="307984" y="40661"/>
                  </a:lnTo>
                  <a:lnTo>
                    <a:pt x="296798" y="36710"/>
                  </a:lnTo>
                  <a:lnTo>
                    <a:pt x="285626" y="33086"/>
                  </a:lnTo>
                  <a:lnTo>
                    <a:pt x="274583" y="29892"/>
                  </a:lnTo>
                  <a:lnTo>
                    <a:pt x="263876" y="26898"/>
                  </a:lnTo>
                  <a:lnTo>
                    <a:pt x="255207" y="24683"/>
                  </a:lnTo>
                  <a:close/>
                </a:path>
              </a:pathLst>
            </a:custGeom>
            <a:grpFill/>
            <a:ln w="12700" cap="flat" cmpd="sng" algn="ctr">
              <a:noFill/>
              <a:prstDash val="solid"/>
              <a:miter lim="800000"/>
            </a:ln>
            <a:effectLst/>
          </p:spPr>
          <p:txBody>
            <a:bodyPr tIns="0" rIns="216000" bIns="36000" rtlCol="0" anchor="b">
              <a:normAutofit/>
            </a:bodyPr>
            <a:p>
              <a:pPr algn="ctr"/>
              <a:r>
                <a:rPr lang="en-US" altLang="zh-CN" dirty="0">
                  <a:solidFill>
                    <a:srgbClr val="FFFFFF"/>
                  </a:solidFill>
                </a:rPr>
                <a:t>6</a:t>
              </a:r>
              <a:endParaRPr lang="zh-CN" altLang="en-US" dirty="0">
                <a:solidFill>
                  <a:srgbClr val="FFFFFF"/>
                </a:solidFill>
              </a:endParaRPr>
            </a:p>
          </p:txBody>
        </p:sp>
        <p:sp>
          <p:nvSpPr>
            <p:cNvPr id="46" name="任意多边形 45"/>
            <p:cNvSpPr/>
            <p:nvPr>
              <p:custDataLst>
                <p:tags r:id="rId20"/>
              </p:custDataLst>
            </p:nvPr>
          </p:nvSpPr>
          <p:spPr>
            <a:xfrm>
              <a:off x="1891439" y="1475724"/>
              <a:ext cx="1239860" cy="1324366"/>
            </a:xfrm>
            <a:custGeom>
              <a:avLst/>
              <a:gdLst>
                <a:gd name="connsiteX0" fmla="*/ 583134 w 1239860"/>
                <a:gd name="connsiteY0" fmla="*/ 23 h 1324366"/>
                <a:gd name="connsiteX1" fmla="*/ 1049754 w 1239860"/>
                <a:gd name="connsiteY1" fmla="*/ 197824 h 1324366"/>
                <a:gd name="connsiteX2" fmla="*/ 1042037 w 1239860"/>
                <a:gd name="connsiteY2" fmla="*/ 1134261 h 1324366"/>
                <a:gd name="connsiteX3" fmla="*/ 572220 w 1239860"/>
                <a:gd name="connsiteY3" fmla="*/ 1324344 h 1324366"/>
                <a:gd name="connsiteX4" fmla="*/ 105600 w 1239860"/>
                <a:gd name="connsiteY4" fmla="*/ 1126543 h 1324366"/>
                <a:gd name="connsiteX5" fmla="*/ 21606 w 1239860"/>
                <a:gd name="connsiteY5" fmla="*/ 1021970 h 1324366"/>
                <a:gd name="connsiteX6" fmla="*/ 0 w 1239860"/>
                <a:gd name="connsiteY6" fmla="*/ 980076 h 1324366"/>
                <a:gd name="connsiteX7" fmla="*/ 87776 w 1239860"/>
                <a:gd name="connsiteY7" fmla="*/ 908347 h 1324366"/>
                <a:gd name="connsiteX8" fmla="*/ 88687 w 1239860"/>
                <a:gd name="connsiteY8" fmla="*/ 908241 h 1324366"/>
                <a:gd name="connsiteX9" fmla="*/ 115883 w 1239860"/>
                <a:gd name="connsiteY9" fmla="*/ 960972 h 1324366"/>
                <a:gd name="connsiteX10" fmla="*/ 185636 w 1239860"/>
                <a:gd name="connsiteY10" fmla="*/ 1047817 h 1324366"/>
                <a:gd name="connsiteX11" fmla="*/ 963309 w 1239860"/>
                <a:gd name="connsiteY11" fmla="*/ 1054226 h 1324366"/>
                <a:gd name="connsiteX12" fmla="*/ 969718 w 1239860"/>
                <a:gd name="connsiteY12" fmla="*/ 276554 h 1324366"/>
                <a:gd name="connsiteX13" fmla="*/ 192045 w 1239860"/>
                <a:gd name="connsiteY13" fmla="*/ 270145 h 1324366"/>
                <a:gd name="connsiteX14" fmla="*/ 120870 w 1239860"/>
                <a:gd name="connsiteY14" fmla="*/ 355827 h 1324366"/>
                <a:gd name="connsiteX15" fmla="*/ 88319 w 1239860"/>
                <a:gd name="connsiteY15" fmla="*/ 416465 h 1324366"/>
                <a:gd name="connsiteX16" fmla="*/ 160 w 1239860"/>
                <a:gd name="connsiteY16" fmla="*/ 344423 h 1324366"/>
                <a:gd name="connsiteX17" fmla="*/ 27611 w 1239860"/>
                <a:gd name="connsiteY17" fmla="*/ 293282 h 1324366"/>
                <a:gd name="connsiteX18" fmla="*/ 113317 w 1239860"/>
                <a:gd name="connsiteY18" fmla="*/ 190107 h 1324366"/>
                <a:gd name="connsiteX19" fmla="*/ 583134 w 1239860"/>
                <a:gd name="connsiteY19" fmla="*/ 23 h 13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860" h="1324366">
                  <a:moveTo>
                    <a:pt x="583134" y="23"/>
                  </a:moveTo>
                  <a:cubicBezTo>
                    <a:pt x="752596" y="1420"/>
                    <a:pt x="921525" y="67464"/>
                    <a:pt x="1049754" y="197824"/>
                  </a:cubicBezTo>
                  <a:cubicBezTo>
                    <a:pt x="1306213" y="458545"/>
                    <a:pt x="1302758" y="877802"/>
                    <a:pt x="1042037" y="1134261"/>
                  </a:cubicBezTo>
                  <a:cubicBezTo>
                    <a:pt x="911677" y="1262490"/>
                    <a:pt x="741682" y="1325741"/>
                    <a:pt x="572220" y="1324344"/>
                  </a:cubicBezTo>
                  <a:cubicBezTo>
                    <a:pt x="402758" y="1322948"/>
                    <a:pt x="233830" y="1256904"/>
                    <a:pt x="105600" y="1126543"/>
                  </a:cubicBezTo>
                  <a:cubicBezTo>
                    <a:pt x="73543" y="1093953"/>
                    <a:pt x="45547" y="1058886"/>
                    <a:pt x="21606" y="1021970"/>
                  </a:cubicBezTo>
                  <a:lnTo>
                    <a:pt x="0" y="980076"/>
                  </a:lnTo>
                  <a:lnTo>
                    <a:pt x="87776" y="908347"/>
                  </a:lnTo>
                  <a:lnTo>
                    <a:pt x="88687" y="908241"/>
                  </a:lnTo>
                  <a:lnTo>
                    <a:pt x="115883" y="960972"/>
                  </a:lnTo>
                  <a:cubicBezTo>
                    <a:pt x="135764" y="991630"/>
                    <a:pt x="159014" y="1020752"/>
                    <a:pt x="185636" y="1047817"/>
                  </a:cubicBezTo>
                  <a:cubicBezTo>
                    <a:pt x="398615" y="1264335"/>
                    <a:pt x="746791" y="1267204"/>
                    <a:pt x="963309" y="1054226"/>
                  </a:cubicBezTo>
                  <a:cubicBezTo>
                    <a:pt x="1179827" y="841247"/>
                    <a:pt x="1182696" y="493071"/>
                    <a:pt x="969718" y="276554"/>
                  </a:cubicBezTo>
                  <a:cubicBezTo>
                    <a:pt x="756739" y="60035"/>
                    <a:pt x="408563" y="57166"/>
                    <a:pt x="192045" y="270145"/>
                  </a:cubicBezTo>
                  <a:cubicBezTo>
                    <a:pt x="164981" y="296767"/>
                    <a:pt x="141254" y="325501"/>
                    <a:pt x="120870" y="355827"/>
                  </a:cubicBezTo>
                  <a:lnTo>
                    <a:pt x="88319" y="416465"/>
                  </a:lnTo>
                  <a:lnTo>
                    <a:pt x="160" y="344423"/>
                  </a:lnTo>
                  <a:lnTo>
                    <a:pt x="27611" y="293282"/>
                  </a:lnTo>
                  <a:cubicBezTo>
                    <a:pt x="52157" y="256765"/>
                    <a:pt x="80727" y="222164"/>
                    <a:pt x="113317" y="190107"/>
                  </a:cubicBezTo>
                  <a:cubicBezTo>
                    <a:pt x="243678" y="61878"/>
                    <a:pt x="413672" y="-1373"/>
                    <a:pt x="583134" y="23"/>
                  </a:cubicBezTo>
                  <a:close/>
                </a:path>
              </a:pathLst>
            </a:custGeom>
            <a:grpFill/>
            <a:ln w="12700" cap="flat" cmpd="sng" algn="ctr">
              <a:noFill/>
              <a:prstDash val="solid"/>
              <a:miter lim="800000"/>
            </a:ln>
            <a:effectLst/>
          </p:spPr>
          <p:txBody>
            <a:bodyPr rtlCol="0" anchor="ctr">
              <a:normAutofit/>
            </a:bodyPr>
            <a:p>
              <a:pPr algn="ctr"/>
              <a:r>
                <a:rPr lang="en-US" altLang="zh-CN" sz="2000" b="1" smtClean="0"/>
                <a:t>亲迎</a:t>
              </a:r>
              <a:endParaRPr lang="en-US" altLang="zh-CN" smtClean="0">
                <a:solidFill>
                  <a:srgbClr val="CCE00E"/>
                </a:solidFill>
              </a:endParaRPr>
            </a:p>
          </p:txBody>
        </p:sp>
      </p:grpSp>
    </p:spTree>
    <p:custDataLst>
      <p:tags r:id="rId2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客户服务标准</a:t>
            </a:r>
            <a:endParaRPr lang="zh-CN" altLang="en-US"/>
          </a:p>
        </p:txBody>
      </p:sp>
      <p:sp>
        <p:nvSpPr>
          <p:cNvPr id="3" name="内容占位符 2"/>
          <p:cNvSpPr>
            <a:spLocks noGrp="1"/>
          </p:cNvSpPr>
          <p:nvPr>
            <p:ph idx="1"/>
          </p:nvPr>
        </p:nvSpPr>
        <p:spPr/>
        <p:txBody>
          <a:bodyPr/>
          <a:p>
            <a:r>
              <a:rPr lang="zh-CN" altLang="en-US"/>
              <a:t>客户服务的基础和依据</a:t>
            </a:r>
            <a:endParaRPr lang="zh-CN" altLang="en-US"/>
          </a:p>
          <a:p>
            <a:r>
              <a:rPr lang="zh-CN" altLang="en-US"/>
              <a:t>客户服务的目标：</a:t>
            </a:r>
            <a:r>
              <a:rPr lang="zh-CN" altLang="en-US">
                <a:sym typeface="+mn-ea"/>
              </a:rPr>
              <a:t>树立企业及员工的工作目标</a:t>
            </a:r>
            <a:endParaRPr lang="zh-CN" altLang="en-US"/>
          </a:p>
          <a:p>
            <a:r>
              <a:rPr lang="zh-CN" altLang="en-US"/>
              <a:t>客户服务质量评价的依据</a:t>
            </a:r>
            <a:endParaRPr lang="zh-CN" altLang="en-US"/>
          </a:p>
          <a:p>
            <a:endParaRPr lang="zh-CN" altLang="en-US"/>
          </a:p>
          <a:p>
            <a:endParaRPr lang="zh-CN" altLang="en-US"/>
          </a:p>
          <a:p>
            <a:endParaRPr lang="zh-CN" altLang="en-US"/>
          </a:p>
          <a:p>
            <a:r>
              <a:rPr lang="zh-CN" altLang="en-US"/>
              <a:t>质量一贯的服务</a:t>
            </a:r>
            <a:endParaRPr lang="zh-CN" altLang="en-US"/>
          </a:p>
          <a:p>
            <a:r>
              <a:rPr lang="zh-CN" altLang="en-US"/>
              <a:t>组织内部的标准化</a:t>
            </a:r>
            <a:endParaRPr lang="zh-CN" altLang="en-US"/>
          </a:p>
          <a:p>
            <a:r>
              <a:rPr lang="zh-CN" altLang="en-US"/>
              <a:t>标准化对企业来说很大程度地降低了管理成本</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电话咨询服务标准</a:t>
            </a:r>
            <a:endParaRPr lang="zh-CN" altLang="en-US">
              <a:sym typeface="+mn-ea"/>
            </a:endParaRPr>
          </a:p>
        </p:txBody>
      </p:sp>
      <p:sp>
        <p:nvSpPr>
          <p:cNvPr id="3" name="内容占位符 2"/>
          <p:cNvSpPr>
            <a:spLocks noGrp="1"/>
          </p:cNvSpPr>
          <p:nvPr>
            <p:ph idx="1"/>
          </p:nvPr>
        </p:nvSpPr>
        <p:spPr/>
        <p:txBody>
          <a:bodyPr/>
          <a:p>
            <a:pPr marL="0" indent="0">
              <a:buNone/>
            </a:pPr>
            <a:endParaRPr lang="zh-CN" altLang="en-US"/>
          </a:p>
          <a:p>
            <a:r>
              <a:rPr lang="zh-CN" altLang="en-US"/>
              <a:t>1、电话铃声响两声后，必须接听电话；铃响五声后，应向来电人道歉。</a:t>
            </a:r>
            <a:endParaRPr lang="zh-CN" altLang="en-US"/>
          </a:p>
          <a:p>
            <a:r>
              <a:rPr lang="zh-CN" altLang="en-US"/>
              <a:t> 2、接到电话，首先应该问好，报公司名称“您好，XX公司” </a:t>
            </a:r>
            <a:endParaRPr lang="zh-CN" altLang="en-US"/>
          </a:p>
          <a:p>
            <a:r>
              <a:rPr lang="zh-CN" altLang="en-US"/>
              <a:t>3、打电话过程中应该经常使用基本的礼貌语言。 </a:t>
            </a:r>
            <a:endParaRPr lang="zh-CN" altLang="en-US"/>
          </a:p>
          <a:p>
            <a:r>
              <a:rPr lang="zh-CN" altLang="en-US"/>
              <a:t>4、接打电话过程中，应保持笑容，声音要自然清晰，音量最好较普通聊天时稍大，能够让对方听清楚你所讲的内容。 </a:t>
            </a:r>
            <a:endParaRPr lang="zh-CN" altLang="en-US"/>
          </a:p>
          <a:p>
            <a:r>
              <a:rPr lang="zh-CN" altLang="en-US"/>
              <a:t>5、电话旁先备妥电话记录本，左手拿听筒，右手准备记录； </a:t>
            </a:r>
            <a:endParaRPr lang="zh-CN" altLang="en-US"/>
          </a:p>
          <a:p>
            <a:r>
              <a:rPr lang="zh-CN" altLang="en-US"/>
              <a:t>6、清楚的记录每一个咨询者的姓名、咨询内容、是哪个地方的人、为什么要咨询。 </a:t>
            </a:r>
            <a:endParaRPr lang="zh-CN" altLang="en-US"/>
          </a:p>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7、重复一遍电话内容中的重要内容，以检查记录是否有错，例如：电话号码、姓名、联系地址、咨询事项等。 </a:t>
            </a:r>
            <a:endParaRPr lang="zh-CN" altLang="en-US"/>
          </a:p>
          <a:p>
            <a:r>
              <a:rPr lang="zh-CN" altLang="en-US">
                <a:sym typeface="+mn-ea"/>
              </a:rPr>
              <a:t>8、在咨询完毕后，礼貌道别，确认对方先挂掉电话后，自己才能挂断电话。 </a:t>
            </a:r>
            <a:endParaRPr lang="zh-CN" altLang="en-US"/>
          </a:p>
          <a:p>
            <a:r>
              <a:rPr lang="zh-CN" altLang="en-US">
                <a:sym typeface="+mn-ea"/>
              </a:rPr>
              <a:t>9、负责咨询服务的人员应该清楚的了解公司批发和加盟的基本要求和条件，以便清楚的回答客户所提出的问题。 </a:t>
            </a:r>
            <a:endParaRPr lang="zh-CN" altLang="en-US"/>
          </a:p>
          <a:p>
            <a:r>
              <a:rPr lang="zh-CN" altLang="en-US">
                <a:sym typeface="+mn-ea"/>
              </a:rPr>
              <a:t>10、若有在自己能力范围内不能处理的问题，记录下来请上级领导指示，处</a:t>
            </a:r>
            <a:endParaRPr lang="zh-CN" altLang="en-US">
              <a:sym typeface="+mn-ea"/>
            </a:endParaRPr>
          </a:p>
          <a:p>
            <a:r>
              <a:rPr lang="zh-CN" altLang="en-US">
                <a:sym typeface="+mn-ea"/>
              </a:rPr>
              <a:t>11、咨询服务最重要的一点是准确的登记电话记录，以方便回访。 </a:t>
            </a:r>
            <a:endParaRPr lang="zh-CN" altLang="en-US"/>
          </a:p>
          <a:p>
            <a:r>
              <a:rPr lang="zh-CN" altLang="en-US">
                <a:sym typeface="+mn-ea"/>
              </a:rPr>
              <a:t>12、接转电话，应告知对方姓名、大概事项。</a:t>
            </a:r>
            <a:endParaRPr lang="zh-CN" altLang="en-US">
              <a:sym typeface="+mn-ea"/>
            </a:endParaRPr>
          </a:p>
          <a:p>
            <a:r>
              <a:rPr lang="zh-CN" altLang="en-US">
                <a:sym typeface="+mn-ea"/>
              </a:rPr>
              <a:t>13、下班时，将传真设置为自动接收状态。   </a:t>
            </a:r>
            <a:endParaRPr lang="zh-CN" altLang="en-US"/>
          </a:p>
          <a:p>
            <a:endParaRPr lang="zh-CN" altLang="en-US"/>
          </a:p>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厅前接待服务标准 </a:t>
            </a:r>
            <a:endParaRPr lang="zh-CN" altLang="en-US">
              <a:sym typeface="+mn-ea"/>
            </a:endParaRPr>
          </a:p>
        </p:txBody>
      </p:sp>
      <p:sp>
        <p:nvSpPr>
          <p:cNvPr id="3" name="内容占位符 2"/>
          <p:cNvSpPr>
            <a:spLocks noGrp="1"/>
          </p:cNvSpPr>
          <p:nvPr>
            <p:ph idx="1"/>
          </p:nvPr>
        </p:nvSpPr>
        <p:spPr/>
        <p:txBody>
          <a:bodyPr/>
          <a:p>
            <a:pPr marL="0" indent="0">
              <a:buNone/>
            </a:pPr>
            <a:r>
              <a:rPr lang="zh-CN" altLang="en-US">
                <a:sym typeface="+mn-ea"/>
              </a:rPr>
              <a:t>1、客户到达公司后，必须在1分钟内有人主动上前与客户打招呼，主动、热情的问候“某某先生，您好。 </a:t>
            </a:r>
            <a:endParaRPr lang="zh-CN" altLang="en-US"/>
          </a:p>
          <a:p>
            <a:r>
              <a:rPr lang="zh-CN" altLang="en-US">
                <a:sym typeface="+mn-ea"/>
              </a:rPr>
              <a:t>2、每一位客户进展厅前应该给他们倒水，（新客户应先做客户信息登记）。 </a:t>
            </a:r>
            <a:endParaRPr lang="zh-CN" altLang="en-US">
              <a:sym typeface="+mn-ea"/>
            </a:endParaRPr>
          </a:p>
          <a:p>
            <a:r>
              <a:rPr lang="zh-CN" altLang="en-US">
                <a:sym typeface="+mn-ea"/>
              </a:rPr>
              <a:t>3、待客户坐下后，礼貌问清来意，并转相关人员接待处理。 </a:t>
            </a:r>
            <a:endParaRPr lang="zh-CN" altLang="en-US">
              <a:sym typeface="+mn-ea"/>
            </a:endParaRPr>
          </a:p>
          <a:p>
            <a:r>
              <a:rPr lang="zh-CN" altLang="en-US">
                <a:sym typeface="+mn-ea"/>
              </a:rPr>
              <a:t>4、进入展厅前应礼貌的提醒客户寄存物品，“先生您好，请先把你的包寄存在货物存放箱内，请妥善保管好你的钥匙。” </a:t>
            </a:r>
            <a:endParaRPr lang="zh-CN" altLang="en-US">
              <a:sym typeface="+mn-ea"/>
            </a:endParaRPr>
          </a:p>
          <a:p>
            <a:r>
              <a:rPr lang="zh-CN" altLang="en-US">
                <a:sym typeface="+mn-ea"/>
              </a:rPr>
              <a:t>5、业务主管安排接待人员后，应主动向客户介绍工作人员的姓名，由工作人员带客户选货。 </a:t>
            </a:r>
            <a:endParaRPr lang="zh-CN" altLang="en-US"/>
          </a:p>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bwMode="auto">
          <a:xfrm>
            <a:off x="4045337" y="1270626"/>
            <a:ext cx="57489" cy="1808635"/>
          </a:xfrm>
          <a:prstGeom prst="rect">
            <a:avLst/>
          </a:prstGeom>
          <a:solidFill>
            <a:srgbClr val="C8886E"/>
          </a:solidFill>
          <a:ln w="9525">
            <a:noFill/>
            <a:round/>
          </a:ln>
        </p:spPr>
        <p:txBody>
          <a:bodyPr vert="horz" wrap="square" lIns="91440" tIns="45720" rIns="91440" bIns="45720" numCol="1" rtlCol="0" anchor="t" anchorCtr="0" compatLnSpc="1">
            <a:normAutofit/>
          </a:bodyPr>
          <a:p>
            <a:pPr algn="ctr"/>
            <a:endParaRPr lang="zh-CN" altLang="en-US">
              <a:sym typeface="Arial" pitchFamily="34" charset="0"/>
            </a:endParaRPr>
          </a:p>
        </p:txBody>
      </p:sp>
      <p:sp>
        <p:nvSpPr>
          <p:cNvPr id="6" name="矩形 5"/>
          <p:cNvSpPr/>
          <p:nvPr/>
        </p:nvSpPr>
        <p:spPr bwMode="auto">
          <a:xfrm>
            <a:off x="8088872" y="1749672"/>
            <a:ext cx="57489" cy="1808635"/>
          </a:xfrm>
          <a:prstGeom prst="rect">
            <a:avLst/>
          </a:prstGeom>
          <a:solidFill>
            <a:srgbClr val="A59183"/>
          </a:solidFill>
          <a:ln w="9525">
            <a:noFill/>
            <a:round/>
          </a:ln>
        </p:spPr>
        <p:txBody>
          <a:bodyPr vert="horz" wrap="square" lIns="91440" tIns="45720" rIns="91440" bIns="45720" numCol="1" rtlCol="0" anchor="t" anchorCtr="0" compatLnSpc="1">
            <a:normAutofit/>
          </a:bodyPr>
          <a:p>
            <a:pPr algn="ctr"/>
            <a:endParaRPr lang="zh-CN" altLang="en-US">
              <a:sym typeface="Arial" pitchFamily="34" charset="0"/>
            </a:endParaRPr>
          </a:p>
        </p:txBody>
      </p:sp>
      <p:grpSp>
        <p:nvGrpSpPr>
          <p:cNvPr id="7" name="组合 6"/>
          <p:cNvGrpSpPr/>
          <p:nvPr/>
        </p:nvGrpSpPr>
        <p:grpSpPr>
          <a:xfrm>
            <a:off x="7037143" y="3354170"/>
            <a:ext cx="504798" cy="554921"/>
            <a:chOff x="7016751" y="4257673"/>
            <a:chExt cx="447675" cy="492127"/>
          </a:xfrm>
          <a:solidFill>
            <a:srgbClr val="A59183">
              <a:lumMod val="60000"/>
              <a:lumOff val="40000"/>
            </a:srgbClr>
          </a:solidFill>
        </p:grpSpPr>
        <p:sp>
          <p:nvSpPr>
            <p:cNvPr id="8" name="Oval 116"/>
            <p:cNvSpPr>
              <a:spLocks noChangeArrowheads="1"/>
            </p:cNvSpPr>
            <p:nvPr/>
          </p:nvSpPr>
          <p:spPr bwMode="auto">
            <a:xfrm>
              <a:off x="7070726" y="4257677"/>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zh-CN" altLang="en-US">
                <a:sym typeface="Arial" pitchFamily="34" charset="0"/>
              </a:endParaRPr>
            </a:p>
          </p:txBody>
        </p:sp>
        <p:sp>
          <p:nvSpPr>
            <p:cNvPr id="9" name="Oval 117"/>
            <p:cNvSpPr>
              <a:spLocks noChangeArrowheads="1"/>
            </p:cNvSpPr>
            <p:nvPr/>
          </p:nvSpPr>
          <p:spPr bwMode="auto">
            <a:xfrm>
              <a:off x="7245351" y="4257673"/>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zh-CN" altLang="en-US">
                <a:sym typeface="Arial" pitchFamily="34" charset="0"/>
              </a:endParaRPr>
            </a:p>
          </p:txBody>
        </p:sp>
        <p:sp>
          <p:nvSpPr>
            <p:cNvPr id="10" name="Freeform 118"/>
            <p:cNvSpPr/>
            <p:nvPr/>
          </p:nvSpPr>
          <p:spPr bwMode="auto">
            <a:xfrm>
              <a:off x="7331076" y="4683124"/>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zh-CN" altLang="en-US">
                <a:sym typeface="Arial" pitchFamily="34" charset="0"/>
              </a:endParaRPr>
            </a:p>
          </p:txBody>
        </p:sp>
        <p:sp>
          <p:nvSpPr>
            <p:cNvPr id="11"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zh-CN" altLang="en-US" dirty="0">
                <a:sym typeface="Arial" pitchFamily="34" charset="0"/>
              </a:endParaRPr>
            </a:p>
          </p:txBody>
        </p:sp>
      </p:grpSp>
      <p:sp>
        <p:nvSpPr>
          <p:cNvPr id="12" name="Freeform 77"/>
          <p:cNvSpPr>
            <a:spLocks noEditPoints="1"/>
          </p:cNvSpPr>
          <p:nvPr/>
        </p:nvSpPr>
        <p:spPr bwMode="auto">
          <a:xfrm>
            <a:off x="5694666" y="4957847"/>
            <a:ext cx="604622" cy="58452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AC8282">
              <a:lumMod val="60000"/>
              <a:lumOff val="40000"/>
            </a:srgbClr>
          </a:solidFill>
          <a:ln>
            <a:noFill/>
          </a:ln>
        </p:spPr>
        <p:txBody>
          <a:bodyPr vert="horz" wrap="square" lIns="91440" tIns="45720" rIns="91440" bIns="45720" numCol="1" anchor="t" anchorCtr="0" compatLnSpc="1">
            <a:normAutofit/>
          </a:bodyPr>
          <a:p>
            <a:endParaRPr lang="zh-CN" altLang="en-US">
              <a:sym typeface="Arial" pitchFamily="34" charset="0"/>
            </a:endParaRPr>
          </a:p>
        </p:txBody>
      </p:sp>
      <p:grpSp>
        <p:nvGrpSpPr>
          <p:cNvPr id="13" name="Group 46"/>
          <p:cNvGrpSpPr/>
          <p:nvPr/>
        </p:nvGrpSpPr>
        <p:grpSpPr bwMode="auto">
          <a:xfrm>
            <a:off x="4810280" y="2858643"/>
            <a:ext cx="588140" cy="669028"/>
            <a:chOff x="0" y="0"/>
            <a:chExt cx="361887" cy="411805"/>
          </a:xfrm>
          <a:solidFill>
            <a:srgbClr val="C8886E">
              <a:lumMod val="60000"/>
              <a:lumOff val="40000"/>
            </a:srgbClr>
          </a:solidFill>
        </p:grpSpPr>
        <p:sp>
          <p:nvSpPr>
            <p:cNvPr id="14" name="Freeform 68"/>
            <p:cNvSpPr>
              <a:spLocks noEditPoints="1" noChangeArrowheads="1"/>
            </p:cNvSpPr>
            <p:nvPr/>
          </p:nvSpPr>
          <p:spPr bwMode="auto">
            <a:xfrm>
              <a:off x="0" y="0"/>
              <a:ext cx="164722" cy="299495"/>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cmpd="sng">
              <a:noFill/>
              <a:bevel/>
            </a:ln>
          </p:spPr>
          <p:txBody>
            <a:bodyPr>
              <a:normAutofit/>
            </a:bodyPr>
            <a:p>
              <a:endParaRPr lang="zh-CN" altLang="en-US">
                <a:sym typeface="Arial" pitchFamily="34" charset="0"/>
              </a:endParaRPr>
            </a:p>
          </p:txBody>
        </p:sp>
        <p:sp>
          <p:nvSpPr>
            <p:cNvPr id="15" name="Freeform 69"/>
            <p:cNvSpPr>
              <a:spLocks noEditPoints="1" noChangeArrowheads="1"/>
            </p:cNvSpPr>
            <p:nvPr/>
          </p:nvSpPr>
          <p:spPr bwMode="auto">
            <a:xfrm>
              <a:off x="192174" y="112310"/>
              <a:ext cx="169713" cy="299495"/>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cmpd="sng">
              <a:noFill/>
              <a:bevel/>
            </a:ln>
          </p:spPr>
          <p:txBody>
            <a:bodyPr>
              <a:normAutofit/>
            </a:bodyPr>
            <a:p>
              <a:endParaRPr lang="zh-CN" altLang="en-US">
                <a:sym typeface="Arial" pitchFamily="34" charset="0"/>
              </a:endParaRPr>
            </a:p>
          </p:txBody>
        </p:sp>
        <p:sp>
          <p:nvSpPr>
            <p:cNvPr id="16" name="Freeform 70"/>
            <p:cNvSpPr>
              <a:spLocks noChangeArrowheads="1"/>
            </p:cNvSpPr>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ln>
          </p:spPr>
          <p:txBody>
            <a:bodyPr>
              <a:normAutofit fontScale="25000" lnSpcReduction="20000"/>
            </a:bodyPr>
            <a:p>
              <a:endParaRPr lang="zh-CN" altLang="en-US">
                <a:sym typeface="Arial" pitchFamily="34" charset="0"/>
              </a:endParaRPr>
            </a:p>
          </p:txBody>
        </p:sp>
        <p:sp>
          <p:nvSpPr>
            <p:cNvPr id="17" name="Freeform 71"/>
            <p:cNvSpPr>
              <a:spLocks noChangeArrowheads="1"/>
            </p:cNvSpPr>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normAutofit fontScale="25000" lnSpcReduction="20000"/>
            </a:bodyPr>
            <a:p>
              <a:endParaRPr lang="zh-CN" altLang="en-US">
                <a:sym typeface="Arial" pitchFamily="34" charset="0"/>
              </a:endParaRPr>
            </a:p>
          </p:txBody>
        </p:sp>
      </p:grpSp>
      <p:sp>
        <p:nvSpPr>
          <p:cNvPr id="18" name="矩形 17"/>
          <p:cNvSpPr/>
          <p:nvPr/>
        </p:nvSpPr>
        <p:spPr bwMode="auto">
          <a:xfrm>
            <a:off x="6292243" y="6237464"/>
            <a:ext cx="3453806" cy="57129"/>
          </a:xfrm>
          <a:prstGeom prst="rect">
            <a:avLst/>
          </a:prstGeom>
          <a:solidFill>
            <a:srgbClr val="AC8282"/>
          </a:solidFill>
          <a:ln w="9525">
            <a:noFill/>
            <a:round/>
          </a:ln>
        </p:spPr>
        <p:txBody>
          <a:bodyPr vert="horz" wrap="square" lIns="91440" tIns="45720" rIns="91440" bIns="45720" numCol="1" rtlCol="0" anchor="t" anchorCtr="0" compatLnSpc="1">
            <a:normAutofit fontScale="25000" lnSpcReduction="20000"/>
          </a:bodyPr>
          <a:p>
            <a:pPr algn="ctr"/>
            <a:endParaRPr lang="zh-CN" altLang="en-US">
              <a:sym typeface="Arial" pitchFamily="34" charset="0"/>
            </a:endParaRPr>
          </a:p>
        </p:txBody>
      </p:sp>
      <p:sp>
        <p:nvSpPr>
          <p:cNvPr id="19" name="TextBox 26"/>
          <p:cNvSpPr txBox="1"/>
          <p:nvPr/>
        </p:nvSpPr>
        <p:spPr>
          <a:xfrm>
            <a:off x="2818270" y="592274"/>
            <a:ext cx="6564664" cy="513290"/>
          </a:xfrm>
          <a:prstGeom prst="rect">
            <a:avLst/>
          </a:prstGeom>
          <a:noFill/>
        </p:spPr>
        <p:txBody>
          <a:bodyPr wrap="square" rtlCol="0">
            <a:normAutofit/>
          </a:bodyPr>
          <a:p>
            <a:pPr marL="0" indent="0" algn="ctr">
              <a:buSzTx/>
              <a:buNone/>
            </a:pPr>
            <a:r>
              <a:rPr lang="pt-BR" altLang="zh-CN" sz="2400" b="1">
                <a:solidFill>
                  <a:schemeClr val="bg1"/>
                </a:solidFill>
                <a:latin typeface="Calibri Light" pitchFamily="34" charset="0"/>
                <a:ea typeface="+mn-ea"/>
                <a:cs typeface="+mn-ea"/>
                <a:sym typeface="Arial" pitchFamily="34" charset="0"/>
              </a:rPr>
              <a:t>客户服务标准</a:t>
            </a:r>
            <a:endParaRPr lang="pt-BR" altLang="zh-CN" sz="2400" b="1">
              <a:solidFill>
                <a:schemeClr val="bg1"/>
              </a:solidFill>
              <a:latin typeface="Calibri Light" pitchFamily="34" charset="0"/>
              <a:ea typeface="+mn-ea"/>
              <a:cs typeface="+mn-ea"/>
              <a:sym typeface="Arial" pitchFamily="34" charset="0"/>
            </a:endParaRPr>
          </a:p>
        </p:txBody>
      </p:sp>
      <p:sp>
        <p:nvSpPr>
          <p:cNvPr id="21" name="KSO_Shape"/>
          <p:cNvSpPr/>
          <p:nvPr/>
        </p:nvSpPr>
        <p:spPr bwMode="auto">
          <a:xfrm>
            <a:off x="4045336" y="2150030"/>
            <a:ext cx="2118024" cy="208625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C8886E"/>
          </a:solidFill>
          <a:ln>
            <a:noFill/>
          </a:ln>
          <a:extLst>
            <a:ext uri="{91240B29-F687-4F45-9708-019B960494DF}">
              <a14:hiddenLine xmlns:a14="http://schemas.microsoft.com/office/drawing/2010/main" w="38100">
                <a:solidFill>
                  <a:srgbClr val="000000"/>
                </a:solidFill>
                <a:prstDash val="solid"/>
                <a:round/>
              </a14:hiddenLine>
            </a:ext>
          </a:extLst>
        </p:spPr>
        <p:txBody>
          <a:bodyPr lIns="501445" tIns="575655" rIns="501445" bIns="614746" anchor="ctr">
            <a:normAutofit/>
          </a:bodyPr>
          <a:p>
            <a:endParaRPr lang="zh-CN" altLang="en-US">
              <a:sym typeface="Arial" pitchFamily="34" charset="0"/>
            </a:endParaRPr>
          </a:p>
        </p:txBody>
      </p:sp>
      <p:sp>
        <p:nvSpPr>
          <p:cNvPr id="23" name="KSO_Shape"/>
          <p:cNvSpPr/>
          <p:nvPr/>
        </p:nvSpPr>
        <p:spPr bwMode="auto">
          <a:xfrm>
            <a:off x="6230528" y="2588504"/>
            <a:ext cx="2118024" cy="208625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A59183"/>
          </a:solidFill>
          <a:ln>
            <a:noFill/>
          </a:ln>
        </p:spPr>
        <p:txBody>
          <a:bodyPr lIns="501445" tIns="575655" rIns="501445" bIns="614746" anchor="ctr">
            <a:normAutofit/>
          </a:bodyPr>
          <a:p>
            <a:endParaRPr lang="zh-CN" altLang="en-US">
              <a:sym typeface="Arial" pitchFamily="34" charset="0"/>
            </a:endParaRPr>
          </a:p>
        </p:txBody>
      </p:sp>
      <p:sp>
        <p:nvSpPr>
          <p:cNvPr id="24" name="KSO_Shape"/>
          <p:cNvSpPr/>
          <p:nvPr/>
        </p:nvSpPr>
        <p:spPr bwMode="auto">
          <a:xfrm>
            <a:off x="4937964" y="4206982"/>
            <a:ext cx="2118024" cy="208625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AC8282"/>
          </a:solidFill>
          <a:ln>
            <a:noFill/>
          </a:ln>
        </p:spPr>
        <p:txBody>
          <a:bodyPr lIns="501445" tIns="575655" rIns="501445" bIns="614746" anchor="ctr">
            <a:normAutofit/>
          </a:bodyPr>
          <a:p>
            <a:endParaRPr lang="zh-CN" altLang="en-US">
              <a:sym typeface="Arial" pitchFamily="34" charset="0"/>
            </a:endParaRPr>
          </a:p>
        </p:txBody>
      </p:sp>
      <p:sp>
        <p:nvSpPr>
          <p:cNvPr id="25" name="矩形 24"/>
          <p:cNvSpPr/>
          <p:nvPr/>
        </p:nvSpPr>
        <p:spPr>
          <a:xfrm>
            <a:off x="1267460" y="1453515"/>
            <a:ext cx="2778125" cy="1746885"/>
          </a:xfrm>
          <a:prstGeom prst="rect">
            <a:avLst/>
          </a:prstGeom>
        </p:spPr>
        <p:txBody>
          <a:bodyPr wrap="square">
            <a:normAutofit fontScale="80000"/>
          </a:bodyPr>
          <a:p>
            <a:pPr algn="r">
              <a:lnSpc>
                <a:spcPct val="120000"/>
              </a:lnSpc>
            </a:pPr>
            <a:r>
              <a:rPr lang="en-US" altLang="zh-CN" sz="2800" smtClean="0">
                <a:sym typeface="Arial" pitchFamily="34" charset="0"/>
              </a:rPr>
              <a:t>服务硬件</a:t>
            </a:r>
            <a:endParaRPr lang="en-US" altLang="zh-CN" sz="2800" smtClean="0">
              <a:sym typeface="Arial" pitchFamily="34" charset="0"/>
            </a:endParaRPr>
          </a:p>
          <a:p>
            <a:pPr algn="r">
              <a:lnSpc>
                <a:spcPct val="120000"/>
              </a:lnSpc>
            </a:pPr>
            <a:r>
              <a:rPr lang="zh-CN" altLang="en-US" sz="2800" smtClean="0">
                <a:sym typeface="Arial" pitchFamily="34" charset="0"/>
              </a:rPr>
              <a:t>地点</a:t>
            </a:r>
            <a:endParaRPr lang="zh-CN" altLang="en-US" sz="2800" smtClean="0">
              <a:sym typeface="Arial" pitchFamily="34" charset="0"/>
            </a:endParaRPr>
          </a:p>
          <a:p>
            <a:pPr algn="r">
              <a:lnSpc>
                <a:spcPct val="120000"/>
              </a:lnSpc>
            </a:pPr>
            <a:r>
              <a:rPr lang="zh-CN" altLang="en-US" sz="2800" smtClean="0">
                <a:sym typeface="Arial" pitchFamily="34" charset="0"/>
              </a:rPr>
              <a:t>设施</a:t>
            </a:r>
            <a:endParaRPr lang="zh-CN" altLang="en-US" sz="2800" smtClean="0">
              <a:sym typeface="Arial" pitchFamily="34" charset="0"/>
            </a:endParaRPr>
          </a:p>
          <a:p>
            <a:pPr algn="r">
              <a:lnSpc>
                <a:spcPct val="120000"/>
              </a:lnSpc>
            </a:pPr>
            <a:r>
              <a:rPr lang="zh-CN" altLang="en-US" sz="2800" smtClean="0">
                <a:sym typeface="Arial" pitchFamily="34" charset="0"/>
              </a:rPr>
              <a:t>环境</a:t>
            </a:r>
            <a:endParaRPr lang="zh-CN" altLang="en-US" sz="2800" smtClean="0">
              <a:sym typeface="Arial" pitchFamily="34" charset="0"/>
            </a:endParaRPr>
          </a:p>
        </p:txBody>
      </p:sp>
      <p:sp>
        <p:nvSpPr>
          <p:cNvPr id="26" name="矩形 25"/>
          <p:cNvSpPr/>
          <p:nvPr/>
        </p:nvSpPr>
        <p:spPr>
          <a:xfrm>
            <a:off x="8146415" y="1905000"/>
            <a:ext cx="2778125" cy="1715770"/>
          </a:xfrm>
          <a:prstGeom prst="rect">
            <a:avLst/>
          </a:prstGeom>
        </p:spPr>
        <p:txBody>
          <a:bodyPr wrap="square">
            <a:normAutofit fontScale="80000"/>
          </a:bodyPr>
          <a:p>
            <a:pPr>
              <a:lnSpc>
                <a:spcPct val="120000"/>
              </a:lnSpc>
            </a:pPr>
            <a:r>
              <a:rPr lang="en-US" altLang="zh-CN" sz="2800" smtClean="0">
                <a:sym typeface="Arial" pitchFamily="34" charset="0"/>
              </a:rPr>
              <a:t>服务人员</a:t>
            </a:r>
            <a:endParaRPr lang="en-US" altLang="zh-CN" sz="2800" smtClean="0">
              <a:sym typeface="Arial" pitchFamily="34" charset="0"/>
            </a:endParaRPr>
          </a:p>
          <a:p>
            <a:pPr>
              <a:lnSpc>
                <a:spcPct val="120000"/>
              </a:lnSpc>
            </a:pPr>
            <a:r>
              <a:rPr lang="zh-CN" altLang="en-US" sz="2800" smtClean="0">
                <a:sym typeface="Arial" pitchFamily="34" charset="0"/>
              </a:rPr>
              <a:t>形象</a:t>
            </a:r>
            <a:endParaRPr lang="zh-CN" altLang="en-US" sz="2800" smtClean="0">
              <a:sym typeface="Arial" pitchFamily="34" charset="0"/>
            </a:endParaRPr>
          </a:p>
          <a:p>
            <a:pPr>
              <a:lnSpc>
                <a:spcPct val="120000"/>
              </a:lnSpc>
            </a:pPr>
            <a:r>
              <a:rPr lang="zh-CN" altLang="en-US" sz="2800" smtClean="0">
                <a:sym typeface="Arial" pitchFamily="34" charset="0"/>
              </a:rPr>
              <a:t>关注</a:t>
            </a:r>
            <a:endParaRPr lang="zh-CN" altLang="en-US" sz="2800" smtClean="0">
              <a:sym typeface="Arial" pitchFamily="34" charset="0"/>
            </a:endParaRPr>
          </a:p>
          <a:p>
            <a:pPr>
              <a:lnSpc>
                <a:spcPct val="120000"/>
              </a:lnSpc>
            </a:pPr>
            <a:r>
              <a:rPr lang="zh-CN" altLang="en-US" sz="2800" smtClean="0">
                <a:sym typeface="Arial" pitchFamily="34" charset="0"/>
              </a:rPr>
              <a:t>指导</a:t>
            </a:r>
            <a:endParaRPr lang="zh-CN" altLang="en-US" sz="2800" smtClean="0">
              <a:sym typeface="Arial" pitchFamily="34" charset="0"/>
            </a:endParaRPr>
          </a:p>
          <a:p>
            <a:pPr>
              <a:lnSpc>
                <a:spcPct val="120000"/>
              </a:lnSpc>
            </a:pPr>
            <a:endParaRPr lang="en-US" altLang="zh-CN" sz="2800" smtClean="0">
              <a:sym typeface="Arial" pitchFamily="34" charset="0"/>
            </a:endParaRPr>
          </a:p>
        </p:txBody>
      </p:sp>
      <p:sp>
        <p:nvSpPr>
          <p:cNvPr id="27" name="矩形 26"/>
          <p:cNvSpPr/>
          <p:nvPr/>
        </p:nvSpPr>
        <p:spPr>
          <a:xfrm>
            <a:off x="7037142" y="5012439"/>
            <a:ext cx="2777846" cy="1211364"/>
          </a:xfrm>
          <a:prstGeom prst="rect">
            <a:avLst/>
          </a:prstGeom>
        </p:spPr>
        <p:txBody>
          <a:bodyPr wrap="square">
            <a:normAutofit/>
          </a:bodyPr>
          <a:p>
            <a:pPr>
              <a:lnSpc>
                <a:spcPct val="120000"/>
              </a:lnSpc>
            </a:pPr>
            <a:r>
              <a:rPr lang="en-US" altLang="zh-CN" sz="2800" smtClean="0">
                <a:sym typeface="Arial" pitchFamily="34" charset="0"/>
              </a:rPr>
              <a:t>服务软件</a:t>
            </a:r>
            <a:endParaRPr lang="en-US" altLang="zh-CN" sz="2800" smtClean="0">
              <a:sym typeface="Arial" pitchFamily="34" charset="0"/>
            </a:endParaRPr>
          </a:p>
          <a:p>
            <a:pPr>
              <a:lnSpc>
                <a:spcPct val="120000"/>
              </a:lnSpc>
            </a:pPr>
            <a:endParaRPr lang="en-US" altLang="zh-CN" sz="2800" smtClean="0">
              <a:sym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981200" y="122238"/>
            <a:ext cx="7543800" cy="1295400"/>
          </a:xfrm>
        </p:spPr>
        <p:txBody>
          <a:bodyPr vert="horz" wrap="square" anchor="ctr"/>
          <a:lstStyle/>
          <a:p>
            <a:pPr lvl="0"/>
            <a:r>
              <a:rPr lang="zh-CN" altLang="en-US" dirty="0"/>
              <a:t>案例导入</a:t>
            </a:r>
            <a:r>
              <a:rPr lang="en-US" altLang="x-none" dirty="0"/>
              <a:t>——</a:t>
            </a:r>
            <a:r>
              <a:rPr lang="zh-CN" altLang="en-US" dirty="0"/>
              <a:t>麦当劳的服务之道 </a:t>
            </a:r>
            <a:endParaRPr lang="zh-CN" altLang="en-US" dirty="0"/>
          </a:p>
        </p:txBody>
      </p:sp>
      <p:sp>
        <p:nvSpPr>
          <p:cNvPr id="13315" name="Rectangle 3"/>
          <p:cNvSpPr>
            <a:spLocks noGrp="1"/>
          </p:cNvSpPr>
          <p:nvPr>
            <p:ph type="body"/>
          </p:nvPr>
        </p:nvSpPr>
        <p:spPr>
          <a:xfrm>
            <a:off x="1950720" y="1231583"/>
            <a:ext cx="8229600" cy="4411662"/>
          </a:xfrm>
        </p:spPr>
        <p:txBody>
          <a:bodyPr vert="horz" wrap="square" anchor="t"/>
          <a:lstStyle/>
          <a:p>
            <a:pPr lvl="0">
              <a:lnSpc>
                <a:spcPct val="80000"/>
              </a:lnSpc>
            </a:pPr>
            <a:r>
              <a:rPr lang="zh-CN" altLang="en-US" sz="2000" dirty="0"/>
              <a:t>麦当劳为何能成功 完全是以四个服务顾客的基本方针为基础：</a:t>
            </a:r>
            <a:endParaRPr lang="zh-CN" altLang="en-US" sz="2000" dirty="0"/>
          </a:p>
          <a:p>
            <a:pPr lvl="0">
              <a:lnSpc>
                <a:spcPct val="80000"/>
              </a:lnSpc>
            </a:pPr>
            <a:r>
              <a:rPr lang="en-US" altLang="x-none" sz="2000" dirty="0"/>
              <a:t>1</a:t>
            </a:r>
            <a:r>
              <a:rPr lang="zh-CN" altLang="en-US" sz="2000" dirty="0"/>
              <a:t>、</a:t>
            </a:r>
            <a:r>
              <a:rPr lang="en-US" altLang="x-none" sz="2000" dirty="0"/>
              <a:t>Q(Quality</a:t>
            </a:r>
            <a:r>
              <a:rPr lang="zh-CN" altLang="en-US" sz="2000" dirty="0"/>
              <a:t>，品质</a:t>
            </a:r>
            <a:r>
              <a:rPr lang="en-US" altLang="x-none" sz="2000" dirty="0"/>
              <a:t>)</a:t>
            </a:r>
            <a:r>
              <a:rPr lang="zh-CN" altLang="en-US" sz="2000" dirty="0"/>
              <a:t>：无论在何时</a:t>
            </a:r>
            <a:r>
              <a:rPr lang="en-US" altLang="x-none" sz="2000" dirty="0"/>
              <a:t>,</a:t>
            </a:r>
            <a:r>
              <a:rPr lang="zh-CN" altLang="en-US" sz="2000" dirty="0"/>
              <a:t>何处</a:t>
            </a:r>
            <a:r>
              <a:rPr lang="en-US" altLang="x-none" sz="2000" dirty="0"/>
              <a:t>,</a:t>
            </a:r>
            <a:r>
              <a:rPr lang="zh-CN" altLang="en-US" sz="2000" dirty="0"/>
              <a:t>对任何人都不会打折扣的高品质。无论哪个行业</a:t>
            </a:r>
            <a:r>
              <a:rPr lang="en-US" altLang="x-none" sz="2000" dirty="0"/>
              <a:t>,</a:t>
            </a:r>
            <a:r>
              <a:rPr lang="zh-CN" altLang="en-US" sz="2000" dirty="0"/>
              <a:t>只要产品的品质不良</a:t>
            </a:r>
            <a:r>
              <a:rPr lang="en-US" altLang="x-none" sz="2000" dirty="0"/>
              <a:t>,</a:t>
            </a:r>
            <a:r>
              <a:rPr lang="zh-CN" altLang="en-US" sz="2000" dirty="0"/>
              <a:t>便会使消费者怯步。因此，麦当劳的食品在交给顾客之前，都是经过严格的品质控制。正因为商品是食物，所以卫生和品质当然要通过层层的把关，才能送到消费者的面前。麦当劳的员工一致的口号是「顾客至上」，无论顾客有多不合理的要求，麦当劳的员工都会尽量的配合。例如：有顾客拿著着其他速食店的优惠卷要在麦当劳消费，麦当劳的服务人员会视情况做出适当的回应。</a:t>
            </a:r>
            <a:endParaRPr lang="zh-CN" altLang="en-US" sz="2000" dirty="0"/>
          </a:p>
          <a:p>
            <a:pPr lvl="0">
              <a:lnSpc>
                <a:spcPct val="80000"/>
              </a:lnSpc>
            </a:pPr>
            <a:r>
              <a:rPr lang="en-US" altLang="x-none" sz="2000" dirty="0"/>
              <a:t>2</a:t>
            </a:r>
            <a:r>
              <a:rPr lang="zh-CN" altLang="en-US" sz="2000" dirty="0"/>
              <a:t>、</a:t>
            </a:r>
            <a:r>
              <a:rPr lang="en-US" altLang="x-none" sz="2000" dirty="0"/>
              <a:t>S(Service</a:t>
            </a:r>
            <a:r>
              <a:rPr lang="zh-CN" altLang="en-US" sz="2000" dirty="0"/>
              <a:t>，服务</a:t>
            </a:r>
            <a:r>
              <a:rPr lang="en-US" altLang="x-none" sz="2000" dirty="0"/>
              <a:t>)</a:t>
            </a:r>
            <a:r>
              <a:rPr lang="zh-CN" altLang="en-US" sz="2000" dirty="0"/>
              <a:t>：迅速</a:t>
            </a:r>
            <a:r>
              <a:rPr lang="en-US" altLang="x-none" sz="2000" dirty="0"/>
              <a:t>,</a:t>
            </a:r>
            <a:r>
              <a:rPr lang="zh-CN" altLang="en-US" sz="2000" dirty="0"/>
              <a:t>正确</a:t>
            </a:r>
            <a:r>
              <a:rPr lang="en-US" altLang="x-none" sz="2000" dirty="0"/>
              <a:t>,</a:t>
            </a:r>
            <a:r>
              <a:rPr lang="zh-CN" altLang="en-US" sz="2000" dirty="0"/>
              <a:t>并且笑脸迎人。</a:t>
            </a:r>
            <a:endParaRPr lang="zh-CN" altLang="en-US" sz="2000" dirty="0"/>
          </a:p>
          <a:p>
            <a:pPr lvl="0">
              <a:lnSpc>
                <a:spcPct val="80000"/>
              </a:lnSpc>
            </a:pPr>
            <a:r>
              <a:rPr lang="zh-CN" altLang="en-US" sz="2000" dirty="0"/>
              <a:t>麦当劳要求员工必须时时保持微笑</a:t>
            </a:r>
            <a:r>
              <a:rPr lang="en-US" altLang="x-none" sz="2000" dirty="0"/>
              <a:t>,</a:t>
            </a:r>
            <a:r>
              <a:rPr lang="zh-CN" altLang="en-US" sz="2000" dirty="0"/>
              <a:t>因为服务人员是与顾客接触的第一线，亲切的微笑自然是很重要的。</a:t>
            </a:r>
            <a:endParaRPr lang="zh-CN" altLang="en-US" sz="2000" dirty="0"/>
          </a:p>
          <a:p>
            <a:pPr lvl="0">
              <a:lnSpc>
                <a:spcPct val="80000"/>
              </a:lnSpc>
            </a:pPr>
            <a:r>
              <a:rPr lang="en-US" altLang="x-none" sz="2000" dirty="0"/>
              <a:t>3</a:t>
            </a:r>
            <a:r>
              <a:rPr lang="zh-CN" altLang="en-US" sz="2000" dirty="0"/>
              <a:t>、</a:t>
            </a:r>
            <a:r>
              <a:rPr lang="en-US" altLang="x-none" sz="2000" dirty="0"/>
              <a:t>C (Cleanliness</a:t>
            </a:r>
            <a:r>
              <a:rPr lang="zh-CN" altLang="en-US" sz="2000" dirty="0"/>
              <a:t>，清洁</a:t>
            </a:r>
            <a:r>
              <a:rPr lang="en-US" altLang="x-none" sz="2000" dirty="0"/>
              <a:t>)</a:t>
            </a:r>
            <a:r>
              <a:rPr lang="zh-CN" altLang="en-US" sz="2000" dirty="0"/>
              <a:t>：保持最整洁的环境。</a:t>
            </a:r>
            <a:endParaRPr lang="zh-CN" altLang="en-US" sz="2000" dirty="0"/>
          </a:p>
          <a:p>
            <a:pPr lvl="0">
              <a:lnSpc>
                <a:spcPct val="80000"/>
              </a:lnSpc>
            </a:pPr>
            <a:r>
              <a:rPr lang="zh-CN" altLang="en-US" sz="2000" dirty="0"/>
              <a:t>当客人用餐时，一定希望他用餐的环境清洁，所以麦当劳很注重店内的整洁，约每半个小时便会清理周遭的环境</a:t>
            </a:r>
            <a:r>
              <a:rPr lang="en-US" altLang="x-none" sz="2000" dirty="0"/>
              <a:t>,</a:t>
            </a:r>
            <a:r>
              <a:rPr lang="zh-CN" altLang="en-US" sz="2000" dirty="0"/>
              <a:t>使顾客能在最整洁的环境中享用餐点。</a:t>
            </a:r>
            <a:endParaRPr lang="zh-CN" altLang="en-US" sz="2000" dirty="0"/>
          </a:p>
          <a:p>
            <a:pPr lvl="0">
              <a:lnSpc>
                <a:spcPct val="80000"/>
              </a:lnSpc>
            </a:pPr>
            <a:endParaRPr lang="zh-CN" altLang="en-US"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981200" y="122238"/>
            <a:ext cx="7543800" cy="1295400"/>
          </a:xfrm>
        </p:spPr>
        <p:txBody>
          <a:bodyPr vert="horz" wrap="square" anchor="ctr"/>
          <a:lstStyle/>
          <a:p>
            <a:pPr lvl="0"/>
            <a:r>
              <a:rPr lang="zh-CN" altLang="en-US" dirty="0"/>
              <a:t>案例导入</a:t>
            </a:r>
            <a:r>
              <a:rPr lang="en-US" altLang="x-none" dirty="0"/>
              <a:t>——</a:t>
            </a:r>
            <a:r>
              <a:rPr lang="zh-CN" altLang="en-US" dirty="0"/>
              <a:t>麦当劳的服务之道</a:t>
            </a:r>
            <a:endParaRPr lang="zh-CN" altLang="en-US" dirty="0"/>
          </a:p>
        </p:txBody>
      </p:sp>
      <p:sp>
        <p:nvSpPr>
          <p:cNvPr id="14339" name="Rectangle 3"/>
          <p:cNvSpPr>
            <a:spLocks noGrp="1"/>
          </p:cNvSpPr>
          <p:nvPr>
            <p:ph type="body"/>
          </p:nvPr>
        </p:nvSpPr>
        <p:spPr>
          <a:xfrm>
            <a:off x="1981200" y="1719263"/>
            <a:ext cx="8229600" cy="4411662"/>
          </a:xfrm>
        </p:spPr>
        <p:txBody>
          <a:bodyPr vert="horz" wrap="square" anchor="t"/>
          <a:lstStyle/>
          <a:p>
            <a:pPr lvl="0">
              <a:lnSpc>
                <a:spcPct val="80000"/>
              </a:lnSpc>
            </a:pPr>
            <a:r>
              <a:rPr lang="en-US" altLang="x-none" sz="1800" dirty="0">
                <a:sym typeface="+mn-ea"/>
              </a:rPr>
              <a:t>4</a:t>
            </a:r>
            <a:r>
              <a:rPr lang="zh-CN" altLang="en-US" sz="1800" dirty="0">
                <a:sym typeface="+mn-ea"/>
              </a:rPr>
              <a:t>、</a:t>
            </a:r>
            <a:r>
              <a:rPr lang="en-US" altLang="x-none" sz="1800" dirty="0">
                <a:sym typeface="+mn-ea"/>
              </a:rPr>
              <a:t>V (Value</a:t>
            </a:r>
            <a:r>
              <a:rPr lang="zh-CN" altLang="en-US" sz="1800" dirty="0">
                <a:sym typeface="+mn-ea"/>
              </a:rPr>
              <a:t>，价值</a:t>
            </a:r>
            <a:r>
              <a:rPr lang="en-US" altLang="x-none" sz="1800" dirty="0">
                <a:sym typeface="+mn-ea"/>
              </a:rPr>
              <a:t>)</a:t>
            </a:r>
            <a:r>
              <a:rPr lang="zh-CN" altLang="en-US" sz="1800" dirty="0">
                <a:sym typeface="+mn-ea"/>
              </a:rPr>
              <a:t>：尽可能使每一位顾客感受到都被重视</a:t>
            </a:r>
            <a:r>
              <a:rPr lang="en-US" altLang="x-none" sz="1800" dirty="0">
                <a:sym typeface="+mn-ea"/>
              </a:rPr>
              <a:t>,</a:t>
            </a:r>
            <a:r>
              <a:rPr lang="zh-CN" altLang="en-US" sz="2000" dirty="0">
                <a:sym typeface="+mn-ea"/>
              </a:rPr>
              <a:t>达到最高满意度。</a:t>
            </a:r>
            <a:endParaRPr lang="zh-CN" altLang="en-US" sz="2000" dirty="0">
              <a:sym typeface="+mn-ea"/>
            </a:endParaRPr>
          </a:p>
          <a:p>
            <a:pPr lvl="0">
              <a:lnSpc>
                <a:spcPct val="80000"/>
              </a:lnSpc>
            </a:pPr>
            <a:r>
              <a:rPr lang="zh-CN" altLang="en-US" sz="1800" dirty="0">
                <a:sym typeface="+mn-ea"/>
              </a:rPr>
              <a:t>麦当劳的员工尽最大的努力让顾客达到满意为止</a:t>
            </a:r>
            <a:r>
              <a:rPr lang="en-US" altLang="x-none" sz="1800" dirty="0">
                <a:sym typeface="+mn-ea"/>
              </a:rPr>
              <a:t>.</a:t>
            </a:r>
            <a:r>
              <a:rPr lang="zh-CN" altLang="en-US" sz="1800" dirty="0">
                <a:sym typeface="+mn-ea"/>
              </a:rPr>
              <a:t>有时候服务人员的微笑</a:t>
            </a:r>
            <a:r>
              <a:rPr lang="en-US" altLang="x-none" sz="1800" dirty="0">
                <a:sym typeface="+mn-ea"/>
              </a:rPr>
              <a:t>,</a:t>
            </a:r>
            <a:r>
              <a:rPr lang="zh-CN" altLang="en-US" sz="1800" dirty="0">
                <a:sym typeface="+mn-ea"/>
              </a:rPr>
              <a:t>会让人感觉麦当劳是个充满著爱与温暖的地方</a:t>
            </a:r>
            <a:r>
              <a:rPr lang="en-US" altLang="x-none" sz="1800" dirty="0">
                <a:sym typeface="+mn-ea"/>
              </a:rPr>
              <a:t>,</a:t>
            </a:r>
            <a:r>
              <a:rPr lang="zh-CN" altLang="en-US" sz="1800" dirty="0">
                <a:sym typeface="+mn-ea"/>
              </a:rPr>
              <a:t>想要再次的造访</a:t>
            </a:r>
            <a:r>
              <a:rPr lang="en-US" altLang="x-none" sz="1800" dirty="0">
                <a:sym typeface="+mn-ea"/>
              </a:rPr>
              <a:t>.</a:t>
            </a:r>
            <a:r>
              <a:rPr lang="zh-CN" altLang="en-US" sz="1800" dirty="0">
                <a:sym typeface="+mn-ea"/>
              </a:rPr>
              <a:t>例如</a:t>
            </a:r>
            <a:r>
              <a:rPr lang="en-US" altLang="x-none" sz="1800" dirty="0">
                <a:sym typeface="+mn-ea"/>
              </a:rPr>
              <a:t>,</a:t>
            </a:r>
            <a:r>
              <a:rPr lang="zh-CN" altLang="en-US" sz="1800" dirty="0">
                <a:sym typeface="+mn-ea"/>
              </a:rPr>
              <a:t>在用餐的尖峰时段</a:t>
            </a:r>
            <a:r>
              <a:rPr lang="en-US" altLang="x-none" sz="1800" dirty="0">
                <a:sym typeface="+mn-ea"/>
              </a:rPr>
              <a:t>,</a:t>
            </a:r>
            <a:r>
              <a:rPr lang="zh-CN" altLang="en-US" sz="1800" dirty="0">
                <a:sym typeface="+mn-ea"/>
              </a:rPr>
              <a:t>麦当劳的柜台总是挤满了人</a:t>
            </a:r>
            <a:r>
              <a:rPr lang="en-US" altLang="x-none" sz="1800" dirty="0">
                <a:sym typeface="+mn-ea"/>
              </a:rPr>
              <a:t>,</a:t>
            </a:r>
            <a:r>
              <a:rPr lang="zh-CN" altLang="en-US" sz="1800" dirty="0">
                <a:sym typeface="+mn-ea"/>
              </a:rPr>
              <a:t>此时麦当劳的服务员便会提供饮料</a:t>
            </a:r>
            <a:r>
              <a:rPr lang="en-US" altLang="x-none" sz="1800" dirty="0">
                <a:sym typeface="+mn-ea"/>
              </a:rPr>
              <a:t>,</a:t>
            </a:r>
            <a:r>
              <a:rPr lang="zh-CN" altLang="en-US" sz="1800" dirty="0">
                <a:sym typeface="+mn-ea"/>
              </a:rPr>
              <a:t>并为作业程序缓慢而道歉</a:t>
            </a:r>
            <a:r>
              <a:rPr lang="en-US" altLang="x-none" sz="1800" dirty="0">
                <a:sym typeface="+mn-ea"/>
              </a:rPr>
              <a:t>.</a:t>
            </a:r>
            <a:br>
              <a:rPr lang="en-US" altLang="x-none" sz="1800" dirty="0">
                <a:sym typeface="+mn-ea"/>
              </a:rPr>
            </a:br>
            <a:r>
              <a:rPr lang="zh-CN" altLang="en-US" sz="1800" dirty="0">
                <a:sym typeface="+mn-ea"/>
              </a:rPr>
              <a:t>服务三大诉求</a:t>
            </a:r>
            <a:br>
              <a:rPr lang="zh-CN" altLang="en-US" sz="1800" dirty="0">
                <a:sym typeface="+mn-ea"/>
              </a:rPr>
            </a:br>
            <a:r>
              <a:rPr lang="zh-CN" altLang="en-US" sz="1800" dirty="0">
                <a:sym typeface="+mn-ea"/>
              </a:rPr>
              <a:t>   </a:t>
            </a:r>
            <a:r>
              <a:rPr lang="en-US" altLang="x-none" sz="1800" dirty="0">
                <a:sym typeface="+mn-ea"/>
              </a:rPr>
              <a:t>5</a:t>
            </a:r>
            <a:r>
              <a:rPr lang="zh-CN" altLang="en-US" sz="1800" dirty="0">
                <a:sym typeface="+mn-ea"/>
              </a:rPr>
              <a:t>、</a:t>
            </a:r>
            <a:r>
              <a:rPr lang="en-US" altLang="x-none" sz="1800" dirty="0">
                <a:sym typeface="+mn-ea"/>
              </a:rPr>
              <a:t>F(Fast</a:t>
            </a:r>
            <a:r>
              <a:rPr lang="zh-CN" altLang="en-US" sz="1800" dirty="0">
                <a:sym typeface="+mn-ea"/>
              </a:rPr>
              <a:t>，快速</a:t>
            </a:r>
            <a:r>
              <a:rPr lang="en-US" altLang="x-none" sz="1800" dirty="0">
                <a:sym typeface="+mn-ea"/>
              </a:rPr>
              <a:t>)</a:t>
            </a:r>
            <a:r>
              <a:rPr lang="zh-CN" altLang="en-US" sz="1800" dirty="0">
                <a:sym typeface="+mn-ea"/>
              </a:rPr>
              <a:t>：指服务顾客必须在最短的时间内完成</a:t>
            </a:r>
            <a:r>
              <a:rPr lang="en-US" altLang="x-none" sz="1800" dirty="0">
                <a:sym typeface="+mn-ea"/>
              </a:rPr>
              <a:t>.</a:t>
            </a:r>
            <a:r>
              <a:rPr lang="zh-CN" altLang="en-US" sz="1800" dirty="0">
                <a:sym typeface="+mn-ea"/>
              </a:rPr>
              <a:t>因为宝贵的时间稍纵即逝</a:t>
            </a:r>
            <a:r>
              <a:rPr lang="en-US" altLang="x-none" sz="1800" dirty="0">
                <a:sym typeface="+mn-ea"/>
              </a:rPr>
              <a:t>,</a:t>
            </a:r>
            <a:r>
              <a:rPr lang="zh-CN" altLang="en-US" sz="1800" dirty="0">
                <a:sym typeface="+mn-ea"/>
              </a:rPr>
              <a:t>因此</a:t>
            </a:r>
            <a:r>
              <a:rPr lang="en-US" altLang="x-none" sz="1800" dirty="0">
                <a:sym typeface="+mn-ea"/>
              </a:rPr>
              <a:t>,</a:t>
            </a:r>
            <a:r>
              <a:rPr lang="zh-CN" altLang="en-US" sz="1800" dirty="0">
                <a:sym typeface="+mn-ea"/>
              </a:rPr>
              <a:t>对讲究时间管理的现代人而言</a:t>
            </a:r>
            <a:r>
              <a:rPr lang="en-US" altLang="x-none" sz="1800" dirty="0">
                <a:sym typeface="+mn-ea"/>
              </a:rPr>
              <a:t>,</a:t>
            </a:r>
            <a:r>
              <a:rPr lang="zh-CN" altLang="en-US" sz="1800" dirty="0">
                <a:sym typeface="+mn-ea"/>
              </a:rPr>
              <a:t>能否在最短的时间内享用到美食</a:t>
            </a:r>
            <a:r>
              <a:rPr lang="en-US" altLang="x-none" sz="1800" dirty="0">
                <a:sym typeface="+mn-ea"/>
              </a:rPr>
              <a:t>,</a:t>
            </a:r>
            <a:r>
              <a:rPr lang="zh-CN" altLang="en-US" sz="1800" dirty="0">
                <a:sym typeface="+mn-ea"/>
              </a:rPr>
              <a:t>是决定踏入店内与否的关键之一</a:t>
            </a:r>
            <a:r>
              <a:rPr lang="en-US" altLang="x-none" sz="1800" dirty="0">
                <a:sym typeface="+mn-ea"/>
              </a:rPr>
              <a:t>,</a:t>
            </a:r>
            <a:r>
              <a:rPr lang="zh-CN" altLang="en-US" sz="2000" dirty="0">
                <a:sym typeface="+mn-ea"/>
              </a:rPr>
              <a:t>固麦当劳十分重视时间的掌握。</a:t>
            </a:r>
            <a:endParaRPr lang="zh-CN" altLang="en-US" sz="2000" dirty="0">
              <a:sym typeface="+mn-ea"/>
            </a:endParaRPr>
          </a:p>
          <a:p>
            <a:pPr lvl="0">
              <a:lnSpc>
                <a:spcPct val="80000"/>
              </a:lnSpc>
            </a:pPr>
            <a:r>
              <a:rPr lang="en-US" altLang="x-none" sz="1800" dirty="0">
                <a:sym typeface="+mn-ea"/>
              </a:rPr>
              <a:t>6</a:t>
            </a:r>
            <a:r>
              <a:rPr lang="zh-CN" altLang="en-US" sz="1800" dirty="0">
                <a:sym typeface="+mn-ea"/>
              </a:rPr>
              <a:t>、</a:t>
            </a:r>
            <a:r>
              <a:rPr lang="en-US" altLang="x-none" sz="1800" dirty="0">
                <a:sym typeface="+mn-ea"/>
              </a:rPr>
              <a:t>A(Accurate</a:t>
            </a:r>
            <a:r>
              <a:rPr lang="zh-CN" altLang="en-US" sz="1800" dirty="0">
                <a:sym typeface="+mn-ea"/>
              </a:rPr>
              <a:t>，准确</a:t>
            </a:r>
            <a:r>
              <a:rPr lang="en-US" altLang="x-none" sz="1800" dirty="0">
                <a:sym typeface="+mn-ea"/>
              </a:rPr>
              <a:t>)</a:t>
            </a:r>
            <a:r>
              <a:rPr lang="zh-CN" altLang="en-US" sz="1800" dirty="0">
                <a:sym typeface="+mn-ea"/>
              </a:rPr>
              <a:t>：不管麦当劳的食物有多麼的可口</a:t>
            </a:r>
            <a:r>
              <a:rPr lang="en-US" altLang="x-none" sz="1800" dirty="0">
                <a:sym typeface="+mn-ea"/>
              </a:rPr>
              <a:t>,</a:t>
            </a:r>
            <a:r>
              <a:rPr lang="zh-CN" altLang="en-US" sz="1800" dirty="0">
                <a:sym typeface="+mn-ea"/>
              </a:rPr>
              <a:t>若不能把顾客所点的食物正确无误的送到顾客手中</a:t>
            </a:r>
            <a:r>
              <a:rPr lang="en-US" altLang="x-none" sz="1800" dirty="0">
                <a:sym typeface="+mn-ea"/>
              </a:rPr>
              <a:t>,</a:t>
            </a:r>
            <a:r>
              <a:rPr lang="zh-CN" altLang="en-US" sz="1800" dirty="0">
                <a:sym typeface="+mn-ea"/>
              </a:rPr>
              <a:t>必定给顾客一种「麦当劳服务的态度十分草率</a:t>
            </a:r>
            <a:r>
              <a:rPr lang="en-US" altLang="x-none" sz="1800" dirty="0">
                <a:sym typeface="+mn-ea"/>
              </a:rPr>
              <a:t>,</a:t>
            </a:r>
            <a:r>
              <a:rPr lang="zh-CN" altLang="en-US" sz="1800" dirty="0">
                <a:sym typeface="+mn-ea"/>
              </a:rPr>
              <a:t>没有条理」的坏印象。 因此</a:t>
            </a:r>
            <a:r>
              <a:rPr lang="en-US" altLang="x-none" sz="1800" dirty="0">
                <a:sym typeface="+mn-ea"/>
              </a:rPr>
              <a:t>,</a:t>
            </a:r>
            <a:r>
              <a:rPr lang="zh-CN" altLang="en-US" sz="1800" dirty="0">
                <a:sym typeface="+mn-ea"/>
              </a:rPr>
              <a:t>麦当劳坚决在尖峰时段</a:t>
            </a:r>
            <a:r>
              <a:rPr lang="en-US" altLang="x-none" sz="1800" dirty="0">
                <a:sym typeface="+mn-ea"/>
              </a:rPr>
              <a:t>,</a:t>
            </a:r>
            <a:r>
              <a:rPr lang="zh-CN" altLang="en-US" sz="2000" dirty="0">
                <a:sym typeface="+mn-ea"/>
              </a:rPr>
              <a:t>也要不慌不忙且正确地提供顾客所选择的餐点。</a:t>
            </a:r>
            <a:endParaRPr lang="zh-CN" altLang="en-US" sz="2000" dirty="0">
              <a:sym typeface="+mn-ea"/>
            </a:endParaRPr>
          </a:p>
          <a:p>
            <a:pPr lvl="0">
              <a:lnSpc>
                <a:spcPct val="80000"/>
              </a:lnSpc>
            </a:pPr>
            <a:r>
              <a:rPr lang="en-US" altLang="x-none" sz="1800" dirty="0">
                <a:sym typeface="+mn-ea"/>
              </a:rPr>
              <a:t>7</a:t>
            </a:r>
            <a:r>
              <a:rPr lang="zh-CN" altLang="en-US" sz="1800" dirty="0">
                <a:sym typeface="+mn-ea"/>
              </a:rPr>
              <a:t>、</a:t>
            </a:r>
            <a:r>
              <a:rPr lang="en-US" altLang="x-none" sz="1800" dirty="0">
                <a:sym typeface="+mn-ea"/>
              </a:rPr>
              <a:t>F(Friendly</a:t>
            </a:r>
            <a:r>
              <a:rPr lang="zh-CN" altLang="en-US" sz="1800" dirty="0">
                <a:sym typeface="+mn-ea"/>
              </a:rPr>
              <a:t>，友善</a:t>
            </a:r>
            <a:r>
              <a:rPr lang="en-US" altLang="x-none" sz="1800" dirty="0">
                <a:sym typeface="+mn-ea"/>
              </a:rPr>
              <a:t>)</a:t>
            </a:r>
            <a:r>
              <a:rPr lang="zh-CN" altLang="en-US" sz="1800" dirty="0">
                <a:sym typeface="+mn-ea"/>
              </a:rPr>
              <a:t>：友善与亲切的待客之道</a:t>
            </a:r>
            <a:r>
              <a:rPr lang="en-US" altLang="x-none" sz="1800" dirty="0">
                <a:sym typeface="+mn-ea"/>
              </a:rPr>
              <a:t>.</a:t>
            </a:r>
            <a:r>
              <a:rPr lang="zh-CN" altLang="en-US" sz="1800" dirty="0">
                <a:sym typeface="+mn-ea"/>
              </a:rPr>
              <a:t>不但要随时保持善意的微笑</a:t>
            </a:r>
            <a:r>
              <a:rPr lang="en-US" altLang="x-none" sz="1800" dirty="0">
                <a:sym typeface="+mn-ea"/>
              </a:rPr>
              <a:t>,</a:t>
            </a:r>
            <a:r>
              <a:rPr lang="zh-CN" altLang="en-US" sz="1800" dirty="0">
                <a:sym typeface="+mn-ea"/>
              </a:rPr>
              <a:t>且要能够主动探索顾客的需求。如果顾客所选择的食物中没有甜点或饮料时</a:t>
            </a:r>
            <a:r>
              <a:rPr lang="en-US" altLang="x-none" sz="1800" dirty="0">
                <a:sym typeface="+mn-ea"/>
              </a:rPr>
              <a:t>,</a:t>
            </a:r>
            <a:r>
              <a:rPr lang="zh-CN" altLang="en-US" sz="1800" dirty="0">
                <a:sym typeface="+mn-ea"/>
              </a:rPr>
              <a:t>麦当劳的服务人员便会微笑的对你说：「要不要参考我们的新产品或是点杯饮料呢」</a:t>
            </a:r>
            <a:r>
              <a:rPr lang="en-US" altLang="x-none" sz="1800" dirty="0">
                <a:sym typeface="+mn-ea"/>
              </a:rPr>
              <a:t>,</a:t>
            </a:r>
            <a:r>
              <a:rPr lang="zh-CN" altLang="en-US" sz="1800" dirty="0">
                <a:sym typeface="+mn-ea"/>
              </a:rPr>
              <a:t>如此</a:t>
            </a:r>
            <a:r>
              <a:rPr lang="en-US" altLang="x-none" sz="1800" dirty="0">
                <a:sym typeface="+mn-ea"/>
              </a:rPr>
              <a:t>,</a:t>
            </a:r>
            <a:r>
              <a:rPr lang="zh-CN" altLang="en-US" sz="1800" dirty="0">
                <a:sym typeface="+mn-ea"/>
              </a:rPr>
              <a:t>不但能向顾客介绍新的产品</a:t>
            </a:r>
            <a:r>
              <a:rPr lang="en-US" altLang="x-none" sz="1800" dirty="0">
                <a:sym typeface="+mn-ea"/>
              </a:rPr>
              <a:t>,</a:t>
            </a:r>
            <a:r>
              <a:rPr lang="zh-CN" altLang="en-US" sz="1800" dirty="0">
                <a:sym typeface="+mn-ea"/>
              </a:rPr>
              <a:t>也同时增加额外的销售机会。</a:t>
            </a:r>
            <a:endParaRPr lang="zh-CN" altLang="en-US" sz="2000" b="1" dirty="0">
              <a:sym typeface="+mn-ea"/>
            </a:endParaRPr>
          </a:p>
          <a:p>
            <a:pPr lvl="0">
              <a:lnSpc>
                <a:spcPct val="80000"/>
              </a:lnSpc>
            </a:pPr>
            <a:endParaRPr lang="zh-CN" altLang="en-US" sz="2000" b="1" dirty="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2289"/>
          <p:cNvSpPr>
            <a:spLocks noGrp="1"/>
          </p:cNvSpPr>
          <p:nvPr>
            <p:ph type="title"/>
          </p:nvPr>
        </p:nvSpPr>
        <p:spPr/>
        <p:txBody>
          <a:bodyPr anchor="ctr"/>
          <a:lstStyle/>
          <a:p/>
        </p:txBody>
      </p:sp>
      <p:sp>
        <p:nvSpPr>
          <p:cNvPr id="12291" name="文本占位符 12290"/>
          <p:cNvSpPr>
            <a:spLocks noGrp="1"/>
          </p:cNvSpPr>
          <p:nvPr>
            <p:ph type="body" idx="1"/>
          </p:nvPr>
        </p:nvSpPr>
        <p:spPr/>
        <p:txBody>
          <a:bodyPr/>
          <a:lstStyle/>
          <a:p>
            <a:r>
              <a:rPr lang="zh-CN" altLang="en-US" dirty="0"/>
              <a:t>问题一：对于产品的功能和优质的服务，客户更容易选择什么？</a:t>
            </a:r>
            <a:endParaRPr lang="zh-CN" altLang="en-US" dirty="0"/>
          </a:p>
          <a:p>
            <a:r>
              <a:rPr lang="zh-CN" altLang="en-US" dirty="0"/>
              <a:t>问题二：在产品功能相同的情况下，如何提高产品的附加值、产品的价值？</a:t>
            </a:r>
            <a:endParaRPr lang="zh-CN" altLang="en-US" dirty="0"/>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服务补救</a:t>
            </a:r>
            <a:endParaRPr lang="zh-CN" altLang="en-US"/>
          </a:p>
        </p:txBody>
      </p:sp>
      <p:sp>
        <p:nvSpPr>
          <p:cNvPr id="3" name="内容占位符 2"/>
          <p:cNvSpPr>
            <a:spLocks noGrp="1"/>
          </p:cNvSpPr>
          <p:nvPr>
            <p:ph idx="1"/>
          </p:nvPr>
        </p:nvSpPr>
        <p:spPr/>
        <p:txBody>
          <a:bodyPr/>
          <a:p>
            <a:r>
              <a:rPr lang="zh-CN" altLang="en-US"/>
              <a:t>服务的特性决定了服务失误不可避免</a:t>
            </a:r>
            <a:endParaRPr lang="zh-CN" altLang="en-US"/>
          </a:p>
          <a:p>
            <a:r>
              <a:rPr lang="zh-CN" altLang="en-US"/>
              <a:t>持续提高客户服务质量</a:t>
            </a:r>
            <a:endParaRPr lang="zh-CN" altLang="en-US"/>
          </a:p>
          <a:p>
            <a:r>
              <a:rPr lang="zh-CN" altLang="en-US"/>
              <a:t>控制负面影响</a:t>
            </a:r>
            <a:endParaRPr lang="zh-CN" altLang="en-US"/>
          </a:p>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迪士尼的服务补救</a:t>
            </a:r>
            <a:endParaRPr lang="zh-CN" altLang="en-US"/>
          </a:p>
        </p:txBody>
      </p:sp>
      <p:sp>
        <p:nvSpPr>
          <p:cNvPr id="3" name="内容占位符 2"/>
          <p:cNvSpPr>
            <a:spLocks noGrp="1"/>
          </p:cNvSpPr>
          <p:nvPr>
            <p:ph idx="1"/>
          </p:nvPr>
        </p:nvSpPr>
        <p:spPr/>
        <p:txBody>
          <a:bodyPr/>
          <a:p>
            <a:r>
              <a:rPr lang="zh-CN" altLang="en-US"/>
              <a:t>商品退换</a:t>
            </a:r>
            <a:r>
              <a:rPr lang="en-US" altLang="zh-CN"/>
              <a:t>——</a:t>
            </a:r>
            <a:r>
              <a:rPr lang="zh-CN" altLang="en-US"/>
              <a:t>游客在迪士尼商店里购物，如果他们对商品不满意，他们可以在迪士尼全世界任意一家商店里退换，可以没有收据，甚至商品已经破损。</a:t>
            </a:r>
            <a:endParaRPr lang="zh-CN" altLang="en-US"/>
          </a:p>
          <a:p>
            <a:r>
              <a:rPr lang="zh-CN" altLang="en-US"/>
              <a:t>食品退换</a:t>
            </a:r>
            <a:endParaRPr lang="zh-CN" altLang="en-US"/>
          </a:p>
          <a:p>
            <a:r>
              <a:rPr lang="zh-CN" altLang="en-US"/>
              <a:t>优惠券</a:t>
            </a:r>
            <a:endParaRPr lang="zh-CN" altLang="en-US"/>
          </a:p>
          <a:p>
            <a:r>
              <a:rPr lang="zh-CN" altLang="en-US"/>
              <a:t>天气恶劣的情况下，可能会取消游行等。客服中心为了能减小或消除顾客的消极情绪，可能会给他们一张优惠券，依据事件发生的具体原因等，满足顾客的一些要求。但是如果下的是小雨，迪士尼会有雨中游行的方案，同样非常的精彩。如果游客不小心在公园里丢失物品，并和迪士尼的失物招领处取得联系，迪士尼是可以帮游客寄到家里的。迪士尼的商品，如果有一点破损或是污垢，一定会单放在“有破损”的一类物品里，因为迪士尼不想让客人买回去有缺陷的商品，令客人失望。</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7"/>
          <p:cNvSpPr/>
          <p:nvPr/>
        </p:nvSpPr>
        <p:spPr>
          <a:xfrm>
            <a:off x="1905000" y="2667000"/>
            <a:ext cx="3048000" cy="22098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3" name="Rectangle 2"/>
          <p:cNvSpPr>
            <a:spLocks noGrp="1"/>
          </p:cNvSpPr>
          <p:nvPr>
            <p:ph type="title"/>
          </p:nvPr>
        </p:nvSpPr>
        <p:spPr>
          <a:xfrm>
            <a:off x="1981200" y="122238"/>
            <a:ext cx="7543800" cy="1295400"/>
          </a:xfrm>
        </p:spPr>
        <p:txBody>
          <a:bodyPr vert="horz" wrap="square" anchor="ctr"/>
          <a:lstStyle/>
          <a:p>
            <a:pPr lvl="0"/>
            <a:r>
              <a:rPr lang="zh-CN" altLang="en-US"/>
              <a:t>客户服务需要不断创新</a:t>
            </a:r>
            <a:endParaRPr lang="zh-CN" altLang="en-US"/>
          </a:p>
        </p:txBody>
      </p:sp>
      <p:sp>
        <p:nvSpPr>
          <p:cNvPr id="20484" name="Rectangle 3"/>
          <p:cNvSpPr>
            <a:spLocks noGrp="1"/>
          </p:cNvSpPr>
          <p:nvPr>
            <p:ph type="body"/>
          </p:nvPr>
        </p:nvSpPr>
        <p:spPr>
          <a:xfrm>
            <a:off x="1981200" y="1719263"/>
            <a:ext cx="8229600" cy="4411662"/>
          </a:xfrm>
        </p:spPr>
        <p:txBody>
          <a:bodyPr vert="horz" wrap="square" anchor="t"/>
          <a:lstStyle/>
          <a:p>
            <a:pPr lvl="0"/>
            <a:r>
              <a:rPr lang="zh-CN" altLang="en-US"/>
              <a:t>客户服务的层次</a:t>
            </a:r>
            <a:endParaRPr lang="zh-CN" altLang="en-US"/>
          </a:p>
        </p:txBody>
      </p:sp>
      <p:sp>
        <p:nvSpPr>
          <p:cNvPr id="20485" name="Oval 4"/>
          <p:cNvSpPr/>
          <p:nvPr/>
        </p:nvSpPr>
        <p:spPr>
          <a:xfrm>
            <a:off x="3048000" y="3581400"/>
            <a:ext cx="9144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6" name="Oval 5"/>
          <p:cNvSpPr/>
          <p:nvPr/>
        </p:nvSpPr>
        <p:spPr>
          <a:xfrm>
            <a:off x="2057400" y="2971800"/>
            <a:ext cx="2514600" cy="16002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endParaRPr lang="zh-CN" altLang="en-US" dirty="0">
              <a:latin typeface="Arial" charset="-116"/>
              <a:ea typeface="宋体" charset="-122"/>
            </a:endParaRPr>
          </a:p>
        </p:txBody>
      </p:sp>
      <p:sp>
        <p:nvSpPr>
          <p:cNvPr id="20487" name="Oval 6"/>
          <p:cNvSpPr/>
          <p:nvPr/>
        </p:nvSpPr>
        <p:spPr>
          <a:xfrm>
            <a:off x="2590800" y="3352800"/>
            <a:ext cx="1371600" cy="91440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r>
              <a:rPr lang="zh-CN" altLang="en-US" dirty="0">
                <a:latin typeface="Arial" charset="-116"/>
                <a:ea typeface="宋体" charset="-122"/>
              </a:rPr>
              <a:t>核心产品</a:t>
            </a:r>
            <a:endParaRPr lang="zh-CN" altLang="en-US" dirty="0">
              <a:latin typeface="Arial" charset="-116"/>
              <a:ea typeface="宋体" charset="-122"/>
            </a:endParaRPr>
          </a:p>
        </p:txBody>
      </p:sp>
      <p:sp>
        <p:nvSpPr>
          <p:cNvPr id="20488" name="Text Box 8"/>
          <p:cNvSpPr txBox="1"/>
          <p:nvPr/>
        </p:nvSpPr>
        <p:spPr>
          <a:xfrm>
            <a:off x="3032125" y="5508625"/>
            <a:ext cx="15544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产品整体概念</a:t>
            </a:r>
            <a:endParaRPr lang="zh-CN" altLang="en-US" dirty="0">
              <a:latin typeface="Arial" charset="-116"/>
              <a:ea typeface="宋体" charset="-122"/>
            </a:endParaRPr>
          </a:p>
        </p:txBody>
      </p:sp>
      <p:sp>
        <p:nvSpPr>
          <p:cNvPr id="20489" name="Text Box 11"/>
          <p:cNvSpPr txBox="1"/>
          <p:nvPr/>
        </p:nvSpPr>
        <p:spPr>
          <a:xfrm>
            <a:off x="2895600" y="2971800"/>
            <a:ext cx="1143000" cy="365760"/>
          </a:xfrm>
          <a:prstGeom prst="rect">
            <a:avLst/>
          </a:prstGeom>
          <a:noFill/>
          <a:ln w="9525">
            <a:noFill/>
            <a:miter/>
          </a:ln>
        </p:spPr>
        <p:txBody>
          <a:bodyPr>
            <a:spAutoFit/>
          </a:bodyPr>
          <a:lstStyle/>
          <a:p>
            <a:pPr lvl="0" eaLnBrk="1" hangingPunct="1"/>
            <a:endParaRPr lang="zh-CN" altLang="en-US" dirty="0">
              <a:latin typeface="Arial" charset="-116"/>
              <a:ea typeface="宋体" charset="-122"/>
            </a:endParaRPr>
          </a:p>
        </p:txBody>
      </p:sp>
      <p:sp>
        <p:nvSpPr>
          <p:cNvPr id="20490" name="Text Box 12"/>
          <p:cNvSpPr txBox="1"/>
          <p:nvPr/>
        </p:nvSpPr>
        <p:spPr>
          <a:xfrm>
            <a:off x="2743200" y="29718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形式产品</a:t>
            </a:r>
            <a:endParaRPr lang="zh-CN" altLang="en-US" dirty="0">
              <a:latin typeface="Arial" charset="-116"/>
              <a:ea typeface="宋体" charset="-122"/>
            </a:endParaRPr>
          </a:p>
        </p:txBody>
      </p:sp>
      <p:sp>
        <p:nvSpPr>
          <p:cNvPr id="20491" name="Text Box 13"/>
          <p:cNvSpPr txBox="1"/>
          <p:nvPr/>
        </p:nvSpPr>
        <p:spPr>
          <a:xfrm>
            <a:off x="2895600" y="24384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附加产品</a:t>
            </a:r>
            <a:endParaRPr lang="zh-CN" altLang="en-US" dirty="0">
              <a:latin typeface="Arial" charset="-116"/>
              <a:ea typeface="宋体" charset="-122"/>
            </a:endParaRPr>
          </a:p>
        </p:txBody>
      </p:sp>
      <p:sp>
        <p:nvSpPr>
          <p:cNvPr id="20492" name="Line 14"/>
          <p:cNvSpPr/>
          <p:nvPr/>
        </p:nvSpPr>
        <p:spPr>
          <a:xfrm flipV="1">
            <a:off x="4343400" y="2819400"/>
            <a:ext cx="1905000" cy="228600"/>
          </a:xfrm>
          <a:prstGeom prst="line">
            <a:avLst/>
          </a:prstGeom>
          <a:ln w="57150" cap="flat" cmpd="sng">
            <a:solidFill>
              <a:srgbClr val="00FFFF"/>
            </a:solidFill>
            <a:prstDash val="solid"/>
            <a:headEnd type="none" w="med" len="med"/>
            <a:tailEnd type="triangle" w="med" len="med"/>
          </a:ln>
        </p:spPr>
        <p:txBody>
          <a:bodyPr/>
          <a:lstStyle/>
          <a:p>
            <a:endParaRPr lang="zh-CN" altLang="en-US"/>
          </a:p>
        </p:txBody>
      </p:sp>
      <p:sp>
        <p:nvSpPr>
          <p:cNvPr id="20493" name="Oval 15"/>
          <p:cNvSpPr/>
          <p:nvPr/>
        </p:nvSpPr>
        <p:spPr>
          <a:xfrm>
            <a:off x="6248400" y="1524000"/>
            <a:ext cx="3581400" cy="2209800"/>
          </a:xfrm>
          <a:prstGeom prst="ellipse">
            <a:avLst/>
          </a:prstGeom>
          <a:gradFill rotWithShape="1">
            <a:gsLst>
              <a:gs pos="0">
                <a:srgbClr val="CC99FF"/>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4" name="Oval 16"/>
          <p:cNvSpPr/>
          <p:nvPr/>
        </p:nvSpPr>
        <p:spPr>
          <a:xfrm>
            <a:off x="6629400" y="2209800"/>
            <a:ext cx="2819400" cy="1295400"/>
          </a:xfrm>
          <a:prstGeom prst="ellipse">
            <a:avLst/>
          </a:prstGeom>
          <a:gradFill rotWithShape="1">
            <a:gsLst>
              <a:gs pos="0">
                <a:schemeClr val="bg1"/>
              </a:gs>
              <a:gs pos="100000">
                <a:srgbClr val="CC99FF"/>
              </a:gs>
            </a:gsLst>
            <a:lin ang="5400000" scaled="1"/>
            <a:tileRect/>
          </a:gradFill>
          <a:ln w="9525" cap="flat" cmpd="sng">
            <a:solidFill>
              <a:schemeClr val="tx1"/>
            </a:solidFill>
            <a:prstDash val="dashDot"/>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5" name="Oval 17"/>
          <p:cNvSpPr/>
          <p:nvPr/>
        </p:nvSpPr>
        <p:spPr>
          <a:xfrm>
            <a:off x="7239000" y="2743200"/>
            <a:ext cx="1676400" cy="457200"/>
          </a:xfrm>
          <a:prstGeom prst="ellipse">
            <a:avLst/>
          </a:prstGeom>
          <a:gradFill rotWithShape="1">
            <a:gsLst>
              <a:gs pos="0">
                <a:srgbClr val="CC99FF"/>
              </a:gs>
              <a:gs pos="50000">
                <a:schemeClr val="bg1"/>
              </a:gs>
              <a:gs pos="100000">
                <a:srgbClr val="CC99FF"/>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96" name="Text Box 18"/>
          <p:cNvSpPr txBox="1"/>
          <p:nvPr/>
        </p:nvSpPr>
        <p:spPr>
          <a:xfrm>
            <a:off x="7467600" y="2819400"/>
            <a:ext cx="1143000" cy="365760"/>
          </a:xfrm>
          <a:prstGeom prst="rect">
            <a:avLst/>
          </a:prstGeom>
          <a:noFill/>
          <a:ln w="9525">
            <a:noFill/>
            <a:miter/>
          </a:ln>
        </p:spPr>
        <p:txBody>
          <a:bodyPr>
            <a:spAutoFit/>
          </a:bodyPr>
          <a:lstStyle/>
          <a:p>
            <a:pPr lvl="0" eaLnBrk="1" hangingPunct="1">
              <a:spcBef>
                <a:spcPct val="50000"/>
              </a:spcBef>
            </a:pPr>
            <a:r>
              <a:rPr lang="zh-CN" altLang="en-US" dirty="0">
                <a:latin typeface="Arial" charset="-116"/>
                <a:ea typeface="宋体" charset="-122"/>
              </a:rPr>
              <a:t>基本服务</a:t>
            </a:r>
            <a:endParaRPr lang="zh-CN" altLang="en-US" dirty="0">
              <a:latin typeface="Arial" charset="-116"/>
              <a:ea typeface="宋体" charset="-122"/>
            </a:endParaRPr>
          </a:p>
        </p:txBody>
      </p:sp>
      <p:sp>
        <p:nvSpPr>
          <p:cNvPr id="20497" name="Text Box 19"/>
          <p:cNvSpPr txBox="1"/>
          <p:nvPr/>
        </p:nvSpPr>
        <p:spPr>
          <a:xfrm>
            <a:off x="7467600" y="22860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精细服务</a:t>
            </a:r>
            <a:endParaRPr lang="zh-CN" altLang="en-US" dirty="0">
              <a:latin typeface="Arial" charset="-116"/>
              <a:ea typeface="宋体" charset="-122"/>
            </a:endParaRPr>
          </a:p>
        </p:txBody>
      </p:sp>
      <p:sp>
        <p:nvSpPr>
          <p:cNvPr id="20498" name="Text Box 20"/>
          <p:cNvSpPr txBox="1"/>
          <p:nvPr/>
        </p:nvSpPr>
        <p:spPr>
          <a:xfrm>
            <a:off x="7391400" y="1752600"/>
            <a:ext cx="10972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增值服务</a:t>
            </a:r>
            <a:endParaRPr lang="zh-CN" altLang="en-US" dirty="0">
              <a:latin typeface="Arial" charset="-116"/>
              <a:ea typeface="宋体" charset="-122"/>
            </a:endParaRPr>
          </a:p>
        </p:txBody>
      </p:sp>
      <p:sp>
        <p:nvSpPr>
          <p:cNvPr id="20499" name="Text Box 21"/>
          <p:cNvSpPr txBox="1"/>
          <p:nvPr/>
        </p:nvSpPr>
        <p:spPr>
          <a:xfrm>
            <a:off x="6156325" y="4137025"/>
            <a:ext cx="3140075" cy="1554480"/>
          </a:xfrm>
          <a:prstGeom prst="rect">
            <a:avLst/>
          </a:prstGeom>
          <a:noFill/>
          <a:ln w="9525">
            <a:noFill/>
            <a:miter/>
          </a:ln>
        </p:spPr>
        <p:txBody>
          <a:bodyPr>
            <a:spAutoFit/>
          </a:bodyPr>
          <a:lstStyle/>
          <a:p>
            <a:pPr lvl="0" eaLnBrk="1" hangingPunct="1">
              <a:buChar char="•"/>
            </a:pPr>
            <a:r>
              <a:rPr lang="zh-CN" altLang="en-US" sz="3200" dirty="0">
                <a:latin typeface="Arial" charset="-116"/>
                <a:ea typeface="宋体" charset="-122"/>
              </a:rPr>
              <a:t>基本服务</a:t>
            </a:r>
            <a:endParaRPr lang="zh-CN" altLang="en-US" sz="3200" dirty="0">
              <a:latin typeface="Arial" charset="-116"/>
              <a:ea typeface="宋体" charset="-122"/>
            </a:endParaRPr>
          </a:p>
          <a:p>
            <a:pPr lvl="0" eaLnBrk="1" hangingPunct="1">
              <a:buChar char="•"/>
            </a:pPr>
            <a:r>
              <a:rPr lang="zh-CN" altLang="en-US" sz="3200" dirty="0">
                <a:latin typeface="Arial" charset="-116"/>
                <a:ea typeface="宋体" charset="-122"/>
              </a:rPr>
              <a:t>精细服务</a:t>
            </a:r>
            <a:endParaRPr lang="zh-CN" altLang="en-US" sz="3200" dirty="0">
              <a:latin typeface="Arial" charset="-116"/>
              <a:ea typeface="宋体" charset="-122"/>
            </a:endParaRPr>
          </a:p>
          <a:p>
            <a:pPr lvl="0" eaLnBrk="1" hangingPunct="1">
              <a:buChar char="•"/>
            </a:pPr>
            <a:r>
              <a:rPr lang="zh-CN" altLang="en-US" sz="3200" dirty="0">
                <a:latin typeface="Arial" charset="-116"/>
                <a:ea typeface="宋体" charset="-122"/>
              </a:rPr>
              <a:t>增值服务</a:t>
            </a:r>
            <a:endParaRPr lang="zh-CN" altLang="en-US" sz="3200" dirty="0">
              <a:latin typeface="Arial" charset="-116"/>
              <a:ea typeface="宋体"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xfrm>
            <a:off x="1981200" y="115888"/>
            <a:ext cx="8229600" cy="796925"/>
          </a:xfrm>
        </p:spPr>
        <p:txBody>
          <a:bodyPr anchor="b"/>
          <a:p>
            <a:r>
              <a:rPr lang="zh-CN" altLang="en-US" sz="4000" b="1" dirty="0">
                <a:ea typeface="华文新魏" pitchFamily="2" charset="-122"/>
              </a:rPr>
              <a:t>服务创新的类型</a:t>
            </a:r>
            <a:endParaRPr lang="zh-CN" altLang="en-US" sz="4000" b="1" dirty="0">
              <a:ea typeface="华文新魏" pitchFamily="2" charset="-122"/>
            </a:endParaRPr>
          </a:p>
        </p:txBody>
      </p:sp>
      <p:pic>
        <p:nvPicPr>
          <p:cNvPr id="19460" name="图片 19459" descr="GIF071">
            <a:hlinkClick r:id="rId1" action="ppaction://hlinksldjump"/>
          </p:cNvPr>
          <p:cNvPicPr>
            <a:picLocks noChangeAspect="1"/>
          </p:cNvPicPr>
          <p:nvPr/>
        </p:nvPicPr>
        <p:blipFill>
          <a:blip r:embed="rId2"/>
          <a:stretch>
            <a:fillRect/>
          </a:stretch>
        </p:blipFill>
        <p:spPr>
          <a:xfrm flipH="1">
            <a:off x="7967663" y="549275"/>
            <a:ext cx="76200" cy="66675"/>
          </a:xfrm>
          <a:prstGeom prst="rect">
            <a:avLst/>
          </a:prstGeom>
          <a:noFill/>
          <a:ln w="9525">
            <a:noFill/>
          </a:ln>
        </p:spPr>
      </p:pic>
      <p:sp>
        <p:nvSpPr>
          <p:cNvPr id="19461" name="流程图: 可选过程 19460"/>
          <p:cNvSpPr/>
          <p:nvPr/>
        </p:nvSpPr>
        <p:spPr>
          <a:xfrm>
            <a:off x="2279650" y="1268413"/>
            <a:ext cx="1439863" cy="4465637"/>
          </a:xfrm>
          <a:prstGeom prst="flowChartAlternateProcess">
            <a:avLst/>
          </a:prstGeom>
          <a:solidFill>
            <a:schemeClr val="accent1"/>
          </a:solidFill>
          <a:ln w="9525" cap="flat" cmpd="sng">
            <a:prstDash val="solid"/>
            <a:miter/>
            <a:headEnd type="none" w="med" len="med"/>
            <a:tailEnd type="none" w="med" len="med"/>
          </a:ln>
          <a:scene3d>
            <a:camera prst="legacyPerspectiveTop">
              <a:rot lat="0" lon="0" rev="0"/>
            </a:camera>
            <a:lightRig rig="legacyFlat3" dir="b"/>
          </a:scene3d>
          <a:sp3d extrusionH="8874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的</a:t>
            </a:r>
            <a:endParaRPr lang="zh-CN" altLang="en-US" sz="2400" b="1" dirty="0">
              <a:effectLst>
                <a:outerShdw blurRad="38100" dist="38100" dir="2700000">
                  <a:srgbClr val="FFFFFF"/>
                </a:outerShdw>
              </a:effectLst>
              <a:latin typeface="楷体_GB2312" pitchFamily="49" charset="-122"/>
              <a:ea typeface="楷体_GB2312" pitchFamily="49" charset="-122"/>
            </a:endParaRPr>
          </a:p>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类     型</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2" name="流程图: 可选过程 19461">
            <a:hlinkClick r:id="rId3" action="ppaction://hlinksldjump"/>
          </p:cNvPr>
          <p:cNvSpPr/>
          <p:nvPr/>
        </p:nvSpPr>
        <p:spPr>
          <a:xfrm>
            <a:off x="5232400" y="1268413"/>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全新型服务创新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3" name="流程图: 可选过程 19462">
            <a:hlinkClick r:id="rId4" action="ppaction://hlinksldjump"/>
          </p:cNvPr>
          <p:cNvSpPr/>
          <p:nvPr/>
        </p:nvSpPr>
        <p:spPr>
          <a:xfrm>
            <a:off x="5232400" y="2060575"/>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替代型服务创新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4" name="流程图: 可选过程 19463">
            <a:hlinkClick r:id="rId5" action="ppaction://hlinksldjump"/>
          </p:cNvPr>
          <p:cNvSpPr/>
          <p:nvPr/>
        </p:nvSpPr>
        <p:spPr>
          <a:xfrm>
            <a:off x="5232400" y="2867978"/>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hlinkClick r:id="rId6" action="ppaction://hlinkfile"/>
              </a:rPr>
              <a:t>延伸型服务创新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5" name="流程图: 可选过程 19464">
            <a:hlinkClick r:id="rId7" action="ppaction://hlinksldjump"/>
          </p:cNvPr>
          <p:cNvSpPr/>
          <p:nvPr/>
        </p:nvSpPr>
        <p:spPr>
          <a:xfrm>
            <a:off x="5232400" y="3644900"/>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拓展型服务创新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6" name="流程图: 可选过程 19465">
            <a:hlinkClick r:id="rId8" action="ppaction://hlinksldjump"/>
          </p:cNvPr>
          <p:cNvSpPr/>
          <p:nvPr/>
        </p:nvSpPr>
        <p:spPr>
          <a:xfrm>
            <a:off x="5232400" y="4437063"/>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改进型服务创新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7" name="流程图: 可选过程 19466">
            <a:hlinkClick r:id="rId9" action="ppaction://hlinksldjump"/>
          </p:cNvPr>
          <p:cNvSpPr/>
          <p:nvPr/>
        </p:nvSpPr>
        <p:spPr>
          <a:xfrm>
            <a:off x="5232400" y="5229225"/>
            <a:ext cx="2735263" cy="431800"/>
          </a:xfrm>
          <a:prstGeom prst="flowChartAlternateProcess">
            <a:avLst/>
          </a:prstGeom>
          <a:solidFill>
            <a:schemeClr val="accent1"/>
          </a:solidFill>
          <a:ln w="9525" cap="flat" cmpd="sng">
            <a:prstDash val="solid"/>
            <a:miter/>
            <a:headEnd type="none" w="med" len="med"/>
            <a:tailEnd type="none" w="med" len="med"/>
          </a:ln>
          <a:scene3d>
            <a:camera prst="legacyOblique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包装型服务创新</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8" name="上箭头 19467"/>
          <p:cNvSpPr/>
          <p:nvPr/>
        </p:nvSpPr>
        <p:spPr>
          <a:xfrm>
            <a:off x="8543925" y="1125538"/>
            <a:ext cx="1512888" cy="4535487"/>
          </a:xfrm>
          <a:prstGeom prst="upArrow">
            <a:avLst>
              <a:gd name="adj1" fmla="val 29481"/>
              <a:gd name="adj2" fmla="val 28965"/>
            </a:avLst>
          </a:prstGeom>
          <a:solidFill>
            <a:schemeClr val="accent1"/>
          </a:solidFill>
          <a:ln w="9525" cap="flat" cmpd="sng">
            <a:prstDash val="solid"/>
            <a:miter/>
            <a:headEnd type="none" w="med" len="med"/>
            <a:tailEnd type="none" w="med" len="med"/>
          </a:ln>
          <a:scene3d>
            <a:camera prst="legacyPerspectiveTopRight">
              <a:rot lat="0" lon="0" rev="0"/>
            </a:camera>
            <a:lightRig rig="legacyFlat3" dir="b"/>
          </a:scene3d>
          <a:sp3d extrusionH="887400" prstMaterial="legacyMatte">
            <a:bevelT w="13500" h="13500" prst="angle"/>
            <a:bevelB w="13500" h="13500" prst="angle"/>
            <a:extrusionClr>
              <a:schemeClr val="accent1"/>
            </a:extrusionClr>
          </a:sp3d>
        </p:spPr>
        <p:txBody>
          <a:bodyPr vert="eaVert" wrap="none" anchor="ctr">
            <a:flatTx/>
          </a:bodyPr>
          <a:p>
            <a:pPr lvl="0" algn="ctr">
              <a:buClr>
                <a:srgbClr val="000000"/>
              </a:buClr>
            </a:pPr>
            <a:r>
              <a:rPr lang="zh-CN" altLang="en-US" sz="2400" b="1" dirty="0">
                <a:effectLst>
                  <a:outerShdw blurRad="38100" dist="38100" dir="2700000">
                    <a:srgbClr val="FFFFFF"/>
                  </a:outerShdw>
                </a:effectLst>
                <a:latin typeface="楷体_GB2312" pitchFamily="49" charset="-122"/>
                <a:ea typeface="楷体_GB2312" pitchFamily="49" charset="-122"/>
              </a:rPr>
              <a:t>高             创新程度           低  </a:t>
            </a:r>
            <a:endParaRPr lang="zh-CN" altLang="en-US" sz="2400" b="1" dirty="0">
              <a:effectLst>
                <a:outerShdw blurRad="38100" dist="38100" dir="2700000">
                  <a:srgbClr val="FFFFFF"/>
                </a:outerShdw>
              </a:effectLst>
              <a:latin typeface="楷体_GB2312" pitchFamily="49" charset="-122"/>
              <a:ea typeface="楷体_GB2312" pitchFamily="49" charset="-122"/>
            </a:endParaRPr>
          </a:p>
        </p:txBody>
      </p:sp>
      <p:sp>
        <p:nvSpPr>
          <p:cNvPr id="19469" name="右箭头 19468"/>
          <p:cNvSpPr/>
          <p:nvPr/>
        </p:nvSpPr>
        <p:spPr>
          <a:xfrm>
            <a:off x="3935413" y="1412875"/>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19470" name="右箭头 19469"/>
          <p:cNvSpPr/>
          <p:nvPr/>
        </p:nvSpPr>
        <p:spPr>
          <a:xfrm>
            <a:off x="3935413" y="2133600"/>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19471" name="右箭头 19470"/>
          <p:cNvSpPr/>
          <p:nvPr/>
        </p:nvSpPr>
        <p:spPr>
          <a:xfrm>
            <a:off x="3935413" y="2997200"/>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19472" name="右箭头 19471"/>
          <p:cNvSpPr/>
          <p:nvPr/>
        </p:nvSpPr>
        <p:spPr>
          <a:xfrm>
            <a:off x="3935413" y="3789363"/>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19473" name="右箭头 19472"/>
          <p:cNvSpPr/>
          <p:nvPr/>
        </p:nvSpPr>
        <p:spPr>
          <a:xfrm>
            <a:off x="3935413" y="4581525"/>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19474" name="右箭头 19473"/>
          <p:cNvSpPr/>
          <p:nvPr/>
        </p:nvSpPr>
        <p:spPr>
          <a:xfrm>
            <a:off x="3935413" y="5373688"/>
            <a:ext cx="1223962" cy="215900"/>
          </a:xfrm>
          <a:prstGeom prst="rightArrow">
            <a:avLst>
              <a:gd name="adj1" fmla="val 50000"/>
              <a:gd name="adj2" fmla="val 141727"/>
            </a:avLst>
          </a:prstGeom>
          <a:solidFill>
            <a:schemeClr val="accent1"/>
          </a:solidFill>
          <a:ln w="9525" cap="flat" cmpd="sng">
            <a:prstDash val="solid"/>
            <a:miter/>
            <a:headEnd type="none" w="med" len="med"/>
            <a:tailEnd type="none" w="med" len="med"/>
          </a:ln>
          <a:scene3d>
            <a:camera prst="legacyPerspectiveLeft">
              <a:rot lat="0" lon="0" rev="0"/>
            </a:camera>
            <a:lightRig rig="legacyFlat3" dir="t"/>
          </a:scene3d>
          <a:sp3d extrusionH="887400" prstMaterial="legacyMatte">
            <a:bevelT w="13500" h="13500" prst="angle"/>
            <a:bevelB w="13500" h="13500" prst="angle"/>
            <a:extrusionClr>
              <a:schemeClr val="accent1"/>
            </a:extrusionClr>
          </a:sp3d>
        </p:spPr>
        <p:txBody>
          <a:bodyPr/>
          <a:p>
            <a:endParaRPr lang="zh-CN" altLang="en-US"/>
          </a:p>
        </p:txBody>
      </p:sp>
      <p:sp>
        <p:nvSpPr>
          <p:cNvPr id="2" name="文本框 1"/>
          <p:cNvSpPr txBox="1"/>
          <p:nvPr/>
        </p:nvSpPr>
        <p:spPr>
          <a:xfrm>
            <a:off x="10134600" y="1211580"/>
            <a:ext cx="548640" cy="1310640"/>
          </a:xfrm>
          <a:prstGeom prst="rect">
            <a:avLst/>
          </a:prstGeom>
          <a:noFill/>
        </p:spPr>
        <p:txBody>
          <a:bodyPr vert="eaVert" wrap="none" rtlCol="0">
            <a:sp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rPr>
              <a:t>内容创新</a:t>
            </a:r>
            <a:endParaRPr lang="zh-CN" altLang="en-US" sz="2400">
              <a:ln w="22225">
                <a:solidFill>
                  <a:schemeClr val="accent2"/>
                </a:solidFill>
                <a:prstDash val="solid"/>
              </a:ln>
              <a:solidFill>
                <a:schemeClr val="accent2">
                  <a:lumMod val="40000"/>
                  <a:lumOff val="60000"/>
                </a:schemeClr>
              </a:solidFill>
              <a:effectLst/>
            </a:endParaRPr>
          </a:p>
        </p:txBody>
      </p:sp>
      <p:sp>
        <p:nvSpPr>
          <p:cNvPr id="4" name="文本框 3"/>
          <p:cNvSpPr txBox="1"/>
          <p:nvPr/>
        </p:nvSpPr>
        <p:spPr>
          <a:xfrm>
            <a:off x="10226040" y="4351020"/>
            <a:ext cx="548640" cy="1310640"/>
          </a:xfrm>
          <a:prstGeom prst="rect">
            <a:avLst/>
          </a:prstGeom>
          <a:noFill/>
        </p:spPr>
        <p:txBody>
          <a:bodyPr vert="eaVert" wrap="none" rtlCol="0">
            <a:sp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effectLst/>
              </a:rPr>
              <a:t>方式创新</a:t>
            </a:r>
            <a:endParaRPr lang="zh-CN" altLang="en-US" sz="2400">
              <a:ln w="22225">
                <a:solidFill>
                  <a:schemeClr val="accent2"/>
                </a:solidFill>
                <a:prstDash val="solid"/>
              </a:ln>
              <a:solidFill>
                <a:schemeClr val="accent2">
                  <a:lumMod val="40000"/>
                  <a:lumOff val="60000"/>
                </a:schemeClr>
              </a:soli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indefinite"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diamond(in)">
                                      <p:cBhvr>
                                        <p:cTn id="13" dur="2000"/>
                                        <p:tgtEl>
                                          <p:spTgt spid="19461"/>
                                        </p:tgtEl>
                                      </p:cBhvr>
                                    </p:animEffect>
                                  </p:childTnLst>
                                </p:cTn>
                              </p:par>
                            </p:childTnLst>
                          </p:cTn>
                        </p:par>
                        <p:par>
                          <p:cTn id="14" fill="hold">
                            <p:stCondLst>
                              <p:cond delay="3000"/>
                            </p:stCondLst>
                            <p:childTnLst>
                              <p:par>
                                <p:cTn id="15" presetID="8" presetClass="entr" presetSubtype="16" fill="hold" nodeType="afterEffect">
                                  <p:stCondLst>
                                    <p:cond delay="0"/>
                                  </p:stCondLst>
                                  <p:childTnLst>
                                    <p:set>
                                      <p:cBhvr>
                                        <p:cTn id="16" dur="1" fill="hold">
                                          <p:stCondLst>
                                            <p:cond delay="0"/>
                                          </p:stCondLst>
                                        </p:cTn>
                                        <p:tgtEl>
                                          <p:spTgt spid="19469"/>
                                        </p:tgtEl>
                                        <p:attrNameLst>
                                          <p:attrName>style.visibility</p:attrName>
                                        </p:attrNameLst>
                                      </p:cBhvr>
                                      <p:to>
                                        <p:strVal val="visible"/>
                                      </p:to>
                                    </p:set>
                                    <p:animEffect transition="in" filter="diamond(in)">
                                      <p:cBhvr>
                                        <p:cTn id="17" dur="2000"/>
                                        <p:tgtEl>
                                          <p:spTgt spid="19469"/>
                                        </p:tgtEl>
                                      </p:cBhvr>
                                    </p:animEffect>
                                  </p:childTnLst>
                                </p:cTn>
                              </p:par>
                            </p:childTnLst>
                          </p:cTn>
                        </p:par>
                        <p:par>
                          <p:cTn id="18" fill="hold">
                            <p:stCondLst>
                              <p:cond delay="5000"/>
                            </p:stCondLst>
                            <p:childTnLst>
                              <p:par>
                                <p:cTn id="19" presetID="8" presetClass="entr" presetSubtype="16" fill="hold" grpId="0" nodeType="afterEffect">
                                  <p:stCondLst>
                                    <p:cond delay="0"/>
                                  </p:stCondLst>
                                  <p:childTnLst>
                                    <p:set>
                                      <p:cBhvr>
                                        <p:cTn id="20" dur="1" fill="hold">
                                          <p:stCondLst>
                                            <p:cond delay="0"/>
                                          </p:stCondLst>
                                        </p:cTn>
                                        <p:tgtEl>
                                          <p:spTgt spid="19462"/>
                                        </p:tgtEl>
                                        <p:attrNameLst>
                                          <p:attrName>style.visibility</p:attrName>
                                        </p:attrNameLst>
                                      </p:cBhvr>
                                      <p:to>
                                        <p:strVal val="visible"/>
                                      </p:to>
                                    </p:set>
                                    <p:animEffect transition="in" filter="diamond(in)">
                                      <p:cBhvr>
                                        <p:cTn id="21" dur="2000"/>
                                        <p:tgtEl>
                                          <p:spTgt spid="19462"/>
                                        </p:tgtEl>
                                      </p:cBhvr>
                                    </p:animEffect>
                                  </p:childTnLst>
                                </p:cTn>
                              </p:par>
                            </p:childTnLst>
                          </p:cTn>
                        </p:par>
                        <p:par>
                          <p:cTn id="22" fill="hold">
                            <p:stCondLst>
                              <p:cond delay="7000"/>
                            </p:stCondLst>
                            <p:childTnLst>
                              <p:par>
                                <p:cTn id="23" presetID="8" presetClass="entr" presetSubtype="16" fill="hold" nodeType="afterEffect">
                                  <p:stCondLst>
                                    <p:cond delay="0"/>
                                  </p:stCondLst>
                                  <p:childTnLst>
                                    <p:set>
                                      <p:cBhvr>
                                        <p:cTn id="24" dur="1" fill="hold">
                                          <p:stCondLst>
                                            <p:cond delay="0"/>
                                          </p:stCondLst>
                                        </p:cTn>
                                        <p:tgtEl>
                                          <p:spTgt spid="19470"/>
                                        </p:tgtEl>
                                        <p:attrNameLst>
                                          <p:attrName>style.visibility</p:attrName>
                                        </p:attrNameLst>
                                      </p:cBhvr>
                                      <p:to>
                                        <p:strVal val="visible"/>
                                      </p:to>
                                    </p:set>
                                    <p:animEffect transition="in" filter="diamond(in)">
                                      <p:cBhvr>
                                        <p:cTn id="25" dur="2000"/>
                                        <p:tgtEl>
                                          <p:spTgt spid="19470"/>
                                        </p:tgtEl>
                                      </p:cBhvr>
                                    </p:animEffect>
                                  </p:childTnLst>
                                </p:cTn>
                              </p:par>
                            </p:childTnLst>
                          </p:cTn>
                        </p:par>
                        <p:par>
                          <p:cTn id="26" fill="hold">
                            <p:stCondLst>
                              <p:cond delay="9000"/>
                            </p:stCondLst>
                            <p:childTnLst>
                              <p:par>
                                <p:cTn id="27" presetID="8" presetClass="entr" presetSubtype="16" fill="hold" grpId="0" nodeType="after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diamond(in)">
                                      <p:cBhvr>
                                        <p:cTn id="29" dur="2000"/>
                                        <p:tgtEl>
                                          <p:spTgt spid="19463"/>
                                        </p:tgtEl>
                                      </p:cBhvr>
                                    </p:animEffect>
                                  </p:childTnLst>
                                </p:cTn>
                              </p:par>
                            </p:childTnLst>
                          </p:cTn>
                        </p:par>
                        <p:par>
                          <p:cTn id="30" fill="hold">
                            <p:stCondLst>
                              <p:cond delay="11000"/>
                            </p:stCondLst>
                            <p:childTnLst>
                              <p:par>
                                <p:cTn id="31" presetID="8" presetClass="entr" presetSubtype="16" fill="hold" nodeType="after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diamond(in)">
                                      <p:cBhvr>
                                        <p:cTn id="33" dur="2000"/>
                                        <p:tgtEl>
                                          <p:spTgt spid="19471"/>
                                        </p:tgtEl>
                                      </p:cBhvr>
                                    </p:animEffect>
                                  </p:childTnLst>
                                </p:cTn>
                              </p:par>
                            </p:childTnLst>
                          </p:cTn>
                        </p:par>
                        <p:par>
                          <p:cTn id="34" fill="hold">
                            <p:stCondLst>
                              <p:cond delay="13000"/>
                            </p:stCondLst>
                            <p:childTnLst>
                              <p:par>
                                <p:cTn id="35" presetID="8" presetClass="entr" presetSubtype="16" fill="hold" grpId="0" nodeType="afterEffect">
                                  <p:stCondLst>
                                    <p:cond delay="0"/>
                                  </p:stCondLst>
                                  <p:childTnLst>
                                    <p:set>
                                      <p:cBhvr>
                                        <p:cTn id="36" dur="1" fill="hold">
                                          <p:stCondLst>
                                            <p:cond delay="0"/>
                                          </p:stCondLst>
                                        </p:cTn>
                                        <p:tgtEl>
                                          <p:spTgt spid="19464"/>
                                        </p:tgtEl>
                                        <p:attrNameLst>
                                          <p:attrName>style.visibility</p:attrName>
                                        </p:attrNameLst>
                                      </p:cBhvr>
                                      <p:to>
                                        <p:strVal val="visible"/>
                                      </p:to>
                                    </p:set>
                                    <p:animEffect transition="in" filter="diamond(in)">
                                      <p:cBhvr>
                                        <p:cTn id="37" dur="2000"/>
                                        <p:tgtEl>
                                          <p:spTgt spid="19464"/>
                                        </p:tgtEl>
                                      </p:cBhvr>
                                    </p:animEffect>
                                  </p:childTnLst>
                                </p:cTn>
                              </p:par>
                            </p:childTnLst>
                          </p:cTn>
                        </p:par>
                        <p:par>
                          <p:cTn id="38" fill="hold">
                            <p:stCondLst>
                              <p:cond delay="15000"/>
                            </p:stCondLst>
                            <p:childTnLst>
                              <p:par>
                                <p:cTn id="39" presetID="8" presetClass="entr" presetSubtype="16" fill="hold" nodeType="afterEffect">
                                  <p:stCondLst>
                                    <p:cond delay="0"/>
                                  </p:stCondLst>
                                  <p:childTnLst>
                                    <p:set>
                                      <p:cBhvr>
                                        <p:cTn id="40" dur="1" fill="hold">
                                          <p:stCondLst>
                                            <p:cond delay="0"/>
                                          </p:stCondLst>
                                        </p:cTn>
                                        <p:tgtEl>
                                          <p:spTgt spid="19472"/>
                                        </p:tgtEl>
                                        <p:attrNameLst>
                                          <p:attrName>style.visibility</p:attrName>
                                        </p:attrNameLst>
                                      </p:cBhvr>
                                      <p:to>
                                        <p:strVal val="visible"/>
                                      </p:to>
                                    </p:set>
                                    <p:animEffect transition="in" filter="diamond(in)">
                                      <p:cBhvr>
                                        <p:cTn id="41" dur="2000"/>
                                        <p:tgtEl>
                                          <p:spTgt spid="19472"/>
                                        </p:tgtEl>
                                      </p:cBhvr>
                                    </p:animEffect>
                                  </p:childTnLst>
                                </p:cTn>
                              </p:par>
                            </p:childTnLst>
                          </p:cTn>
                        </p:par>
                        <p:par>
                          <p:cTn id="42" fill="hold">
                            <p:stCondLst>
                              <p:cond delay="17000"/>
                            </p:stCondLst>
                            <p:childTnLst>
                              <p:par>
                                <p:cTn id="43" presetID="8" presetClass="entr" presetSubtype="16" fill="hold" grpId="0" nodeType="afterEffect">
                                  <p:stCondLst>
                                    <p:cond delay="0"/>
                                  </p:stCondLst>
                                  <p:childTnLst>
                                    <p:set>
                                      <p:cBhvr>
                                        <p:cTn id="44" dur="1" fill="hold">
                                          <p:stCondLst>
                                            <p:cond delay="0"/>
                                          </p:stCondLst>
                                        </p:cTn>
                                        <p:tgtEl>
                                          <p:spTgt spid="19465"/>
                                        </p:tgtEl>
                                        <p:attrNameLst>
                                          <p:attrName>style.visibility</p:attrName>
                                        </p:attrNameLst>
                                      </p:cBhvr>
                                      <p:to>
                                        <p:strVal val="visible"/>
                                      </p:to>
                                    </p:set>
                                    <p:animEffect transition="in" filter="diamond(in)">
                                      <p:cBhvr>
                                        <p:cTn id="45" dur="2000"/>
                                        <p:tgtEl>
                                          <p:spTgt spid="19465"/>
                                        </p:tgtEl>
                                      </p:cBhvr>
                                    </p:animEffect>
                                  </p:childTnLst>
                                </p:cTn>
                              </p:par>
                            </p:childTnLst>
                          </p:cTn>
                        </p:par>
                        <p:par>
                          <p:cTn id="46" fill="hold">
                            <p:stCondLst>
                              <p:cond delay="19000"/>
                            </p:stCondLst>
                            <p:childTnLst>
                              <p:par>
                                <p:cTn id="47" presetID="8" presetClass="entr" presetSubtype="16" fill="hold" nodeType="afterEffect">
                                  <p:stCondLst>
                                    <p:cond delay="0"/>
                                  </p:stCondLst>
                                  <p:childTnLst>
                                    <p:set>
                                      <p:cBhvr>
                                        <p:cTn id="48" dur="1" fill="hold">
                                          <p:stCondLst>
                                            <p:cond delay="0"/>
                                          </p:stCondLst>
                                        </p:cTn>
                                        <p:tgtEl>
                                          <p:spTgt spid="19473"/>
                                        </p:tgtEl>
                                        <p:attrNameLst>
                                          <p:attrName>style.visibility</p:attrName>
                                        </p:attrNameLst>
                                      </p:cBhvr>
                                      <p:to>
                                        <p:strVal val="visible"/>
                                      </p:to>
                                    </p:set>
                                    <p:animEffect transition="in" filter="diamond(in)">
                                      <p:cBhvr>
                                        <p:cTn id="49" dur="2000"/>
                                        <p:tgtEl>
                                          <p:spTgt spid="19473"/>
                                        </p:tgtEl>
                                      </p:cBhvr>
                                    </p:animEffect>
                                  </p:childTnLst>
                                </p:cTn>
                              </p:par>
                            </p:childTnLst>
                          </p:cTn>
                        </p:par>
                        <p:par>
                          <p:cTn id="50" fill="hold">
                            <p:stCondLst>
                              <p:cond delay="21000"/>
                            </p:stCondLst>
                            <p:childTnLst>
                              <p:par>
                                <p:cTn id="51" presetID="8" presetClass="entr" presetSubtype="16" fill="hold" grpId="0" nodeType="afterEffect">
                                  <p:stCondLst>
                                    <p:cond delay="0"/>
                                  </p:stCondLst>
                                  <p:childTnLst>
                                    <p:set>
                                      <p:cBhvr>
                                        <p:cTn id="52" dur="1" fill="hold">
                                          <p:stCondLst>
                                            <p:cond delay="0"/>
                                          </p:stCondLst>
                                        </p:cTn>
                                        <p:tgtEl>
                                          <p:spTgt spid="19466"/>
                                        </p:tgtEl>
                                        <p:attrNameLst>
                                          <p:attrName>style.visibility</p:attrName>
                                        </p:attrNameLst>
                                      </p:cBhvr>
                                      <p:to>
                                        <p:strVal val="visible"/>
                                      </p:to>
                                    </p:set>
                                    <p:animEffect transition="in" filter="diamond(in)">
                                      <p:cBhvr>
                                        <p:cTn id="53" dur="2000"/>
                                        <p:tgtEl>
                                          <p:spTgt spid="19466"/>
                                        </p:tgtEl>
                                      </p:cBhvr>
                                    </p:animEffect>
                                  </p:childTnLst>
                                </p:cTn>
                              </p:par>
                            </p:childTnLst>
                          </p:cTn>
                        </p:par>
                        <p:par>
                          <p:cTn id="54" fill="hold">
                            <p:stCondLst>
                              <p:cond delay="23000"/>
                            </p:stCondLst>
                            <p:childTnLst>
                              <p:par>
                                <p:cTn id="55" presetID="8" presetClass="entr" presetSubtype="16" fill="hold" nodeType="afterEffect">
                                  <p:stCondLst>
                                    <p:cond delay="0"/>
                                  </p:stCondLst>
                                  <p:childTnLst>
                                    <p:set>
                                      <p:cBhvr>
                                        <p:cTn id="56" dur="1" fill="hold">
                                          <p:stCondLst>
                                            <p:cond delay="0"/>
                                          </p:stCondLst>
                                        </p:cTn>
                                        <p:tgtEl>
                                          <p:spTgt spid="19474"/>
                                        </p:tgtEl>
                                        <p:attrNameLst>
                                          <p:attrName>style.visibility</p:attrName>
                                        </p:attrNameLst>
                                      </p:cBhvr>
                                      <p:to>
                                        <p:strVal val="visible"/>
                                      </p:to>
                                    </p:set>
                                    <p:animEffect transition="in" filter="diamond(in)">
                                      <p:cBhvr>
                                        <p:cTn id="57" dur="2000"/>
                                        <p:tgtEl>
                                          <p:spTgt spid="19474"/>
                                        </p:tgtEl>
                                      </p:cBhvr>
                                    </p:animEffect>
                                  </p:childTnLst>
                                </p:cTn>
                              </p:par>
                            </p:childTnLst>
                          </p:cTn>
                        </p:par>
                        <p:par>
                          <p:cTn id="58" fill="hold">
                            <p:stCondLst>
                              <p:cond delay="25000"/>
                            </p:stCondLst>
                            <p:childTnLst>
                              <p:par>
                                <p:cTn id="59" presetID="8" presetClass="entr" presetSubtype="16" fill="hold" grpId="0" nodeType="afterEffect">
                                  <p:stCondLst>
                                    <p:cond delay="0"/>
                                  </p:stCondLst>
                                  <p:childTnLst>
                                    <p:set>
                                      <p:cBhvr>
                                        <p:cTn id="60" dur="1" fill="hold">
                                          <p:stCondLst>
                                            <p:cond delay="0"/>
                                          </p:stCondLst>
                                        </p:cTn>
                                        <p:tgtEl>
                                          <p:spTgt spid="19467"/>
                                        </p:tgtEl>
                                        <p:attrNameLst>
                                          <p:attrName>style.visibility</p:attrName>
                                        </p:attrNameLst>
                                      </p:cBhvr>
                                      <p:to>
                                        <p:strVal val="visible"/>
                                      </p:to>
                                    </p:set>
                                    <p:animEffect transition="in" filter="diamond(in)">
                                      <p:cBhvr>
                                        <p:cTn id="61" dur="2000"/>
                                        <p:tgtEl>
                                          <p:spTgt spid="19467"/>
                                        </p:tgtEl>
                                      </p:cBhvr>
                                    </p:animEffect>
                                  </p:childTnLst>
                                </p:cTn>
                              </p:par>
                            </p:childTnLst>
                          </p:cTn>
                        </p:par>
                        <p:par>
                          <p:cTn id="62" fill="hold">
                            <p:stCondLst>
                              <p:cond delay="27000"/>
                            </p:stCondLst>
                            <p:childTnLst>
                              <p:par>
                                <p:cTn id="63" presetID="8" presetClass="entr" presetSubtype="16" fill="hold" grpId="0" nodeType="afterEffect">
                                  <p:stCondLst>
                                    <p:cond delay="0"/>
                                  </p:stCondLst>
                                  <p:childTnLst>
                                    <p:set>
                                      <p:cBhvr>
                                        <p:cTn id="64" dur="1" fill="hold">
                                          <p:stCondLst>
                                            <p:cond delay="0"/>
                                          </p:stCondLst>
                                        </p:cTn>
                                        <p:tgtEl>
                                          <p:spTgt spid="19468"/>
                                        </p:tgtEl>
                                        <p:attrNameLst>
                                          <p:attrName>style.visibility</p:attrName>
                                        </p:attrNameLst>
                                      </p:cBhvr>
                                      <p:to>
                                        <p:strVal val="visible"/>
                                      </p:to>
                                    </p:set>
                                    <p:animEffect transition="in" filter="diamond(in)">
                                      <p:cBhvr>
                                        <p:cTn id="65" dur="2000"/>
                                        <p:tgtEl>
                                          <p:spTgt spid="19468"/>
                                        </p:tgtEl>
                                      </p:cBhvr>
                                    </p:animEffect>
                                  </p:childTnLst>
                                </p:cTn>
                              </p:par>
                            </p:childTnLst>
                          </p:cTn>
                        </p:par>
                        <p:par>
                          <p:cTn id="66" fill="hold">
                            <p:stCondLst>
                              <p:cond delay="29000"/>
                            </p:stCondLst>
                            <p:childTnLst>
                              <p:par>
                                <p:cTn id="67" presetID="8" presetClass="entr" presetSubtype="16" fill="hold" nodeType="afterEffect">
                                  <p:stCondLst>
                                    <p:cond delay="0"/>
                                  </p:stCondLst>
                                  <p:childTnLst>
                                    <p:set>
                                      <p:cBhvr>
                                        <p:cTn id="68" dur="1" fill="hold">
                                          <p:stCondLst>
                                            <p:cond delay="0"/>
                                          </p:stCondLst>
                                        </p:cTn>
                                        <p:tgtEl>
                                          <p:spTgt spid="19460"/>
                                        </p:tgtEl>
                                        <p:attrNameLst>
                                          <p:attrName>style.visibility</p:attrName>
                                        </p:attrNameLst>
                                      </p:cBhvr>
                                      <p:to>
                                        <p:strVal val="visible"/>
                                      </p:to>
                                    </p:set>
                                    <p:animEffect transition="in" filter="diamond(in)">
                                      <p:cBhvr>
                                        <p:cTn id="69"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1" grpId="0" bldLvl="0" animBg="1"/>
      <p:bldP spid="19462" grpId="0" bldLvl="0" animBg="1"/>
      <p:bldP spid="19463" grpId="0" bldLvl="0" animBg="1"/>
      <p:bldP spid="19464" grpId="0" bldLvl="0" animBg="1"/>
      <p:bldP spid="19465" grpId="0" bldLvl="0" animBg="1"/>
      <p:bldP spid="19466" grpId="0" bldLvl="0" animBg="1"/>
      <p:bldP spid="19467" grpId="0" bldLvl="0" animBg="1"/>
      <p:bldP spid="19468"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ups</a:t>
            </a:r>
            <a:r>
              <a:rPr lang="zh-CN" altLang="en-US"/>
              <a:t>客户服务</a:t>
            </a:r>
            <a:endParaRPr lang="zh-CN" altLang="en-US"/>
          </a:p>
        </p:txBody>
      </p:sp>
      <p:pic>
        <p:nvPicPr>
          <p:cNvPr id="22532" name="Picture 4">
            <a:hlinkClick r:id="rId1" action="ppaction://hlinksldjump"/>
          </p:cNvPr>
          <p:cNvPicPr>
            <a:picLocks noChangeAspect="1"/>
          </p:cNvPicPr>
          <p:nvPr>
            <p:ph idx="1"/>
          </p:nvPr>
        </p:nvPicPr>
        <p:blipFill>
          <a:blip r:embed="rId2"/>
          <a:srcRect/>
          <a:stretch>
            <a:fillRect/>
          </a:stretch>
        </p:blipFill>
        <p:spPr>
          <a:xfrm>
            <a:off x="3175635" y="1630680"/>
            <a:ext cx="5838825" cy="4314825"/>
          </a:xfrm>
          <a:prstGeom prst="rect">
            <a:avLst/>
          </a:prstGeom>
          <a:noFill/>
          <a:ln w="9525">
            <a:noFill/>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p:txBody>
          <a:bodyPr anchor="ctr"/>
          <a:lstStyle/>
          <a:p>
            <a:r>
              <a:rPr lang="zh-CN" altLang="en-US" dirty="0"/>
              <a:t>导入案例</a:t>
            </a:r>
            <a:endParaRPr lang="zh-CN" altLang="en-US" dirty="0"/>
          </a:p>
        </p:txBody>
      </p:sp>
      <p:sp>
        <p:nvSpPr>
          <p:cNvPr id="11267" name="文本占位符 11266"/>
          <p:cNvSpPr>
            <a:spLocks noGrp="1"/>
          </p:cNvSpPr>
          <p:nvPr>
            <p:ph type="body" idx="1"/>
          </p:nvPr>
        </p:nvSpPr>
        <p:spPr/>
        <p:txBody>
          <a:bodyPr/>
          <a:lstStyle/>
          <a:p>
            <a:r>
              <a:rPr lang="zh-CN" altLang="en-US" dirty="0"/>
              <a:t>王永庆卖米的故事</a:t>
            </a:r>
            <a:endParaRPr lang="zh-CN" altLang="en-US" dirty="0"/>
          </a:p>
          <a:p>
            <a:r>
              <a:rPr lang="zh-CN" altLang="en-US" dirty="0"/>
              <a:t>星巴克——咖啡的故事</a:t>
            </a:r>
            <a:endParaRPr lang="zh-CN" altLang="en-US" dirty="0"/>
          </a:p>
          <a:p>
            <a:r>
              <a:rPr lang="zh-CN" altLang="en-US" dirty="0"/>
              <a:t>玫琳凯</a:t>
            </a:r>
            <a:endParaRPr lang="zh-CN" altLang="en-US" dirty="0"/>
          </a:p>
          <a:p>
            <a:r>
              <a:rPr lang="zh-CN" altLang="en-US" dirty="0"/>
              <a:t>美容店里温馨舒适的环境</a:t>
            </a:r>
            <a:endParaRPr lang="zh-CN" altLang="en-US" dirty="0"/>
          </a:p>
          <a:p>
            <a:r>
              <a:rPr lang="zh-CN" altLang="en-US" dirty="0"/>
              <a:t>家电行业送货上门、安装、</a:t>
            </a:r>
            <a:endParaRPr lang="zh-CN" altLang="en-US" dirty="0"/>
          </a:p>
          <a:p>
            <a:endParaRPr lang="zh-CN" altLang="en-US" dirty="0"/>
          </a:p>
        </p:txBody>
      </p:sp>
      <p:pic>
        <p:nvPicPr>
          <p:cNvPr id="11268" name="图片 11267"/>
          <p:cNvPicPr>
            <a:picLocks noChangeAspect="1"/>
          </p:cNvPicPr>
          <p:nvPr/>
        </p:nvPicPr>
        <p:blipFill>
          <a:blip r:embed="rId1"/>
          <a:srcRect/>
          <a:stretch>
            <a:fillRect/>
          </a:stretch>
        </p:blipFill>
        <p:spPr>
          <a:xfrm>
            <a:off x="5867400" y="4191000"/>
            <a:ext cx="4752975" cy="2638425"/>
          </a:xfrm>
          <a:prstGeom prst="rect">
            <a:avLst/>
          </a:prstGeom>
          <a:noFill/>
          <a:ln w="9525">
            <a:noFill/>
            <a:miter/>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981200" y="122238"/>
            <a:ext cx="7543800" cy="1295400"/>
          </a:xfrm>
        </p:spPr>
        <p:txBody>
          <a:bodyPr vert="horz" wrap="square" anchor="ctr"/>
          <a:lstStyle/>
          <a:p>
            <a:pPr lvl="0"/>
            <a:r>
              <a:rPr lang="zh-CN" altLang="en-US"/>
              <a:t>任务 提供优质客户服务</a:t>
            </a:r>
            <a:endParaRPr lang="zh-CN" altLang="en-US"/>
          </a:p>
        </p:txBody>
      </p:sp>
      <p:sp>
        <p:nvSpPr>
          <p:cNvPr id="15363" name="Rectangle 3"/>
          <p:cNvSpPr>
            <a:spLocks noGrp="1"/>
          </p:cNvSpPr>
          <p:nvPr>
            <p:ph type="body"/>
          </p:nvPr>
        </p:nvSpPr>
        <p:spPr>
          <a:xfrm>
            <a:off x="1981200" y="1719263"/>
            <a:ext cx="8229600" cy="4411662"/>
          </a:xfrm>
        </p:spPr>
        <p:txBody>
          <a:bodyPr vert="horz" wrap="square" anchor="t"/>
          <a:lstStyle/>
          <a:p>
            <a:pPr lvl="0"/>
            <a:r>
              <a:rPr lang="zh-CN" altLang="en-US" dirty="0"/>
              <a:t>经调查发现：服务不能令顾客满意，会造成 </a:t>
            </a:r>
            <a:r>
              <a:rPr lang="en-US" altLang="x-none" dirty="0"/>
              <a:t>90% </a:t>
            </a:r>
            <a:r>
              <a:rPr lang="zh-CN" altLang="en-US" dirty="0"/>
              <a:t>的顾客离去，顾客问题得不到解决会造成 </a:t>
            </a:r>
            <a:r>
              <a:rPr lang="en-US" altLang="x-none" dirty="0"/>
              <a:t>89% </a:t>
            </a:r>
            <a:r>
              <a:rPr lang="zh-CN" altLang="en-US" dirty="0"/>
              <a:t>的顾客流失，而一个不满意顾客往往平均会向</a:t>
            </a:r>
            <a:r>
              <a:rPr lang="en-US" altLang="x-none" dirty="0"/>
              <a:t>9</a:t>
            </a:r>
            <a:r>
              <a:rPr lang="zh-CN" altLang="en-US" dirty="0"/>
              <a:t>个人叙述不愉快的购物经历</a:t>
            </a:r>
            <a:endParaRPr lang="zh-CN" altLang="en-US" dirty="0"/>
          </a:p>
          <a:p>
            <a:pPr lvl="0"/>
            <a:r>
              <a:rPr lang="zh-CN" altLang="en-US" dirty="0"/>
              <a:t>服务是最主要的区分工具 </a:t>
            </a:r>
            <a:endParaRPr lang="zh-CN" altLang="en-US" dirty="0"/>
          </a:p>
          <a:p>
            <a:pPr lvl="0"/>
            <a:r>
              <a:rPr lang="zh-CN" altLang="en-US" dirty="0"/>
              <a:t>客户并非一个简单的销售对象，同时也是服务的对象 </a:t>
            </a:r>
            <a:endParaRPr lang="zh-CN" altLang="en-US" dirty="0"/>
          </a:p>
          <a:p>
            <a:pPr lvl="0"/>
            <a:r>
              <a:rPr lang="zh-CN" altLang="en-US" dirty="0"/>
              <a:t>微利时代，企业靠服务赢得竞争</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a:xfrm>
            <a:off x="1981200" y="122238"/>
            <a:ext cx="7543800" cy="1295400"/>
          </a:xfrm>
        </p:spPr>
        <p:txBody>
          <a:bodyPr vert="horz" wrap="square" anchor="ctr"/>
          <a:lstStyle/>
          <a:p>
            <a:pPr lvl="0"/>
            <a:r>
              <a:rPr lang="zh-CN" altLang="en-US"/>
              <a:t>一、客户服务</a:t>
            </a:r>
            <a:endParaRPr lang="zh-CN" altLang="en-US"/>
          </a:p>
        </p:txBody>
      </p:sp>
      <p:sp>
        <p:nvSpPr>
          <p:cNvPr id="20484" name="Rectangle 3"/>
          <p:cNvSpPr>
            <a:spLocks noGrp="1"/>
          </p:cNvSpPr>
          <p:nvPr>
            <p:ph type="body"/>
          </p:nvPr>
        </p:nvSpPr>
        <p:spPr>
          <a:xfrm>
            <a:off x="1783080" y="1338263"/>
            <a:ext cx="8229600" cy="4411662"/>
          </a:xfrm>
        </p:spPr>
        <p:txBody>
          <a:bodyPr vert="horz" wrap="square" anchor="t"/>
          <a:lstStyle/>
          <a:p>
            <a:pPr lvl="0"/>
            <a:r>
              <a:rPr lang="zh-CN" altLang="en-US" dirty="0">
                <a:latin typeface="楷体_GB2312" pitchFamily="49" charset="-122"/>
                <a:ea typeface="楷体_GB2312" pitchFamily="49" charset="-122"/>
                <a:sym typeface="+mn-ea"/>
              </a:rPr>
              <a:t> </a:t>
            </a:r>
            <a:r>
              <a:rPr lang="zh-CN" altLang="zh-CN" dirty="0">
                <a:latin typeface="楷体_GB2312" pitchFamily="49" charset="-122"/>
                <a:ea typeface="楷体_GB2312" pitchFamily="49" charset="-122"/>
                <a:sym typeface="+mn-ea"/>
              </a:rPr>
              <a:t>服务：支撑客户价值生成的所有活动和流程，这包括各类解决方案，如产品、服务或者二者的组合，这些都是服务。</a:t>
            </a:r>
            <a:endParaRPr lang="zh-CN" altLang="zh-CN" dirty="0">
              <a:latin typeface="楷体_GB2312" pitchFamily="49" charset="-122"/>
              <a:ea typeface="楷体_GB2312" pitchFamily="49" charset="-122"/>
              <a:sym typeface="+mn-ea"/>
            </a:endParaRPr>
          </a:p>
          <a:p>
            <a:pPr lvl="0"/>
            <a:r>
              <a:rPr lang="zh-CN" altLang="zh-CN" dirty="0">
                <a:latin typeface="楷体_GB2312" pitchFamily="49" charset="-122"/>
                <a:ea typeface="楷体_GB2312" pitchFamily="49" charset="-122"/>
                <a:sym typeface="+mn-ea"/>
              </a:rPr>
              <a:t>我们所说的服务不是传统意义上的服务，如咨询、物流，等等。我们所说的服务，是企业为客户提供的以服务形式而存在的某种解决方案。</a:t>
            </a:r>
            <a:endParaRPr lang="zh-CN" altLang="en-US"/>
          </a:p>
        </p:txBody>
      </p:sp>
      <p:sp>
        <p:nvSpPr>
          <p:cNvPr id="20485" name="Oval 4"/>
          <p:cNvSpPr/>
          <p:nvPr/>
        </p:nvSpPr>
        <p:spPr>
          <a:xfrm>
            <a:off x="6202680" y="4998720"/>
            <a:ext cx="914400" cy="533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8" name="Text Box 8"/>
          <p:cNvSpPr txBox="1"/>
          <p:nvPr/>
        </p:nvSpPr>
        <p:spPr>
          <a:xfrm>
            <a:off x="1691005" y="6270625"/>
            <a:ext cx="1554480" cy="365760"/>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产品整体概念</a:t>
            </a:r>
            <a:endParaRPr lang="zh-CN" altLang="en-US" dirty="0">
              <a:latin typeface="Arial" charset="-116"/>
              <a:ea typeface="宋体" charset="-122"/>
            </a:endParaRPr>
          </a:p>
        </p:txBody>
      </p:sp>
      <p:sp>
        <p:nvSpPr>
          <p:cNvPr id="20489" name="Text Box 11"/>
          <p:cNvSpPr txBox="1"/>
          <p:nvPr/>
        </p:nvSpPr>
        <p:spPr>
          <a:xfrm>
            <a:off x="2895600" y="2971800"/>
            <a:ext cx="1143000" cy="365760"/>
          </a:xfrm>
          <a:prstGeom prst="rect">
            <a:avLst/>
          </a:prstGeom>
          <a:noFill/>
          <a:ln w="9525">
            <a:noFill/>
            <a:miter/>
          </a:ln>
        </p:spPr>
        <p:txBody>
          <a:bodyPr>
            <a:spAutoFit/>
          </a:bodyPr>
          <a:lstStyle/>
          <a:p>
            <a:pPr lvl="0" eaLnBrk="1" hangingPunct="1"/>
            <a:endParaRPr lang="zh-CN" altLang="en-US" dirty="0">
              <a:latin typeface="Arial" charset="-116"/>
              <a:ea typeface="宋体" charset="-122"/>
            </a:endParaRPr>
          </a:p>
        </p:txBody>
      </p:sp>
      <p:grpSp>
        <p:nvGrpSpPr>
          <p:cNvPr id="2" name="组合 1"/>
          <p:cNvGrpSpPr/>
          <p:nvPr/>
        </p:nvGrpSpPr>
        <p:grpSpPr>
          <a:xfrm>
            <a:off x="4724400" y="4251960"/>
            <a:ext cx="6050280" cy="2316480"/>
            <a:chOff x="2784" y="5784"/>
            <a:chExt cx="9528" cy="3648"/>
          </a:xfrm>
        </p:grpSpPr>
        <p:sp>
          <p:nvSpPr>
            <p:cNvPr id="20482" name="Oval 7"/>
            <p:cNvSpPr/>
            <p:nvPr/>
          </p:nvSpPr>
          <p:spPr>
            <a:xfrm>
              <a:off x="2784" y="5952"/>
              <a:ext cx="4800" cy="348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endParaRPr lang="zh-CN" altLang="en-US" dirty="0">
                <a:latin typeface="Arial" charset="-116"/>
                <a:ea typeface="宋体" charset="-122"/>
              </a:endParaRPr>
            </a:p>
          </p:txBody>
        </p:sp>
        <p:sp>
          <p:nvSpPr>
            <p:cNvPr id="20486" name="Oval 5"/>
            <p:cNvSpPr/>
            <p:nvPr/>
          </p:nvSpPr>
          <p:spPr>
            <a:xfrm>
              <a:off x="3120" y="6528"/>
              <a:ext cx="3960" cy="252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endParaRPr lang="zh-CN" altLang="en-US" dirty="0">
                <a:latin typeface="Arial" charset="-116"/>
                <a:ea typeface="宋体" charset="-122"/>
              </a:endParaRPr>
            </a:p>
          </p:txBody>
        </p:sp>
        <p:sp>
          <p:nvSpPr>
            <p:cNvPr id="20487" name="Oval 6"/>
            <p:cNvSpPr/>
            <p:nvPr/>
          </p:nvSpPr>
          <p:spPr>
            <a:xfrm>
              <a:off x="4080" y="7032"/>
              <a:ext cx="2160" cy="1440"/>
            </a:xfrm>
            <a:prstGeom prst="ellipse">
              <a:avLst/>
            </a:prstGeom>
            <a:gradFill rotWithShape="1">
              <a:gsLst>
                <a:gs pos="0">
                  <a:schemeClr val="bg1"/>
                </a:gs>
                <a:gs pos="50000">
                  <a:srgbClr val="FFCC00"/>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lstStyle/>
            <a:p>
              <a:pPr lvl="0" algn="ctr" eaLnBrk="1" hangingPunct="1"/>
              <a:r>
                <a:rPr lang="zh-CN" altLang="en-US" dirty="0">
                  <a:latin typeface="Arial" charset="-116"/>
                  <a:ea typeface="宋体" charset="-122"/>
                </a:rPr>
                <a:t>核心产品</a:t>
              </a:r>
              <a:endParaRPr lang="zh-CN" altLang="en-US" dirty="0">
                <a:latin typeface="Arial" charset="-116"/>
                <a:ea typeface="宋体" charset="-122"/>
              </a:endParaRPr>
            </a:p>
          </p:txBody>
        </p:sp>
        <p:sp>
          <p:nvSpPr>
            <p:cNvPr id="20490" name="Text Box 12"/>
            <p:cNvSpPr txBox="1"/>
            <p:nvPr/>
          </p:nvSpPr>
          <p:spPr>
            <a:xfrm>
              <a:off x="4344" y="6432"/>
              <a:ext cx="1728" cy="576"/>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形式产品</a:t>
              </a:r>
              <a:endParaRPr lang="zh-CN" altLang="en-US" dirty="0">
                <a:latin typeface="Arial" charset="-116"/>
                <a:ea typeface="宋体" charset="-122"/>
              </a:endParaRPr>
            </a:p>
          </p:txBody>
        </p:sp>
        <p:sp>
          <p:nvSpPr>
            <p:cNvPr id="20491" name="Text Box 13"/>
            <p:cNvSpPr txBox="1"/>
            <p:nvPr/>
          </p:nvSpPr>
          <p:spPr>
            <a:xfrm>
              <a:off x="4560" y="5784"/>
              <a:ext cx="1728" cy="576"/>
            </a:xfrm>
            <a:prstGeom prst="rect">
              <a:avLst/>
            </a:prstGeom>
            <a:noFill/>
            <a:ln w="9525">
              <a:noFill/>
              <a:miter/>
            </a:ln>
          </p:spPr>
          <p:txBody>
            <a:bodyPr wrap="none">
              <a:spAutoFit/>
            </a:bodyPr>
            <a:lstStyle/>
            <a:p>
              <a:pPr lvl="0" eaLnBrk="1" hangingPunct="1"/>
              <a:r>
                <a:rPr lang="zh-CN" altLang="en-US" dirty="0">
                  <a:latin typeface="Arial" charset="-116"/>
                  <a:ea typeface="宋体" charset="-122"/>
                </a:rPr>
                <a:t>附加产品</a:t>
              </a:r>
              <a:endParaRPr lang="zh-CN" altLang="en-US" dirty="0">
                <a:latin typeface="Arial" charset="-116"/>
                <a:ea typeface="宋体" charset="-122"/>
              </a:endParaRPr>
            </a:p>
          </p:txBody>
        </p:sp>
        <p:sp>
          <p:nvSpPr>
            <p:cNvPr id="20492" name="Line 14"/>
            <p:cNvSpPr/>
            <p:nvPr/>
          </p:nvSpPr>
          <p:spPr>
            <a:xfrm flipV="1">
              <a:off x="6696" y="6888"/>
              <a:ext cx="3000" cy="360"/>
            </a:xfrm>
            <a:prstGeom prst="line">
              <a:avLst/>
            </a:prstGeom>
            <a:ln w="57150" cap="flat" cmpd="sng">
              <a:solidFill>
                <a:srgbClr val="00FFFF"/>
              </a:solidFill>
              <a:prstDash val="solid"/>
              <a:headEnd type="none" w="med" len="med"/>
              <a:tailEnd type="triangle" w="med" len="med"/>
            </a:ln>
          </p:spPr>
          <p:txBody>
            <a:bodyPr/>
            <a:lstStyle/>
            <a:p>
              <a:endParaRPr lang="zh-CN" altLang="en-US"/>
            </a:p>
          </p:txBody>
        </p:sp>
        <p:sp>
          <p:nvSpPr>
            <p:cNvPr id="20495" name="Oval 17"/>
            <p:cNvSpPr/>
            <p:nvPr/>
          </p:nvSpPr>
          <p:spPr>
            <a:xfrm>
              <a:off x="9672" y="6264"/>
              <a:ext cx="2640" cy="720"/>
            </a:xfrm>
            <a:prstGeom prst="ellipse">
              <a:avLst/>
            </a:prstGeom>
            <a:gradFill rotWithShape="1">
              <a:gsLst>
                <a:gs pos="0">
                  <a:srgbClr val="CC99FF"/>
                </a:gs>
                <a:gs pos="50000">
                  <a:schemeClr val="bg1"/>
                </a:gs>
                <a:gs pos="100000">
                  <a:srgbClr val="CC99FF"/>
                </a:gs>
              </a:gsLst>
              <a:lin ang="5400000" scaled="1"/>
              <a:tileRect/>
            </a:gradFill>
            <a:ln w="9525" cap="flat" cmpd="sng">
              <a:solidFill>
                <a:schemeClr val="tx1"/>
              </a:solidFill>
              <a:prstDash val="solid"/>
              <a:headEnd type="none" w="med" len="med"/>
              <a:tailEnd type="none" w="med" len="med"/>
            </a:ln>
          </p:spPr>
          <p:txBody>
            <a:bodyPr wrap="none" anchor="ctr"/>
            <a:lstStyle/>
            <a:p>
              <a:pPr lvl="0" eaLnBrk="1" hangingPunct="1"/>
              <a:r>
                <a:rPr lang="zh-CN" altLang="en-US" dirty="0">
                  <a:latin typeface="Arial" charset="-116"/>
                  <a:ea typeface="宋体" charset="-122"/>
                </a:rPr>
                <a:t>服务</a:t>
              </a:r>
              <a:endParaRPr lang="zh-CN" altLang="en-US" dirty="0">
                <a:latin typeface="Arial" charset="-116"/>
                <a:ea typeface="宋体"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7409"/>
          <p:cNvSpPr>
            <a:spLocks noGrp="1"/>
          </p:cNvSpPr>
          <p:nvPr>
            <p:ph type="title"/>
          </p:nvPr>
        </p:nvSpPr>
        <p:spPr/>
        <p:txBody>
          <a:bodyPr anchor="ctr"/>
          <a:lstStyle/>
          <a:p>
            <a:r>
              <a:rPr lang="en-US" altLang="x-none" dirty="0"/>
              <a:t>1.</a:t>
            </a:r>
            <a:r>
              <a:rPr lang="zh-CN" altLang="en-US" dirty="0"/>
              <a:t>客户服务的涵义</a:t>
            </a:r>
            <a:endParaRPr lang="zh-CN" altLang="en-US" dirty="0"/>
          </a:p>
        </p:txBody>
      </p:sp>
      <p:sp>
        <p:nvSpPr>
          <p:cNvPr id="17411" name="文本占位符 17410"/>
          <p:cNvSpPr>
            <a:spLocks noGrp="1"/>
          </p:cNvSpPr>
          <p:nvPr>
            <p:ph type="body" idx="1"/>
          </p:nvPr>
        </p:nvSpPr>
        <p:spPr/>
        <p:txBody>
          <a:bodyPr/>
          <a:lstStyle/>
          <a:p>
            <a:pPr>
              <a:buNone/>
            </a:pPr>
            <a:endParaRPr lang="zh-CN" altLang="en-US" sz="1200" dirty="0"/>
          </a:p>
          <a:p>
            <a:endParaRPr lang="zh-CN" altLang="en-US" dirty="0">
              <a:sym typeface="Arial" charset="-116"/>
            </a:endParaRPr>
          </a:p>
          <a:p>
            <a:r>
              <a:rPr lang="zh-CN" altLang="en-US" dirty="0">
                <a:sym typeface="Arial" charset="-116"/>
              </a:rPr>
              <a:t>服务能够使客户更加了解核心产品或服务的潜在价值的各种特色、行为和信息。</a:t>
            </a:r>
            <a:endParaRPr lang="zh-CN" altLang="en-US" dirty="0">
              <a:sym typeface="Arial" charset="-116"/>
            </a:endParaRPr>
          </a:p>
          <a:p>
            <a:pPr algn="r">
              <a:buNone/>
            </a:pPr>
            <a:r>
              <a:rPr lang="en-US" altLang="x-none" dirty="0">
                <a:sym typeface="Arial" charset="-116"/>
              </a:rPr>
              <a:t>——</a:t>
            </a:r>
            <a:r>
              <a:rPr lang="zh-CN" altLang="en-US" dirty="0">
                <a:sym typeface="Arial" charset="-116"/>
              </a:rPr>
              <a:t>莱维 </a:t>
            </a:r>
            <a:endParaRPr lang="zh-CN" altLang="en-US" dirty="0">
              <a:sym typeface="Arial" charset="-116"/>
            </a:endParaRPr>
          </a:p>
          <a:p>
            <a:pPr algn="r">
              <a:buNone/>
            </a:pPr>
            <a:endParaRPr lang="zh-CN" altLang="en-US" dirty="0">
              <a:sym typeface="Arial" charset="-116"/>
            </a:endParaRPr>
          </a:p>
          <a:p>
            <a:r>
              <a:rPr lang="zh-CN" altLang="en-US" dirty="0">
                <a:sym typeface="Arial" charset="-116"/>
              </a:rPr>
              <a:t>服务是一方能够向另一方提供的基本上是无形的任何行为或绩效，并且不导致任何所有权的产生。它的生产可能与某种物质产品相联系，也可能毫无联系。</a:t>
            </a:r>
            <a:endParaRPr lang="zh-CN" altLang="en-US" dirty="0">
              <a:sym typeface="Arial" charset="-116"/>
            </a:endParaRPr>
          </a:p>
          <a:p>
            <a:pPr algn="r">
              <a:buNone/>
            </a:pPr>
            <a:r>
              <a:rPr lang="en-US" altLang="x-none" dirty="0"/>
              <a:t>——</a:t>
            </a:r>
            <a:r>
              <a:rPr lang="zh-CN" altLang="en-US" dirty="0"/>
              <a:t>科特勒</a:t>
            </a:r>
            <a:endParaRPr lang="zh-CN" altLang="en-US" dirty="0"/>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150995202*i*1"/>
  <p:tag name="KSO_WM_TEMPLATE_CATEGORY" val="diagram"/>
  <p:tag name="KSO_WM_TEMPLATE_INDEX" val="754"/>
</p:tagLst>
</file>

<file path=ppt/tags/tag10.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8*l_i*1_7"/>
  <p:tag name="KSO_WM_UNIT_CLEAR" val="1"/>
  <p:tag name="KSO_WM_UNIT_LAYERLEVEL" val="1_1"/>
  <p:tag name="KSO_WM_BEAUTIFY_FLAG" val="#wm#"/>
  <p:tag name="KSO_WM_DIAGRAM_GROUP_CODE" val="l1-1"/>
</p:tagLst>
</file>

<file path=ppt/tags/tag11.xml><?xml version="1.0" encoding="utf-8"?>
<p:tagLst xmlns:p="http://schemas.openxmlformats.org/presentationml/2006/main">
  <p:tag name="KSO_WM_TAG_VERSION" val="1.0"/>
  <p:tag name="KSO_WM_BEAUTIFY_FLAG" val="#wm#"/>
  <p:tag name="KSO_WM_UNIT_TYPE" val="i"/>
  <p:tag name="KSO_WM_UNIT_ID" val="150995202*i*19"/>
  <p:tag name="KSO_WM_TEMPLATE_CATEGORY" val="diagram"/>
  <p:tag name="KSO_WM_TEMPLATE_INDEX" val="754"/>
</p:tagLst>
</file>

<file path=ppt/tags/tag12.xml><?xml version="1.0" encoding="utf-8"?>
<p:tagLst xmlns:p="http://schemas.openxmlformats.org/presentationml/2006/main">
  <p:tag name="KSO_WM_TAG_VERSION" val="1.0"/>
  <p:tag name="KSO_WM_TEMPLATE_CATEGORY" val="diagram"/>
  <p:tag name="KSO_WM_TEMPLATE_INDEX" val="754"/>
  <p:tag name="KSO_WM_UNIT_TYPE" val="l_i"/>
  <p:tag name="KSO_WM_UNIT_INDEX" val="1_8"/>
  <p:tag name="KSO_WM_UNIT_ID" val="258*l_i*1_8"/>
  <p:tag name="KSO_WM_UNIT_CLEAR" val="1"/>
  <p:tag name="KSO_WM_UNIT_LAYERLEVEL" val="1_1"/>
  <p:tag name="KSO_WM_BEAUTIFY_FLAG" val="#wm#"/>
  <p:tag name="KSO_WM_DIAGRAM_GROUP_CODE" val="l1-1"/>
</p:tagLst>
</file>

<file path=ppt/tags/tag13.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8*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Lst>
</file>

<file path=ppt/tags/tag14.xml><?xml version="1.0" encoding="utf-8"?>
<p:tagLst xmlns:p="http://schemas.openxmlformats.org/presentationml/2006/main">
  <p:tag name="KSO_WM_TAG_VERSION" val="1.0"/>
  <p:tag name="KSO_WM_TEMPLATE_CATEGORY" val="diagram"/>
  <p:tag name="KSO_WM_TEMPLATE_INDEX" val="754"/>
  <p:tag name="KSO_WM_UNIT_TYPE" val="l_i"/>
  <p:tag name="KSO_WM_UNIT_INDEX" val="1_9"/>
  <p:tag name="KSO_WM_UNIT_ID" val="258*l_i*1_9"/>
  <p:tag name="KSO_WM_UNIT_CLEAR" val="1"/>
  <p:tag name="KSO_WM_UNIT_LAYERLEVEL" val="1_1"/>
  <p:tag name="KSO_WM_BEAUTIFY_FLAG" val="#wm#"/>
  <p:tag name="KSO_WM_DIAGRAM_GROUP_CODE" val="l1-1"/>
</p:tagLst>
</file>

<file path=ppt/tags/tag15.xml><?xml version="1.0" encoding="utf-8"?>
<p:tagLst xmlns:p="http://schemas.openxmlformats.org/presentationml/2006/main">
  <p:tag name="KSO_WM_TAG_VERSION" val="1.0"/>
  <p:tag name="KSO_WM_TEMPLATE_CATEGORY" val="diagram"/>
  <p:tag name="KSO_WM_TEMPLATE_INDEX" val="754"/>
  <p:tag name="KSO_WM_UNIT_TYPE" val="l_i"/>
  <p:tag name="KSO_WM_UNIT_INDEX" val="1_10"/>
  <p:tag name="KSO_WM_UNIT_ID" val="258*l_i*1_10"/>
  <p:tag name="KSO_WM_UNIT_CLEAR" val="1"/>
  <p:tag name="KSO_WM_UNIT_LAYERLEVEL" val="1_1"/>
  <p:tag name="KSO_WM_BEAUTIFY_FLAG" val="#wm#"/>
  <p:tag name="KSO_WM_DIAGRAM_GROUP_CODE" val="l1-1"/>
</p:tagLst>
</file>

<file path=ppt/tags/tag16.xml><?xml version="1.0" encoding="utf-8"?>
<p:tagLst xmlns:p="http://schemas.openxmlformats.org/presentationml/2006/main">
  <p:tag name="KSO_WM_UNIT_RELATE_UNITID" val="258*l*1"/>
  <p:tag name="KSO_WM_TAG_VERSION" val="1.0"/>
  <p:tag name="KSO_WM_TEMPLATE_CATEGORY" val="diagram"/>
  <p:tag name="KSO_WM_TEMPLATE_INDEX" val="754"/>
  <p:tag name="KSO_WM_UNIT_TYPE" val="a"/>
  <p:tag name="KSO_WM_UNIT_INDEX" val="1"/>
  <p:tag name="KSO_WM_UNIT_ID" val="258*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7"/>
  <p:tag name="KSO_WM_BEAUTIFY_FLAG" val="#wm#"/>
</p:tagLst>
</file>

<file path=ppt/tags/tag17.xml><?xml version="1.0" encoding="utf-8"?>
<p:tagLst xmlns:p="http://schemas.openxmlformats.org/presentationml/2006/main">
  <p:tag name="KSO_WM_TAG_VERSION" val="1.0"/>
  <p:tag name="KSO_WM_BEAUTIFY_FLAG" val="#wm#"/>
  <p:tag name="KSO_WM_UNIT_ID" val="diagram160520_6*m_i*1_1"/>
  <p:tag name="KSO_WM_TEMPLATE_CATEGORY" val="diagram"/>
  <p:tag name="KSO_WM_TEMPLATE_INDEX" val="160520"/>
  <p:tag name="KSO_WM_UNIT_TYPE" val="m_i"/>
  <p:tag name="KSO_WM_UNIT_INDEX" val="1_1"/>
  <p:tag name="KSO_WM_UNIT_CLEAR" val="1"/>
  <p:tag name="KSO_WM_UNIT_LAYERLEVEL" val="1_1"/>
  <p:tag name="KSO_WM_DIAGRAM_GROUP_CODE" val="m1-1"/>
</p:tagLst>
</file>

<file path=ppt/tags/tag18.xml><?xml version="1.0" encoding="utf-8"?>
<p:tagLst xmlns:p="http://schemas.openxmlformats.org/presentationml/2006/main">
  <p:tag name="KSO_WM_TAG_VERSION" val="1.0"/>
  <p:tag name="KSO_WM_BEAUTIFY_FLAG" val="#wm#"/>
  <p:tag name="KSO_WM_UNIT_ID" val="diagram160520_6*a*1"/>
  <p:tag name="KSO_WM_TEMPLATE_CATEGORY" val="diagram"/>
  <p:tag name="KSO_WM_TEMPLATE_INDEX" val="160520"/>
  <p:tag name="KSO_WM_UNIT_RELATE_UNITID" val="261*m*1"/>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AG_VERSION" val="1.0"/>
  <p:tag name="KSO_WM_BEAUTIFY_FLAG" val="#wm#"/>
  <p:tag name="KSO_WM_UNIT_TYPE" val="i"/>
  <p:tag name="KSO_WM_UNIT_ID" val="diagram160520_6*i*2"/>
  <p:tag name="KSO_WM_TEMPLATE_CATEGORY" val="diagram"/>
  <p:tag name="KSO_WM_TEMPLATE_INDEX" val="160520"/>
</p:tagLst>
</file>

<file path=ppt/tags/tag2.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8*l_i*1_2"/>
  <p:tag name="KSO_WM_UNIT_CLEAR" val="1"/>
  <p:tag name="KSO_WM_UNIT_LAYERLEVEL" val="1_1"/>
  <p:tag name="KSO_WM_BEAUTIFY_FLAG" val="#wm#"/>
  <p:tag name="KSO_WM_DIAGRAM_GROUP_CODE" val="l1-1"/>
</p:tagLst>
</file>

<file path=ppt/tags/tag20.xml><?xml version="1.0" encoding="utf-8"?>
<p:tagLst xmlns:p="http://schemas.openxmlformats.org/presentationml/2006/main">
  <p:tag name="KSO_WM_TAG_VERSION" val="1.0"/>
  <p:tag name="KSO_WM_BEAUTIFY_FLAG" val="#wm#"/>
  <p:tag name="KSO_WM_UNIT_ID" val="diagram160520_6*m_i*1_2"/>
  <p:tag name="KSO_WM_TEMPLATE_CATEGORY" val="diagram"/>
  <p:tag name="KSO_WM_TEMPLATE_INDEX" val="160520"/>
  <p:tag name="KSO_WM_UNIT_TYPE" val="m_i"/>
  <p:tag name="KSO_WM_UNIT_INDEX" val="1_2"/>
  <p:tag name="KSO_WM_UNIT_CLEAR" val="1"/>
  <p:tag name="KSO_WM_UNIT_LAYERLEVEL" val="1_1"/>
  <p:tag name="KSO_WM_DIAGRAM_GROUP_CODE" val="m1-1"/>
</p:tagLst>
</file>

<file path=ppt/tags/tag21.xml><?xml version="1.0" encoding="utf-8"?>
<p:tagLst xmlns:p="http://schemas.openxmlformats.org/presentationml/2006/main">
  <p:tag name="KSO_WM_TAG_VERSION" val="1.0"/>
  <p:tag name="KSO_WM_BEAUTIFY_FLAG" val="#wm#"/>
  <p:tag name="KSO_WM_UNIT_ID" val="diagram160520_6*m_h_f*1_1_1"/>
  <p:tag name="KSO_WM_TEMPLATE_CATEGORY" val="diagram"/>
  <p:tag name="KSO_WM_TEMPLATE_INDEX" val="160520"/>
  <p:tag name="KSO_WM_UNIT_TYPE" val="m_h_f"/>
  <p:tag name="KSO_WM_UNIT_INDEX" val="1_1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22.xml><?xml version="1.0" encoding="utf-8"?>
<p:tagLst xmlns:p="http://schemas.openxmlformats.org/presentationml/2006/main">
  <p:tag name="KSO_WM_TAG_VERSION" val="1.0"/>
  <p:tag name="KSO_WM_BEAUTIFY_FLAG" val="#wm#"/>
  <p:tag name="KSO_WM_UNIT_TYPE" val="i"/>
  <p:tag name="KSO_WM_UNIT_ID" val="diagram160520_6*i*7"/>
  <p:tag name="KSO_WM_TEMPLATE_CATEGORY" val="diagram"/>
  <p:tag name="KSO_WM_TEMPLATE_INDEX" val="160520"/>
</p:tagLst>
</file>

<file path=ppt/tags/tag23.xml><?xml version="1.0" encoding="utf-8"?>
<p:tagLst xmlns:p="http://schemas.openxmlformats.org/presentationml/2006/main">
  <p:tag name="KSO_WM_TAG_VERSION" val="1.0"/>
  <p:tag name="KSO_WM_BEAUTIFY_FLAG" val="#wm#"/>
  <p:tag name="KSO_WM_UNIT_ID" val="diagram160520_6*m_i*1_3"/>
  <p:tag name="KSO_WM_TEMPLATE_CATEGORY" val="diagram"/>
  <p:tag name="KSO_WM_TEMPLATE_INDEX" val="160520"/>
  <p:tag name="KSO_WM_UNIT_TYPE" val="m_i"/>
  <p:tag name="KSO_WM_UNIT_INDEX" val="1_3"/>
  <p:tag name="KSO_WM_UNIT_CLEAR" val="1"/>
  <p:tag name="KSO_WM_UNIT_LAYERLEVEL" val="1_1"/>
  <p:tag name="KSO_WM_DIAGRAM_GROUP_CODE" val="m1-1"/>
</p:tagLst>
</file>

<file path=ppt/tags/tag24.xml><?xml version="1.0" encoding="utf-8"?>
<p:tagLst xmlns:p="http://schemas.openxmlformats.org/presentationml/2006/main">
  <p:tag name="KSO_WM_TAG_VERSION" val="1.0"/>
  <p:tag name="KSO_WM_BEAUTIFY_FLAG" val="#wm#"/>
  <p:tag name="KSO_WM_UNIT_ID" val="diagram160520_6*m_h_f*1_2_1"/>
  <p:tag name="KSO_WM_TEMPLATE_CATEGORY" val="diagram"/>
  <p:tag name="KSO_WM_TEMPLATE_INDEX" val="160520"/>
  <p:tag name="KSO_WM_UNIT_TYPE" val="m_h_f"/>
  <p:tag name="KSO_WM_UNIT_INDEX" val="1_2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25.xml><?xml version="1.0" encoding="utf-8"?>
<p:tagLst xmlns:p="http://schemas.openxmlformats.org/presentationml/2006/main">
  <p:tag name="KSO_WM_TAG_VERSION" val="1.0"/>
  <p:tag name="KSO_WM_BEAUTIFY_FLAG" val="#wm#"/>
  <p:tag name="KSO_WM_UNIT_TYPE" val="i"/>
  <p:tag name="KSO_WM_UNIT_ID" val="diagram160520_6*i*12"/>
  <p:tag name="KSO_WM_TEMPLATE_CATEGORY" val="diagram"/>
  <p:tag name="KSO_WM_TEMPLATE_INDEX" val="160520"/>
</p:tagLst>
</file>

<file path=ppt/tags/tag26.xml><?xml version="1.0" encoding="utf-8"?>
<p:tagLst xmlns:p="http://schemas.openxmlformats.org/presentationml/2006/main">
  <p:tag name="KSO_WM_TAG_VERSION" val="1.0"/>
  <p:tag name="KSO_WM_BEAUTIFY_FLAG" val="#wm#"/>
  <p:tag name="KSO_WM_UNIT_ID" val="diagram160520_6*m_i*1_4"/>
  <p:tag name="KSO_WM_TEMPLATE_CATEGORY" val="diagram"/>
  <p:tag name="KSO_WM_TEMPLATE_INDEX" val="160520"/>
  <p:tag name="KSO_WM_UNIT_TYPE" val="m_i"/>
  <p:tag name="KSO_WM_UNIT_INDEX" val="1_4"/>
  <p:tag name="KSO_WM_UNIT_CLEAR" val="1"/>
  <p:tag name="KSO_WM_UNIT_LAYERLEVEL" val="1_1"/>
  <p:tag name="KSO_WM_DIAGRAM_GROUP_CODE" val="m1-1"/>
</p:tagLst>
</file>

<file path=ppt/tags/tag27.xml><?xml version="1.0" encoding="utf-8"?>
<p:tagLst xmlns:p="http://schemas.openxmlformats.org/presentationml/2006/main">
  <p:tag name="KSO_WM_TAG_VERSION" val="1.0"/>
  <p:tag name="KSO_WM_BEAUTIFY_FLAG" val="#wm#"/>
  <p:tag name="KSO_WM_UNIT_ID" val="diagram160520_6*m_h_f*1_3_1"/>
  <p:tag name="KSO_WM_TEMPLATE_CATEGORY" val="diagram"/>
  <p:tag name="KSO_WM_TEMPLATE_INDEX" val="160520"/>
  <p:tag name="KSO_WM_UNIT_TYPE" val="m_h_f"/>
  <p:tag name="KSO_WM_UNIT_INDEX" val="1_3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28.xml><?xml version="1.0" encoding="utf-8"?>
<p:tagLst xmlns:p="http://schemas.openxmlformats.org/presentationml/2006/main">
  <p:tag name="KSO_WM_TAG_VERSION" val="1.0"/>
  <p:tag name="KSO_WM_BEAUTIFY_FLAG" val="#wm#"/>
  <p:tag name="KSO_WM_UNIT_TYPE" val="i"/>
  <p:tag name="KSO_WM_UNIT_ID" val="diagram160520_6*i*17"/>
  <p:tag name="KSO_WM_TEMPLATE_CATEGORY" val="diagram"/>
  <p:tag name="KSO_WM_TEMPLATE_INDEX" val="160520"/>
</p:tagLst>
</file>

<file path=ppt/tags/tag29.xml><?xml version="1.0" encoding="utf-8"?>
<p:tagLst xmlns:p="http://schemas.openxmlformats.org/presentationml/2006/main">
  <p:tag name="KSO_WM_TAG_VERSION" val="1.0"/>
  <p:tag name="KSO_WM_BEAUTIFY_FLAG" val="#wm#"/>
  <p:tag name="KSO_WM_UNIT_ID" val="diagram160520_6*m_i*1_5"/>
  <p:tag name="KSO_WM_TEMPLATE_CATEGORY" val="diagram"/>
  <p:tag name="KSO_WM_TEMPLATE_INDEX" val="160520"/>
  <p:tag name="KSO_WM_UNIT_TYPE" val="m_i"/>
  <p:tag name="KSO_WM_UNIT_INDEX" val="1_5"/>
  <p:tag name="KSO_WM_UNIT_CLEAR" val="1"/>
  <p:tag name="KSO_WM_UNIT_LAYERLEVEL" val="1_1"/>
  <p:tag name="KSO_WM_DIAGRAM_GROUP_CODE" val="m1-1"/>
</p:tagLst>
</file>

<file path=ppt/tags/tag3.xml><?xml version="1.0" encoding="utf-8"?>
<p:tagLst xmlns:p="http://schemas.openxmlformats.org/presentationml/2006/main">
  <p:tag name="KSO_WM_TAG_VERSION" val="1.0"/>
  <p:tag name="KSO_WM_TEMPLATE_CATEGORY" val="diagram"/>
  <p:tag name="KSO_WM_TEMPLATE_INDEX" val="754"/>
  <p:tag name="KSO_WM_UNIT_TYPE" val="l_h_f"/>
  <p:tag name="KSO_WM_UNIT_INDEX" val="1_3_1"/>
  <p:tag name="KSO_WM_UNIT_ID" val="258*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Lst>
</file>

<file path=ppt/tags/tag30.xml><?xml version="1.0" encoding="utf-8"?>
<p:tagLst xmlns:p="http://schemas.openxmlformats.org/presentationml/2006/main">
  <p:tag name="KSO_WM_TAG_VERSION" val="1.0"/>
  <p:tag name="KSO_WM_BEAUTIFY_FLAG" val="#wm#"/>
  <p:tag name="KSO_WM_UNIT_ID" val="diagram160520_6*m_h_f*1_4_1"/>
  <p:tag name="KSO_WM_TEMPLATE_CATEGORY" val="diagram"/>
  <p:tag name="KSO_WM_TEMPLATE_INDEX" val="160520"/>
  <p:tag name="KSO_WM_UNIT_TYPE" val="m_h_f"/>
  <p:tag name="KSO_WM_UNIT_INDEX" val="1_4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31.xml><?xml version="1.0" encoding="utf-8"?>
<p:tagLst xmlns:p="http://schemas.openxmlformats.org/presentationml/2006/main">
  <p:tag name="KSO_WM_TAG_VERSION" val="1.0"/>
  <p:tag name="KSO_WM_BEAUTIFY_FLAG" val="#wm#"/>
  <p:tag name="KSO_WM_UNIT_TYPE" val="i"/>
  <p:tag name="KSO_WM_UNIT_ID" val="diagram160520_6*i*22"/>
  <p:tag name="KSO_WM_TEMPLATE_CATEGORY" val="diagram"/>
  <p:tag name="KSO_WM_TEMPLATE_INDEX" val="160520"/>
</p:tagLst>
</file>

<file path=ppt/tags/tag32.xml><?xml version="1.0" encoding="utf-8"?>
<p:tagLst xmlns:p="http://schemas.openxmlformats.org/presentationml/2006/main">
  <p:tag name="KSO_WM_TAG_VERSION" val="1.0"/>
  <p:tag name="KSO_WM_BEAUTIFY_FLAG" val="#wm#"/>
  <p:tag name="KSO_WM_UNIT_ID" val="diagram160520_6*m_i*1_6"/>
  <p:tag name="KSO_WM_TEMPLATE_CATEGORY" val="diagram"/>
  <p:tag name="KSO_WM_TEMPLATE_INDEX" val="160520"/>
  <p:tag name="KSO_WM_UNIT_TYPE" val="m_i"/>
  <p:tag name="KSO_WM_UNIT_INDEX" val="1_6"/>
  <p:tag name="KSO_WM_UNIT_CLEAR" val="1"/>
  <p:tag name="KSO_WM_UNIT_LAYERLEVEL" val="1_1"/>
  <p:tag name="KSO_WM_DIAGRAM_GROUP_CODE" val="m1-1"/>
</p:tagLst>
</file>

<file path=ppt/tags/tag33.xml><?xml version="1.0" encoding="utf-8"?>
<p:tagLst xmlns:p="http://schemas.openxmlformats.org/presentationml/2006/main">
  <p:tag name="KSO_WM_TAG_VERSION" val="1.0"/>
  <p:tag name="KSO_WM_BEAUTIFY_FLAG" val="#wm#"/>
  <p:tag name="KSO_WM_UNIT_ID" val="diagram160520_6*m_h_f*1_5_1"/>
  <p:tag name="KSO_WM_TEMPLATE_CATEGORY" val="diagram"/>
  <p:tag name="KSO_WM_TEMPLATE_INDEX" val="160520"/>
  <p:tag name="KSO_WM_UNIT_TYPE" val="m_h_f"/>
  <p:tag name="KSO_WM_UNIT_INDEX" val="1_5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34.xml><?xml version="1.0" encoding="utf-8"?>
<p:tagLst xmlns:p="http://schemas.openxmlformats.org/presentationml/2006/main">
  <p:tag name="KSO_WM_TAG_VERSION" val="1.0"/>
  <p:tag name="KSO_WM_BEAUTIFY_FLAG" val="#wm#"/>
  <p:tag name="KSO_WM_UNIT_TYPE" val="i"/>
  <p:tag name="KSO_WM_UNIT_ID" val="diagram160520_6*i*27"/>
  <p:tag name="KSO_WM_TEMPLATE_CATEGORY" val="diagram"/>
  <p:tag name="KSO_WM_TEMPLATE_INDEX" val="160520"/>
</p:tagLst>
</file>

<file path=ppt/tags/tag35.xml><?xml version="1.0" encoding="utf-8"?>
<p:tagLst xmlns:p="http://schemas.openxmlformats.org/presentationml/2006/main">
  <p:tag name="KSO_WM_TAG_VERSION" val="1.0"/>
  <p:tag name="KSO_WM_BEAUTIFY_FLAG" val="#wm#"/>
  <p:tag name="KSO_WM_UNIT_ID" val="diagram160520_6*m_i*1_7"/>
  <p:tag name="KSO_WM_TEMPLATE_CATEGORY" val="diagram"/>
  <p:tag name="KSO_WM_TEMPLATE_INDEX" val="160520"/>
  <p:tag name="KSO_WM_UNIT_TYPE" val="m_i"/>
  <p:tag name="KSO_WM_UNIT_INDEX" val="1_7"/>
  <p:tag name="KSO_WM_UNIT_CLEAR" val="1"/>
  <p:tag name="KSO_WM_UNIT_LAYERLEVEL" val="1_1"/>
  <p:tag name="KSO_WM_DIAGRAM_GROUP_CODE" val="m1-1"/>
</p:tagLst>
</file>

<file path=ppt/tags/tag36.xml><?xml version="1.0" encoding="utf-8"?>
<p:tagLst xmlns:p="http://schemas.openxmlformats.org/presentationml/2006/main">
  <p:tag name="KSO_WM_TAG_VERSION" val="1.0"/>
  <p:tag name="KSO_WM_BEAUTIFY_FLAG" val="#wm#"/>
  <p:tag name="KSO_WM_UNIT_ID" val="diagram160520_6*m_h_f*1_6_1"/>
  <p:tag name="KSO_WM_TEMPLATE_CATEGORY" val="diagram"/>
  <p:tag name="KSO_WM_TEMPLATE_INDEX" val="160520"/>
  <p:tag name="KSO_WM_UNIT_TYPE" val="m_h_f"/>
  <p:tag name="KSO_WM_UNIT_INDEX" val="1_6_1"/>
  <p:tag name="KSO_WM_UNIT_CLEAR" val="1"/>
  <p:tag name="KSO_WM_UNIT_LAYERLEVEL" val="1_1_1"/>
  <p:tag name="KSO_WM_UNIT_VALUE" val="16"/>
  <p:tag name="KSO_WM_UNIT_HIGHLIGHT" val="0"/>
  <p:tag name="KSO_WM_UNIT_COMPATIBLE" val="0"/>
  <p:tag name="KSO_WM_DIAGRAM_GROUP_CODE" val="m1-1"/>
  <p:tag name="KSO_WM_UNIT_PRESET_TEXT" val="LOREM"/>
</p:tagLst>
</file>

<file path=ppt/tags/tag37.xml><?xml version="1.0" encoding="utf-8"?>
<p:tagLst xmlns:p="http://schemas.openxmlformats.org/presentationml/2006/main">
  <p:tag name="KSO_WM_TEMPLATE_CATEGORY" val="diagram"/>
  <p:tag name="KSO_WM_TEMPLATE_INDEX" val="160520"/>
  <p:tag name="KSO_WM_SLIDE_ID" val="diagram160520_6"/>
  <p:tag name="KSO_WM_SLIDE_INDEX" val="6"/>
  <p:tag name="KSO_WM_SLIDE_ITEM_CNT" val="6"/>
  <p:tag name="KSO_WM_SLIDE_LAYOUT" val="m_a"/>
  <p:tag name="KSO_WM_SLIDE_LAYOUT_CNT" val="1_1"/>
  <p:tag name="KSO_WM_SLIDE_TYPE" val="text"/>
  <p:tag name="KSO_WM_BEAUTIFY_FLAG" val="#wm#"/>
  <p:tag name="KSO_WM_SLIDE_POSITION" val="183*172"/>
  <p:tag name="KSO_WM_SLIDE_SIZE" val="594*296"/>
  <p:tag name="KSO_WM_DIAGRAM_GROUP_CODE" val="m1-1"/>
  <p:tag name="KSO_WM_TAG_VERSION" val="1.0"/>
</p:tagLst>
</file>

<file path=ppt/tags/tag4.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8*l_i*1_3"/>
  <p:tag name="KSO_WM_UNIT_CLEAR" val="1"/>
  <p:tag name="KSO_WM_UNIT_LAYERLEVEL" val="1_1"/>
  <p:tag name="KSO_WM_BEAUTIFY_FLAG" val="#wm#"/>
  <p:tag name="KSO_WM_DIAGRAM_GROUP_CODE" val="l1-1"/>
</p:tagLst>
</file>

<file path=ppt/tags/tag5.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8*l_i*1_4"/>
  <p:tag name="KSO_WM_UNIT_CLEAR" val="1"/>
  <p:tag name="KSO_WM_UNIT_LAYERLEVEL" val="1_1"/>
  <p:tag name="KSO_WM_BEAUTIFY_FLAG" val="#wm#"/>
  <p:tag name="KSO_WM_DIAGRAM_GROUP_CODE" val="l1-1"/>
</p:tagLst>
</file>

<file path=ppt/tags/tag6.xml><?xml version="1.0" encoding="utf-8"?>
<p:tagLst xmlns:p="http://schemas.openxmlformats.org/presentationml/2006/main">
  <p:tag name="KSO_WM_TAG_VERSION" val="1.0"/>
  <p:tag name="KSO_WM_BEAUTIFY_FLAG" val="#wm#"/>
  <p:tag name="KSO_WM_UNIT_TYPE" val="i"/>
  <p:tag name="KSO_WM_UNIT_ID" val="150995202*i*10"/>
  <p:tag name="KSO_WM_TEMPLATE_CATEGORY" val="diagram"/>
  <p:tag name="KSO_WM_TEMPLATE_INDEX" val="754"/>
</p:tagLst>
</file>

<file path=ppt/tags/tag7.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8*l_i*1_5"/>
  <p:tag name="KSO_WM_UNIT_CLEAR" val="1"/>
  <p:tag name="KSO_WM_UNIT_LAYERLEVEL" val="1_1"/>
  <p:tag name="KSO_WM_BEAUTIFY_FLAG" val="#wm#"/>
  <p:tag name="KSO_WM_DIAGRAM_GROUP_CODE" val="l1-1"/>
</p:tagLst>
</file>

<file path=ppt/tags/tag8.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8*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Lst>
</file>

<file path=ppt/tags/tag9.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8*l_i*1_6"/>
  <p:tag name="KSO_WM_UNIT_CLEAR" val="1"/>
  <p:tag name="KSO_WM_UNIT_LAYERLEVEL" val="1_1"/>
  <p:tag name="KSO_WM_BEAUTIFY_FLAG" val="#wm#"/>
  <p:tag name="KSO_WM_DIAGRAM_GROUP_CODE" val="l1-1"/>
</p:tagLst>
</file>

<file path=ppt/theme/theme1.xml><?xml version="1.0" encoding="utf-8"?>
<a:theme xmlns:a="http://schemas.openxmlformats.org/drawingml/2006/main" name="商务类PPT演示-绿">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水的灵韵">
  <a:themeElements>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BBE5F"/>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A"/>
        </a:accent5>
        <a:accent6>
          <a:srgbClr val="A8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BB5D8"/>
        </a:accent5>
        <a:accent6>
          <a:srgbClr val="793A75"/>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57B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7AB"/>
        </a:accent5>
        <a:accent6>
          <a:srgbClr val="C34E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A"/>
        </a:accent5>
        <a:accent6>
          <a:srgbClr val="466C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dge">
  <a:themeElements>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向天歌稻壳儿模板23XIN - 副本">
  <a:themeElements>
    <a:clrScheme name="自定义 20">
      <a:dk1>
        <a:srgbClr val="4B4B4B"/>
      </a:dk1>
      <a:lt1>
        <a:srgbClr val="FFFFFF"/>
      </a:lt1>
      <a:dk2>
        <a:srgbClr val="4B4B4B"/>
      </a:dk2>
      <a:lt2>
        <a:srgbClr val="FFFFFF"/>
      </a:lt2>
      <a:accent1>
        <a:srgbClr val="D74C19"/>
      </a:accent1>
      <a:accent2>
        <a:srgbClr val="B76167"/>
      </a:accent2>
      <a:accent3>
        <a:srgbClr val="D9AA33"/>
      </a:accent3>
      <a:accent4>
        <a:srgbClr val="9E7A9B"/>
      </a:accent4>
      <a:accent5>
        <a:srgbClr val="4D9560"/>
      </a:accent5>
      <a:accent6>
        <a:srgbClr val="488493"/>
      </a:accent6>
      <a:hlink>
        <a:srgbClr val="5699C2"/>
      </a:hlink>
      <a:folHlink>
        <a:srgbClr val="9FCE4A"/>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4964</Words>
  <Application>WPS 演示</Application>
  <PresentationFormat>自定义</PresentationFormat>
  <Paragraphs>588</Paragraphs>
  <Slides>54</Slides>
  <Notes>1</Notes>
  <HiddenSlides>0</HiddenSlides>
  <MMClips>0</MMClips>
  <ScaleCrop>false</ScaleCrop>
  <HeadingPairs>
    <vt:vector size="4" baseType="variant">
      <vt:variant>
        <vt:lpstr>主题</vt:lpstr>
      </vt:variant>
      <vt:variant>
        <vt:i4>5</vt:i4>
      </vt:variant>
      <vt:variant>
        <vt:lpstr>幻灯片标题</vt:lpstr>
      </vt:variant>
      <vt:variant>
        <vt:i4>54</vt:i4>
      </vt:variant>
    </vt:vector>
  </HeadingPairs>
  <TitlesOfParts>
    <vt:vector size="59" baseType="lpstr">
      <vt:lpstr>商务类PPT演示-绿</vt:lpstr>
      <vt:lpstr>水的灵韵</vt:lpstr>
      <vt:lpstr>Edge</vt:lpstr>
      <vt:lpstr>向天歌稻壳儿模板23XIN - 副本</vt:lpstr>
      <vt:lpstr>Office 主题</vt:lpstr>
      <vt:lpstr>PowerPoint 演示文稿</vt:lpstr>
      <vt:lpstr>任务 提供优质客户服务</vt:lpstr>
      <vt:lpstr>学习目标</vt:lpstr>
      <vt:lpstr>印象深刻的一次 购买</vt:lpstr>
      <vt:lpstr>PowerPoint 演示文稿</vt:lpstr>
      <vt:lpstr>导入案例</vt:lpstr>
      <vt:lpstr>任务 提供优质客户服务</vt:lpstr>
      <vt:lpstr>一、客户服务</vt:lpstr>
      <vt:lpstr>1.客户服务的涵义</vt:lpstr>
      <vt:lpstr>客户服务的涵义</vt:lpstr>
      <vt:lpstr>对客户服务的理解</vt:lpstr>
      <vt:lpstr>2.客户服务的特性</vt:lpstr>
      <vt:lpstr>2.客户服务的特性</vt:lpstr>
      <vt:lpstr>PowerPoint 演示文稿</vt:lpstr>
      <vt:lpstr>4、客户服务的内容</vt:lpstr>
      <vt:lpstr>4、客户服务的内容</vt:lpstr>
      <vt:lpstr>4、客户服务的内容</vt:lpstr>
      <vt:lpstr>定点服务与巡回服务</vt:lpstr>
      <vt:lpstr>免费服务&amp;收费服务</vt:lpstr>
      <vt:lpstr>一次性服务&amp;经常性服务</vt:lpstr>
      <vt:lpstr>5、客户服务对企业的意义 </vt:lpstr>
      <vt:lpstr>PowerPoint 演示文稿</vt:lpstr>
      <vt:lpstr>好产品？好服务？以什么评价？</vt:lpstr>
      <vt:lpstr>二、客户服务质量</vt:lpstr>
      <vt:lpstr>TIPS-质量理念</vt:lpstr>
      <vt:lpstr>TIPS-质量理念</vt:lpstr>
      <vt:lpstr>PowerPoint 演示文稿</vt:lpstr>
      <vt:lpstr>TIPS-质量理念</vt:lpstr>
      <vt:lpstr>1.客户服务质量</vt:lpstr>
      <vt:lpstr>服务质量</vt:lpstr>
      <vt:lpstr>思考</vt:lpstr>
      <vt:lpstr>2、客户服务质量要素</vt:lpstr>
      <vt:lpstr>      思考</vt:lpstr>
      <vt:lpstr>3.客户感知服务质量的内涵</vt:lpstr>
      <vt:lpstr>客户感知服务质量要素</vt:lpstr>
      <vt:lpstr>PowerPoint 演示文稿</vt:lpstr>
      <vt:lpstr>三、提高客户服务质量</vt:lpstr>
      <vt:lpstr>需求的差异性与个性化服务</vt:lpstr>
      <vt:lpstr>中国移动提供个性化服务</vt:lpstr>
      <vt:lpstr>理想中的婚礼？</vt:lpstr>
      <vt:lpstr>传统中式婚嫁——三书六礼</vt:lpstr>
      <vt:lpstr>PowerPoint 演示文稿</vt:lpstr>
      <vt:lpstr>客户服务标准</vt:lpstr>
      <vt:lpstr>电话咨询服务标准</vt:lpstr>
      <vt:lpstr>PowerPoint 演示文稿</vt:lpstr>
      <vt:lpstr>厅前接待服务标准 </vt:lpstr>
      <vt:lpstr>PowerPoint 演示文稿</vt:lpstr>
      <vt:lpstr>案例导入——麦当劳的服务之道 </vt:lpstr>
      <vt:lpstr>案例导入——麦当劳的服务之道</vt:lpstr>
      <vt:lpstr>服务补救</vt:lpstr>
      <vt:lpstr>迪士尼的服务补救</vt:lpstr>
      <vt:lpstr>客户服务需要不断创新</vt:lpstr>
      <vt:lpstr>服务创新的类型</vt:lpstr>
      <vt:lpstr>ups客户服务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物流客户服务 </dc:title>
  <dc:creator>LHCan</dc:creator>
  <cp:lastModifiedBy>Administrator</cp:lastModifiedBy>
  <cp:revision>52</cp:revision>
  <dcterms:created xsi:type="dcterms:W3CDTF">2015-05-05T08:02:00Z</dcterms:created>
  <dcterms:modified xsi:type="dcterms:W3CDTF">2016-05-18T03:39:32Z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