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1" r:id="rId3"/>
    <p:sldMasterId id="2147483655" r:id="rId4"/>
    <p:sldMasterId id="2147483670" r:id="rId5"/>
    <p:sldMasterId id="2147483685" r:id="rId6"/>
  </p:sldMasterIdLst>
  <p:notesMasterIdLst>
    <p:notesMasterId r:id="rId8"/>
  </p:notesMasterIdLst>
  <p:handoutMasterIdLst>
    <p:handoutMasterId r:id="rId20"/>
  </p:handoutMasterIdLst>
  <p:sldIdLst>
    <p:sldId id="314" r:id="rId7"/>
    <p:sldId id="311" r:id="rId9"/>
    <p:sldId id="315" r:id="rId10"/>
    <p:sldId id="318" r:id="rId11"/>
    <p:sldId id="340" r:id="rId12"/>
    <p:sldId id="329" r:id="rId13"/>
    <p:sldId id="334" r:id="rId14"/>
    <p:sldId id="330" r:id="rId15"/>
    <p:sldId id="335" r:id="rId16"/>
    <p:sldId id="331" r:id="rId17"/>
    <p:sldId id="336" r:id="rId18"/>
    <p:sldId id="307" r:id="rId19"/>
  </p:sldIdLst>
  <p:sldSz cx="12192000" cy="6858000"/>
  <p:notesSz cx="6858000" cy="9144000"/>
  <p:embeddedFontLst>
    <p:embeddedFont>
      <p:font typeface="Impact" panose="020B0806030902050204" pitchFamily="34" charset="0"/>
      <p:regular r:id="rId24"/>
    </p:embeddedFont>
    <p:embeddedFont>
      <p:font typeface="Calibri" panose="020F0502020204030204" pitchFamily="34" charset="0"/>
      <p:regular r:id="rId25"/>
      <p:bold r:id="rId26"/>
      <p:italic r:id="rId27"/>
      <p:boldItalic r:id="rId28"/>
    </p:embeddedFont>
    <p:embeddedFont>
      <p:font typeface="华文行楷" panose="02010800040101010101" pitchFamily="2" charset="-122"/>
      <p:regular r:id="rId29"/>
    </p:embeddedFont>
    <p:embeddedFont>
      <p:font typeface="MS PGothic" panose="020B0600070205080204" pitchFamily="34" charset="-128"/>
      <p:regular r:id="rId30"/>
    </p:embeddedFont>
    <p:embeddedFont>
      <p:font typeface="微软雅黑" panose="020B0503020204020204" pitchFamily="34" charset="-122"/>
      <p:regular r:id="rId31"/>
    </p:embeddedFont>
    <p:embeddedFont>
      <p:font typeface="Calibri" panose="020F0502020204030204"/>
      <p:regular r:id="rId32"/>
      <p:bold r:id="rId33"/>
      <p:italic r:id="rId34"/>
      <p:boldItalic r:id="rId35"/>
    </p:embeddedFont>
    <p:embeddedFont>
      <p:font typeface="华文细黑" panose="02010600040101010101" pitchFamily="2" charset="-122"/>
      <p:regular r:id="rId36"/>
    </p:embeddedFont>
    <p:embeddedFont>
      <p:font typeface="华文琥珀" panose="02010800040101010101" pitchFamily="2" charset="-122"/>
      <p:regular r:id="rId37"/>
    </p:embeddedFont>
    <p:embeddedFont>
      <p:font typeface="方正隶变_GBK" panose="02000000000000000000" charset="-122"/>
      <p:regular r:id="rId38"/>
    </p:embeddedFont>
    <p:embeddedFont>
      <p:font typeface="楷体_GB2312" panose="02010609030101010101" charset="-122"/>
      <p:regular r:id="rId39"/>
    </p:embeddedFont>
    <p:embeddedFont>
      <p:font typeface="等线" panose="02010600030101010101" charset="0"/>
      <p:regular r:id="rId40"/>
    </p:embeddedFont>
    <p:embeddedFont>
      <p:font typeface="Gulim" panose="020B0600000101010101" charset="-127"/>
      <p:regular r:id="rId4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C00000"/>
    <a:srgbClr val="07AEDB"/>
    <a:srgbClr val="F0F0F0"/>
    <a:srgbClr val="FFFFFF"/>
    <a:srgbClr val="D05546"/>
    <a:srgbClr val="FFC000"/>
    <a:srgbClr val="654855"/>
    <a:srgbClr val="F6F6F6"/>
    <a:srgbClr val="729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0" autoAdjust="0"/>
    <p:restoredTop sz="94660"/>
  </p:normalViewPr>
  <p:slideViewPr>
    <p:cSldViewPr snapToGrid="0" showGuides="1">
      <p:cViewPr varScale="1">
        <p:scale>
          <a:sx n="89" d="100"/>
          <a:sy n="89" d="100"/>
        </p:scale>
        <p:origin x="422" y="53"/>
      </p:cViewPr>
      <p:guideLst>
        <p:guide orient="horz" pos="2160"/>
        <p:guide pos="3840"/>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1" Type="http://schemas.openxmlformats.org/officeDocument/2006/relationships/font" Target="fonts/font18.fntdata"/><Relationship Id="rId40" Type="http://schemas.openxmlformats.org/officeDocument/2006/relationships/font" Target="fonts/font17.fntdata"/><Relationship Id="rId4" Type="http://schemas.openxmlformats.org/officeDocument/2006/relationships/slideMaster" Target="slideMasters/slideMaster3.xml"/><Relationship Id="rId39" Type="http://schemas.openxmlformats.org/officeDocument/2006/relationships/font" Target="fonts/font16.fntdata"/><Relationship Id="rId38" Type="http://schemas.openxmlformats.org/officeDocument/2006/relationships/font" Target="fonts/font15.fntdata"/><Relationship Id="rId37" Type="http://schemas.openxmlformats.org/officeDocument/2006/relationships/font" Target="fonts/font14.fntdata"/><Relationship Id="rId36" Type="http://schemas.openxmlformats.org/officeDocument/2006/relationships/font" Target="fonts/font13.fntdata"/><Relationship Id="rId35" Type="http://schemas.openxmlformats.org/officeDocument/2006/relationships/font" Target="fonts/font12.fntdata"/><Relationship Id="rId34" Type="http://schemas.openxmlformats.org/officeDocument/2006/relationships/font" Target="fonts/font11.fntdata"/><Relationship Id="rId33" Type="http://schemas.openxmlformats.org/officeDocument/2006/relationships/font" Target="fonts/font10.fntdata"/><Relationship Id="rId32" Type="http://schemas.openxmlformats.org/officeDocument/2006/relationships/font" Target="fonts/font9.fntdata"/><Relationship Id="rId31" Type="http://schemas.openxmlformats.org/officeDocument/2006/relationships/font" Target="fonts/font8.fntdata"/><Relationship Id="rId30" Type="http://schemas.openxmlformats.org/officeDocument/2006/relationships/font" Target="fonts/font7.fntdata"/><Relationship Id="rId3" Type="http://schemas.openxmlformats.org/officeDocument/2006/relationships/slideMaster" Target="slideMasters/slideMaster2.xml"/><Relationship Id="rId29" Type="http://schemas.openxmlformats.org/officeDocument/2006/relationships/font" Target="fonts/font6.fntdata"/><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1BD6F-E33E-44F7-89A3-1CF57E7E56A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D72F49-2ECD-4709-8800-8C9C642C4D5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zh-CN" altLang="en-US" noProof="1"/>
              <a:t>单击此处编辑母版标题样式</a:t>
            </a:r>
            <a:endParaRPr lang="ko-KR" altLang="en-US" noProof="1"/>
          </a:p>
        </p:txBody>
      </p:sp>
      <p:sp>
        <p:nvSpPr>
          <p:cNvPr id="3" name="내용 개체 틀 2"/>
          <p:cNvSpPr>
            <a:spLocks noGrp="1"/>
          </p:cNvSpPr>
          <p:nvPr>
            <p:ph idx="1" hasCustomPrompt="1"/>
          </p:nvPr>
        </p:nvSpPr>
        <p:spPr/>
        <p:txBody>
          <a:bodyPr/>
          <a:lstStyle/>
          <a:p>
            <a:pPr lvl="0"/>
            <a:r>
              <a:rPr lang="zh-CN" altLang="en-US" noProof="1"/>
              <a:t>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ko-KR" altLang="en-US" noProof="1"/>
          </a:p>
        </p:txBody>
      </p:sp>
      <p:sp>
        <p:nvSpPr>
          <p:cNvPr id="4" name="Rectangle 4"/>
          <p:cNvSpPr>
            <a:spLocks noGrp="1" noChangeArrowheads="1"/>
          </p:cNvSpPr>
          <p:nvPr>
            <p:ph type="dt" sz="half" idx="10"/>
          </p:nvPr>
        </p:nvSpPr>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lvl1pPr>
          </a:lstStyle>
          <a:p>
            <a:pPr>
              <a:defRPr/>
            </a:pPr>
            <a:fld id="{9BF9384B-2124-4F36-8A00-E661590D74BD}" type="slidenum">
              <a:rPr lang="en-US" altLang="ko-KR"/>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09600"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205728"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p>
        </p:txBody>
      </p:sp>
      <p:sp>
        <p:nvSpPr>
          <p:cNvPr id="7" name="灯片编号占位符 5"/>
          <p:cNvSpPr>
            <a:spLocks noGrp="1"/>
          </p:cNvSpPr>
          <p:nvPr>
            <p:ph type="sldNum" sz="quarter" idx="12"/>
          </p:nvPr>
        </p:nvSpPr>
        <p:spPr/>
        <p:txBody>
          <a:bodyPr/>
          <a:lstStyle>
            <a:lvl1pPr>
              <a:defRPr/>
            </a:lvl1pPr>
          </a:lstStyle>
          <a:p>
            <a:pPr>
              <a:defRPr/>
            </a:pPr>
            <a:fld id="{6D221CC4-D116-4C5D-AF32-FCCA0B6E6CF9}"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p>
        </p:txBody>
      </p:sp>
      <p:sp>
        <p:nvSpPr>
          <p:cNvPr id="9" name="灯片编号占位符 5"/>
          <p:cNvSpPr>
            <a:spLocks noGrp="1"/>
          </p:cNvSpPr>
          <p:nvPr>
            <p:ph type="sldNum" sz="quarter" idx="12"/>
          </p:nvPr>
        </p:nvSpPr>
        <p:spPr/>
        <p:txBody>
          <a:bodyPr/>
          <a:lstStyle>
            <a:lvl1pPr>
              <a:defRPr/>
            </a:lvl1pPr>
          </a:lstStyle>
          <a:p>
            <a:pPr>
              <a:defRPr/>
            </a:pPr>
            <a:fld id="{276FF6C4-DFD7-4F8B-A46E-66F0E0307B87}"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p>
        </p:txBody>
      </p:sp>
      <p:sp>
        <p:nvSpPr>
          <p:cNvPr id="5" name="灯片编号占位符 5"/>
          <p:cNvSpPr>
            <a:spLocks noGrp="1"/>
          </p:cNvSpPr>
          <p:nvPr>
            <p:ph type="sldNum" sz="quarter" idx="12"/>
          </p:nvPr>
        </p:nvSpPr>
        <p:spPr/>
        <p:txBody>
          <a:bodyPr/>
          <a:lstStyle>
            <a:lvl1pPr>
              <a:defRPr/>
            </a:lvl1pPr>
          </a:lstStyle>
          <a:p>
            <a:pPr>
              <a:defRPr/>
            </a:pPr>
            <a:fld id="{C164FA15-8050-479D-86C0-D519FD8FDB7A}"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p>
        </p:txBody>
      </p:sp>
      <p:sp>
        <p:nvSpPr>
          <p:cNvPr id="4" name="灯片编号占位符 5"/>
          <p:cNvSpPr>
            <a:spLocks noGrp="1"/>
          </p:cNvSpPr>
          <p:nvPr>
            <p:ph type="sldNum" sz="quarter" idx="12"/>
          </p:nvPr>
        </p:nvSpPr>
        <p:spPr/>
        <p:txBody>
          <a:bodyPr/>
          <a:lstStyle>
            <a:lvl1pPr>
              <a:defRPr/>
            </a:lvl1pPr>
          </a:lstStyle>
          <a:p>
            <a:pPr>
              <a:defRPr/>
            </a:pPr>
            <a:fld id="{12036E0C-861E-4D4D-97FB-1930F11815E5}"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p>
        </p:txBody>
      </p:sp>
      <p:sp>
        <p:nvSpPr>
          <p:cNvPr id="7" name="灯片编号占位符 5"/>
          <p:cNvSpPr>
            <a:spLocks noGrp="1"/>
          </p:cNvSpPr>
          <p:nvPr>
            <p:ph type="sldNum" sz="quarter" idx="12"/>
          </p:nvPr>
        </p:nvSpPr>
        <p:spPr/>
        <p:txBody>
          <a:bodyPr/>
          <a:lstStyle>
            <a:lvl1pPr>
              <a:defRPr/>
            </a:lvl1pPr>
          </a:lstStyle>
          <a:p>
            <a:pPr>
              <a:defRPr/>
            </a:pPr>
            <a:fld id="{0E10ACA1-B656-49D7-9F6B-0FBAB9667A97}"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p>
        </p:txBody>
      </p:sp>
      <p:sp>
        <p:nvSpPr>
          <p:cNvPr id="7" name="灯片编号占位符 5"/>
          <p:cNvSpPr>
            <a:spLocks noGrp="1"/>
          </p:cNvSpPr>
          <p:nvPr>
            <p:ph type="sldNum" sz="quarter" idx="12"/>
          </p:nvPr>
        </p:nvSpPr>
        <p:spPr/>
        <p:txBody>
          <a:bodyPr/>
          <a:lstStyle>
            <a:lvl1pPr>
              <a:defRPr/>
            </a:lvl1pPr>
          </a:lstStyle>
          <a:p>
            <a:pPr>
              <a:defRPr/>
            </a:pPr>
            <a:fld id="{4B6A3BFD-81B8-4E3B-994A-09F7F89670B8}"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p>
        </p:txBody>
      </p:sp>
      <p:sp>
        <p:nvSpPr>
          <p:cNvPr id="6" name="灯片编号占位符 5"/>
          <p:cNvSpPr>
            <a:spLocks noGrp="1"/>
          </p:cNvSpPr>
          <p:nvPr>
            <p:ph type="sldNum" sz="quarter" idx="12"/>
          </p:nvPr>
        </p:nvSpPr>
        <p:spPr/>
        <p:txBody>
          <a:bodyPr/>
          <a:lstStyle>
            <a:lvl1pPr>
              <a:defRPr/>
            </a:lvl1pPr>
          </a:lstStyle>
          <a:p>
            <a:pPr>
              <a:defRPr/>
            </a:pPr>
            <a:fld id="{00D229B1-2A15-4DE1-9CF0-B08208741FF7}"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p>
        </p:txBody>
      </p:sp>
      <p:sp>
        <p:nvSpPr>
          <p:cNvPr id="6" name="灯片编号占位符 5"/>
          <p:cNvSpPr>
            <a:spLocks noGrp="1"/>
          </p:cNvSpPr>
          <p:nvPr>
            <p:ph type="sldNum" sz="quarter" idx="12"/>
          </p:nvPr>
        </p:nvSpPr>
        <p:spPr/>
        <p:txBody>
          <a:bodyPr/>
          <a:lstStyle>
            <a:lvl1pPr>
              <a:defRPr/>
            </a:lvl1pPr>
          </a:lstStyle>
          <a:p>
            <a:pPr>
              <a:defRPr/>
            </a:pPr>
            <a:fld id="{B9ACF6CE-FF95-48DA-878D-912F89B29F55}"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文本占位符 2"/>
          <p:cNvSpPr>
            <a:spLocks noGrp="1"/>
          </p:cNvSpPr>
          <p:nvPr>
            <p:ph type="body"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p>
        </p:txBody>
      </p:sp>
      <p:sp>
        <p:nvSpPr>
          <p:cNvPr id="7" name="灯片编号占位符 5"/>
          <p:cNvSpPr>
            <a:spLocks noGrp="1"/>
          </p:cNvSpPr>
          <p:nvPr>
            <p:ph type="sldNum" sz="quarter" idx="12"/>
          </p:nvPr>
        </p:nvSpPr>
        <p:spPr/>
        <p:txBody>
          <a:bodyPr/>
          <a:lstStyle>
            <a:lvl1pPr>
              <a:defRPr/>
            </a:lvl1pPr>
          </a:lstStyle>
          <a:p>
            <a:pPr>
              <a:defRPr/>
            </a:pPr>
            <a:fld id="{C6109E41-3BD8-4631-8462-C4F284DF1809}"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表格占位符 2"/>
          <p:cNvSpPr>
            <a:spLocks noGrp="1"/>
          </p:cNvSpPr>
          <p:nvPr>
            <p:ph type="tbl" idx="1"/>
          </p:nvPr>
        </p:nvSpPr>
        <p:spPr/>
        <p:txBody>
          <a:bodyPr/>
          <a:lstStyle/>
          <a:p>
            <a:pPr lvl="0"/>
            <a:endParaRPr lang="zh-CN" altLang="en-US" noProof="1">
              <a:sym typeface="Calibri" panose="020F0502020204030204" pitchFamily="34" charset="0"/>
            </a:endParaRP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p>
        </p:txBody>
      </p:sp>
      <p:sp>
        <p:nvSpPr>
          <p:cNvPr id="6" name="灯片编号占位符 5"/>
          <p:cNvSpPr>
            <a:spLocks noGrp="1"/>
          </p:cNvSpPr>
          <p:nvPr>
            <p:ph type="sldNum" sz="quarter" idx="12"/>
          </p:nvPr>
        </p:nvSpPr>
        <p:spPr/>
        <p:txBody>
          <a:bodyPr/>
          <a:lstStyle>
            <a:lvl1pPr>
              <a:defRPr/>
            </a:lvl1pPr>
          </a:lstStyle>
          <a:p>
            <a:pPr>
              <a:defRPr/>
            </a:pPr>
            <a:fld id="{EDE2539C-CB5B-4B8E-A164-6BC9D9690D88}"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ko-KR"/>
          </a:p>
        </p:txBody>
      </p:sp>
      <p:sp>
        <p:nvSpPr>
          <p:cNvPr id="3" name="Rectangle 5"/>
          <p:cNvSpPr>
            <a:spLocks noGrp="1" noChangeArrowheads="1"/>
          </p:cNvSpPr>
          <p:nvPr>
            <p:ph type="ftr" sz="quarter" idx="11"/>
          </p:nvPr>
        </p:nvSpPr>
        <p:spPr/>
        <p:txBody>
          <a:bodyPr/>
          <a:lstStyle>
            <a:lvl1pPr>
              <a:defRPr/>
            </a:lvl1pPr>
          </a:lstStyle>
          <a:p>
            <a:pPr>
              <a:defRPr/>
            </a:pPr>
            <a:endParaRPr lang="en-US" altLang="ko-KR"/>
          </a:p>
        </p:txBody>
      </p:sp>
      <p:sp>
        <p:nvSpPr>
          <p:cNvPr id="4" name="Rectangle 6"/>
          <p:cNvSpPr>
            <a:spLocks noGrp="1" noChangeArrowheads="1"/>
          </p:cNvSpPr>
          <p:nvPr>
            <p:ph type="sldNum" sz="quarter" idx="12"/>
          </p:nvPr>
        </p:nvSpPr>
        <p:spPr/>
        <p:txBody>
          <a:bodyPr/>
          <a:lstStyle>
            <a:lvl1pPr>
              <a:defRPr/>
            </a:lvl1pPr>
          </a:lstStyle>
          <a:p>
            <a:pPr>
              <a:defRPr/>
            </a:pPr>
            <a:fld id="{284CD803-5939-4D95-9791-F4DB4F8CC0D5}" type="slidenum">
              <a:rPr lang="en-US" altLang="ko-KR"/>
            </a:fld>
            <a:endParaRPr lang="en-US" altLang="ko-K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descr="bfe288c0jw1es2nivi3u2j20k00c0tas_副本.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a:off x="0" y="0"/>
            <a:ext cx="12192000" cy="6858000"/>
          </a:xfrm>
          <a:prstGeom prst="rect">
            <a:avLst/>
          </a:prstGeom>
          <a:solidFill>
            <a:schemeClr val="accent3">
              <a:alpha val="77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pic>
        <p:nvPicPr>
          <p:cNvPr id="6" name="图片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14950"/>
            <a:ext cx="21748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p>
        </p:txBody>
      </p:sp>
      <p:sp>
        <p:nvSpPr>
          <p:cNvPr id="9" name="灯片编号占位符 5"/>
          <p:cNvSpPr>
            <a:spLocks noGrp="1"/>
          </p:cNvSpPr>
          <p:nvPr>
            <p:ph type="sldNum" sz="quarter" idx="12"/>
          </p:nvPr>
        </p:nvSpPr>
        <p:spPr/>
        <p:txBody>
          <a:bodyPr/>
          <a:lstStyle>
            <a:lvl1pPr>
              <a:defRPr/>
            </a:lvl1pPr>
          </a:lstStyle>
          <a:p>
            <a:pPr>
              <a:defRPr/>
            </a:pPr>
            <a:fld id="{EDFC0AD2-A549-4750-8E7A-35D8B984B536}"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4" name="图片 6" descr="bfe288c0jw1es2nivi3u2j20k00c0tas_副本.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a:off x="0" y="0"/>
            <a:ext cx="12192000" cy="6858000"/>
          </a:xfrm>
          <a:prstGeom prst="rect">
            <a:avLst/>
          </a:prstGeom>
          <a:solidFill>
            <a:schemeClr val="accent3">
              <a:alpha val="77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grpSp>
        <p:nvGrpSpPr>
          <p:cNvPr id="6" name="组合 8"/>
          <p:cNvGrpSpPr/>
          <p:nvPr userDrawn="1"/>
        </p:nvGrpSpPr>
        <p:grpSpPr bwMode="auto">
          <a:xfrm>
            <a:off x="-107950" y="0"/>
            <a:ext cx="3024188" cy="476250"/>
            <a:chOff x="-107950" y="0"/>
            <a:chExt cx="3024188" cy="476250"/>
          </a:xfrm>
        </p:grpSpPr>
        <p:sp>
          <p:nvSpPr>
            <p:cNvPr id="7" name="Rectangle 55"/>
            <p:cNvSpPr>
              <a:spLocks noChangeArrowheads="1"/>
            </p:cNvSpPr>
            <p:nvPr/>
          </p:nvSpPr>
          <p:spPr bwMode="auto">
            <a:xfrm>
              <a:off x="0" y="0"/>
              <a:ext cx="2484438" cy="430213"/>
            </a:xfrm>
            <a:prstGeom prst="rect">
              <a:avLst/>
            </a:prstGeom>
            <a:noFill/>
            <a:ln w="9525">
              <a:noFill/>
              <a:miter lim="800000"/>
            </a:ln>
          </p:spPr>
          <p:txBody>
            <a:bodyPr>
              <a:spAutoFit/>
            </a:bodyPr>
            <a:lstStyle/>
            <a:p>
              <a:pPr eaLnBrk="1" hangingPunct="1">
                <a:lnSpc>
                  <a:spcPct val="150000"/>
                </a:lnSpc>
                <a:spcBef>
                  <a:spcPct val="50000"/>
                </a:spcBef>
                <a:buFont typeface="Arial" panose="020B0604020202020204" pitchFamily="34" charset="0"/>
                <a:buNone/>
                <a:defRPr/>
              </a:pPr>
              <a:r>
                <a:rPr lang="zh-CN" altLang="en-US" sz="1600" b="1" dirty="0">
                  <a:solidFill>
                    <a:srgbClr val="C0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一把开启美好人性的钥匙</a:t>
              </a:r>
              <a:endParaRPr lang="en-US" altLang="zh-CN" sz="1600" b="1" dirty="0">
                <a:solidFill>
                  <a:srgbClr val="C0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grpSp>
          <p:nvGrpSpPr>
            <p:cNvPr id="8" name="组合 21"/>
            <p:cNvGrpSpPr/>
            <p:nvPr/>
          </p:nvGrpSpPr>
          <p:grpSpPr bwMode="auto">
            <a:xfrm>
              <a:off x="-107950" y="0"/>
              <a:ext cx="3024188" cy="476250"/>
              <a:chOff x="4846485" y="2049664"/>
              <a:chExt cx="2169557" cy="757326"/>
            </a:xfrm>
          </p:grpSpPr>
          <p:pic>
            <p:nvPicPr>
              <p:cNvPr id="9" name="图片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1088" y="2049664"/>
                <a:ext cx="464954" cy="75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6485" y="2614966"/>
                <a:ext cx="1917034" cy="1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 name="组合 13"/>
          <p:cNvGrpSpPr/>
          <p:nvPr userDrawn="1"/>
        </p:nvGrpSpPr>
        <p:grpSpPr bwMode="auto">
          <a:xfrm>
            <a:off x="10572750" y="6488113"/>
            <a:ext cx="1619250" cy="369887"/>
            <a:chOff x="7524750" y="6488113"/>
            <a:chExt cx="1619250" cy="369887"/>
          </a:xfrm>
        </p:grpSpPr>
        <p:pic>
          <p:nvPicPr>
            <p:cNvPr id="12" name="图片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50288" y="6524625"/>
              <a:ext cx="493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6811963"/>
              <a:ext cx="13684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7956550" y="6488113"/>
              <a:ext cx="649288" cy="369887"/>
            </a:xfrm>
            <a:prstGeom prst="rect">
              <a:avLst/>
            </a:prstGeom>
          </p:spPr>
          <p:txBody>
            <a:bodyPr wrap="none">
              <a:spAutoFit/>
            </a:bodyPr>
            <a:lstStyle/>
            <a:p>
              <a:pPr eaLnBrk="1" hangingPunct="1">
                <a:buFont typeface="Arial" panose="020B0604020202020204" pitchFamily="34" charset="0"/>
                <a:buNone/>
                <a:defRPr/>
              </a:pPr>
              <a:r>
                <a:rPr lang="zh-CN" altLang="en-US" b="1" dirty="0">
                  <a:solidFill>
                    <a:srgbClr val="C0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善良</a:t>
              </a:r>
              <a:endParaRPr lang="zh-CN" altLang="en-US" dirty="0">
                <a:solidFill>
                  <a:srgbClr val="C00000"/>
                </a:solidFill>
                <a:latin typeface="华文行楷" panose="02010800040101010101" pitchFamily="2" charset="-122"/>
                <a:ea typeface="华文行楷" panose="02010800040101010101" pitchFamily="2" charset="-122"/>
              </a:endParaRPr>
            </a:p>
          </p:txBody>
        </p:sp>
      </p:grpSp>
      <p:pic>
        <p:nvPicPr>
          <p:cNvPr id="15" name="图片 22"/>
          <p:cNvPicPr>
            <a:picLocks noChangeAspect="1"/>
          </p:cNvPicPr>
          <p:nvPr userDrawn="1"/>
        </p:nvPicPr>
        <p:blipFill>
          <a:blip r:embed="rId2" cstate="print">
            <a:duotone>
              <a:schemeClr val="accent2">
                <a:shade val="45000"/>
                <a:satMod val="135000"/>
              </a:schemeClr>
              <a:prstClr val="white"/>
            </a:duotone>
          </a:blip>
          <a:srcRect/>
          <a:stretch>
            <a:fillRect/>
          </a:stretch>
        </p:blipFill>
        <p:spPr bwMode="auto">
          <a:xfrm>
            <a:off x="11334600" y="-133248"/>
            <a:ext cx="970350" cy="908024"/>
          </a:xfrm>
          <a:prstGeom prst="rect">
            <a:avLst/>
          </a:prstGeom>
          <a:noFill/>
          <a:ln w="9525">
            <a:noFill/>
            <a:miter lim="800000"/>
            <a:headEnd/>
            <a:tailEnd/>
          </a:ln>
        </p:spPr>
      </p:pic>
      <p:pic>
        <p:nvPicPr>
          <p:cNvPr id="16" name="图片 22"/>
          <p:cNvPicPr>
            <a:picLocks noChangeAspect="1"/>
          </p:cNvPicPr>
          <p:nvPr userDrawn="1"/>
        </p:nvPicPr>
        <p:blipFill>
          <a:blip r:embed="rId2" cstate="print">
            <a:duotone>
              <a:schemeClr val="accent2">
                <a:shade val="45000"/>
                <a:satMod val="135000"/>
              </a:schemeClr>
              <a:prstClr val="white"/>
            </a:duotone>
          </a:blip>
          <a:srcRect/>
          <a:stretch>
            <a:fillRect/>
          </a:stretch>
        </p:blipFill>
        <p:spPr bwMode="auto">
          <a:xfrm>
            <a:off x="-120472" y="6153072"/>
            <a:ext cx="902528" cy="844558"/>
          </a:xfrm>
          <a:prstGeom prst="rect">
            <a:avLst/>
          </a:prstGeom>
          <a:noFill/>
          <a:ln w="9525">
            <a:noFill/>
            <a:miter lim="800000"/>
            <a:headEnd/>
            <a:tailEnd/>
          </a:ln>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17" name="日期占位符 3"/>
          <p:cNvSpPr>
            <a:spLocks noGrp="1"/>
          </p:cNvSpPr>
          <p:nvPr>
            <p:ph type="dt" sz="half" idx="10"/>
          </p:nvPr>
        </p:nvSpPr>
        <p:spPr/>
        <p:txBody>
          <a:bodyPr/>
          <a:lstStyle>
            <a:lvl1pPr>
              <a:defRPr/>
            </a:lvl1pPr>
          </a:lstStyle>
          <a:p>
            <a:pPr>
              <a:defRPr/>
            </a:pPr>
            <a:endParaRPr lang="zh-CN" altLang="en-US"/>
          </a:p>
        </p:txBody>
      </p:sp>
      <p:sp>
        <p:nvSpPr>
          <p:cNvPr id="18" name="页脚占位符 4"/>
          <p:cNvSpPr>
            <a:spLocks noGrp="1"/>
          </p:cNvSpPr>
          <p:nvPr>
            <p:ph type="ftr" sz="quarter" idx="11"/>
          </p:nvPr>
        </p:nvSpPr>
        <p:spPr/>
        <p:txBody>
          <a:bodyPr/>
          <a:lstStyle>
            <a:lvl1pPr>
              <a:defRPr/>
            </a:lvl1pPr>
          </a:lstStyle>
          <a:p>
            <a:pPr>
              <a:defRPr/>
            </a:pPr>
          </a:p>
        </p:txBody>
      </p:sp>
      <p:sp>
        <p:nvSpPr>
          <p:cNvPr id="19" name="灯片编号占位符 5"/>
          <p:cNvSpPr>
            <a:spLocks noGrp="1"/>
          </p:cNvSpPr>
          <p:nvPr>
            <p:ph type="sldNum" sz="quarter" idx="12"/>
          </p:nvPr>
        </p:nvSpPr>
        <p:spPr/>
        <p:txBody>
          <a:bodyPr/>
          <a:lstStyle>
            <a:lvl1pPr>
              <a:defRPr/>
            </a:lvl1pPr>
          </a:lstStyle>
          <a:p>
            <a:pPr>
              <a:defRPr/>
            </a:pPr>
            <a:fld id="{5DFB535D-654E-4AF0-9F94-5A68D5D04B9A}"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p>
        </p:txBody>
      </p:sp>
      <p:sp>
        <p:nvSpPr>
          <p:cNvPr id="6" name="灯片编号占位符 5"/>
          <p:cNvSpPr>
            <a:spLocks noGrp="1"/>
          </p:cNvSpPr>
          <p:nvPr>
            <p:ph type="sldNum" sz="quarter" idx="12"/>
          </p:nvPr>
        </p:nvSpPr>
        <p:spPr/>
        <p:txBody>
          <a:bodyPr/>
          <a:lstStyle>
            <a:lvl1pPr>
              <a:defRPr/>
            </a:lvl1pPr>
          </a:lstStyle>
          <a:p>
            <a:pPr>
              <a:defRPr/>
            </a:pPr>
            <a:fld id="{F5C17D86-1E35-46C8-97C7-3C2F1F5D2A16}"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p>
        </p:txBody>
      </p:sp>
      <p:sp>
        <p:nvSpPr>
          <p:cNvPr id="6" name="灯片编号占位符 5"/>
          <p:cNvSpPr>
            <a:spLocks noGrp="1"/>
          </p:cNvSpPr>
          <p:nvPr>
            <p:ph type="sldNum" sz="quarter" idx="12"/>
          </p:nvPr>
        </p:nvSpPr>
        <p:spPr/>
        <p:txBody>
          <a:bodyPr/>
          <a:lstStyle>
            <a:lvl1pPr>
              <a:defRPr/>
            </a:lvl1pPr>
          </a:lstStyle>
          <a:p>
            <a:pPr>
              <a:defRPr/>
            </a:pPr>
            <a:fld id="{BCF318D0-0CDE-4B58-BDCC-048321E97F9D}"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09600"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205728"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p>
        </p:txBody>
      </p:sp>
      <p:sp>
        <p:nvSpPr>
          <p:cNvPr id="7" name="灯片编号占位符 5"/>
          <p:cNvSpPr>
            <a:spLocks noGrp="1"/>
          </p:cNvSpPr>
          <p:nvPr>
            <p:ph type="sldNum" sz="quarter" idx="12"/>
          </p:nvPr>
        </p:nvSpPr>
        <p:spPr/>
        <p:txBody>
          <a:bodyPr/>
          <a:lstStyle>
            <a:lvl1pPr>
              <a:defRPr/>
            </a:lvl1pPr>
          </a:lstStyle>
          <a:p>
            <a:pPr>
              <a:defRPr/>
            </a:pPr>
            <a:fld id="{8EF56A5B-2378-4CA6-8B71-5DAF6B4C9743}" type="slidenum">
              <a:rPr lang="zh-CN" altLang="en-US"/>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p>
        </p:txBody>
      </p:sp>
      <p:sp>
        <p:nvSpPr>
          <p:cNvPr id="9" name="灯片编号占位符 5"/>
          <p:cNvSpPr>
            <a:spLocks noGrp="1"/>
          </p:cNvSpPr>
          <p:nvPr>
            <p:ph type="sldNum" sz="quarter" idx="12"/>
          </p:nvPr>
        </p:nvSpPr>
        <p:spPr/>
        <p:txBody>
          <a:bodyPr/>
          <a:lstStyle>
            <a:lvl1pPr>
              <a:defRPr/>
            </a:lvl1pPr>
          </a:lstStyle>
          <a:p>
            <a:pPr>
              <a:defRPr/>
            </a:pPr>
            <a:fld id="{71CB3EF7-4196-4FC8-8F4A-DA626C3B0AE7}" type="slidenum">
              <a:rPr lang="zh-CN" altLang="en-US"/>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p>
        </p:txBody>
      </p:sp>
      <p:sp>
        <p:nvSpPr>
          <p:cNvPr id="5" name="灯片编号占位符 5"/>
          <p:cNvSpPr>
            <a:spLocks noGrp="1"/>
          </p:cNvSpPr>
          <p:nvPr>
            <p:ph type="sldNum" sz="quarter" idx="12"/>
          </p:nvPr>
        </p:nvSpPr>
        <p:spPr/>
        <p:txBody>
          <a:bodyPr/>
          <a:lstStyle>
            <a:lvl1pPr>
              <a:defRPr/>
            </a:lvl1pPr>
          </a:lstStyle>
          <a:p>
            <a:pPr>
              <a:defRPr/>
            </a:pPr>
            <a:fld id="{3E5CC881-2360-4548-9253-93A51DABD745}" type="slidenum">
              <a:rPr lang="zh-CN" altLang="en-US"/>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p>
        </p:txBody>
      </p:sp>
      <p:sp>
        <p:nvSpPr>
          <p:cNvPr id="4" name="灯片编号占位符 5"/>
          <p:cNvSpPr>
            <a:spLocks noGrp="1"/>
          </p:cNvSpPr>
          <p:nvPr>
            <p:ph type="sldNum" sz="quarter" idx="12"/>
          </p:nvPr>
        </p:nvSpPr>
        <p:spPr/>
        <p:txBody>
          <a:bodyPr/>
          <a:lstStyle>
            <a:lvl1pPr>
              <a:defRPr/>
            </a:lvl1pPr>
          </a:lstStyle>
          <a:p>
            <a:pPr>
              <a:defRPr/>
            </a:pPr>
            <a:fld id="{0AD946DD-2886-4795-8C1E-B43A4501447A}" type="slidenum">
              <a:rPr lang="zh-CN" altLang="en-US"/>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p>
        </p:txBody>
      </p:sp>
      <p:sp>
        <p:nvSpPr>
          <p:cNvPr id="7" name="灯片编号占位符 5"/>
          <p:cNvSpPr>
            <a:spLocks noGrp="1"/>
          </p:cNvSpPr>
          <p:nvPr>
            <p:ph type="sldNum" sz="quarter" idx="12"/>
          </p:nvPr>
        </p:nvSpPr>
        <p:spPr/>
        <p:txBody>
          <a:bodyPr/>
          <a:lstStyle>
            <a:lvl1pPr>
              <a:defRPr/>
            </a:lvl1pPr>
          </a:lstStyle>
          <a:p>
            <a:pPr>
              <a:defRPr/>
            </a:pPr>
            <a:fld id="{95CD0F1B-D64E-4D45-B6F7-FDA374C826B0}" type="slidenum">
              <a:rPr lang="zh-CN" altLang="en-US"/>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p>
        </p:txBody>
      </p:sp>
      <p:sp>
        <p:nvSpPr>
          <p:cNvPr id="7" name="灯片编号占位符 5"/>
          <p:cNvSpPr>
            <a:spLocks noGrp="1"/>
          </p:cNvSpPr>
          <p:nvPr>
            <p:ph type="sldNum" sz="quarter" idx="12"/>
          </p:nvPr>
        </p:nvSpPr>
        <p:spPr/>
        <p:txBody>
          <a:bodyPr/>
          <a:lstStyle>
            <a:lvl1pPr>
              <a:defRPr/>
            </a:lvl1pPr>
          </a:lstStyle>
          <a:p>
            <a:pPr>
              <a:defRPr/>
            </a:pPr>
            <a:fld id="{247E134A-D596-432A-9873-F4C225BFEDE8}"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571500" y="144464"/>
            <a:ext cx="10972800" cy="331787"/>
          </a:xfrm>
          <a:prstGeom prst="rect">
            <a:avLst/>
          </a:prstGeom>
        </p:spPr>
        <p:txBody>
          <a:bodyPr/>
          <a:lstStyle/>
          <a:p>
            <a:r>
              <a:rPr lang="ko-KR" altLang="en-US"/>
              <a:t>마스터 제목 스타일 편집</a:t>
            </a:r>
            <a:endParaRPr lang="ko-KR" altLang="en-US"/>
          </a:p>
        </p:txBody>
      </p:sp>
      <p:sp>
        <p:nvSpPr>
          <p:cNvPr id="3" name="내용 개체 틀 2"/>
          <p:cNvSpPr>
            <a:spLocks noGrp="1"/>
          </p:cNvSpPr>
          <p:nvPr>
            <p:ph idx="1" hasCustomPrompt="1"/>
          </p:nvPr>
        </p:nvSpPr>
        <p:spPr>
          <a:xfrm>
            <a:off x="609600" y="1412876"/>
            <a:ext cx="10972800" cy="4525963"/>
          </a:xfrm>
          <a:prstGeom prst="rect">
            <a:avLst/>
          </a:prstGeom>
        </p:spPr>
        <p:txBody>
          <a:bodyPr/>
          <a:lstStyle/>
          <a:p>
            <a:pPr lvl="0"/>
            <a:r>
              <a:rPr lang="ko-KR" altLang="en-US"/>
              <a:t>마스터 텍스트 스타일을 편집합니다</a:t>
            </a:r>
            <a:endParaRPr lang="ko-KR" altLang="en-US"/>
          </a:p>
          <a:p>
            <a:pPr lvl="1"/>
            <a:r>
              <a:rPr lang="ko-KR" altLang="en-US"/>
              <a:t>둘째 수준</a:t>
            </a:r>
            <a:endParaRPr lang="ko-KR" altLang="en-US"/>
          </a:p>
          <a:p>
            <a:pPr lvl="2"/>
            <a:r>
              <a:rPr lang="ko-KR" altLang="en-US"/>
              <a:t>셋째 수준</a:t>
            </a:r>
            <a:endParaRPr lang="ko-KR" altLang="en-US"/>
          </a:p>
          <a:p>
            <a:pPr lvl="3"/>
            <a:r>
              <a:rPr lang="ko-KR" altLang="en-US"/>
              <a:t>넷째 수준</a:t>
            </a:r>
            <a:endParaRPr lang="ko-KR" altLang="en-US"/>
          </a:p>
          <a:p>
            <a:pPr lvl="4"/>
            <a:r>
              <a:rPr lang="ko-KR" altLang="en-US"/>
              <a:t>다섯째 수준</a:t>
            </a:r>
            <a:endParaRPr lang="ko-KR"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lvl1pPr>
          </a:lstStyle>
          <a:p>
            <a:pPr>
              <a:defRPr/>
            </a:pPr>
            <a:fld id="{DA3506F3-57FA-4C44-8F35-8D96952249C3}" type="slidenum">
              <a:rPr lang="en-US" altLang="ko-KR"/>
            </a:fld>
            <a:endParaRPr lang="en-US" altLang="ko-K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p>
        </p:txBody>
      </p:sp>
      <p:sp>
        <p:nvSpPr>
          <p:cNvPr id="6" name="灯片编号占位符 5"/>
          <p:cNvSpPr>
            <a:spLocks noGrp="1"/>
          </p:cNvSpPr>
          <p:nvPr>
            <p:ph type="sldNum" sz="quarter" idx="12"/>
          </p:nvPr>
        </p:nvSpPr>
        <p:spPr/>
        <p:txBody>
          <a:bodyPr/>
          <a:lstStyle>
            <a:lvl1pPr>
              <a:defRPr/>
            </a:lvl1pPr>
          </a:lstStyle>
          <a:p>
            <a:pPr>
              <a:defRPr/>
            </a:pPr>
            <a:fld id="{BDA9E975-84DA-43D9-983E-3E35DBDEFFD5}" type="slidenum">
              <a:rPr lang="zh-CN" altLang="en-US"/>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p>
        </p:txBody>
      </p:sp>
      <p:sp>
        <p:nvSpPr>
          <p:cNvPr id="6" name="灯片编号占位符 5"/>
          <p:cNvSpPr>
            <a:spLocks noGrp="1"/>
          </p:cNvSpPr>
          <p:nvPr>
            <p:ph type="sldNum" sz="quarter" idx="12"/>
          </p:nvPr>
        </p:nvSpPr>
        <p:spPr/>
        <p:txBody>
          <a:bodyPr/>
          <a:lstStyle>
            <a:lvl1pPr>
              <a:defRPr/>
            </a:lvl1pPr>
          </a:lstStyle>
          <a:p>
            <a:pPr>
              <a:defRPr/>
            </a:pPr>
            <a:fld id="{622DCA15-8602-422A-8A61-2710A2AD697E}" type="slidenum">
              <a:rPr lang="zh-CN" altLang="en-US"/>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文本占位符 2"/>
          <p:cNvSpPr>
            <a:spLocks noGrp="1"/>
          </p:cNvSpPr>
          <p:nvPr>
            <p:ph type="body"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p>
        </p:txBody>
      </p:sp>
      <p:sp>
        <p:nvSpPr>
          <p:cNvPr id="7" name="灯片编号占位符 5"/>
          <p:cNvSpPr>
            <a:spLocks noGrp="1"/>
          </p:cNvSpPr>
          <p:nvPr>
            <p:ph type="sldNum" sz="quarter" idx="12"/>
          </p:nvPr>
        </p:nvSpPr>
        <p:spPr/>
        <p:txBody>
          <a:bodyPr/>
          <a:lstStyle>
            <a:lvl1pPr>
              <a:defRPr/>
            </a:lvl1pPr>
          </a:lstStyle>
          <a:p>
            <a:pPr>
              <a:defRPr/>
            </a:pPr>
            <a:fld id="{6694952E-FCE2-4DBE-9C30-639EF7A0EFCB}" type="slidenum">
              <a:rPr lang="zh-CN" altLang="en-US"/>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表格占位符 2"/>
          <p:cNvSpPr>
            <a:spLocks noGrp="1"/>
          </p:cNvSpPr>
          <p:nvPr>
            <p:ph type="tbl" idx="1"/>
          </p:nvPr>
        </p:nvSpPr>
        <p:spPr/>
        <p:txBody>
          <a:bodyPr/>
          <a:lstStyle/>
          <a:p>
            <a:pPr lvl="0"/>
            <a:endParaRPr lang="zh-CN" altLang="en-US" noProof="1">
              <a:sym typeface="Calibri" panose="020F0502020204030204" pitchFamily="34" charset="0"/>
            </a:endParaRP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p>
        </p:txBody>
      </p:sp>
      <p:sp>
        <p:nvSpPr>
          <p:cNvPr id="6" name="灯片编号占位符 5"/>
          <p:cNvSpPr>
            <a:spLocks noGrp="1"/>
          </p:cNvSpPr>
          <p:nvPr>
            <p:ph type="sldNum" sz="quarter" idx="12"/>
          </p:nvPr>
        </p:nvSpPr>
        <p:spPr/>
        <p:txBody>
          <a:bodyPr/>
          <a:lstStyle>
            <a:lvl1pPr>
              <a:defRPr/>
            </a:lvl1pPr>
          </a:lstStyle>
          <a:p>
            <a:pPr>
              <a:defRPr/>
            </a:pPr>
            <a:fld id="{21AF56CF-D9AA-4D67-9A38-832F3E0FF906}" type="slidenum">
              <a:rPr lang="zh-CN" altLang="en-US"/>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3" name="14 CuadroTexto"/>
          <p:cNvSpPr>
            <a:spLocks noChangeArrowheads="1"/>
          </p:cNvSpPr>
          <p:nvPr/>
        </p:nvSpPr>
        <p:spPr bwMode="auto">
          <a:xfrm>
            <a:off x="10619317" y="6426200"/>
            <a:ext cx="38862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1600" b="1" i="1" u="none" strike="noStrike" kern="1200" cap="none" spc="0" normalizeH="0" baseline="0" noProof="0" dirty="0">
                <a:ln>
                  <a:noFill/>
                </a:ln>
                <a:solidFill>
                  <a:schemeClr val="bg1"/>
                </a:solidFill>
                <a:effectLst/>
                <a:uLnTx/>
                <a:uFillTx/>
                <a:latin typeface="方正兰亭黑_GBK" charset="-122"/>
                <a:ea typeface="MS PGothic" panose="020B0600070205080204" pitchFamily="34" charset="-128"/>
                <a:cs typeface="+mn-cs"/>
                <a:sym typeface="MS PGothic" panose="020B0600070205080204" pitchFamily="34" charset="-128"/>
              </a:rPr>
              <a:t>of</a:t>
            </a:r>
            <a:endParaRPr kumimoji="0" lang="zh-CN" altLang="zh-CN" sz="1600" b="1" i="1" u="none" strike="noStrike" kern="1200" cap="none" spc="0" normalizeH="0" baseline="0" noProof="0" dirty="0">
              <a:ln>
                <a:noFill/>
              </a:ln>
              <a:solidFill>
                <a:schemeClr val="bg1"/>
              </a:solidFill>
              <a:effectLst/>
              <a:uLnTx/>
              <a:uFillTx/>
              <a:latin typeface="方正兰亭黑_GBK" charset="-122"/>
              <a:ea typeface="MS PGothic" panose="020B0600070205080204" pitchFamily="34" charset="-128"/>
              <a:cs typeface="+mn-cs"/>
              <a:sym typeface="MS PGothic" panose="020B0600070205080204" pitchFamily="34" charset="-128"/>
            </a:endParaRPr>
          </a:p>
        </p:txBody>
      </p:sp>
      <p:sp>
        <p:nvSpPr>
          <p:cNvPr id="4" name="15 CuadroTexto"/>
          <p:cNvSpPr>
            <a:spLocks noChangeArrowheads="1"/>
          </p:cNvSpPr>
          <p:nvPr/>
        </p:nvSpPr>
        <p:spPr bwMode="auto">
          <a:xfrm>
            <a:off x="10986347" y="6426200"/>
            <a:ext cx="49149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0" dirty="0">
                <a:ln>
                  <a:noFill/>
                </a:ln>
                <a:solidFill>
                  <a:schemeClr val="bg1"/>
                </a:solidFill>
                <a:effectLst/>
                <a:uLnTx/>
                <a:uFillTx/>
                <a:latin typeface="方正兰亭黑_GBK" charset="-122"/>
                <a:ea typeface="方正兰亭黑_GBK" charset="-122"/>
                <a:cs typeface="+mn-cs"/>
                <a:sym typeface="方正兰亭黑_GBK" charset="-122"/>
              </a:rPr>
              <a:t>(#)</a:t>
            </a:r>
            <a:endParaRPr kumimoji="0" lang="zh-CN" altLang="zh-CN" sz="1600" b="1" i="0" u="none" strike="noStrike" kern="1200" cap="none" spc="0" normalizeH="0" baseline="0" noProof="0" dirty="0">
              <a:ln>
                <a:noFill/>
              </a:ln>
              <a:solidFill>
                <a:schemeClr val="bg1"/>
              </a:solidFill>
              <a:effectLst/>
              <a:uLnTx/>
              <a:uFillTx/>
              <a:latin typeface="方正兰亭黑_GBK" charset="-122"/>
              <a:ea typeface="方正兰亭黑_GBK" charset="-122"/>
              <a:cs typeface="+mn-cs"/>
              <a:sym typeface="方正兰亭黑_GBK" charset="-122"/>
            </a:endParaRPr>
          </a:p>
        </p:txBody>
      </p:sp>
    </p:spTree>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chemeClr val="bg1"/>
        </a:solidFill>
        <a:effectLst/>
      </p:bgPr>
    </p:bg>
    <p:spTree>
      <p:nvGrpSpPr>
        <p:cNvPr id="1" name=""/>
        <p:cNvGrpSpPr/>
        <p:nvPr/>
      </p:nvGrpSpPr>
      <p:grpSpPr>
        <a:xfrm>
          <a:off x="0" y="0"/>
          <a:ext cx="0" cy="0"/>
          <a:chOff x="0" y="0"/>
          <a:chExt cx="0" cy="0"/>
        </a:xfrm>
      </p:grpSpPr>
      <p:pic>
        <p:nvPicPr>
          <p:cNvPr id="3075" name="Picture 2" descr="C:\Users\iamisis\Desktop\00.jpg"/>
          <p:cNvPicPr>
            <a:picLocks noChangeAspect="1"/>
          </p:cNvPicPr>
          <p:nvPr/>
        </p:nvPicPr>
        <p:blipFill>
          <a:blip r:embed="rId2"/>
          <a:stretch>
            <a:fillRect/>
          </a:stretch>
        </p:blipFill>
        <p:spPr>
          <a:xfrm>
            <a:off x="0" y="0"/>
            <a:ext cx="12192000" cy="6860117"/>
          </a:xfrm>
          <a:prstGeom prst="rect">
            <a:avLst/>
          </a:prstGeom>
          <a:noFill/>
          <a:ln w="9525">
            <a:noFill/>
          </a:ln>
        </p:spPr>
      </p:pic>
      <p:sp>
        <p:nvSpPr>
          <p:cNvPr id="3076" name="直接连接符 10"/>
          <p:cNvSpPr/>
          <p:nvPr/>
        </p:nvSpPr>
        <p:spPr>
          <a:xfrm flipH="1">
            <a:off x="285751" y="749300"/>
            <a:ext cx="4129616" cy="0"/>
          </a:xfrm>
          <a:prstGeom prst="line">
            <a:avLst/>
          </a:prstGeom>
          <a:ln w="9525" cap="flat" cmpd="sng">
            <a:solidFill>
              <a:srgbClr val="00B0F0"/>
            </a:solidFill>
            <a:prstDash val="solid"/>
            <a:miter/>
            <a:headEnd type="none" w="med" len="med"/>
            <a:tailEnd type="none" w="med" len="med"/>
          </a:ln>
        </p:spPr>
      </p:sp>
      <p:sp>
        <p:nvSpPr>
          <p:cNvPr id="5" name="Rectangle 7"/>
          <p:cNvSpPr>
            <a:spLocks noChangeArrowheads="1"/>
          </p:cNvSpPr>
          <p:nvPr/>
        </p:nvSpPr>
        <p:spPr bwMode="auto">
          <a:xfrm>
            <a:off x="0" y="698500"/>
            <a:ext cx="287867" cy="952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000000"/>
              </a:solidFill>
              <a:effectLst/>
              <a:uLnTx/>
              <a:uFillTx/>
              <a:latin typeface="方正兰亭黑_GBK" charset="-122"/>
              <a:ea typeface="宋体" panose="02010600030101010101" pitchFamily="2" charset="-122"/>
              <a:cs typeface="+mn-cs"/>
              <a:sym typeface="宋体" panose="02010600030101010101" pitchFamily="2" charset="-122"/>
            </a:endParaRPr>
          </a:p>
        </p:txBody>
      </p:sp>
      <p:pic>
        <p:nvPicPr>
          <p:cNvPr id="6" name="图片 5"/>
          <p:cNvPicPr>
            <a:picLocks noChangeAspect="1"/>
          </p:cNvPicPr>
          <p:nvPr/>
        </p:nvPicPr>
        <p:blipFill rotWithShape="1">
          <a:blip r:embed="rId3"/>
          <a:srcRect l="1801" t="25398" b="18314"/>
          <a:stretch>
            <a:fillRect/>
          </a:stretch>
        </p:blipFill>
        <p:spPr>
          <a:xfrm>
            <a:off x="8271933" y="-50800"/>
            <a:ext cx="3913717" cy="789517"/>
          </a:xfrm>
          <a:prstGeom prst="rect">
            <a:avLst/>
          </a:prstGeom>
          <a:ln>
            <a:noFill/>
          </a:ln>
          <a:effectLst>
            <a:outerShdw blurRad="292100" dist="139700" dir="2700000" algn="tl" rotWithShape="0">
              <a:srgbClr val="333333">
                <a:alpha val="65000"/>
              </a:srgbClr>
            </a:outerShdw>
          </a:effectLst>
        </p:spPr>
      </p:pic>
    </p:spTree>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1"/>
        </a:solidFill>
        <a:effectLst/>
      </p:bgPr>
    </p:bg>
    <p:spTree>
      <p:nvGrpSpPr>
        <p:cNvPr id="1" name=""/>
        <p:cNvGrpSpPr/>
        <p:nvPr/>
      </p:nvGrpSpPr>
      <p:grpSpPr>
        <a:xfrm>
          <a:off x="0" y="0"/>
          <a:ext cx="0" cy="0"/>
          <a:chOff x="0" y="0"/>
          <a:chExt cx="0" cy="0"/>
        </a:xfrm>
      </p:grpSpPr>
      <p:pic>
        <p:nvPicPr>
          <p:cNvPr id="4099" name="Picture 2" descr="C:\Users\iamisis\Desktop\00.jpg"/>
          <p:cNvPicPr>
            <a:picLocks noChangeAspect="1"/>
          </p:cNvPicPr>
          <p:nvPr/>
        </p:nvPicPr>
        <p:blipFill>
          <a:blip r:embed="rId2"/>
          <a:stretch>
            <a:fillRect/>
          </a:stretch>
        </p:blipFill>
        <p:spPr>
          <a:xfrm>
            <a:off x="0" y="0"/>
            <a:ext cx="12192000" cy="6860117"/>
          </a:xfrm>
          <a:prstGeom prst="rect">
            <a:avLst/>
          </a:prstGeom>
          <a:noFill/>
          <a:ln w="9525">
            <a:noFill/>
          </a:ln>
        </p:spPr>
      </p:pic>
      <p:sp>
        <p:nvSpPr>
          <p:cNvPr id="4100" name="直接连接符 10"/>
          <p:cNvSpPr/>
          <p:nvPr/>
        </p:nvSpPr>
        <p:spPr>
          <a:xfrm flipH="1">
            <a:off x="285751" y="749300"/>
            <a:ext cx="4129616" cy="0"/>
          </a:xfrm>
          <a:prstGeom prst="line">
            <a:avLst/>
          </a:prstGeom>
          <a:ln w="9525" cap="flat" cmpd="sng">
            <a:solidFill>
              <a:srgbClr val="00B0F0"/>
            </a:solidFill>
            <a:prstDash val="solid"/>
            <a:miter/>
            <a:headEnd type="none" w="med" len="med"/>
            <a:tailEnd type="none" w="med" len="med"/>
          </a:ln>
        </p:spPr>
      </p:sp>
      <p:sp>
        <p:nvSpPr>
          <p:cNvPr id="5" name="Rectangle 7"/>
          <p:cNvSpPr>
            <a:spLocks noChangeArrowheads="1"/>
          </p:cNvSpPr>
          <p:nvPr/>
        </p:nvSpPr>
        <p:spPr bwMode="auto">
          <a:xfrm>
            <a:off x="0" y="698500"/>
            <a:ext cx="287867" cy="952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000000"/>
              </a:solidFill>
              <a:effectLst/>
              <a:uLnTx/>
              <a:uFillTx/>
              <a:latin typeface="方正兰亭黑_GBK" charset="-122"/>
              <a:ea typeface="宋体" panose="02010600030101010101" pitchFamily="2" charset="-122"/>
              <a:cs typeface="+mn-cs"/>
              <a:sym typeface="宋体" panose="02010600030101010101" pitchFamily="2" charset="-122"/>
            </a:endParaRPr>
          </a:p>
        </p:txBody>
      </p:sp>
      <p:pic>
        <p:nvPicPr>
          <p:cNvPr id="6" name="图片 5"/>
          <p:cNvPicPr>
            <a:picLocks noChangeAspect="1"/>
          </p:cNvPicPr>
          <p:nvPr/>
        </p:nvPicPr>
        <p:blipFill rotWithShape="1">
          <a:blip r:embed="rId3"/>
          <a:srcRect l="1801" t="25398" b="18314"/>
          <a:stretch>
            <a:fillRect/>
          </a:stretch>
        </p:blipFill>
        <p:spPr>
          <a:xfrm>
            <a:off x="8271933" y="-50800"/>
            <a:ext cx="3913717" cy="789517"/>
          </a:xfrm>
          <a:prstGeom prst="rect">
            <a:avLst/>
          </a:prstGeom>
          <a:ln>
            <a:noFill/>
          </a:ln>
          <a:effectLst>
            <a:outerShdw blurRad="292100" dist="139700" dir="2700000" algn="tl" rotWithShape="0">
              <a:srgbClr val="333333">
                <a:alpha val="65000"/>
              </a:srgbClr>
            </a:outerShdw>
          </a:effectLst>
        </p:spPr>
      </p:pic>
    </p:spTree>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标题幻灯片">
    <p:bg>
      <p:bgPr>
        <a:solidFill>
          <a:schemeClr val="bg1"/>
        </a:solidFill>
        <a:effectLst/>
      </p:bgPr>
    </p:bg>
    <p:spTree>
      <p:nvGrpSpPr>
        <p:cNvPr id="1" name=""/>
        <p:cNvGrpSpPr/>
        <p:nvPr/>
      </p:nvGrpSpPr>
      <p:grpSpPr>
        <a:xfrm>
          <a:off x="0" y="0"/>
          <a:ext cx="0" cy="0"/>
          <a:chOff x="0" y="0"/>
          <a:chExt cx="0" cy="0"/>
        </a:xfrm>
      </p:grpSpPr>
      <p:pic>
        <p:nvPicPr>
          <p:cNvPr id="5123" name="Picture 2" descr="C:\Users\iamisis\Desktop\00.jpg"/>
          <p:cNvPicPr>
            <a:picLocks noChangeAspect="1"/>
          </p:cNvPicPr>
          <p:nvPr/>
        </p:nvPicPr>
        <p:blipFill>
          <a:blip r:embed="rId2"/>
          <a:stretch>
            <a:fillRect/>
          </a:stretch>
        </p:blipFill>
        <p:spPr>
          <a:xfrm>
            <a:off x="0" y="0"/>
            <a:ext cx="12192000" cy="6860117"/>
          </a:xfrm>
          <a:prstGeom prst="rect">
            <a:avLst/>
          </a:prstGeom>
          <a:noFill/>
          <a:ln w="9525">
            <a:noFill/>
          </a:ln>
        </p:spPr>
      </p:pic>
      <p:sp>
        <p:nvSpPr>
          <p:cNvPr id="5124" name="直接连接符 10"/>
          <p:cNvSpPr/>
          <p:nvPr/>
        </p:nvSpPr>
        <p:spPr>
          <a:xfrm flipH="1">
            <a:off x="285751" y="749300"/>
            <a:ext cx="4129616" cy="0"/>
          </a:xfrm>
          <a:prstGeom prst="line">
            <a:avLst/>
          </a:prstGeom>
          <a:ln w="9525" cap="flat" cmpd="sng">
            <a:solidFill>
              <a:srgbClr val="00B0F0"/>
            </a:solidFill>
            <a:prstDash val="solid"/>
            <a:miter/>
            <a:headEnd type="none" w="med" len="med"/>
            <a:tailEnd type="none" w="med" len="med"/>
          </a:ln>
        </p:spPr>
      </p:sp>
      <p:sp>
        <p:nvSpPr>
          <p:cNvPr id="5" name="Rectangle 7"/>
          <p:cNvSpPr>
            <a:spLocks noChangeArrowheads="1"/>
          </p:cNvSpPr>
          <p:nvPr/>
        </p:nvSpPr>
        <p:spPr bwMode="auto">
          <a:xfrm>
            <a:off x="0" y="698500"/>
            <a:ext cx="287867" cy="952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000000"/>
              </a:solidFill>
              <a:effectLst/>
              <a:uLnTx/>
              <a:uFillTx/>
              <a:latin typeface="方正兰亭黑_GBK" charset="-122"/>
              <a:ea typeface="宋体" panose="02010600030101010101" pitchFamily="2" charset="-122"/>
              <a:cs typeface="+mn-cs"/>
              <a:sym typeface="宋体" panose="02010600030101010101" pitchFamily="2" charset="-122"/>
            </a:endParaRPr>
          </a:p>
        </p:txBody>
      </p:sp>
      <p:pic>
        <p:nvPicPr>
          <p:cNvPr id="6" name="图片 5"/>
          <p:cNvPicPr>
            <a:picLocks noChangeAspect="1"/>
          </p:cNvPicPr>
          <p:nvPr/>
        </p:nvPicPr>
        <p:blipFill rotWithShape="1">
          <a:blip r:embed="rId3"/>
          <a:srcRect l="1801" t="25398" b="18314"/>
          <a:stretch>
            <a:fillRect/>
          </a:stretch>
        </p:blipFill>
        <p:spPr>
          <a:xfrm>
            <a:off x="8271933" y="-50800"/>
            <a:ext cx="3913717" cy="789517"/>
          </a:xfrm>
          <a:prstGeom prst="rect">
            <a:avLst/>
          </a:prstGeom>
          <a:ln>
            <a:noFill/>
          </a:ln>
          <a:effectLst>
            <a:outerShdw blurRad="292100" dist="139700" dir="2700000" algn="tl" rotWithShape="0">
              <a:srgbClr val="333333">
                <a:alpha val="65000"/>
              </a:srgbClr>
            </a:outerShdw>
          </a:effectLst>
        </p:spPr>
      </p:pic>
    </p:spTree>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chemeClr val="bg1"/>
        </a:solidFill>
        <a:effectLst/>
      </p:bgPr>
    </p:bg>
    <p:spTree>
      <p:nvGrpSpPr>
        <p:cNvPr id="1" name=""/>
        <p:cNvGrpSpPr/>
        <p:nvPr/>
      </p:nvGrpSpPr>
      <p:grpSpPr>
        <a:xfrm>
          <a:off x="0" y="0"/>
          <a:ext cx="0" cy="0"/>
          <a:chOff x="0" y="0"/>
          <a:chExt cx="0" cy="0"/>
        </a:xfrm>
      </p:grpSpPr>
      <p:pic>
        <p:nvPicPr>
          <p:cNvPr id="6147" name="Picture 2" descr="C:\Users\iamisis\Desktop\00.jpg"/>
          <p:cNvPicPr>
            <a:picLocks noChangeAspect="1"/>
          </p:cNvPicPr>
          <p:nvPr/>
        </p:nvPicPr>
        <p:blipFill>
          <a:blip r:embed="rId2"/>
          <a:stretch>
            <a:fillRect/>
          </a:stretch>
        </p:blipFill>
        <p:spPr>
          <a:xfrm>
            <a:off x="0" y="0"/>
            <a:ext cx="12192000" cy="6860117"/>
          </a:xfrm>
          <a:prstGeom prst="rect">
            <a:avLst/>
          </a:prstGeom>
          <a:noFill/>
          <a:ln w="9525">
            <a:noFill/>
          </a:ln>
        </p:spPr>
      </p:pic>
      <p:sp>
        <p:nvSpPr>
          <p:cNvPr id="6148" name="直接连接符 10"/>
          <p:cNvSpPr/>
          <p:nvPr/>
        </p:nvSpPr>
        <p:spPr>
          <a:xfrm flipH="1">
            <a:off x="285751" y="749300"/>
            <a:ext cx="4129616" cy="0"/>
          </a:xfrm>
          <a:prstGeom prst="line">
            <a:avLst/>
          </a:prstGeom>
          <a:ln w="9525" cap="flat" cmpd="sng">
            <a:solidFill>
              <a:srgbClr val="00B0F0"/>
            </a:solidFill>
            <a:prstDash val="solid"/>
            <a:miter/>
            <a:headEnd type="none" w="med" len="med"/>
            <a:tailEnd type="none" w="med" len="med"/>
          </a:ln>
        </p:spPr>
      </p:sp>
      <p:sp>
        <p:nvSpPr>
          <p:cNvPr id="5" name="Rectangle 7"/>
          <p:cNvSpPr>
            <a:spLocks noChangeArrowheads="1"/>
          </p:cNvSpPr>
          <p:nvPr/>
        </p:nvSpPr>
        <p:spPr bwMode="auto">
          <a:xfrm>
            <a:off x="0" y="698500"/>
            <a:ext cx="287867" cy="952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000000"/>
              </a:solidFill>
              <a:effectLst/>
              <a:uLnTx/>
              <a:uFillTx/>
              <a:latin typeface="方正兰亭黑_GBK" charset="-122"/>
              <a:ea typeface="宋体" panose="02010600030101010101" pitchFamily="2" charset="-122"/>
              <a:cs typeface="+mn-cs"/>
              <a:sym typeface="宋体" panose="02010600030101010101" pitchFamily="2" charset="-122"/>
            </a:endParaRPr>
          </a:p>
        </p:txBody>
      </p:sp>
      <p:pic>
        <p:nvPicPr>
          <p:cNvPr id="6" name="图片 5"/>
          <p:cNvPicPr>
            <a:picLocks noChangeAspect="1"/>
          </p:cNvPicPr>
          <p:nvPr/>
        </p:nvPicPr>
        <p:blipFill rotWithShape="1">
          <a:blip r:embed="rId3"/>
          <a:srcRect l="1801" t="25398" b="18314"/>
          <a:stretch>
            <a:fillRect/>
          </a:stretch>
        </p:blipFill>
        <p:spPr>
          <a:xfrm>
            <a:off x="8271933" y="-50800"/>
            <a:ext cx="3913717" cy="789517"/>
          </a:xfrm>
          <a:prstGeom prst="rect">
            <a:avLst/>
          </a:prstGeom>
          <a:ln>
            <a:noFill/>
          </a:ln>
          <a:effectLst>
            <a:outerShdw blurRad="292100" dist="139700" dir="2700000" algn="tl" rotWithShape="0">
              <a:srgbClr val="333333">
                <a:alpha val="65000"/>
              </a:srgbClr>
            </a:outerShdw>
          </a:effectLst>
        </p:spPr>
      </p:pic>
    </p:spTree>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标题幻灯片">
    <p:bg>
      <p:bgPr>
        <a:solidFill>
          <a:schemeClr val="bg1"/>
        </a:solidFill>
        <a:effectLst/>
      </p:bgPr>
    </p:bg>
    <p:spTree>
      <p:nvGrpSpPr>
        <p:cNvPr id="1" name=""/>
        <p:cNvGrpSpPr/>
        <p:nvPr/>
      </p:nvGrpSpPr>
      <p:grpSpPr>
        <a:xfrm>
          <a:off x="0" y="0"/>
          <a:ext cx="0" cy="0"/>
          <a:chOff x="0" y="0"/>
          <a:chExt cx="0" cy="0"/>
        </a:xfrm>
      </p:grpSpPr>
      <p:pic>
        <p:nvPicPr>
          <p:cNvPr id="7171" name="Picture 2" descr="C:\Users\iamisis\Desktop\00.jpg"/>
          <p:cNvPicPr>
            <a:picLocks noChangeAspect="1"/>
          </p:cNvPicPr>
          <p:nvPr/>
        </p:nvPicPr>
        <p:blipFill>
          <a:blip r:embed="rId2"/>
          <a:stretch>
            <a:fillRect/>
          </a:stretch>
        </p:blipFill>
        <p:spPr>
          <a:xfrm>
            <a:off x="0" y="0"/>
            <a:ext cx="12192000" cy="6860117"/>
          </a:xfrm>
          <a:prstGeom prst="rect">
            <a:avLst/>
          </a:prstGeom>
          <a:noFill/>
          <a:ln w="9525">
            <a:noFill/>
          </a:ln>
        </p:spPr>
      </p:pic>
      <p:sp>
        <p:nvSpPr>
          <p:cNvPr id="7172" name="直接连接符 10"/>
          <p:cNvSpPr/>
          <p:nvPr/>
        </p:nvSpPr>
        <p:spPr>
          <a:xfrm flipH="1">
            <a:off x="285751" y="749300"/>
            <a:ext cx="4129616" cy="0"/>
          </a:xfrm>
          <a:prstGeom prst="line">
            <a:avLst/>
          </a:prstGeom>
          <a:ln w="9525" cap="flat" cmpd="sng">
            <a:solidFill>
              <a:srgbClr val="00B0F0"/>
            </a:solidFill>
            <a:prstDash val="solid"/>
            <a:miter/>
            <a:headEnd type="none" w="med" len="med"/>
            <a:tailEnd type="none" w="med" len="med"/>
          </a:ln>
        </p:spPr>
      </p:sp>
      <p:sp>
        <p:nvSpPr>
          <p:cNvPr id="5" name="Rectangle 7"/>
          <p:cNvSpPr>
            <a:spLocks noChangeArrowheads="1"/>
          </p:cNvSpPr>
          <p:nvPr/>
        </p:nvSpPr>
        <p:spPr bwMode="auto">
          <a:xfrm>
            <a:off x="0" y="698500"/>
            <a:ext cx="287867" cy="952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000000"/>
              </a:solidFill>
              <a:effectLst/>
              <a:uLnTx/>
              <a:uFillTx/>
              <a:latin typeface="方正兰亭黑_GBK" charset="-122"/>
              <a:ea typeface="宋体" panose="02010600030101010101" pitchFamily="2" charset="-122"/>
              <a:cs typeface="+mn-cs"/>
              <a:sym typeface="宋体" panose="02010600030101010101" pitchFamily="2" charset="-122"/>
            </a:endParaRPr>
          </a:p>
        </p:txBody>
      </p:sp>
      <p:pic>
        <p:nvPicPr>
          <p:cNvPr id="6" name="图片 5"/>
          <p:cNvPicPr>
            <a:picLocks noChangeAspect="1"/>
          </p:cNvPicPr>
          <p:nvPr/>
        </p:nvPicPr>
        <p:blipFill rotWithShape="1">
          <a:blip r:embed="rId3"/>
          <a:srcRect l="1801" t="25398" b="18314"/>
          <a:stretch>
            <a:fillRect/>
          </a:stretch>
        </p:blipFill>
        <p:spPr>
          <a:xfrm>
            <a:off x="8271933" y="-50800"/>
            <a:ext cx="3913717" cy="789517"/>
          </a:xfrm>
          <a:prstGeom prst="rect">
            <a:avLst/>
          </a:prstGeom>
          <a:ln>
            <a:noFill/>
          </a:ln>
          <a:effectLst>
            <a:outerShdw blurRad="292100" dist="139700" dir="2700000" algn="tl" rotWithShape="0">
              <a:srgbClr val="333333">
                <a:alpha val="65000"/>
              </a:srgbClr>
            </a:outerShdw>
          </a:effectLst>
        </p:spPr>
      </p:pic>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제목 슬라이드">
    <p:spTree>
      <p:nvGrpSpPr>
        <p:cNvPr id="1" name=""/>
        <p:cNvGrpSpPr/>
        <p:nvPr/>
      </p:nvGrpSpPr>
      <p:grpSpPr>
        <a:xfrm>
          <a:off x="0" y="0"/>
          <a:ext cx="0" cy="0"/>
          <a:chOff x="0" y="0"/>
          <a:chExt cx="0" cy="0"/>
        </a:xfrm>
      </p:grpSpPr>
      <p:sp>
        <p:nvSpPr>
          <p:cNvPr id="2" name="제목 1"/>
          <p:cNvSpPr>
            <a:spLocks noGrp="1"/>
          </p:cNvSpPr>
          <p:nvPr>
            <p:ph type="ctrTitle" hasCustomPrompt="1"/>
          </p:nvPr>
        </p:nvSpPr>
        <p:spPr>
          <a:xfrm>
            <a:off x="914400" y="2130426"/>
            <a:ext cx="10363200" cy="1470025"/>
          </a:xfrm>
          <a:prstGeom prst="rect">
            <a:avLst/>
          </a:prstGeom>
        </p:spPr>
        <p:txBody>
          <a:bodyPr/>
          <a:lstStyle/>
          <a:p>
            <a:r>
              <a:rPr lang="ko-KR" altLang="en-US"/>
              <a:t>마스터 제목 스타일 편집</a:t>
            </a:r>
            <a:endParaRPr lang="ko-KR" altLang="en-US"/>
          </a:p>
        </p:txBody>
      </p:sp>
      <p:sp>
        <p:nvSpPr>
          <p:cNvPr id="3" name="부제목 2"/>
          <p:cNvSpPr>
            <a:spLocks noGrp="1"/>
          </p:cNvSpPr>
          <p:nvPr>
            <p:ph type="subTitle" idx="1" hasCustomPrompt="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endParaRPr lang="ko-KR"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chemeClr val="bg1"/>
        </a:solidFill>
        <a:effectLst/>
      </p:bgPr>
    </p:bg>
    <p:spTree>
      <p:nvGrpSpPr>
        <p:cNvPr id="1" name=""/>
        <p:cNvGrpSpPr/>
        <p:nvPr/>
      </p:nvGrpSpPr>
      <p:grpSpPr>
        <a:xfrm>
          <a:off x="0" y="0"/>
          <a:ext cx="0" cy="0"/>
          <a:chOff x="0" y="0"/>
          <a:chExt cx="0" cy="0"/>
        </a:xfrm>
      </p:grpSpPr>
      <p:pic>
        <p:nvPicPr>
          <p:cNvPr id="8195" name="Picture 2" descr="C:\Users\iamisis\Desktop\00.jpg"/>
          <p:cNvPicPr>
            <a:picLocks noChangeAspect="1"/>
          </p:cNvPicPr>
          <p:nvPr/>
        </p:nvPicPr>
        <p:blipFill>
          <a:blip r:embed="rId2"/>
          <a:stretch>
            <a:fillRect/>
          </a:stretch>
        </p:blipFill>
        <p:spPr>
          <a:xfrm>
            <a:off x="0" y="0"/>
            <a:ext cx="12192000" cy="6860117"/>
          </a:xfrm>
          <a:prstGeom prst="rect">
            <a:avLst/>
          </a:prstGeom>
          <a:noFill/>
          <a:ln w="9525">
            <a:noFill/>
          </a:ln>
        </p:spPr>
      </p:pic>
      <p:sp>
        <p:nvSpPr>
          <p:cNvPr id="8196" name="直接连接符 10"/>
          <p:cNvSpPr/>
          <p:nvPr/>
        </p:nvSpPr>
        <p:spPr>
          <a:xfrm flipH="1">
            <a:off x="285751" y="749300"/>
            <a:ext cx="4129616" cy="0"/>
          </a:xfrm>
          <a:prstGeom prst="line">
            <a:avLst/>
          </a:prstGeom>
          <a:ln w="9525" cap="flat" cmpd="sng">
            <a:solidFill>
              <a:srgbClr val="00B0F0"/>
            </a:solidFill>
            <a:prstDash val="solid"/>
            <a:miter/>
            <a:headEnd type="none" w="med" len="med"/>
            <a:tailEnd type="none" w="med" len="med"/>
          </a:ln>
        </p:spPr>
      </p:sp>
      <p:sp>
        <p:nvSpPr>
          <p:cNvPr id="5" name="Rectangle 7"/>
          <p:cNvSpPr>
            <a:spLocks noChangeArrowheads="1"/>
          </p:cNvSpPr>
          <p:nvPr/>
        </p:nvSpPr>
        <p:spPr bwMode="auto">
          <a:xfrm>
            <a:off x="0" y="698500"/>
            <a:ext cx="287867" cy="952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000000"/>
              </a:solidFill>
              <a:effectLst/>
              <a:uLnTx/>
              <a:uFillTx/>
              <a:latin typeface="方正兰亭黑_GBK" charset="-122"/>
              <a:ea typeface="宋体" panose="02010600030101010101" pitchFamily="2" charset="-122"/>
              <a:cs typeface="+mn-cs"/>
              <a:sym typeface="宋体" panose="02010600030101010101" pitchFamily="2" charset="-122"/>
            </a:endParaRPr>
          </a:p>
        </p:txBody>
      </p:sp>
      <p:pic>
        <p:nvPicPr>
          <p:cNvPr id="6" name="图片 5"/>
          <p:cNvPicPr>
            <a:picLocks noChangeAspect="1"/>
          </p:cNvPicPr>
          <p:nvPr/>
        </p:nvPicPr>
        <p:blipFill rotWithShape="1">
          <a:blip r:embed="rId3"/>
          <a:srcRect l="1801" t="25398" b="18314"/>
          <a:stretch>
            <a:fillRect/>
          </a:stretch>
        </p:blipFill>
        <p:spPr>
          <a:xfrm>
            <a:off x="8271933" y="-50800"/>
            <a:ext cx="3913717" cy="789517"/>
          </a:xfrm>
          <a:prstGeom prst="rect">
            <a:avLst/>
          </a:prstGeom>
          <a:ln>
            <a:noFill/>
          </a:ln>
          <a:effectLst>
            <a:outerShdw blurRad="292100" dist="139700" dir="2700000" algn="tl" rotWithShape="0">
              <a:srgbClr val="333333">
                <a:alpha val="65000"/>
              </a:srgbClr>
            </a:outerShdw>
          </a:effectLst>
        </p:spPr>
      </p:pic>
    </p:spTree>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87C8565F-0EC2-4F41-8A62-324EC748ECFD}"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C486D014-DE0C-4769-B540-79A94D4C21BD}" type="slidenum">
              <a:rPr lang="zh-CN" altLang="en-US"/>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descr="bfe288c0jw1es2nivi3u2j20k00c0tas_副本.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a:off x="0" y="0"/>
            <a:ext cx="12192000" cy="6858000"/>
          </a:xfrm>
          <a:prstGeom prst="rect">
            <a:avLst/>
          </a:prstGeom>
          <a:solidFill>
            <a:schemeClr val="accent3">
              <a:alpha val="77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pic>
        <p:nvPicPr>
          <p:cNvPr id="6" name="图片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14950"/>
            <a:ext cx="21748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p>
        </p:txBody>
      </p:sp>
      <p:sp>
        <p:nvSpPr>
          <p:cNvPr id="9" name="灯片编号占位符 5"/>
          <p:cNvSpPr>
            <a:spLocks noGrp="1"/>
          </p:cNvSpPr>
          <p:nvPr>
            <p:ph type="sldNum" sz="quarter" idx="12"/>
          </p:nvPr>
        </p:nvSpPr>
        <p:spPr/>
        <p:txBody>
          <a:bodyPr/>
          <a:lstStyle>
            <a:lvl1pPr>
              <a:defRPr/>
            </a:lvl1pPr>
          </a:lstStyle>
          <a:p>
            <a:pPr>
              <a:defRPr/>
            </a:pPr>
            <a:fld id="{314F9D3A-81BC-42FB-99A1-173398736036}"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4" name="图片 6" descr="bfe288c0jw1es2nivi3u2j20k00c0tas_副本.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a:off x="0" y="0"/>
            <a:ext cx="12192000" cy="6858000"/>
          </a:xfrm>
          <a:prstGeom prst="rect">
            <a:avLst/>
          </a:prstGeom>
          <a:solidFill>
            <a:schemeClr val="accent3">
              <a:alpha val="77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grpSp>
        <p:nvGrpSpPr>
          <p:cNvPr id="6" name="组合 8"/>
          <p:cNvGrpSpPr/>
          <p:nvPr userDrawn="1"/>
        </p:nvGrpSpPr>
        <p:grpSpPr bwMode="auto">
          <a:xfrm>
            <a:off x="-107950" y="0"/>
            <a:ext cx="3024188" cy="476250"/>
            <a:chOff x="-107950" y="0"/>
            <a:chExt cx="3024188" cy="476250"/>
          </a:xfrm>
        </p:grpSpPr>
        <p:sp>
          <p:nvSpPr>
            <p:cNvPr id="7" name="Rectangle 55"/>
            <p:cNvSpPr>
              <a:spLocks noChangeArrowheads="1"/>
            </p:cNvSpPr>
            <p:nvPr/>
          </p:nvSpPr>
          <p:spPr bwMode="auto">
            <a:xfrm>
              <a:off x="0" y="0"/>
              <a:ext cx="2484438" cy="430213"/>
            </a:xfrm>
            <a:prstGeom prst="rect">
              <a:avLst/>
            </a:prstGeom>
            <a:noFill/>
            <a:ln w="9525">
              <a:noFill/>
              <a:miter lim="800000"/>
            </a:ln>
          </p:spPr>
          <p:txBody>
            <a:bodyPr>
              <a:spAutoFit/>
            </a:bodyPr>
            <a:lstStyle/>
            <a:p>
              <a:pPr eaLnBrk="1" hangingPunct="1">
                <a:lnSpc>
                  <a:spcPct val="150000"/>
                </a:lnSpc>
                <a:spcBef>
                  <a:spcPct val="50000"/>
                </a:spcBef>
                <a:buFont typeface="Arial" panose="020B0604020202020204" pitchFamily="34" charset="0"/>
                <a:buNone/>
                <a:defRPr/>
              </a:pPr>
              <a:r>
                <a:rPr lang="zh-CN" altLang="en-US" sz="1600" b="1" dirty="0">
                  <a:solidFill>
                    <a:srgbClr val="C0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一把开启美好人性的钥匙</a:t>
              </a:r>
              <a:endParaRPr lang="en-US" altLang="zh-CN" sz="1600" b="1" dirty="0">
                <a:solidFill>
                  <a:srgbClr val="C0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grpSp>
          <p:nvGrpSpPr>
            <p:cNvPr id="8" name="组合 21"/>
            <p:cNvGrpSpPr/>
            <p:nvPr/>
          </p:nvGrpSpPr>
          <p:grpSpPr bwMode="auto">
            <a:xfrm>
              <a:off x="-107950" y="0"/>
              <a:ext cx="3024188" cy="476250"/>
              <a:chOff x="4846485" y="2049664"/>
              <a:chExt cx="2169557" cy="757326"/>
            </a:xfrm>
          </p:grpSpPr>
          <p:pic>
            <p:nvPicPr>
              <p:cNvPr id="9" name="图片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1088" y="2049664"/>
                <a:ext cx="464954" cy="75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6485" y="2614966"/>
                <a:ext cx="1917034" cy="1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 name="组合 13"/>
          <p:cNvGrpSpPr/>
          <p:nvPr userDrawn="1"/>
        </p:nvGrpSpPr>
        <p:grpSpPr bwMode="auto">
          <a:xfrm>
            <a:off x="10572750" y="6488113"/>
            <a:ext cx="1619250" cy="369887"/>
            <a:chOff x="7524750" y="6488113"/>
            <a:chExt cx="1619250" cy="369887"/>
          </a:xfrm>
        </p:grpSpPr>
        <p:pic>
          <p:nvPicPr>
            <p:cNvPr id="12" name="图片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50288" y="6524625"/>
              <a:ext cx="493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6811963"/>
              <a:ext cx="13684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7956550" y="6488113"/>
              <a:ext cx="649288" cy="369887"/>
            </a:xfrm>
            <a:prstGeom prst="rect">
              <a:avLst/>
            </a:prstGeom>
          </p:spPr>
          <p:txBody>
            <a:bodyPr wrap="none">
              <a:spAutoFit/>
            </a:bodyPr>
            <a:lstStyle/>
            <a:p>
              <a:pPr eaLnBrk="1" hangingPunct="1">
                <a:buFont typeface="Arial" panose="020B0604020202020204" pitchFamily="34" charset="0"/>
                <a:buNone/>
                <a:defRPr/>
              </a:pPr>
              <a:r>
                <a:rPr lang="zh-CN" altLang="en-US" b="1" dirty="0">
                  <a:solidFill>
                    <a:srgbClr val="C0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善良</a:t>
              </a:r>
              <a:endParaRPr lang="zh-CN" altLang="en-US" dirty="0">
                <a:solidFill>
                  <a:srgbClr val="C00000"/>
                </a:solidFill>
                <a:latin typeface="华文行楷" panose="02010800040101010101" pitchFamily="2" charset="-122"/>
                <a:ea typeface="华文行楷" panose="02010800040101010101" pitchFamily="2" charset="-122"/>
              </a:endParaRPr>
            </a:p>
          </p:txBody>
        </p:sp>
      </p:grpSp>
      <p:pic>
        <p:nvPicPr>
          <p:cNvPr id="15" name="图片 22"/>
          <p:cNvPicPr>
            <a:picLocks noChangeAspect="1"/>
          </p:cNvPicPr>
          <p:nvPr userDrawn="1"/>
        </p:nvPicPr>
        <p:blipFill>
          <a:blip r:embed="rId2" cstate="print">
            <a:duotone>
              <a:schemeClr val="accent2">
                <a:shade val="45000"/>
                <a:satMod val="135000"/>
              </a:schemeClr>
              <a:prstClr val="white"/>
            </a:duotone>
          </a:blip>
          <a:srcRect/>
          <a:stretch>
            <a:fillRect/>
          </a:stretch>
        </p:blipFill>
        <p:spPr bwMode="auto">
          <a:xfrm>
            <a:off x="11334600" y="-133248"/>
            <a:ext cx="970350" cy="908024"/>
          </a:xfrm>
          <a:prstGeom prst="rect">
            <a:avLst/>
          </a:prstGeom>
          <a:noFill/>
          <a:ln w="9525">
            <a:noFill/>
            <a:miter lim="800000"/>
            <a:headEnd/>
            <a:tailEnd/>
          </a:ln>
        </p:spPr>
      </p:pic>
      <p:pic>
        <p:nvPicPr>
          <p:cNvPr id="16" name="图片 22"/>
          <p:cNvPicPr>
            <a:picLocks noChangeAspect="1"/>
          </p:cNvPicPr>
          <p:nvPr userDrawn="1"/>
        </p:nvPicPr>
        <p:blipFill>
          <a:blip r:embed="rId2" cstate="print">
            <a:duotone>
              <a:schemeClr val="accent2">
                <a:shade val="45000"/>
                <a:satMod val="135000"/>
              </a:schemeClr>
              <a:prstClr val="white"/>
            </a:duotone>
          </a:blip>
          <a:srcRect/>
          <a:stretch>
            <a:fillRect/>
          </a:stretch>
        </p:blipFill>
        <p:spPr bwMode="auto">
          <a:xfrm>
            <a:off x="-120472" y="6153072"/>
            <a:ext cx="902528" cy="844558"/>
          </a:xfrm>
          <a:prstGeom prst="rect">
            <a:avLst/>
          </a:prstGeom>
          <a:noFill/>
          <a:ln w="9525">
            <a:noFill/>
            <a:miter lim="800000"/>
            <a:headEnd/>
            <a:tailEnd/>
          </a:ln>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17" name="日期占位符 3"/>
          <p:cNvSpPr>
            <a:spLocks noGrp="1"/>
          </p:cNvSpPr>
          <p:nvPr>
            <p:ph type="dt" sz="half" idx="10"/>
          </p:nvPr>
        </p:nvSpPr>
        <p:spPr/>
        <p:txBody>
          <a:bodyPr/>
          <a:lstStyle>
            <a:lvl1pPr>
              <a:defRPr/>
            </a:lvl1pPr>
          </a:lstStyle>
          <a:p>
            <a:pPr>
              <a:defRPr/>
            </a:pPr>
            <a:endParaRPr lang="zh-CN" altLang="en-US"/>
          </a:p>
        </p:txBody>
      </p:sp>
      <p:sp>
        <p:nvSpPr>
          <p:cNvPr id="18" name="页脚占位符 4"/>
          <p:cNvSpPr>
            <a:spLocks noGrp="1"/>
          </p:cNvSpPr>
          <p:nvPr>
            <p:ph type="ftr" sz="quarter" idx="11"/>
          </p:nvPr>
        </p:nvSpPr>
        <p:spPr/>
        <p:txBody>
          <a:bodyPr/>
          <a:lstStyle>
            <a:lvl1pPr>
              <a:defRPr/>
            </a:lvl1pPr>
          </a:lstStyle>
          <a:p>
            <a:pPr>
              <a:defRPr/>
            </a:pPr>
          </a:p>
        </p:txBody>
      </p:sp>
      <p:sp>
        <p:nvSpPr>
          <p:cNvPr id="19" name="灯片编号占位符 5"/>
          <p:cNvSpPr>
            <a:spLocks noGrp="1"/>
          </p:cNvSpPr>
          <p:nvPr>
            <p:ph type="sldNum" sz="quarter" idx="12"/>
          </p:nvPr>
        </p:nvSpPr>
        <p:spPr/>
        <p:txBody>
          <a:bodyPr/>
          <a:lstStyle>
            <a:lvl1pPr>
              <a:defRPr/>
            </a:lvl1pPr>
          </a:lstStyle>
          <a:p>
            <a:pPr>
              <a:defRPr/>
            </a:pPr>
            <a:fld id="{B373F9E2-B8EA-4A8D-9877-14EAB862E496}"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p>
        </p:txBody>
      </p:sp>
      <p:sp>
        <p:nvSpPr>
          <p:cNvPr id="6" name="灯片编号占位符 5"/>
          <p:cNvSpPr>
            <a:spLocks noGrp="1"/>
          </p:cNvSpPr>
          <p:nvPr>
            <p:ph type="sldNum" sz="quarter" idx="12"/>
          </p:nvPr>
        </p:nvSpPr>
        <p:spPr/>
        <p:txBody>
          <a:bodyPr/>
          <a:lstStyle>
            <a:lvl1pPr>
              <a:defRPr/>
            </a:lvl1pPr>
          </a:lstStyle>
          <a:p>
            <a:pPr>
              <a:defRPr/>
            </a:pPr>
            <a:fld id="{84AEAAF6-625E-4A47-97C1-D2E2112591AE}"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p>
        </p:txBody>
      </p:sp>
      <p:sp>
        <p:nvSpPr>
          <p:cNvPr id="6" name="灯片编号占位符 5"/>
          <p:cNvSpPr>
            <a:spLocks noGrp="1"/>
          </p:cNvSpPr>
          <p:nvPr>
            <p:ph type="sldNum" sz="quarter" idx="12"/>
          </p:nvPr>
        </p:nvSpPr>
        <p:spPr/>
        <p:txBody>
          <a:bodyPr/>
          <a:lstStyle>
            <a:lvl1pPr>
              <a:defRPr/>
            </a:lvl1pPr>
          </a:lstStyle>
          <a:p>
            <a:pPr>
              <a:defRPr/>
            </a:pPr>
            <a:fld id="{C2178D83-D959-44F2-8DF9-E3AFC7481B00}"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1.jpeg"/><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5" Type="http://schemas.openxmlformats.org/officeDocument/2006/relationships/theme" Target="../theme/theme3.xml"/><Relationship Id="rId14" Type="http://schemas.openxmlformats.org/officeDocument/2006/relationships/slideLayout" Target="../slideLayouts/slideLayout19.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5" Type="http://schemas.openxmlformats.org/officeDocument/2006/relationships/theme" Target="../theme/theme4.xml"/><Relationship Id="rId14" Type="http://schemas.openxmlformats.org/officeDocument/2006/relationships/slideLayout" Target="../slideLayouts/slideLayout33.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1" Type="http://schemas.openxmlformats.org/officeDocument/2006/relationships/theme" Target="../theme/theme5.xml"/><Relationship Id="rId20" Type="http://schemas.openxmlformats.org/officeDocument/2006/relationships/image" Target="../media/image3.png"/><Relationship Id="rId2" Type="http://schemas.openxmlformats.org/officeDocument/2006/relationships/slideLayout" Target="../slideLayouts/slideLayout35.xml"/><Relationship Id="rId19" Type="http://schemas.openxmlformats.org/officeDocument/2006/relationships/slideLayout" Target="../slideLayouts/slideLayout52.xml"/><Relationship Id="rId18" Type="http://schemas.openxmlformats.org/officeDocument/2006/relationships/slideLayout" Target="../slideLayouts/slideLayout51.xml"/><Relationship Id="rId17" Type="http://schemas.openxmlformats.org/officeDocument/2006/relationships/slideLayout" Target="../slideLayouts/slideLayout50.xml"/><Relationship Id="rId16" Type="http://schemas.openxmlformats.org/officeDocument/2006/relationships/slideLayout" Target="../slideLayouts/slideLayout49.xml"/><Relationship Id="rId15" Type="http://schemas.openxmlformats.org/officeDocument/2006/relationships/slideLayout" Target="../slideLayouts/slideLayout48.xml"/><Relationship Id="rId14" Type="http://schemas.openxmlformats.org/officeDocument/2006/relationships/slideLayout" Target="../slideLayouts/slideLayout47.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4110" name="Picture 14" descr="바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240684"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body" idx="4294967295"/>
          </p:nvPr>
        </p:nvSpPr>
        <p:spPr bwMode="auto">
          <a:xfrm>
            <a:off x="609600" y="141287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ko-KR" altLang="en-US"/>
              <a:t>마스터 텍스트 스타일을 편집합니다</a:t>
            </a:r>
            <a:endParaRPr lang="ko-KR" altLang="en-US"/>
          </a:p>
          <a:p>
            <a:pPr lvl="1"/>
            <a:r>
              <a:rPr lang="ko-KR" altLang="en-US"/>
              <a:t>둘째 수준</a:t>
            </a:r>
            <a:endParaRPr lang="ko-KR" altLang="en-US"/>
          </a:p>
          <a:p>
            <a:pPr lvl="2"/>
            <a:r>
              <a:rPr lang="ko-KR" altLang="en-US"/>
              <a:t>셋째 수준</a:t>
            </a:r>
            <a:endParaRPr lang="ko-KR" altLang="en-US"/>
          </a:p>
          <a:p>
            <a:pPr lvl="3"/>
            <a:r>
              <a:rPr lang="ko-KR" altLang="en-US"/>
              <a:t>넷째 수준</a:t>
            </a:r>
            <a:endParaRPr lang="ko-KR" altLang="en-US"/>
          </a:p>
          <a:p>
            <a:pPr lvl="4"/>
            <a:r>
              <a:rPr lang="ko-KR" altLang="en-US"/>
              <a:t>다섯째 수준</a:t>
            </a:r>
            <a:endParaRPr lang="ko-KR" altLang="en-US"/>
          </a:p>
        </p:txBody>
      </p:sp>
      <p:sp>
        <p:nvSpPr>
          <p:cNvPr id="3076"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latinLnBrk="1" hangingPunct="1">
              <a:buFontTx/>
              <a:buNone/>
              <a:defRPr kumimoji="1" sz="1400"/>
            </a:lvl1pPr>
          </a:lstStyle>
          <a:p>
            <a:pPr>
              <a:defRPr/>
            </a:pPr>
            <a:endParaRPr lang="en-US" altLang="ko-KR"/>
          </a:p>
        </p:txBody>
      </p:sp>
      <p:sp>
        <p:nvSpPr>
          <p:cNvPr id="3077"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latinLnBrk="1" hangingPunct="1">
              <a:buFontTx/>
              <a:buNone/>
              <a:defRPr kumimoji="1" sz="1400"/>
            </a:lvl1pPr>
          </a:lstStyle>
          <a:p>
            <a:pPr>
              <a:defRPr/>
            </a:pPr>
            <a:endParaRPr lang="en-US" altLang="ko-KR"/>
          </a:p>
        </p:txBody>
      </p:sp>
      <p:sp>
        <p:nvSpPr>
          <p:cNvPr id="3078"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latinLnBrk="1" hangingPunct="1">
              <a:buFontTx/>
              <a:buNone/>
              <a:defRPr kumimoji="1" sz="1400"/>
            </a:lvl1pPr>
          </a:lstStyle>
          <a:p>
            <a:pPr>
              <a:defRPr/>
            </a:pPr>
            <a:fld id="{5A540F79-EF67-4805-94BA-300FFDAB8233}" type="slidenum">
              <a:rPr lang="en-US" altLang="ko-KR"/>
            </a:fld>
            <a:endParaRPr lang="en-US" altLang="ko-KR"/>
          </a:p>
        </p:txBody>
      </p:sp>
      <p:sp>
        <p:nvSpPr>
          <p:cNvPr id="4103" name="Rectangle 24"/>
          <p:cNvSpPr>
            <a:spLocks noGrp="1" noChangeArrowheads="1"/>
          </p:cNvSpPr>
          <p:nvPr>
            <p:ph type="title" idx="9"/>
          </p:nvPr>
        </p:nvSpPr>
        <p:spPr bwMode="auto">
          <a:xfrm>
            <a:off x="571500" y="144464"/>
            <a:ext cx="109728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ko-KR"/>
              <a:t>Click To Edit Title Style</a:t>
            </a:r>
            <a:endParaRPr lang="en-US" altLang="ko-KR"/>
          </a:p>
        </p:txBody>
      </p:sp>
      <p:grpSp>
        <p:nvGrpSpPr>
          <p:cNvPr id="3080" name="Group 55"/>
          <p:cNvGrpSpPr/>
          <p:nvPr/>
        </p:nvGrpSpPr>
        <p:grpSpPr bwMode="auto">
          <a:xfrm>
            <a:off x="334433" y="6381751"/>
            <a:ext cx="3454400" cy="288925"/>
            <a:chOff x="1203" y="3203"/>
            <a:chExt cx="1632" cy="182"/>
          </a:xfrm>
        </p:grpSpPr>
        <p:sp>
          <p:nvSpPr>
            <p:cNvPr id="3082" name="WordArt 25"/>
            <p:cNvSpPr>
              <a:spLocks noChangeArrowheads="1" noChangeShapeType="1" noTextEdit="1"/>
            </p:cNvSpPr>
            <p:nvPr/>
          </p:nvSpPr>
          <p:spPr bwMode="auto">
            <a:xfrm>
              <a:off x="1203" y="3203"/>
              <a:ext cx="726" cy="182"/>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1400" kern="10" spc="-70">
                  <a:solidFill>
                    <a:srgbClr val="5F5F5F"/>
                  </a:solidFill>
                  <a:latin typeface="Impact" panose="020B0806030902050204" pitchFamily="34" charset="0"/>
                </a:rPr>
                <a:t>' LOGO '</a:t>
              </a:r>
              <a:endParaRPr lang="zh-CN" altLang="en-US" sz="1400" kern="10" spc="-70">
                <a:solidFill>
                  <a:srgbClr val="5F5F5F"/>
                </a:solidFill>
                <a:latin typeface="Impact" panose="020B0806030902050204" pitchFamily="34" charset="0"/>
              </a:endParaRPr>
            </a:p>
          </p:txBody>
        </p:sp>
        <p:sp>
          <p:nvSpPr>
            <p:cNvPr id="3083" name="WordArt 26"/>
            <p:cNvSpPr>
              <a:spLocks noChangeArrowheads="1" noChangeShapeType="1" noTextEdit="1"/>
            </p:cNvSpPr>
            <p:nvPr/>
          </p:nvSpPr>
          <p:spPr bwMode="auto">
            <a:xfrm>
              <a:off x="1927" y="3339"/>
              <a:ext cx="908" cy="4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800" b="1" kern="10" spc="-40">
                  <a:solidFill>
                    <a:srgbClr val="5F5F5F"/>
                  </a:solidFill>
                  <a:latin typeface="Arial" panose="020B0604020202020204" pitchFamily="34" charset="0"/>
                  <a:cs typeface="Arial" panose="020B0604020202020204" pitchFamily="34" charset="0"/>
                </a:rPr>
                <a:t>COMPANY LOGOTYPE INSERT</a:t>
              </a:r>
              <a:endParaRPr lang="zh-CN" altLang="en-US" sz="800" b="1" kern="10" spc="-40">
                <a:solidFill>
                  <a:srgbClr val="5F5F5F"/>
                </a:solidFill>
                <a:latin typeface="Arial" panose="020B0604020202020204" pitchFamily="34" charset="0"/>
                <a:cs typeface="Arial" panose="020B0604020202020204" pitchFamily="34" charset="0"/>
              </a:endParaRPr>
            </a:p>
          </p:txBody>
        </p:sp>
      </p:grpSp>
      <p:pic>
        <p:nvPicPr>
          <p:cNvPr id="4109" name="Picture 13" descr="투명배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97200"/>
            <a:ext cx="121920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110"/>
                                        </p:tgtEl>
                                        <p:attrNameLst>
                                          <p:attrName>style.visibility</p:attrName>
                                        </p:attrNameLst>
                                      </p:cBhvr>
                                      <p:to>
                                        <p:strVal val="visible"/>
                                      </p:to>
                                    </p:set>
                                    <p:animEffect transition="in" filter="blinds(horizontal)">
                                      <p:cBhvr>
                                        <p:cTn id="7" dur="1000"/>
                                        <p:tgtEl>
                                          <p:spTgt spid="41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109"/>
                                        </p:tgtEl>
                                        <p:attrNameLst>
                                          <p:attrName>style.visibility</p:attrName>
                                        </p:attrNameLst>
                                      </p:cBhvr>
                                      <p:to>
                                        <p:strVal val="visible"/>
                                      </p:to>
                                    </p:set>
                                    <p:animEffect transition="in" filter="fade">
                                      <p:cBhvr>
                                        <p:cTn id="11" dur="1000"/>
                                        <p:tgtEl>
                                          <p:spTgt spid="4109"/>
                                        </p:tgtEl>
                                      </p:cBhvr>
                                    </p:animEffect>
                                  </p:childTnLst>
                                </p:cTn>
                              </p:par>
                            </p:childTnLst>
                          </p:cTn>
                        </p:par>
                        <p:par>
                          <p:cTn id="12" fill="hold">
                            <p:stCondLst>
                              <p:cond delay="2000"/>
                            </p:stCondLst>
                            <p:childTnLst>
                              <p:par>
                                <p:cTn id="13" presetID="1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Effect transition="in" filter="slide(fromTop)">
                                      <p:cBhvr>
                                        <p:cTn id="15" dur="1000"/>
                                        <p:tgtEl>
                                          <p:spTgt spid="4103"/>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4099">
                                            <p:txEl>
                                              <p:pRg st="0" end="0"/>
                                            </p:txEl>
                                          </p:spTgt>
                                        </p:tgtEl>
                                        <p:attrNameLst>
                                          <p:attrName>style.visibility</p:attrName>
                                        </p:attrNameLst>
                                      </p:cBhvr>
                                      <p:to>
                                        <p:strVal val="visible"/>
                                      </p:to>
                                    </p:set>
                                    <p:animEffect transition="in" filter="wipe(up)">
                                      <p:cBhvr>
                                        <p:cTn id="19" dur="1000"/>
                                        <p:tgtEl>
                                          <p:spTgt spid="4099">
                                            <p:txEl>
                                              <p:pRg st="0" end="0"/>
                                            </p:txEl>
                                          </p:spTgt>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4099">
                                            <p:txEl>
                                              <p:pRg st="1" end="1"/>
                                            </p:txEl>
                                          </p:spTgt>
                                        </p:tgtEl>
                                        <p:attrNameLst>
                                          <p:attrName>style.visibility</p:attrName>
                                        </p:attrNameLst>
                                      </p:cBhvr>
                                      <p:to>
                                        <p:strVal val="visible"/>
                                      </p:to>
                                    </p:set>
                                    <p:animEffect transition="in" filter="wipe(up)">
                                      <p:cBhvr>
                                        <p:cTn id="23" dur="1000"/>
                                        <p:tgtEl>
                                          <p:spTgt spid="4099">
                                            <p:txEl>
                                              <p:pRg st="1" end="1"/>
                                            </p:txEl>
                                          </p:spTgt>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4099">
                                            <p:txEl>
                                              <p:pRg st="2" end="2"/>
                                            </p:txEl>
                                          </p:spTgt>
                                        </p:tgtEl>
                                        <p:attrNameLst>
                                          <p:attrName>style.visibility</p:attrName>
                                        </p:attrNameLst>
                                      </p:cBhvr>
                                      <p:to>
                                        <p:strVal val="visible"/>
                                      </p:to>
                                    </p:set>
                                    <p:animEffect transition="in" filter="wipe(up)">
                                      <p:cBhvr>
                                        <p:cTn id="27" dur="1000"/>
                                        <p:tgtEl>
                                          <p:spTgt spid="4099">
                                            <p:txEl>
                                              <p:pRg st="2" end="2"/>
                                            </p:txEl>
                                          </p:spTgt>
                                        </p:tgtEl>
                                      </p:cBhvr>
                                    </p:animEffect>
                                  </p:childTnLst>
                                </p:cTn>
                              </p:par>
                            </p:childTnLst>
                          </p:cTn>
                        </p:par>
                        <p:par>
                          <p:cTn id="28" fill="hold">
                            <p:stCondLst>
                              <p:cond delay="6000"/>
                            </p:stCondLst>
                            <p:childTnLst>
                              <p:par>
                                <p:cTn id="29" presetID="22" presetClass="entr" presetSubtype="1" fill="hold" grpId="0" nodeType="afterEffect">
                                  <p:stCondLst>
                                    <p:cond delay="0"/>
                                  </p:stCondLst>
                                  <p:childTnLst>
                                    <p:set>
                                      <p:cBhvr>
                                        <p:cTn id="30" dur="1" fill="hold">
                                          <p:stCondLst>
                                            <p:cond delay="0"/>
                                          </p:stCondLst>
                                        </p:cTn>
                                        <p:tgtEl>
                                          <p:spTgt spid="4099">
                                            <p:txEl>
                                              <p:pRg st="3" end="3"/>
                                            </p:txEl>
                                          </p:spTgt>
                                        </p:tgtEl>
                                        <p:attrNameLst>
                                          <p:attrName>style.visibility</p:attrName>
                                        </p:attrNameLst>
                                      </p:cBhvr>
                                      <p:to>
                                        <p:strVal val="visible"/>
                                      </p:to>
                                    </p:set>
                                    <p:animEffect transition="in" filter="wipe(up)">
                                      <p:cBhvr>
                                        <p:cTn id="31" dur="1000"/>
                                        <p:tgtEl>
                                          <p:spTgt spid="4099">
                                            <p:txEl>
                                              <p:pRg st="3" end="3"/>
                                            </p:txEl>
                                          </p:spTgt>
                                        </p:tgtEl>
                                      </p:cBhvr>
                                    </p:animEffect>
                                  </p:childTnLst>
                                </p:cTn>
                              </p:par>
                            </p:childTnLst>
                          </p:cTn>
                        </p:par>
                        <p:par>
                          <p:cTn id="32" fill="hold">
                            <p:stCondLst>
                              <p:cond delay="7000"/>
                            </p:stCondLst>
                            <p:childTnLst>
                              <p:par>
                                <p:cTn id="33" presetID="22" presetClass="entr" presetSubtype="1" fill="hold" grpId="0" nodeType="afterEffect">
                                  <p:stCondLst>
                                    <p:cond delay="0"/>
                                  </p:stCondLst>
                                  <p:childTnLst>
                                    <p:set>
                                      <p:cBhvr>
                                        <p:cTn id="34" dur="1" fill="hold">
                                          <p:stCondLst>
                                            <p:cond delay="0"/>
                                          </p:stCondLst>
                                        </p:cTn>
                                        <p:tgtEl>
                                          <p:spTgt spid="4099">
                                            <p:txEl>
                                              <p:pRg st="4" end="4"/>
                                            </p:txEl>
                                          </p:spTgt>
                                        </p:tgtEl>
                                        <p:attrNameLst>
                                          <p:attrName>style.visibility</p:attrName>
                                        </p:attrNameLst>
                                      </p:cBhvr>
                                      <p:to>
                                        <p:strVal val="visible"/>
                                      </p:to>
                                    </p:set>
                                    <p:animEffect transition="in" filter="wipe(up)">
                                      <p:cBhvr>
                                        <p:cTn id="35" dur="10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tmplLst>
          <p:tmpl lvl="1">
            <p:tnLst>
              <p:par>
                <p:cTn presetID="22" presetClass="entr" presetSubtype="1"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up)">
                      <p:cBhvr>
                        <p:cTn dur="1000"/>
                        <p:tgtEl>
                          <p:spTgt spid="4099"/>
                        </p:tgtEl>
                      </p:cBhvr>
                    </p:animEffect>
                  </p:childTnLst>
                </p:cTn>
              </p:par>
            </p:tnLst>
          </p:tmpl>
          <p:tmpl lvl="2">
            <p:tnLst>
              <p:par>
                <p:cTn presetID="22" presetClass="entr" presetSubtype="1"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up)">
                      <p:cBhvr>
                        <p:cTn dur="1000"/>
                        <p:tgtEl>
                          <p:spTgt spid="4099"/>
                        </p:tgtEl>
                      </p:cBhvr>
                    </p:animEffect>
                  </p:childTnLst>
                </p:cTn>
              </p:par>
            </p:tnLst>
          </p:tmpl>
          <p:tmpl lvl="3">
            <p:tnLst>
              <p:par>
                <p:cTn presetID="22" presetClass="entr" presetSubtype="1"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up)">
                      <p:cBhvr>
                        <p:cTn dur="1000"/>
                        <p:tgtEl>
                          <p:spTgt spid="4099"/>
                        </p:tgtEl>
                      </p:cBhvr>
                    </p:animEffect>
                  </p:childTnLst>
                </p:cTn>
              </p:par>
            </p:tnLst>
          </p:tmpl>
          <p:tmpl lvl="4">
            <p:tnLst>
              <p:par>
                <p:cTn presetID="22" presetClass="entr" presetSubtype="1"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up)">
                      <p:cBhvr>
                        <p:cTn dur="1000"/>
                        <p:tgtEl>
                          <p:spTgt spid="4099"/>
                        </p:tgtEl>
                      </p:cBhvr>
                    </p:animEffect>
                  </p:childTnLst>
                </p:cTn>
              </p:par>
            </p:tnLst>
          </p:tmpl>
          <p:tmpl lvl="5">
            <p:tnLst>
              <p:par>
                <p:cTn presetID="22" presetClass="entr" presetSubtype="1"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up)">
                      <p:cBhvr>
                        <p:cTn dur="1000"/>
                        <p:tgtEl>
                          <p:spTgt spid="4099"/>
                        </p:tgtEl>
                      </p:cBhvr>
                    </p:animEffect>
                  </p:childTnLst>
                </p:cTn>
              </p:par>
            </p:tnLst>
          </p:tmpl>
        </p:tmplLst>
      </p:bldP>
      <p:bldP spid="4103" grpId="0"/>
    </p:bldLst>
  </p:timing>
  <p:txStyles>
    <p:titleStyle>
      <a:lvl1pPr algn="l" rtl="0" eaLnBrk="0" fontAlgn="base" latinLnBrk="1" hangingPunct="0">
        <a:spcBef>
          <a:spcPct val="0"/>
        </a:spcBef>
        <a:spcAft>
          <a:spcPct val="0"/>
        </a:spcAft>
        <a:defRPr sz="3600">
          <a:solidFill>
            <a:schemeClr val="bg1"/>
          </a:solidFill>
          <a:latin typeface="+mj-lt"/>
          <a:ea typeface="+mj-ea"/>
          <a:cs typeface="+mj-cs"/>
        </a:defRPr>
      </a:lvl1pPr>
      <a:lvl2pPr algn="l" rtl="0" eaLnBrk="0" fontAlgn="base" latinLnBrk="1" hangingPunct="0">
        <a:spcBef>
          <a:spcPct val="0"/>
        </a:spcBef>
        <a:spcAft>
          <a:spcPct val="0"/>
        </a:spcAft>
        <a:defRPr sz="36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sz="36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sz="36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sz="36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6pPr>
      <a:lvl7pPr marL="9144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7pPr>
      <a:lvl8pPr marL="13716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8pPr>
      <a:lvl9pPr marL="18288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9pPr>
    </p:titleStyle>
    <p:bodyStyle>
      <a:lvl1pPr marL="342900" indent="-342900" algn="l" rtl="0" eaLnBrk="0" fontAlgn="base" latinLnBrk="1"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a:solidFill>
            <a:schemeClr val="tx1"/>
          </a:solidFill>
          <a:latin typeface="+mn-lt"/>
          <a:ea typeface="+mn-ea"/>
        </a:defRPr>
      </a:lvl2pPr>
      <a:lvl3pPr marL="1143000" indent="-228600" algn="l" rtl="0" eaLnBrk="0" fontAlgn="base" latinLnBrk="1" hangingPunct="0">
        <a:spcBef>
          <a:spcPct val="20000"/>
        </a:spcBef>
        <a:spcAft>
          <a:spcPct val="0"/>
        </a:spcAft>
        <a:buChar char="•"/>
        <a:defRPr sz="2400">
          <a:solidFill>
            <a:schemeClr val="tx1"/>
          </a:solidFill>
          <a:latin typeface="+mn-lt"/>
          <a:ea typeface="+mn-ea"/>
        </a:defRPr>
      </a:lvl3pPr>
      <a:lvl4pPr marL="1600200" indent="-228600" algn="l" rtl="0" eaLnBrk="0" fontAlgn="base" latinLnBrk="1" hangingPunct="0">
        <a:spcBef>
          <a:spcPct val="20000"/>
        </a:spcBef>
        <a:spcAft>
          <a:spcPct val="0"/>
        </a:spcAft>
        <a:buChar char="–"/>
        <a:defRPr sz="2000">
          <a:solidFill>
            <a:schemeClr val="tx1"/>
          </a:solidFill>
          <a:latin typeface="+mn-lt"/>
          <a:ea typeface="+mn-ea"/>
        </a:defRPr>
      </a:lvl4pPr>
      <a:lvl5pPr marL="2057400" indent="-228600" algn="l" rtl="0" eaLnBrk="0" fontAlgn="base" latinLnBrk="1" hangingPunct="0">
        <a:spcBef>
          <a:spcPct val="20000"/>
        </a:spcBef>
        <a:spcAft>
          <a:spcPct val="0"/>
        </a:spcAft>
        <a:buChar char="»"/>
        <a:defRPr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latinLnBrk="1" hangingPunct="1">
              <a:defRPr sz="1400"/>
            </a:lvl1pPr>
          </a:lstStyle>
          <a:p>
            <a:pPr>
              <a:defRPr/>
            </a:pPr>
            <a:endParaRPr lang="en-US" altLang="ko-KR" dirty="0"/>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latinLnBrk="1" hangingPunct="1">
              <a:defRPr sz="1400"/>
            </a:lvl1pPr>
          </a:lstStyle>
          <a:p>
            <a:pPr>
              <a:defRPr/>
            </a:pPr>
            <a:endParaRPr lang="en-US" altLang="ko-KR"/>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latinLnBrk="1" hangingPunct="1">
              <a:defRPr sz="1400" smtClean="0"/>
            </a:lvl1pPr>
          </a:lstStyle>
          <a:p>
            <a:pPr>
              <a:defRPr/>
            </a:pPr>
            <a:fld id="{6D557B59-6C8B-4639-9481-55A4661686EC}" type="slidenum">
              <a:rPr lang="en-US" altLang="ko-KR"/>
            </a:fld>
            <a:endParaRPr lang="en-US" altLang="ko-KR"/>
          </a:p>
        </p:txBody>
      </p:sp>
      <p:sp>
        <p:nvSpPr>
          <p:cNvPr id="2" name="矩形 1"/>
          <p:cNvSpPr/>
          <p:nvPr userDrawn="1"/>
        </p:nvSpPr>
        <p:spPr>
          <a:xfrm>
            <a:off x="6312024" y="0"/>
            <a:ext cx="5928661" cy="6858000"/>
          </a:xfrm>
          <a:prstGeom prst="rect">
            <a:avLst/>
          </a:prstGeom>
          <a:blipFill dpi="0" rotWithShape="1">
            <a:blip r:embed="rId4">
              <a:alphaModFix amt="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userDrawn="1"/>
        </p:nvSpPr>
        <p:spPr>
          <a:xfrm>
            <a:off x="1" y="0"/>
            <a:ext cx="6312023" cy="6853144"/>
          </a:xfrm>
          <a:prstGeom prst="rect">
            <a:avLst/>
          </a:prstGeom>
          <a:solidFill>
            <a:srgbClr val="9D785B">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txStyles>
    <p:titleStyle>
      <a:lvl1pPr algn="l" rtl="0" eaLnBrk="0" fontAlgn="base" latinLnBrk="1" hangingPunct="0">
        <a:spcBef>
          <a:spcPct val="0"/>
        </a:spcBef>
        <a:spcAft>
          <a:spcPct val="0"/>
        </a:spcAft>
        <a:defRPr kumimoji="1" sz="3600">
          <a:solidFill>
            <a:schemeClr val="bg1"/>
          </a:solidFill>
          <a:latin typeface="+mj-lt"/>
          <a:ea typeface="+mj-ea"/>
          <a:cs typeface="+mj-cs"/>
        </a:defRPr>
      </a:lvl1pPr>
      <a:lvl2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6pPr>
      <a:lvl7pPr marL="9144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7pPr>
      <a:lvl8pPr marL="13716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8pPr>
      <a:lvl9pPr marL="18288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shadeToTitle="1">
        <a:gradFill rotWithShape="0">
          <a:gsLst>
            <a:gs pos="0">
              <a:srgbClr val="FFFFFF"/>
            </a:gs>
            <a:gs pos="100000">
              <a:srgbClr val="F2F2F2"/>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sym typeface="Calibri" panose="020F0502020204030204" pitchFamily="34" charset="0"/>
              </a:rPr>
              <a:t>单击此处编辑母版标题样式</a:t>
            </a:r>
            <a:endParaRPr lang="zh-CN" altLang="en-US">
              <a:sym typeface="Calibri" panose="020F0502020204030204" pitchFamily="34" charset="0"/>
            </a:endParaRPr>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sym typeface="Calibri" panose="020F0502020204030204" pitchFamily="34" charset="0"/>
              </a:rPr>
              <a:t>单击此处编辑母版文本样式</a:t>
            </a:r>
            <a:endParaRPr lang="zh-CN" altLang="en-US">
              <a:sym typeface="Calibri" panose="020F0502020204030204" pitchFamily="34" charset="0"/>
            </a:endParaRPr>
          </a:p>
          <a:p>
            <a:pPr lvl="1"/>
            <a:r>
              <a:rPr lang="zh-CN" altLang="en-US">
                <a:sym typeface="Calibri" panose="020F0502020204030204" pitchFamily="34" charset="0"/>
              </a:rPr>
              <a:t>第二级</a:t>
            </a:r>
            <a:endParaRPr lang="zh-CN" altLang="en-US">
              <a:sym typeface="Calibri" panose="020F0502020204030204" pitchFamily="34" charset="0"/>
            </a:endParaRPr>
          </a:p>
          <a:p>
            <a:pPr lvl="2"/>
            <a:r>
              <a:rPr lang="zh-CN" altLang="en-US">
                <a:sym typeface="Calibri" panose="020F0502020204030204" pitchFamily="34" charset="0"/>
              </a:rPr>
              <a:t>第三级</a:t>
            </a:r>
            <a:endParaRPr lang="zh-CN" altLang="en-US">
              <a:sym typeface="Calibri" panose="020F0502020204030204" pitchFamily="34" charset="0"/>
            </a:endParaRPr>
          </a:p>
          <a:p>
            <a:pPr lvl="3"/>
            <a:r>
              <a:rPr lang="zh-CN" altLang="en-US">
                <a:sym typeface="Calibri" panose="020F0502020204030204" pitchFamily="34" charset="0"/>
              </a:rPr>
              <a:t>第四级</a:t>
            </a:r>
            <a:endParaRPr lang="zh-CN" altLang="en-US">
              <a:sym typeface="Calibri" panose="020F0502020204030204" pitchFamily="34" charset="0"/>
            </a:endParaRPr>
          </a:p>
          <a:p>
            <a:pPr lvl="4"/>
            <a:r>
              <a:rPr lang="zh-CN" altLang="en-US">
                <a:sym typeface="Calibri" panose="020F0502020204030204" pitchFamily="34" charset="0"/>
              </a:rPr>
              <a:t>第五级</a:t>
            </a:r>
            <a:endParaRPr lang="zh-CN" altLang="en-US">
              <a:sym typeface="Calibri" panose="020F0502020204030204" pitchFamily="34" charset="0"/>
            </a:endParaRPr>
          </a:p>
        </p:txBody>
      </p:sp>
      <p:sp>
        <p:nvSpPr>
          <p:cNvPr id="1028" name="日期占位符 3"/>
          <p:cNvSpPr>
            <a:spLocks noGrp="1"/>
          </p:cNvSpPr>
          <p:nvPr>
            <p:ph type="dt" sz="half" idx="2"/>
          </p:nvPr>
        </p:nvSpPr>
        <p:spPr>
          <a:xfrm>
            <a:off x="609600" y="6356350"/>
            <a:ext cx="2844800" cy="365125"/>
          </a:xfrm>
          <a:prstGeom prst="rect">
            <a:avLst/>
          </a:prstGeom>
          <a:noFill/>
          <a:ln w="9525">
            <a:noFill/>
            <a:miter/>
          </a:ln>
        </p:spPr>
        <p:txBody>
          <a:bodyPr vert="horz" anchor="ctr"/>
          <a:lstStyle>
            <a:lvl1pPr algn="l" eaLnBrk="1" hangingPunct="1">
              <a:buFont typeface="Arial" panose="020B0604020202020204" pitchFamily="34" charset="0"/>
              <a:buNone/>
              <a:defRPr sz="1200"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1029" name="页脚占位符 4"/>
          <p:cNvSpPr>
            <a:spLocks noGrp="1"/>
          </p:cNvSpPr>
          <p:nvPr>
            <p:ph type="ftr" sz="quarter" idx="3"/>
          </p:nvPr>
        </p:nvSpPr>
        <p:spPr>
          <a:xfrm>
            <a:off x="4165600" y="6356350"/>
            <a:ext cx="3860800" cy="365125"/>
          </a:xfrm>
          <a:prstGeom prst="rect">
            <a:avLst/>
          </a:prstGeom>
          <a:noFill/>
          <a:ln w="9525">
            <a:noFill/>
            <a:miter/>
          </a:ln>
        </p:spPr>
        <p:txBody>
          <a:bodyPr vert="horz" anchor="ctr"/>
          <a:lstStyle>
            <a:lvl1pPr algn="ctr" eaLnBrk="1" hangingPunct="1">
              <a:buFont typeface="Arial" panose="020B0604020202020204" pitchFamily="34" charset="0"/>
              <a:buNone/>
              <a:defRPr sz="1200">
                <a:solidFill>
                  <a:srgbClr val="898989"/>
                </a:solidFill>
                <a:latin typeface="Arial" panose="020B0604020202020204" pitchFamily="34" charset="0"/>
                <a:ea typeface="宋体" panose="02010600030101010101" pitchFamily="2" charset="-122"/>
              </a:defRPr>
            </a:lvl1pPr>
          </a:lstStyle>
          <a:p>
            <a:pPr>
              <a:defRPr/>
            </a:pPr>
          </a:p>
        </p:txBody>
      </p:sp>
      <p:sp>
        <p:nvSpPr>
          <p:cNvPr id="1030" name="灯片编号占位符 5"/>
          <p:cNvSpPr>
            <a:spLocks noGrp="1"/>
          </p:cNvSpPr>
          <p:nvPr>
            <p:ph type="sldNum" sz="quarter" idx="4"/>
          </p:nvPr>
        </p:nvSpPr>
        <p:spPr>
          <a:xfrm>
            <a:off x="8737600" y="6356350"/>
            <a:ext cx="2844800" cy="365125"/>
          </a:xfrm>
          <a:prstGeom prst="rect">
            <a:avLst/>
          </a:prstGeom>
          <a:noFill/>
          <a:ln w="9525">
            <a:noFill/>
            <a:miter/>
          </a:ln>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3BA0D700-5C66-4052-890F-7BE217AC281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5pPr>
      <a:lvl6pPr marL="457200" algn="ctr" rtl="0" fontAlgn="base">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6pPr>
      <a:lvl7pPr marL="914400" algn="ctr" rtl="0" fontAlgn="base">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7pPr>
      <a:lvl8pPr marL="1371600" algn="ctr" rtl="0" fontAlgn="base">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8pPr>
      <a:lvl9pPr marL="1828800" algn="ctr" rtl="0" fontAlgn="base">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lvl="5" indent="-228600" algn="l" defTabSz="914400" eaLnBrk="1" fontAlgn="base" latinLnBrk="0" hangingPunct="1">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6pPr>
      <a:lvl7pPr marL="2971800" lvl="6" indent="-228600" algn="l" defTabSz="914400" eaLnBrk="1" fontAlgn="base" latinLnBrk="0" hangingPunct="1">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7pPr>
      <a:lvl8pPr marL="3429000" lvl="7" indent="-228600" algn="l" defTabSz="914400" eaLnBrk="1" fontAlgn="base" latinLnBrk="0" hangingPunct="1">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8pPr>
      <a:lvl9pPr marL="3886200" lvl="8" indent="-228600" algn="l" defTabSz="914400" eaLnBrk="1" fontAlgn="base" latinLnBrk="0" hangingPunct="1">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9pPr>
    </p:bodyStyle>
    <p:otherStyle>
      <a:lvl1pPr marL="0" lvl="0"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shadeToTitle="1">
        <a:gradFill rotWithShape="0">
          <a:gsLst>
            <a:gs pos="0">
              <a:srgbClr val="FFFFFF"/>
            </a:gs>
            <a:gs pos="100000">
              <a:srgbClr val="F2F2F2"/>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sym typeface="Calibri" panose="020F0502020204030204" pitchFamily="34" charset="0"/>
              </a:rPr>
              <a:t>单击此处编辑母版标题样式</a:t>
            </a:r>
            <a:endParaRPr lang="zh-CN" altLang="en-US">
              <a:sym typeface="Calibri" panose="020F0502020204030204" pitchFamily="34" charset="0"/>
            </a:endParaRPr>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sym typeface="Calibri" panose="020F0502020204030204" pitchFamily="34" charset="0"/>
              </a:rPr>
              <a:t>单击此处编辑母版文本样式</a:t>
            </a:r>
            <a:endParaRPr lang="zh-CN" altLang="en-US">
              <a:sym typeface="Calibri" panose="020F0502020204030204" pitchFamily="34" charset="0"/>
            </a:endParaRPr>
          </a:p>
          <a:p>
            <a:pPr lvl="1"/>
            <a:r>
              <a:rPr lang="zh-CN" altLang="en-US">
                <a:sym typeface="Calibri" panose="020F0502020204030204" pitchFamily="34" charset="0"/>
              </a:rPr>
              <a:t>第二级</a:t>
            </a:r>
            <a:endParaRPr lang="zh-CN" altLang="en-US">
              <a:sym typeface="Calibri" panose="020F0502020204030204" pitchFamily="34" charset="0"/>
            </a:endParaRPr>
          </a:p>
          <a:p>
            <a:pPr lvl="2"/>
            <a:r>
              <a:rPr lang="zh-CN" altLang="en-US">
                <a:sym typeface="Calibri" panose="020F0502020204030204" pitchFamily="34" charset="0"/>
              </a:rPr>
              <a:t>第三级</a:t>
            </a:r>
            <a:endParaRPr lang="zh-CN" altLang="en-US">
              <a:sym typeface="Calibri" panose="020F0502020204030204" pitchFamily="34" charset="0"/>
            </a:endParaRPr>
          </a:p>
          <a:p>
            <a:pPr lvl="3"/>
            <a:r>
              <a:rPr lang="zh-CN" altLang="en-US">
                <a:sym typeface="Calibri" panose="020F0502020204030204" pitchFamily="34" charset="0"/>
              </a:rPr>
              <a:t>第四级</a:t>
            </a:r>
            <a:endParaRPr lang="zh-CN" altLang="en-US">
              <a:sym typeface="Calibri" panose="020F0502020204030204" pitchFamily="34" charset="0"/>
            </a:endParaRPr>
          </a:p>
          <a:p>
            <a:pPr lvl="4"/>
            <a:r>
              <a:rPr lang="zh-CN" altLang="en-US">
                <a:sym typeface="Calibri" panose="020F0502020204030204" pitchFamily="34" charset="0"/>
              </a:rPr>
              <a:t>第五级</a:t>
            </a:r>
            <a:endParaRPr lang="zh-CN" altLang="en-US">
              <a:sym typeface="Calibri" panose="020F0502020204030204" pitchFamily="34" charset="0"/>
            </a:endParaRPr>
          </a:p>
        </p:txBody>
      </p:sp>
      <p:sp>
        <p:nvSpPr>
          <p:cNvPr id="1028" name="日期占位符 3"/>
          <p:cNvSpPr>
            <a:spLocks noGrp="1"/>
          </p:cNvSpPr>
          <p:nvPr>
            <p:ph type="dt" sz="half" idx="2"/>
          </p:nvPr>
        </p:nvSpPr>
        <p:spPr>
          <a:xfrm>
            <a:off x="609600" y="6356350"/>
            <a:ext cx="2844800" cy="365125"/>
          </a:xfrm>
          <a:prstGeom prst="rect">
            <a:avLst/>
          </a:prstGeom>
          <a:noFill/>
          <a:ln w="9525">
            <a:noFill/>
            <a:miter/>
          </a:ln>
        </p:spPr>
        <p:txBody>
          <a:bodyPr vert="horz" anchor="ctr"/>
          <a:lstStyle>
            <a:lvl1pPr algn="l" eaLnBrk="1" hangingPunct="1">
              <a:buFont typeface="Arial" panose="020B0604020202020204" pitchFamily="34" charset="0"/>
              <a:buNone/>
              <a:defRPr sz="1200"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1029" name="页脚占位符 4"/>
          <p:cNvSpPr>
            <a:spLocks noGrp="1"/>
          </p:cNvSpPr>
          <p:nvPr>
            <p:ph type="ftr" sz="quarter" idx="3"/>
          </p:nvPr>
        </p:nvSpPr>
        <p:spPr>
          <a:xfrm>
            <a:off x="4165600" y="6356350"/>
            <a:ext cx="3860800" cy="365125"/>
          </a:xfrm>
          <a:prstGeom prst="rect">
            <a:avLst/>
          </a:prstGeom>
          <a:noFill/>
          <a:ln w="9525">
            <a:noFill/>
            <a:miter/>
          </a:ln>
        </p:spPr>
        <p:txBody>
          <a:bodyPr vert="horz" anchor="ctr"/>
          <a:lstStyle>
            <a:lvl1pPr algn="ctr" eaLnBrk="1" hangingPunct="1">
              <a:buFont typeface="Arial" panose="020B0604020202020204" pitchFamily="34" charset="0"/>
              <a:buNone/>
              <a:defRPr sz="1200">
                <a:solidFill>
                  <a:srgbClr val="898989"/>
                </a:solidFill>
                <a:latin typeface="Arial" panose="020B0604020202020204" pitchFamily="34" charset="0"/>
                <a:ea typeface="宋体" panose="02010600030101010101" pitchFamily="2" charset="-122"/>
              </a:defRPr>
            </a:lvl1pPr>
          </a:lstStyle>
          <a:p>
            <a:pPr>
              <a:defRPr/>
            </a:pPr>
          </a:p>
        </p:txBody>
      </p:sp>
      <p:sp>
        <p:nvSpPr>
          <p:cNvPr id="1030" name="灯片编号占位符 5"/>
          <p:cNvSpPr>
            <a:spLocks noGrp="1"/>
          </p:cNvSpPr>
          <p:nvPr>
            <p:ph type="sldNum" sz="quarter" idx="4"/>
          </p:nvPr>
        </p:nvSpPr>
        <p:spPr>
          <a:xfrm>
            <a:off x="8737600" y="6356350"/>
            <a:ext cx="2844800" cy="365125"/>
          </a:xfrm>
          <a:prstGeom prst="rect">
            <a:avLst/>
          </a:prstGeom>
          <a:noFill/>
          <a:ln w="9525">
            <a:noFill/>
            <a:miter/>
          </a:ln>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8A21F5E1-B49E-4FDA-9521-6E16E6564F2E}"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5pPr>
      <a:lvl6pPr marL="457200" algn="ctr" rtl="0" fontAlgn="base">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6pPr>
      <a:lvl7pPr marL="914400" algn="ctr" rtl="0" fontAlgn="base">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7pPr>
      <a:lvl8pPr marL="1371600" algn="ctr" rtl="0" fontAlgn="base">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8pPr>
      <a:lvl9pPr marL="1828800" algn="ctr" rtl="0" fontAlgn="base">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lvl="5" indent="-228600" algn="l" defTabSz="914400" eaLnBrk="1" fontAlgn="base" latinLnBrk="0" hangingPunct="1">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6pPr>
      <a:lvl7pPr marL="2971800" lvl="6" indent="-228600" algn="l" defTabSz="914400" eaLnBrk="1" fontAlgn="base" latinLnBrk="0" hangingPunct="1">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7pPr>
      <a:lvl8pPr marL="3429000" lvl="7" indent="-228600" algn="l" defTabSz="914400" eaLnBrk="1" fontAlgn="base" latinLnBrk="0" hangingPunct="1">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8pPr>
      <a:lvl9pPr marL="3886200" lvl="8" indent="-228600" algn="l" defTabSz="914400" eaLnBrk="1" fontAlgn="base" latinLnBrk="0" hangingPunct="1">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9pPr>
    </p:bodyStyle>
    <p:otherStyle>
      <a:lvl1pPr marL="0" lvl="0"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8" name="图片 7"/>
          <p:cNvPicPr>
            <a:picLocks noChangeAspect="1"/>
          </p:cNvPicPr>
          <p:nvPr/>
        </p:nvPicPr>
        <p:blipFill rotWithShape="1">
          <a:blip r:embed="rId20"/>
          <a:srcRect l="1801" t="25398" b="18314"/>
          <a:stretch>
            <a:fillRect/>
          </a:stretch>
        </p:blipFill>
        <p:spPr>
          <a:xfrm>
            <a:off x="8227484" y="16933"/>
            <a:ext cx="3913717" cy="791633"/>
          </a:xfrm>
          <a:prstGeom prst="rect">
            <a:avLst/>
          </a:prstGeom>
          <a:ln>
            <a:noFill/>
          </a:ln>
          <a:effectLst>
            <a:outerShdw blurRad="292100" dist="139700" dir="2700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Lst>
  <p:hf sldNum="0" hdr="0" ftr="0" dt="0"/>
  <p:txStyles>
    <p:titleStyle>
      <a:lvl1pPr marL="1219200" indent="-1219200" algn="ctr" rtl="0" eaLnBrk="0" fontAlgn="base" hangingPunct="0">
        <a:spcBef>
          <a:spcPct val="0"/>
        </a:spcBef>
        <a:spcAft>
          <a:spcPct val="0"/>
        </a:spcAft>
        <a:defRPr sz="5865" kern="1200">
          <a:solidFill>
            <a:schemeClr val="tx1"/>
          </a:solidFill>
          <a:latin typeface="+mj-lt"/>
          <a:ea typeface="+mj-ea"/>
          <a:cs typeface="+mj-cs"/>
          <a:sym typeface="方正兰亭黑_GBK" charset="-122"/>
        </a:defRPr>
      </a:lvl1pPr>
      <a:lvl2pPr marL="914400" indent="-914400" algn="ctr" rtl="0" eaLnBrk="0" fontAlgn="base" hangingPunct="0">
        <a:spcBef>
          <a:spcPct val="0"/>
        </a:spcBef>
        <a:spcAft>
          <a:spcPct val="0"/>
        </a:spcAft>
        <a:defRPr sz="4400">
          <a:solidFill>
            <a:schemeClr val="tx1"/>
          </a:solidFill>
          <a:latin typeface="方正兰亭黑_GBK" charset="-122"/>
          <a:ea typeface="宋体" panose="02010600030101010101" pitchFamily="2" charset="-122"/>
          <a:sym typeface="方正兰亭黑_GBK" charset="-122"/>
        </a:defRPr>
      </a:lvl2pPr>
      <a:lvl3pPr marL="914400" indent="-914400" algn="ctr" rtl="0" eaLnBrk="0" fontAlgn="base" hangingPunct="0">
        <a:spcBef>
          <a:spcPct val="0"/>
        </a:spcBef>
        <a:spcAft>
          <a:spcPct val="0"/>
        </a:spcAft>
        <a:defRPr sz="4400">
          <a:solidFill>
            <a:schemeClr val="tx1"/>
          </a:solidFill>
          <a:latin typeface="方正兰亭黑_GBK" charset="-122"/>
          <a:ea typeface="宋体" panose="02010600030101010101" pitchFamily="2" charset="-122"/>
          <a:sym typeface="方正兰亭黑_GBK" charset="-122"/>
        </a:defRPr>
      </a:lvl3pPr>
      <a:lvl4pPr marL="914400" indent="-914400" algn="ctr" rtl="0" eaLnBrk="0" fontAlgn="base" hangingPunct="0">
        <a:spcBef>
          <a:spcPct val="0"/>
        </a:spcBef>
        <a:spcAft>
          <a:spcPct val="0"/>
        </a:spcAft>
        <a:defRPr sz="4400">
          <a:solidFill>
            <a:schemeClr val="tx1"/>
          </a:solidFill>
          <a:latin typeface="方正兰亭黑_GBK" charset="-122"/>
          <a:ea typeface="宋体" panose="02010600030101010101" pitchFamily="2" charset="-122"/>
          <a:sym typeface="方正兰亭黑_GBK" charset="-122"/>
        </a:defRPr>
      </a:lvl4pPr>
      <a:lvl5pPr marL="914400" indent="-914400" algn="ctr" rtl="0" eaLnBrk="0" fontAlgn="base" hangingPunct="0">
        <a:spcBef>
          <a:spcPct val="0"/>
        </a:spcBef>
        <a:spcAft>
          <a:spcPct val="0"/>
        </a:spcAft>
        <a:defRPr sz="4400">
          <a:solidFill>
            <a:schemeClr val="tx1"/>
          </a:solidFill>
          <a:latin typeface="方正兰亭黑_GBK" charset="-122"/>
          <a:ea typeface="宋体" panose="02010600030101010101" pitchFamily="2" charset="-122"/>
          <a:sym typeface="方正兰亭黑_GBK" charset="-122"/>
        </a:defRPr>
      </a:lvl5pPr>
      <a:lvl6pPr marL="1371600" indent="-914400" algn="ctr" rtl="0" eaLnBrk="1" fontAlgn="base" hangingPunct="1">
        <a:spcBef>
          <a:spcPct val="0"/>
        </a:spcBef>
        <a:spcAft>
          <a:spcPct val="0"/>
        </a:spcAft>
        <a:defRPr sz="4400">
          <a:solidFill>
            <a:schemeClr val="tx1"/>
          </a:solidFill>
          <a:latin typeface="方正兰亭黑_GBK" charset="-122"/>
          <a:ea typeface="宋体" panose="02010600030101010101" pitchFamily="2" charset="-122"/>
          <a:sym typeface="方正兰亭黑_GBK" charset="-122"/>
        </a:defRPr>
      </a:lvl6pPr>
      <a:lvl7pPr marL="1828800" indent="-914400" algn="ctr" rtl="0" eaLnBrk="1" fontAlgn="base" hangingPunct="1">
        <a:spcBef>
          <a:spcPct val="0"/>
        </a:spcBef>
        <a:spcAft>
          <a:spcPct val="0"/>
        </a:spcAft>
        <a:defRPr sz="4400">
          <a:solidFill>
            <a:schemeClr val="tx1"/>
          </a:solidFill>
          <a:latin typeface="方正兰亭黑_GBK" charset="-122"/>
          <a:ea typeface="宋体" panose="02010600030101010101" pitchFamily="2" charset="-122"/>
          <a:sym typeface="方正兰亭黑_GBK" charset="-122"/>
        </a:defRPr>
      </a:lvl7pPr>
      <a:lvl8pPr marL="2286000" indent="-914400" algn="ctr" rtl="0" eaLnBrk="1" fontAlgn="base" hangingPunct="1">
        <a:spcBef>
          <a:spcPct val="0"/>
        </a:spcBef>
        <a:spcAft>
          <a:spcPct val="0"/>
        </a:spcAft>
        <a:defRPr sz="4400">
          <a:solidFill>
            <a:schemeClr val="tx1"/>
          </a:solidFill>
          <a:latin typeface="方正兰亭黑_GBK" charset="-122"/>
          <a:ea typeface="宋体" panose="02010600030101010101" pitchFamily="2" charset="-122"/>
          <a:sym typeface="方正兰亭黑_GBK" charset="-122"/>
        </a:defRPr>
      </a:lvl8pPr>
      <a:lvl9pPr marL="2743200" indent="-914400" algn="ctr" rtl="0" eaLnBrk="1" fontAlgn="base" hangingPunct="1">
        <a:spcBef>
          <a:spcPct val="0"/>
        </a:spcBef>
        <a:spcAft>
          <a:spcPct val="0"/>
        </a:spcAft>
        <a:defRPr sz="4400">
          <a:solidFill>
            <a:schemeClr val="tx1"/>
          </a:solidFill>
          <a:latin typeface="方正兰亭黑_GBK" charset="-122"/>
          <a:ea typeface="宋体" panose="02010600030101010101" pitchFamily="2" charset="-122"/>
          <a:sym typeface="方正兰亭黑_GBK" charset="-122"/>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sym typeface="方正兰亭黑_GBK" charset="-122"/>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sym typeface="方正兰亭黑_GBK" charset="-122"/>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sym typeface="方正兰亭黑_GBK" charset="-122"/>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sym typeface="方正兰亭黑_GBK" charset="-122"/>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sym typeface="方正兰亭黑_GBK" charset="-122"/>
        </a:defRPr>
      </a:lvl5pPr>
      <a:lvl6pPr marL="3352800" indent="-304800" algn="l" defTabSz="1219200" rtl="0" eaLnBrk="1" latinLnBrk="0" hangingPunct="1">
        <a:lnSpc>
          <a:spcPct val="90000"/>
        </a:lnSpc>
        <a:spcBef>
          <a:spcPct val="134000"/>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ct val="134000"/>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ct val="134000"/>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ct val="134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52.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5" Type="http://schemas.openxmlformats.org/officeDocument/2006/relationships/notesSlide" Target="../notesSlides/notesSlide2.xml"/><Relationship Id="rId14" Type="http://schemas.openxmlformats.org/officeDocument/2006/relationships/slideLayout" Target="../slideLayouts/slideLayout51.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 Target="slide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3.xml"/><Relationship Id="rId2" Type="http://schemas.openxmlformats.org/officeDocument/2006/relationships/tags" Target="../tags/tag14.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50.xml"/><Relationship Id="rId2" Type="http://schemas.openxmlformats.org/officeDocument/2006/relationships/tags" Target="../tags/tag16.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8.xml"/><Relationship Id="rId2" Type="http://schemas.openxmlformats.org/officeDocument/2006/relationships/tags" Target="../tags/tag18.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0" y="1982129"/>
            <a:ext cx="12192000" cy="28937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txBox="1"/>
          <p:nvPr/>
        </p:nvSpPr>
        <p:spPr>
          <a:xfrm>
            <a:off x="-1" y="1982129"/>
            <a:ext cx="12192001" cy="2893741"/>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lnSpc>
                <a:spcPct val="150000"/>
              </a:lnSpc>
            </a:pPr>
            <a:r>
              <a:rPr lang="zh-CN" altLang="en-US" sz="6000" dirty="0">
                <a:solidFill>
                  <a:schemeClr val="bg1"/>
                </a:solidFill>
                <a:latin typeface="微软雅黑" panose="020B0503020204020204" pitchFamily="34" charset="-122"/>
                <a:ea typeface="微软雅黑" panose="020B0503020204020204" pitchFamily="34" charset="-122"/>
              </a:rPr>
              <a:t>模块</a:t>
            </a:r>
            <a:r>
              <a:rPr lang="en-US" altLang="zh-CN" sz="6000" dirty="0">
                <a:solidFill>
                  <a:schemeClr val="bg1"/>
                </a:solidFill>
                <a:latin typeface="微软雅黑" panose="020B0503020204020204" pitchFamily="34" charset="-122"/>
                <a:ea typeface="微软雅黑" panose="020B0503020204020204" pitchFamily="34" charset="-122"/>
              </a:rPr>
              <a:t>6</a:t>
            </a:r>
            <a:r>
              <a:rPr lang="zh-CN" altLang="en-US" sz="6000" dirty="0">
                <a:solidFill>
                  <a:schemeClr val="bg1"/>
                </a:solidFill>
                <a:latin typeface="微软雅黑" panose="020B0503020204020204" pitchFamily="34" charset="-122"/>
                <a:ea typeface="微软雅黑" panose="020B0503020204020204" pitchFamily="34" charset="-122"/>
              </a:rPr>
              <a:t> 建设工程质量法律制度</a:t>
            </a:r>
            <a:endParaRPr lang="zh-CN" altLang="en-US" sz="6000" dirty="0">
              <a:solidFill>
                <a:schemeClr val="bg1"/>
              </a:solidFill>
              <a:latin typeface="微软雅黑" panose="020B0503020204020204" pitchFamily="34" charset="-122"/>
              <a:ea typeface="微软雅黑" panose="020B0503020204020204" pitchFamily="34" charset="-122"/>
            </a:endParaRPr>
          </a:p>
          <a:p>
            <a:pPr algn="ctr" fontAlgn="auto">
              <a:lnSpc>
                <a:spcPct val="150000"/>
              </a:lnSpc>
            </a:pPr>
            <a:r>
              <a:rPr lang="zh-CN" altLang="en-US" sz="6000" dirty="0">
                <a:solidFill>
                  <a:schemeClr val="bg1"/>
                </a:solidFill>
                <a:latin typeface="微软雅黑" panose="020B0503020204020204" pitchFamily="34" charset="-122"/>
                <a:ea typeface="微软雅黑" panose="020B0503020204020204" pitchFamily="34" charset="-122"/>
              </a:rPr>
              <a:t>学习指导</a:t>
            </a:r>
            <a:endParaRPr lang="zh-CN" altLang="en-US" sz="6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8"/>
    </mc:Choice>
    <mc:Fallback>
      <p:transition spd="slow" advTm="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96820"/>
            <a:ext cx="12192000" cy="16529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1"/>
            </p:custDataLst>
          </p:nvPr>
        </p:nvSpPr>
        <p:spPr>
          <a:xfrm>
            <a:off x="3236595" y="2394585"/>
            <a:ext cx="1494155" cy="1861820"/>
          </a:xfrm>
          <a:prstGeom prst="rect">
            <a:avLst/>
          </a:prstGeom>
          <a:noFill/>
        </p:spPr>
        <p:txBody>
          <a:bodyPr lIns="0" tIns="0" rIns="0" bIns="0" anchor="ctr"/>
          <a:lstStyle/>
          <a:p>
            <a:pPr algn="ctr">
              <a:defRPr/>
            </a:pPr>
            <a:r>
              <a:rPr lang="zh-CN" altLang="en-US" sz="6000" dirty="0">
                <a:solidFill>
                  <a:schemeClr val="bg1"/>
                </a:solidFill>
                <a:latin typeface="微软雅黑" panose="020B0503020204020204" pitchFamily="34" charset="-122"/>
                <a:ea typeface="微软雅黑" panose="020B0503020204020204" pitchFamily="34" charset="-122"/>
                <a:cs typeface="+mj-cs"/>
              </a:rPr>
              <a:t>0</a:t>
            </a:r>
            <a:r>
              <a:rPr lang="en-US" altLang="zh-CN" sz="6000" dirty="0">
                <a:solidFill>
                  <a:schemeClr val="bg1"/>
                </a:solidFill>
                <a:latin typeface="微软雅黑" panose="020B0503020204020204" pitchFamily="34" charset="-122"/>
                <a:ea typeface="微软雅黑" panose="020B0503020204020204" pitchFamily="34" charset="-122"/>
                <a:cs typeface="+mj-cs"/>
              </a:rPr>
              <a:t>4</a:t>
            </a:r>
            <a:endParaRPr lang="en-US" altLang="zh-CN" sz="6000" dirty="0">
              <a:solidFill>
                <a:schemeClr val="bg1"/>
              </a:solidFill>
              <a:latin typeface="微软雅黑" panose="020B0503020204020204" pitchFamily="34" charset="-122"/>
              <a:ea typeface="微软雅黑" panose="020B0503020204020204" pitchFamily="34" charset="-122"/>
              <a:cs typeface="+mj-cs"/>
            </a:endParaRPr>
          </a:p>
        </p:txBody>
      </p:sp>
      <p:sp>
        <p:nvSpPr>
          <p:cNvPr id="2053" name="文本框 8"/>
          <p:cNvSpPr txBox="1">
            <a:spLocks noChangeArrowheads="1"/>
          </p:cNvSpPr>
          <p:nvPr>
            <p:custDataLst>
              <p:tags r:id="rId2"/>
            </p:custDataLst>
          </p:nvPr>
        </p:nvSpPr>
        <p:spPr bwMode="auto">
          <a:xfrm>
            <a:off x="4930775" y="2496820"/>
            <a:ext cx="5189855" cy="150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defRPr/>
            </a:pPr>
            <a:r>
              <a:rPr lang="zh-CN" altLang="en-US" sz="6000" dirty="0">
                <a:solidFill>
                  <a:schemeClr val="bg1"/>
                </a:solidFill>
                <a:latin typeface="微软雅黑" panose="020B0503020204020204" pitchFamily="34" charset="-122"/>
                <a:ea typeface="微软雅黑" panose="020B0503020204020204" pitchFamily="34" charset="-122"/>
              </a:rPr>
              <a:t>学习方法建议</a:t>
            </a:r>
            <a:endParaRPr lang="zh-CN" altLang="en-US" sz="6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65" name=" 165"/>
          <p:cNvSpPr/>
          <p:nvPr/>
        </p:nvSpPr>
        <p:spPr>
          <a:xfrm>
            <a:off x="-15240" y="407035"/>
            <a:ext cx="340995" cy="1365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4" name="直接连接符 3"/>
          <p:cNvCxnSpPr/>
          <p:nvPr/>
        </p:nvCxnSpPr>
        <p:spPr>
          <a:xfrm>
            <a:off x="295275" y="528320"/>
            <a:ext cx="347091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文本框 4"/>
          <p:cNvSpPr txBox="1"/>
          <p:nvPr/>
        </p:nvSpPr>
        <p:spPr>
          <a:xfrm>
            <a:off x="716280" y="30480"/>
            <a:ext cx="3412490" cy="521970"/>
          </a:xfrm>
          <a:prstGeom prst="rect">
            <a:avLst/>
          </a:prstGeom>
          <a:noFill/>
        </p:spPr>
        <p:txBody>
          <a:bodyPr wrap="square" rtlCol="0">
            <a:spAutoFit/>
          </a:bodyPr>
          <a:lstStyle/>
          <a:p>
            <a:r>
              <a:rPr lang="en-US" altLang="zh-CN" sz="2800" b="1">
                <a:solidFill>
                  <a:schemeClr val="tx1">
                    <a:lumMod val="95000"/>
                    <a:lumOff val="5000"/>
                  </a:schemeClr>
                </a:solidFill>
                <a:latin typeface="方正隶变_GBK" panose="02000000000000000000" charset="-122"/>
                <a:ea typeface="方正隶变_GBK" panose="02000000000000000000" charset="-122"/>
              </a:rPr>
              <a:t>04 </a:t>
            </a:r>
            <a:r>
              <a:rPr lang="zh-CN" altLang="en-US" sz="2800" b="1">
                <a:solidFill>
                  <a:schemeClr val="tx1">
                    <a:lumMod val="95000"/>
                    <a:lumOff val="5000"/>
                  </a:schemeClr>
                </a:solidFill>
                <a:latin typeface="方正隶变_GBK" panose="02000000000000000000" charset="-122"/>
                <a:ea typeface="方正隶变_GBK" panose="02000000000000000000" charset="-122"/>
              </a:rPr>
              <a:t>学习方法及建议</a:t>
            </a:r>
            <a:endParaRPr lang="zh-CN" altLang="en-US" sz="2800" b="1">
              <a:solidFill>
                <a:schemeClr val="tx1">
                  <a:lumMod val="95000"/>
                  <a:lumOff val="5000"/>
                </a:schemeClr>
              </a:solidFill>
              <a:latin typeface="方正隶变_GBK" panose="02000000000000000000" charset="-122"/>
              <a:ea typeface="方正隶变_GBK" panose="02000000000000000000" charset="-122"/>
            </a:endParaRPr>
          </a:p>
        </p:txBody>
      </p:sp>
      <p:sp>
        <p:nvSpPr>
          <p:cNvPr id="7" name="矩形 6"/>
          <p:cNvSpPr/>
          <p:nvPr/>
        </p:nvSpPr>
        <p:spPr>
          <a:xfrm>
            <a:off x="0" y="6138545"/>
            <a:ext cx="12192000" cy="7378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dirty="0">
                <a:solidFill>
                  <a:schemeClr val="bg1"/>
                </a:solidFill>
                <a:latin typeface="微软雅黑" panose="020B0503020204020204" pitchFamily="34" charset="-122"/>
                <a:ea typeface="微软雅黑" panose="020B0503020204020204" pitchFamily="34" charset="-122"/>
                <a:sym typeface="+mn-ea"/>
              </a:rPr>
              <a:t>模块</a:t>
            </a:r>
            <a:r>
              <a:rPr lang="en-US" altLang="zh-CN" sz="2400" dirty="0">
                <a:solidFill>
                  <a:schemeClr val="bg1"/>
                </a:solidFill>
                <a:latin typeface="微软雅黑" panose="020B0503020204020204" pitchFamily="34" charset="-122"/>
                <a:ea typeface="微软雅黑" panose="020B0503020204020204" pitchFamily="34" charset="-122"/>
                <a:sym typeface="+mn-ea"/>
              </a:rPr>
              <a:t>6</a:t>
            </a:r>
            <a:r>
              <a:rPr lang="zh-CN" altLang="en-US" sz="2400" dirty="0">
                <a:solidFill>
                  <a:schemeClr val="bg1"/>
                </a:solidFill>
                <a:latin typeface="微软雅黑" panose="020B0503020204020204" pitchFamily="34" charset="-122"/>
                <a:ea typeface="微软雅黑" panose="020B0503020204020204" pitchFamily="34" charset="-122"/>
                <a:sym typeface="+mn-ea"/>
              </a:rPr>
              <a:t>  建设工程质量法律制度 学习指导</a:t>
            </a:r>
            <a:endParaRPr lang="zh-CN" altLang="en-US" sz="2400" dirty="0">
              <a:solidFill>
                <a:schemeClr val="bg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716280" y="1457960"/>
            <a:ext cx="10306685" cy="3634740"/>
          </a:xfrm>
          <a:prstGeom prst="rect">
            <a:avLst/>
          </a:prstGeom>
          <a:noFill/>
        </p:spPr>
        <p:txBody>
          <a:bodyPr wrap="square" rtlCol="0">
            <a:spAutoFit/>
          </a:bodyPr>
          <a:p>
            <a:pPr marL="342900" indent="-342900">
              <a:lnSpc>
                <a:spcPct val="160000"/>
              </a:lnSpc>
              <a:buClr>
                <a:srgbClr val="2F5597"/>
              </a:buClr>
              <a:buFont typeface="Wingdings" panose="05000000000000000000" charset="0"/>
              <a:buChar char=""/>
            </a:pPr>
            <a:r>
              <a:rPr lang="zh-CN" altLang="en-US" sz="2400">
                <a:latin typeface="微软雅黑" panose="020B0503020204020204" pitchFamily="34" charset="-122"/>
                <a:ea typeface="微软雅黑" panose="020B0503020204020204" pitchFamily="34" charset="-122"/>
              </a:rPr>
              <a:t>每个课程单元学习之前，先看“学习目标”，通过“学习目标”和“课后习题”把握每个单元的脉络和主要内容，做到有针对性的学习；</a:t>
            </a:r>
            <a:endParaRPr lang="zh-CN" altLang="en-US" sz="2400">
              <a:latin typeface="微软雅黑" panose="020B0503020204020204" pitchFamily="34" charset="-122"/>
              <a:ea typeface="微软雅黑" panose="020B0503020204020204" pitchFamily="34" charset="-122"/>
            </a:endParaRPr>
          </a:p>
          <a:p>
            <a:pPr marL="342900" indent="-342900">
              <a:lnSpc>
                <a:spcPct val="160000"/>
              </a:lnSpc>
              <a:buClr>
                <a:srgbClr val="2F5597"/>
              </a:buClr>
              <a:buFont typeface="Wingdings" panose="05000000000000000000" charset="0"/>
              <a:buChar char=""/>
            </a:pPr>
            <a:r>
              <a:rPr lang="zh-CN" altLang="en-US" sz="2400">
                <a:latin typeface="微软雅黑" panose="020B0503020204020204" pitchFamily="34" charset="-122"/>
                <a:ea typeface="微软雅黑" panose="020B0503020204020204" pitchFamily="34" charset="-122"/>
              </a:rPr>
              <a:t>针对每个单元的“引例”，可先进行讨论和思考，再进行知识点的学习，能促进课本知识点的应用和融会贯通；</a:t>
            </a:r>
            <a:endParaRPr lang="zh-CN" altLang="en-US" sz="2400">
              <a:latin typeface="微软雅黑" panose="020B0503020204020204" pitchFamily="34" charset="-122"/>
              <a:ea typeface="微软雅黑" panose="020B0503020204020204" pitchFamily="34" charset="-122"/>
            </a:endParaRPr>
          </a:p>
          <a:p>
            <a:pPr marL="342900" indent="-342900">
              <a:lnSpc>
                <a:spcPct val="160000"/>
              </a:lnSpc>
              <a:buClr>
                <a:srgbClr val="2F5597"/>
              </a:buClr>
              <a:buFont typeface="Wingdings" panose="05000000000000000000" charset="0"/>
              <a:buChar char=""/>
            </a:pPr>
            <a:r>
              <a:rPr lang="zh-CN" altLang="en-US" sz="2400">
                <a:latin typeface="微软雅黑" panose="020B0503020204020204" pitchFamily="34" charset="-122"/>
                <a:ea typeface="微软雅黑" panose="020B0503020204020204" pitchFamily="34" charset="-122"/>
              </a:rPr>
              <a:t>多进行案例分析，运用学过的相关工程建设法规知识进行工程案件分析，做到理论与实践紧密结合。</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矩形 6"/>
          <p:cNvSpPr/>
          <p:nvPr/>
        </p:nvSpPr>
        <p:spPr>
          <a:xfrm>
            <a:off x="3251530" y="2828835"/>
            <a:ext cx="5691041" cy="1198880"/>
          </a:xfrm>
          <a:prstGeom prst="rect">
            <a:avLst/>
          </a:prstGeom>
        </p:spPr>
        <p:txBody>
          <a:bodyPr wrap="square">
            <a:spAutoFit/>
          </a:bodyPr>
          <a:lstStyle/>
          <a:p>
            <a:pPr algn="ctr"/>
            <a:r>
              <a:rPr lang="zh-CN" altLang="en-US" sz="7200" dirty="0">
                <a:solidFill>
                  <a:srgbClr val="FF0000"/>
                </a:solidFill>
                <a:latin typeface="方正清刻本悦宋简体" panose="02000000000000000000" pitchFamily="2" charset="-122"/>
                <a:ea typeface="方正清刻本悦宋简体" panose="02000000000000000000" pitchFamily="2" charset="-122"/>
              </a:rPr>
              <a:t>谢谢观看！</a:t>
            </a:r>
            <a:endParaRPr lang="zh-CN" altLang="en-US" sz="7200" dirty="0">
              <a:solidFill>
                <a:srgbClr val="FF0000"/>
              </a:solidFill>
              <a:latin typeface="方正清刻本悦宋简体" panose="02000000000000000000" pitchFamily="2" charset="-122"/>
              <a:ea typeface="方正清刻本悦宋简体" panose="02000000000000000000" pitchFamily="2" charset="-122"/>
            </a:endParaRPr>
          </a:p>
        </p:txBody>
      </p:sp>
      <p:sp>
        <p:nvSpPr>
          <p:cNvPr id="17" name="矩形 16"/>
          <p:cNvSpPr/>
          <p:nvPr/>
        </p:nvSpPr>
        <p:spPr>
          <a:xfrm>
            <a:off x="2591851" y="2334787"/>
            <a:ext cx="6673016" cy="2188425"/>
          </a:xfrm>
          <a:prstGeom prst="rect">
            <a:avLst/>
          </a:prstGeom>
          <a:noFill/>
          <a:ln w="28575" cmpd="dbl">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4" name="MH_Number_1">
            <a:hlinkClick r:id="rId1" action="ppaction://hlinksldjump"/>
          </p:cNvPr>
          <p:cNvSpPr/>
          <p:nvPr>
            <p:custDataLst>
              <p:tags r:id="rId2"/>
            </p:custDataLst>
          </p:nvPr>
        </p:nvSpPr>
        <p:spPr>
          <a:xfrm>
            <a:off x="4410331" y="1331647"/>
            <a:ext cx="682404" cy="682039"/>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scene3d>
              <a:camera prst="orthographicFront"/>
              <a:lightRig rig="threePt" dir="t"/>
            </a:scene3d>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宋体" panose="02010600030101010101" pitchFamily="2" charset="-122"/>
                <a:ea typeface="宋体" panose="02010600030101010101" pitchFamily="2" charset="-122"/>
                <a:cs typeface="+mn-cs"/>
              </a:rPr>
              <a:t>01</a:t>
            </a:r>
            <a:endParaRPr kumimoji="0" lang="en-US" altLang="zh-CN" sz="28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宋体" panose="02010600030101010101" pitchFamily="2" charset="-122"/>
              <a:ea typeface="宋体" panose="02010600030101010101" pitchFamily="2" charset="-122"/>
              <a:cs typeface="+mn-cs"/>
            </a:endParaRPr>
          </a:p>
        </p:txBody>
      </p:sp>
      <p:sp>
        <p:nvSpPr>
          <p:cNvPr id="5" name="MH_Entry_1">
            <a:hlinkClick r:id="rId1" action="ppaction://hlinksldjump"/>
          </p:cNvPr>
          <p:cNvSpPr/>
          <p:nvPr>
            <p:custDataLst>
              <p:tags r:id="rId3"/>
            </p:custDataLst>
          </p:nvPr>
        </p:nvSpPr>
        <p:spPr>
          <a:xfrm>
            <a:off x="5242659" y="1331647"/>
            <a:ext cx="4346560" cy="682039"/>
          </a:xfrm>
          <a:prstGeom prst="rect">
            <a:avLst/>
          </a:prstGeom>
          <a:solidFill>
            <a:srgbClr val="0070C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2800" b="1"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rPr>
              <a:t>学习目标</a:t>
            </a:r>
            <a:endParaRPr kumimoji="0" lang="zh-CN" altLang="en-US" sz="2800" b="1"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endParaRPr>
          </a:p>
        </p:txBody>
      </p:sp>
      <p:sp>
        <p:nvSpPr>
          <p:cNvPr id="6" name="MH_Number_3">
            <a:hlinkClick r:id="rId1" action="ppaction://hlinksldjump"/>
          </p:cNvPr>
          <p:cNvSpPr/>
          <p:nvPr>
            <p:custDataLst>
              <p:tags r:id="rId4"/>
            </p:custDataLst>
          </p:nvPr>
        </p:nvSpPr>
        <p:spPr>
          <a:xfrm>
            <a:off x="4410331" y="3677881"/>
            <a:ext cx="682404" cy="682039"/>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scene3d>
              <a:camera prst="orthographicFront"/>
              <a:lightRig rig="threePt" dir="t"/>
            </a:scene3d>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Calibri" panose="020F0502020204030204"/>
                <a:ea typeface="华文细黑" panose="02010600040101010101" pitchFamily="2" charset="-122"/>
                <a:cs typeface="+mn-cs"/>
              </a:rPr>
              <a:t>03</a:t>
            </a:r>
            <a:endParaRPr kumimoji="0" lang="en-US" altLang="zh-CN" sz="28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Calibri" panose="020F0502020204030204"/>
              <a:ea typeface="华文细黑" panose="02010600040101010101" pitchFamily="2" charset="-122"/>
              <a:cs typeface="+mn-cs"/>
            </a:endParaRPr>
          </a:p>
        </p:txBody>
      </p:sp>
      <p:sp>
        <p:nvSpPr>
          <p:cNvPr id="7" name="MH_Entry_3">
            <a:hlinkClick r:id="rId1" action="ppaction://hlinksldjump"/>
          </p:cNvPr>
          <p:cNvSpPr/>
          <p:nvPr>
            <p:custDataLst>
              <p:tags r:id="rId5"/>
            </p:custDataLst>
          </p:nvPr>
        </p:nvSpPr>
        <p:spPr>
          <a:xfrm>
            <a:off x="5242659" y="3677881"/>
            <a:ext cx="4346560" cy="682039"/>
          </a:xfrm>
          <a:prstGeom prst="rect">
            <a:avLst/>
          </a:prstGeom>
          <a:solidFill>
            <a:srgbClr val="0070C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2800" b="1"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rPr>
              <a:t>学习内容</a:t>
            </a:r>
            <a:endParaRPr kumimoji="0" lang="zh-CN" altLang="en-US" sz="2800" b="1"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endParaRPr>
          </a:p>
        </p:txBody>
      </p:sp>
      <p:sp>
        <p:nvSpPr>
          <p:cNvPr id="8" name="MH_Number_2">
            <a:hlinkClick r:id="rId1" action="ppaction://hlinksldjump"/>
          </p:cNvPr>
          <p:cNvSpPr/>
          <p:nvPr>
            <p:custDataLst>
              <p:tags r:id="rId6"/>
            </p:custDataLst>
          </p:nvPr>
        </p:nvSpPr>
        <p:spPr>
          <a:xfrm>
            <a:off x="4410331" y="2504764"/>
            <a:ext cx="682404" cy="682039"/>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scene3d>
              <a:camera prst="orthographicFront"/>
              <a:lightRig rig="threePt" dir="t"/>
            </a:scene3d>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宋体" panose="02010600030101010101" pitchFamily="2" charset="-122"/>
                <a:ea typeface="宋体" panose="02010600030101010101" pitchFamily="2" charset="-122"/>
                <a:cs typeface="+mn-cs"/>
              </a:rPr>
              <a:t>02</a:t>
            </a:r>
            <a:endParaRPr kumimoji="0" lang="en-US" altLang="zh-CN" sz="28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宋体" panose="02010600030101010101" pitchFamily="2" charset="-122"/>
              <a:ea typeface="宋体" panose="02010600030101010101" pitchFamily="2" charset="-122"/>
              <a:cs typeface="+mn-cs"/>
            </a:endParaRPr>
          </a:p>
        </p:txBody>
      </p:sp>
      <p:sp>
        <p:nvSpPr>
          <p:cNvPr id="9" name="MH_Entry_2">
            <a:hlinkClick r:id="rId1" action="ppaction://hlinksldjump"/>
          </p:cNvPr>
          <p:cNvSpPr/>
          <p:nvPr>
            <p:custDataLst>
              <p:tags r:id="rId7"/>
            </p:custDataLst>
          </p:nvPr>
        </p:nvSpPr>
        <p:spPr>
          <a:xfrm>
            <a:off x="5242659" y="2504764"/>
            <a:ext cx="4346560" cy="682039"/>
          </a:xfrm>
          <a:prstGeom prst="rect">
            <a:avLst/>
          </a:prstGeom>
          <a:solidFill>
            <a:srgbClr val="0070C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2800" b="1"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rPr>
              <a:t>学习任务</a:t>
            </a:r>
            <a:endParaRPr kumimoji="0" lang="zh-CN" altLang="en-US" sz="2800" b="1"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endParaRPr>
          </a:p>
        </p:txBody>
      </p:sp>
      <p:sp>
        <p:nvSpPr>
          <p:cNvPr id="10" name="MH_Number_4">
            <a:hlinkClick r:id="rId1" action="ppaction://hlinksldjump"/>
          </p:cNvPr>
          <p:cNvSpPr/>
          <p:nvPr>
            <p:custDataLst>
              <p:tags r:id="rId8"/>
            </p:custDataLst>
          </p:nvPr>
        </p:nvSpPr>
        <p:spPr>
          <a:xfrm>
            <a:off x="4410331" y="4850998"/>
            <a:ext cx="682404" cy="682039"/>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scene3d>
              <a:camera prst="orthographicFront"/>
              <a:lightRig rig="threePt" dir="t"/>
            </a:scene3d>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Calibri" panose="020F0502020204030204"/>
                <a:ea typeface="华文细黑" panose="02010600040101010101" pitchFamily="2" charset="-122"/>
                <a:cs typeface="+mn-cs"/>
              </a:rPr>
              <a:t>04</a:t>
            </a:r>
            <a:endParaRPr kumimoji="0" lang="en-US" altLang="zh-CN" sz="2800" b="1"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Calibri" panose="020F0502020204030204"/>
              <a:ea typeface="华文细黑" panose="02010600040101010101" pitchFamily="2" charset="-122"/>
              <a:cs typeface="+mn-cs"/>
            </a:endParaRPr>
          </a:p>
        </p:txBody>
      </p:sp>
      <p:sp>
        <p:nvSpPr>
          <p:cNvPr id="11" name="MH_Entry_4">
            <a:hlinkClick r:id="rId1" action="ppaction://hlinksldjump"/>
          </p:cNvPr>
          <p:cNvSpPr/>
          <p:nvPr>
            <p:custDataLst>
              <p:tags r:id="rId9"/>
            </p:custDataLst>
          </p:nvPr>
        </p:nvSpPr>
        <p:spPr>
          <a:xfrm>
            <a:off x="5242659" y="4850998"/>
            <a:ext cx="4346560" cy="682039"/>
          </a:xfrm>
          <a:prstGeom prst="rect">
            <a:avLst/>
          </a:prstGeom>
          <a:solidFill>
            <a:srgbClr val="0070C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2800" b="1"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rPr>
              <a:t>学习方法及建议</a:t>
            </a:r>
            <a:endParaRPr kumimoji="0" lang="zh-CN" altLang="en-US" sz="2800" b="1"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endParaRPr>
          </a:p>
        </p:txBody>
      </p:sp>
      <p:cxnSp>
        <p:nvCxnSpPr>
          <p:cNvPr id="12" name="MH_Others_1"/>
          <p:cNvCxnSpPr/>
          <p:nvPr>
            <p:custDataLst>
              <p:tags r:id="rId10"/>
            </p:custDataLst>
          </p:nvPr>
        </p:nvCxnSpPr>
        <p:spPr>
          <a:xfrm>
            <a:off x="3256636" y="740229"/>
            <a:ext cx="0" cy="5364000"/>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MH_Others_2"/>
          <p:cNvSpPr txBox="1"/>
          <p:nvPr>
            <p:custDataLst>
              <p:tags r:id="rId11"/>
            </p:custDataLst>
          </p:nvPr>
        </p:nvSpPr>
        <p:spPr>
          <a:xfrm>
            <a:off x="1819491" y="632971"/>
            <a:ext cx="1054501" cy="1188575"/>
          </a:xfrm>
          <a:prstGeom prst="rect">
            <a:avLst/>
          </a:prstGeom>
          <a:noFill/>
        </p:spPr>
        <p:txBody>
          <a:bodyPr vert="eaVert" wrap="square" rtlCol="0" anchor="ctr" anchorCtr="0">
            <a:no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en-US" altLang="zh-CN" sz="8800" b="0" i="0" u="none" strike="noStrike" kern="1200" cap="none" spc="0" normalizeH="0" baseline="0" noProof="0">
                <a:ln>
                  <a:noFill/>
                </a:ln>
                <a:solidFill>
                  <a:srgbClr val="0070C0"/>
                </a:solidFill>
                <a:effectLst/>
                <a:uLnTx/>
                <a:uFillTx/>
                <a:latin typeface="华文细黑" panose="02010600040101010101" pitchFamily="2" charset="-122"/>
                <a:ea typeface="华文细黑" panose="02010600040101010101" pitchFamily="2" charset="-122"/>
                <a:cs typeface="+mn-cs"/>
              </a:rPr>
              <a:t>C</a:t>
            </a:r>
            <a:endParaRPr kumimoji="0" lang="en-US" altLang="zh-CN" sz="8800" b="0" i="0" u="none" strike="noStrike" kern="1200" cap="none" spc="0" normalizeH="0" baseline="0" noProof="0">
              <a:ln>
                <a:noFill/>
              </a:ln>
              <a:solidFill>
                <a:srgbClr val="0070C0"/>
              </a:solidFill>
              <a:effectLst/>
              <a:uLnTx/>
              <a:uFillTx/>
              <a:latin typeface="华文细黑" panose="02010600040101010101" pitchFamily="2" charset="-122"/>
              <a:ea typeface="华文细黑" panose="02010600040101010101" pitchFamily="2" charset="-122"/>
              <a:cs typeface="+mn-cs"/>
            </a:endParaRPr>
          </a:p>
        </p:txBody>
      </p:sp>
      <p:sp>
        <p:nvSpPr>
          <p:cNvPr id="14" name="MH_Others_3"/>
          <p:cNvSpPr txBox="1"/>
          <p:nvPr>
            <p:custDataLst>
              <p:tags r:id="rId12"/>
            </p:custDataLst>
          </p:nvPr>
        </p:nvSpPr>
        <p:spPr>
          <a:xfrm>
            <a:off x="2009079" y="3331097"/>
            <a:ext cx="693893" cy="1498463"/>
          </a:xfrm>
          <a:prstGeom prst="rect">
            <a:avLst/>
          </a:prstGeom>
          <a:noFill/>
        </p:spPr>
        <p:txBody>
          <a:bodyPr vert="horz" wrap="square" rtlCol="0" anchor="ctr" anchorCtr="0">
            <a:noAutofit/>
            <a:scene3d>
              <a:camera prst="orthographicFront"/>
              <a:lightRig rig="threePt" dir="t"/>
            </a:scene3d>
          </a:body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华文琥珀" panose="02010800040101010101" pitchFamily="2" charset="-122"/>
                <a:ea typeface="华文琥珀" panose="02010800040101010101" pitchFamily="2" charset="-122"/>
                <a:cs typeface="+mn-cs"/>
              </a:rPr>
              <a:t>目</a:t>
            </a:r>
            <a:endParaRPr kumimoji="0" lang="zh-CN" altLang="en-US" sz="4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华文琥珀" panose="02010800040101010101" pitchFamily="2" charset="-122"/>
              <a:ea typeface="华文琥珀" panose="02010800040101010101" pitchFamily="2" charset="-122"/>
              <a:cs typeface="+mn-cs"/>
            </a:endParaRPr>
          </a:p>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华文琥珀" panose="02010800040101010101" pitchFamily="2" charset="-122"/>
                <a:ea typeface="华文琥珀" panose="02010800040101010101" pitchFamily="2" charset="-122"/>
                <a:cs typeface="+mn-cs"/>
              </a:rPr>
              <a:t>录</a:t>
            </a:r>
            <a:endParaRPr kumimoji="0" lang="zh-CN" altLang="en-US" sz="48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华文琥珀" panose="02010800040101010101" pitchFamily="2" charset="-122"/>
              <a:ea typeface="华文琥珀" panose="02010800040101010101" pitchFamily="2" charset="-122"/>
              <a:cs typeface="+mn-cs"/>
            </a:endParaRPr>
          </a:p>
        </p:txBody>
      </p:sp>
      <p:sp>
        <p:nvSpPr>
          <p:cNvPr id="15" name="MH_Others_4"/>
          <p:cNvSpPr/>
          <p:nvPr>
            <p:custDataLst>
              <p:tags r:id="rId13"/>
            </p:custDataLst>
          </p:nvPr>
        </p:nvSpPr>
        <p:spPr>
          <a:xfrm>
            <a:off x="2048250" y="1384476"/>
            <a:ext cx="615553" cy="2062424"/>
          </a:xfrm>
          <a:prstGeom prst="rect">
            <a:avLst/>
          </a:prstGeom>
        </p:spPr>
        <p:txBody>
          <a:bodyPr vert="eaVert" wrap="square">
            <a:no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500" normalizeH="0" baseline="0" noProof="0">
                <a:ln>
                  <a:noFill/>
                </a:ln>
                <a:solidFill>
                  <a:srgbClr val="0070C0"/>
                </a:solidFill>
                <a:effectLst/>
                <a:uLnTx/>
                <a:uFillTx/>
                <a:latin typeface="华文细黑" panose="02010600040101010101" pitchFamily="2" charset="-122"/>
                <a:ea typeface="华文细黑" panose="02010600040101010101" pitchFamily="2" charset="-122"/>
                <a:cs typeface="+mn-cs"/>
              </a:rPr>
              <a:t>ONTENTS</a:t>
            </a:r>
            <a:endParaRPr kumimoji="0" lang="en-US" altLang="zh-CN" sz="2800" b="0" i="0" u="none" strike="noStrike" kern="1200" cap="none" spc="500" normalizeH="0" baseline="0" noProof="0">
              <a:ln>
                <a:noFill/>
              </a:ln>
              <a:solidFill>
                <a:srgbClr val="0070C0"/>
              </a:solidFill>
              <a:effectLst/>
              <a:uLnTx/>
              <a:uFillTx/>
              <a:latin typeface="华文细黑" panose="02010600040101010101" pitchFamily="2" charset="-122"/>
              <a:ea typeface="华文细黑" panose="02010600040101010101" pitchFamily="2" charset="-122"/>
              <a:cs typeface="+mn-cs"/>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96820"/>
            <a:ext cx="12192000" cy="16529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1"/>
            </p:custDataLst>
          </p:nvPr>
        </p:nvSpPr>
        <p:spPr>
          <a:xfrm>
            <a:off x="3236595" y="2394585"/>
            <a:ext cx="1494155" cy="1861820"/>
          </a:xfrm>
          <a:prstGeom prst="rect">
            <a:avLst/>
          </a:prstGeom>
          <a:noFill/>
        </p:spPr>
        <p:txBody>
          <a:bodyPr lIns="0" tIns="0" rIns="0" bIns="0" anchor="ctr"/>
          <a:lstStyle/>
          <a:p>
            <a:pPr algn="ctr">
              <a:defRPr/>
            </a:pPr>
            <a:r>
              <a:rPr lang="zh-CN" altLang="en-US" sz="6000" dirty="0">
                <a:solidFill>
                  <a:schemeClr val="bg1"/>
                </a:solidFill>
                <a:latin typeface="微软雅黑" panose="020B0503020204020204" pitchFamily="34" charset="-122"/>
                <a:ea typeface="微软雅黑" panose="020B0503020204020204" pitchFamily="34" charset="-122"/>
                <a:cs typeface="+mj-cs"/>
              </a:rPr>
              <a:t>01</a:t>
            </a:r>
            <a:endParaRPr lang="zh-CN" altLang="en-US" sz="6000" dirty="0">
              <a:solidFill>
                <a:schemeClr val="bg1"/>
              </a:solidFill>
              <a:latin typeface="微软雅黑" panose="020B0503020204020204" pitchFamily="34" charset="-122"/>
              <a:ea typeface="微软雅黑" panose="020B0503020204020204" pitchFamily="34" charset="-122"/>
              <a:cs typeface="+mj-cs"/>
            </a:endParaRPr>
          </a:p>
        </p:txBody>
      </p:sp>
      <p:sp>
        <p:nvSpPr>
          <p:cNvPr id="2053" name="文本框 8"/>
          <p:cNvSpPr txBox="1">
            <a:spLocks noChangeArrowheads="1"/>
          </p:cNvSpPr>
          <p:nvPr>
            <p:custDataLst>
              <p:tags r:id="rId2"/>
            </p:custDataLst>
          </p:nvPr>
        </p:nvSpPr>
        <p:spPr bwMode="auto">
          <a:xfrm>
            <a:off x="4930775" y="2219325"/>
            <a:ext cx="320230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defRPr/>
            </a:pPr>
            <a:r>
              <a:rPr lang="zh-CN" altLang="en-US" sz="6000" b="1" noProof="0" dirty="0">
                <a:ln>
                  <a:noFill/>
                </a:ln>
                <a:solidFill>
                  <a:srgbClr val="FFFFFF"/>
                </a:solidFill>
                <a:effectLst/>
                <a:uLnTx/>
                <a:uFillTx/>
                <a:latin typeface="宋体" panose="02010600030101010101" pitchFamily="2" charset="-122"/>
                <a:sym typeface="+mn-ea"/>
              </a:rPr>
              <a:t>学习</a:t>
            </a:r>
            <a:r>
              <a:rPr lang="zh-CN" altLang="en-US" sz="6000" b="1" noProof="0" dirty="0">
                <a:ln>
                  <a:noFill/>
                </a:ln>
                <a:solidFill>
                  <a:srgbClr val="FFFFFF"/>
                </a:solidFill>
                <a:effectLst/>
                <a:uLnTx/>
                <a:uFillTx/>
                <a:latin typeface="宋体" panose="02010600030101010101" pitchFamily="2" charset="-122"/>
              </a:rPr>
              <a:t>目标</a:t>
            </a:r>
            <a:endParaRPr lang="zh-CN" altLang="en-US" sz="6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 165"/>
          <p:cNvSpPr/>
          <p:nvPr/>
        </p:nvSpPr>
        <p:spPr>
          <a:xfrm>
            <a:off x="-15240" y="407035"/>
            <a:ext cx="340995" cy="1365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4" name="直接连接符 3"/>
          <p:cNvCxnSpPr/>
          <p:nvPr/>
        </p:nvCxnSpPr>
        <p:spPr>
          <a:xfrm>
            <a:off x="295275" y="528320"/>
            <a:ext cx="347091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文本框 4"/>
          <p:cNvSpPr txBox="1"/>
          <p:nvPr/>
        </p:nvSpPr>
        <p:spPr>
          <a:xfrm>
            <a:off x="716280" y="30480"/>
            <a:ext cx="2026285" cy="521970"/>
          </a:xfrm>
          <a:prstGeom prst="rect">
            <a:avLst/>
          </a:prstGeom>
          <a:noFill/>
        </p:spPr>
        <p:txBody>
          <a:bodyPr wrap="square" rtlCol="0">
            <a:spAutoFit/>
          </a:bodyPr>
          <a:lstStyle/>
          <a:p>
            <a:r>
              <a:rPr lang="en-US" altLang="zh-CN" sz="2800" b="1">
                <a:solidFill>
                  <a:schemeClr val="tx1">
                    <a:lumMod val="95000"/>
                    <a:lumOff val="5000"/>
                  </a:schemeClr>
                </a:solidFill>
                <a:latin typeface="方正隶变_GBK" panose="02000000000000000000" charset="-122"/>
                <a:ea typeface="方正隶变_GBK" panose="02000000000000000000" charset="-122"/>
              </a:rPr>
              <a:t>01 </a:t>
            </a:r>
            <a:r>
              <a:rPr lang="zh-CN" altLang="en-US" sz="2800" b="1">
                <a:solidFill>
                  <a:schemeClr val="tx1">
                    <a:lumMod val="95000"/>
                    <a:lumOff val="5000"/>
                  </a:schemeClr>
                </a:solidFill>
                <a:latin typeface="方正隶变_GBK" panose="02000000000000000000" charset="-122"/>
                <a:ea typeface="方正隶变_GBK" panose="02000000000000000000" charset="-122"/>
              </a:rPr>
              <a:t>学习目标</a:t>
            </a:r>
            <a:endParaRPr lang="zh-CN" altLang="en-US" sz="2800" b="1">
              <a:solidFill>
                <a:schemeClr val="tx1">
                  <a:lumMod val="95000"/>
                  <a:lumOff val="5000"/>
                </a:schemeClr>
              </a:solidFill>
              <a:latin typeface="方正隶变_GBK" panose="02000000000000000000" charset="-122"/>
              <a:ea typeface="方正隶变_GBK" panose="02000000000000000000" charset="-122"/>
            </a:endParaRPr>
          </a:p>
        </p:txBody>
      </p:sp>
      <p:sp>
        <p:nvSpPr>
          <p:cNvPr id="6" name="矩形 5"/>
          <p:cNvSpPr/>
          <p:nvPr/>
        </p:nvSpPr>
        <p:spPr>
          <a:xfrm>
            <a:off x="0" y="6120130"/>
            <a:ext cx="12192000" cy="7378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sym typeface="+mn-ea"/>
              </a:rPr>
              <a:t>模块</a:t>
            </a:r>
            <a:r>
              <a:rPr lang="en-US" altLang="zh-CN" sz="2400" dirty="0">
                <a:solidFill>
                  <a:schemeClr val="bg1"/>
                </a:solidFill>
                <a:latin typeface="微软雅黑" panose="020B0503020204020204" pitchFamily="34" charset="-122"/>
                <a:ea typeface="微软雅黑" panose="020B0503020204020204" pitchFamily="34" charset="-122"/>
                <a:sym typeface="+mn-ea"/>
              </a:rPr>
              <a:t>6</a:t>
            </a:r>
            <a:r>
              <a:rPr lang="zh-CN" altLang="en-US" sz="2400" dirty="0">
                <a:solidFill>
                  <a:schemeClr val="bg1"/>
                </a:solidFill>
                <a:latin typeface="微软雅黑" panose="020B0503020204020204" pitchFamily="34" charset="-122"/>
                <a:ea typeface="微软雅黑" panose="020B0503020204020204" pitchFamily="34" charset="-122"/>
                <a:sym typeface="+mn-ea"/>
              </a:rPr>
              <a:t>  建设工程质量法律制度 学习指导</a:t>
            </a:r>
            <a:endParaRPr lang="zh-CN" altLang="en-US" sz="2400" dirty="0">
              <a:solidFill>
                <a:schemeClr val="bg1"/>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1502410" y="1080770"/>
            <a:ext cx="9417685" cy="4455160"/>
          </a:xfrm>
          <a:prstGeom prst="rect">
            <a:avLst/>
          </a:prstGeom>
          <a:noFill/>
          <a:ln w="9525">
            <a:noFill/>
          </a:ln>
        </p:spPr>
        <p:txBody>
          <a:bodyPr wrap="square">
            <a:spAutoFit/>
          </a:bodyPr>
          <a:lstStyle/>
          <a:p>
            <a:pPr indent="228600" fontAlgn="auto">
              <a:lnSpc>
                <a:spcPct val="120000"/>
              </a:lnSpc>
              <a:spcBef>
                <a:spcPts val="1200"/>
              </a:spcBef>
              <a:spcAft>
                <a:spcPts val="1200"/>
              </a:spcAft>
            </a:pPr>
            <a:r>
              <a:rPr lang="zh-CN" altLang="en-US" sz="2400" b="0"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rPr>
              <a:t>知识目标：</a:t>
            </a:r>
            <a:endParaRPr lang="zh-CN" altLang="en-US" sz="2400" b="0"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endParaRPr>
          </a:p>
          <a:p>
            <a:pPr marL="342900" indent="-342900">
              <a:lnSpc>
                <a:spcPct val="150000"/>
              </a:lnSpc>
              <a:buClr>
                <a:srgbClr val="2F5597"/>
              </a:buClr>
              <a:buFont typeface="Wingdings" panose="05000000000000000000" charset="0"/>
              <a:buChar char=""/>
            </a:pPr>
            <a:r>
              <a:rPr lang="zh-CN" altLang="en-US" sz="2400">
                <a:latin typeface="微软雅黑" panose="020B0503020204020204" pitchFamily="34" charset="-122"/>
                <a:ea typeface="微软雅黑" panose="020B0503020204020204" pitchFamily="34" charset="-122"/>
                <a:sym typeface="+mn-ea"/>
              </a:rPr>
              <a:t>了解建设工程质量标准的种类和对强制性标准实施的规定</a:t>
            </a:r>
            <a:endParaRPr lang="zh-CN" altLang="en-US" sz="2400">
              <a:latin typeface="微软雅黑" panose="020B0503020204020204" pitchFamily="34" charset="-122"/>
              <a:ea typeface="微软雅黑" panose="020B0503020204020204" pitchFamily="34" charset="-122"/>
            </a:endParaRPr>
          </a:p>
          <a:p>
            <a:pPr marL="342900" indent="-342900">
              <a:lnSpc>
                <a:spcPct val="150000"/>
              </a:lnSpc>
              <a:buClr>
                <a:srgbClr val="2F5597"/>
              </a:buClr>
              <a:buFont typeface="Wingdings" panose="05000000000000000000" charset="0"/>
              <a:buChar char=""/>
            </a:pPr>
            <a:r>
              <a:rPr lang="zh-CN" altLang="en-US" sz="2400">
                <a:latin typeface="微软雅黑" panose="020B0503020204020204" pitchFamily="34" charset="-122"/>
                <a:ea typeface="微软雅黑" panose="020B0503020204020204" pitchFamily="34" charset="-122"/>
                <a:sym typeface="+mn-ea"/>
              </a:rPr>
              <a:t>掌握建设单位、施工单位、勘察设计单位和工程监理单位的质量责任和义务</a:t>
            </a:r>
            <a:endParaRPr lang="zh-CN" altLang="en-US" sz="2400">
              <a:latin typeface="微软雅黑" panose="020B0503020204020204" pitchFamily="34" charset="-122"/>
              <a:ea typeface="微软雅黑" panose="020B0503020204020204" pitchFamily="34" charset="-122"/>
            </a:endParaRPr>
          </a:p>
          <a:p>
            <a:pPr marL="342900" indent="-342900">
              <a:lnSpc>
                <a:spcPct val="150000"/>
              </a:lnSpc>
              <a:buClr>
                <a:srgbClr val="2F5597"/>
              </a:buClr>
              <a:buFont typeface="Wingdings" panose="05000000000000000000" charset="0"/>
              <a:buChar char=""/>
            </a:pPr>
            <a:r>
              <a:rPr lang="zh-CN" altLang="en-US" sz="2400">
                <a:latin typeface="微软雅黑" panose="020B0503020204020204" pitchFamily="34" charset="-122"/>
                <a:ea typeface="微软雅黑" panose="020B0503020204020204" pitchFamily="34" charset="-122"/>
                <a:sym typeface="+mn-ea"/>
              </a:rPr>
              <a:t>掌握工程竣工验收备案制度，熟悉规划消防节能环保等验收的规定；掌握竣工结算和质量争议的规定</a:t>
            </a:r>
            <a:endParaRPr lang="zh-CN" altLang="en-US" sz="2400">
              <a:latin typeface="微软雅黑" panose="020B0503020204020204" pitchFamily="34" charset="-122"/>
              <a:ea typeface="微软雅黑" panose="020B0503020204020204" pitchFamily="34" charset="-122"/>
              <a:sym typeface="+mn-ea"/>
            </a:endParaRPr>
          </a:p>
          <a:p>
            <a:pPr marL="342900" indent="-342900">
              <a:lnSpc>
                <a:spcPct val="150000"/>
              </a:lnSpc>
              <a:buClr>
                <a:srgbClr val="2F5597"/>
              </a:buClr>
              <a:buFont typeface="Wingdings" panose="05000000000000000000" charset="0"/>
              <a:buChar char=""/>
            </a:pPr>
            <a:r>
              <a:rPr lang="zh-CN" altLang="en-US" sz="2400">
                <a:latin typeface="微软雅黑" panose="020B0503020204020204" pitchFamily="34" charset="-122"/>
                <a:ea typeface="微软雅黑" panose="020B0503020204020204" pitchFamily="34" charset="-122"/>
                <a:sym typeface="+mn-ea"/>
              </a:rPr>
              <a:t>掌握建设工程质量保修制度</a:t>
            </a:r>
            <a:endParaRPr lang="zh-CN" altLang="en-US" sz="2400">
              <a:latin typeface="微软雅黑" panose="020B0503020204020204" pitchFamily="34" charset="-122"/>
              <a:ea typeface="微软雅黑" panose="020B0503020204020204" pitchFamily="34" charset="-122"/>
            </a:endParaRPr>
          </a:p>
          <a:p>
            <a:pPr indent="228600" fontAlgn="auto">
              <a:lnSpc>
                <a:spcPct val="120000"/>
              </a:lnSpc>
            </a:pPr>
            <a:endParaRPr lang="zh-CN" altLang="en-US" sz="2400"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 165"/>
          <p:cNvSpPr/>
          <p:nvPr/>
        </p:nvSpPr>
        <p:spPr>
          <a:xfrm>
            <a:off x="-15240" y="407035"/>
            <a:ext cx="340995" cy="1365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4" name="直接连接符 3"/>
          <p:cNvCxnSpPr/>
          <p:nvPr/>
        </p:nvCxnSpPr>
        <p:spPr>
          <a:xfrm>
            <a:off x="295275" y="528320"/>
            <a:ext cx="347091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文本框 4"/>
          <p:cNvSpPr txBox="1"/>
          <p:nvPr/>
        </p:nvSpPr>
        <p:spPr>
          <a:xfrm>
            <a:off x="716280" y="30480"/>
            <a:ext cx="2026285" cy="521970"/>
          </a:xfrm>
          <a:prstGeom prst="rect">
            <a:avLst/>
          </a:prstGeom>
          <a:noFill/>
        </p:spPr>
        <p:txBody>
          <a:bodyPr wrap="square" rtlCol="0">
            <a:spAutoFit/>
          </a:bodyPr>
          <a:lstStyle/>
          <a:p>
            <a:r>
              <a:rPr lang="en-US" altLang="zh-CN" sz="2800" b="1">
                <a:solidFill>
                  <a:schemeClr val="tx1">
                    <a:lumMod val="95000"/>
                    <a:lumOff val="5000"/>
                  </a:schemeClr>
                </a:solidFill>
                <a:latin typeface="方正隶变_GBK" panose="02000000000000000000" charset="-122"/>
                <a:ea typeface="方正隶变_GBK" panose="02000000000000000000" charset="-122"/>
              </a:rPr>
              <a:t>01 </a:t>
            </a:r>
            <a:r>
              <a:rPr lang="zh-CN" altLang="en-US" sz="2800" b="1">
                <a:solidFill>
                  <a:schemeClr val="tx1">
                    <a:lumMod val="95000"/>
                    <a:lumOff val="5000"/>
                  </a:schemeClr>
                </a:solidFill>
                <a:latin typeface="方正隶变_GBK" panose="02000000000000000000" charset="-122"/>
                <a:ea typeface="方正隶变_GBK" panose="02000000000000000000" charset="-122"/>
              </a:rPr>
              <a:t>学习目标</a:t>
            </a:r>
            <a:endParaRPr lang="zh-CN" altLang="en-US" sz="2800" b="1">
              <a:solidFill>
                <a:schemeClr val="tx1">
                  <a:lumMod val="95000"/>
                  <a:lumOff val="5000"/>
                </a:schemeClr>
              </a:solidFill>
              <a:latin typeface="方正隶变_GBK" panose="02000000000000000000" charset="-122"/>
              <a:ea typeface="方正隶变_GBK" panose="02000000000000000000" charset="-122"/>
            </a:endParaRPr>
          </a:p>
        </p:txBody>
      </p:sp>
      <p:sp>
        <p:nvSpPr>
          <p:cNvPr id="6" name="矩形 5"/>
          <p:cNvSpPr/>
          <p:nvPr/>
        </p:nvSpPr>
        <p:spPr>
          <a:xfrm>
            <a:off x="0" y="6120130"/>
            <a:ext cx="12192000" cy="7378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sym typeface="+mn-ea"/>
              </a:rPr>
              <a:t>模块</a:t>
            </a:r>
            <a:r>
              <a:rPr lang="en-US" altLang="zh-CN" sz="2400" dirty="0">
                <a:solidFill>
                  <a:schemeClr val="bg1"/>
                </a:solidFill>
                <a:latin typeface="微软雅黑" panose="020B0503020204020204" pitchFamily="34" charset="-122"/>
                <a:ea typeface="微软雅黑" panose="020B0503020204020204" pitchFamily="34" charset="-122"/>
                <a:sym typeface="+mn-ea"/>
              </a:rPr>
              <a:t>6</a:t>
            </a:r>
            <a:r>
              <a:rPr lang="zh-CN" altLang="en-US" sz="2400" dirty="0">
                <a:solidFill>
                  <a:schemeClr val="bg1"/>
                </a:solidFill>
                <a:latin typeface="微软雅黑" panose="020B0503020204020204" pitchFamily="34" charset="-122"/>
                <a:ea typeface="微软雅黑" panose="020B0503020204020204" pitchFamily="34" charset="-122"/>
                <a:sym typeface="+mn-ea"/>
              </a:rPr>
              <a:t>  建设工程质量法律制度 学习指导</a:t>
            </a:r>
            <a:endParaRPr lang="zh-CN" altLang="en-US" sz="2400" dirty="0">
              <a:solidFill>
                <a:schemeClr val="bg1"/>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1502410" y="1080770"/>
            <a:ext cx="9417685" cy="4455160"/>
          </a:xfrm>
          <a:prstGeom prst="rect">
            <a:avLst/>
          </a:prstGeom>
          <a:noFill/>
          <a:ln w="9525">
            <a:noFill/>
          </a:ln>
        </p:spPr>
        <p:txBody>
          <a:bodyPr wrap="square">
            <a:spAutoFit/>
          </a:bodyPr>
          <a:lstStyle/>
          <a:p>
            <a:pPr indent="228600" fontAlgn="auto">
              <a:lnSpc>
                <a:spcPct val="120000"/>
              </a:lnSpc>
              <a:spcBef>
                <a:spcPts val="1200"/>
              </a:spcBef>
              <a:spcAft>
                <a:spcPts val="1200"/>
              </a:spcAft>
            </a:pPr>
            <a:r>
              <a:rPr lang="zh-CN" altLang="en-US" sz="2400" b="0"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rPr>
              <a:t>能力目标：</a:t>
            </a:r>
            <a:endParaRPr lang="zh-CN" altLang="en-US" sz="2400" b="0"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endParaRPr>
          </a:p>
          <a:p>
            <a:pPr marL="342900" indent="-342900" algn="l">
              <a:lnSpc>
                <a:spcPct val="150000"/>
              </a:lnSpc>
              <a:buClr>
                <a:srgbClr val="2F5597"/>
              </a:buClr>
              <a:buFont typeface="Wingdings" panose="05000000000000000000" charset="0"/>
              <a:buChar char=""/>
            </a:pPr>
            <a:r>
              <a:rPr lang="zh-CN" altLang="en-US" sz="2400">
                <a:latin typeface="微软雅黑" panose="020B0503020204020204" pitchFamily="34" charset="-122"/>
                <a:ea typeface="微软雅黑" panose="020B0503020204020204" pitchFamily="34" charset="-122"/>
                <a:sym typeface="+mn-ea"/>
              </a:rPr>
              <a:t>能够灵活运用工程建设标准的规定处理工程质量问题</a:t>
            </a:r>
            <a:endParaRPr lang="zh-CN" altLang="en-US" sz="2400">
              <a:latin typeface="微软雅黑" panose="020B0503020204020204" pitchFamily="34" charset="-122"/>
              <a:ea typeface="微软雅黑" panose="020B0503020204020204" pitchFamily="34" charset="-122"/>
            </a:endParaRPr>
          </a:p>
          <a:p>
            <a:pPr marL="342900" indent="-342900" algn="l">
              <a:lnSpc>
                <a:spcPct val="150000"/>
              </a:lnSpc>
              <a:buClr>
                <a:srgbClr val="2F5597"/>
              </a:buClr>
              <a:buFont typeface="Wingdings" panose="05000000000000000000" charset="0"/>
              <a:buChar char=""/>
            </a:pPr>
            <a:r>
              <a:rPr lang="zh-CN" altLang="en-US" sz="2400">
                <a:latin typeface="微软雅黑" panose="020B0503020204020204" pitchFamily="34" charset="-122"/>
                <a:ea typeface="微软雅黑" panose="020B0503020204020204" pitchFamily="34" charset="-122"/>
                <a:sym typeface="+mn-ea"/>
              </a:rPr>
              <a:t>能够明确作为建设单位、施工单位、勘察设计单位、工程监理单位的质量责任和义务，规范自身在建设活动中的行为</a:t>
            </a:r>
            <a:endParaRPr lang="zh-CN" altLang="en-US" sz="2400">
              <a:latin typeface="微软雅黑" panose="020B0503020204020204" pitchFamily="34" charset="-122"/>
              <a:ea typeface="微软雅黑" panose="020B0503020204020204" pitchFamily="34" charset="-122"/>
            </a:endParaRPr>
          </a:p>
          <a:p>
            <a:pPr marL="342900" indent="-342900" algn="l">
              <a:lnSpc>
                <a:spcPct val="150000"/>
              </a:lnSpc>
              <a:buClr>
                <a:srgbClr val="2F5597"/>
              </a:buClr>
              <a:buFont typeface="Wingdings" panose="05000000000000000000" charset="0"/>
              <a:buChar char=""/>
            </a:pPr>
            <a:r>
              <a:rPr lang="zh-CN" altLang="en-US" sz="2400">
                <a:latin typeface="微软雅黑" panose="020B0503020204020204" pitchFamily="34" charset="-122"/>
                <a:ea typeface="微软雅黑" panose="020B0503020204020204" pitchFamily="34" charset="-122"/>
                <a:sym typeface="+mn-ea"/>
              </a:rPr>
              <a:t>能够组织竣工验收、处理竣工计算和质量争议，并进行竣工验收备案</a:t>
            </a:r>
            <a:endParaRPr lang="zh-CN" altLang="en-US" sz="2400">
              <a:latin typeface="微软雅黑" panose="020B0503020204020204" pitchFamily="34" charset="-122"/>
              <a:ea typeface="微软雅黑" panose="020B0503020204020204" pitchFamily="34" charset="-122"/>
            </a:endParaRPr>
          </a:p>
          <a:p>
            <a:pPr marL="342900" indent="-342900" algn="l">
              <a:lnSpc>
                <a:spcPct val="150000"/>
              </a:lnSpc>
              <a:buClr>
                <a:srgbClr val="2F5597"/>
              </a:buClr>
              <a:buFont typeface="Wingdings" panose="05000000000000000000" charset="0"/>
              <a:buChar char=""/>
            </a:pPr>
            <a:r>
              <a:rPr lang="zh-CN" altLang="en-US" sz="2400">
                <a:latin typeface="微软雅黑" panose="020B0503020204020204" pitchFamily="34" charset="-122"/>
                <a:ea typeface="微软雅黑" panose="020B0503020204020204" pitchFamily="34" charset="-122"/>
                <a:sym typeface="+mn-ea"/>
              </a:rPr>
              <a:t>能够拟定质量保修书</a:t>
            </a:r>
            <a:endParaRPr lang="zh-CN" altLang="en-US" sz="2400">
              <a:latin typeface="微软雅黑" panose="020B0503020204020204" pitchFamily="34" charset="-122"/>
              <a:ea typeface="微软雅黑" panose="020B0503020204020204" pitchFamily="34" charset="-122"/>
            </a:endParaRPr>
          </a:p>
          <a:p>
            <a:pPr indent="228600" fontAlgn="auto">
              <a:lnSpc>
                <a:spcPct val="120000"/>
              </a:lnSpc>
            </a:pPr>
            <a:endParaRPr lang="zh-CN" altLang="en-US" sz="2400"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96820"/>
            <a:ext cx="12192000" cy="16529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1"/>
            </p:custDataLst>
          </p:nvPr>
        </p:nvSpPr>
        <p:spPr>
          <a:xfrm>
            <a:off x="3236595" y="2394585"/>
            <a:ext cx="1494155" cy="1861820"/>
          </a:xfrm>
          <a:prstGeom prst="rect">
            <a:avLst/>
          </a:prstGeom>
          <a:noFill/>
        </p:spPr>
        <p:txBody>
          <a:bodyPr lIns="0" tIns="0" rIns="0" bIns="0" anchor="ctr"/>
          <a:lstStyle/>
          <a:p>
            <a:pPr algn="ctr">
              <a:defRPr/>
            </a:pPr>
            <a:r>
              <a:rPr lang="zh-CN" altLang="en-US" sz="6000" dirty="0">
                <a:solidFill>
                  <a:schemeClr val="bg1"/>
                </a:solidFill>
                <a:latin typeface="微软雅黑" panose="020B0503020204020204" pitchFamily="34" charset="-122"/>
                <a:ea typeface="微软雅黑" panose="020B0503020204020204" pitchFamily="34" charset="-122"/>
                <a:cs typeface="+mj-cs"/>
              </a:rPr>
              <a:t>0</a:t>
            </a:r>
            <a:r>
              <a:rPr lang="en-US" altLang="zh-CN" sz="6000" dirty="0">
                <a:solidFill>
                  <a:schemeClr val="bg1"/>
                </a:solidFill>
                <a:latin typeface="微软雅黑" panose="020B0503020204020204" pitchFamily="34" charset="-122"/>
                <a:ea typeface="微软雅黑" panose="020B0503020204020204" pitchFamily="34" charset="-122"/>
                <a:cs typeface="+mj-cs"/>
              </a:rPr>
              <a:t>2</a:t>
            </a:r>
            <a:endParaRPr lang="en-US" altLang="zh-CN" sz="6000" dirty="0">
              <a:solidFill>
                <a:schemeClr val="bg1"/>
              </a:solidFill>
              <a:latin typeface="微软雅黑" panose="020B0503020204020204" pitchFamily="34" charset="-122"/>
              <a:ea typeface="微软雅黑" panose="020B0503020204020204" pitchFamily="34" charset="-122"/>
              <a:cs typeface="+mj-cs"/>
            </a:endParaRPr>
          </a:p>
        </p:txBody>
      </p:sp>
      <p:sp>
        <p:nvSpPr>
          <p:cNvPr id="2053" name="文本框 8"/>
          <p:cNvSpPr txBox="1">
            <a:spLocks noChangeArrowheads="1"/>
          </p:cNvSpPr>
          <p:nvPr>
            <p:custDataLst>
              <p:tags r:id="rId2"/>
            </p:custDataLst>
          </p:nvPr>
        </p:nvSpPr>
        <p:spPr bwMode="auto">
          <a:xfrm>
            <a:off x="4930775" y="2219325"/>
            <a:ext cx="320230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defRPr/>
            </a:pPr>
            <a:r>
              <a:rPr lang="zh-CN" altLang="en-US" sz="6000" dirty="0">
                <a:solidFill>
                  <a:schemeClr val="bg1"/>
                </a:solidFill>
                <a:latin typeface="微软雅黑" panose="020B0503020204020204" pitchFamily="34" charset="-122"/>
                <a:ea typeface="微软雅黑" panose="020B0503020204020204" pitchFamily="34" charset="-122"/>
              </a:rPr>
              <a:t>学习任务</a:t>
            </a:r>
            <a:endParaRPr lang="zh-CN" altLang="en-US" sz="6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 165"/>
          <p:cNvSpPr/>
          <p:nvPr/>
        </p:nvSpPr>
        <p:spPr>
          <a:xfrm>
            <a:off x="-15240" y="407035"/>
            <a:ext cx="340995" cy="1365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4" name="直接连接符 3"/>
          <p:cNvCxnSpPr/>
          <p:nvPr/>
        </p:nvCxnSpPr>
        <p:spPr>
          <a:xfrm>
            <a:off x="295275" y="528320"/>
            <a:ext cx="347091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文本框 4"/>
          <p:cNvSpPr txBox="1"/>
          <p:nvPr/>
        </p:nvSpPr>
        <p:spPr>
          <a:xfrm>
            <a:off x="716280" y="30480"/>
            <a:ext cx="2395220" cy="521970"/>
          </a:xfrm>
          <a:prstGeom prst="rect">
            <a:avLst/>
          </a:prstGeom>
          <a:noFill/>
        </p:spPr>
        <p:txBody>
          <a:bodyPr wrap="square" rtlCol="0">
            <a:spAutoFit/>
          </a:bodyPr>
          <a:lstStyle/>
          <a:p>
            <a:r>
              <a:rPr lang="en-US" altLang="zh-CN" sz="2800" b="1">
                <a:solidFill>
                  <a:schemeClr val="tx1">
                    <a:lumMod val="95000"/>
                    <a:lumOff val="5000"/>
                  </a:schemeClr>
                </a:solidFill>
                <a:latin typeface="方正隶变_GBK" panose="02000000000000000000" charset="-122"/>
                <a:ea typeface="方正隶变_GBK" panose="02000000000000000000" charset="-122"/>
              </a:rPr>
              <a:t>02 </a:t>
            </a:r>
            <a:r>
              <a:rPr lang="zh-CN" altLang="en-US" sz="2800" b="1">
                <a:solidFill>
                  <a:schemeClr val="tx1">
                    <a:lumMod val="95000"/>
                    <a:lumOff val="5000"/>
                  </a:schemeClr>
                </a:solidFill>
                <a:latin typeface="方正隶变_GBK" panose="02000000000000000000" charset="-122"/>
                <a:ea typeface="方正隶变_GBK" panose="02000000000000000000" charset="-122"/>
              </a:rPr>
              <a:t>学习任务</a:t>
            </a:r>
            <a:endParaRPr lang="zh-CN" altLang="en-US" sz="2800" b="1">
              <a:solidFill>
                <a:schemeClr val="tx1">
                  <a:lumMod val="95000"/>
                  <a:lumOff val="5000"/>
                </a:schemeClr>
              </a:solidFill>
              <a:latin typeface="方正隶变_GBK" panose="02000000000000000000" charset="-122"/>
              <a:ea typeface="方正隶变_GBK" panose="02000000000000000000" charset="-122"/>
            </a:endParaRPr>
          </a:p>
        </p:txBody>
      </p:sp>
      <p:sp>
        <p:nvSpPr>
          <p:cNvPr id="100" name="文本框 99"/>
          <p:cNvSpPr txBox="1"/>
          <p:nvPr/>
        </p:nvSpPr>
        <p:spPr>
          <a:xfrm>
            <a:off x="1502410" y="2133600"/>
            <a:ext cx="9357360" cy="2861310"/>
          </a:xfrm>
          <a:prstGeom prst="rect">
            <a:avLst/>
          </a:prstGeom>
          <a:noFill/>
          <a:ln w="9525">
            <a:noFill/>
          </a:ln>
        </p:spPr>
        <p:txBody>
          <a:bodyPr wrap="square">
            <a:spAutoFit/>
          </a:bodyPr>
          <a:lstStyle/>
          <a:p>
            <a:pPr indent="228600" fontAlgn="auto">
              <a:lnSpc>
                <a:spcPct val="150000"/>
              </a:lnSpc>
              <a:spcBef>
                <a:spcPts val="0"/>
              </a:spcBef>
              <a:spcAft>
                <a:spcPts val="0"/>
              </a:spcAft>
            </a:pPr>
            <a:r>
              <a:rPr lang="zh-CN" altLang="en-US" sz="2400" dirty="0">
                <a:effectLst/>
                <a:latin typeface="微软雅黑" panose="020B0503020204020204" pitchFamily="34" charset="-122"/>
                <a:ea typeface="微软雅黑" panose="020B0503020204020204" pitchFamily="34" charset="-122"/>
                <a:cs typeface="宋体" panose="02010600030101010101" pitchFamily="2" charset="-122"/>
                <a:sym typeface="+mn-ea"/>
              </a:rPr>
              <a:t>1.</a:t>
            </a:r>
            <a:r>
              <a:rPr lang="zh-CN" altLang="en-US" sz="2400">
                <a:latin typeface="微软雅黑" panose="020B0503020204020204" pitchFamily="34" charset="-122"/>
                <a:ea typeface="微软雅黑" panose="020B0503020204020204" pitchFamily="34" charset="-122"/>
                <a:sym typeface="+mn-ea"/>
              </a:rPr>
              <a:t>理解工程建设标准的相关规定</a:t>
            </a:r>
            <a:endParaRPr lang="zh-CN" altLang="en-US" sz="2400">
              <a:latin typeface="微软雅黑" panose="020B0503020204020204" pitchFamily="34" charset="-122"/>
              <a:ea typeface="微软雅黑" panose="020B0503020204020204" pitchFamily="34" charset="-122"/>
            </a:endParaRPr>
          </a:p>
          <a:p>
            <a:pPr indent="228600" fontAlgn="auto">
              <a:lnSpc>
                <a:spcPct val="150000"/>
              </a:lnSpc>
              <a:spcBef>
                <a:spcPts val="0"/>
              </a:spcBef>
              <a:spcAft>
                <a:spcPts val="0"/>
              </a:spcAft>
            </a:pPr>
            <a:r>
              <a:rPr lang="zh-CN" altLang="en-US" sz="2400" dirty="0">
                <a:effectLst/>
                <a:latin typeface="微软雅黑" panose="020B0503020204020204" pitchFamily="34" charset="-122"/>
                <a:ea typeface="微软雅黑" panose="020B0503020204020204" pitchFamily="34" charset="-122"/>
                <a:cs typeface="宋体" panose="02010600030101010101" pitchFamily="2" charset="-122"/>
                <a:sym typeface="+mn-ea"/>
              </a:rPr>
              <a:t>2.</a:t>
            </a:r>
            <a:r>
              <a:rPr lang="zh-CN" altLang="en-US" sz="2400">
                <a:latin typeface="微软雅黑" panose="020B0503020204020204" pitchFamily="34" charset="-122"/>
                <a:ea typeface="微软雅黑" panose="020B0503020204020204" pitchFamily="34" charset="-122"/>
                <a:sym typeface="+mn-ea"/>
              </a:rPr>
              <a:t>掌握建设工程质量各方的责任和义务</a:t>
            </a:r>
            <a:endParaRPr lang="zh-CN" altLang="en-US" sz="2400">
              <a:latin typeface="微软雅黑" panose="020B0503020204020204" pitchFamily="34" charset="-122"/>
              <a:ea typeface="微软雅黑" panose="020B0503020204020204" pitchFamily="34" charset="-122"/>
            </a:endParaRPr>
          </a:p>
          <a:p>
            <a:pPr indent="228600" fontAlgn="auto">
              <a:lnSpc>
                <a:spcPct val="150000"/>
              </a:lnSpc>
              <a:spcBef>
                <a:spcPts val="0"/>
              </a:spcBef>
              <a:spcAft>
                <a:spcPts val="0"/>
              </a:spcAft>
            </a:pPr>
            <a:r>
              <a:rPr lang="zh-CN" altLang="en-US" sz="2400" dirty="0">
                <a:effectLst/>
                <a:latin typeface="微软雅黑" panose="020B0503020204020204" pitchFamily="34" charset="-122"/>
                <a:ea typeface="微软雅黑" panose="020B0503020204020204" pitchFamily="34" charset="-122"/>
                <a:cs typeface="宋体" panose="02010600030101010101" pitchFamily="2" charset="-122"/>
                <a:sym typeface="+mn-ea"/>
              </a:rPr>
              <a:t>3</a:t>
            </a:r>
            <a:r>
              <a:rPr lang="en-US" altLang="zh-CN" sz="2400" dirty="0">
                <a:effectLst/>
                <a:latin typeface="微软雅黑" panose="020B0503020204020204" pitchFamily="34" charset="-122"/>
                <a:ea typeface="微软雅黑" panose="020B0503020204020204" pitchFamily="34" charset="-122"/>
                <a:cs typeface="宋体" panose="02010600030101010101" pitchFamily="2" charset="-122"/>
                <a:sym typeface="+mn-ea"/>
              </a:rPr>
              <a:t>.</a:t>
            </a:r>
            <a:r>
              <a:rPr lang="zh-CN" altLang="en-US" sz="2400">
                <a:latin typeface="微软雅黑" panose="020B0503020204020204" pitchFamily="34" charset="-122"/>
                <a:ea typeface="微软雅黑" panose="020B0503020204020204" pitchFamily="34" charset="-122"/>
                <a:sym typeface="+mn-ea"/>
              </a:rPr>
              <a:t>掌握建设工程竣工验收制度</a:t>
            </a:r>
            <a:endParaRPr lang="zh-CN" altLang="en-US" sz="2400">
              <a:latin typeface="微软雅黑" panose="020B0503020204020204" pitchFamily="34" charset="-122"/>
              <a:ea typeface="微软雅黑" panose="020B0503020204020204" pitchFamily="34" charset="-122"/>
              <a:sym typeface="+mn-ea"/>
            </a:endParaRPr>
          </a:p>
          <a:p>
            <a:pPr indent="228600" fontAlgn="auto">
              <a:lnSpc>
                <a:spcPct val="150000"/>
              </a:lnSpc>
              <a:spcBef>
                <a:spcPts val="0"/>
              </a:spcBef>
              <a:spcAft>
                <a:spcPts val="0"/>
              </a:spcAft>
            </a:pPr>
            <a:r>
              <a:rPr lang="zh-CN" altLang="en-US" sz="2400" dirty="0">
                <a:effectLst/>
                <a:latin typeface="微软雅黑" panose="020B0503020204020204" pitchFamily="34" charset="-122"/>
                <a:ea typeface="微软雅黑" panose="020B0503020204020204" pitchFamily="34" charset="-122"/>
                <a:cs typeface="宋体" panose="02010600030101010101" pitchFamily="2" charset="-122"/>
                <a:sym typeface="+mn-ea"/>
              </a:rPr>
              <a:t>4.</a:t>
            </a:r>
            <a:r>
              <a:rPr lang="zh-CN" altLang="en-US" sz="2400">
                <a:latin typeface="微软雅黑" panose="020B0503020204020204" pitchFamily="34" charset="-122"/>
                <a:ea typeface="微软雅黑" panose="020B0503020204020204" pitchFamily="34" charset="-122"/>
                <a:sym typeface="+mn-ea"/>
              </a:rPr>
              <a:t>掌握建设工程质量保修制度</a:t>
            </a:r>
            <a:endParaRPr lang="zh-CN" altLang="en-US" sz="2400">
              <a:latin typeface="微软雅黑" panose="020B0503020204020204" pitchFamily="34" charset="-122"/>
              <a:ea typeface="微软雅黑" panose="020B0503020204020204" pitchFamily="34" charset="-122"/>
            </a:endParaRPr>
          </a:p>
          <a:p>
            <a:pPr indent="228600" fontAlgn="auto">
              <a:lnSpc>
                <a:spcPct val="150000"/>
              </a:lnSpc>
              <a:spcBef>
                <a:spcPts val="0"/>
              </a:spcBef>
              <a:spcAft>
                <a:spcPts val="0"/>
              </a:spcAft>
            </a:pPr>
            <a:endParaRPr lang="zh-CN" altLang="en-US" sz="2400" dirty="0">
              <a:effectLst/>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nvSpPr>
        <p:spPr>
          <a:xfrm>
            <a:off x="2437765" y="1181100"/>
            <a:ext cx="3104515" cy="460375"/>
          </a:xfrm>
          <a:prstGeom prst="rect">
            <a:avLst/>
          </a:prstGeom>
          <a:noFill/>
        </p:spPr>
        <p:txBody>
          <a:bodyPr wrap="none" rtlCol="0" anchor="t">
            <a:spAutoFit/>
          </a:bodyPr>
          <a:lstStyle/>
          <a:p>
            <a:r>
              <a:rPr lang="zh-CN" altLang="en-US" sz="2400" dirty="0">
                <a:effectLst/>
                <a:latin typeface="微软雅黑" panose="020B0503020204020204" pitchFamily="34" charset="-122"/>
                <a:ea typeface="微软雅黑" panose="020B0503020204020204" pitchFamily="34" charset="-122"/>
                <a:cs typeface="宋体" panose="02010600030101010101" pitchFamily="2" charset="-122"/>
                <a:sym typeface="+mn-ea"/>
              </a:rPr>
              <a:t>教学建议学时</a:t>
            </a:r>
            <a:r>
              <a:rPr lang="zh-CN" altLang="en-US" sz="2400" dirty="0" smtClean="0">
                <a:effectLst/>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2400" dirty="0" smtClean="0">
                <a:effectLst/>
                <a:latin typeface="微软雅黑" panose="020B0503020204020204" pitchFamily="34" charset="-122"/>
                <a:ea typeface="微软雅黑" panose="020B0503020204020204" pitchFamily="34" charset="-122"/>
                <a:cs typeface="宋体" panose="02010600030101010101" pitchFamily="2" charset="-122"/>
                <a:sym typeface="+mn-ea"/>
              </a:rPr>
              <a:t>4</a:t>
            </a:r>
            <a:r>
              <a:rPr lang="zh-CN" altLang="en-US" sz="2400" dirty="0" smtClean="0">
                <a:effectLst/>
                <a:latin typeface="微软雅黑" panose="020B0503020204020204" pitchFamily="34" charset="-122"/>
                <a:ea typeface="微软雅黑" panose="020B0503020204020204" pitchFamily="34" charset="-122"/>
                <a:cs typeface="宋体" panose="02010600030101010101" pitchFamily="2" charset="-122"/>
                <a:sym typeface="+mn-ea"/>
              </a:rPr>
              <a:t>学时</a:t>
            </a:r>
            <a:endParaRPr lang="zh-CN" altLang="en-US" dirty="0">
              <a:effectLst/>
            </a:endParaRPr>
          </a:p>
        </p:txBody>
      </p:sp>
      <p:sp>
        <p:nvSpPr>
          <p:cNvPr id="7" name="矩形 6"/>
          <p:cNvSpPr/>
          <p:nvPr/>
        </p:nvSpPr>
        <p:spPr>
          <a:xfrm>
            <a:off x="0" y="6120130"/>
            <a:ext cx="12192000" cy="7378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dirty="0">
                <a:solidFill>
                  <a:schemeClr val="bg1"/>
                </a:solidFill>
                <a:latin typeface="微软雅黑" panose="020B0503020204020204" pitchFamily="34" charset="-122"/>
                <a:ea typeface="微软雅黑" panose="020B0503020204020204" pitchFamily="34" charset="-122"/>
                <a:sym typeface="+mn-ea"/>
              </a:rPr>
              <a:t>模块</a:t>
            </a:r>
            <a:r>
              <a:rPr lang="en-US" altLang="zh-CN" sz="2400" dirty="0">
                <a:solidFill>
                  <a:schemeClr val="bg1"/>
                </a:solidFill>
                <a:latin typeface="微软雅黑" panose="020B0503020204020204" pitchFamily="34" charset="-122"/>
                <a:ea typeface="微软雅黑" panose="020B0503020204020204" pitchFamily="34" charset="-122"/>
                <a:sym typeface="+mn-ea"/>
              </a:rPr>
              <a:t>6</a:t>
            </a:r>
            <a:r>
              <a:rPr lang="zh-CN" altLang="en-US" sz="2400" dirty="0">
                <a:solidFill>
                  <a:schemeClr val="bg1"/>
                </a:solidFill>
                <a:latin typeface="微软雅黑" panose="020B0503020204020204" pitchFamily="34" charset="-122"/>
                <a:ea typeface="微软雅黑" panose="020B0503020204020204" pitchFamily="34" charset="-122"/>
                <a:sym typeface="+mn-ea"/>
              </a:rPr>
              <a:t>  建设工程质量法律制度 学习指导</a:t>
            </a:r>
            <a:endParaRPr lang="zh-CN" altLang="en-US" sz="24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96820"/>
            <a:ext cx="12192000" cy="16529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1"/>
            </p:custDataLst>
          </p:nvPr>
        </p:nvSpPr>
        <p:spPr>
          <a:xfrm>
            <a:off x="3236595" y="2394585"/>
            <a:ext cx="1494155" cy="1861820"/>
          </a:xfrm>
          <a:prstGeom prst="rect">
            <a:avLst/>
          </a:prstGeom>
          <a:noFill/>
        </p:spPr>
        <p:txBody>
          <a:bodyPr lIns="0" tIns="0" rIns="0" bIns="0" anchor="ctr"/>
          <a:lstStyle/>
          <a:p>
            <a:pPr algn="ctr">
              <a:defRPr/>
            </a:pPr>
            <a:r>
              <a:rPr lang="zh-CN" altLang="en-US" sz="6000" dirty="0">
                <a:solidFill>
                  <a:schemeClr val="bg1"/>
                </a:solidFill>
                <a:latin typeface="微软雅黑" panose="020B0503020204020204" pitchFamily="34" charset="-122"/>
                <a:ea typeface="微软雅黑" panose="020B0503020204020204" pitchFamily="34" charset="-122"/>
                <a:cs typeface="+mj-cs"/>
              </a:rPr>
              <a:t>0</a:t>
            </a:r>
            <a:r>
              <a:rPr lang="en-US" altLang="zh-CN" sz="6000" dirty="0">
                <a:solidFill>
                  <a:schemeClr val="bg1"/>
                </a:solidFill>
                <a:latin typeface="微软雅黑" panose="020B0503020204020204" pitchFamily="34" charset="-122"/>
                <a:ea typeface="微软雅黑" panose="020B0503020204020204" pitchFamily="34" charset="-122"/>
                <a:cs typeface="+mj-cs"/>
              </a:rPr>
              <a:t>3</a:t>
            </a:r>
            <a:endParaRPr lang="en-US" altLang="zh-CN" sz="6000" dirty="0">
              <a:solidFill>
                <a:schemeClr val="bg1"/>
              </a:solidFill>
              <a:latin typeface="微软雅黑" panose="020B0503020204020204" pitchFamily="34" charset="-122"/>
              <a:ea typeface="微软雅黑" panose="020B0503020204020204" pitchFamily="34" charset="-122"/>
              <a:cs typeface="+mj-cs"/>
            </a:endParaRPr>
          </a:p>
        </p:txBody>
      </p:sp>
      <p:sp>
        <p:nvSpPr>
          <p:cNvPr id="2053" name="文本框 8"/>
          <p:cNvSpPr txBox="1">
            <a:spLocks noChangeArrowheads="1"/>
          </p:cNvSpPr>
          <p:nvPr>
            <p:custDataLst>
              <p:tags r:id="rId2"/>
            </p:custDataLst>
          </p:nvPr>
        </p:nvSpPr>
        <p:spPr bwMode="auto">
          <a:xfrm>
            <a:off x="4930775" y="2219325"/>
            <a:ext cx="320230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defRPr/>
            </a:pPr>
            <a:r>
              <a:rPr lang="zh-CN" altLang="en-US" sz="6000" dirty="0">
                <a:solidFill>
                  <a:schemeClr val="bg1"/>
                </a:solidFill>
                <a:latin typeface="微软雅黑" panose="020B0503020204020204" pitchFamily="34" charset="-122"/>
                <a:ea typeface="微软雅黑" panose="020B0503020204020204" pitchFamily="34" charset="-122"/>
              </a:rPr>
              <a:t>学习内容</a:t>
            </a:r>
            <a:endParaRPr lang="zh-CN" altLang="en-US" sz="6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 165"/>
          <p:cNvSpPr/>
          <p:nvPr/>
        </p:nvSpPr>
        <p:spPr>
          <a:xfrm>
            <a:off x="-15240" y="407035"/>
            <a:ext cx="340995" cy="1365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4" name="直接连接符 3"/>
          <p:cNvCxnSpPr/>
          <p:nvPr/>
        </p:nvCxnSpPr>
        <p:spPr>
          <a:xfrm>
            <a:off x="295275" y="528320"/>
            <a:ext cx="347091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文本框 4"/>
          <p:cNvSpPr txBox="1"/>
          <p:nvPr/>
        </p:nvSpPr>
        <p:spPr>
          <a:xfrm>
            <a:off x="716280" y="30480"/>
            <a:ext cx="2816225" cy="521970"/>
          </a:xfrm>
          <a:prstGeom prst="rect">
            <a:avLst/>
          </a:prstGeom>
          <a:noFill/>
        </p:spPr>
        <p:txBody>
          <a:bodyPr wrap="square" rtlCol="0">
            <a:spAutoFit/>
          </a:bodyPr>
          <a:lstStyle/>
          <a:p>
            <a:r>
              <a:rPr lang="en-US" altLang="zh-CN" sz="2800" b="1">
                <a:solidFill>
                  <a:schemeClr val="tx1">
                    <a:lumMod val="95000"/>
                    <a:lumOff val="5000"/>
                  </a:schemeClr>
                </a:solidFill>
                <a:latin typeface="方正隶变_GBK" panose="02000000000000000000" charset="-122"/>
                <a:ea typeface="方正隶变_GBK" panose="02000000000000000000" charset="-122"/>
              </a:rPr>
              <a:t>03 </a:t>
            </a:r>
            <a:r>
              <a:rPr lang="zh-CN" altLang="en-US" sz="2800" b="1">
                <a:solidFill>
                  <a:schemeClr val="tx1">
                    <a:lumMod val="95000"/>
                    <a:lumOff val="5000"/>
                  </a:schemeClr>
                </a:solidFill>
                <a:latin typeface="方正隶变_GBK" panose="02000000000000000000" charset="-122"/>
                <a:ea typeface="方正隶变_GBK" panose="02000000000000000000" charset="-122"/>
              </a:rPr>
              <a:t>学习内容</a:t>
            </a:r>
            <a:endParaRPr lang="zh-CN" altLang="en-US" sz="2800" b="1">
              <a:solidFill>
                <a:schemeClr val="tx1">
                  <a:lumMod val="95000"/>
                  <a:lumOff val="5000"/>
                </a:schemeClr>
              </a:solidFill>
              <a:latin typeface="方正隶变_GBK" panose="02000000000000000000" charset="-122"/>
              <a:ea typeface="方正隶变_GBK" panose="02000000000000000000" charset="-122"/>
            </a:endParaRPr>
          </a:p>
        </p:txBody>
      </p:sp>
      <p:sp>
        <p:nvSpPr>
          <p:cNvPr id="100" name="文本框 99"/>
          <p:cNvSpPr txBox="1"/>
          <p:nvPr/>
        </p:nvSpPr>
        <p:spPr>
          <a:xfrm>
            <a:off x="325120" y="769620"/>
            <a:ext cx="11304905" cy="534035"/>
          </a:xfrm>
          <a:prstGeom prst="rect">
            <a:avLst/>
          </a:prstGeom>
          <a:noFill/>
          <a:ln w="9525">
            <a:noFill/>
          </a:ln>
        </p:spPr>
        <p:txBody>
          <a:bodyPr wrap="square">
            <a:spAutoFit/>
          </a:bodyPr>
          <a:lstStyle/>
          <a:p>
            <a:pPr indent="0" fontAlgn="auto">
              <a:lnSpc>
                <a:spcPct val="120000"/>
              </a:lnSpc>
            </a:pPr>
            <a:r>
              <a:rPr lang="en-US" altLang="zh-CN" sz="2400" b="0">
                <a:latin typeface="微软雅黑" panose="020B0503020204020204" pitchFamily="34" charset="-122"/>
                <a:ea typeface="微软雅黑" panose="020B0503020204020204" pitchFamily="34" charset="-122"/>
                <a:cs typeface="楷体_GB2312" panose="02010609030101010101" charset="-122"/>
              </a:rPr>
              <a:t>       </a:t>
            </a:r>
            <a:endParaRPr lang="zh-CN" altLang="en-US" sz="2400">
              <a:latin typeface="微软雅黑" panose="020B0503020204020204" pitchFamily="34" charset="-122"/>
              <a:ea typeface="微软雅黑" panose="020B0503020204020204" pitchFamily="34" charset="-122"/>
            </a:endParaRPr>
          </a:p>
        </p:txBody>
      </p:sp>
      <p:sp>
        <p:nvSpPr>
          <p:cNvPr id="3" name="文本框 2"/>
          <p:cNvSpPr txBox="1"/>
          <p:nvPr/>
        </p:nvSpPr>
        <p:spPr>
          <a:xfrm>
            <a:off x="635635" y="919480"/>
            <a:ext cx="11050905" cy="3969385"/>
          </a:xfrm>
          <a:prstGeom prst="rect">
            <a:avLst/>
          </a:prstGeom>
          <a:noFill/>
        </p:spPr>
        <p:txBody>
          <a:bodyPr wrap="square" rtlCol="0">
            <a:spAutoFit/>
          </a:bodyPr>
          <a:p>
            <a:pPr fontAlgn="auto">
              <a:lnSpc>
                <a:spcPct val="150000"/>
              </a:lnSpc>
            </a:pPr>
            <a:r>
              <a:rPr lang="en-US" altLang="zh-CN" sz="2400">
                <a:latin typeface="微软雅黑" panose="020B0503020204020204" pitchFamily="34" charset="-122"/>
                <a:ea typeface="微软雅黑" panose="020B0503020204020204" pitchFamily="34" charset="-122"/>
              </a:rPr>
              <a:t>       </a:t>
            </a:r>
            <a:r>
              <a:rPr lang="zh-CN" altLang="en-US" sz="2400">
                <a:latin typeface="微软雅黑" panose="020B0503020204020204" pitchFamily="34" charset="-122"/>
                <a:ea typeface="微软雅黑" panose="020B0503020204020204" pitchFamily="34" charset="-122"/>
              </a:rPr>
              <a:t>本模块共五个单元，主要介绍与工程建设质量管理相关的法律法规以及各个建设方应遵守的规范行为和标准。主要内容如下：</a:t>
            </a:r>
            <a:endParaRPr lang="zh-CN" altLang="en-US" sz="2400">
              <a:latin typeface="微软雅黑" panose="020B0503020204020204" pitchFamily="34" charset="-122"/>
              <a:ea typeface="微软雅黑" panose="020B0503020204020204" pitchFamily="34" charset="-122"/>
            </a:endParaRPr>
          </a:p>
          <a:p>
            <a:pPr fontAlgn="auto">
              <a:lnSpc>
                <a:spcPct val="150000"/>
              </a:lnSpc>
            </a:pPr>
            <a:r>
              <a:rPr lang="zh-CN" altLang="en-US" sz="2400">
                <a:latin typeface="微软雅黑" panose="020B0503020204020204" pitchFamily="34" charset="-122"/>
                <a:ea typeface="微软雅黑" panose="020B0503020204020204" pitchFamily="34" charset="-122"/>
              </a:rPr>
              <a:t>       单元一  建设工程质量管理概述</a:t>
            </a:r>
            <a:endParaRPr lang="zh-CN" altLang="en-US" sz="2400">
              <a:latin typeface="微软雅黑" panose="020B0503020204020204" pitchFamily="34" charset="-122"/>
              <a:ea typeface="微软雅黑" panose="020B0503020204020204" pitchFamily="34" charset="-122"/>
            </a:endParaRPr>
          </a:p>
          <a:p>
            <a:pPr fontAlgn="auto">
              <a:lnSpc>
                <a:spcPct val="150000"/>
              </a:lnSpc>
            </a:pPr>
            <a:r>
              <a:rPr lang="zh-CN" altLang="en-US" sz="2400">
                <a:latin typeface="微软雅黑" panose="020B0503020204020204" pitchFamily="34" charset="-122"/>
                <a:ea typeface="微软雅黑" panose="020B0503020204020204" pitchFamily="34" charset="-122"/>
              </a:rPr>
              <a:t>       单元二  工程建设标准</a:t>
            </a:r>
            <a:endParaRPr lang="zh-CN" altLang="en-US" sz="2400">
              <a:latin typeface="微软雅黑" panose="020B0503020204020204" pitchFamily="34" charset="-122"/>
              <a:ea typeface="微软雅黑" panose="020B0503020204020204" pitchFamily="34" charset="-122"/>
            </a:endParaRPr>
          </a:p>
          <a:p>
            <a:pPr fontAlgn="auto">
              <a:lnSpc>
                <a:spcPct val="150000"/>
              </a:lnSpc>
            </a:pPr>
            <a:r>
              <a:rPr lang="zh-CN" altLang="en-US" sz="2400">
                <a:latin typeface="微软雅黑" panose="020B0503020204020204" pitchFamily="34" charset="-122"/>
                <a:ea typeface="微软雅黑" panose="020B0503020204020204" pitchFamily="34" charset="-122"/>
              </a:rPr>
              <a:t>       单元三  建设工程质量各方的责任和义务</a:t>
            </a:r>
            <a:endParaRPr lang="zh-CN" altLang="en-US" sz="2400">
              <a:latin typeface="微软雅黑" panose="020B0503020204020204" pitchFamily="34" charset="-122"/>
              <a:ea typeface="微软雅黑" panose="020B0503020204020204" pitchFamily="34" charset="-122"/>
            </a:endParaRPr>
          </a:p>
          <a:p>
            <a:pPr fontAlgn="auto">
              <a:lnSpc>
                <a:spcPct val="150000"/>
              </a:lnSpc>
            </a:pPr>
            <a:r>
              <a:rPr lang="zh-CN" altLang="en-US" sz="2400">
                <a:latin typeface="微软雅黑" panose="020B0503020204020204" pitchFamily="34" charset="-122"/>
                <a:ea typeface="微软雅黑" panose="020B0503020204020204" pitchFamily="34" charset="-122"/>
              </a:rPr>
              <a:t>       单元四  建设工程竣工验收制度</a:t>
            </a:r>
            <a:endParaRPr lang="zh-CN" altLang="en-US" sz="2400">
              <a:latin typeface="微软雅黑" panose="020B0503020204020204" pitchFamily="34" charset="-122"/>
              <a:ea typeface="微软雅黑" panose="020B0503020204020204" pitchFamily="34" charset="-122"/>
            </a:endParaRPr>
          </a:p>
          <a:p>
            <a:pPr fontAlgn="auto">
              <a:lnSpc>
                <a:spcPct val="150000"/>
              </a:lnSpc>
            </a:pPr>
            <a:r>
              <a:rPr lang="zh-CN" altLang="en-US" sz="2400">
                <a:latin typeface="微软雅黑" panose="020B0503020204020204" pitchFamily="34" charset="-122"/>
                <a:ea typeface="微软雅黑" panose="020B0503020204020204" pitchFamily="34" charset="-122"/>
              </a:rPr>
              <a:t>       单元五  建设工程质量保修制度</a:t>
            </a:r>
            <a:endParaRPr lang="zh-CN" altLang="en-US" sz="2400">
              <a:latin typeface="微软雅黑" panose="020B0503020204020204" pitchFamily="34" charset="-122"/>
              <a:ea typeface="微软雅黑" panose="020B0503020204020204" pitchFamily="34" charset="-122"/>
            </a:endParaRPr>
          </a:p>
        </p:txBody>
      </p:sp>
      <p:sp>
        <p:nvSpPr>
          <p:cNvPr id="2" name="矩形 1"/>
          <p:cNvSpPr/>
          <p:nvPr/>
        </p:nvSpPr>
        <p:spPr>
          <a:xfrm>
            <a:off x="0" y="6138545"/>
            <a:ext cx="12192000" cy="7378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sym typeface="+mn-ea"/>
              </a:rPr>
              <a:t>模块</a:t>
            </a:r>
            <a:r>
              <a:rPr lang="en-US" altLang="zh-CN" sz="2400" dirty="0">
                <a:solidFill>
                  <a:schemeClr val="bg1"/>
                </a:solidFill>
                <a:latin typeface="微软雅黑" panose="020B0503020204020204" pitchFamily="34" charset="-122"/>
                <a:ea typeface="微软雅黑" panose="020B0503020204020204" pitchFamily="34" charset="-122"/>
                <a:sym typeface="+mn-ea"/>
              </a:rPr>
              <a:t>6</a:t>
            </a:r>
            <a:r>
              <a:rPr lang="zh-CN" altLang="en-US" sz="2400" dirty="0">
                <a:solidFill>
                  <a:schemeClr val="bg1"/>
                </a:solidFill>
                <a:latin typeface="微软雅黑" panose="020B0503020204020204" pitchFamily="34" charset="-122"/>
                <a:ea typeface="微软雅黑" panose="020B0503020204020204" pitchFamily="34" charset="-122"/>
                <a:sym typeface="+mn-ea"/>
              </a:rPr>
              <a:t>  建设工程质量法律制度 学习指导</a:t>
            </a:r>
            <a:endParaRPr lang="zh-CN" altLang="en-US" sz="24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MH" val="20160705193618"/>
  <p:tag name="MH_LIBRARY" val="CONTENTS"/>
  <p:tag name="MH_TYPE" val="NUMBER"/>
  <p:tag name="ID" val="545841"/>
  <p:tag name="MH_ORDER" val="1"/>
</p:tagLst>
</file>

<file path=ppt/tags/tag10.xml><?xml version="1.0" encoding="utf-8"?>
<p:tagLst xmlns:p="http://schemas.openxmlformats.org/presentationml/2006/main">
  <p:tag name="MH" val="20160705193618"/>
  <p:tag name="MH_LIBRARY" val="CONTENTS"/>
  <p:tag name="MH_TYPE" val="OTHERS"/>
  <p:tag name="ID" val="545841"/>
</p:tagLst>
</file>

<file path=ppt/tags/tag11.xml><?xml version="1.0" encoding="utf-8"?>
<p:tagLst xmlns:p="http://schemas.openxmlformats.org/presentationml/2006/main">
  <p:tag name="MH" val="20160705193618"/>
  <p:tag name="MH_LIBRARY" val="CONTENTS"/>
  <p:tag name="MH_TYPE" val="OTHERS"/>
  <p:tag name="ID" val="545841"/>
</p:tagLst>
</file>

<file path=ppt/tags/tag12.xml><?xml version="1.0" encoding="utf-8"?>
<p:tagLst xmlns:p="http://schemas.openxmlformats.org/presentationml/2006/main">
  <p:tag name="MH" val="20160705193618"/>
  <p:tag name="MH_LIBRARY" val="CONTENTS"/>
  <p:tag name="MH_TYPE" val="OTHERS"/>
  <p:tag name="ID" val="545841"/>
</p:tagLst>
</file>

<file path=ppt/tags/tag13.xml><?xml version="1.0" encoding="utf-8"?>
<p:tagLst xmlns:p="http://schemas.openxmlformats.org/presentationml/2006/main">
  <p:tag name="MH" val="20170217235900"/>
  <p:tag name="MH_LIBRARY" val="GRAPHIC"/>
  <p:tag name="MH_ORDER" val="TextBox 7"/>
</p:tagLst>
</file>

<file path=ppt/tags/tag14.xml><?xml version="1.0" encoding="utf-8"?>
<p:tagLst xmlns:p="http://schemas.openxmlformats.org/presentationml/2006/main">
  <p:tag name="MH" val="20170217235900"/>
  <p:tag name="MH_LIBRARY" val="GRAPHIC"/>
  <p:tag name="MH_ORDER" val="文本框 8"/>
</p:tagLst>
</file>

<file path=ppt/tags/tag15.xml><?xml version="1.0" encoding="utf-8"?>
<p:tagLst xmlns:p="http://schemas.openxmlformats.org/presentationml/2006/main">
  <p:tag name="MH" val="20170217235900"/>
  <p:tag name="MH_LIBRARY" val="GRAPHIC"/>
  <p:tag name="MH_ORDER" val="TextBox 7"/>
</p:tagLst>
</file>

<file path=ppt/tags/tag16.xml><?xml version="1.0" encoding="utf-8"?>
<p:tagLst xmlns:p="http://schemas.openxmlformats.org/presentationml/2006/main">
  <p:tag name="MH" val="20170217235900"/>
  <p:tag name="MH_LIBRARY" val="GRAPHIC"/>
  <p:tag name="MH_ORDER" val="文本框 8"/>
</p:tagLst>
</file>

<file path=ppt/tags/tag17.xml><?xml version="1.0" encoding="utf-8"?>
<p:tagLst xmlns:p="http://schemas.openxmlformats.org/presentationml/2006/main">
  <p:tag name="MH" val="20170217235900"/>
  <p:tag name="MH_LIBRARY" val="GRAPHIC"/>
  <p:tag name="MH_ORDER" val="TextBox 7"/>
</p:tagLst>
</file>

<file path=ppt/tags/tag18.xml><?xml version="1.0" encoding="utf-8"?>
<p:tagLst xmlns:p="http://schemas.openxmlformats.org/presentationml/2006/main">
  <p:tag name="MH" val="20170217235900"/>
  <p:tag name="MH_LIBRARY" val="GRAPHIC"/>
  <p:tag name="MH_ORDER" val="文本框 8"/>
</p:tagLst>
</file>

<file path=ppt/tags/tag19.xml><?xml version="1.0" encoding="utf-8"?>
<p:tagLst xmlns:p="http://schemas.openxmlformats.org/presentationml/2006/main">
  <p:tag name="MH" val="20170217235900"/>
  <p:tag name="MH_LIBRARY" val="GRAPHIC"/>
  <p:tag name="MH_ORDER" val="TextBox 7"/>
</p:tagLst>
</file>

<file path=ppt/tags/tag2.xml><?xml version="1.0" encoding="utf-8"?>
<p:tagLst xmlns:p="http://schemas.openxmlformats.org/presentationml/2006/main">
  <p:tag name="MH" val="20160705193618"/>
  <p:tag name="MH_LIBRARY" val="CONTENTS"/>
  <p:tag name="MH_TYPE" val="ENTRY"/>
  <p:tag name="ID" val="545841"/>
  <p:tag name="MH_ORDER" val="1"/>
</p:tagLst>
</file>

<file path=ppt/tags/tag20.xml><?xml version="1.0" encoding="utf-8"?>
<p:tagLst xmlns:p="http://schemas.openxmlformats.org/presentationml/2006/main">
  <p:tag name="MH" val="20170217235900"/>
  <p:tag name="MH_LIBRARY" val="GRAPHIC"/>
  <p:tag name="MH_ORDER" val="文本框 8"/>
</p:tagLst>
</file>

<file path=ppt/tags/tag3.xml><?xml version="1.0" encoding="utf-8"?>
<p:tagLst xmlns:p="http://schemas.openxmlformats.org/presentationml/2006/main">
  <p:tag name="MH" val="20160705193618"/>
  <p:tag name="MH_LIBRARY" val="CONTENTS"/>
  <p:tag name="MH_TYPE" val="NUMBER"/>
  <p:tag name="ID" val="545841"/>
  <p:tag name="MH_ORDER" val="3"/>
</p:tagLst>
</file>

<file path=ppt/tags/tag4.xml><?xml version="1.0" encoding="utf-8"?>
<p:tagLst xmlns:p="http://schemas.openxmlformats.org/presentationml/2006/main">
  <p:tag name="MH" val="20160705193618"/>
  <p:tag name="MH_LIBRARY" val="CONTENTS"/>
  <p:tag name="MH_TYPE" val="ENTRY"/>
  <p:tag name="ID" val="545841"/>
  <p:tag name="MH_ORDER" val="3"/>
</p:tagLst>
</file>

<file path=ppt/tags/tag5.xml><?xml version="1.0" encoding="utf-8"?>
<p:tagLst xmlns:p="http://schemas.openxmlformats.org/presentationml/2006/main">
  <p:tag name="MH" val="20160705193618"/>
  <p:tag name="MH_LIBRARY" val="CONTENTS"/>
  <p:tag name="MH_TYPE" val="NUMBER"/>
  <p:tag name="ID" val="545841"/>
  <p:tag name="MH_ORDER" val="2"/>
</p:tagLst>
</file>

<file path=ppt/tags/tag6.xml><?xml version="1.0" encoding="utf-8"?>
<p:tagLst xmlns:p="http://schemas.openxmlformats.org/presentationml/2006/main">
  <p:tag name="MH" val="20160705193618"/>
  <p:tag name="MH_LIBRARY" val="CONTENTS"/>
  <p:tag name="MH_TYPE" val="ENTRY"/>
  <p:tag name="ID" val="545841"/>
  <p:tag name="MH_ORDER" val="2"/>
</p:tagLst>
</file>

<file path=ppt/tags/tag7.xml><?xml version="1.0" encoding="utf-8"?>
<p:tagLst xmlns:p="http://schemas.openxmlformats.org/presentationml/2006/main">
  <p:tag name="MH" val="20160705193618"/>
  <p:tag name="MH_LIBRARY" val="CONTENTS"/>
  <p:tag name="MH_TYPE" val="NUMBER"/>
  <p:tag name="ID" val="545841"/>
  <p:tag name="MH_ORDER" val="4"/>
</p:tagLst>
</file>

<file path=ppt/tags/tag8.xml><?xml version="1.0" encoding="utf-8"?>
<p:tagLst xmlns:p="http://schemas.openxmlformats.org/presentationml/2006/main">
  <p:tag name="MH" val="20160705193618"/>
  <p:tag name="MH_LIBRARY" val="CONTENTS"/>
  <p:tag name="MH_TYPE" val="ENTRY"/>
  <p:tag name="ID" val="545841"/>
  <p:tag name="MH_ORDER" val="4"/>
</p:tagLst>
</file>

<file path=ppt/tags/tag9.xml><?xml version="1.0" encoding="utf-8"?>
<p:tagLst xmlns:p="http://schemas.openxmlformats.org/presentationml/2006/main">
  <p:tag name="MH" val="20160705193618"/>
  <p:tag name="MH_LIBRARY" val="CONTENTS"/>
  <p:tag name="MH_TYPE" val="OTHERS"/>
  <p:tag name="ID" val="545841"/>
</p:tagLst>
</file>

<file path=ppt/theme/theme1.xml><?xml version="1.0" encoding="utf-8"?>
<a:theme xmlns:a="http://schemas.openxmlformats.org/drawingml/2006/main" name="디자인 사용자 지정">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디자인 사용자 지정">
      <a:majorFont>
        <a:latin typeface="HY헤드라인M"/>
        <a:ea typeface="HY헤드라인M"/>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디자인 사용자 지정">
  <a:themeElements>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디자인 사용자 지정">
      <a:majorFont>
        <a:latin typeface="HY헤드라인M"/>
        <a:ea typeface="HY헤드라인M"/>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主题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方正兰亭黑_GBK"/>
        <a:ea typeface="宋体"/>
        <a:cs typeface=""/>
      </a:majorFont>
      <a:minorFont>
        <a:latin typeface="方正兰亭黑_GBK"/>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864</Words>
  <Application>WPS 演示</Application>
  <PresentationFormat>宽屏</PresentationFormat>
  <Paragraphs>99</Paragraphs>
  <Slides>12</Slides>
  <Notes>12</Notes>
  <HiddenSlides>0</HiddenSlides>
  <MMClips>4</MMClips>
  <ScaleCrop>false</ScaleCrop>
  <HeadingPairs>
    <vt:vector size="6" baseType="variant">
      <vt:variant>
        <vt:lpstr>已用的字体</vt:lpstr>
      </vt:variant>
      <vt:variant>
        <vt:i4>22</vt:i4>
      </vt:variant>
      <vt:variant>
        <vt:lpstr>主题</vt:lpstr>
      </vt:variant>
      <vt:variant>
        <vt:i4>5</vt:i4>
      </vt:variant>
      <vt:variant>
        <vt:lpstr>幻灯片标题</vt:lpstr>
      </vt:variant>
      <vt:variant>
        <vt:i4>12</vt:i4>
      </vt:variant>
    </vt:vector>
  </HeadingPairs>
  <TitlesOfParts>
    <vt:vector size="39" baseType="lpstr">
      <vt:lpstr>Arial</vt:lpstr>
      <vt:lpstr>宋体</vt:lpstr>
      <vt:lpstr>Wingdings</vt:lpstr>
      <vt:lpstr>Impact</vt:lpstr>
      <vt:lpstr>HY헤드라인M</vt:lpstr>
      <vt:lpstr>Calibri</vt:lpstr>
      <vt:lpstr>华文行楷</vt:lpstr>
      <vt:lpstr>方正兰亭黑_GBK</vt:lpstr>
      <vt:lpstr>MS PGothic</vt:lpstr>
      <vt:lpstr>微软雅黑</vt:lpstr>
      <vt:lpstr>Calibri</vt:lpstr>
      <vt:lpstr>华文细黑</vt:lpstr>
      <vt:lpstr>华文琥珀</vt:lpstr>
      <vt:lpstr>方正隶变_GBK</vt:lpstr>
      <vt:lpstr>Wingdings</vt:lpstr>
      <vt:lpstr>楷体_GB2312</vt:lpstr>
      <vt:lpstr>方正清刻本悦宋简体</vt:lpstr>
      <vt:lpstr>黑体</vt:lpstr>
      <vt:lpstr>Arial Unicode MS</vt:lpstr>
      <vt:lpstr>等线</vt:lpstr>
      <vt:lpstr>Malgun Gothic</vt:lpstr>
      <vt:lpstr>Gulim</vt:lpstr>
      <vt:lpstr>디자인 사용자 지정</vt:lpstr>
      <vt:lpstr>1_디자인 사용자 지정</vt:lpstr>
      <vt:lpstr>Office 主题</vt:lpstr>
      <vt:lpstr>1_Office 主题</vt:lpstr>
      <vt:lpstr>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在于ＰＰＴ</dc:creator>
  <cp:lastModifiedBy>Administrator</cp:lastModifiedBy>
  <cp:revision>464</cp:revision>
  <dcterms:created xsi:type="dcterms:W3CDTF">2017-04-05T04:59:00Z</dcterms:created>
  <dcterms:modified xsi:type="dcterms:W3CDTF">2017-12-16T13:45:15Z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