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media/image43.jpg" ContentType="image/jpg"/>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media/image45.jpg" ContentType="image/jpg"/>
  <Override PartName="/ppt/media/image48.jpg" ContentType="image/jpg"/>
  <Override PartName="/ppt/media/image57.jpg" ContentType="image/jpg"/>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media/image59.jpg" ContentType="image/jpg"/>
  <Override PartName="/ppt/media/image60.jpg" ContentType="image/jpg"/>
  <Override PartName="/ppt/media/image65.jpg" ContentType="image/jpg"/>
  <Override PartName="/ppt/media/image66.jpg" ContentType="image/jpg"/>
  <Override PartName="/ppt/media/image67.jpg" ContentType="image/jpg"/>
  <Override PartName="/ppt/media/image89.jpg" ContentType="image/jpg"/>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sldIdLst>
    <p:sldId id="256" r:id="rId2"/>
    <p:sldId id="258" r:id="rId3"/>
    <p:sldId id="259" r:id="rId4"/>
    <p:sldId id="260" r:id="rId5"/>
    <p:sldId id="291" r:id="rId6"/>
    <p:sldId id="289" r:id="rId7"/>
    <p:sldId id="290" r:id="rId8"/>
    <p:sldId id="292" r:id="rId9"/>
    <p:sldId id="294" r:id="rId10"/>
    <p:sldId id="295" r:id="rId11"/>
    <p:sldId id="301" r:id="rId12"/>
    <p:sldId id="288" r:id="rId13"/>
    <p:sldId id="276" r:id="rId14"/>
    <p:sldId id="261" r:id="rId15"/>
    <p:sldId id="296" r:id="rId16"/>
    <p:sldId id="262" r:id="rId17"/>
    <p:sldId id="300" r:id="rId18"/>
    <p:sldId id="302" r:id="rId19"/>
    <p:sldId id="264" r:id="rId20"/>
    <p:sldId id="265" r:id="rId21"/>
    <p:sldId id="303" r:id="rId22"/>
    <p:sldId id="304" r:id="rId23"/>
    <p:sldId id="306" r:id="rId24"/>
    <p:sldId id="305" r:id="rId25"/>
    <p:sldId id="307" r:id="rId26"/>
    <p:sldId id="268" r:id="rId27"/>
    <p:sldId id="309" r:id="rId28"/>
    <p:sldId id="310" r:id="rId29"/>
    <p:sldId id="270" r:id="rId30"/>
    <p:sldId id="312" r:id="rId31"/>
    <p:sldId id="311" r:id="rId32"/>
    <p:sldId id="313" r:id="rId33"/>
    <p:sldId id="314" r:id="rId34"/>
    <p:sldId id="272" r:id="rId35"/>
    <p:sldId id="277" r:id="rId36"/>
    <p:sldId id="273" r:id="rId37"/>
    <p:sldId id="274" r:id="rId38"/>
    <p:sldId id="348" r:id="rId39"/>
    <p:sldId id="318" r:id="rId40"/>
    <p:sldId id="319" r:id="rId41"/>
    <p:sldId id="320" r:id="rId42"/>
    <p:sldId id="321" r:id="rId43"/>
    <p:sldId id="323" r:id="rId44"/>
    <p:sldId id="280" r:id="rId45"/>
    <p:sldId id="324" r:id="rId46"/>
    <p:sldId id="282" r:id="rId47"/>
    <p:sldId id="325" r:id="rId48"/>
    <p:sldId id="326" r:id="rId49"/>
    <p:sldId id="333" r:id="rId50"/>
    <p:sldId id="283" r:id="rId51"/>
    <p:sldId id="328" r:id="rId52"/>
    <p:sldId id="329" r:id="rId53"/>
    <p:sldId id="330" r:id="rId54"/>
    <p:sldId id="331" r:id="rId55"/>
    <p:sldId id="334" r:id="rId56"/>
    <p:sldId id="284" r:id="rId57"/>
    <p:sldId id="335" r:id="rId58"/>
    <p:sldId id="336" r:id="rId59"/>
    <p:sldId id="340" r:id="rId60"/>
    <p:sldId id="285" r:id="rId61"/>
    <p:sldId id="341" r:id="rId62"/>
    <p:sldId id="342" r:id="rId63"/>
    <p:sldId id="286" r:id="rId64"/>
    <p:sldId id="343" r:id="rId65"/>
    <p:sldId id="345" r:id="rId66"/>
    <p:sldId id="287" r:id="rId67"/>
    <p:sldId id="346"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67" d="100"/>
          <a:sy n="67" d="100"/>
        </p:scale>
        <p:origin x="-7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88000-9D9C-416F-A722-C396AB881AF4}"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lang="zh-CN" altLang="en-US"/>
        </a:p>
      </dgm:t>
    </dgm:pt>
    <dgm:pt modelId="{5E9F6334-EAEE-44F4-9FC3-48F883F7B997}">
      <dgm:prSet/>
      <dgm:spPr/>
      <dgm:t>
        <a:bodyPr/>
        <a:lstStyle/>
        <a:p>
          <a:pPr rtl="0"/>
          <a:r>
            <a:rPr lang="en-US" dirty="0" smtClean="0"/>
            <a:t>2006</a:t>
          </a:r>
          <a:r>
            <a:rPr lang="zh-CN" dirty="0" smtClean="0"/>
            <a:t>年</a:t>
          </a:r>
          <a:r>
            <a:rPr lang="en-US" dirty="0" smtClean="0"/>
            <a:t>263</a:t>
          </a:r>
          <a:r>
            <a:rPr lang="zh-CN" dirty="0" smtClean="0"/>
            <a:t>亿</a:t>
          </a:r>
          <a:endParaRPr lang="zh-CN" dirty="0"/>
        </a:p>
      </dgm:t>
    </dgm:pt>
    <dgm:pt modelId="{BA10A854-BA1C-42CF-9971-AAE7F10F07F4}" type="parTrans" cxnId="{EF655D60-B8D7-4359-B191-B1D4E447970F}">
      <dgm:prSet/>
      <dgm:spPr/>
      <dgm:t>
        <a:bodyPr/>
        <a:lstStyle/>
        <a:p>
          <a:endParaRPr lang="zh-CN" altLang="en-US"/>
        </a:p>
      </dgm:t>
    </dgm:pt>
    <dgm:pt modelId="{A9A0774B-BA3A-466A-8149-97C0B0ADCC8B}" type="sibTrans" cxnId="{EF655D60-B8D7-4359-B191-B1D4E447970F}">
      <dgm:prSet/>
      <dgm:spPr/>
      <dgm:t>
        <a:bodyPr/>
        <a:lstStyle/>
        <a:p>
          <a:endParaRPr lang="zh-CN" altLang="en-US"/>
        </a:p>
      </dgm:t>
    </dgm:pt>
    <dgm:pt modelId="{F7040CAD-0D27-4ABE-92B6-A97BD5FB7D09}">
      <dgm:prSet/>
      <dgm:spPr/>
      <dgm:t>
        <a:bodyPr/>
        <a:lstStyle/>
        <a:p>
          <a:pPr rtl="0"/>
          <a:r>
            <a:rPr lang="en-US" dirty="0" smtClean="0"/>
            <a:t>2014</a:t>
          </a:r>
          <a:r>
            <a:rPr lang="zh-CN" dirty="0" smtClean="0"/>
            <a:t>年</a:t>
          </a:r>
          <a:r>
            <a:rPr lang="en-US" b="1" dirty="0" smtClean="0"/>
            <a:t>2.78</a:t>
          </a:r>
          <a:r>
            <a:rPr lang="zh-CN" b="1" dirty="0" smtClean="0"/>
            <a:t>万亿</a:t>
          </a:r>
          <a:endParaRPr lang="zh-CN" dirty="0"/>
        </a:p>
      </dgm:t>
    </dgm:pt>
    <dgm:pt modelId="{DB0967F1-AD60-4471-AD6B-856D471269EC}" type="parTrans" cxnId="{ED9A71C7-3E8C-4086-9AD4-0514C2D95AB1}">
      <dgm:prSet/>
      <dgm:spPr/>
      <dgm:t>
        <a:bodyPr/>
        <a:lstStyle/>
        <a:p>
          <a:endParaRPr lang="zh-CN" altLang="en-US"/>
        </a:p>
      </dgm:t>
    </dgm:pt>
    <dgm:pt modelId="{DCFB5CFB-1644-4F44-964D-8EA00A1E9618}" type="sibTrans" cxnId="{ED9A71C7-3E8C-4086-9AD4-0514C2D95AB1}">
      <dgm:prSet/>
      <dgm:spPr/>
      <dgm:t>
        <a:bodyPr/>
        <a:lstStyle/>
        <a:p>
          <a:endParaRPr lang="zh-CN" altLang="en-US"/>
        </a:p>
      </dgm:t>
    </dgm:pt>
    <dgm:pt modelId="{D21E87DA-9657-4583-ADC4-FBCF8AB569EA}" type="pres">
      <dgm:prSet presAssocID="{7E088000-9D9C-416F-A722-C396AB881AF4}" presName="arrowDiagram" presStyleCnt="0">
        <dgm:presLayoutVars>
          <dgm:chMax val="5"/>
          <dgm:dir/>
          <dgm:resizeHandles val="exact"/>
        </dgm:presLayoutVars>
      </dgm:prSet>
      <dgm:spPr/>
      <dgm:t>
        <a:bodyPr/>
        <a:lstStyle/>
        <a:p>
          <a:endParaRPr lang="zh-CN" altLang="en-US"/>
        </a:p>
      </dgm:t>
    </dgm:pt>
    <dgm:pt modelId="{917F4B3F-B5A0-4FE7-8A2A-C36E8B4621EC}" type="pres">
      <dgm:prSet presAssocID="{7E088000-9D9C-416F-A722-C396AB881AF4}" presName="arrow" presStyleLbl="bgShp" presStyleIdx="0" presStyleCnt="1"/>
      <dgm:spPr/>
    </dgm:pt>
    <dgm:pt modelId="{082A885C-8C73-41E0-8F26-08620CC77191}" type="pres">
      <dgm:prSet presAssocID="{7E088000-9D9C-416F-A722-C396AB881AF4}" presName="arrowDiagram2" presStyleCnt="0"/>
      <dgm:spPr/>
    </dgm:pt>
    <dgm:pt modelId="{E2014A64-21DF-4818-AEBD-D9DFE29BD96A}" type="pres">
      <dgm:prSet presAssocID="{5E9F6334-EAEE-44F4-9FC3-48F883F7B997}" presName="bullet2a" presStyleLbl="node1" presStyleIdx="0" presStyleCnt="2"/>
      <dgm:spPr/>
    </dgm:pt>
    <dgm:pt modelId="{8F4C467F-07E4-463A-A630-4F588F113BAB}" type="pres">
      <dgm:prSet presAssocID="{5E9F6334-EAEE-44F4-9FC3-48F883F7B997}" presName="textBox2a" presStyleLbl="revTx" presStyleIdx="0" presStyleCnt="2" custLinFactNeighborX="-62772" custLinFactNeighborY="-95137">
        <dgm:presLayoutVars>
          <dgm:bulletEnabled val="1"/>
        </dgm:presLayoutVars>
      </dgm:prSet>
      <dgm:spPr/>
      <dgm:t>
        <a:bodyPr/>
        <a:lstStyle/>
        <a:p>
          <a:endParaRPr lang="zh-CN" altLang="en-US"/>
        </a:p>
      </dgm:t>
    </dgm:pt>
    <dgm:pt modelId="{8BACF14F-849F-43C8-B3E0-3FC738E60515}" type="pres">
      <dgm:prSet presAssocID="{F7040CAD-0D27-4ABE-92B6-A97BD5FB7D09}" presName="bullet2b" presStyleLbl="node1" presStyleIdx="1" presStyleCnt="2"/>
      <dgm:spPr/>
    </dgm:pt>
    <dgm:pt modelId="{C37FA451-96E9-4596-AB33-F664D5FE1CF6}" type="pres">
      <dgm:prSet presAssocID="{F7040CAD-0D27-4ABE-92B6-A97BD5FB7D09}" presName="textBox2b" presStyleLbl="revTx" presStyleIdx="1" presStyleCnt="2" custScaleX="136184">
        <dgm:presLayoutVars>
          <dgm:bulletEnabled val="1"/>
        </dgm:presLayoutVars>
      </dgm:prSet>
      <dgm:spPr/>
      <dgm:t>
        <a:bodyPr/>
        <a:lstStyle/>
        <a:p>
          <a:endParaRPr lang="zh-CN" altLang="en-US"/>
        </a:p>
      </dgm:t>
    </dgm:pt>
  </dgm:ptLst>
  <dgm:cxnLst>
    <dgm:cxn modelId="{045533C5-CA0A-41C4-A20C-41BEC27C60BF}" type="presOf" srcId="{5E9F6334-EAEE-44F4-9FC3-48F883F7B997}" destId="{8F4C467F-07E4-463A-A630-4F588F113BAB}" srcOrd="0" destOrd="0" presId="urn:microsoft.com/office/officeart/2005/8/layout/arrow2"/>
    <dgm:cxn modelId="{088E8211-BE48-4074-9F4A-75A53C6BC45A}" type="presOf" srcId="{7E088000-9D9C-416F-A722-C396AB881AF4}" destId="{D21E87DA-9657-4583-ADC4-FBCF8AB569EA}" srcOrd="0" destOrd="0" presId="urn:microsoft.com/office/officeart/2005/8/layout/arrow2"/>
    <dgm:cxn modelId="{EF655D60-B8D7-4359-B191-B1D4E447970F}" srcId="{7E088000-9D9C-416F-A722-C396AB881AF4}" destId="{5E9F6334-EAEE-44F4-9FC3-48F883F7B997}" srcOrd="0" destOrd="0" parTransId="{BA10A854-BA1C-42CF-9971-AAE7F10F07F4}" sibTransId="{A9A0774B-BA3A-466A-8149-97C0B0ADCC8B}"/>
    <dgm:cxn modelId="{7AFE4939-897E-4750-839A-BF25F9BA6C6C}" type="presOf" srcId="{F7040CAD-0D27-4ABE-92B6-A97BD5FB7D09}" destId="{C37FA451-96E9-4596-AB33-F664D5FE1CF6}" srcOrd="0" destOrd="0" presId="urn:microsoft.com/office/officeart/2005/8/layout/arrow2"/>
    <dgm:cxn modelId="{ED9A71C7-3E8C-4086-9AD4-0514C2D95AB1}" srcId="{7E088000-9D9C-416F-A722-C396AB881AF4}" destId="{F7040CAD-0D27-4ABE-92B6-A97BD5FB7D09}" srcOrd="1" destOrd="0" parTransId="{DB0967F1-AD60-4471-AD6B-856D471269EC}" sibTransId="{DCFB5CFB-1644-4F44-964D-8EA00A1E9618}"/>
    <dgm:cxn modelId="{B9BCA02A-F5FD-4B22-9B9F-A1BE9C2161B3}" type="presParOf" srcId="{D21E87DA-9657-4583-ADC4-FBCF8AB569EA}" destId="{917F4B3F-B5A0-4FE7-8A2A-C36E8B4621EC}" srcOrd="0" destOrd="0" presId="urn:microsoft.com/office/officeart/2005/8/layout/arrow2"/>
    <dgm:cxn modelId="{39A4040F-F7BC-4740-AD41-09DB598673BB}" type="presParOf" srcId="{D21E87DA-9657-4583-ADC4-FBCF8AB569EA}" destId="{082A885C-8C73-41E0-8F26-08620CC77191}" srcOrd="1" destOrd="0" presId="urn:microsoft.com/office/officeart/2005/8/layout/arrow2"/>
    <dgm:cxn modelId="{2D042E01-5AD0-4881-97AA-EB0A7F6EDCFF}" type="presParOf" srcId="{082A885C-8C73-41E0-8F26-08620CC77191}" destId="{E2014A64-21DF-4818-AEBD-D9DFE29BD96A}" srcOrd="0" destOrd="0" presId="urn:microsoft.com/office/officeart/2005/8/layout/arrow2"/>
    <dgm:cxn modelId="{76B30368-2A15-459F-84D1-E7A237BFD2AB}" type="presParOf" srcId="{082A885C-8C73-41E0-8F26-08620CC77191}" destId="{8F4C467F-07E4-463A-A630-4F588F113BAB}" srcOrd="1" destOrd="0" presId="urn:microsoft.com/office/officeart/2005/8/layout/arrow2"/>
    <dgm:cxn modelId="{528BF4D6-AAB5-40AD-9D3B-56F275BE8E63}" type="presParOf" srcId="{082A885C-8C73-41E0-8F26-08620CC77191}" destId="{8BACF14F-849F-43C8-B3E0-3FC738E60515}" srcOrd="2" destOrd="0" presId="urn:microsoft.com/office/officeart/2005/8/layout/arrow2"/>
    <dgm:cxn modelId="{1C9E11F8-0454-4060-A46C-6C29E63EA4AA}" type="presParOf" srcId="{082A885C-8C73-41E0-8F26-08620CC77191}" destId="{C37FA451-96E9-4596-AB33-F664D5FE1CF6}"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E5F0D1-5660-4A5E-86E9-2573F9E26447}"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zh-CN" altLang="en-US"/>
        </a:p>
      </dgm:t>
    </dgm:pt>
    <dgm:pt modelId="{66DE2622-EC97-430B-9683-A57540C4C015}">
      <dgm:prSet/>
      <dgm:spPr/>
      <dgm:t>
        <a:bodyPr/>
        <a:lstStyle/>
        <a:p>
          <a:pPr rtl="0"/>
          <a:r>
            <a:rPr lang="zh-CN" b="1" smtClean="0"/>
            <a:t>信息革命</a:t>
          </a:r>
          <a:endParaRPr lang="zh-CN"/>
        </a:p>
      </dgm:t>
    </dgm:pt>
    <dgm:pt modelId="{D60FB7F7-861A-4EC9-AB29-3D248213F63F}" type="parTrans" cxnId="{563704CE-3047-4B5A-9787-468D12A57E87}">
      <dgm:prSet/>
      <dgm:spPr/>
      <dgm:t>
        <a:bodyPr/>
        <a:lstStyle/>
        <a:p>
          <a:endParaRPr lang="zh-CN" altLang="en-US"/>
        </a:p>
      </dgm:t>
    </dgm:pt>
    <dgm:pt modelId="{6DE3101F-1D67-4514-817F-9D4AA9B35E11}" type="sibTrans" cxnId="{563704CE-3047-4B5A-9787-468D12A57E87}">
      <dgm:prSet/>
      <dgm:spPr/>
      <dgm:t>
        <a:bodyPr/>
        <a:lstStyle/>
        <a:p>
          <a:endParaRPr lang="zh-CN" altLang="en-US"/>
        </a:p>
      </dgm:t>
    </dgm:pt>
    <dgm:pt modelId="{60CFB83D-6B02-4DB2-B7B3-78C4BB437968}">
      <dgm:prSet/>
      <dgm:spPr/>
      <dgm:t>
        <a:bodyPr/>
        <a:lstStyle/>
        <a:p>
          <a:pPr rtl="0"/>
          <a:r>
            <a:rPr lang="zh-CN" smtClean="0"/>
            <a:t>从</a:t>
          </a:r>
          <a:r>
            <a:rPr lang="en-US" smtClean="0"/>
            <a:t>1946</a:t>
          </a:r>
          <a:r>
            <a:rPr lang="zh-CN" smtClean="0"/>
            <a:t>年第一台电子计算机的发明算起，当代的信息革命已经有将近</a:t>
          </a:r>
          <a:r>
            <a:rPr lang="en-US" b="1" smtClean="0"/>
            <a:t>70</a:t>
          </a:r>
          <a:r>
            <a:rPr lang="zh-CN" b="1" smtClean="0"/>
            <a:t>年的历史</a:t>
          </a:r>
          <a:endParaRPr lang="zh-CN"/>
        </a:p>
      </dgm:t>
    </dgm:pt>
    <dgm:pt modelId="{CD21D1B2-96C1-4385-BD34-837A18664125}" type="parTrans" cxnId="{3B60EF38-AC47-4672-A56D-053F84196181}">
      <dgm:prSet/>
      <dgm:spPr/>
      <dgm:t>
        <a:bodyPr/>
        <a:lstStyle/>
        <a:p>
          <a:endParaRPr lang="zh-CN" altLang="en-US"/>
        </a:p>
      </dgm:t>
    </dgm:pt>
    <dgm:pt modelId="{8841C4D4-5E89-4BBC-8018-6B2780904979}" type="sibTrans" cxnId="{3B60EF38-AC47-4672-A56D-053F84196181}">
      <dgm:prSet/>
      <dgm:spPr/>
      <dgm:t>
        <a:bodyPr/>
        <a:lstStyle/>
        <a:p>
          <a:endParaRPr lang="zh-CN" altLang="en-US"/>
        </a:p>
      </dgm:t>
    </dgm:pt>
    <dgm:pt modelId="{35677672-C067-4FF3-8369-E8C71C8FF3D3}" type="pres">
      <dgm:prSet presAssocID="{15E5F0D1-5660-4A5E-86E9-2573F9E26447}" presName="compositeShape" presStyleCnt="0">
        <dgm:presLayoutVars>
          <dgm:chMax val="7"/>
          <dgm:dir/>
          <dgm:resizeHandles val="exact"/>
        </dgm:presLayoutVars>
      </dgm:prSet>
      <dgm:spPr/>
      <dgm:t>
        <a:bodyPr/>
        <a:lstStyle/>
        <a:p>
          <a:endParaRPr lang="zh-CN" altLang="en-US"/>
        </a:p>
      </dgm:t>
    </dgm:pt>
    <dgm:pt modelId="{A4C4DFB2-7A86-4D6C-8614-FBC268845379}" type="pres">
      <dgm:prSet presAssocID="{66DE2622-EC97-430B-9683-A57540C4C015}" presName="circ1" presStyleLbl="vennNode1" presStyleIdx="0" presStyleCnt="2" custScaleX="74482" custScaleY="73999"/>
      <dgm:spPr/>
      <dgm:t>
        <a:bodyPr/>
        <a:lstStyle/>
        <a:p>
          <a:endParaRPr lang="zh-CN" altLang="en-US"/>
        </a:p>
      </dgm:t>
    </dgm:pt>
    <dgm:pt modelId="{B2D9D505-AA83-43A2-886B-8515DE38F90F}" type="pres">
      <dgm:prSet presAssocID="{66DE2622-EC97-430B-9683-A57540C4C015}" presName="circ1Tx" presStyleLbl="revTx" presStyleIdx="0" presStyleCnt="0">
        <dgm:presLayoutVars>
          <dgm:chMax val="0"/>
          <dgm:chPref val="0"/>
          <dgm:bulletEnabled val="1"/>
        </dgm:presLayoutVars>
      </dgm:prSet>
      <dgm:spPr/>
      <dgm:t>
        <a:bodyPr/>
        <a:lstStyle/>
        <a:p>
          <a:endParaRPr lang="zh-CN" altLang="en-US"/>
        </a:p>
      </dgm:t>
    </dgm:pt>
    <dgm:pt modelId="{891F70A8-DA33-41CE-8084-CB8A5B5A2075}" type="pres">
      <dgm:prSet presAssocID="{60CFB83D-6B02-4DB2-B7B3-78C4BB437968}" presName="circ2" presStyleLbl="vennNode1" presStyleIdx="1" presStyleCnt="2"/>
      <dgm:spPr/>
      <dgm:t>
        <a:bodyPr/>
        <a:lstStyle/>
        <a:p>
          <a:endParaRPr lang="zh-CN" altLang="en-US"/>
        </a:p>
      </dgm:t>
    </dgm:pt>
    <dgm:pt modelId="{6F09B937-7C81-4BA2-B58F-A4882277C3E5}" type="pres">
      <dgm:prSet presAssocID="{60CFB83D-6B02-4DB2-B7B3-78C4BB437968}" presName="circ2Tx" presStyleLbl="revTx" presStyleIdx="0" presStyleCnt="0">
        <dgm:presLayoutVars>
          <dgm:chMax val="0"/>
          <dgm:chPref val="0"/>
          <dgm:bulletEnabled val="1"/>
        </dgm:presLayoutVars>
      </dgm:prSet>
      <dgm:spPr/>
      <dgm:t>
        <a:bodyPr/>
        <a:lstStyle/>
        <a:p>
          <a:endParaRPr lang="zh-CN" altLang="en-US"/>
        </a:p>
      </dgm:t>
    </dgm:pt>
  </dgm:ptLst>
  <dgm:cxnLst>
    <dgm:cxn modelId="{D59F25E0-7C2C-4CB0-9C5A-7FE2AFC1FF4A}" type="presOf" srcId="{60CFB83D-6B02-4DB2-B7B3-78C4BB437968}" destId="{891F70A8-DA33-41CE-8084-CB8A5B5A2075}" srcOrd="0" destOrd="0" presId="urn:microsoft.com/office/officeart/2005/8/layout/venn1"/>
    <dgm:cxn modelId="{0F7CBE63-1EA9-4482-9A2C-B2EDBB865435}" type="presOf" srcId="{66DE2622-EC97-430B-9683-A57540C4C015}" destId="{B2D9D505-AA83-43A2-886B-8515DE38F90F}" srcOrd="1" destOrd="0" presId="urn:microsoft.com/office/officeart/2005/8/layout/venn1"/>
    <dgm:cxn modelId="{3B60EF38-AC47-4672-A56D-053F84196181}" srcId="{15E5F0D1-5660-4A5E-86E9-2573F9E26447}" destId="{60CFB83D-6B02-4DB2-B7B3-78C4BB437968}" srcOrd="1" destOrd="0" parTransId="{CD21D1B2-96C1-4385-BD34-837A18664125}" sibTransId="{8841C4D4-5E89-4BBC-8018-6B2780904979}"/>
    <dgm:cxn modelId="{B61C68D3-349E-4ECD-9FAA-B5E19B288A68}" type="presOf" srcId="{66DE2622-EC97-430B-9683-A57540C4C015}" destId="{A4C4DFB2-7A86-4D6C-8614-FBC268845379}" srcOrd="0" destOrd="0" presId="urn:microsoft.com/office/officeart/2005/8/layout/venn1"/>
    <dgm:cxn modelId="{EA087E45-C01D-405B-A77C-736DFB94D1C7}" type="presOf" srcId="{15E5F0D1-5660-4A5E-86E9-2573F9E26447}" destId="{35677672-C067-4FF3-8369-E8C71C8FF3D3}" srcOrd="0" destOrd="0" presId="urn:microsoft.com/office/officeart/2005/8/layout/venn1"/>
    <dgm:cxn modelId="{563704CE-3047-4B5A-9787-468D12A57E87}" srcId="{15E5F0D1-5660-4A5E-86E9-2573F9E26447}" destId="{66DE2622-EC97-430B-9683-A57540C4C015}" srcOrd="0" destOrd="0" parTransId="{D60FB7F7-861A-4EC9-AB29-3D248213F63F}" sibTransId="{6DE3101F-1D67-4514-817F-9D4AA9B35E11}"/>
    <dgm:cxn modelId="{C0838259-B6D9-4262-B181-08C3C4EEF590}" type="presOf" srcId="{60CFB83D-6B02-4DB2-B7B3-78C4BB437968}" destId="{6F09B937-7C81-4BA2-B58F-A4882277C3E5}" srcOrd="1" destOrd="0" presId="urn:microsoft.com/office/officeart/2005/8/layout/venn1"/>
    <dgm:cxn modelId="{A2FCFD50-0D0B-4DE8-B709-C26C3CF6DF5C}" type="presParOf" srcId="{35677672-C067-4FF3-8369-E8C71C8FF3D3}" destId="{A4C4DFB2-7A86-4D6C-8614-FBC268845379}" srcOrd="0" destOrd="0" presId="urn:microsoft.com/office/officeart/2005/8/layout/venn1"/>
    <dgm:cxn modelId="{CF4E1F82-8B25-488C-8578-902F6281B25C}" type="presParOf" srcId="{35677672-C067-4FF3-8369-E8C71C8FF3D3}" destId="{B2D9D505-AA83-43A2-886B-8515DE38F90F}" srcOrd="1" destOrd="0" presId="urn:microsoft.com/office/officeart/2005/8/layout/venn1"/>
    <dgm:cxn modelId="{A39BF2D9-2FB7-4838-88F2-6924537C2F3B}" type="presParOf" srcId="{35677672-C067-4FF3-8369-E8C71C8FF3D3}" destId="{891F70A8-DA33-41CE-8084-CB8A5B5A2075}" srcOrd="2" destOrd="0" presId="urn:microsoft.com/office/officeart/2005/8/layout/venn1"/>
    <dgm:cxn modelId="{0BBDC146-A66E-448A-BB7E-FA9B8F5B2C19}" type="presParOf" srcId="{35677672-C067-4FF3-8369-E8C71C8FF3D3}" destId="{6F09B937-7C81-4BA2-B58F-A4882277C3E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B9281D-FE4F-4CB8-B2B3-911C743784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E5B25B8-CF2F-47A3-8DEE-9D6F752CCE8B}">
      <dgm:prSet/>
      <dgm:spPr/>
      <dgm:t>
        <a:bodyPr/>
        <a:lstStyle/>
        <a:p>
          <a:pPr rtl="0"/>
          <a:r>
            <a:rPr lang="zh-CN" dirty="0" smtClean="0">
              <a:latin typeface="华文新魏" panose="02010800040101010101" pitchFamily="2" charset="-122"/>
              <a:ea typeface="华文新魏" panose="02010800040101010101" pitchFamily="2" charset="-122"/>
            </a:rPr>
            <a:t>信息革命</a:t>
          </a:r>
          <a:r>
            <a:rPr lang="zh-CN" b="1" dirty="0" smtClean="0">
              <a:latin typeface="华文新魏" panose="02010800040101010101" pitchFamily="2" charset="-122"/>
              <a:ea typeface="华文新魏" panose="02010800040101010101" pitchFamily="2" charset="-122"/>
            </a:rPr>
            <a:t>改变了人们的</a:t>
          </a:r>
          <a:endParaRPr lang="zh-CN" dirty="0">
            <a:latin typeface="华文新魏" panose="02010800040101010101" pitchFamily="2" charset="-122"/>
            <a:ea typeface="华文新魏" panose="02010800040101010101" pitchFamily="2" charset="-122"/>
          </a:endParaRPr>
        </a:p>
      </dgm:t>
    </dgm:pt>
    <dgm:pt modelId="{DD3A643A-18FE-419E-A7C1-A69CE0D8A196}" type="parTrans" cxnId="{72A0B387-BA3F-402C-BFDC-55E91992C394}">
      <dgm:prSet/>
      <dgm:spPr/>
      <dgm:t>
        <a:bodyPr/>
        <a:lstStyle/>
        <a:p>
          <a:endParaRPr lang="zh-CN" altLang="en-US"/>
        </a:p>
      </dgm:t>
    </dgm:pt>
    <dgm:pt modelId="{30C42AB8-72BD-4A5F-9842-0D345F8909D9}" type="sibTrans" cxnId="{72A0B387-BA3F-402C-BFDC-55E91992C394}">
      <dgm:prSet/>
      <dgm:spPr/>
      <dgm:t>
        <a:bodyPr/>
        <a:lstStyle/>
        <a:p>
          <a:endParaRPr lang="zh-CN" altLang="en-US"/>
        </a:p>
      </dgm:t>
    </dgm:pt>
    <dgm:pt modelId="{866D90EF-46C4-48C6-A286-BBDF6333BA1F}">
      <dgm:prSet/>
      <dgm:spPr/>
      <dgm:t>
        <a:bodyPr/>
        <a:lstStyle/>
        <a:p>
          <a:pPr rtl="0"/>
          <a:r>
            <a:rPr lang="zh-CN" dirty="0" smtClean="0">
              <a:latin typeface="华文新魏" panose="02010800040101010101" pitchFamily="2" charset="-122"/>
              <a:ea typeface="华文新魏" panose="02010800040101010101" pitchFamily="2" charset="-122"/>
            </a:rPr>
            <a:t>工作方式</a:t>
          </a:r>
          <a:endParaRPr lang="zh-CN" dirty="0">
            <a:latin typeface="华文新魏" panose="02010800040101010101" pitchFamily="2" charset="-122"/>
            <a:ea typeface="华文新魏" panose="02010800040101010101" pitchFamily="2" charset="-122"/>
          </a:endParaRPr>
        </a:p>
      </dgm:t>
    </dgm:pt>
    <dgm:pt modelId="{943E5C49-BB95-475E-976F-942DD9C34E06}" type="parTrans" cxnId="{9E8A26CD-0AF1-437B-8A98-D20F0A33D82E}">
      <dgm:prSet/>
      <dgm:spPr/>
      <dgm:t>
        <a:bodyPr/>
        <a:lstStyle/>
        <a:p>
          <a:endParaRPr lang="zh-CN" altLang="en-US"/>
        </a:p>
      </dgm:t>
    </dgm:pt>
    <dgm:pt modelId="{0B2A21FF-EFA9-4237-AC09-FC0591EAC754}" type="sibTrans" cxnId="{9E8A26CD-0AF1-437B-8A98-D20F0A33D82E}">
      <dgm:prSet/>
      <dgm:spPr/>
      <dgm:t>
        <a:bodyPr/>
        <a:lstStyle/>
        <a:p>
          <a:endParaRPr lang="zh-CN" altLang="en-US"/>
        </a:p>
      </dgm:t>
    </dgm:pt>
    <dgm:pt modelId="{C815D2DC-1656-4789-9E84-864BF8ACDF46}">
      <dgm:prSet/>
      <dgm:spPr/>
      <dgm:t>
        <a:bodyPr/>
        <a:lstStyle/>
        <a:p>
          <a:pPr rtl="0"/>
          <a:r>
            <a:rPr lang="zh-CN" dirty="0" smtClean="0">
              <a:latin typeface="华文新魏" panose="02010800040101010101" pitchFamily="2" charset="-122"/>
              <a:ea typeface="华文新魏" panose="02010800040101010101" pitchFamily="2" charset="-122"/>
            </a:rPr>
            <a:t>家庭生活方式</a:t>
          </a:r>
          <a:endParaRPr lang="zh-CN" dirty="0">
            <a:latin typeface="华文新魏" panose="02010800040101010101" pitchFamily="2" charset="-122"/>
            <a:ea typeface="华文新魏" panose="02010800040101010101" pitchFamily="2" charset="-122"/>
          </a:endParaRPr>
        </a:p>
      </dgm:t>
    </dgm:pt>
    <dgm:pt modelId="{6167416D-32CA-460F-AC68-FED4C8B9DC79}" type="parTrans" cxnId="{73A825E4-82D0-4644-B08D-920BA94FEFA5}">
      <dgm:prSet/>
      <dgm:spPr/>
      <dgm:t>
        <a:bodyPr/>
        <a:lstStyle/>
        <a:p>
          <a:endParaRPr lang="zh-CN" altLang="en-US"/>
        </a:p>
      </dgm:t>
    </dgm:pt>
    <dgm:pt modelId="{557E0422-E933-4B03-A3AD-0602887C49DD}" type="sibTrans" cxnId="{73A825E4-82D0-4644-B08D-920BA94FEFA5}">
      <dgm:prSet/>
      <dgm:spPr/>
      <dgm:t>
        <a:bodyPr/>
        <a:lstStyle/>
        <a:p>
          <a:endParaRPr lang="zh-CN" altLang="en-US"/>
        </a:p>
      </dgm:t>
    </dgm:pt>
    <dgm:pt modelId="{A7C7C525-1DBB-40DD-9616-37F4FE0B77C5}">
      <dgm:prSet/>
      <dgm:spPr/>
      <dgm:t>
        <a:bodyPr/>
        <a:lstStyle/>
        <a:p>
          <a:pPr rtl="0"/>
          <a:r>
            <a:rPr lang="zh-CN" dirty="0" smtClean="0">
              <a:latin typeface="华文新魏" panose="02010800040101010101" pitchFamily="2" charset="-122"/>
              <a:ea typeface="华文新魏" panose="02010800040101010101" pitchFamily="2" charset="-122"/>
            </a:rPr>
            <a:t>学习方式</a:t>
          </a:r>
          <a:endParaRPr lang="zh-CN" dirty="0">
            <a:latin typeface="华文新魏" panose="02010800040101010101" pitchFamily="2" charset="-122"/>
            <a:ea typeface="华文新魏" panose="02010800040101010101" pitchFamily="2" charset="-122"/>
          </a:endParaRPr>
        </a:p>
      </dgm:t>
    </dgm:pt>
    <dgm:pt modelId="{78458B8A-8F5B-4ABE-A396-46E171B7D3E2}" type="parTrans" cxnId="{3A046F01-31B5-47A3-B78C-810D491C936A}">
      <dgm:prSet/>
      <dgm:spPr/>
      <dgm:t>
        <a:bodyPr/>
        <a:lstStyle/>
        <a:p>
          <a:endParaRPr lang="zh-CN" altLang="en-US"/>
        </a:p>
      </dgm:t>
    </dgm:pt>
    <dgm:pt modelId="{5C7AB284-A975-4860-8505-16B30005002F}" type="sibTrans" cxnId="{3A046F01-31B5-47A3-B78C-810D491C936A}">
      <dgm:prSet/>
      <dgm:spPr/>
      <dgm:t>
        <a:bodyPr/>
        <a:lstStyle/>
        <a:p>
          <a:endParaRPr lang="zh-CN" altLang="en-US"/>
        </a:p>
      </dgm:t>
    </dgm:pt>
    <dgm:pt modelId="{795D0908-9C85-4F4D-A960-EADD430C23D1}">
      <dgm:prSet/>
      <dgm:spPr/>
      <dgm:t>
        <a:bodyPr/>
        <a:lstStyle/>
        <a:p>
          <a:pPr rtl="0"/>
          <a:r>
            <a:rPr lang="zh-CN" dirty="0" smtClean="0">
              <a:latin typeface="华文新魏" panose="02010800040101010101" pitchFamily="2" charset="-122"/>
              <a:ea typeface="华文新魏" panose="02010800040101010101" pitchFamily="2" charset="-122"/>
            </a:rPr>
            <a:t>娱乐活动</a:t>
          </a:r>
          <a:endParaRPr lang="zh-CN" dirty="0">
            <a:latin typeface="华文新魏" panose="02010800040101010101" pitchFamily="2" charset="-122"/>
            <a:ea typeface="华文新魏" panose="02010800040101010101" pitchFamily="2" charset="-122"/>
          </a:endParaRPr>
        </a:p>
      </dgm:t>
    </dgm:pt>
    <dgm:pt modelId="{33C2FAB9-EA14-425A-A09A-7AF285D39AA5}" type="parTrans" cxnId="{CE66AF05-F1CF-4C4A-8CA4-6920BF81414F}">
      <dgm:prSet/>
      <dgm:spPr/>
      <dgm:t>
        <a:bodyPr/>
        <a:lstStyle/>
        <a:p>
          <a:endParaRPr lang="zh-CN" altLang="en-US"/>
        </a:p>
      </dgm:t>
    </dgm:pt>
    <dgm:pt modelId="{821398D1-0819-4222-A680-FF72AC44C021}" type="sibTrans" cxnId="{CE66AF05-F1CF-4C4A-8CA4-6920BF81414F}">
      <dgm:prSet/>
      <dgm:spPr/>
      <dgm:t>
        <a:bodyPr/>
        <a:lstStyle/>
        <a:p>
          <a:endParaRPr lang="zh-CN" altLang="en-US"/>
        </a:p>
      </dgm:t>
    </dgm:pt>
    <dgm:pt modelId="{BCFC3BCF-E317-491B-A485-8E7B3318759B}">
      <dgm:prSet/>
      <dgm:spPr/>
      <dgm:t>
        <a:bodyPr/>
        <a:lstStyle/>
        <a:p>
          <a:pPr rtl="0"/>
          <a:r>
            <a:rPr lang="zh-CN" dirty="0" smtClean="0">
              <a:latin typeface="华文新魏" panose="02010800040101010101" pitchFamily="2" charset="-122"/>
              <a:ea typeface="华文新魏" panose="02010800040101010101" pitchFamily="2" charset="-122"/>
            </a:rPr>
            <a:t>政治活动</a:t>
          </a:r>
          <a:endParaRPr lang="zh-CN" dirty="0">
            <a:latin typeface="华文新魏" panose="02010800040101010101" pitchFamily="2" charset="-122"/>
            <a:ea typeface="华文新魏" panose="02010800040101010101" pitchFamily="2" charset="-122"/>
          </a:endParaRPr>
        </a:p>
      </dgm:t>
    </dgm:pt>
    <dgm:pt modelId="{39A7BD8A-FAC1-462B-A53F-C9590F702755}" type="parTrans" cxnId="{D9F96DFD-F3EC-4A69-B1AC-F63BD1BF53CA}">
      <dgm:prSet/>
      <dgm:spPr/>
      <dgm:t>
        <a:bodyPr/>
        <a:lstStyle/>
        <a:p>
          <a:endParaRPr lang="zh-CN" altLang="en-US"/>
        </a:p>
      </dgm:t>
    </dgm:pt>
    <dgm:pt modelId="{1C77B4AF-C19C-45C9-A64F-36BBE9B3ABF9}" type="sibTrans" cxnId="{D9F96DFD-F3EC-4A69-B1AC-F63BD1BF53CA}">
      <dgm:prSet/>
      <dgm:spPr/>
      <dgm:t>
        <a:bodyPr/>
        <a:lstStyle/>
        <a:p>
          <a:endParaRPr lang="zh-CN" altLang="en-US"/>
        </a:p>
      </dgm:t>
    </dgm:pt>
    <dgm:pt modelId="{6D3DCD88-8A03-4A0A-AD66-D7A2596F7111}">
      <dgm:prSet/>
      <dgm:spPr/>
      <dgm:t>
        <a:bodyPr/>
        <a:lstStyle/>
        <a:p>
          <a:pPr rtl="0"/>
          <a:r>
            <a:rPr lang="zh-CN" altLang="en-US" b="1" dirty="0" smtClean="0">
              <a:solidFill>
                <a:schemeClr val="bg1"/>
              </a:solidFill>
              <a:latin typeface="华文新魏" panose="02010800040101010101" pitchFamily="2" charset="-122"/>
              <a:ea typeface="华文新魏" panose="02010800040101010101" pitchFamily="2" charset="-122"/>
            </a:rPr>
            <a:t>信息</a:t>
          </a:r>
          <a:r>
            <a:rPr lang="zh-CN" altLang="zh-CN" b="1" dirty="0" smtClean="0">
              <a:solidFill>
                <a:schemeClr val="bg1"/>
              </a:solidFill>
              <a:latin typeface="华文新魏" panose="02010800040101010101" pitchFamily="2" charset="-122"/>
              <a:ea typeface="华文新魏" panose="02010800040101010101" pitchFamily="2" charset="-122"/>
            </a:rPr>
            <a:t>革命改变最明显的</a:t>
          </a:r>
          <a:r>
            <a:rPr lang="zh-CN" altLang="en-US" b="1" dirty="0" smtClean="0">
              <a:solidFill>
                <a:schemeClr val="bg1"/>
              </a:solidFill>
              <a:latin typeface="华文新魏" panose="02010800040101010101" pitchFamily="2" charset="-122"/>
              <a:ea typeface="华文新魏" panose="02010800040101010101" pitchFamily="2" charset="-122"/>
            </a:rPr>
            <a:t>是</a:t>
          </a:r>
          <a:endParaRPr lang="zh-CN" dirty="0">
            <a:solidFill>
              <a:schemeClr val="bg1"/>
            </a:solidFill>
            <a:latin typeface="华文新魏" panose="02010800040101010101" pitchFamily="2" charset="-122"/>
            <a:ea typeface="华文新魏" panose="02010800040101010101" pitchFamily="2" charset="-122"/>
          </a:endParaRPr>
        </a:p>
      </dgm:t>
    </dgm:pt>
    <dgm:pt modelId="{0CB26473-4518-4B5D-9EB0-1619C8110084}" type="parTrans" cxnId="{48BDB5E6-4574-4328-9D46-62427810D6CF}">
      <dgm:prSet/>
      <dgm:spPr/>
      <dgm:t>
        <a:bodyPr/>
        <a:lstStyle/>
        <a:p>
          <a:endParaRPr lang="zh-CN" altLang="en-US"/>
        </a:p>
      </dgm:t>
    </dgm:pt>
    <dgm:pt modelId="{9171AFA0-B21E-4424-98DC-26494FF96BA8}" type="sibTrans" cxnId="{48BDB5E6-4574-4328-9D46-62427810D6CF}">
      <dgm:prSet/>
      <dgm:spPr/>
      <dgm:t>
        <a:bodyPr/>
        <a:lstStyle/>
        <a:p>
          <a:endParaRPr lang="zh-CN" altLang="en-US"/>
        </a:p>
      </dgm:t>
    </dgm:pt>
    <dgm:pt modelId="{CC0C9C97-2498-4006-9EDF-94C936B3F981}">
      <dgm:prSet/>
      <dgm:spPr/>
      <dgm:t>
        <a:bodyPr/>
        <a:lstStyle/>
        <a:p>
          <a:r>
            <a:rPr lang="zh-CN" altLang="zh-CN" dirty="0" smtClean="0">
              <a:latin typeface="华文新魏" panose="02010800040101010101" pitchFamily="2" charset="-122"/>
              <a:ea typeface="华文新魏" panose="02010800040101010101" pitchFamily="2" charset="-122"/>
            </a:rPr>
            <a:t>企业经营方式上的改变</a:t>
          </a:r>
          <a:endParaRPr lang="en-US" altLang="zh-CN" dirty="0">
            <a:latin typeface="华文新魏" panose="02010800040101010101" pitchFamily="2" charset="-122"/>
            <a:ea typeface="华文新魏" panose="02010800040101010101" pitchFamily="2" charset="-122"/>
          </a:endParaRPr>
        </a:p>
      </dgm:t>
    </dgm:pt>
    <dgm:pt modelId="{FC35D64C-90C8-47E8-AE88-A2D640CF66AC}" type="parTrans" cxnId="{4DF25623-AF7A-403D-83D7-8D09ED823CC0}">
      <dgm:prSet/>
      <dgm:spPr/>
      <dgm:t>
        <a:bodyPr/>
        <a:lstStyle/>
        <a:p>
          <a:endParaRPr lang="zh-CN" altLang="en-US"/>
        </a:p>
      </dgm:t>
    </dgm:pt>
    <dgm:pt modelId="{59FCD47A-C33A-47A9-880F-BFEF89F752CB}" type="sibTrans" cxnId="{4DF25623-AF7A-403D-83D7-8D09ED823CC0}">
      <dgm:prSet/>
      <dgm:spPr/>
      <dgm:t>
        <a:bodyPr/>
        <a:lstStyle/>
        <a:p>
          <a:endParaRPr lang="zh-CN" altLang="en-US"/>
        </a:p>
      </dgm:t>
    </dgm:pt>
    <dgm:pt modelId="{F9204E30-A4EF-45A9-81EB-EC7EFD576F64}" type="pres">
      <dgm:prSet presAssocID="{EBB9281D-FE4F-4CB8-B2B3-911C7437849F}" presName="linear" presStyleCnt="0">
        <dgm:presLayoutVars>
          <dgm:animLvl val="lvl"/>
          <dgm:resizeHandles val="exact"/>
        </dgm:presLayoutVars>
      </dgm:prSet>
      <dgm:spPr/>
      <dgm:t>
        <a:bodyPr/>
        <a:lstStyle/>
        <a:p>
          <a:endParaRPr lang="zh-CN" altLang="en-US"/>
        </a:p>
      </dgm:t>
    </dgm:pt>
    <dgm:pt modelId="{D12A579D-00AF-41B2-81EF-06E9C0C04C10}" type="pres">
      <dgm:prSet presAssocID="{AE5B25B8-CF2F-47A3-8DEE-9D6F752CCE8B}" presName="parentText" presStyleLbl="node1" presStyleIdx="0" presStyleCnt="2" custScaleY="99077">
        <dgm:presLayoutVars>
          <dgm:chMax val="0"/>
          <dgm:bulletEnabled val="1"/>
        </dgm:presLayoutVars>
      </dgm:prSet>
      <dgm:spPr/>
      <dgm:t>
        <a:bodyPr/>
        <a:lstStyle/>
        <a:p>
          <a:endParaRPr lang="zh-CN" altLang="en-US"/>
        </a:p>
      </dgm:t>
    </dgm:pt>
    <dgm:pt modelId="{F2449A19-B39C-4901-A280-E8216788E508}" type="pres">
      <dgm:prSet presAssocID="{AE5B25B8-CF2F-47A3-8DEE-9D6F752CCE8B}" presName="childText" presStyleLbl="revTx" presStyleIdx="0" presStyleCnt="2">
        <dgm:presLayoutVars>
          <dgm:bulletEnabled val="1"/>
        </dgm:presLayoutVars>
      </dgm:prSet>
      <dgm:spPr/>
      <dgm:t>
        <a:bodyPr/>
        <a:lstStyle/>
        <a:p>
          <a:endParaRPr lang="zh-CN" altLang="en-US"/>
        </a:p>
      </dgm:t>
    </dgm:pt>
    <dgm:pt modelId="{413D72C0-CD05-4ECA-927C-F894DC9674E3}" type="pres">
      <dgm:prSet presAssocID="{6D3DCD88-8A03-4A0A-AD66-D7A2596F7111}" presName="parentText" presStyleLbl="node1" presStyleIdx="1" presStyleCnt="2">
        <dgm:presLayoutVars>
          <dgm:chMax val="0"/>
          <dgm:bulletEnabled val="1"/>
        </dgm:presLayoutVars>
      </dgm:prSet>
      <dgm:spPr/>
      <dgm:t>
        <a:bodyPr/>
        <a:lstStyle/>
        <a:p>
          <a:endParaRPr lang="zh-CN" altLang="en-US"/>
        </a:p>
      </dgm:t>
    </dgm:pt>
    <dgm:pt modelId="{EA5B3E2C-1486-4D68-854E-92C9419F0E8B}" type="pres">
      <dgm:prSet presAssocID="{6D3DCD88-8A03-4A0A-AD66-D7A2596F7111}" presName="childText" presStyleLbl="revTx" presStyleIdx="1" presStyleCnt="2">
        <dgm:presLayoutVars>
          <dgm:bulletEnabled val="1"/>
        </dgm:presLayoutVars>
      </dgm:prSet>
      <dgm:spPr/>
      <dgm:t>
        <a:bodyPr/>
        <a:lstStyle/>
        <a:p>
          <a:endParaRPr lang="zh-CN" altLang="en-US"/>
        </a:p>
      </dgm:t>
    </dgm:pt>
  </dgm:ptLst>
  <dgm:cxnLst>
    <dgm:cxn modelId="{4DF25623-AF7A-403D-83D7-8D09ED823CC0}" srcId="{6D3DCD88-8A03-4A0A-AD66-D7A2596F7111}" destId="{CC0C9C97-2498-4006-9EDF-94C936B3F981}" srcOrd="0" destOrd="0" parTransId="{FC35D64C-90C8-47E8-AE88-A2D640CF66AC}" sibTransId="{59FCD47A-C33A-47A9-880F-BFEF89F752CB}"/>
    <dgm:cxn modelId="{AFCC887D-22F2-461C-8C53-3A73E41BB2D0}" type="presOf" srcId="{A7C7C525-1DBB-40DD-9616-37F4FE0B77C5}" destId="{F2449A19-B39C-4901-A280-E8216788E508}" srcOrd="0" destOrd="2" presId="urn:microsoft.com/office/officeart/2005/8/layout/vList2"/>
    <dgm:cxn modelId="{08B95868-77B6-494D-A83F-693D694DA640}" type="presOf" srcId="{CC0C9C97-2498-4006-9EDF-94C936B3F981}" destId="{EA5B3E2C-1486-4D68-854E-92C9419F0E8B}" srcOrd="0" destOrd="0" presId="urn:microsoft.com/office/officeart/2005/8/layout/vList2"/>
    <dgm:cxn modelId="{BB4E43CA-3494-4776-9373-42291185283A}" type="presOf" srcId="{6D3DCD88-8A03-4A0A-AD66-D7A2596F7111}" destId="{413D72C0-CD05-4ECA-927C-F894DC9674E3}" srcOrd="0" destOrd="0" presId="urn:microsoft.com/office/officeart/2005/8/layout/vList2"/>
    <dgm:cxn modelId="{48BDB5E6-4574-4328-9D46-62427810D6CF}" srcId="{EBB9281D-FE4F-4CB8-B2B3-911C7437849F}" destId="{6D3DCD88-8A03-4A0A-AD66-D7A2596F7111}" srcOrd="1" destOrd="0" parTransId="{0CB26473-4518-4B5D-9EB0-1619C8110084}" sibTransId="{9171AFA0-B21E-4424-98DC-26494FF96BA8}"/>
    <dgm:cxn modelId="{CE66AF05-F1CF-4C4A-8CA4-6920BF81414F}" srcId="{AE5B25B8-CF2F-47A3-8DEE-9D6F752CCE8B}" destId="{795D0908-9C85-4F4D-A960-EADD430C23D1}" srcOrd="3" destOrd="0" parTransId="{33C2FAB9-EA14-425A-A09A-7AF285D39AA5}" sibTransId="{821398D1-0819-4222-A680-FF72AC44C021}"/>
    <dgm:cxn modelId="{9C23F36B-E5FF-4ACC-9322-AF5446082BAB}" type="presOf" srcId="{C815D2DC-1656-4789-9E84-864BF8ACDF46}" destId="{F2449A19-B39C-4901-A280-E8216788E508}" srcOrd="0" destOrd="1" presId="urn:microsoft.com/office/officeart/2005/8/layout/vList2"/>
    <dgm:cxn modelId="{3A046F01-31B5-47A3-B78C-810D491C936A}" srcId="{AE5B25B8-CF2F-47A3-8DEE-9D6F752CCE8B}" destId="{A7C7C525-1DBB-40DD-9616-37F4FE0B77C5}" srcOrd="2" destOrd="0" parTransId="{78458B8A-8F5B-4ABE-A396-46E171B7D3E2}" sibTransId="{5C7AB284-A975-4860-8505-16B30005002F}"/>
    <dgm:cxn modelId="{9E8A26CD-0AF1-437B-8A98-D20F0A33D82E}" srcId="{AE5B25B8-CF2F-47A3-8DEE-9D6F752CCE8B}" destId="{866D90EF-46C4-48C6-A286-BBDF6333BA1F}" srcOrd="0" destOrd="0" parTransId="{943E5C49-BB95-475E-976F-942DD9C34E06}" sibTransId="{0B2A21FF-EFA9-4237-AC09-FC0591EAC754}"/>
    <dgm:cxn modelId="{72A0B387-BA3F-402C-BFDC-55E91992C394}" srcId="{EBB9281D-FE4F-4CB8-B2B3-911C7437849F}" destId="{AE5B25B8-CF2F-47A3-8DEE-9D6F752CCE8B}" srcOrd="0" destOrd="0" parTransId="{DD3A643A-18FE-419E-A7C1-A69CE0D8A196}" sibTransId="{30C42AB8-72BD-4A5F-9842-0D345F8909D9}"/>
    <dgm:cxn modelId="{EE2CD240-94C2-4DFE-A592-4B76CD349D25}" type="presOf" srcId="{BCFC3BCF-E317-491B-A485-8E7B3318759B}" destId="{F2449A19-B39C-4901-A280-E8216788E508}" srcOrd="0" destOrd="4" presId="urn:microsoft.com/office/officeart/2005/8/layout/vList2"/>
    <dgm:cxn modelId="{3EB364B1-BB74-4336-9456-023BB9169AC0}" type="presOf" srcId="{EBB9281D-FE4F-4CB8-B2B3-911C7437849F}" destId="{F9204E30-A4EF-45A9-81EB-EC7EFD576F64}" srcOrd="0" destOrd="0" presId="urn:microsoft.com/office/officeart/2005/8/layout/vList2"/>
    <dgm:cxn modelId="{D9F96DFD-F3EC-4A69-B1AC-F63BD1BF53CA}" srcId="{AE5B25B8-CF2F-47A3-8DEE-9D6F752CCE8B}" destId="{BCFC3BCF-E317-491B-A485-8E7B3318759B}" srcOrd="4" destOrd="0" parTransId="{39A7BD8A-FAC1-462B-A53F-C9590F702755}" sibTransId="{1C77B4AF-C19C-45C9-A64F-36BBE9B3ABF9}"/>
    <dgm:cxn modelId="{59EC0440-ABD1-484E-8841-CD22D350FDDF}" type="presOf" srcId="{795D0908-9C85-4F4D-A960-EADD430C23D1}" destId="{F2449A19-B39C-4901-A280-E8216788E508}" srcOrd="0" destOrd="3" presId="urn:microsoft.com/office/officeart/2005/8/layout/vList2"/>
    <dgm:cxn modelId="{D02A3B0A-793E-43BE-AD75-A3CBE8F05C40}" type="presOf" srcId="{AE5B25B8-CF2F-47A3-8DEE-9D6F752CCE8B}" destId="{D12A579D-00AF-41B2-81EF-06E9C0C04C10}" srcOrd="0" destOrd="0" presId="urn:microsoft.com/office/officeart/2005/8/layout/vList2"/>
    <dgm:cxn modelId="{73A825E4-82D0-4644-B08D-920BA94FEFA5}" srcId="{AE5B25B8-CF2F-47A3-8DEE-9D6F752CCE8B}" destId="{C815D2DC-1656-4789-9E84-864BF8ACDF46}" srcOrd="1" destOrd="0" parTransId="{6167416D-32CA-460F-AC68-FED4C8B9DC79}" sibTransId="{557E0422-E933-4B03-A3AD-0602887C49DD}"/>
    <dgm:cxn modelId="{353D705F-6A1E-474F-B2AD-C1B3F49AA938}" type="presOf" srcId="{866D90EF-46C4-48C6-A286-BBDF6333BA1F}" destId="{F2449A19-B39C-4901-A280-E8216788E508}" srcOrd="0" destOrd="0" presId="urn:microsoft.com/office/officeart/2005/8/layout/vList2"/>
    <dgm:cxn modelId="{E7CD64A4-9C9A-4D1E-B288-48EA97BA6E09}" type="presParOf" srcId="{F9204E30-A4EF-45A9-81EB-EC7EFD576F64}" destId="{D12A579D-00AF-41B2-81EF-06E9C0C04C10}" srcOrd="0" destOrd="0" presId="urn:microsoft.com/office/officeart/2005/8/layout/vList2"/>
    <dgm:cxn modelId="{CBD30480-3B6D-49F0-8D36-2D267CC29511}" type="presParOf" srcId="{F9204E30-A4EF-45A9-81EB-EC7EFD576F64}" destId="{F2449A19-B39C-4901-A280-E8216788E508}" srcOrd="1" destOrd="0" presId="urn:microsoft.com/office/officeart/2005/8/layout/vList2"/>
    <dgm:cxn modelId="{90C7C0C1-A372-4398-A899-5251F7214E6F}" type="presParOf" srcId="{F9204E30-A4EF-45A9-81EB-EC7EFD576F64}" destId="{413D72C0-CD05-4ECA-927C-F894DC9674E3}" srcOrd="2" destOrd="0" presId="urn:microsoft.com/office/officeart/2005/8/layout/vList2"/>
    <dgm:cxn modelId="{BA85F333-0DA8-4285-8231-64459E9855C8}" type="presParOf" srcId="{F9204E30-A4EF-45A9-81EB-EC7EFD576F64}" destId="{EA5B3E2C-1486-4D68-854E-92C9419F0E8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6075C4-321E-469F-B3E2-83CAEF40CD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E6F21EF5-CD53-4C03-B56A-F615D4C10325}">
      <dgm:prSet/>
      <dgm:spPr/>
      <dgm:t>
        <a:bodyPr/>
        <a:lstStyle/>
        <a:p>
          <a:pPr rtl="0"/>
          <a:r>
            <a:rPr lang="zh-CN" b="1" dirty="0" smtClean="0">
              <a:latin typeface="华文新魏" panose="02010800040101010101" pitchFamily="2" charset="-122"/>
              <a:ea typeface="华文新魏" panose="02010800040101010101" pitchFamily="2" charset="-122"/>
            </a:rPr>
            <a:t>在中国，电子商务涉及行业</a:t>
          </a:r>
          <a:endParaRPr lang="zh-CN" dirty="0">
            <a:latin typeface="华文新魏" panose="02010800040101010101" pitchFamily="2" charset="-122"/>
            <a:ea typeface="华文新魏" panose="02010800040101010101" pitchFamily="2" charset="-122"/>
          </a:endParaRPr>
        </a:p>
      </dgm:t>
    </dgm:pt>
    <dgm:pt modelId="{DA75FFE3-2809-4101-B966-FCB0CB452FC7}" type="parTrans" cxnId="{6C730D59-65F2-4495-B353-BFA98EC4DFE1}">
      <dgm:prSet/>
      <dgm:spPr/>
      <dgm:t>
        <a:bodyPr/>
        <a:lstStyle/>
        <a:p>
          <a:endParaRPr lang="zh-CN" altLang="en-US"/>
        </a:p>
      </dgm:t>
    </dgm:pt>
    <dgm:pt modelId="{A76851FB-9E05-49E6-9AD7-C906B9DC9F17}" type="sibTrans" cxnId="{6C730D59-65F2-4495-B353-BFA98EC4DFE1}">
      <dgm:prSet/>
      <dgm:spPr/>
      <dgm:t>
        <a:bodyPr/>
        <a:lstStyle/>
        <a:p>
          <a:endParaRPr lang="zh-CN" altLang="en-US"/>
        </a:p>
      </dgm:t>
    </dgm:pt>
    <dgm:pt modelId="{A8946177-F961-4AB0-B085-BFCB76BCC07B}">
      <dgm:prSet/>
      <dgm:spPr/>
      <dgm:t>
        <a:bodyPr/>
        <a:lstStyle/>
        <a:p>
          <a:pPr rtl="0"/>
          <a:r>
            <a:rPr lang="zh-CN" b="1" dirty="0" smtClean="0">
              <a:latin typeface="华文新魏" panose="02010800040101010101" pitchFamily="2" charset="-122"/>
              <a:ea typeface="华文新魏" panose="02010800040101010101" pitchFamily="2" charset="-122"/>
            </a:rPr>
            <a:t>制造业</a:t>
          </a:r>
          <a:endParaRPr lang="zh-CN" dirty="0">
            <a:latin typeface="华文新魏" panose="02010800040101010101" pitchFamily="2" charset="-122"/>
            <a:ea typeface="华文新魏" panose="02010800040101010101" pitchFamily="2" charset="-122"/>
          </a:endParaRPr>
        </a:p>
      </dgm:t>
    </dgm:pt>
    <dgm:pt modelId="{3870C025-42F0-428D-98D0-B8A5BF071A47}" type="parTrans" cxnId="{B4945540-1414-45A9-B193-1EE2ADD72A42}">
      <dgm:prSet/>
      <dgm:spPr/>
      <dgm:t>
        <a:bodyPr/>
        <a:lstStyle/>
        <a:p>
          <a:endParaRPr lang="zh-CN" altLang="en-US"/>
        </a:p>
      </dgm:t>
    </dgm:pt>
    <dgm:pt modelId="{547FE332-ADB8-4991-943E-7E6527B8F528}" type="sibTrans" cxnId="{B4945540-1414-45A9-B193-1EE2ADD72A42}">
      <dgm:prSet/>
      <dgm:spPr/>
      <dgm:t>
        <a:bodyPr/>
        <a:lstStyle/>
        <a:p>
          <a:endParaRPr lang="zh-CN" altLang="en-US"/>
        </a:p>
      </dgm:t>
    </dgm:pt>
    <dgm:pt modelId="{F93518FA-AB04-46AE-B3E3-064B95245B47}">
      <dgm:prSet/>
      <dgm:spPr/>
      <dgm:t>
        <a:bodyPr/>
        <a:lstStyle/>
        <a:p>
          <a:pPr rtl="0"/>
          <a:r>
            <a:rPr lang="zh-CN" b="1" smtClean="0">
              <a:latin typeface="华文新魏" panose="02010800040101010101" pitchFamily="2" charset="-122"/>
              <a:ea typeface="华文新魏" panose="02010800040101010101" pitchFamily="2" charset="-122"/>
            </a:rPr>
            <a:t>零售业</a:t>
          </a:r>
          <a:endParaRPr lang="zh-CN">
            <a:latin typeface="华文新魏" panose="02010800040101010101" pitchFamily="2" charset="-122"/>
            <a:ea typeface="华文新魏" panose="02010800040101010101" pitchFamily="2" charset="-122"/>
          </a:endParaRPr>
        </a:p>
      </dgm:t>
    </dgm:pt>
    <dgm:pt modelId="{0350D885-5461-49B5-A250-2A8DA6419CF0}" type="parTrans" cxnId="{1CCB7D31-A7D1-490D-A941-1D215BA8CBFE}">
      <dgm:prSet/>
      <dgm:spPr/>
      <dgm:t>
        <a:bodyPr/>
        <a:lstStyle/>
        <a:p>
          <a:endParaRPr lang="zh-CN" altLang="en-US"/>
        </a:p>
      </dgm:t>
    </dgm:pt>
    <dgm:pt modelId="{62BD56A0-3555-49F6-BB13-426D5CBB79B7}" type="sibTrans" cxnId="{1CCB7D31-A7D1-490D-A941-1D215BA8CBFE}">
      <dgm:prSet/>
      <dgm:spPr/>
      <dgm:t>
        <a:bodyPr/>
        <a:lstStyle/>
        <a:p>
          <a:endParaRPr lang="zh-CN" altLang="en-US"/>
        </a:p>
      </dgm:t>
    </dgm:pt>
    <dgm:pt modelId="{41A6C9A0-118B-4A79-8DEB-0265E100DCC3}">
      <dgm:prSet/>
      <dgm:spPr/>
      <dgm:t>
        <a:bodyPr/>
        <a:lstStyle/>
        <a:p>
          <a:pPr rtl="0"/>
          <a:r>
            <a:rPr lang="zh-CN" b="1" dirty="0" smtClean="0">
              <a:latin typeface="华文新魏" panose="02010800040101010101" pitchFamily="2" charset="-122"/>
              <a:ea typeface="华文新魏" panose="02010800040101010101" pitchFamily="2" charset="-122"/>
            </a:rPr>
            <a:t>服务业</a:t>
          </a:r>
          <a:endParaRPr lang="zh-CN" dirty="0">
            <a:latin typeface="华文新魏" panose="02010800040101010101" pitchFamily="2" charset="-122"/>
            <a:ea typeface="华文新魏" panose="02010800040101010101" pitchFamily="2" charset="-122"/>
          </a:endParaRPr>
        </a:p>
      </dgm:t>
    </dgm:pt>
    <dgm:pt modelId="{81874698-67BA-4537-BD76-22A9A94019CB}" type="parTrans" cxnId="{C06B1371-1C8B-49B9-A936-6AB77C28A79C}">
      <dgm:prSet/>
      <dgm:spPr/>
      <dgm:t>
        <a:bodyPr/>
        <a:lstStyle/>
        <a:p>
          <a:endParaRPr lang="zh-CN" altLang="en-US"/>
        </a:p>
      </dgm:t>
    </dgm:pt>
    <dgm:pt modelId="{4ED01E18-A317-470C-9610-49DCE5BA9793}" type="sibTrans" cxnId="{C06B1371-1C8B-49B9-A936-6AB77C28A79C}">
      <dgm:prSet/>
      <dgm:spPr/>
      <dgm:t>
        <a:bodyPr/>
        <a:lstStyle/>
        <a:p>
          <a:endParaRPr lang="zh-CN" altLang="en-US"/>
        </a:p>
      </dgm:t>
    </dgm:pt>
    <dgm:pt modelId="{152E7688-2C2A-441B-80BD-4340818347ED}">
      <dgm:prSet/>
      <dgm:spPr/>
      <dgm:t>
        <a:bodyPr/>
        <a:lstStyle/>
        <a:p>
          <a:pPr rtl="0"/>
          <a:r>
            <a:rPr lang="zh-CN" b="1" dirty="0" smtClean="0">
              <a:latin typeface="华文新魏" panose="02010800040101010101" pitchFamily="2" charset="-122"/>
              <a:ea typeface="华文新魏" panose="02010800040101010101" pitchFamily="2" charset="-122"/>
            </a:rPr>
            <a:t>金融业</a:t>
          </a:r>
          <a:endParaRPr lang="zh-CN" dirty="0">
            <a:latin typeface="华文新魏" panose="02010800040101010101" pitchFamily="2" charset="-122"/>
            <a:ea typeface="华文新魏" panose="02010800040101010101" pitchFamily="2" charset="-122"/>
          </a:endParaRPr>
        </a:p>
      </dgm:t>
    </dgm:pt>
    <dgm:pt modelId="{8D808627-479F-4CFF-BCE1-E9F341C95532}" type="parTrans" cxnId="{CDAA8603-1780-4CAD-BE17-4D083762E316}">
      <dgm:prSet/>
      <dgm:spPr/>
      <dgm:t>
        <a:bodyPr/>
        <a:lstStyle/>
        <a:p>
          <a:endParaRPr lang="zh-CN" altLang="en-US"/>
        </a:p>
      </dgm:t>
    </dgm:pt>
    <dgm:pt modelId="{16B25202-9EFD-4C57-969B-036F53A71C8D}" type="sibTrans" cxnId="{CDAA8603-1780-4CAD-BE17-4D083762E316}">
      <dgm:prSet/>
      <dgm:spPr/>
      <dgm:t>
        <a:bodyPr/>
        <a:lstStyle/>
        <a:p>
          <a:endParaRPr lang="zh-CN" altLang="en-US"/>
        </a:p>
      </dgm:t>
    </dgm:pt>
    <dgm:pt modelId="{77645965-62D8-4444-880D-298F142789B2}">
      <dgm:prSet/>
      <dgm:spPr/>
      <dgm:t>
        <a:bodyPr/>
        <a:lstStyle/>
        <a:p>
          <a:pPr rtl="0"/>
          <a:r>
            <a:rPr lang="zh-CN" altLang="zh-CN" b="1" dirty="0" smtClean="0">
              <a:latin typeface="华文新魏" panose="02010800040101010101" pitchFamily="2" charset="-122"/>
              <a:ea typeface="华文新魏" panose="02010800040101010101" pitchFamily="2" charset="-122"/>
            </a:rPr>
            <a:t>其中</a:t>
          </a:r>
          <a:r>
            <a:rPr lang="zh-CN" altLang="zh-CN" b="1" dirty="0" smtClean="0">
              <a:solidFill>
                <a:schemeClr val="bg1"/>
              </a:solidFill>
              <a:latin typeface="华文新魏" panose="02010800040101010101" pitchFamily="2" charset="-122"/>
              <a:ea typeface="华文新魏" panose="02010800040101010101" pitchFamily="2" charset="-122"/>
            </a:rPr>
            <a:t>最光彩夺目的部分</a:t>
          </a:r>
          <a:r>
            <a:rPr lang="zh-CN" altLang="en-US" b="1" dirty="0" smtClean="0">
              <a:latin typeface="华文新魏" panose="02010800040101010101" pitchFamily="2" charset="-122"/>
              <a:ea typeface="华文新魏" panose="02010800040101010101" pitchFamily="2" charset="-122"/>
            </a:rPr>
            <a:t>是</a:t>
          </a:r>
          <a:endParaRPr lang="zh-CN" dirty="0">
            <a:latin typeface="华文新魏" panose="02010800040101010101" pitchFamily="2" charset="-122"/>
            <a:ea typeface="华文新魏" panose="02010800040101010101" pitchFamily="2" charset="-122"/>
          </a:endParaRPr>
        </a:p>
      </dgm:t>
    </dgm:pt>
    <dgm:pt modelId="{E8323425-191B-48ED-9B0F-A9F736066DBD}" type="parTrans" cxnId="{A9AEA766-5D38-41E8-9BE4-CD274EAB798B}">
      <dgm:prSet/>
      <dgm:spPr/>
      <dgm:t>
        <a:bodyPr/>
        <a:lstStyle/>
        <a:p>
          <a:endParaRPr lang="zh-CN" altLang="en-US"/>
        </a:p>
      </dgm:t>
    </dgm:pt>
    <dgm:pt modelId="{C73B6D36-579A-40AE-B9F4-FF4488A81F99}" type="sibTrans" cxnId="{A9AEA766-5D38-41E8-9BE4-CD274EAB798B}">
      <dgm:prSet/>
      <dgm:spPr/>
      <dgm:t>
        <a:bodyPr/>
        <a:lstStyle/>
        <a:p>
          <a:endParaRPr lang="zh-CN" altLang="en-US"/>
        </a:p>
      </dgm:t>
    </dgm:pt>
    <dgm:pt modelId="{1458F0E3-5FC3-4E62-8107-FC54954B616C}">
      <dgm:prSet/>
      <dgm:spPr/>
      <dgm:t>
        <a:bodyPr/>
        <a:lstStyle/>
        <a:p>
          <a:pPr rtl="0"/>
          <a:r>
            <a:rPr lang="zh-CN" altLang="zh-CN" b="1" dirty="0" smtClean="0">
              <a:latin typeface="华文新魏" panose="02010800040101010101" pitchFamily="2" charset="-122"/>
              <a:ea typeface="华文新魏" panose="02010800040101010101" pitchFamily="2" charset="-122"/>
            </a:rPr>
            <a:t>零售业电子商务</a:t>
          </a:r>
          <a:endParaRPr lang="zh-CN" b="1" dirty="0">
            <a:latin typeface="华文新魏" panose="02010800040101010101" pitchFamily="2" charset="-122"/>
            <a:ea typeface="华文新魏" panose="02010800040101010101" pitchFamily="2" charset="-122"/>
          </a:endParaRPr>
        </a:p>
      </dgm:t>
    </dgm:pt>
    <dgm:pt modelId="{F5A0EDAA-904E-4943-AAE1-014A24C55CEB}" type="parTrans" cxnId="{002899AB-0A0C-4FD1-9EB0-FB1B5FC7C3FB}">
      <dgm:prSet/>
      <dgm:spPr/>
      <dgm:t>
        <a:bodyPr/>
        <a:lstStyle/>
        <a:p>
          <a:endParaRPr lang="zh-CN" altLang="en-US"/>
        </a:p>
      </dgm:t>
    </dgm:pt>
    <dgm:pt modelId="{99B496BD-D8AD-4A98-B1BF-DDE1DFC30490}" type="sibTrans" cxnId="{002899AB-0A0C-4FD1-9EB0-FB1B5FC7C3FB}">
      <dgm:prSet/>
      <dgm:spPr/>
      <dgm:t>
        <a:bodyPr/>
        <a:lstStyle/>
        <a:p>
          <a:endParaRPr lang="zh-CN" altLang="en-US"/>
        </a:p>
      </dgm:t>
    </dgm:pt>
    <dgm:pt modelId="{673E9076-34BF-48CA-A9C3-DB9356435713}" type="pres">
      <dgm:prSet presAssocID="{426075C4-321E-469F-B3E2-83CAEF40CD45}" presName="linear" presStyleCnt="0">
        <dgm:presLayoutVars>
          <dgm:animLvl val="lvl"/>
          <dgm:resizeHandles val="exact"/>
        </dgm:presLayoutVars>
      </dgm:prSet>
      <dgm:spPr/>
      <dgm:t>
        <a:bodyPr/>
        <a:lstStyle/>
        <a:p>
          <a:endParaRPr lang="zh-CN" altLang="en-US"/>
        </a:p>
      </dgm:t>
    </dgm:pt>
    <dgm:pt modelId="{B443458F-027D-40DB-B92E-6B0355346C74}" type="pres">
      <dgm:prSet presAssocID="{E6F21EF5-CD53-4C03-B56A-F615D4C10325}" presName="parentText" presStyleLbl="node1" presStyleIdx="0" presStyleCnt="2" custScaleY="109170">
        <dgm:presLayoutVars>
          <dgm:chMax val="0"/>
          <dgm:bulletEnabled val="1"/>
        </dgm:presLayoutVars>
      </dgm:prSet>
      <dgm:spPr/>
      <dgm:t>
        <a:bodyPr/>
        <a:lstStyle/>
        <a:p>
          <a:endParaRPr lang="zh-CN" altLang="en-US"/>
        </a:p>
      </dgm:t>
    </dgm:pt>
    <dgm:pt modelId="{326528E2-F551-4E73-8493-5881859589F0}" type="pres">
      <dgm:prSet presAssocID="{E6F21EF5-CD53-4C03-B56A-F615D4C10325}" presName="childText" presStyleLbl="revTx" presStyleIdx="0" presStyleCnt="2">
        <dgm:presLayoutVars>
          <dgm:bulletEnabled val="1"/>
        </dgm:presLayoutVars>
      </dgm:prSet>
      <dgm:spPr/>
      <dgm:t>
        <a:bodyPr/>
        <a:lstStyle/>
        <a:p>
          <a:endParaRPr lang="zh-CN" altLang="en-US"/>
        </a:p>
      </dgm:t>
    </dgm:pt>
    <dgm:pt modelId="{872FF87D-28A8-4FC8-BF00-72B492C9C9B7}" type="pres">
      <dgm:prSet presAssocID="{77645965-62D8-4444-880D-298F142789B2}" presName="parentText" presStyleLbl="node1" presStyleIdx="1" presStyleCnt="2" custScaleY="111124">
        <dgm:presLayoutVars>
          <dgm:chMax val="0"/>
          <dgm:bulletEnabled val="1"/>
        </dgm:presLayoutVars>
      </dgm:prSet>
      <dgm:spPr/>
      <dgm:t>
        <a:bodyPr/>
        <a:lstStyle/>
        <a:p>
          <a:endParaRPr lang="zh-CN" altLang="en-US"/>
        </a:p>
      </dgm:t>
    </dgm:pt>
    <dgm:pt modelId="{C68475A7-1078-47C3-AA9F-E368765833C7}" type="pres">
      <dgm:prSet presAssocID="{77645965-62D8-4444-880D-298F142789B2}" presName="childText" presStyleLbl="revTx" presStyleIdx="1" presStyleCnt="2">
        <dgm:presLayoutVars>
          <dgm:bulletEnabled val="1"/>
        </dgm:presLayoutVars>
      </dgm:prSet>
      <dgm:spPr/>
      <dgm:t>
        <a:bodyPr/>
        <a:lstStyle/>
        <a:p>
          <a:endParaRPr lang="zh-CN" altLang="en-US"/>
        </a:p>
      </dgm:t>
    </dgm:pt>
  </dgm:ptLst>
  <dgm:cxnLst>
    <dgm:cxn modelId="{1CCB7D31-A7D1-490D-A941-1D215BA8CBFE}" srcId="{E6F21EF5-CD53-4C03-B56A-F615D4C10325}" destId="{F93518FA-AB04-46AE-B3E3-064B95245B47}" srcOrd="1" destOrd="0" parTransId="{0350D885-5461-49B5-A250-2A8DA6419CF0}" sibTransId="{62BD56A0-3555-49F6-BB13-426D5CBB79B7}"/>
    <dgm:cxn modelId="{6C730D59-65F2-4495-B353-BFA98EC4DFE1}" srcId="{426075C4-321E-469F-B3E2-83CAEF40CD45}" destId="{E6F21EF5-CD53-4C03-B56A-F615D4C10325}" srcOrd="0" destOrd="0" parTransId="{DA75FFE3-2809-4101-B966-FCB0CB452FC7}" sibTransId="{A76851FB-9E05-49E6-9AD7-C906B9DC9F17}"/>
    <dgm:cxn modelId="{0537F7C1-551F-4854-89A2-2F077C1D1D0E}" type="presOf" srcId="{41A6C9A0-118B-4A79-8DEB-0265E100DCC3}" destId="{326528E2-F551-4E73-8493-5881859589F0}" srcOrd="0" destOrd="2" presId="urn:microsoft.com/office/officeart/2005/8/layout/vList2"/>
    <dgm:cxn modelId="{AF8670C5-1950-4925-BF34-BE2872AC1EA2}" type="presOf" srcId="{77645965-62D8-4444-880D-298F142789B2}" destId="{872FF87D-28A8-4FC8-BF00-72B492C9C9B7}" srcOrd="0" destOrd="0" presId="urn:microsoft.com/office/officeart/2005/8/layout/vList2"/>
    <dgm:cxn modelId="{A9AEA766-5D38-41E8-9BE4-CD274EAB798B}" srcId="{426075C4-321E-469F-B3E2-83CAEF40CD45}" destId="{77645965-62D8-4444-880D-298F142789B2}" srcOrd="1" destOrd="0" parTransId="{E8323425-191B-48ED-9B0F-A9F736066DBD}" sibTransId="{C73B6D36-579A-40AE-B9F4-FF4488A81F99}"/>
    <dgm:cxn modelId="{479D412F-B6FF-4EE6-9E16-9A9CC515DEDA}" type="presOf" srcId="{1458F0E3-5FC3-4E62-8107-FC54954B616C}" destId="{C68475A7-1078-47C3-AA9F-E368765833C7}" srcOrd="0" destOrd="0" presId="urn:microsoft.com/office/officeart/2005/8/layout/vList2"/>
    <dgm:cxn modelId="{5F9504EC-00DE-4E93-8C82-1AA50C5EFBAB}" type="presOf" srcId="{F93518FA-AB04-46AE-B3E3-064B95245B47}" destId="{326528E2-F551-4E73-8493-5881859589F0}" srcOrd="0" destOrd="1" presId="urn:microsoft.com/office/officeart/2005/8/layout/vList2"/>
    <dgm:cxn modelId="{CDAA8603-1780-4CAD-BE17-4D083762E316}" srcId="{E6F21EF5-CD53-4C03-B56A-F615D4C10325}" destId="{152E7688-2C2A-441B-80BD-4340818347ED}" srcOrd="3" destOrd="0" parTransId="{8D808627-479F-4CFF-BCE1-E9F341C95532}" sibTransId="{16B25202-9EFD-4C57-969B-036F53A71C8D}"/>
    <dgm:cxn modelId="{002899AB-0A0C-4FD1-9EB0-FB1B5FC7C3FB}" srcId="{77645965-62D8-4444-880D-298F142789B2}" destId="{1458F0E3-5FC3-4E62-8107-FC54954B616C}" srcOrd="0" destOrd="0" parTransId="{F5A0EDAA-904E-4943-AAE1-014A24C55CEB}" sibTransId="{99B496BD-D8AD-4A98-B1BF-DDE1DFC30490}"/>
    <dgm:cxn modelId="{80D2101C-A813-462C-8D61-BE260829767F}" type="presOf" srcId="{152E7688-2C2A-441B-80BD-4340818347ED}" destId="{326528E2-F551-4E73-8493-5881859589F0}" srcOrd="0" destOrd="3" presId="urn:microsoft.com/office/officeart/2005/8/layout/vList2"/>
    <dgm:cxn modelId="{F5FC80FA-F9E9-423A-841A-76094C7D066F}" type="presOf" srcId="{A8946177-F961-4AB0-B085-BFCB76BCC07B}" destId="{326528E2-F551-4E73-8493-5881859589F0}" srcOrd="0" destOrd="0" presId="urn:microsoft.com/office/officeart/2005/8/layout/vList2"/>
    <dgm:cxn modelId="{B4945540-1414-45A9-B193-1EE2ADD72A42}" srcId="{E6F21EF5-CD53-4C03-B56A-F615D4C10325}" destId="{A8946177-F961-4AB0-B085-BFCB76BCC07B}" srcOrd="0" destOrd="0" parTransId="{3870C025-42F0-428D-98D0-B8A5BF071A47}" sibTransId="{547FE332-ADB8-4991-943E-7E6527B8F528}"/>
    <dgm:cxn modelId="{3C435F60-26D9-4D95-B68F-1E9B913F1DF6}" type="presOf" srcId="{E6F21EF5-CD53-4C03-B56A-F615D4C10325}" destId="{B443458F-027D-40DB-B92E-6B0355346C74}" srcOrd="0" destOrd="0" presId="urn:microsoft.com/office/officeart/2005/8/layout/vList2"/>
    <dgm:cxn modelId="{74397E84-16DD-4534-9993-E91D6578A22E}" type="presOf" srcId="{426075C4-321E-469F-B3E2-83CAEF40CD45}" destId="{673E9076-34BF-48CA-A9C3-DB9356435713}" srcOrd="0" destOrd="0" presId="urn:microsoft.com/office/officeart/2005/8/layout/vList2"/>
    <dgm:cxn modelId="{C06B1371-1C8B-49B9-A936-6AB77C28A79C}" srcId="{E6F21EF5-CD53-4C03-B56A-F615D4C10325}" destId="{41A6C9A0-118B-4A79-8DEB-0265E100DCC3}" srcOrd="2" destOrd="0" parTransId="{81874698-67BA-4537-BD76-22A9A94019CB}" sibTransId="{4ED01E18-A317-470C-9610-49DCE5BA9793}"/>
    <dgm:cxn modelId="{70E90B26-2404-442E-9902-9A6CC5C53754}" type="presParOf" srcId="{673E9076-34BF-48CA-A9C3-DB9356435713}" destId="{B443458F-027D-40DB-B92E-6B0355346C74}" srcOrd="0" destOrd="0" presId="urn:microsoft.com/office/officeart/2005/8/layout/vList2"/>
    <dgm:cxn modelId="{99FA659D-9BC7-4403-9756-16C74C941BE2}" type="presParOf" srcId="{673E9076-34BF-48CA-A9C3-DB9356435713}" destId="{326528E2-F551-4E73-8493-5881859589F0}" srcOrd="1" destOrd="0" presId="urn:microsoft.com/office/officeart/2005/8/layout/vList2"/>
    <dgm:cxn modelId="{5E0F5055-7C62-4F48-9B57-4A673E780849}" type="presParOf" srcId="{673E9076-34BF-48CA-A9C3-DB9356435713}" destId="{872FF87D-28A8-4FC8-BF00-72B492C9C9B7}" srcOrd="2" destOrd="0" presId="urn:microsoft.com/office/officeart/2005/8/layout/vList2"/>
    <dgm:cxn modelId="{1E3C8D12-FB27-4EAB-B7C3-35A5119E8E48}" type="presParOf" srcId="{673E9076-34BF-48CA-A9C3-DB9356435713}" destId="{C68475A7-1078-47C3-AA9F-E368765833C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0F6F23-D297-4941-ADA6-A18AA3BAEF4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2A568077-01D9-4C13-A8D9-A4BFB68C4B34}">
      <dgm:prSet/>
      <dgm:spPr/>
      <dgm:t>
        <a:bodyPr/>
        <a:lstStyle/>
        <a:p>
          <a:pPr rtl="0"/>
          <a:r>
            <a:rPr lang="zh-CN" b="1" dirty="0" smtClean="0">
              <a:latin typeface="华文新魏" panose="02010800040101010101" pitchFamily="2" charset="-122"/>
              <a:ea typeface="华文新魏" panose="02010800040101010101" pitchFamily="2" charset="-122"/>
            </a:rPr>
            <a:t>第三方服务业开始崛起</a:t>
          </a:r>
          <a:endParaRPr lang="zh-CN" dirty="0">
            <a:latin typeface="华文新魏" panose="02010800040101010101" pitchFamily="2" charset="-122"/>
            <a:ea typeface="华文新魏" panose="02010800040101010101" pitchFamily="2" charset="-122"/>
          </a:endParaRPr>
        </a:p>
      </dgm:t>
    </dgm:pt>
    <dgm:pt modelId="{533FA529-6CEF-41EA-8803-4208F22B9842}" type="parTrans" cxnId="{6733C814-5C0C-47F1-992D-F667CED4AF65}">
      <dgm:prSet/>
      <dgm:spPr/>
      <dgm:t>
        <a:bodyPr/>
        <a:lstStyle/>
        <a:p>
          <a:endParaRPr lang="zh-CN" altLang="en-US"/>
        </a:p>
      </dgm:t>
    </dgm:pt>
    <dgm:pt modelId="{99F5EA2F-88A6-4A59-944C-578CE4BADDB6}" type="sibTrans" cxnId="{6733C814-5C0C-47F1-992D-F667CED4AF65}">
      <dgm:prSet/>
      <dgm:spPr/>
      <dgm:t>
        <a:bodyPr/>
        <a:lstStyle/>
        <a:p>
          <a:endParaRPr lang="zh-CN" altLang="en-US"/>
        </a:p>
      </dgm:t>
    </dgm:pt>
    <dgm:pt modelId="{E4D1EB40-0D8D-4349-99B6-1554E7CA996C}">
      <dgm:prSet/>
      <dgm:spPr/>
      <dgm:t>
        <a:bodyPr/>
        <a:lstStyle/>
        <a:p>
          <a:pPr rtl="0"/>
          <a:r>
            <a:rPr lang="zh-CN" b="1" dirty="0" smtClean="0">
              <a:latin typeface="华文新魏" panose="02010800040101010101" pitchFamily="2" charset="-122"/>
              <a:ea typeface="华文新魏" panose="02010800040101010101" pitchFamily="2" charset="-122"/>
            </a:rPr>
            <a:t>快递业</a:t>
          </a:r>
          <a:endParaRPr lang="zh-CN" dirty="0">
            <a:latin typeface="华文新魏" panose="02010800040101010101" pitchFamily="2" charset="-122"/>
            <a:ea typeface="华文新魏" panose="02010800040101010101" pitchFamily="2" charset="-122"/>
          </a:endParaRPr>
        </a:p>
      </dgm:t>
    </dgm:pt>
    <dgm:pt modelId="{23DFA45A-FD99-471A-8FD5-C3B8C129A335}" type="parTrans" cxnId="{20EE20F9-FC6B-4D2B-A9A1-D91734199143}">
      <dgm:prSet/>
      <dgm:spPr/>
      <dgm:t>
        <a:bodyPr/>
        <a:lstStyle/>
        <a:p>
          <a:endParaRPr lang="zh-CN" altLang="en-US"/>
        </a:p>
      </dgm:t>
    </dgm:pt>
    <dgm:pt modelId="{D67B7899-68E2-48BB-AB14-4FD7C9872516}" type="sibTrans" cxnId="{20EE20F9-FC6B-4D2B-A9A1-D91734199143}">
      <dgm:prSet/>
      <dgm:spPr/>
      <dgm:t>
        <a:bodyPr/>
        <a:lstStyle/>
        <a:p>
          <a:endParaRPr lang="zh-CN" altLang="en-US"/>
        </a:p>
      </dgm:t>
    </dgm:pt>
    <dgm:pt modelId="{F27EDD67-2979-4F02-81EF-6C538C181A4B}">
      <dgm:prSet/>
      <dgm:spPr/>
      <dgm:t>
        <a:bodyPr/>
        <a:lstStyle/>
        <a:p>
          <a:pPr rtl="0"/>
          <a:r>
            <a:rPr lang="en-US" dirty="0" smtClean="0">
              <a:latin typeface="华文新魏" panose="02010800040101010101" pitchFamily="2" charset="-122"/>
              <a:ea typeface="华文新魏" panose="02010800040101010101" pitchFamily="2" charset="-122"/>
            </a:rPr>
            <a:t>2014</a:t>
          </a:r>
          <a:r>
            <a:rPr lang="zh-CN" dirty="0" smtClean="0">
              <a:latin typeface="华文新魏" panose="02010800040101010101" pitchFamily="2" charset="-122"/>
              <a:ea typeface="华文新魏" panose="02010800040101010101" pitchFamily="2" charset="-122"/>
            </a:rPr>
            <a:t>年“双十一购物节”期间，全快递行业处理的快件量达</a:t>
          </a:r>
          <a:r>
            <a:rPr lang="en-US" dirty="0" smtClean="0">
              <a:latin typeface="华文新魏" panose="02010800040101010101" pitchFamily="2" charset="-122"/>
              <a:ea typeface="华文新魏" panose="02010800040101010101" pitchFamily="2" charset="-122"/>
            </a:rPr>
            <a:t>5.86</a:t>
          </a:r>
          <a:r>
            <a:rPr lang="zh-CN" dirty="0" smtClean="0">
              <a:latin typeface="华文新魏" panose="02010800040101010101" pitchFamily="2" charset="-122"/>
              <a:ea typeface="华文新魏" panose="02010800040101010101" pitchFamily="2" charset="-122"/>
            </a:rPr>
            <a:t>亿件</a:t>
          </a:r>
          <a:endParaRPr lang="zh-CN" dirty="0">
            <a:latin typeface="华文新魏" panose="02010800040101010101" pitchFamily="2" charset="-122"/>
            <a:ea typeface="华文新魏" panose="02010800040101010101" pitchFamily="2" charset="-122"/>
          </a:endParaRPr>
        </a:p>
      </dgm:t>
    </dgm:pt>
    <dgm:pt modelId="{DA7C3EBB-E340-4373-9B60-1DF741388328}" type="parTrans" cxnId="{5B0FECE7-7BAA-4A34-B9C3-CFC9A718F946}">
      <dgm:prSet/>
      <dgm:spPr/>
      <dgm:t>
        <a:bodyPr/>
        <a:lstStyle/>
        <a:p>
          <a:endParaRPr lang="zh-CN" altLang="en-US"/>
        </a:p>
      </dgm:t>
    </dgm:pt>
    <dgm:pt modelId="{B112464C-17ED-4DD6-9EB7-961E3CED50DD}" type="sibTrans" cxnId="{5B0FECE7-7BAA-4A34-B9C3-CFC9A718F946}">
      <dgm:prSet/>
      <dgm:spPr/>
      <dgm:t>
        <a:bodyPr/>
        <a:lstStyle/>
        <a:p>
          <a:endParaRPr lang="zh-CN" altLang="en-US"/>
        </a:p>
      </dgm:t>
    </dgm:pt>
    <dgm:pt modelId="{FDC8CDDB-84D8-42A5-9767-43AB90FCB935}">
      <dgm:prSet/>
      <dgm:spPr/>
      <dgm:t>
        <a:bodyPr/>
        <a:lstStyle/>
        <a:p>
          <a:pPr rtl="0"/>
          <a:r>
            <a:rPr kumimoji="1" lang="zh-CN" b="1" dirty="0" smtClean="0">
              <a:latin typeface="华文新魏" panose="02010800040101010101" pitchFamily="2" charset="-122"/>
              <a:ea typeface="华文新魏" panose="02010800040101010101" pitchFamily="2" charset="-122"/>
            </a:rPr>
            <a:t>商务软件服务商</a:t>
          </a:r>
          <a:endParaRPr lang="zh-CN" dirty="0">
            <a:latin typeface="华文新魏" panose="02010800040101010101" pitchFamily="2" charset="-122"/>
            <a:ea typeface="华文新魏" panose="02010800040101010101" pitchFamily="2" charset="-122"/>
          </a:endParaRPr>
        </a:p>
      </dgm:t>
    </dgm:pt>
    <dgm:pt modelId="{FDB27DD6-FE82-44BF-926A-6D1E84A892AC}" type="parTrans" cxnId="{F97C7EF0-F807-460C-8C05-8DBE6FFD241B}">
      <dgm:prSet/>
      <dgm:spPr/>
      <dgm:t>
        <a:bodyPr/>
        <a:lstStyle/>
        <a:p>
          <a:endParaRPr lang="zh-CN" altLang="en-US"/>
        </a:p>
      </dgm:t>
    </dgm:pt>
    <dgm:pt modelId="{BC9662CD-84B8-4215-9081-E58C64151973}" type="sibTrans" cxnId="{F97C7EF0-F807-460C-8C05-8DBE6FFD241B}">
      <dgm:prSet/>
      <dgm:spPr/>
      <dgm:t>
        <a:bodyPr/>
        <a:lstStyle/>
        <a:p>
          <a:endParaRPr lang="zh-CN" altLang="en-US"/>
        </a:p>
      </dgm:t>
    </dgm:pt>
    <dgm:pt modelId="{BFB6A726-EF90-40C0-9819-24AEB1CCF9D0}">
      <dgm:prSet/>
      <dgm:spPr/>
      <dgm:t>
        <a:bodyPr/>
        <a:lstStyle/>
        <a:p>
          <a:pPr rtl="0"/>
          <a:r>
            <a:rPr kumimoji="1" lang="zh-CN" b="1" dirty="0" smtClean="0">
              <a:latin typeface="华文新魏" panose="02010800040101010101" pitchFamily="2" charset="-122"/>
              <a:ea typeface="华文新魏" panose="02010800040101010101" pitchFamily="2" charset="-122"/>
            </a:rPr>
            <a:t>第三方支付服务企业</a:t>
          </a:r>
          <a:endParaRPr lang="zh-CN" dirty="0">
            <a:latin typeface="华文新魏" panose="02010800040101010101" pitchFamily="2" charset="-122"/>
            <a:ea typeface="华文新魏" panose="02010800040101010101" pitchFamily="2" charset="-122"/>
          </a:endParaRPr>
        </a:p>
      </dgm:t>
    </dgm:pt>
    <dgm:pt modelId="{AE24EA6B-80D5-4A6B-B584-CEAD864ADF42}" type="parTrans" cxnId="{82C5C89A-8F65-4DA4-8A2D-2C34CE7D29E7}">
      <dgm:prSet/>
      <dgm:spPr/>
      <dgm:t>
        <a:bodyPr/>
        <a:lstStyle/>
        <a:p>
          <a:endParaRPr lang="zh-CN" altLang="en-US"/>
        </a:p>
      </dgm:t>
    </dgm:pt>
    <dgm:pt modelId="{F0879873-D980-403F-B61E-13DE1697F482}" type="sibTrans" cxnId="{82C5C89A-8F65-4DA4-8A2D-2C34CE7D29E7}">
      <dgm:prSet/>
      <dgm:spPr/>
      <dgm:t>
        <a:bodyPr/>
        <a:lstStyle/>
        <a:p>
          <a:endParaRPr lang="zh-CN" altLang="en-US"/>
        </a:p>
      </dgm:t>
    </dgm:pt>
    <dgm:pt modelId="{D09E5614-23B6-46F8-A7EE-BB19AB28EA84}">
      <dgm:prSet/>
      <dgm:spPr/>
      <dgm:t>
        <a:bodyPr/>
        <a:lstStyle/>
        <a:p>
          <a:pPr rtl="0"/>
          <a:r>
            <a:rPr kumimoji="1" lang="zh-CN" b="1" dirty="0" smtClean="0">
              <a:latin typeface="华文新魏" panose="02010800040101010101" pitchFamily="2" charset="-122"/>
              <a:ea typeface="华文新魏" panose="02010800040101010101" pitchFamily="2" charset="-122"/>
            </a:rPr>
            <a:t>网店装修服务</a:t>
          </a:r>
          <a:endParaRPr lang="zh-CN" dirty="0">
            <a:latin typeface="华文新魏" panose="02010800040101010101" pitchFamily="2" charset="-122"/>
            <a:ea typeface="华文新魏" panose="02010800040101010101" pitchFamily="2" charset="-122"/>
          </a:endParaRPr>
        </a:p>
      </dgm:t>
    </dgm:pt>
    <dgm:pt modelId="{1BA7951D-E50B-458D-B588-27A1347A3A91}" type="parTrans" cxnId="{9AFD5264-5D2E-4B6B-801F-CF526D2E52BD}">
      <dgm:prSet/>
      <dgm:spPr/>
      <dgm:t>
        <a:bodyPr/>
        <a:lstStyle/>
        <a:p>
          <a:endParaRPr lang="zh-CN" altLang="en-US"/>
        </a:p>
      </dgm:t>
    </dgm:pt>
    <dgm:pt modelId="{7E4774DF-4548-4112-999B-CE85F3B65A5E}" type="sibTrans" cxnId="{9AFD5264-5D2E-4B6B-801F-CF526D2E52BD}">
      <dgm:prSet/>
      <dgm:spPr/>
      <dgm:t>
        <a:bodyPr/>
        <a:lstStyle/>
        <a:p>
          <a:endParaRPr lang="zh-CN" altLang="en-US"/>
        </a:p>
      </dgm:t>
    </dgm:pt>
    <dgm:pt modelId="{63C01FD2-93B1-4551-8B2B-760B5FC9F9D6}" type="pres">
      <dgm:prSet presAssocID="{340F6F23-D297-4941-ADA6-A18AA3BAEF44}" presName="linear" presStyleCnt="0">
        <dgm:presLayoutVars>
          <dgm:animLvl val="lvl"/>
          <dgm:resizeHandles val="exact"/>
        </dgm:presLayoutVars>
      </dgm:prSet>
      <dgm:spPr/>
      <dgm:t>
        <a:bodyPr/>
        <a:lstStyle/>
        <a:p>
          <a:endParaRPr lang="zh-CN" altLang="en-US"/>
        </a:p>
      </dgm:t>
    </dgm:pt>
    <dgm:pt modelId="{2F702E60-5328-4526-B41B-DC6DE1E3086A}" type="pres">
      <dgm:prSet presAssocID="{2A568077-01D9-4C13-A8D9-A4BFB68C4B34}" presName="parentText" presStyleLbl="node1" presStyleIdx="0" presStyleCnt="1" custScaleY="83173">
        <dgm:presLayoutVars>
          <dgm:chMax val="0"/>
          <dgm:bulletEnabled val="1"/>
        </dgm:presLayoutVars>
      </dgm:prSet>
      <dgm:spPr/>
      <dgm:t>
        <a:bodyPr/>
        <a:lstStyle/>
        <a:p>
          <a:endParaRPr lang="zh-CN" altLang="en-US"/>
        </a:p>
      </dgm:t>
    </dgm:pt>
    <dgm:pt modelId="{E2A0A2CB-43A4-4219-95AF-73E9AADE7120}" type="pres">
      <dgm:prSet presAssocID="{2A568077-01D9-4C13-A8D9-A4BFB68C4B34}" presName="childText" presStyleLbl="revTx" presStyleIdx="0" presStyleCnt="1">
        <dgm:presLayoutVars>
          <dgm:bulletEnabled val="1"/>
        </dgm:presLayoutVars>
      </dgm:prSet>
      <dgm:spPr/>
      <dgm:t>
        <a:bodyPr/>
        <a:lstStyle/>
        <a:p>
          <a:endParaRPr lang="zh-CN" altLang="en-US"/>
        </a:p>
      </dgm:t>
    </dgm:pt>
  </dgm:ptLst>
  <dgm:cxnLst>
    <dgm:cxn modelId="{DC703AE1-A864-4DF1-A937-DA0BB28CCE92}" type="presOf" srcId="{E4D1EB40-0D8D-4349-99B6-1554E7CA996C}" destId="{E2A0A2CB-43A4-4219-95AF-73E9AADE7120}" srcOrd="0" destOrd="0" presId="urn:microsoft.com/office/officeart/2005/8/layout/vList2"/>
    <dgm:cxn modelId="{F97C7EF0-F807-460C-8C05-8DBE6FFD241B}" srcId="{2A568077-01D9-4C13-A8D9-A4BFB68C4B34}" destId="{FDC8CDDB-84D8-42A5-9767-43AB90FCB935}" srcOrd="1" destOrd="0" parTransId="{FDB27DD6-FE82-44BF-926A-6D1E84A892AC}" sibTransId="{BC9662CD-84B8-4215-9081-E58C64151973}"/>
    <dgm:cxn modelId="{E8EE8FC1-E8AF-467E-A0A0-452D055AB0D8}" type="presOf" srcId="{340F6F23-D297-4941-ADA6-A18AA3BAEF44}" destId="{63C01FD2-93B1-4551-8B2B-760B5FC9F9D6}" srcOrd="0" destOrd="0" presId="urn:microsoft.com/office/officeart/2005/8/layout/vList2"/>
    <dgm:cxn modelId="{6733C814-5C0C-47F1-992D-F667CED4AF65}" srcId="{340F6F23-D297-4941-ADA6-A18AA3BAEF44}" destId="{2A568077-01D9-4C13-A8D9-A4BFB68C4B34}" srcOrd="0" destOrd="0" parTransId="{533FA529-6CEF-41EA-8803-4208F22B9842}" sibTransId="{99F5EA2F-88A6-4A59-944C-578CE4BADDB6}"/>
    <dgm:cxn modelId="{91E95A8E-4AA1-4979-A7CA-F5536C6809CB}" type="presOf" srcId="{2A568077-01D9-4C13-A8D9-A4BFB68C4B34}" destId="{2F702E60-5328-4526-B41B-DC6DE1E3086A}" srcOrd="0" destOrd="0" presId="urn:microsoft.com/office/officeart/2005/8/layout/vList2"/>
    <dgm:cxn modelId="{30154418-4115-4308-B115-0320327C2493}" type="presOf" srcId="{FDC8CDDB-84D8-42A5-9767-43AB90FCB935}" destId="{E2A0A2CB-43A4-4219-95AF-73E9AADE7120}" srcOrd="0" destOrd="2" presId="urn:microsoft.com/office/officeart/2005/8/layout/vList2"/>
    <dgm:cxn modelId="{20EE20F9-FC6B-4D2B-A9A1-D91734199143}" srcId="{2A568077-01D9-4C13-A8D9-A4BFB68C4B34}" destId="{E4D1EB40-0D8D-4349-99B6-1554E7CA996C}" srcOrd="0" destOrd="0" parTransId="{23DFA45A-FD99-471A-8FD5-C3B8C129A335}" sibTransId="{D67B7899-68E2-48BB-AB14-4FD7C9872516}"/>
    <dgm:cxn modelId="{82C5C89A-8F65-4DA4-8A2D-2C34CE7D29E7}" srcId="{2A568077-01D9-4C13-A8D9-A4BFB68C4B34}" destId="{BFB6A726-EF90-40C0-9819-24AEB1CCF9D0}" srcOrd="2" destOrd="0" parTransId="{AE24EA6B-80D5-4A6B-B584-CEAD864ADF42}" sibTransId="{F0879873-D980-403F-B61E-13DE1697F482}"/>
    <dgm:cxn modelId="{FE2AB522-D654-4C85-8C39-C532C7A3A883}" type="presOf" srcId="{F27EDD67-2979-4F02-81EF-6C538C181A4B}" destId="{E2A0A2CB-43A4-4219-95AF-73E9AADE7120}" srcOrd="0" destOrd="1" presId="urn:microsoft.com/office/officeart/2005/8/layout/vList2"/>
    <dgm:cxn modelId="{41B20FA5-6F0F-449D-A29E-693294ED0737}" type="presOf" srcId="{BFB6A726-EF90-40C0-9819-24AEB1CCF9D0}" destId="{E2A0A2CB-43A4-4219-95AF-73E9AADE7120}" srcOrd="0" destOrd="3" presId="urn:microsoft.com/office/officeart/2005/8/layout/vList2"/>
    <dgm:cxn modelId="{9AFD5264-5D2E-4B6B-801F-CF526D2E52BD}" srcId="{2A568077-01D9-4C13-A8D9-A4BFB68C4B34}" destId="{D09E5614-23B6-46F8-A7EE-BB19AB28EA84}" srcOrd="3" destOrd="0" parTransId="{1BA7951D-E50B-458D-B588-27A1347A3A91}" sibTransId="{7E4774DF-4548-4112-999B-CE85F3B65A5E}"/>
    <dgm:cxn modelId="{3C6979FF-2491-4344-B4CE-4BC7F3CA0FF5}" type="presOf" srcId="{D09E5614-23B6-46F8-A7EE-BB19AB28EA84}" destId="{E2A0A2CB-43A4-4219-95AF-73E9AADE7120}" srcOrd="0" destOrd="4" presId="urn:microsoft.com/office/officeart/2005/8/layout/vList2"/>
    <dgm:cxn modelId="{5B0FECE7-7BAA-4A34-B9C3-CFC9A718F946}" srcId="{E4D1EB40-0D8D-4349-99B6-1554E7CA996C}" destId="{F27EDD67-2979-4F02-81EF-6C538C181A4B}" srcOrd="0" destOrd="0" parTransId="{DA7C3EBB-E340-4373-9B60-1DF741388328}" sibTransId="{B112464C-17ED-4DD6-9EB7-961E3CED50DD}"/>
    <dgm:cxn modelId="{BF3C21C1-01D5-4FF7-AE2C-FD4E7D902609}" type="presParOf" srcId="{63C01FD2-93B1-4551-8B2B-760B5FC9F9D6}" destId="{2F702E60-5328-4526-B41B-DC6DE1E3086A}" srcOrd="0" destOrd="0" presId="urn:microsoft.com/office/officeart/2005/8/layout/vList2"/>
    <dgm:cxn modelId="{6B52012C-F687-43AD-B428-AAFDF9335BF6}" type="presParOf" srcId="{63C01FD2-93B1-4551-8B2B-760B5FC9F9D6}" destId="{E2A0A2CB-43A4-4219-95AF-73E9AADE712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0ECE278-EDAC-427A-A6F4-ED31703DD8D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C45DB154-6856-4F3B-9165-D9F7ACDEDA7D}">
      <dgm:prSet/>
      <dgm:spPr/>
      <dgm:t>
        <a:bodyPr/>
        <a:lstStyle/>
        <a:p>
          <a:pPr rtl="0"/>
          <a:r>
            <a:rPr lang="en-US" b="1" dirty="0" smtClean="0">
              <a:latin typeface="华文新魏" panose="02010800040101010101" pitchFamily="2" charset="-122"/>
              <a:ea typeface="华文新魏" panose="02010800040101010101" pitchFamily="2" charset="-122"/>
            </a:rPr>
            <a:t>1</a:t>
          </a:r>
          <a:r>
            <a:rPr lang="zh-CN" b="1" dirty="0" smtClean="0">
              <a:latin typeface="华文新魏" panose="02010800040101010101" pitchFamily="2" charset="-122"/>
              <a:ea typeface="华文新魏" panose="02010800040101010101" pitchFamily="2" charset="-122"/>
            </a:rPr>
            <a:t>、计算机的广泛应用</a:t>
          </a:r>
          <a:endParaRPr lang="zh-CN" dirty="0">
            <a:latin typeface="华文新魏" panose="02010800040101010101" pitchFamily="2" charset="-122"/>
            <a:ea typeface="华文新魏" panose="02010800040101010101" pitchFamily="2" charset="-122"/>
          </a:endParaRPr>
        </a:p>
      </dgm:t>
    </dgm:pt>
    <dgm:pt modelId="{1F4203BA-C902-4EA9-AFF2-6A8C337697C1}" type="parTrans" cxnId="{78DEDE97-A59A-471A-9697-89B81E737EAB}">
      <dgm:prSet/>
      <dgm:spPr/>
      <dgm:t>
        <a:bodyPr/>
        <a:lstStyle/>
        <a:p>
          <a:endParaRPr lang="zh-CN" altLang="en-US"/>
        </a:p>
      </dgm:t>
    </dgm:pt>
    <dgm:pt modelId="{36AE39B4-17EF-4F64-9478-7073195D4A45}" type="sibTrans" cxnId="{78DEDE97-A59A-471A-9697-89B81E737EAB}">
      <dgm:prSet/>
      <dgm:spPr/>
      <dgm:t>
        <a:bodyPr/>
        <a:lstStyle/>
        <a:p>
          <a:endParaRPr lang="zh-CN" altLang="en-US"/>
        </a:p>
      </dgm:t>
    </dgm:pt>
    <dgm:pt modelId="{022D4626-0116-4BD9-A617-233403153441}">
      <dgm:prSet/>
      <dgm:spPr/>
      <dgm:t>
        <a:bodyPr/>
        <a:lstStyle/>
        <a:p>
          <a:pPr rtl="0"/>
          <a:r>
            <a:rPr lang="zh-CN" b="1" dirty="0" smtClean="0"/>
            <a:t>为电子商务的应用提供了基础条件。</a:t>
          </a:r>
          <a:r>
            <a:rPr lang="zh-CN" dirty="0" smtClean="0"/>
            <a:t> </a:t>
          </a:r>
          <a:endParaRPr lang="zh-CN" dirty="0"/>
        </a:p>
      </dgm:t>
    </dgm:pt>
    <dgm:pt modelId="{C64CACB8-8103-47AF-B752-3CA7BA365F65}" type="parTrans" cxnId="{345B51CB-2C07-4B3A-8C15-2D147B9F7C6D}">
      <dgm:prSet/>
      <dgm:spPr/>
      <dgm:t>
        <a:bodyPr/>
        <a:lstStyle/>
        <a:p>
          <a:endParaRPr lang="zh-CN" altLang="en-US"/>
        </a:p>
      </dgm:t>
    </dgm:pt>
    <dgm:pt modelId="{39FF0C76-F0D2-4198-B260-39A1B698B038}" type="sibTrans" cxnId="{345B51CB-2C07-4B3A-8C15-2D147B9F7C6D}">
      <dgm:prSet/>
      <dgm:spPr/>
      <dgm:t>
        <a:bodyPr/>
        <a:lstStyle/>
        <a:p>
          <a:endParaRPr lang="zh-CN" altLang="en-US"/>
        </a:p>
      </dgm:t>
    </dgm:pt>
    <dgm:pt modelId="{D179CE27-7244-4308-98C5-4A1A8D061375}" type="pres">
      <dgm:prSet presAssocID="{C0ECE278-EDAC-427A-A6F4-ED31703DD8D2}" presName="linear" presStyleCnt="0">
        <dgm:presLayoutVars>
          <dgm:animLvl val="lvl"/>
          <dgm:resizeHandles val="exact"/>
        </dgm:presLayoutVars>
      </dgm:prSet>
      <dgm:spPr/>
      <dgm:t>
        <a:bodyPr/>
        <a:lstStyle/>
        <a:p>
          <a:endParaRPr lang="zh-CN" altLang="en-US"/>
        </a:p>
      </dgm:t>
    </dgm:pt>
    <dgm:pt modelId="{453CA4B4-B72B-4E7E-8DD1-4B026A4813A9}" type="pres">
      <dgm:prSet presAssocID="{C45DB154-6856-4F3B-9165-D9F7ACDEDA7D}" presName="parentText" presStyleLbl="node1" presStyleIdx="0" presStyleCnt="1">
        <dgm:presLayoutVars>
          <dgm:chMax val="0"/>
          <dgm:bulletEnabled val="1"/>
        </dgm:presLayoutVars>
      </dgm:prSet>
      <dgm:spPr/>
      <dgm:t>
        <a:bodyPr/>
        <a:lstStyle/>
        <a:p>
          <a:endParaRPr lang="zh-CN" altLang="en-US"/>
        </a:p>
      </dgm:t>
    </dgm:pt>
    <dgm:pt modelId="{559F55C5-C09F-4C3A-AA00-9BC523BD9F7F}" type="pres">
      <dgm:prSet presAssocID="{C45DB154-6856-4F3B-9165-D9F7ACDEDA7D}" presName="childText" presStyleLbl="revTx" presStyleIdx="0" presStyleCnt="1">
        <dgm:presLayoutVars>
          <dgm:bulletEnabled val="1"/>
        </dgm:presLayoutVars>
      </dgm:prSet>
      <dgm:spPr/>
      <dgm:t>
        <a:bodyPr/>
        <a:lstStyle/>
        <a:p>
          <a:endParaRPr lang="zh-CN" altLang="en-US"/>
        </a:p>
      </dgm:t>
    </dgm:pt>
  </dgm:ptLst>
  <dgm:cxnLst>
    <dgm:cxn modelId="{78DEDE97-A59A-471A-9697-89B81E737EAB}" srcId="{C0ECE278-EDAC-427A-A6F4-ED31703DD8D2}" destId="{C45DB154-6856-4F3B-9165-D9F7ACDEDA7D}" srcOrd="0" destOrd="0" parTransId="{1F4203BA-C902-4EA9-AFF2-6A8C337697C1}" sibTransId="{36AE39B4-17EF-4F64-9478-7073195D4A45}"/>
    <dgm:cxn modelId="{5EFC0288-8DCE-4A85-988C-16D6AD3DAC93}" type="presOf" srcId="{C45DB154-6856-4F3B-9165-D9F7ACDEDA7D}" destId="{453CA4B4-B72B-4E7E-8DD1-4B026A4813A9}" srcOrd="0" destOrd="0" presId="urn:microsoft.com/office/officeart/2005/8/layout/vList2"/>
    <dgm:cxn modelId="{B24D372D-5295-4656-B80D-0FD49F981ED2}" type="presOf" srcId="{C0ECE278-EDAC-427A-A6F4-ED31703DD8D2}" destId="{D179CE27-7244-4308-98C5-4A1A8D061375}" srcOrd="0" destOrd="0" presId="urn:microsoft.com/office/officeart/2005/8/layout/vList2"/>
    <dgm:cxn modelId="{35013DEB-DB86-4708-877A-A2A6E8B3AFA5}" type="presOf" srcId="{022D4626-0116-4BD9-A617-233403153441}" destId="{559F55C5-C09F-4C3A-AA00-9BC523BD9F7F}" srcOrd="0" destOrd="0" presId="urn:microsoft.com/office/officeart/2005/8/layout/vList2"/>
    <dgm:cxn modelId="{345B51CB-2C07-4B3A-8C15-2D147B9F7C6D}" srcId="{C45DB154-6856-4F3B-9165-D9F7ACDEDA7D}" destId="{022D4626-0116-4BD9-A617-233403153441}" srcOrd="0" destOrd="0" parTransId="{C64CACB8-8103-47AF-B752-3CA7BA365F65}" sibTransId="{39FF0C76-F0D2-4198-B260-39A1B698B038}"/>
    <dgm:cxn modelId="{7454AB55-A22C-4F74-8CC1-68899DF96D3E}" type="presParOf" srcId="{D179CE27-7244-4308-98C5-4A1A8D061375}" destId="{453CA4B4-B72B-4E7E-8DD1-4B026A4813A9}" srcOrd="0" destOrd="0" presId="urn:microsoft.com/office/officeart/2005/8/layout/vList2"/>
    <dgm:cxn modelId="{4FE30C53-EA4B-46B6-9502-10018025BC45}" type="presParOf" srcId="{D179CE27-7244-4308-98C5-4A1A8D061375}" destId="{559F55C5-C09F-4C3A-AA00-9BC523BD9F7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AD3B43-2032-4B08-A551-CA8DC25ACF8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9F8CDA9C-A7F8-4F85-920F-0013F6CE918A}">
      <dgm:prSet/>
      <dgm:spPr/>
      <dgm:t>
        <a:bodyPr/>
        <a:lstStyle/>
        <a:p>
          <a:pPr rtl="0"/>
          <a:r>
            <a:rPr lang="en-US" b="1" dirty="0" smtClean="0">
              <a:latin typeface="华文新魏" panose="02010800040101010101" pitchFamily="2" charset="-122"/>
              <a:ea typeface="华文新魏" panose="02010800040101010101" pitchFamily="2" charset="-122"/>
            </a:rPr>
            <a:t>2</a:t>
          </a:r>
          <a:r>
            <a:rPr lang="zh-CN" b="1" dirty="0" smtClean="0">
              <a:latin typeface="华文新魏" panose="02010800040101010101" pitchFamily="2" charset="-122"/>
              <a:ea typeface="华文新魏" panose="02010800040101010101" pitchFamily="2" charset="-122"/>
            </a:rPr>
            <a:t>、网络的普及和成熟</a:t>
          </a:r>
          <a:endParaRPr lang="zh-CN" dirty="0">
            <a:latin typeface="华文新魏" panose="02010800040101010101" pitchFamily="2" charset="-122"/>
            <a:ea typeface="华文新魏" panose="02010800040101010101" pitchFamily="2" charset="-122"/>
          </a:endParaRPr>
        </a:p>
      </dgm:t>
    </dgm:pt>
    <dgm:pt modelId="{E47322C6-9655-4FCA-97CA-C073331F7945}" type="parTrans" cxnId="{D193601B-3ADA-44CA-BABA-D873F5F643E2}">
      <dgm:prSet/>
      <dgm:spPr/>
      <dgm:t>
        <a:bodyPr/>
        <a:lstStyle/>
        <a:p>
          <a:endParaRPr lang="zh-CN" altLang="en-US"/>
        </a:p>
      </dgm:t>
    </dgm:pt>
    <dgm:pt modelId="{2F49716A-2F0B-4B4B-847A-7BF19C12775F}" type="sibTrans" cxnId="{D193601B-3ADA-44CA-BABA-D873F5F643E2}">
      <dgm:prSet/>
      <dgm:spPr/>
      <dgm:t>
        <a:bodyPr/>
        <a:lstStyle/>
        <a:p>
          <a:endParaRPr lang="zh-CN" altLang="en-US"/>
        </a:p>
      </dgm:t>
    </dgm:pt>
    <dgm:pt modelId="{278745CA-1B46-492A-A398-9D679BFB15F4}">
      <dgm:prSet/>
      <dgm:spPr/>
      <dgm:t>
        <a:bodyPr/>
        <a:lstStyle/>
        <a:p>
          <a:pPr rtl="0"/>
          <a:r>
            <a:rPr lang="zh-CN" b="1" dirty="0" smtClean="0"/>
            <a:t>为电子商务的发展提供了一个快捷、安全、低成本的信息交流平台</a:t>
          </a:r>
          <a:endParaRPr lang="zh-CN" dirty="0"/>
        </a:p>
      </dgm:t>
    </dgm:pt>
    <dgm:pt modelId="{1A368142-020C-48B0-8A13-8EFFD1E36507}" type="parTrans" cxnId="{D03C5F5C-94AA-4928-A22C-E0DDC119C151}">
      <dgm:prSet/>
      <dgm:spPr/>
      <dgm:t>
        <a:bodyPr/>
        <a:lstStyle/>
        <a:p>
          <a:endParaRPr lang="zh-CN" altLang="en-US"/>
        </a:p>
      </dgm:t>
    </dgm:pt>
    <dgm:pt modelId="{01651861-14DA-46EF-80B2-A59549D816AC}" type="sibTrans" cxnId="{D03C5F5C-94AA-4928-A22C-E0DDC119C151}">
      <dgm:prSet/>
      <dgm:spPr/>
      <dgm:t>
        <a:bodyPr/>
        <a:lstStyle/>
        <a:p>
          <a:endParaRPr lang="zh-CN" altLang="en-US"/>
        </a:p>
      </dgm:t>
    </dgm:pt>
    <dgm:pt modelId="{436FC9C4-79FD-4C70-B814-07EFE0A2AE1F}" type="pres">
      <dgm:prSet presAssocID="{80AD3B43-2032-4B08-A551-CA8DC25ACF84}" presName="linear" presStyleCnt="0">
        <dgm:presLayoutVars>
          <dgm:animLvl val="lvl"/>
          <dgm:resizeHandles val="exact"/>
        </dgm:presLayoutVars>
      </dgm:prSet>
      <dgm:spPr/>
      <dgm:t>
        <a:bodyPr/>
        <a:lstStyle/>
        <a:p>
          <a:endParaRPr lang="zh-CN" altLang="en-US"/>
        </a:p>
      </dgm:t>
    </dgm:pt>
    <dgm:pt modelId="{919C92D9-107A-4192-BE60-E0879D13F322}" type="pres">
      <dgm:prSet presAssocID="{9F8CDA9C-A7F8-4F85-920F-0013F6CE918A}" presName="parentText" presStyleLbl="node1" presStyleIdx="0" presStyleCnt="1" custScaleY="49148">
        <dgm:presLayoutVars>
          <dgm:chMax val="0"/>
          <dgm:bulletEnabled val="1"/>
        </dgm:presLayoutVars>
      </dgm:prSet>
      <dgm:spPr/>
      <dgm:t>
        <a:bodyPr/>
        <a:lstStyle/>
        <a:p>
          <a:endParaRPr lang="zh-CN" altLang="en-US"/>
        </a:p>
      </dgm:t>
    </dgm:pt>
    <dgm:pt modelId="{202C2FE9-6D7A-4694-8669-63526622BDAC}" type="pres">
      <dgm:prSet presAssocID="{9F8CDA9C-A7F8-4F85-920F-0013F6CE918A}" presName="childText" presStyleLbl="revTx" presStyleIdx="0" presStyleCnt="1">
        <dgm:presLayoutVars>
          <dgm:bulletEnabled val="1"/>
        </dgm:presLayoutVars>
      </dgm:prSet>
      <dgm:spPr/>
      <dgm:t>
        <a:bodyPr/>
        <a:lstStyle/>
        <a:p>
          <a:endParaRPr lang="zh-CN" altLang="en-US"/>
        </a:p>
      </dgm:t>
    </dgm:pt>
  </dgm:ptLst>
  <dgm:cxnLst>
    <dgm:cxn modelId="{D03C5F5C-94AA-4928-A22C-E0DDC119C151}" srcId="{9F8CDA9C-A7F8-4F85-920F-0013F6CE918A}" destId="{278745CA-1B46-492A-A398-9D679BFB15F4}" srcOrd="0" destOrd="0" parTransId="{1A368142-020C-48B0-8A13-8EFFD1E36507}" sibTransId="{01651861-14DA-46EF-80B2-A59549D816AC}"/>
    <dgm:cxn modelId="{32713F68-6319-43C3-A1C9-A3586E202C7C}" type="presOf" srcId="{80AD3B43-2032-4B08-A551-CA8DC25ACF84}" destId="{436FC9C4-79FD-4C70-B814-07EFE0A2AE1F}" srcOrd="0" destOrd="0" presId="urn:microsoft.com/office/officeart/2005/8/layout/vList2"/>
    <dgm:cxn modelId="{D193601B-3ADA-44CA-BABA-D873F5F643E2}" srcId="{80AD3B43-2032-4B08-A551-CA8DC25ACF84}" destId="{9F8CDA9C-A7F8-4F85-920F-0013F6CE918A}" srcOrd="0" destOrd="0" parTransId="{E47322C6-9655-4FCA-97CA-C073331F7945}" sibTransId="{2F49716A-2F0B-4B4B-847A-7BF19C12775F}"/>
    <dgm:cxn modelId="{3D53C9F2-80FB-4D2A-B484-0B7B56F5B0E9}" type="presOf" srcId="{9F8CDA9C-A7F8-4F85-920F-0013F6CE918A}" destId="{919C92D9-107A-4192-BE60-E0879D13F322}" srcOrd="0" destOrd="0" presId="urn:microsoft.com/office/officeart/2005/8/layout/vList2"/>
    <dgm:cxn modelId="{87EA9956-6C09-422A-8A75-FCC968C7FB5B}" type="presOf" srcId="{278745CA-1B46-492A-A398-9D679BFB15F4}" destId="{202C2FE9-6D7A-4694-8669-63526622BDAC}" srcOrd="0" destOrd="0" presId="urn:microsoft.com/office/officeart/2005/8/layout/vList2"/>
    <dgm:cxn modelId="{03ED99DA-A05B-46B8-B0CC-76746D68D53E}" type="presParOf" srcId="{436FC9C4-79FD-4C70-B814-07EFE0A2AE1F}" destId="{919C92D9-107A-4192-BE60-E0879D13F322}" srcOrd="0" destOrd="0" presId="urn:microsoft.com/office/officeart/2005/8/layout/vList2"/>
    <dgm:cxn modelId="{B6B545DE-6A3D-4200-AC11-44F19ECE62DE}" type="presParOf" srcId="{436FC9C4-79FD-4C70-B814-07EFE0A2AE1F}" destId="{202C2FE9-6D7A-4694-8669-63526622BDAC}"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FDC4F3-FD82-4387-A03B-A25C06ED83E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0A82C577-8218-42DB-A1F0-5DF36A1B1BF9}">
      <dgm:prSet/>
      <dgm:spPr/>
      <dgm:t>
        <a:bodyPr/>
        <a:lstStyle/>
        <a:p>
          <a:pPr rtl="0"/>
          <a:r>
            <a:rPr lang="zh-CN" dirty="0" smtClean="0">
              <a:latin typeface="华文新魏" panose="02010800040101010101" pitchFamily="2" charset="-122"/>
              <a:ea typeface="华文新魏" panose="02010800040101010101" pitchFamily="2" charset="-122"/>
            </a:rPr>
            <a:t>基于</a:t>
          </a:r>
          <a:r>
            <a:rPr lang="en-US" dirty="0" smtClean="0">
              <a:latin typeface="华文新魏" panose="02010800040101010101" pitchFamily="2" charset="-122"/>
              <a:ea typeface="华文新魏" panose="02010800040101010101" pitchFamily="2" charset="-122"/>
            </a:rPr>
            <a:t>EDI</a:t>
          </a:r>
          <a:r>
            <a:rPr lang="zh-CN" dirty="0" smtClean="0">
              <a:latin typeface="华文新魏" panose="02010800040101010101" pitchFamily="2" charset="-122"/>
              <a:ea typeface="华文新魏" panose="02010800040101010101" pitchFamily="2" charset="-122"/>
            </a:rPr>
            <a:t>的电子商务已经具备了</a:t>
          </a:r>
          <a:r>
            <a:rPr lang="zh-CN" b="1" dirty="0" smtClean="0">
              <a:latin typeface="华文新魏" panose="02010800040101010101" pitchFamily="2" charset="-122"/>
              <a:ea typeface="华文新魏" panose="02010800040101010101" pitchFamily="2" charset="-122"/>
            </a:rPr>
            <a:t>互联网电子商务的主要特征</a:t>
          </a:r>
          <a:r>
            <a:rPr lang="zh-CN" dirty="0" smtClean="0">
              <a:latin typeface="华文新魏" panose="02010800040101010101" pitchFamily="2" charset="-122"/>
              <a:ea typeface="华文新魏" panose="02010800040101010101" pitchFamily="2" charset="-122"/>
            </a:rPr>
            <a:t>：</a:t>
          </a:r>
          <a:endParaRPr lang="zh-CN" dirty="0">
            <a:latin typeface="华文新魏" panose="02010800040101010101" pitchFamily="2" charset="-122"/>
            <a:ea typeface="华文新魏" panose="02010800040101010101" pitchFamily="2" charset="-122"/>
          </a:endParaRPr>
        </a:p>
      </dgm:t>
    </dgm:pt>
    <dgm:pt modelId="{9BDCDCE5-CE27-4F11-97CF-C3099705D140}" type="parTrans" cxnId="{E23F8E37-122B-4DB5-98C6-AC9B56BAB34E}">
      <dgm:prSet/>
      <dgm:spPr/>
      <dgm:t>
        <a:bodyPr/>
        <a:lstStyle/>
        <a:p>
          <a:endParaRPr lang="zh-CN" altLang="en-US"/>
        </a:p>
      </dgm:t>
    </dgm:pt>
    <dgm:pt modelId="{B4F7B04C-A049-4F8F-B69C-AD5B3634CF82}" type="sibTrans" cxnId="{E23F8E37-122B-4DB5-98C6-AC9B56BAB34E}">
      <dgm:prSet/>
      <dgm:spPr/>
      <dgm:t>
        <a:bodyPr/>
        <a:lstStyle/>
        <a:p>
          <a:endParaRPr lang="zh-CN" altLang="en-US"/>
        </a:p>
      </dgm:t>
    </dgm:pt>
    <dgm:pt modelId="{8C4C9299-7B62-4CD2-A2C2-5F3022E4B736}">
      <dgm:prSet custT="1"/>
      <dgm:spPr/>
      <dgm:t>
        <a:bodyPr/>
        <a:lstStyle/>
        <a:p>
          <a:pPr rtl="0"/>
          <a:r>
            <a:rPr lang="zh-CN" altLang="en-US" sz="3200" dirty="0" smtClean="0">
              <a:latin typeface="华文新魏" panose="02010800040101010101" pitchFamily="2" charset="-122"/>
              <a:ea typeface="华文新魏" panose="02010800040101010101" pitchFamily="2" charset="-122"/>
            </a:rPr>
            <a:t>通过减少纸质工作和增加自动化程度实现流水线式的业务流程</a:t>
          </a:r>
          <a:endParaRPr lang="zh-CN" altLang="en-US" sz="3200" dirty="0">
            <a:latin typeface="华文新魏" panose="02010800040101010101" pitchFamily="2" charset="-122"/>
            <a:ea typeface="华文新魏" panose="02010800040101010101" pitchFamily="2" charset="-122"/>
          </a:endParaRPr>
        </a:p>
      </dgm:t>
    </dgm:pt>
    <dgm:pt modelId="{4DCF051D-A27E-498C-A1F1-B697F2B3E536}" type="parTrans" cxnId="{E1E46308-7C33-48C4-83E9-CEE3BB50CF68}">
      <dgm:prSet/>
      <dgm:spPr/>
      <dgm:t>
        <a:bodyPr/>
        <a:lstStyle/>
        <a:p>
          <a:endParaRPr lang="zh-CN" altLang="en-US"/>
        </a:p>
      </dgm:t>
    </dgm:pt>
    <dgm:pt modelId="{1BA7B36B-6694-47DD-A9EB-33111CB6FFEE}" type="sibTrans" cxnId="{E1E46308-7C33-48C4-83E9-CEE3BB50CF68}">
      <dgm:prSet/>
      <dgm:spPr/>
      <dgm:t>
        <a:bodyPr/>
        <a:lstStyle/>
        <a:p>
          <a:endParaRPr lang="zh-CN" altLang="en-US"/>
        </a:p>
      </dgm:t>
    </dgm:pt>
    <dgm:pt modelId="{F5DA08B5-CE9F-40BF-82F7-804A2B3AF570}" type="pres">
      <dgm:prSet presAssocID="{FEFDC4F3-FD82-4387-A03B-A25C06ED83E5}" presName="linear" presStyleCnt="0">
        <dgm:presLayoutVars>
          <dgm:animLvl val="lvl"/>
          <dgm:resizeHandles val="exact"/>
        </dgm:presLayoutVars>
      </dgm:prSet>
      <dgm:spPr/>
      <dgm:t>
        <a:bodyPr/>
        <a:lstStyle/>
        <a:p>
          <a:endParaRPr lang="zh-CN" altLang="en-US"/>
        </a:p>
      </dgm:t>
    </dgm:pt>
    <dgm:pt modelId="{D54A475B-715F-432B-9FE2-72BD46B0857A}" type="pres">
      <dgm:prSet presAssocID="{0A82C577-8218-42DB-A1F0-5DF36A1B1BF9}" presName="parentText" presStyleLbl="node1" presStyleIdx="0" presStyleCnt="1" custScaleY="25097" custLinFactNeighborY="-36903">
        <dgm:presLayoutVars>
          <dgm:chMax val="0"/>
          <dgm:bulletEnabled val="1"/>
        </dgm:presLayoutVars>
      </dgm:prSet>
      <dgm:spPr/>
      <dgm:t>
        <a:bodyPr/>
        <a:lstStyle/>
        <a:p>
          <a:endParaRPr lang="zh-CN" altLang="en-US"/>
        </a:p>
      </dgm:t>
    </dgm:pt>
    <dgm:pt modelId="{15A7A36C-08D7-4DDF-AB8D-DD1468E5B488}" type="pres">
      <dgm:prSet presAssocID="{0A82C577-8218-42DB-A1F0-5DF36A1B1BF9}" presName="childText" presStyleLbl="revTx" presStyleIdx="0" presStyleCnt="1">
        <dgm:presLayoutVars>
          <dgm:bulletEnabled val="1"/>
        </dgm:presLayoutVars>
      </dgm:prSet>
      <dgm:spPr/>
      <dgm:t>
        <a:bodyPr/>
        <a:lstStyle/>
        <a:p>
          <a:endParaRPr lang="zh-CN" altLang="en-US"/>
        </a:p>
      </dgm:t>
    </dgm:pt>
  </dgm:ptLst>
  <dgm:cxnLst>
    <dgm:cxn modelId="{E1E46308-7C33-48C4-83E9-CEE3BB50CF68}" srcId="{0A82C577-8218-42DB-A1F0-5DF36A1B1BF9}" destId="{8C4C9299-7B62-4CD2-A2C2-5F3022E4B736}" srcOrd="0" destOrd="0" parTransId="{4DCF051D-A27E-498C-A1F1-B697F2B3E536}" sibTransId="{1BA7B36B-6694-47DD-A9EB-33111CB6FFEE}"/>
    <dgm:cxn modelId="{90E18007-8639-4070-9C04-E582D9BFBBDE}" type="presOf" srcId="{0A82C577-8218-42DB-A1F0-5DF36A1B1BF9}" destId="{D54A475B-715F-432B-9FE2-72BD46B0857A}" srcOrd="0" destOrd="0" presId="urn:microsoft.com/office/officeart/2005/8/layout/vList2"/>
    <dgm:cxn modelId="{E23F8E37-122B-4DB5-98C6-AC9B56BAB34E}" srcId="{FEFDC4F3-FD82-4387-A03B-A25C06ED83E5}" destId="{0A82C577-8218-42DB-A1F0-5DF36A1B1BF9}" srcOrd="0" destOrd="0" parTransId="{9BDCDCE5-CE27-4F11-97CF-C3099705D140}" sibTransId="{B4F7B04C-A049-4F8F-B69C-AD5B3634CF82}"/>
    <dgm:cxn modelId="{A281F469-80D7-4E85-B7F8-6D2BD5371C45}" type="presOf" srcId="{FEFDC4F3-FD82-4387-A03B-A25C06ED83E5}" destId="{F5DA08B5-CE9F-40BF-82F7-804A2B3AF570}" srcOrd="0" destOrd="0" presId="urn:microsoft.com/office/officeart/2005/8/layout/vList2"/>
    <dgm:cxn modelId="{343F1811-68B3-4A9C-AABD-0CFF7A1ACB1B}" type="presOf" srcId="{8C4C9299-7B62-4CD2-A2C2-5F3022E4B736}" destId="{15A7A36C-08D7-4DDF-AB8D-DD1468E5B488}" srcOrd="0" destOrd="0" presId="urn:microsoft.com/office/officeart/2005/8/layout/vList2"/>
    <dgm:cxn modelId="{52BD48D0-D598-4C5F-AABC-272C43875DC0}" type="presParOf" srcId="{F5DA08B5-CE9F-40BF-82F7-804A2B3AF570}" destId="{D54A475B-715F-432B-9FE2-72BD46B0857A}" srcOrd="0" destOrd="0" presId="urn:microsoft.com/office/officeart/2005/8/layout/vList2"/>
    <dgm:cxn modelId="{C5944E13-FACB-4924-8C56-A48338C5E18F}" type="presParOf" srcId="{F5DA08B5-CE9F-40BF-82F7-804A2B3AF570}" destId="{15A7A36C-08D7-4DDF-AB8D-DD1468E5B48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D1C69C-EBF9-4A74-AD83-28C2579D47D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3B60B965-0205-46D2-BAD9-07A21BAD17A4}">
      <dgm:prSet/>
      <dgm:spPr/>
      <dgm:t>
        <a:bodyPr/>
        <a:lstStyle/>
        <a:p>
          <a:pPr rtl="0"/>
          <a:r>
            <a:rPr lang="zh-CN" smtClean="0"/>
            <a:t>开始时间</a:t>
          </a:r>
          <a:endParaRPr lang="zh-CN"/>
        </a:p>
      </dgm:t>
    </dgm:pt>
    <dgm:pt modelId="{F89FB637-FBA4-4739-B3E6-4F5A9C94FDFE}" type="parTrans" cxnId="{05EE701C-A8C5-425E-8B21-36A457627197}">
      <dgm:prSet/>
      <dgm:spPr/>
      <dgm:t>
        <a:bodyPr/>
        <a:lstStyle/>
        <a:p>
          <a:endParaRPr lang="zh-CN" altLang="en-US"/>
        </a:p>
      </dgm:t>
    </dgm:pt>
    <dgm:pt modelId="{4A97A663-0BD9-4911-A16A-E8AB3A2944E7}" type="sibTrans" cxnId="{05EE701C-A8C5-425E-8B21-36A457627197}">
      <dgm:prSet/>
      <dgm:spPr/>
      <dgm:t>
        <a:bodyPr/>
        <a:lstStyle/>
        <a:p>
          <a:endParaRPr lang="zh-CN" altLang="en-US"/>
        </a:p>
      </dgm:t>
    </dgm:pt>
    <dgm:pt modelId="{84FE1F3E-337F-40F0-921D-06AFD9935643}">
      <dgm:prSet/>
      <dgm:spPr/>
      <dgm:t>
        <a:bodyPr/>
        <a:lstStyle/>
        <a:p>
          <a:pPr rtl="0"/>
          <a:r>
            <a:rPr lang="en-US" dirty="0" smtClean="0"/>
            <a:t>20</a:t>
          </a:r>
          <a:r>
            <a:rPr lang="zh-CN" dirty="0" smtClean="0"/>
            <a:t>世纪</a:t>
          </a:r>
          <a:r>
            <a:rPr lang="en-US" dirty="0" smtClean="0"/>
            <a:t>90</a:t>
          </a:r>
          <a:r>
            <a:rPr lang="zh-CN" dirty="0" smtClean="0"/>
            <a:t>年代中期以后</a:t>
          </a:r>
          <a:endParaRPr lang="zh-CN" dirty="0"/>
        </a:p>
      </dgm:t>
    </dgm:pt>
    <dgm:pt modelId="{A11B1CE4-0820-40E0-868D-F4416AE96B90}" type="parTrans" cxnId="{07AF6194-9F31-4F4A-A83B-4C639A9B6B10}">
      <dgm:prSet/>
      <dgm:spPr/>
      <dgm:t>
        <a:bodyPr/>
        <a:lstStyle/>
        <a:p>
          <a:endParaRPr lang="zh-CN" altLang="en-US"/>
        </a:p>
      </dgm:t>
    </dgm:pt>
    <dgm:pt modelId="{D20D7491-9F32-4662-A1AD-C905B35AE19E}" type="sibTrans" cxnId="{07AF6194-9F31-4F4A-A83B-4C639A9B6B10}">
      <dgm:prSet/>
      <dgm:spPr/>
      <dgm:t>
        <a:bodyPr/>
        <a:lstStyle/>
        <a:p>
          <a:endParaRPr lang="zh-CN" altLang="en-US"/>
        </a:p>
      </dgm:t>
    </dgm:pt>
    <dgm:pt modelId="{4E716A48-802C-43B1-BA73-0BE6E589972A}">
      <dgm:prSet/>
      <dgm:spPr/>
      <dgm:t>
        <a:bodyPr/>
        <a:lstStyle/>
        <a:p>
          <a:pPr rtl="0"/>
          <a:r>
            <a:rPr lang="zh-CN" smtClean="0"/>
            <a:t>特点</a:t>
          </a:r>
          <a:endParaRPr lang="zh-CN"/>
        </a:p>
      </dgm:t>
    </dgm:pt>
    <dgm:pt modelId="{08DB1969-A409-44D6-9FAA-70D681B0A834}" type="parTrans" cxnId="{278A88FB-8FB0-480E-B6CB-BCE8C80BE044}">
      <dgm:prSet/>
      <dgm:spPr/>
      <dgm:t>
        <a:bodyPr/>
        <a:lstStyle/>
        <a:p>
          <a:endParaRPr lang="zh-CN" altLang="en-US"/>
        </a:p>
      </dgm:t>
    </dgm:pt>
    <dgm:pt modelId="{451D017B-E238-404D-AC6A-71D10812E3DE}" type="sibTrans" cxnId="{278A88FB-8FB0-480E-B6CB-BCE8C80BE044}">
      <dgm:prSet/>
      <dgm:spPr/>
      <dgm:t>
        <a:bodyPr/>
        <a:lstStyle/>
        <a:p>
          <a:endParaRPr lang="zh-CN" altLang="en-US"/>
        </a:p>
      </dgm:t>
    </dgm:pt>
    <dgm:pt modelId="{6BAA7110-BD46-4518-A11E-92FDE1C5CA70}">
      <dgm:prSet/>
      <dgm:spPr/>
      <dgm:t>
        <a:bodyPr/>
        <a:lstStyle/>
        <a:p>
          <a:pPr rtl="0"/>
          <a:r>
            <a:rPr lang="zh-CN" dirty="0" smtClean="0"/>
            <a:t>互联网开始在企业和家庭领域流行</a:t>
          </a:r>
          <a:endParaRPr lang="zh-CN" dirty="0"/>
        </a:p>
      </dgm:t>
    </dgm:pt>
    <dgm:pt modelId="{FAA17EC2-4C72-4A58-941C-7C67192134DE}" type="parTrans" cxnId="{4CEABA07-FF71-4EF9-A551-5BCC1BD9FB9B}">
      <dgm:prSet/>
      <dgm:spPr/>
      <dgm:t>
        <a:bodyPr/>
        <a:lstStyle/>
        <a:p>
          <a:endParaRPr lang="zh-CN" altLang="en-US"/>
        </a:p>
      </dgm:t>
    </dgm:pt>
    <dgm:pt modelId="{C1B551D8-B646-4E3D-BECD-3E2402ACCDD0}" type="sibTrans" cxnId="{4CEABA07-FF71-4EF9-A551-5BCC1BD9FB9B}">
      <dgm:prSet/>
      <dgm:spPr/>
      <dgm:t>
        <a:bodyPr/>
        <a:lstStyle/>
        <a:p>
          <a:endParaRPr lang="zh-CN" altLang="en-US"/>
        </a:p>
      </dgm:t>
    </dgm:pt>
    <dgm:pt modelId="{61D58B97-B197-4751-9558-1D67CF4C1BEC}" type="pres">
      <dgm:prSet presAssocID="{C0D1C69C-EBF9-4A74-AD83-28C2579D47D9}" presName="linear" presStyleCnt="0">
        <dgm:presLayoutVars>
          <dgm:animLvl val="lvl"/>
          <dgm:resizeHandles val="exact"/>
        </dgm:presLayoutVars>
      </dgm:prSet>
      <dgm:spPr/>
      <dgm:t>
        <a:bodyPr/>
        <a:lstStyle/>
        <a:p>
          <a:endParaRPr lang="zh-CN" altLang="en-US"/>
        </a:p>
      </dgm:t>
    </dgm:pt>
    <dgm:pt modelId="{CBCC0F00-EF28-493C-BC9E-754663EAC936}" type="pres">
      <dgm:prSet presAssocID="{3B60B965-0205-46D2-BAD9-07A21BAD17A4}" presName="parentText" presStyleLbl="node1" presStyleIdx="0" presStyleCnt="2" custLinFactNeighborX="-1535" custLinFactNeighborY="-56571">
        <dgm:presLayoutVars>
          <dgm:chMax val="0"/>
          <dgm:bulletEnabled val="1"/>
        </dgm:presLayoutVars>
      </dgm:prSet>
      <dgm:spPr/>
      <dgm:t>
        <a:bodyPr/>
        <a:lstStyle/>
        <a:p>
          <a:endParaRPr lang="zh-CN" altLang="en-US"/>
        </a:p>
      </dgm:t>
    </dgm:pt>
    <dgm:pt modelId="{88E9260F-37E2-41B8-9390-4E3986077733}" type="pres">
      <dgm:prSet presAssocID="{3B60B965-0205-46D2-BAD9-07A21BAD17A4}" presName="childText" presStyleLbl="revTx" presStyleIdx="0" presStyleCnt="2">
        <dgm:presLayoutVars>
          <dgm:bulletEnabled val="1"/>
        </dgm:presLayoutVars>
      </dgm:prSet>
      <dgm:spPr/>
      <dgm:t>
        <a:bodyPr/>
        <a:lstStyle/>
        <a:p>
          <a:endParaRPr lang="zh-CN" altLang="en-US"/>
        </a:p>
      </dgm:t>
    </dgm:pt>
    <dgm:pt modelId="{A5E0D11B-2E72-4BE9-BBFA-0ECBA1DAFAE9}" type="pres">
      <dgm:prSet presAssocID="{4E716A48-802C-43B1-BA73-0BE6E589972A}" presName="parentText" presStyleLbl="node1" presStyleIdx="1" presStyleCnt="2">
        <dgm:presLayoutVars>
          <dgm:chMax val="0"/>
          <dgm:bulletEnabled val="1"/>
        </dgm:presLayoutVars>
      </dgm:prSet>
      <dgm:spPr/>
      <dgm:t>
        <a:bodyPr/>
        <a:lstStyle/>
        <a:p>
          <a:endParaRPr lang="zh-CN" altLang="en-US"/>
        </a:p>
      </dgm:t>
    </dgm:pt>
    <dgm:pt modelId="{112F0540-2247-496A-8BFA-D09369AB40EC}" type="pres">
      <dgm:prSet presAssocID="{4E716A48-802C-43B1-BA73-0BE6E589972A}" presName="childText" presStyleLbl="revTx" presStyleIdx="1" presStyleCnt="2">
        <dgm:presLayoutVars>
          <dgm:bulletEnabled val="1"/>
        </dgm:presLayoutVars>
      </dgm:prSet>
      <dgm:spPr/>
      <dgm:t>
        <a:bodyPr/>
        <a:lstStyle/>
        <a:p>
          <a:endParaRPr lang="zh-CN" altLang="en-US"/>
        </a:p>
      </dgm:t>
    </dgm:pt>
  </dgm:ptLst>
  <dgm:cxnLst>
    <dgm:cxn modelId="{4A41650B-E9E7-4F60-A5B3-6D0E3E23BD1F}" type="presOf" srcId="{3B60B965-0205-46D2-BAD9-07A21BAD17A4}" destId="{CBCC0F00-EF28-493C-BC9E-754663EAC936}" srcOrd="0" destOrd="0" presId="urn:microsoft.com/office/officeart/2005/8/layout/vList2"/>
    <dgm:cxn modelId="{8DFDA0F1-5031-4AFD-B95E-584B4F641035}" type="presOf" srcId="{4E716A48-802C-43B1-BA73-0BE6E589972A}" destId="{A5E0D11B-2E72-4BE9-BBFA-0ECBA1DAFAE9}" srcOrd="0" destOrd="0" presId="urn:microsoft.com/office/officeart/2005/8/layout/vList2"/>
    <dgm:cxn modelId="{07AF6194-9F31-4F4A-A83B-4C639A9B6B10}" srcId="{3B60B965-0205-46D2-BAD9-07A21BAD17A4}" destId="{84FE1F3E-337F-40F0-921D-06AFD9935643}" srcOrd="0" destOrd="0" parTransId="{A11B1CE4-0820-40E0-868D-F4416AE96B90}" sibTransId="{D20D7491-9F32-4662-A1AD-C905B35AE19E}"/>
    <dgm:cxn modelId="{278A88FB-8FB0-480E-B6CB-BCE8C80BE044}" srcId="{C0D1C69C-EBF9-4A74-AD83-28C2579D47D9}" destId="{4E716A48-802C-43B1-BA73-0BE6E589972A}" srcOrd="1" destOrd="0" parTransId="{08DB1969-A409-44D6-9FAA-70D681B0A834}" sibTransId="{451D017B-E238-404D-AC6A-71D10812E3DE}"/>
    <dgm:cxn modelId="{726B733D-F4FD-4798-A1F3-72E3FA4B1A36}" type="presOf" srcId="{6BAA7110-BD46-4518-A11E-92FDE1C5CA70}" destId="{112F0540-2247-496A-8BFA-D09369AB40EC}" srcOrd="0" destOrd="0" presId="urn:microsoft.com/office/officeart/2005/8/layout/vList2"/>
    <dgm:cxn modelId="{54B0C031-1F73-443D-A740-00BE5DA919A2}" type="presOf" srcId="{C0D1C69C-EBF9-4A74-AD83-28C2579D47D9}" destId="{61D58B97-B197-4751-9558-1D67CF4C1BEC}" srcOrd="0" destOrd="0" presId="urn:microsoft.com/office/officeart/2005/8/layout/vList2"/>
    <dgm:cxn modelId="{05EE701C-A8C5-425E-8B21-36A457627197}" srcId="{C0D1C69C-EBF9-4A74-AD83-28C2579D47D9}" destId="{3B60B965-0205-46D2-BAD9-07A21BAD17A4}" srcOrd="0" destOrd="0" parTransId="{F89FB637-FBA4-4739-B3E6-4F5A9C94FDFE}" sibTransId="{4A97A663-0BD9-4911-A16A-E8AB3A2944E7}"/>
    <dgm:cxn modelId="{4CEABA07-FF71-4EF9-A551-5BCC1BD9FB9B}" srcId="{4E716A48-802C-43B1-BA73-0BE6E589972A}" destId="{6BAA7110-BD46-4518-A11E-92FDE1C5CA70}" srcOrd="0" destOrd="0" parTransId="{FAA17EC2-4C72-4A58-941C-7C67192134DE}" sibTransId="{C1B551D8-B646-4E3D-BECD-3E2402ACCDD0}"/>
    <dgm:cxn modelId="{D5D43FD0-0406-474A-98D3-727F706C6AB5}" type="presOf" srcId="{84FE1F3E-337F-40F0-921D-06AFD9935643}" destId="{88E9260F-37E2-41B8-9390-4E3986077733}" srcOrd="0" destOrd="0" presId="urn:microsoft.com/office/officeart/2005/8/layout/vList2"/>
    <dgm:cxn modelId="{089D14AA-8610-4E63-92C6-15C49302E5D3}" type="presParOf" srcId="{61D58B97-B197-4751-9558-1D67CF4C1BEC}" destId="{CBCC0F00-EF28-493C-BC9E-754663EAC936}" srcOrd="0" destOrd="0" presId="urn:microsoft.com/office/officeart/2005/8/layout/vList2"/>
    <dgm:cxn modelId="{D4E688F3-0EE1-48A4-BD0E-41798A96AF5E}" type="presParOf" srcId="{61D58B97-B197-4751-9558-1D67CF4C1BEC}" destId="{88E9260F-37E2-41B8-9390-4E3986077733}" srcOrd="1" destOrd="0" presId="urn:microsoft.com/office/officeart/2005/8/layout/vList2"/>
    <dgm:cxn modelId="{2FFEA9E7-3063-4818-A5FD-255C83E5B445}" type="presParOf" srcId="{61D58B97-B197-4751-9558-1D67CF4C1BEC}" destId="{A5E0D11B-2E72-4BE9-BBFA-0ECBA1DAFAE9}" srcOrd="2" destOrd="0" presId="urn:microsoft.com/office/officeart/2005/8/layout/vList2"/>
    <dgm:cxn modelId="{A95E1AEB-714D-49C1-A263-1752DA400DE7}" type="presParOf" srcId="{61D58B97-B197-4751-9558-1D67CF4C1BEC}" destId="{112F0540-2247-496A-8BFA-D09369AB40E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8305901-5AE9-456A-A839-419C602627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5B6D0AE6-92A9-4FA1-B3B2-E68C2014F27E}">
      <dgm:prSet/>
      <dgm:spPr/>
      <dgm:t>
        <a:bodyPr/>
        <a:lstStyle/>
        <a:p>
          <a:pPr rtl="0"/>
          <a:r>
            <a:rPr lang="zh-CN" b="1" dirty="0" smtClean="0">
              <a:latin typeface="华文新魏" panose="02010800040101010101" pitchFamily="2" charset="-122"/>
              <a:ea typeface="华文新魏" panose="02010800040101010101" pitchFamily="2" charset="-122"/>
            </a:rPr>
            <a:t>费用低廉</a:t>
          </a:r>
          <a:endParaRPr lang="zh-CN" dirty="0">
            <a:latin typeface="华文新魏" panose="02010800040101010101" pitchFamily="2" charset="-122"/>
            <a:ea typeface="华文新魏" panose="02010800040101010101" pitchFamily="2" charset="-122"/>
          </a:endParaRPr>
        </a:p>
      </dgm:t>
    </dgm:pt>
    <dgm:pt modelId="{F309BAFC-7444-412C-8CFB-E01C35F5C387}" type="parTrans" cxnId="{C680BAD1-86BA-4D66-BADE-3C70D0D9D0FD}">
      <dgm:prSet/>
      <dgm:spPr/>
      <dgm:t>
        <a:bodyPr/>
        <a:lstStyle/>
        <a:p>
          <a:endParaRPr lang="zh-CN" altLang="en-US"/>
        </a:p>
      </dgm:t>
    </dgm:pt>
    <dgm:pt modelId="{288C3ED8-8040-4B11-9B53-E0FFF029C532}" type="sibTrans" cxnId="{C680BAD1-86BA-4D66-BADE-3C70D0D9D0FD}">
      <dgm:prSet/>
      <dgm:spPr/>
      <dgm:t>
        <a:bodyPr/>
        <a:lstStyle/>
        <a:p>
          <a:endParaRPr lang="zh-CN" altLang="en-US"/>
        </a:p>
      </dgm:t>
    </dgm:pt>
    <dgm:pt modelId="{69F0EBE1-E0C6-4EF5-B865-CD5C38D16D6A}">
      <dgm:prSet/>
      <dgm:spPr/>
      <dgm:t>
        <a:bodyPr/>
        <a:lstStyle/>
        <a:p>
          <a:pPr rtl="0"/>
          <a:r>
            <a:rPr lang="zh-CN" dirty="0" smtClean="0">
              <a:latin typeface="华文新魏" panose="02010800040101010101" pitchFamily="2" charset="-122"/>
              <a:ea typeface="华文新魏" panose="02010800040101010101" pitchFamily="2" charset="-122"/>
            </a:rPr>
            <a:t>开放性的</a:t>
          </a:r>
          <a:r>
            <a:rPr lang="en-US" dirty="0" smtClean="0">
              <a:latin typeface="华文新魏" panose="02010800040101010101" pitchFamily="2" charset="-122"/>
              <a:ea typeface="华文新魏" panose="02010800040101010101" pitchFamily="2" charset="-122"/>
            </a:rPr>
            <a:t>Internet</a:t>
          </a:r>
          <a:r>
            <a:rPr lang="zh-CN" dirty="0" smtClean="0">
              <a:latin typeface="华文新魏" panose="02010800040101010101" pitchFamily="2" charset="-122"/>
              <a:ea typeface="华文新魏" panose="02010800040101010101" pitchFamily="2" charset="-122"/>
            </a:rPr>
            <a:t>，使用费用便宜 </a:t>
          </a:r>
          <a:endParaRPr lang="zh-CN" dirty="0">
            <a:latin typeface="华文新魏" panose="02010800040101010101" pitchFamily="2" charset="-122"/>
            <a:ea typeface="华文新魏" panose="02010800040101010101" pitchFamily="2" charset="-122"/>
          </a:endParaRPr>
        </a:p>
      </dgm:t>
    </dgm:pt>
    <dgm:pt modelId="{6D2D544E-DF6F-4DFB-99D9-4F280821C2BB}" type="parTrans" cxnId="{2ED2518F-D40D-4763-B34A-925C1CC5BB38}">
      <dgm:prSet/>
      <dgm:spPr/>
      <dgm:t>
        <a:bodyPr/>
        <a:lstStyle/>
        <a:p>
          <a:endParaRPr lang="zh-CN" altLang="en-US"/>
        </a:p>
      </dgm:t>
    </dgm:pt>
    <dgm:pt modelId="{9CF73C7F-04FF-490A-905E-2208504EAA1A}" type="sibTrans" cxnId="{2ED2518F-D40D-4763-B34A-925C1CC5BB38}">
      <dgm:prSet/>
      <dgm:spPr/>
      <dgm:t>
        <a:bodyPr/>
        <a:lstStyle/>
        <a:p>
          <a:endParaRPr lang="zh-CN" altLang="en-US"/>
        </a:p>
      </dgm:t>
    </dgm:pt>
    <dgm:pt modelId="{C8BEF78E-A32E-477B-8D97-9AE662EDD2EF}" type="pres">
      <dgm:prSet presAssocID="{48305901-5AE9-456A-A839-419C60262788}" presName="linear" presStyleCnt="0">
        <dgm:presLayoutVars>
          <dgm:animLvl val="lvl"/>
          <dgm:resizeHandles val="exact"/>
        </dgm:presLayoutVars>
      </dgm:prSet>
      <dgm:spPr/>
      <dgm:t>
        <a:bodyPr/>
        <a:lstStyle/>
        <a:p>
          <a:endParaRPr lang="zh-CN" altLang="en-US"/>
        </a:p>
      </dgm:t>
    </dgm:pt>
    <dgm:pt modelId="{73A48B18-BEE9-4B71-ABFB-4177592259DC}" type="pres">
      <dgm:prSet presAssocID="{5B6D0AE6-92A9-4FA1-B3B2-E68C2014F27E}" presName="parentText" presStyleLbl="node1" presStyleIdx="0" presStyleCnt="1" custLinFactNeighborX="347" custLinFactNeighborY="-33816">
        <dgm:presLayoutVars>
          <dgm:chMax val="0"/>
          <dgm:bulletEnabled val="1"/>
        </dgm:presLayoutVars>
      </dgm:prSet>
      <dgm:spPr/>
      <dgm:t>
        <a:bodyPr/>
        <a:lstStyle/>
        <a:p>
          <a:endParaRPr lang="zh-CN" altLang="en-US"/>
        </a:p>
      </dgm:t>
    </dgm:pt>
    <dgm:pt modelId="{7E942D1A-A196-4288-BF3F-271262CC738A}" type="pres">
      <dgm:prSet presAssocID="{5B6D0AE6-92A9-4FA1-B3B2-E68C2014F27E}" presName="childText" presStyleLbl="revTx" presStyleIdx="0" presStyleCnt="1">
        <dgm:presLayoutVars>
          <dgm:bulletEnabled val="1"/>
        </dgm:presLayoutVars>
      </dgm:prSet>
      <dgm:spPr/>
      <dgm:t>
        <a:bodyPr/>
        <a:lstStyle/>
        <a:p>
          <a:endParaRPr lang="zh-CN" altLang="en-US"/>
        </a:p>
      </dgm:t>
    </dgm:pt>
  </dgm:ptLst>
  <dgm:cxnLst>
    <dgm:cxn modelId="{C680BAD1-86BA-4D66-BADE-3C70D0D9D0FD}" srcId="{48305901-5AE9-456A-A839-419C60262788}" destId="{5B6D0AE6-92A9-4FA1-B3B2-E68C2014F27E}" srcOrd="0" destOrd="0" parTransId="{F309BAFC-7444-412C-8CFB-E01C35F5C387}" sibTransId="{288C3ED8-8040-4B11-9B53-E0FFF029C532}"/>
    <dgm:cxn modelId="{97BDF9CD-BBCA-4D80-96ED-EBD191E58D1B}" type="presOf" srcId="{48305901-5AE9-456A-A839-419C60262788}" destId="{C8BEF78E-A32E-477B-8D97-9AE662EDD2EF}" srcOrd="0" destOrd="0" presId="urn:microsoft.com/office/officeart/2005/8/layout/vList2"/>
    <dgm:cxn modelId="{2ED2518F-D40D-4763-B34A-925C1CC5BB38}" srcId="{5B6D0AE6-92A9-4FA1-B3B2-E68C2014F27E}" destId="{69F0EBE1-E0C6-4EF5-B865-CD5C38D16D6A}" srcOrd="0" destOrd="0" parTransId="{6D2D544E-DF6F-4DFB-99D9-4F280821C2BB}" sibTransId="{9CF73C7F-04FF-490A-905E-2208504EAA1A}"/>
    <dgm:cxn modelId="{CBA2C742-625C-4FCB-943E-29C951F2658C}" type="presOf" srcId="{5B6D0AE6-92A9-4FA1-B3B2-E68C2014F27E}" destId="{73A48B18-BEE9-4B71-ABFB-4177592259DC}" srcOrd="0" destOrd="0" presId="urn:microsoft.com/office/officeart/2005/8/layout/vList2"/>
    <dgm:cxn modelId="{587BDC1F-A120-4127-8D5A-B66062A7BF7A}" type="presOf" srcId="{69F0EBE1-E0C6-4EF5-B865-CD5C38D16D6A}" destId="{7E942D1A-A196-4288-BF3F-271262CC738A}" srcOrd="0" destOrd="0" presId="urn:microsoft.com/office/officeart/2005/8/layout/vList2"/>
    <dgm:cxn modelId="{00E0FAB4-85DE-478C-B10C-D5E7C03DBCE1}" type="presParOf" srcId="{C8BEF78E-A32E-477B-8D97-9AE662EDD2EF}" destId="{73A48B18-BEE9-4B71-ABFB-4177592259DC}" srcOrd="0" destOrd="0" presId="urn:microsoft.com/office/officeart/2005/8/layout/vList2"/>
    <dgm:cxn modelId="{FB8C8315-8040-4470-814E-538152215F2C}" type="presParOf" srcId="{C8BEF78E-A32E-477B-8D97-9AE662EDD2EF}" destId="{7E942D1A-A196-4288-BF3F-271262CC738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5D8FF1-7AF2-48FA-A5DB-5AF346FEA9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9DBAE18-D273-4225-AAC9-785AE9EEA17A}">
      <dgm:prSet/>
      <dgm:spPr/>
      <dgm:t>
        <a:bodyPr/>
        <a:lstStyle/>
        <a:p>
          <a:pPr rtl="0"/>
          <a:r>
            <a:rPr lang="zh-CN" b="1" dirty="0" smtClean="0">
              <a:latin typeface="华文新魏" panose="02010800040101010101" pitchFamily="2" charset="-122"/>
              <a:ea typeface="华文新魏" panose="02010800040101010101" pitchFamily="2" charset="-122"/>
            </a:rPr>
            <a:t>覆盖面广</a:t>
          </a:r>
          <a:endParaRPr lang="zh-CN" dirty="0">
            <a:latin typeface="华文新魏" panose="02010800040101010101" pitchFamily="2" charset="-122"/>
            <a:ea typeface="华文新魏" panose="02010800040101010101" pitchFamily="2" charset="-122"/>
          </a:endParaRPr>
        </a:p>
      </dgm:t>
    </dgm:pt>
    <dgm:pt modelId="{F1342DB9-EB07-4CC7-A6CE-E236D9DD7292}" type="parTrans" cxnId="{E0A3A484-E4ED-49BA-845E-B237167BFD88}">
      <dgm:prSet/>
      <dgm:spPr/>
      <dgm:t>
        <a:bodyPr/>
        <a:lstStyle/>
        <a:p>
          <a:endParaRPr lang="zh-CN" altLang="en-US"/>
        </a:p>
      </dgm:t>
    </dgm:pt>
    <dgm:pt modelId="{FF44A223-1232-48AA-B655-70F6F7929E7E}" type="sibTrans" cxnId="{E0A3A484-E4ED-49BA-845E-B237167BFD88}">
      <dgm:prSet/>
      <dgm:spPr/>
      <dgm:t>
        <a:bodyPr/>
        <a:lstStyle/>
        <a:p>
          <a:endParaRPr lang="zh-CN" altLang="en-US"/>
        </a:p>
      </dgm:t>
    </dgm:pt>
    <dgm:pt modelId="{D9CE4783-C6A9-4822-95FB-05285DBF5527}">
      <dgm:prSet/>
      <dgm:spPr/>
      <dgm:t>
        <a:bodyPr/>
        <a:lstStyle/>
        <a:p>
          <a:pPr rtl="0"/>
          <a:r>
            <a:rPr lang="en-US" dirty="0" smtClean="0">
              <a:latin typeface="华文新魏" panose="02010800040101010101" pitchFamily="2" charset="-122"/>
              <a:ea typeface="华文新魏" panose="02010800040101010101" pitchFamily="2" charset="-122"/>
            </a:rPr>
            <a:t>Internet</a:t>
          </a:r>
          <a:r>
            <a:rPr lang="zh-CN" dirty="0" smtClean="0">
              <a:latin typeface="华文新魏" panose="02010800040101010101" pitchFamily="2" charset="-122"/>
              <a:ea typeface="华文新魏" panose="02010800040101010101" pitchFamily="2" charset="-122"/>
            </a:rPr>
            <a:t>遍及全球的各个角落 </a:t>
          </a:r>
          <a:endParaRPr lang="zh-CN" dirty="0">
            <a:latin typeface="华文新魏" panose="02010800040101010101" pitchFamily="2" charset="-122"/>
            <a:ea typeface="华文新魏" panose="02010800040101010101" pitchFamily="2" charset="-122"/>
          </a:endParaRPr>
        </a:p>
      </dgm:t>
    </dgm:pt>
    <dgm:pt modelId="{A57C4767-1F88-4828-A7EA-D44A05A70BDB}" type="parTrans" cxnId="{5BF252B0-D34B-48CA-8832-372BAE97F830}">
      <dgm:prSet/>
      <dgm:spPr/>
      <dgm:t>
        <a:bodyPr/>
        <a:lstStyle/>
        <a:p>
          <a:endParaRPr lang="zh-CN" altLang="en-US"/>
        </a:p>
      </dgm:t>
    </dgm:pt>
    <dgm:pt modelId="{0C3D2A5F-B196-45E6-B38E-9C7440C0B0BF}" type="sibTrans" cxnId="{5BF252B0-D34B-48CA-8832-372BAE97F830}">
      <dgm:prSet/>
      <dgm:spPr/>
      <dgm:t>
        <a:bodyPr/>
        <a:lstStyle/>
        <a:p>
          <a:endParaRPr lang="zh-CN" altLang="en-US"/>
        </a:p>
      </dgm:t>
    </dgm:pt>
    <dgm:pt modelId="{DAC51A92-EFF3-4641-8B88-A9FC3364CD67}" type="pres">
      <dgm:prSet presAssocID="{175D8FF1-7AF2-48FA-A5DB-5AF346FEA9B4}" presName="linear" presStyleCnt="0">
        <dgm:presLayoutVars>
          <dgm:animLvl val="lvl"/>
          <dgm:resizeHandles val="exact"/>
        </dgm:presLayoutVars>
      </dgm:prSet>
      <dgm:spPr/>
      <dgm:t>
        <a:bodyPr/>
        <a:lstStyle/>
        <a:p>
          <a:endParaRPr lang="zh-CN" altLang="en-US"/>
        </a:p>
      </dgm:t>
    </dgm:pt>
    <dgm:pt modelId="{912CCBD3-A580-42D4-B081-F62A735EE622}" type="pres">
      <dgm:prSet presAssocID="{F9DBAE18-D273-4225-AAC9-785AE9EEA17A}" presName="parentText" presStyleLbl="node1" presStyleIdx="0" presStyleCnt="1">
        <dgm:presLayoutVars>
          <dgm:chMax val="0"/>
          <dgm:bulletEnabled val="1"/>
        </dgm:presLayoutVars>
      </dgm:prSet>
      <dgm:spPr/>
      <dgm:t>
        <a:bodyPr/>
        <a:lstStyle/>
        <a:p>
          <a:endParaRPr lang="zh-CN" altLang="en-US"/>
        </a:p>
      </dgm:t>
    </dgm:pt>
    <dgm:pt modelId="{43858811-B40A-4453-808D-038F10798751}" type="pres">
      <dgm:prSet presAssocID="{F9DBAE18-D273-4225-AAC9-785AE9EEA17A}" presName="childText" presStyleLbl="revTx" presStyleIdx="0" presStyleCnt="1">
        <dgm:presLayoutVars>
          <dgm:bulletEnabled val="1"/>
        </dgm:presLayoutVars>
      </dgm:prSet>
      <dgm:spPr/>
      <dgm:t>
        <a:bodyPr/>
        <a:lstStyle/>
        <a:p>
          <a:endParaRPr lang="zh-CN" altLang="en-US"/>
        </a:p>
      </dgm:t>
    </dgm:pt>
  </dgm:ptLst>
  <dgm:cxnLst>
    <dgm:cxn modelId="{E0A3A484-E4ED-49BA-845E-B237167BFD88}" srcId="{175D8FF1-7AF2-48FA-A5DB-5AF346FEA9B4}" destId="{F9DBAE18-D273-4225-AAC9-785AE9EEA17A}" srcOrd="0" destOrd="0" parTransId="{F1342DB9-EB07-4CC7-A6CE-E236D9DD7292}" sibTransId="{FF44A223-1232-48AA-B655-70F6F7929E7E}"/>
    <dgm:cxn modelId="{5BF252B0-D34B-48CA-8832-372BAE97F830}" srcId="{F9DBAE18-D273-4225-AAC9-785AE9EEA17A}" destId="{D9CE4783-C6A9-4822-95FB-05285DBF5527}" srcOrd="0" destOrd="0" parTransId="{A57C4767-1F88-4828-A7EA-D44A05A70BDB}" sibTransId="{0C3D2A5F-B196-45E6-B38E-9C7440C0B0BF}"/>
    <dgm:cxn modelId="{790B048F-05EE-4096-8437-4912BA1F5006}" type="presOf" srcId="{F9DBAE18-D273-4225-AAC9-785AE9EEA17A}" destId="{912CCBD3-A580-42D4-B081-F62A735EE622}" srcOrd="0" destOrd="0" presId="urn:microsoft.com/office/officeart/2005/8/layout/vList2"/>
    <dgm:cxn modelId="{2C480AF6-DFB7-43D8-BF75-2F3037DDA393}" type="presOf" srcId="{175D8FF1-7AF2-48FA-A5DB-5AF346FEA9B4}" destId="{DAC51A92-EFF3-4641-8B88-A9FC3364CD67}" srcOrd="0" destOrd="0" presId="urn:microsoft.com/office/officeart/2005/8/layout/vList2"/>
    <dgm:cxn modelId="{23FF70FC-368A-4C9B-A8AB-8642266E3145}" type="presOf" srcId="{D9CE4783-C6A9-4822-95FB-05285DBF5527}" destId="{43858811-B40A-4453-808D-038F10798751}" srcOrd="0" destOrd="0" presId="urn:microsoft.com/office/officeart/2005/8/layout/vList2"/>
    <dgm:cxn modelId="{FF46405E-802F-4DD9-B621-52F940CBB5DD}" type="presParOf" srcId="{DAC51A92-EFF3-4641-8B88-A9FC3364CD67}" destId="{912CCBD3-A580-42D4-B081-F62A735EE622}" srcOrd="0" destOrd="0" presId="urn:microsoft.com/office/officeart/2005/8/layout/vList2"/>
    <dgm:cxn modelId="{DA0B60AF-53DA-409B-B85C-0B49A11C2196}" type="presParOf" srcId="{DAC51A92-EFF3-4641-8B88-A9FC3364CD67}" destId="{43858811-B40A-4453-808D-038F10798751}"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3026A-7915-4640-9D07-7AADED446AA7}" type="doc">
      <dgm:prSet loTypeId="urn:microsoft.com/office/officeart/2005/8/layout/venn1" loCatId="relationship" qsTypeId="urn:microsoft.com/office/officeart/2005/8/quickstyle/3d2" qsCatId="3D" csTypeId="urn:microsoft.com/office/officeart/2005/8/colors/accent1_2" csCatId="accent1"/>
      <dgm:spPr/>
      <dgm:t>
        <a:bodyPr/>
        <a:lstStyle/>
        <a:p>
          <a:endParaRPr lang="zh-CN" altLang="en-US"/>
        </a:p>
      </dgm:t>
    </dgm:pt>
    <dgm:pt modelId="{9B2062E0-AAA6-4D38-9214-69C74B5FEC37}">
      <dgm:prSet/>
      <dgm:spPr/>
      <dgm:t>
        <a:bodyPr/>
        <a:lstStyle/>
        <a:p>
          <a:pPr algn="l" rtl="0"/>
          <a:r>
            <a:rPr lang="zh-CN" dirty="0" smtClean="0">
              <a:solidFill>
                <a:schemeClr val="bg1"/>
              </a:solidFill>
              <a:latin typeface="华文新魏" panose="02010800040101010101" pitchFamily="2" charset="-122"/>
              <a:ea typeface="华文新魏" panose="02010800040101010101" pitchFamily="2" charset="-122"/>
            </a:rPr>
            <a:t>同学们能说一说我们我们的工作、购物、娱乐、社交中有哪些活动是依赖互联网来完成的？</a:t>
          </a:r>
          <a:endParaRPr lang="zh-CN" dirty="0">
            <a:solidFill>
              <a:schemeClr val="bg1"/>
            </a:solidFill>
            <a:latin typeface="华文新魏" panose="02010800040101010101" pitchFamily="2" charset="-122"/>
            <a:ea typeface="华文新魏" panose="02010800040101010101" pitchFamily="2" charset="-122"/>
          </a:endParaRPr>
        </a:p>
      </dgm:t>
    </dgm:pt>
    <dgm:pt modelId="{C2DB161D-B706-4323-8BEC-AD70C2A2B190}" type="parTrans" cxnId="{7650378A-A71B-4939-9C0C-78E01F016B38}">
      <dgm:prSet/>
      <dgm:spPr/>
      <dgm:t>
        <a:bodyPr/>
        <a:lstStyle/>
        <a:p>
          <a:pPr algn="l"/>
          <a:endParaRPr lang="zh-CN" altLang="en-US"/>
        </a:p>
      </dgm:t>
    </dgm:pt>
    <dgm:pt modelId="{1DF7A654-5DD4-4E9F-B3E7-BFC37FB0C27A}" type="sibTrans" cxnId="{7650378A-A71B-4939-9C0C-78E01F016B38}">
      <dgm:prSet/>
      <dgm:spPr/>
      <dgm:t>
        <a:bodyPr/>
        <a:lstStyle/>
        <a:p>
          <a:pPr algn="l"/>
          <a:endParaRPr lang="zh-CN" altLang="en-US"/>
        </a:p>
      </dgm:t>
    </dgm:pt>
    <dgm:pt modelId="{76B96EF0-B0AD-4ADA-876B-5F5D78ED269C}" type="pres">
      <dgm:prSet presAssocID="{1DA3026A-7915-4640-9D07-7AADED446AA7}" presName="compositeShape" presStyleCnt="0">
        <dgm:presLayoutVars>
          <dgm:chMax val="7"/>
          <dgm:dir/>
          <dgm:resizeHandles val="exact"/>
        </dgm:presLayoutVars>
      </dgm:prSet>
      <dgm:spPr/>
      <dgm:t>
        <a:bodyPr/>
        <a:lstStyle/>
        <a:p>
          <a:endParaRPr lang="zh-CN" altLang="en-US"/>
        </a:p>
      </dgm:t>
    </dgm:pt>
    <dgm:pt modelId="{C2B68B05-24D1-40F5-B1BA-E753E187B089}" type="pres">
      <dgm:prSet presAssocID="{9B2062E0-AAA6-4D38-9214-69C74B5FEC37}" presName="circ1TxSh" presStyleLbl="vennNode1" presStyleIdx="0" presStyleCnt="1"/>
      <dgm:spPr/>
      <dgm:t>
        <a:bodyPr/>
        <a:lstStyle/>
        <a:p>
          <a:endParaRPr lang="zh-CN" altLang="en-US"/>
        </a:p>
      </dgm:t>
    </dgm:pt>
  </dgm:ptLst>
  <dgm:cxnLst>
    <dgm:cxn modelId="{47553C8C-C70C-4D4E-B422-211608AB5F14}" type="presOf" srcId="{1DA3026A-7915-4640-9D07-7AADED446AA7}" destId="{76B96EF0-B0AD-4ADA-876B-5F5D78ED269C}" srcOrd="0" destOrd="0" presId="urn:microsoft.com/office/officeart/2005/8/layout/venn1"/>
    <dgm:cxn modelId="{7650378A-A71B-4939-9C0C-78E01F016B38}" srcId="{1DA3026A-7915-4640-9D07-7AADED446AA7}" destId="{9B2062E0-AAA6-4D38-9214-69C74B5FEC37}" srcOrd="0" destOrd="0" parTransId="{C2DB161D-B706-4323-8BEC-AD70C2A2B190}" sibTransId="{1DF7A654-5DD4-4E9F-B3E7-BFC37FB0C27A}"/>
    <dgm:cxn modelId="{71E9E40D-B907-47E5-8419-C4D55A30FF66}" type="presOf" srcId="{9B2062E0-AAA6-4D38-9214-69C74B5FEC37}" destId="{C2B68B05-24D1-40F5-B1BA-E753E187B089}" srcOrd="0" destOrd="0" presId="urn:microsoft.com/office/officeart/2005/8/layout/venn1"/>
    <dgm:cxn modelId="{029B22EA-B11D-40AD-9EA6-A814515D6B0B}" type="presParOf" srcId="{76B96EF0-B0AD-4ADA-876B-5F5D78ED269C}" destId="{C2B68B05-24D1-40F5-B1BA-E753E187B08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39C486-AEFD-4F08-8F19-71F797C895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C72BB557-D4D9-48EF-8B27-0635A10F4022}">
      <dgm:prSet/>
      <dgm:spPr/>
      <dgm:t>
        <a:bodyPr/>
        <a:lstStyle/>
        <a:p>
          <a:pPr rtl="0"/>
          <a:r>
            <a:rPr lang="zh-CN" b="1" dirty="0" smtClean="0">
              <a:latin typeface="华文新魏" panose="02010800040101010101" pitchFamily="2" charset="-122"/>
              <a:ea typeface="华文新魏" panose="02010800040101010101" pitchFamily="2" charset="-122"/>
            </a:rPr>
            <a:t>功能更全面</a:t>
          </a:r>
          <a:endParaRPr lang="zh-CN" dirty="0">
            <a:latin typeface="华文新魏" panose="02010800040101010101" pitchFamily="2" charset="-122"/>
            <a:ea typeface="华文新魏" panose="02010800040101010101" pitchFamily="2" charset="-122"/>
          </a:endParaRPr>
        </a:p>
      </dgm:t>
    </dgm:pt>
    <dgm:pt modelId="{7065F125-2A6F-42AA-8D93-D48CC6216AEC}" type="parTrans" cxnId="{75F95343-0262-4115-8AEE-5C6ECA00DDC1}">
      <dgm:prSet/>
      <dgm:spPr/>
      <dgm:t>
        <a:bodyPr/>
        <a:lstStyle/>
        <a:p>
          <a:endParaRPr lang="zh-CN" altLang="en-US"/>
        </a:p>
      </dgm:t>
    </dgm:pt>
    <dgm:pt modelId="{9966A8DD-9C4A-4793-9274-DCC94247B7AC}" type="sibTrans" cxnId="{75F95343-0262-4115-8AEE-5C6ECA00DDC1}">
      <dgm:prSet/>
      <dgm:spPr/>
      <dgm:t>
        <a:bodyPr/>
        <a:lstStyle/>
        <a:p>
          <a:endParaRPr lang="zh-CN" altLang="en-US"/>
        </a:p>
      </dgm:t>
    </dgm:pt>
    <dgm:pt modelId="{22C525B4-AC19-4439-97E9-485F836C1B6C}">
      <dgm:prSet/>
      <dgm:spPr/>
      <dgm:t>
        <a:bodyPr/>
        <a:lstStyle/>
        <a:p>
          <a:pPr rtl="0"/>
          <a:r>
            <a:rPr lang="en-US" dirty="0" smtClean="0">
              <a:latin typeface="华文新魏" panose="02010800040101010101" pitchFamily="2" charset="-122"/>
              <a:ea typeface="华文新魏" panose="02010800040101010101" pitchFamily="2" charset="-122"/>
            </a:rPr>
            <a:t>Internet</a:t>
          </a:r>
          <a:r>
            <a:rPr lang="zh-CN" dirty="0" smtClean="0">
              <a:latin typeface="华文新魏" panose="02010800040101010101" pitchFamily="2" charset="-122"/>
              <a:ea typeface="华文新魏" panose="02010800040101010101" pitchFamily="2" charset="-122"/>
            </a:rPr>
            <a:t>全面支持不同类型的用   户实现不同层次的商务目标 </a:t>
          </a:r>
          <a:endParaRPr lang="zh-CN" dirty="0">
            <a:latin typeface="华文新魏" panose="02010800040101010101" pitchFamily="2" charset="-122"/>
            <a:ea typeface="华文新魏" panose="02010800040101010101" pitchFamily="2" charset="-122"/>
          </a:endParaRPr>
        </a:p>
      </dgm:t>
    </dgm:pt>
    <dgm:pt modelId="{6218C9C4-7FB5-4469-8566-40C9162FFC69}" type="parTrans" cxnId="{4B014AEF-B437-41E8-905D-933086E4C74A}">
      <dgm:prSet/>
      <dgm:spPr/>
      <dgm:t>
        <a:bodyPr/>
        <a:lstStyle/>
        <a:p>
          <a:endParaRPr lang="zh-CN" altLang="en-US"/>
        </a:p>
      </dgm:t>
    </dgm:pt>
    <dgm:pt modelId="{1491066D-7509-46D7-8BEF-0066B483C7E3}" type="sibTrans" cxnId="{4B014AEF-B437-41E8-905D-933086E4C74A}">
      <dgm:prSet/>
      <dgm:spPr/>
      <dgm:t>
        <a:bodyPr/>
        <a:lstStyle/>
        <a:p>
          <a:endParaRPr lang="zh-CN" altLang="en-US"/>
        </a:p>
      </dgm:t>
    </dgm:pt>
    <dgm:pt modelId="{E72B18BF-9A27-4891-918B-64BBC399341A}" type="pres">
      <dgm:prSet presAssocID="{EC39C486-AEFD-4F08-8F19-71F797C8956C}" presName="linear" presStyleCnt="0">
        <dgm:presLayoutVars>
          <dgm:animLvl val="lvl"/>
          <dgm:resizeHandles val="exact"/>
        </dgm:presLayoutVars>
      </dgm:prSet>
      <dgm:spPr/>
      <dgm:t>
        <a:bodyPr/>
        <a:lstStyle/>
        <a:p>
          <a:endParaRPr lang="zh-CN" altLang="en-US"/>
        </a:p>
      </dgm:t>
    </dgm:pt>
    <dgm:pt modelId="{82324877-7340-4FF7-9997-52CF4A8B5E2E}" type="pres">
      <dgm:prSet presAssocID="{C72BB557-D4D9-48EF-8B27-0635A10F4022}" presName="parentText" presStyleLbl="node1" presStyleIdx="0" presStyleCnt="1">
        <dgm:presLayoutVars>
          <dgm:chMax val="0"/>
          <dgm:bulletEnabled val="1"/>
        </dgm:presLayoutVars>
      </dgm:prSet>
      <dgm:spPr/>
      <dgm:t>
        <a:bodyPr/>
        <a:lstStyle/>
        <a:p>
          <a:endParaRPr lang="zh-CN" altLang="en-US"/>
        </a:p>
      </dgm:t>
    </dgm:pt>
    <dgm:pt modelId="{52C45FE0-D151-4B20-8E9C-32EDB1688A9F}" type="pres">
      <dgm:prSet presAssocID="{C72BB557-D4D9-48EF-8B27-0635A10F4022}" presName="childText" presStyleLbl="revTx" presStyleIdx="0" presStyleCnt="1">
        <dgm:presLayoutVars>
          <dgm:bulletEnabled val="1"/>
        </dgm:presLayoutVars>
      </dgm:prSet>
      <dgm:spPr/>
      <dgm:t>
        <a:bodyPr/>
        <a:lstStyle/>
        <a:p>
          <a:endParaRPr lang="zh-CN" altLang="en-US"/>
        </a:p>
      </dgm:t>
    </dgm:pt>
  </dgm:ptLst>
  <dgm:cxnLst>
    <dgm:cxn modelId="{E6E6A7D9-BB47-4B65-A0DC-0885267B770C}" type="presOf" srcId="{22C525B4-AC19-4439-97E9-485F836C1B6C}" destId="{52C45FE0-D151-4B20-8E9C-32EDB1688A9F}" srcOrd="0" destOrd="0" presId="urn:microsoft.com/office/officeart/2005/8/layout/vList2"/>
    <dgm:cxn modelId="{4B014AEF-B437-41E8-905D-933086E4C74A}" srcId="{C72BB557-D4D9-48EF-8B27-0635A10F4022}" destId="{22C525B4-AC19-4439-97E9-485F836C1B6C}" srcOrd="0" destOrd="0" parTransId="{6218C9C4-7FB5-4469-8566-40C9162FFC69}" sibTransId="{1491066D-7509-46D7-8BEF-0066B483C7E3}"/>
    <dgm:cxn modelId="{68DBE50F-ABAB-45F9-8C32-408300311077}" type="presOf" srcId="{EC39C486-AEFD-4F08-8F19-71F797C8956C}" destId="{E72B18BF-9A27-4891-918B-64BBC399341A}" srcOrd="0" destOrd="0" presId="urn:microsoft.com/office/officeart/2005/8/layout/vList2"/>
    <dgm:cxn modelId="{75F95343-0262-4115-8AEE-5C6ECA00DDC1}" srcId="{EC39C486-AEFD-4F08-8F19-71F797C8956C}" destId="{C72BB557-D4D9-48EF-8B27-0635A10F4022}" srcOrd="0" destOrd="0" parTransId="{7065F125-2A6F-42AA-8D93-D48CC6216AEC}" sibTransId="{9966A8DD-9C4A-4793-9274-DCC94247B7AC}"/>
    <dgm:cxn modelId="{A6632800-FE80-4017-931E-89D8470E9C64}" type="presOf" srcId="{C72BB557-D4D9-48EF-8B27-0635A10F4022}" destId="{82324877-7340-4FF7-9997-52CF4A8B5E2E}" srcOrd="0" destOrd="0" presId="urn:microsoft.com/office/officeart/2005/8/layout/vList2"/>
    <dgm:cxn modelId="{D8719E13-3463-4E59-A8E3-C02F0CAB6447}" type="presParOf" srcId="{E72B18BF-9A27-4891-918B-64BBC399341A}" destId="{82324877-7340-4FF7-9997-52CF4A8B5E2E}" srcOrd="0" destOrd="0" presId="urn:microsoft.com/office/officeart/2005/8/layout/vList2"/>
    <dgm:cxn modelId="{64945AB7-7D29-4A65-819F-017A98E9CB93}" type="presParOf" srcId="{E72B18BF-9A27-4891-918B-64BBC399341A}" destId="{52C45FE0-D151-4B20-8E9C-32EDB1688A9F}"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9B5B732-29F9-498F-8E6B-DFE56F9248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211A3C86-476E-43ED-95A4-C361B53507BA}">
      <dgm:prSet/>
      <dgm:spPr/>
      <dgm:t>
        <a:bodyPr/>
        <a:lstStyle/>
        <a:p>
          <a:pPr rtl="0"/>
          <a:r>
            <a:rPr lang="zh-CN" b="1" dirty="0" smtClean="0">
              <a:latin typeface="华文新魏" panose="02010800040101010101" pitchFamily="2" charset="-122"/>
              <a:ea typeface="华文新魏" panose="02010800040101010101" pitchFamily="2" charset="-122"/>
            </a:rPr>
            <a:t>使用更灵活</a:t>
          </a:r>
          <a:endParaRPr lang="zh-CN" dirty="0">
            <a:latin typeface="华文新魏" panose="02010800040101010101" pitchFamily="2" charset="-122"/>
            <a:ea typeface="华文新魏" panose="02010800040101010101" pitchFamily="2" charset="-122"/>
          </a:endParaRPr>
        </a:p>
      </dgm:t>
    </dgm:pt>
    <dgm:pt modelId="{5676C788-CFED-45C1-97C6-CD2FF3CDEB93}" type="parTrans" cxnId="{A30A7829-554F-4374-A63A-1DB7CE98FFE7}">
      <dgm:prSet/>
      <dgm:spPr/>
      <dgm:t>
        <a:bodyPr/>
        <a:lstStyle/>
        <a:p>
          <a:endParaRPr lang="zh-CN" altLang="en-US"/>
        </a:p>
      </dgm:t>
    </dgm:pt>
    <dgm:pt modelId="{3D3DD15D-BDF2-4404-842D-506E324EAD51}" type="sibTrans" cxnId="{A30A7829-554F-4374-A63A-1DB7CE98FFE7}">
      <dgm:prSet/>
      <dgm:spPr/>
      <dgm:t>
        <a:bodyPr/>
        <a:lstStyle/>
        <a:p>
          <a:endParaRPr lang="zh-CN" altLang="en-US"/>
        </a:p>
      </dgm:t>
    </dgm:pt>
    <dgm:pt modelId="{E855ABF4-A6F5-40C2-AE39-DF9C9F28FF77}">
      <dgm:prSet/>
      <dgm:spPr/>
      <dgm:t>
        <a:bodyPr/>
        <a:lstStyle/>
        <a:p>
          <a:pPr rtl="0"/>
          <a:r>
            <a:rPr lang="zh-CN" dirty="0" smtClean="0">
              <a:latin typeface="华文新魏" panose="02010800040101010101" pitchFamily="2" charset="-122"/>
              <a:ea typeface="华文新魏" panose="02010800040101010101" pitchFamily="2" charset="-122"/>
            </a:rPr>
            <a:t>基于</a:t>
          </a:r>
          <a:r>
            <a:rPr lang="en-US" dirty="0" smtClean="0">
              <a:latin typeface="华文新魏" panose="02010800040101010101" pitchFamily="2" charset="-122"/>
              <a:ea typeface="华文新魏" panose="02010800040101010101" pitchFamily="2" charset="-122"/>
            </a:rPr>
            <a:t>Internet</a:t>
          </a:r>
          <a:r>
            <a:rPr lang="zh-CN" dirty="0" smtClean="0">
              <a:latin typeface="华文新魏" panose="02010800040101010101" pitchFamily="2" charset="-122"/>
              <a:ea typeface="华文新魏" panose="02010800040101010101" pitchFamily="2" charset="-122"/>
            </a:rPr>
            <a:t>的电子商务可以不受特殊数据交换协议的限制 </a:t>
          </a:r>
          <a:endParaRPr lang="zh-CN" dirty="0">
            <a:latin typeface="华文新魏" panose="02010800040101010101" pitchFamily="2" charset="-122"/>
            <a:ea typeface="华文新魏" panose="02010800040101010101" pitchFamily="2" charset="-122"/>
          </a:endParaRPr>
        </a:p>
      </dgm:t>
    </dgm:pt>
    <dgm:pt modelId="{C9FE48F5-F141-4BD3-975A-2DF922D5A326}" type="parTrans" cxnId="{C398F220-4622-4615-A977-62E7B4D2D439}">
      <dgm:prSet/>
      <dgm:spPr/>
      <dgm:t>
        <a:bodyPr/>
        <a:lstStyle/>
        <a:p>
          <a:endParaRPr lang="zh-CN" altLang="en-US"/>
        </a:p>
      </dgm:t>
    </dgm:pt>
    <dgm:pt modelId="{2388FD81-E553-4CEC-8938-F9E822D112D1}" type="sibTrans" cxnId="{C398F220-4622-4615-A977-62E7B4D2D439}">
      <dgm:prSet/>
      <dgm:spPr/>
      <dgm:t>
        <a:bodyPr/>
        <a:lstStyle/>
        <a:p>
          <a:endParaRPr lang="zh-CN" altLang="en-US"/>
        </a:p>
      </dgm:t>
    </dgm:pt>
    <dgm:pt modelId="{F2AC3798-A315-4DA8-8DF0-54FBF19BDC85}" type="pres">
      <dgm:prSet presAssocID="{09B5B732-29F9-498F-8E6B-DFE56F9248CE}" presName="linear" presStyleCnt="0">
        <dgm:presLayoutVars>
          <dgm:animLvl val="lvl"/>
          <dgm:resizeHandles val="exact"/>
        </dgm:presLayoutVars>
      </dgm:prSet>
      <dgm:spPr/>
      <dgm:t>
        <a:bodyPr/>
        <a:lstStyle/>
        <a:p>
          <a:endParaRPr lang="zh-CN" altLang="en-US"/>
        </a:p>
      </dgm:t>
    </dgm:pt>
    <dgm:pt modelId="{9D223CE2-F5AA-4670-945A-DC9BBB9E5169}" type="pres">
      <dgm:prSet presAssocID="{211A3C86-476E-43ED-95A4-C361B53507BA}" presName="parentText" presStyleLbl="node1" presStyleIdx="0" presStyleCnt="1">
        <dgm:presLayoutVars>
          <dgm:chMax val="0"/>
          <dgm:bulletEnabled val="1"/>
        </dgm:presLayoutVars>
      </dgm:prSet>
      <dgm:spPr/>
      <dgm:t>
        <a:bodyPr/>
        <a:lstStyle/>
        <a:p>
          <a:endParaRPr lang="zh-CN" altLang="en-US"/>
        </a:p>
      </dgm:t>
    </dgm:pt>
    <dgm:pt modelId="{7440BFB9-8018-4266-B4F4-02CB045859D0}" type="pres">
      <dgm:prSet presAssocID="{211A3C86-476E-43ED-95A4-C361B53507BA}" presName="childText" presStyleLbl="revTx" presStyleIdx="0" presStyleCnt="1">
        <dgm:presLayoutVars>
          <dgm:bulletEnabled val="1"/>
        </dgm:presLayoutVars>
      </dgm:prSet>
      <dgm:spPr/>
      <dgm:t>
        <a:bodyPr/>
        <a:lstStyle/>
        <a:p>
          <a:endParaRPr lang="zh-CN" altLang="en-US"/>
        </a:p>
      </dgm:t>
    </dgm:pt>
  </dgm:ptLst>
  <dgm:cxnLst>
    <dgm:cxn modelId="{C398F220-4622-4615-A977-62E7B4D2D439}" srcId="{211A3C86-476E-43ED-95A4-C361B53507BA}" destId="{E855ABF4-A6F5-40C2-AE39-DF9C9F28FF77}" srcOrd="0" destOrd="0" parTransId="{C9FE48F5-F141-4BD3-975A-2DF922D5A326}" sibTransId="{2388FD81-E553-4CEC-8938-F9E822D112D1}"/>
    <dgm:cxn modelId="{212D3C79-3E60-4DDD-B8F4-6D91294FBCFE}" type="presOf" srcId="{09B5B732-29F9-498F-8E6B-DFE56F9248CE}" destId="{F2AC3798-A315-4DA8-8DF0-54FBF19BDC85}" srcOrd="0" destOrd="0" presId="urn:microsoft.com/office/officeart/2005/8/layout/vList2"/>
    <dgm:cxn modelId="{0EF45BB9-8E12-4204-99B5-7F367EFAA885}" type="presOf" srcId="{E855ABF4-A6F5-40C2-AE39-DF9C9F28FF77}" destId="{7440BFB9-8018-4266-B4F4-02CB045859D0}" srcOrd="0" destOrd="0" presId="urn:microsoft.com/office/officeart/2005/8/layout/vList2"/>
    <dgm:cxn modelId="{9D08BA57-2BA1-423C-8295-EEBEF0B4F61D}" type="presOf" srcId="{211A3C86-476E-43ED-95A4-C361B53507BA}" destId="{9D223CE2-F5AA-4670-945A-DC9BBB9E5169}" srcOrd="0" destOrd="0" presId="urn:microsoft.com/office/officeart/2005/8/layout/vList2"/>
    <dgm:cxn modelId="{A30A7829-554F-4374-A63A-1DB7CE98FFE7}" srcId="{09B5B732-29F9-498F-8E6B-DFE56F9248CE}" destId="{211A3C86-476E-43ED-95A4-C361B53507BA}" srcOrd="0" destOrd="0" parTransId="{5676C788-CFED-45C1-97C6-CD2FF3CDEB93}" sibTransId="{3D3DD15D-BDF2-4404-842D-506E324EAD51}"/>
    <dgm:cxn modelId="{03995049-D59C-407E-ADB7-4FFAD3990AED}" type="presParOf" srcId="{F2AC3798-A315-4DA8-8DF0-54FBF19BDC85}" destId="{9D223CE2-F5AA-4670-945A-DC9BBB9E5169}" srcOrd="0" destOrd="0" presId="urn:microsoft.com/office/officeart/2005/8/layout/vList2"/>
    <dgm:cxn modelId="{8C328180-6CC3-4228-857F-061985537721}" type="presParOf" srcId="{F2AC3798-A315-4DA8-8DF0-54FBF19BDC85}" destId="{7440BFB9-8018-4266-B4F4-02CB045859D0}" srcOrd="1"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A0291C9-FEEE-4080-8815-72707A28149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19076397-FB72-4F74-8E66-2F32E9BAE677}">
      <dgm:prSet/>
      <dgm:spPr/>
      <dgm:t>
        <a:bodyPr/>
        <a:lstStyle/>
        <a:p>
          <a:pPr rtl="0"/>
          <a:r>
            <a:rPr lang="zh-CN" b="1" smtClean="0"/>
            <a:t>出现时间</a:t>
          </a:r>
          <a:endParaRPr lang="zh-CN"/>
        </a:p>
      </dgm:t>
    </dgm:pt>
    <dgm:pt modelId="{2A1430CA-CC9D-47E5-9E07-9870C91BE3BB}" type="parTrans" cxnId="{2E66FB6A-0FB4-4F13-BC56-0C24FB061CB4}">
      <dgm:prSet/>
      <dgm:spPr/>
      <dgm:t>
        <a:bodyPr/>
        <a:lstStyle/>
        <a:p>
          <a:endParaRPr lang="zh-CN" altLang="en-US"/>
        </a:p>
      </dgm:t>
    </dgm:pt>
    <dgm:pt modelId="{48368010-3AC9-4C8C-8638-1FDE8FD01B74}" type="sibTrans" cxnId="{2E66FB6A-0FB4-4F13-BC56-0C24FB061CB4}">
      <dgm:prSet/>
      <dgm:spPr/>
      <dgm:t>
        <a:bodyPr/>
        <a:lstStyle/>
        <a:p>
          <a:endParaRPr lang="zh-CN" altLang="en-US"/>
        </a:p>
      </dgm:t>
    </dgm:pt>
    <dgm:pt modelId="{0A67751D-CB0C-4753-ACC5-E218AA069727}">
      <dgm:prSet custT="1"/>
      <dgm:spPr/>
      <dgm:t>
        <a:bodyPr/>
        <a:lstStyle/>
        <a:p>
          <a:pPr rtl="0"/>
          <a:r>
            <a:rPr lang="en-US" sz="3200" dirty="0" smtClean="0"/>
            <a:t>2000</a:t>
          </a:r>
          <a:r>
            <a:rPr lang="zh-CN" sz="3200" dirty="0" smtClean="0"/>
            <a:t>年以后</a:t>
          </a:r>
          <a:endParaRPr lang="zh-CN" sz="3200" dirty="0"/>
        </a:p>
      </dgm:t>
    </dgm:pt>
    <dgm:pt modelId="{5F2A71BB-43C4-4A22-8670-13264289C212}" type="parTrans" cxnId="{9E060491-9B4F-4D7D-A856-64E756F50B35}">
      <dgm:prSet/>
      <dgm:spPr/>
      <dgm:t>
        <a:bodyPr/>
        <a:lstStyle/>
        <a:p>
          <a:endParaRPr lang="zh-CN" altLang="en-US"/>
        </a:p>
      </dgm:t>
    </dgm:pt>
    <dgm:pt modelId="{F1EDFB44-8F2B-462D-A370-D1AA11380BEF}" type="sibTrans" cxnId="{9E060491-9B4F-4D7D-A856-64E756F50B35}">
      <dgm:prSet/>
      <dgm:spPr/>
      <dgm:t>
        <a:bodyPr/>
        <a:lstStyle/>
        <a:p>
          <a:endParaRPr lang="zh-CN" altLang="en-US"/>
        </a:p>
      </dgm:t>
    </dgm:pt>
    <dgm:pt modelId="{CB746F87-C2C9-4A84-B873-654CE708116A}">
      <dgm:prSet/>
      <dgm:spPr/>
      <dgm:t>
        <a:bodyPr/>
        <a:lstStyle/>
        <a:p>
          <a:pPr rtl="0"/>
          <a:r>
            <a:rPr lang="zh-CN" b="1" dirty="0" smtClean="0"/>
            <a:t>特点：</a:t>
          </a:r>
          <a:endParaRPr lang="zh-CN" dirty="0"/>
        </a:p>
      </dgm:t>
    </dgm:pt>
    <dgm:pt modelId="{0C6D4DC2-D365-460F-A3FB-39E0BDB2C9CF}" type="parTrans" cxnId="{0DB8E328-1421-481C-8C23-CC2D42CB4CAF}">
      <dgm:prSet/>
      <dgm:spPr/>
      <dgm:t>
        <a:bodyPr/>
        <a:lstStyle/>
        <a:p>
          <a:endParaRPr lang="zh-CN" altLang="en-US"/>
        </a:p>
      </dgm:t>
    </dgm:pt>
    <dgm:pt modelId="{A192C710-3C58-435B-850D-1FC213B80F8D}" type="sibTrans" cxnId="{0DB8E328-1421-481C-8C23-CC2D42CB4CAF}">
      <dgm:prSet/>
      <dgm:spPr/>
      <dgm:t>
        <a:bodyPr/>
        <a:lstStyle/>
        <a:p>
          <a:endParaRPr lang="zh-CN" altLang="en-US"/>
        </a:p>
      </dgm:t>
    </dgm:pt>
    <dgm:pt modelId="{592C74C7-0C55-4A74-9058-A72ED6D90D66}">
      <dgm:prSet custT="1"/>
      <dgm:spPr/>
      <dgm:t>
        <a:bodyPr/>
        <a:lstStyle/>
        <a:p>
          <a:pPr rtl="0"/>
          <a:r>
            <a:rPr lang="zh-CN" altLang="en-US" sz="2800" dirty="0" smtClean="0"/>
            <a:t>互联网开始全面渗透入各传统行业，出现了大量的创新型应用</a:t>
          </a:r>
          <a:endParaRPr lang="zh-CN" altLang="en-US" sz="2800" dirty="0"/>
        </a:p>
      </dgm:t>
    </dgm:pt>
    <dgm:pt modelId="{0CC39CEA-966A-4997-B7C1-AC4CBD532A91}" type="parTrans" cxnId="{17C1E6B0-75B8-4287-9430-EFD34298B039}">
      <dgm:prSet/>
      <dgm:spPr/>
      <dgm:t>
        <a:bodyPr/>
        <a:lstStyle/>
        <a:p>
          <a:endParaRPr lang="zh-CN" altLang="en-US"/>
        </a:p>
      </dgm:t>
    </dgm:pt>
    <dgm:pt modelId="{693488C3-914D-495D-B7F0-F64978C42104}" type="sibTrans" cxnId="{17C1E6B0-75B8-4287-9430-EFD34298B039}">
      <dgm:prSet/>
      <dgm:spPr/>
      <dgm:t>
        <a:bodyPr/>
        <a:lstStyle/>
        <a:p>
          <a:endParaRPr lang="zh-CN" altLang="en-US"/>
        </a:p>
      </dgm:t>
    </dgm:pt>
    <dgm:pt modelId="{F0C212F4-7DC4-4FF4-8599-BC3C0EDDD82A}" type="pres">
      <dgm:prSet presAssocID="{CA0291C9-FEEE-4080-8815-72707A281494}" presName="linear" presStyleCnt="0">
        <dgm:presLayoutVars>
          <dgm:animLvl val="lvl"/>
          <dgm:resizeHandles val="exact"/>
        </dgm:presLayoutVars>
      </dgm:prSet>
      <dgm:spPr/>
      <dgm:t>
        <a:bodyPr/>
        <a:lstStyle/>
        <a:p>
          <a:endParaRPr lang="zh-CN" altLang="en-US"/>
        </a:p>
      </dgm:t>
    </dgm:pt>
    <dgm:pt modelId="{A7B7E498-EB04-46B4-BBA4-378304194506}" type="pres">
      <dgm:prSet presAssocID="{19076397-FB72-4F74-8E66-2F32E9BAE677}" presName="parentText" presStyleLbl="node1" presStyleIdx="0" presStyleCnt="2" custScaleY="60207">
        <dgm:presLayoutVars>
          <dgm:chMax val="0"/>
          <dgm:bulletEnabled val="1"/>
        </dgm:presLayoutVars>
      </dgm:prSet>
      <dgm:spPr/>
      <dgm:t>
        <a:bodyPr/>
        <a:lstStyle/>
        <a:p>
          <a:endParaRPr lang="zh-CN" altLang="en-US"/>
        </a:p>
      </dgm:t>
    </dgm:pt>
    <dgm:pt modelId="{ED489800-FA38-4270-B235-5821FD704211}" type="pres">
      <dgm:prSet presAssocID="{19076397-FB72-4F74-8E66-2F32E9BAE677}" presName="childText" presStyleLbl="revTx" presStyleIdx="0" presStyleCnt="2">
        <dgm:presLayoutVars>
          <dgm:bulletEnabled val="1"/>
        </dgm:presLayoutVars>
      </dgm:prSet>
      <dgm:spPr/>
      <dgm:t>
        <a:bodyPr/>
        <a:lstStyle/>
        <a:p>
          <a:endParaRPr lang="zh-CN" altLang="en-US"/>
        </a:p>
      </dgm:t>
    </dgm:pt>
    <dgm:pt modelId="{CAC91CC2-5324-46C5-ABE8-4DD6819BD8D5}" type="pres">
      <dgm:prSet presAssocID="{CB746F87-C2C9-4A84-B873-654CE708116A}" presName="parentText" presStyleLbl="node1" presStyleIdx="1" presStyleCnt="2" custScaleY="50470">
        <dgm:presLayoutVars>
          <dgm:chMax val="0"/>
          <dgm:bulletEnabled val="1"/>
        </dgm:presLayoutVars>
      </dgm:prSet>
      <dgm:spPr/>
      <dgm:t>
        <a:bodyPr/>
        <a:lstStyle/>
        <a:p>
          <a:endParaRPr lang="zh-CN" altLang="en-US"/>
        </a:p>
      </dgm:t>
    </dgm:pt>
    <dgm:pt modelId="{6C922580-0380-429E-AC2F-425E9325E8AC}" type="pres">
      <dgm:prSet presAssocID="{CB746F87-C2C9-4A84-B873-654CE708116A}" presName="childText" presStyleLbl="revTx" presStyleIdx="1" presStyleCnt="2">
        <dgm:presLayoutVars>
          <dgm:bulletEnabled val="1"/>
        </dgm:presLayoutVars>
      </dgm:prSet>
      <dgm:spPr/>
      <dgm:t>
        <a:bodyPr/>
        <a:lstStyle/>
        <a:p>
          <a:endParaRPr lang="zh-CN" altLang="en-US"/>
        </a:p>
      </dgm:t>
    </dgm:pt>
  </dgm:ptLst>
  <dgm:cxnLst>
    <dgm:cxn modelId="{2E66FB6A-0FB4-4F13-BC56-0C24FB061CB4}" srcId="{CA0291C9-FEEE-4080-8815-72707A281494}" destId="{19076397-FB72-4F74-8E66-2F32E9BAE677}" srcOrd="0" destOrd="0" parTransId="{2A1430CA-CC9D-47E5-9E07-9870C91BE3BB}" sibTransId="{48368010-3AC9-4C8C-8638-1FDE8FD01B74}"/>
    <dgm:cxn modelId="{505488AE-3F2C-4EF1-8354-D16A512A2947}" type="presOf" srcId="{19076397-FB72-4F74-8E66-2F32E9BAE677}" destId="{A7B7E498-EB04-46B4-BBA4-378304194506}" srcOrd="0" destOrd="0" presId="urn:microsoft.com/office/officeart/2005/8/layout/vList2"/>
    <dgm:cxn modelId="{2CAB148D-57AD-4717-A69E-2CBA6AE88220}" type="presOf" srcId="{592C74C7-0C55-4A74-9058-A72ED6D90D66}" destId="{6C922580-0380-429E-AC2F-425E9325E8AC}" srcOrd="0" destOrd="0" presId="urn:microsoft.com/office/officeart/2005/8/layout/vList2"/>
    <dgm:cxn modelId="{427E77A4-01B7-478B-AA6A-0CE7BDE359BB}" type="presOf" srcId="{CA0291C9-FEEE-4080-8815-72707A281494}" destId="{F0C212F4-7DC4-4FF4-8599-BC3C0EDDD82A}" srcOrd="0" destOrd="0" presId="urn:microsoft.com/office/officeart/2005/8/layout/vList2"/>
    <dgm:cxn modelId="{9E060491-9B4F-4D7D-A856-64E756F50B35}" srcId="{19076397-FB72-4F74-8E66-2F32E9BAE677}" destId="{0A67751D-CB0C-4753-ACC5-E218AA069727}" srcOrd="0" destOrd="0" parTransId="{5F2A71BB-43C4-4A22-8670-13264289C212}" sibTransId="{F1EDFB44-8F2B-462D-A370-D1AA11380BEF}"/>
    <dgm:cxn modelId="{C532CC32-5F56-429F-9E4F-3496BC17C206}" type="presOf" srcId="{0A67751D-CB0C-4753-ACC5-E218AA069727}" destId="{ED489800-FA38-4270-B235-5821FD704211}" srcOrd="0" destOrd="0" presId="urn:microsoft.com/office/officeart/2005/8/layout/vList2"/>
    <dgm:cxn modelId="{17C1E6B0-75B8-4287-9430-EFD34298B039}" srcId="{CB746F87-C2C9-4A84-B873-654CE708116A}" destId="{592C74C7-0C55-4A74-9058-A72ED6D90D66}" srcOrd="0" destOrd="0" parTransId="{0CC39CEA-966A-4997-B7C1-AC4CBD532A91}" sibTransId="{693488C3-914D-495D-B7F0-F64978C42104}"/>
    <dgm:cxn modelId="{0DB8E328-1421-481C-8C23-CC2D42CB4CAF}" srcId="{CA0291C9-FEEE-4080-8815-72707A281494}" destId="{CB746F87-C2C9-4A84-B873-654CE708116A}" srcOrd="1" destOrd="0" parTransId="{0C6D4DC2-D365-460F-A3FB-39E0BDB2C9CF}" sibTransId="{A192C710-3C58-435B-850D-1FC213B80F8D}"/>
    <dgm:cxn modelId="{D76C354B-8F54-4F05-A8CE-DFB0572FC625}" type="presOf" srcId="{CB746F87-C2C9-4A84-B873-654CE708116A}" destId="{CAC91CC2-5324-46C5-ABE8-4DD6819BD8D5}" srcOrd="0" destOrd="0" presId="urn:microsoft.com/office/officeart/2005/8/layout/vList2"/>
    <dgm:cxn modelId="{F5B254C8-9294-4F7F-8BB9-95A5C90631EA}" type="presParOf" srcId="{F0C212F4-7DC4-4FF4-8599-BC3C0EDDD82A}" destId="{A7B7E498-EB04-46B4-BBA4-378304194506}" srcOrd="0" destOrd="0" presId="urn:microsoft.com/office/officeart/2005/8/layout/vList2"/>
    <dgm:cxn modelId="{9310EE78-2BC1-4FD9-86BF-831909013246}" type="presParOf" srcId="{F0C212F4-7DC4-4FF4-8599-BC3C0EDDD82A}" destId="{ED489800-FA38-4270-B235-5821FD704211}" srcOrd="1" destOrd="0" presId="urn:microsoft.com/office/officeart/2005/8/layout/vList2"/>
    <dgm:cxn modelId="{796CF192-5886-4916-BB2A-2B203C752AD0}" type="presParOf" srcId="{F0C212F4-7DC4-4FF4-8599-BC3C0EDDD82A}" destId="{CAC91CC2-5324-46C5-ABE8-4DD6819BD8D5}" srcOrd="2" destOrd="0" presId="urn:microsoft.com/office/officeart/2005/8/layout/vList2"/>
    <dgm:cxn modelId="{98AC3793-638C-46AD-8FCA-25FEECDBFDBC}" type="presParOf" srcId="{F0C212F4-7DC4-4FF4-8599-BC3C0EDDD82A}" destId="{6C922580-0380-429E-AC2F-425E9325E8A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2A43040-6CDC-45E3-B56C-6A6124895E9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023769F6-11B2-4C98-ADD3-CB37DBC44EF9}">
      <dgm:prSet/>
      <dgm:spPr/>
      <dgm:t>
        <a:bodyPr/>
        <a:lstStyle/>
        <a:p>
          <a:pPr rtl="0"/>
          <a:r>
            <a:rPr lang="en-US" dirty="0" smtClean="0">
              <a:latin typeface="华文新魏" panose="02010800040101010101" pitchFamily="2" charset="-122"/>
              <a:ea typeface="华文新魏" panose="02010800040101010101" pitchFamily="2" charset="-122"/>
            </a:rPr>
            <a:t>2012</a:t>
          </a:r>
          <a:r>
            <a:rPr lang="zh-CN" dirty="0" smtClean="0">
              <a:latin typeface="华文新魏" panose="02010800040101010101" pitchFamily="2" charset="-122"/>
              <a:ea typeface="华文新魏" panose="02010800040101010101" pitchFamily="2" charset="-122"/>
            </a:rPr>
            <a:t>年全球网络零售交易额首次突破</a:t>
          </a:r>
          <a:r>
            <a:rPr lang="en-US" dirty="0" smtClean="0">
              <a:latin typeface="华文新魏" panose="02010800040101010101" pitchFamily="2" charset="-122"/>
              <a:ea typeface="华文新魏" panose="02010800040101010101" pitchFamily="2" charset="-122"/>
            </a:rPr>
            <a:t>1</a:t>
          </a:r>
          <a:r>
            <a:rPr lang="zh-CN" dirty="0" smtClean="0">
              <a:latin typeface="华文新魏" panose="02010800040101010101" pitchFamily="2" charset="-122"/>
              <a:ea typeface="华文新魏" panose="02010800040101010101" pitchFamily="2" charset="-122"/>
            </a:rPr>
            <a:t>万亿美元</a:t>
          </a:r>
          <a:endParaRPr lang="zh-CN" dirty="0">
            <a:latin typeface="华文新魏" panose="02010800040101010101" pitchFamily="2" charset="-122"/>
            <a:ea typeface="华文新魏" panose="02010800040101010101" pitchFamily="2" charset="-122"/>
          </a:endParaRPr>
        </a:p>
      </dgm:t>
    </dgm:pt>
    <dgm:pt modelId="{0565B15B-FF7D-44A9-890F-3D09356001C2}" type="parTrans" cxnId="{53F973F5-D038-4C92-9B32-07674DA5D29C}">
      <dgm:prSet/>
      <dgm:spPr/>
      <dgm:t>
        <a:bodyPr/>
        <a:lstStyle/>
        <a:p>
          <a:endParaRPr lang="zh-CN" altLang="en-US"/>
        </a:p>
      </dgm:t>
    </dgm:pt>
    <dgm:pt modelId="{E1DE2546-6D48-4070-967B-80EDE1B73E04}" type="sibTrans" cxnId="{53F973F5-D038-4C92-9B32-07674DA5D29C}">
      <dgm:prSet/>
      <dgm:spPr/>
      <dgm:t>
        <a:bodyPr/>
        <a:lstStyle/>
        <a:p>
          <a:endParaRPr lang="zh-CN" altLang="en-US"/>
        </a:p>
      </dgm:t>
    </dgm:pt>
    <dgm:pt modelId="{0D6DC987-784B-40DB-9E55-6A7A21195830}">
      <dgm:prSet/>
      <dgm:spPr/>
      <dgm:t>
        <a:bodyPr/>
        <a:lstStyle/>
        <a:p>
          <a:pPr rtl="0"/>
          <a:r>
            <a:rPr lang="zh-CN" dirty="0" smtClean="0">
              <a:latin typeface="华文新魏" panose="02010800040101010101" pitchFamily="2" charset="-122"/>
              <a:ea typeface="华文新魏" panose="02010800040101010101" pitchFamily="2" charset="-122"/>
            </a:rPr>
            <a:t>电子商务的交易模式也在不断推陈出新</a:t>
          </a:r>
          <a:endParaRPr lang="zh-CN" dirty="0">
            <a:latin typeface="华文新魏" panose="02010800040101010101" pitchFamily="2" charset="-122"/>
            <a:ea typeface="华文新魏" panose="02010800040101010101" pitchFamily="2" charset="-122"/>
          </a:endParaRPr>
        </a:p>
      </dgm:t>
    </dgm:pt>
    <dgm:pt modelId="{CFA9C890-E361-4B1E-B74B-920DFDE8000C}" type="parTrans" cxnId="{5EF51AE4-45A8-4567-9969-8AD3462F8B03}">
      <dgm:prSet/>
      <dgm:spPr/>
      <dgm:t>
        <a:bodyPr/>
        <a:lstStyle/>
        <a:p>
          <a:endParaRPr lang="zh-CN" altLang="en-US"/>
        </a:p>
      </dgm:t>
    </dgm:pt>
    <dgm:pt modelId="{1398A651-66B4-4BB2-887D-59F95FB565E9}" type="sibTrans" cxnId="{5EF51AE4-45A8-4567-9969-8AD3462F8B03}">
      <dgm:prSet/>
      <dgm:spPr/>
      <dgm:t>
        <a:bodyPr/>
        <a:lstStyle/>
        <a:p>
          <a:endParaRPr lang="zh-CN" altLang="en-US"/>
        </a:p>
      </dgm:t>
    </dgm:pt>
    <dgm:pt modelId="{4E297F19-150E-4B01-9D69-87C6CB51BF2A}">
      <dgm:prSet/>
      <dgm:spPr/>
      <dgm:t>
        <a:bodyPr/>
        <a:lstStyle/>
        <a:p>
          <a:pPr rtl="0"/>
          <a:r>
            <a:rPr lang="zh-CN" dirty="0" smtClean="0">
              <a:latin typeface="华文新魏" panose="02010800040101010101" pitchFamily="2" charset="-122"/>
              <a:ea typeface="华文新魏" panose="02010800040101010101" pitchFamily="2" charset="-122"/>
            </a:rPr>
            <a:t>尤其是</a:t>
          </a:r>
          <a:r>
            <a:rPr lang="en-US" dirty="0" smtClean="0">
              <a:latin typeface="华文新魏" panose="02010800040101010101" pitchFamily="2" charset="-122"/>
              <a:ea typeface="华文新魏" panose="02010800040101010101" pitchFamily="2" charset="-122"/>
            </a:rPr>
            <a:t>2006</a:t>
          </a:r>
          <a:r>
            <a:rPr lang="zh-CN" dirty="0" smtClean="0">
              <a:latin typeface="华文新魏" panose="02010800040101010101" pitchFamily="2" charset="-122"/>
              <a:ea typeface="华文新魏" panose="02010800040101010101" pitchFamily="2" charset="-122"/>
            </a:rPr>
            <a:t>年之后社交网络在全球的广泛应用，使得社交模式成为电子商务发展的重点</a:t>
          </a:r>
          <a:endParaRPr lang="zh-CN" dirty="0">
            <a:latin typeface="华文新魏" panose="02010800040101010101" pitchFamily="2" charset="-122"/>
            <a:ea typeface="华文新魏" panose="02010800040101010101" pitchFamily="2" charset="-122"/>
          </a:endParaRPr>
        </a:p>
      </dgm:t>
    </dgm:pt>
    <dgm:pt modelId="{67D3E5D6-482F-4715-A255-DCE6D1569B5B}" type="parTrans" cxnId="{965C78F2-A084-4082-BBBE-ED67421E8CAD}">
      <dgm:prSet/>
      <dgm:spPr/>
      <dgm:t>
        <a:bodyPr/>
        <a:lstStyle/>
        <a:p>
          <a:endParaRPr lang="zh-CN" altLang="en-US"/>
        </a:p>
      </dgm:t>
    </dgm:pt>
    <dgm:pt modelId="{13A3008B-DA63-4D1E-99E3-EF927B2CA711}" type="sibTrans" cxnId="{965C78F2-A084-4082-BBBE-ED67421E8CAD}">
      <dgm:prSet/>
      <dgm:spPr/>
      <dgm:t>
        <a:bodyPr/>
        <a:lstStyle/>
        <a:p>
          <a:endParaRPr lang="zh-CN" altLang="en-US"/>
        </a:p>
      </dgm:t>
    </dgm:pt>
    <dgm:pt modelId="{8B53FD99-13E5-41E9-907D-1F68C7EB0B67}">
      <dgm:prSet/>
      <dgm:spPr/>
      <dgm:t>
        <a:bodyPr/>
        <a:lstStyle/>
        <a:p>
          <a:pPr rtl="0"/>
          <a:r>
            <a:rPr lang="zh-CN" dirty="0" smtClean="0">
              <a:latin typeface="华文新魏" panose="02010800040101010101" pitchFamily="2" charset="-122"/>
              <a:ea typeface="华文新魏" panose="02010800040101010101" pitchFamily="2" charset="-122"/>
            </a:rPr>
            <a:t>全球化合作趋势也日益明显</a:t>
          </a:r>
          <a:endParaRPr lang="zh-CN" dirty="0">
            <a:latin typeface="华文新魏" panose="02010800040101010101" pitchFamily="2" charset="-122"/>
            <a:ea typeface="华文新魏" panose="02010800040101010101" pitchFamily="2" charset="-122"/>
          </a:endParaRPr>
        </a:p>
      </dgm:t>
    </dgm:pt>
    <dgm:pt modelId="{997C3148-879D-489C-B2E2-3BD592D1F137}" type="parTrans" cxnId="{29BB8C69-CD05-4C46-BDA7-FCC084A641AA}">
      <dgm:prSet/>
      <dgm:spPr/>
      <dgm:t>
        <a:bodyPr/>
        <a:lstStyle/>
        <a:p>
          <a:endParaRPr lang="zh-CN" altLang="en-US"/>
        </a:p>
      </dgm:t>
    </dgm:pt>
    <dgm:pt modelId="{EBCAF249-A712-46CC-92FA-4DBA7D3AE766}" type="sibTrans" cxnId="{29BB8C69-CD05-4C46-BDA7-FCC084A641AA}">
      <dgm:prSet/>
      <dgm:spPr/>
      <dgm:t>
        <a:bodyPr/>
        <a:lstStyle/>
        <a:p>
          <a:endParaRPr lang="zh-CN" altLang="en-US"/>
        </a:p>
      </dgm:t>
    </dgm:pt>
    <dgm:pt modelId="{2CAAA1B1-CB20-4331-8B9A-D94349E2149B}">
      <dgm:prSet/>
      <dgm:spPr/>
      <dgm:t>
        <a:bodyPr/>
        <a:lstStyle/>
        <a:p>
          <a:pPr rtl="0"/>
          <a:r>
            <a:rPr lang="zh-CN" dirty="0" smtClean="0">
              <a:latin typeface="华文新魏" panose="02010800040101010101" pitchFamily="2" charset="-122"/>
              <a:ea typeface="华文新魏" panose="02010800040101010101" pitchFamily="2" charset="-122"/>
            </a:rPr>
            <a:t>易贝、亚马逊、阿里巴巴等电子商务平台之间、电子商务平台与生产销售企业之间的强强联合案例已经屡见不鲜</a:t>
          </a:r>
          <a:endParaRPr lang="zh-CN" dirty="0">
            <a:latin typeface="华文新魏" panose="02010800040101010101" pitchFamily="2" charset="-122"/>
            <a:ea typeface="华文新魏" panose="02010800040101010101" pitchFamily="2" charset="-122"/>
          </a:endParaRPr>
        </a:p>
      </dgm:t>
    </dgm:pt>
    <dgm:pt modelId="{A5849F32-E03C-40FB-AE09-C4324B7F72AF}" type="parTrans" cxnId="{2456AB0B-C9C6-4E13-85CE-8564195720E4}">
      <dgm:prSet/>
      <dgm:spPr/>
      <dgm:t>
        <a:bodyPr/>
        <a:lstStyle/>
        <a:p>
          <a:endParaRPr lang="zh-CN" altLang="en-US"/>
        </a:p>
      </dgm:t>
    </dgm:pt>
    <dgm:pt modelId="{09E4BA96-8465-408D-9E37-B460CF886ACF}" type="sibTrans" cxnId="{2456AB0B-C9C6-4E13-85CE-8564195720E4}">
      <dgm:prSet/>
      <dgm:spPr/>
      <dgm:t>
        <a:bodyPr/>
        <a:lstStyle/>
        <a:p>
          <a:endParaRPr lang="zh-CN" altLang="en-US"/>
        </a:p>
      </dgm:t>
    </dgm:pt>
    <dgm:pt modelId="{6C6E2F0B-EF0B-4D31-A942-311661537422}">
      <dgm:prSet/>
      <dgm:spPr/>
      <dgm:t>
        <a:bodyPr/>
        <a:lstStyle/>
        <a:p>
          <a:pPr rtl="0"/>
          <a:r>
            <a:rPr lang="zh-CN" dirty="0" smtClean="0">
              <a:latin typeface="华文新魏" panose="02010800040101010101" pitchFamily="2" charset="-122"/>
              <a:ea typeface="华文新魏" panose="02010800040101010101" pitchFamily="2" charset="-122"/>
            </a:rPr>
            <a:t>全球电子商务发展地区差异逐步减小</a:t>
          </a:r>
          <a:endParaRPr lang="zh-CN" dirty="0">
            <a:latin typeface="华文新魏" panose="02010800040101010101" pitchFamily="2" charset="-122"/>
            <a:ea typeface="华文新魏" panose="02010800040101010101" pitchFamily="2" charset="-122"/>
          </a:endParaRPr>
        </a:p>
      </dgm:t>
    </dgm:pt>
    <dgm:pt modelId="{D6308063-7329-437B-9903-650404E6253D}" type="parTrans" cxnId="{494FFF98-2D64-41C2-878A-A5E1BAA32CC1}">
      <dgm:prSet/>
      <dgm:spPr/>
      <dgm:t>
        <a:bodyPr/>
        <a:lstStyle/>
        <a:p>
          <a:endParaRPr lang="zh-CN" altLang="en-US"/>
        </a:p>
      </dgm:t>
    </dgm:pt>
    <dgm:pt modelId="{6AFC48E2-8FF8-443D-8F1E-5B24ADB9556B}" type="sibTrans" cxnId="{494FFF98-2D64-41C2-878A-A5E1BAA32CC1}">
      <dgm:prSet/>
      <dgm:spPr/>
      <dgm:t>
        <a:bodyPr/>
        <a:lstStyle/>
        <a:p>
          <a:endParaRPr lang="zh-CN" altLang="en-US"/>
        </a:p>
      </dgm:t>
    </dgm:pt>
    <dgm:pt modelId="{4C7450C9-6903-4500-9E5A-D73034CF8587}">
      <dgm:prSet/>
      <dgm:spPr/>
      <dgm:t>
        <a:bodyPr/>
        <a:lstStyle/>
        <a:p>
          <a:pPr rtl="0"/>
          <a:r>
            <a:rPr lang="zh-CN" dirty="0" smtClean="0">
              <a:latin typeface="华文新魏" panose="02010800040101010101" pitchFamily="2" charset="-122"/>
              <a:ea typeface="华文新魏" panose="02010800040101010101" pitchFamily="2" charset="-122"/>
            </a:rPr>
            <a:t>中国、印度、巴西等发展中国家异军突起，日益成为国际电子商务市场的重要力量。特别是中国电子商务市场交易规模已经超越美国，位列世界第一</a:t>
          </a:r>
          <a:endParaRPr lang="zh-CN" dirty="0">
            <a:latin typeface="华文新魏" panose="02010800040101010101" pitchFamily="2" charset="-122"/>
            <a:ea typeface="华文新魏" panose="02010800040101010101" pitchFamily="2" charset="-122"/>
          </a:endParaRPr>
        </a:p>
      </dgm:t>
    </dgm:pt>
    <dgm:pt modelId="{A20D5DA3-68E0-4349-ACE8-116990A44F01}" type="parTrans" cxnId="{135FD838-00F8-45D4-8A45-7D172EE8A83E}">
      <dgm:prSet/>
      <dgm:spPr/>
      <dgm:t>
        <a:bodyPr/>
        <a:lstStyle/>
        <a:p>
          <a:endParaRPr lang="zh-CN" altLang="en-US"/>
        </a:p>
      </dgm:t>
    </dgm:pt>
    <dgm:pt modelId="{B9AE1CAF-3738-4A27-BFF3-7AA83204C3F3}" type="sibTrans" cxnId="{135FD838-00F8-45D4-8A45-7D172EE8A83E}">
      <dgm:prSet/>
      <dgm:spPr/>
      <dgm:t>
        <a:bodyPr/>
        <a:lstStyle/>
        <a:p>
          <a:endParaRPr lang="zh-CN" altLang="en-US"/>
        </a:p>
      </dgm:t>
    </dgm:pt>
    <dgm:pt modelId="{C152E9D8-1E52-46CD-A3BB-29FF0991E8D4}" type="pres">
      <dgm:prSet presAssocID="{22A43040-6CDC-45E3-B56C-6A6124895E92}" presName="linear" presStyleCnt="0">
        <dgm:presLayoutVars>
          <dgm:animLvl val="lvl"/>
          <dgm:resizeHandles val="exact"/>
        </dgm:presLayoutVars>
      </dgm:prSet>
      <dgm:spPr/>
      <dgm:t>
        <a:bodyPr/>
        <a:lstStyle/>
        <a:p>
          <a:endParaRPr lang="zh-CN" altLang="en-US"/>
        </a:p>
      </dgm:t>
    </dgm:pt>
    <dgm:pt modelId="{4DF756E8-F95D-4E0F-B6B5-D9DB775F4CC4}" type="pres">
      <dgm:prSet presAssocID="{023769F6-11B2-4C98-ADD3-CB37DBC44EF9}" presName="parentText" presStyleLbl="node1" presStyleIdx="0" presStyleCnt="4">
        <dgm:presLayoutVars>
          <dgm:chMax val="0"/>
          <dgm:bulletEnabled val="1"/>
        </dgm:presLayoutVars>
      </dgm:prSet>
      <dgm:spPr/>
      <dgm:t>
        <a:bodyPr/>
        <a:lstStyle/>
        <a:p>
          <a:endParaRPr lang="zh-CN" altLang="en-US"/>
        </a:p>
      </dgm:t>
    </dgm:pt>
    <dgm:pt modelId="{978C4AE6-EDE2-4B6A-96AA-43E0D6C927A7}" type="pres">
      <dgm:prSet presAssocID="{E1DE2546-6D48-4070-967B-80EDE1B73E04}" presName="spacer" presStyleCnt="0"/>
      <dgm:spPr/>
    </dgm:pt>
    <dgm:pt modelId="{64FB0305-1CCC-4F2D-ACBA-3BB11D35AEE5}" type="pres">
      <dgm:prSet presAssocID="{0D6DC987-784B-40DB-9E55-6A7A21195830}" presName="parentText" presStyleLbl="node1" presStyleIdx="1" presStyleCnt="4">
        <dgm:presLayoutVars>
          <dgm:chMax val="0"/>
          <dgm:bulletEnabled val="1"/>
        </dgm:presLayoutVars>
      </dgm:prSet>
      <dgm:spPr/>
      <dgm:t>
        <a:bodyPr/>
        <a:lstStyle/>
        <a:p>
          <a:endParaRPr lang="zh-CN" altLang="en-US"/>
        </a:p>
      </dgm:t>
    </dgm:pt>
    <dgm:pt modelId="{CCAA595C-B4BC-4250-87B2-0676DA44FBAF}" type="pres">
      <dgm:prSet presAssocID="{0D6DC987-784B-40DB-9E55-6A7A21195830}" presName="childText" presStyleLbl="revTx" presStyleIdx="0" presStyleCnt="3">
        <dgm:presLayoutVars>
          <dgm:bulletEnabled val="1"/>
        </dgm:presLayoutVars>
      </dgm:prSet>
      <dgm:spPr/>
      <dgm:t>
        <a:bodyPr/>
        <a:lstStyle/>
        <a:p>
          <a:endParaRPr lang="zh-CN" altLang="en-US"/>
        </a:p>
      </dgm:t>
    </dgm:pt>
    <dgm:pt modelId="{30F1205C-64B4-4B26-BF6D-B8EA19C23983}" type="pres">
      <dgm:prSet presAssocID="{8B53FD99-13E5-41E9-907D-1F68C7EB0B67}" presName="parentText" presStyleLbl="node1" presStyleIdx="2" presStyleCnt="4">
        <dgm:presLayoutVars>
          <dgm:chMax val="0"/>
          <dgm:bulletEnabled val="1"/>
        </dgm:presLayoutVars>
      </dgm:prSet>
      <dgm:spPr/>
      <dgm:t>
        <a:bodyPr/>
        <a:lstStyle/>
        <a:p>
          <a:endParaRPr lang="zh-CN" altLang="en-US"/>
        </a:p>
      </dgm:t>
    </dgm:pt>
    <dgm:pt modelId="{5DE913EF-D0F9-4045-9910-4D869D580569}" type="pres">
      <dgm:prSet presAssocID="{8B53FD99-13E5-41E9-907D-1F68C7EB0B67}" presName="childText" presStyleLbl="revTx" presStyleIdx="1" presStyleCnt="3">
        <dgm:presLayoutVars>
          <dgm:bulletEnabled val="1"/>
        </dgm:presLayoutVars>
      </dgm:prSet>
      <dgm:spPr/>
      <dgm:t>
        <a:bodyPr/>
        <a:lstStyle/>
        <a:p>
          <a:endParaRPr lang="zh-CN" altLang="en-US"/>
        </a:p>
      </dgm:t>
    </dgm:pt>
    <dgm:pt modelId="{38E24765-099B-42B9-9CF0-EBC3BFD536DF}" type="pres">
      <dgm:prSet presAssocID="{6C6E2F0B-EF0B-4D31-A942-311661537422}" presName="parentText" presStyleLbl="node1" presStyleIdx="3" presStyleCnt="4">
        <dgm:presLayoutVars>
          <dgm:chMax val="0"/>
          <dgm:bulletEnabled val="1"/>
        </dgm:presLayoutVars>
      </dgm:prSet>
      <dgm:spPr/>
      <dgm:t>
        <a:bodyPr/>
        <a:lstStyle/>
        <a:p>
          <a:endParaRPr lang="zh-CN" altLang="en-US"/>
        </a:p>
      </dgm:t>
    </dgm:pt>
    <dgm:pt modelId="{51AB6DD1-786F-4590-BDF5-5936AFCBF131}" type="pres">
      <dgm:prSet presAssocID="{6C6E2F0B-EF0B-4D31-A942-311661537422}" presName="childText" presStyleLbl="revTx" presStyleIdx="2" presStyleCnt="3">
        <dgm:presLayoutVars>
          <dgm:bulletEnabled val="1"/>
        </dgm:presLayoutVars>
      </dgm:prSet>
      <dgm:spPr/>
      <dgm:t>
        <a:bodyPr/>
        <a:lstStyle/>
        <a:p>
          <a:endParaRPr lang="zh-CN" altLang="en-US"/>
        </a:p>
      </dgm:t>
    </dgm:pt>
  </dgm:ptLst>
  <dgm:cxnLst>
    <dgm:cxn modelId="{53F973F5-D038-4C92-9B32-07674DA5D29C}" srcId="{22A43040-6CDC-45E3-B56C-6A6124895E92}" destId="{023769F6-11B2-4C98-ADD3-CB37DBC44EF9}" srcOrd="0" destOrd="0" parTransId="{0565B15B-FF7D-44A9-890F-3D09356001C2}" sibTransId="{E1DE2546-6D48-4070-967B-80EDE1B73E04}"/>
    <dgm:cxn modelId="{5EF51AE4-45A8-4567-9969-8AD3462F8B03}" srcId="{22A43040-6CDC-45E3-B56C-6A6124895E92}" destId="{0D6DC987-784B-40DB-9E55-6A7A21195830}" srcOrd="1" destOrd="0" parTransId="{CFA9C890-E361-4B1E-B74B-920DFDE8000C}" sibTransId="{1398A651-66B4-4BB2-887D-59F95FB565E9}"/>
    <dgm:cxn modelId="{494FFF98-2D64-41C2-878A-A5E1BAA32CC1}" srcId="{22A43040-6CDC-45E3-B56C-6A6124895E92}" destId="{6C6E2F0B-EF0B-4D31-A942-311661537422}" srcOrd="3" destOrd="0" parTransId="{D6308063-7329-437B-9903-650404E6253D}" sibTransId="{6AFC48E2-8FF8-443D-8F1E-5B24ADB9556B}"/>
    <dgm:cxn modelId="{92CFB880-99C5-4E96-B450-E2CD43736E79}" type="presOf" srcId="{8B53FD99-13E5-41E9-907D-1F68C7EB0B67}" destId="{30F1205C-64B4-4B26-BF6D-B8EA19C23983}" srcOrd="0" destOrd="0" presId="urn:microsoft.com/office/officeart/2005/8/layout/vList2"/>
    <dgm:cxn modelId="{135FD838-00F8-45D4-8A45-7D172EE8A83E}" srcId="{6C6E2F0B-EF0B-4D31-A942-311661537422}" destId="{4C7450C9-6903-4500-9E5A-D73034CF8587}" srcOrd="0" destOrd="0" parTransId="{A20D5DA3-68E0-4349-ACE8-116990A44F01}" sibTransId="{B9AE1CAF-3738-4A27-BFF3-7AA83204C3F3}"/>
    <dgm:cxn modelId="{2456AB0B-C9C6-4E13-85CE-8564195720E4}" srcId="{8B53FD99-13E5-41E9-907D-1F68C7EB0B67}" destId="{2CAAA1B1-CB20-4331-8B9A-D94349E2149B}" srcOrd="0" destOrd="0" parTransId="{A5849F32-E03C-40FB-AE09-C4324B7F72AF}" sibTransId="{09E4BA96-8465-408D-9E37-B460CF886ACF}"/>
    <dgm:cxn modelId="{BA65521D-3320-4613-B192-88532A5620DC}" type="presOf" srcId="{023769F6-11B2-4C98-ADD3-CB37DBC44EF9}" destId="{4DF756E8-F95D-4E0F-B6B5-D9DB775F4CC4}" srcOrd="0" destOrd="0" presId="urn:microsoft.com/office/officeart/2005/8/layout/vList2"/>
    <dgm:cxn modelId="{965C78F2-A084-4082-BBBE-ED67421E8CAD}" srcId="{0D6DC987-784B-40DB-9E55-6A7A21195830}" destId="{4E297F19-150E-4B01-9D69-87C6CB51BF2A}" srcOrd="0" destOrd="0" parTransId="{67D3E5D6-482F-4715-A255-DCE6D1569B5B}" sibTransId="{13A3008B-DA63-4D1E-99E3-EF927B2CA711}"/>
    <dgm:cxn modelId="{29BB8C69-CD05-4C46-BDA7-FCC084A641AA}" srcId="{22A43040-6CDC-45E3-B56C-6A6124895E92}" destId="{8B53FD99-13E5-41E9-907D-1F68C7EB0B67}" srcOrd="2" destOrd="0" parTransId="{997C3148-879D-489C-B2E2-3BD592D1F137}" sibTransId="{EBCAF249-A712-46CC-92FA-4DBA7D3AE766}"/>
    <dgm:cxn modelId="{9E11DAC9-ED27-445C-81EA-FE3CC6180B65}" type="presOf" srcId="{22A43040-6CDC-45E3-B56C-6A6124895E92}" destId="{C152E9D8-1E52-46CD-A3BB-29FF0991E8D4}" srcOrd="0" destOrd="0" presId="urn:microsoft.com/office/officeart/2005/8/layout/vList2"/>
    <dgm:cxn modelId="{D3B32F99-D595-4177-BE4B-7C082ED4188B}" type="presOf" srcId="{0D6DC987-784B-40DB-9E55-6A7A21195830}" destId="{64FB0305-1CCC-4F2D-ACBA-3BB11D35AEE5}" srcOrd="0" destOrd="0" presId="urn:microsoft.com/office/officeart/2005/8/layout/vList2"/>
    <dgm:cxn modelId="{E397FD4B-6DD6-4400-9F1A-E2E4B0C13378}" type="presOf" srcId="{4E297F19-150E-4B01-9D69-87C6CB51BF2A}" destId="{CCAA595C-B4BC-4250-87B2-0676DA44FBAF}" srcOrd="0" destOrd="0" presId="urn:microsoft.com/office/officeart/2005/8/layout/vList2"/>
    <dgm:cxn modelId="{3F323942-E107-4D1B-A575-C641A5280E9A}" type="presOf" srcId="{6C6E2F0B-EF0B-4D31-A942-311661537422}" destId="{38E24765-099B-42B9-9CF0-EBC3BFD536DF}" srcOrd="0" destOrd="0" presId="urn:microsoft.com/office/officeart/2005/8/layout/vList2"/>
    <dgm:cxn modelId="{07421BE1-234F-4A0E-BBCB-7AA1294C7A53}" type="presOf" srcId="{4C7450C9-6903-4500-9E5A-D73034CF8587}" destId="{51AB6DD1-786F-4590-BDF5-5936AFCBF131}" srcOrd="0" destOrd="0" presId="urn:microsoft.com/office/officeart/2005/8/layout/vList2"/>
    <dgm:cxn modelId="{D3E479ED-26D6-4350-8380-35D5FCD7E2FC}" type="presOf" srcId="{2CAAA1B1-CB20-4331-8B9A-D94349E2149B}" destId="{5DE913EF-D0F9-4045-9910-4D869D580569}" srcOrd="0" destOrd="0" presId="urn:microsoft.com/office/officeart/2005/8/layout/vList2"/>
    <dgm:cxn modelId="{2932E266-1187-491C-ABCB-FE7B9EFDA315}" type="presParOf" srcId="{C152E9D8-1E52-46CD-A3BB-29FF0991E8D4}" destId="{4DF756E8-F95D-4E0F-B6B5-D9DB775F4CC4}" srcOrd="0" destOrd="0" presId="urn:microsoft.com/office/officeart/2005/8/layout/vList2"/>
    <dgm:cxn modelId="{9F3E497A-6E8C-4133-944E-B8E092B366A5}" type="presParOf" srcId="{C152E9D8-1E52-46CD-A3BB-29FF0991E8D4}" destId="{978C4AE6-EDE2-4B6A-96AA-43E0D6C927A7}" srcOrd="1" destOrd="0" presId="urn:microsoft.com/office/officeart/2005/8/layout/vList2"/>
    <dgm:cxn modelId="{EA6EA9DF-3CE0-4AE4-A68D-83ABCF76EF2D}" type="presParOf" srcId="{C152E9D8-1E52-46CD-A3BB-29FF0991E8D4}" destId="{64FB0305-1CCC-4F2D-ACBA-3BB11D35AEE5}" srcOrd="2" destOrd="0" presId="urn:microsoft.com/office/officeart/2005/8/layout/vList2"/>
    <dgm:cxn modelId="{2EC79A43-EB16-4AB4-874F-8565FB779AE9}" type="presParOf" srcId="{C152E9D8-1E52-46CD-A3BB-29FF0991E8D4}" destId="{CCAA595C-B4BC-4250-87B2-0676DA44FBAF}" srcOrd="3" destOrd="0" presId="urn:microsoft.com/office/officeart/2005/8/layout/vList2"/>
    <dgm:cxn modelId="{484663C3-9B32-46C0-AD42-252F067580FA}" type="presParOf" srcId="{C152E9D8-1E52-46CD-A3BB-29FF0991E8D4}" destId="{30F1205C-64B4-4B26-BF6D-B8EA19C23983}" srcOrd="4" destOrd="0" presId="urn:microsoft.com/office/officeart/2005/8/layout/vList2"/>
    <dgm:cxn modelId="{D2ED444A-BAAB-4B53-90E6-E6D0E8C3262D}" type="presParOf" srcId="{C152E9D8-1E52-46CD-A3BB-29FF0991E8D4}" destId="{5DE913EF-D0F9-4045-9910-4D869D580569}" srcOrd="5" destOrd="0" presId="urn:microsoft.com/office/officeart/2005/8/layout/vList2"/>
    <dgm:cxn modelId="{B03C0129-5C6B-4003-8569-A2564922E32D}" type="presParOf" srcId="{C152E9D8-1E52-46CD-A3BB-29FF0991E8D4}" destId="{38E24765-099B-42B9-9CF0-EBC3BFD536DF}" srcOrd="6" destOrd="0" presId="urn:microsoft.com/office/officeart/2005/8/layout/vList2"/>
    <dgm:cxn modelId="{3DFC0FD5-694D-487A-A7BB-E58B917E825C}" type="presParOf" srcId="{C152E9D8-1E52-46CD-A3BB-29FF0991E8D4}" destId="{51AB6DD1-786F-4590-BDF5-5936AFCBF13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84DAB7E-E821-467A-8016-A87E068E35D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94B3D8C7-4D28-4814-89E1-7F3A8983FF4E}">
      <dgm:prSet/>
      <dgm:spPr/>
      <dgm:t>
        <a:bodyPr/>
        <a:lstStyle/>
        <a:p>
          <a:pPr rtl="0"/>
          <a:r>
            <a:rPr lang="zh-CN" dirty="0" smtClean="0">
              <a:latin typeface="华文新魏" panose="02010800040101010101" pitchFamily="2" charset="-122"/>
              <a:ea typeface="华文新魏" panose="02010800040101010101" pitchFamily="2" charset="-122"/>
            </a:rPr>
            <a:t>点评</a:t>
          </a:r>
          <a:endParaRPr lang="zh-CN" dirty="0">
            <a:latin typeface="华文新魏" panose="02010800040101010101" pitchFamily="2" charset="-122"/>
            <a:ea typeface="华文新魏" panose="02010800040101010101" pitchFamily="2" charset="-122"/>
          </a:endParaRPr>
        </a:p>
      </dgm:t>
    </dgm:pt>
    <dgm:pt modelId="{D3618CB6-311E-4C4D-BC53-982545B31EFA}" type="parTrans" cxnId="{CB0A5F7C-F547-4D8E-A725-1543382E74ED}">
      <dgm:prSet/>
      <dgm:spPr/>
      <dgm:t>
        <a:bodyPr/>
        <a:lstStyle/>
        <a:p>
          <a:endParaRPr lang="zh-CN" altLang="en-US"/>
        </a:p>
      </dgm:t>
    </dgm:pt>
    <dgm:pt modelId="{C3A5976D-764F-45D6-9B31-F31CCD4F71A3}" type="sibTrans" cxnId="{CB0A5F7C-F547-4D8E-A725-1543382E74ED}">
      <dgm:prSet/>
      <dgm:spPr/>
      <dgm:t>
        <a:bodyPr/>
        <a:lstStyle/>
        <a:p>
          <a:endParaRPr lang="zh-CN" altLang="en-US"/>
        </a:p>
      </dgm:t>
    </dgm:pt>
    <dgm:pt modelId="{FE071FAC-20A1-4F0B-9CD2-568713F801DA}">
      <dgm:prSet custT="1"/>
      <dgm:spPr/>
      <dgm:t>
        <a:bodyPr/>
        <a:lstStyle/>
        <a:p>
          <a:pPr rtl="0">
            <a:lnSpc>
              <a:spcPct val="150000"/>
            </a:lnSpc>
          </a:pPr>
          <a:r>
            <a:rPr lang="zh-CN" altLang="en-US" sz="2000" dirty="0" smtClean="0">
              <a:latin typeface="华文新魏" panose="02010800040101010101" pitchFamily="2" charset="-122"/>
              <a:ea typeface="华文新魏" panose="02010800040101010101" pitchFamily="2" charset="-122"/>
            </a:rPr>
            <a:t>阿里巴巴此次首次公开招股是</a:t>
          </a:r>
          <a:r>
            <a:rPr lang="en-US" altLang="zh-CN" sz="2000" dirty="0" smtClean="0">
              <a:latin typeface="华文新魏" panose="02010800040101010101" pitchFamily="2" charset="-122"/>
              <a:ea typeface="华文新魏" panose="02010800040101010101" pitchFamily="2" charset="-122"/>
            </a:rPr>
            <a:t>—</a:t>
          </a:r>
          <a:r>
            <a:rPr lang="zh-CN" altLang="en-US" sz="2000" dirty="0" smtClean="0">
              <a:latin typeface="华文新魏" panose="02010800040101010101" pitchFamily="2" charset="-122"/>
              <a:ea typeface="华文新魏" panose="02010800040101010101" pitchFamily="2" charset="-122"/>
            </a:rPr>
            <a:t>个里程碑事件。之前，全球电子商务的核心一直在美国，而亚马逊是美国最知名的在线零售商。阿里巴巴的上市标志着</a:t>
          </a:r>
          <a:r>
            <a:rPr lang="zh-CN" altLang="en-US" sz="2400" dirty="0" smtClean="0">
              <a:solidFill>
                <a:srgbClr val="FF0000"/>
              </a:solidFill>
              <a:latin typeface="华文新魏" panose="02010800040101010101" pitchFamily="2" charset="-122"/>
              <a:ea typeface="华文新魏" panose="02010800040101010101" pitchFamily="2" charset="-122"/>
            </a:rPr>
            <a:t>中国电子商务已经将触角伸向世界</a:t>
          </a:r>
          <a:endParaRPr lang="zh-CN" altLang="en-US" sz="2400" dirty="0">
            <a:solidFill>
              <a:srgbClr val="FF0000"/>
            </a:solidFill>
            <a:latin typeface="华文新魏" panose="02010800040101010101" pitchFamily="2" charset="-122"/>
            <a:ea typeface="华文新魏" panose="02010800040101010101" pitchFamily="2" charset="-122"/>
          </a:endParaRPr>
        </a:p>
      </dgm:t>
    </dgm:pt>
    <dgm:pt modelId="{E24F940E-981E-44E0-B06F-C2F2CD1907FC}" type="parTrans" cxnId="{B0081AAA-88DE-41B0-9BAE-123A668EC4E0}">
      <dgm:prSet/>
      <dgm:spPr/>
      <dgm:t>
        <a:bodyPr/>
        <a:lstStyle/>
        <a:p>
          <a:endParaRPr lang="zh-CN" altLang="en-US"/>
        </a:p>
      </dgm:t>
    </dgm:pt>
    <dgm:pt modelId="{B3197299-38A7-4AAC-A24D-90A4B73CF40D}" type="sibTrans" cxnId="{B0081AAA-88DE-41B0-9BAE-123A668EC4E0}">
      <dgm:prSet/>
      <dgm:spPr/>
      <dgm:t>
        <a:bodyPr/>
        <a:lstStyle/>
        <a:p>
          <a:endParaRPr lang="zh-CN" altLang="en-US"/>
        </a:p>
      </dgm:t>
    </dgm:pt>
    <dgm:pt modelId="{F3EA9793-B23C-4D37-879A-EF6949A0712A}" type="pres">
      <dgm:prSet presAssocID="{984DAB7E-E821-467A-8016-A87E068E35D7}" presName="linear" presStyleCnt="0">
        <dgm:presLayoutVars>
          <dgm:animLvl val="lvl"/>
          <dgm:resizeHandles val="exact"/>
        </dgm:presLayoutVars>
      </dgm:prSet>
      <dgm:spPr/>
      <dgm:t>
        <a:bodyPr/>
        <a:lstStyle/>
        <a:p>
          <a:endParaRPr lang="zh-CN" altLang="en-US"/>
        </a:p>
      </dgm:t>
    </dgm:pt>
    <dgm:pt modelId="{70E33AAE-1353-4F5F-83F3-4AC4C99B31F6}" type="pres">
      <dgm:prSet presAssocID="{94B3D8C7-4D28-4814-89E1-7F3A8983FF4E}" presName="parentText" presStyleLbl="node1" presStyleIdx="0" presStyleCnt="1" custScaleY="48055" custLinFactNeighborY="-32893">
        <dgm:presLayoutVars>
          <dgm:chMax val="0"/>
          <dgm:bulletEnabled val="1"/>
        </dgm:presLayoutVars>
      </dgm:prSet>
      <dgm:spPr/>
      <dgm:t>
        <a:bodyPr/>
        <a:lstStyle/>
        <a:p>
          <a:endParaRPr lang="zh-CN" altLang="en-US"/>
        </a:p>
      </dgm:t>
    </dgm:pt>
    <dgm:pt modelId="{471238C8-CDC9-4C6B-8194-453C3DF1E379}" type="pres">
      <dgm:prSet presAssocID="{94B3D8C7-4D28-4814-89E1-7F3A8983FF4E}" presName="childText" presStyleLbl="revTx" presStyleIdx="0" presStyleCnt="1" custLinFactNeighborY="-21059">
        <dgm:presLayoutVars>
          <dgm:bulletEnabled val="1"/>
        </dgm:presLayoutVars>
      </dgm:prSet>
      <dgm:spPr/>
      <dgm:t>
        <a:bodyPr/>
        <a:lstStyle/>
        <a:p>
          <a:endParaRPr lang="zh-CN" altLang="en-US"/>
        </a:p>
      </dgm:t>
    </dgm:pt>
  </dgm:ptLst>
  <dgm:cxnLst>
    <dgm:cxn modelId="{0B9F77FC-C710-40A7-8612-32D2F330C39D}" type="presOf" srcId="{FE071FAC-20A1-4F0B-9CD2-568713F801DA}" destId="{471238C8-CDC9-4C6B-8194-453C3DF1E379}" srcOrd="0" destOrd="0" presId="urn:microsoft.com/office/officeart/2005/8/layout/vList2"/>
    <dgm:cxn modelId="{E7FDC1BC-8CF2-4D42-911D-9D7981A5A311}" type="presOf" srcId="{94B3D8C7-4D28-4814-89E1-7F3A8983FF4E}" destId="{70E33AAE-1353-4F5F-83F3-4AC4C99B31F6}" srcOrd="0" destOrd="0" presId="urn:microsoft.com/office/officeart/2005/8/layout/vList2"/>
    <dgm:cxn modelId="{B0081AAA-88DE-41B0-9BAE-123A668EC4E0}" srcId="{94B3D8C7-4D28-4814-89E1-7F3A8983FF4E}" destId="{FE071FAC-20A1-4F0B-9CD2-568713F801DA}" srcOrd="0" destOrd="0" parTransId="{E24F940E-981E-44E0-B06F-C2F2CD1907FC}" sibTransId="{B3197299-38A7-4AAC-A24D-90A4B73CF40D}"/>
    <dgm:cxn modelId="{F1C2B5E3-993B-44D6-BA44-4F043CB54EEC}" type="presOf" srcId="{984DAB7E-E821-467A-8016-A87E068E35D7}" destId="{F3EA9793-B23C-4D37-879A-EF6949A0712A}" srcOrd="0" destOrd="0" presId="urn:microsoft.com/office/officeart/2005/8/layout/vList2"/>
    <dgm:cxn modelId="{CB0A5F7C-F547-4D8E-A725-1543382E74ED}" srcId="{984DAB7E-E821-467A-8016-A87E068E35D7}" destId="{94B3D8C7-4D28-4814-89E1-7F3A8983FF4E}" srcOrd="0" destOrd="0" parTransId="{D3618CB6-311E-4C4D-BC53-982545B31EFA}" sibTransId="{C3A5976D-764F-45D6-9B31-F31CCD4F71A3}"/>
    <dgm:cxn modelId="{1B7B2D2E-9644-4FC1-BC90-6911BD895BB6}" type="presParOf" srcId="{F3EA9793-B23C-4D37-879A-EF6949A0712A}" destId="{70E33AAE-1353-4F5F-83F3-4AC4C99B31F6}" srcOrd="0" destOrd="0" presId="urn:microsoft.com/office/officeart/2005/8/layout/vList2"/>
    <dgm:cxn modelId="{378DA218-7DFD-48AC-B799-E19D07EB434F}" type="presParOf" srcId="{F3EA9793-B23C-4D37-879A-EF6949A0712A}" destId="{471238C8-CDC9-4C6B-8194-453C3DF1E3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DE32BA7-6B81-477E-991B-AE933B348683}"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zh-CN" altLang="en-US"/>
        </a:p>
      </dgm:t>
    </dgm:pt>
    <dgm:pt modelId="{6516F272-C604-41B2-A1CE-32E87474D7B1}">
      <dgm:prSet custT="1"/>
      <dgm:spPr/>
      <dgm:t>
        <a:bodyPr/>
        <a:lstStyle/>
        <a:p>
          <a:pPr rtl="0"/>
          <a:r>
            <a:rPr lang="en-US" sz="2000" dirty="0" smtClean="0">
              <a:latin typeface="华文新魏" panose="02010800040101010101" pitchFamily="2" charset="-122"/>
              <a:ea typeface="华文新魏" panose="02010800040101010101" pitchFamily="2" charset="-122"/>
            </a:rPr>
            <a:t>1997-2002</a:t>
          </a:r>
          <a:r>
            <a:rPr lang="zh-CN" sz="2000" dirty="0" smtClean="0">
              <a:latin typeface="华文新魏" panose="02010800040101010101" pitchFamily="2" charset="-122"/>
              <a:ea typeface="华文新魏" panose="02010800040101010101" pitchFamily="2" charset="-122"/>
            </a:rPr>
            <a:t>年</a:t>
          </a:r>
          <a:endParaRPr lang="zh-CN" sz="2000" dirty="0">
            <a:latin typeface="华文新魏" panose="02010800040101010101" pitchFamily="2" charset="-122"/>
            <a:ea typeface="华文新魏" panose="02010800040101010101" pitchFamily="2" charset="-122"/>
          </a:endParaRPr>
        </a:p>
      </dgm:t>
    </dgm:pt>
    <dgm:pt modelId="{8806B647-EA31-43C8-8C51-64E665A4A527}" type="parTrans" cxnId="{C47B38FD-381A-46E1-8348-A21FD41CA758}">
      <dgm:prSet/>
      <dgm:spPr/>
      <dgm:t>
        <a:bodyPr/>
        <a:lstStyle/>
        <a:p>
          <a:endParaRPr lang="zh-CN" altLang="en-US"/>
        </a:p>
      </dgm:t>
    </dgm:pt>
    <dgm:pt modelId="{A30013A7-0D0B-4FF0-87C1-551ACA9F1F38}" type="sibTrans" cxnId="{C47B38FD-381A-46E1-8348-A21FD41CA758}">
      <dgm:prSet/>
      <dgm:spPr/>
      <dgm:t>
        <a:bodyPr/>
        <a:lstStyle/>
        <a:p>
          <a:endParaRPr lang="zh-CN" altLang="en-US"/>
        </a:p>
      </dgm:t>
    </dgm:pt>
    <dgm:pt modelId="{8EAF058D-A91F-452A-BF7D-074376E21D6C}">
      <dgm:prSet custT="1"/>
      <dgm:spPr/>
      <dgm:t>
        <a:bodyPr/>
        <a:lstStyle/>
        <a:p>
          <a:pPr rtl="0"/>
          <a:r>
            <a:rPr lang="en-US" sz="1800" dirty="0" smtClean="0">
              <a:latin typeface="华文新魏" panose="02010800040101010101" pitchFamily="2" charset="-122"/>
              <a:ea typeface="华文新魏" panose="02010800040101010101" pitchFamily="2" charset="-122"/>
            </a:rPr>
            <a:t>2003-2007</a:t>
          </a:r>
          <a:r>
            <a:rPr lang="zh-CN" sz="1800" dirty="0" smtClean="0">
              <a:latin typeface="华文新魏" panose="02010800040101010101" pitchFamily="2" charset="-122"/>
              <a:ea typeface="华文新魏" panose="02010800040101010101" pitchFamily="2" charset="-122"/>
            </a:rPr>
            <a:t>年</a:t>
          </a:r>
          <a:endParaRPr lang="zh-CN" sz="1800" dirty="0">
            <a:latin typeface="华文新魏" panose="02010800040101010101" pitchFamily="2" charset="-122"/>
            <a:ea typeface="华文新魏" panose="02010800040101010101" pitchFamily="2" charset="-122"/>
          </a:endParaRPr>
        </a:p>
      </dgm:t>
    </dgm:pt>
    <dgm:pt modelId="{5F2A3F5C-2153-4FAF-8222-D10546766549}" type="parTrans" cxnId="{07DF5A3F-E254-4DDC-A2B7-417DC7E1E379}">
      <dgm:prSet/>
      <dgm:spPr/>
      <dgm:t>
        <a:bodyPr/>
        <a:lstStyle/>
        <a:p>
          <a:endParaRPr lang="zh-CN" altLang="en-US"/>
        </a:p>
      </dgm:t>
    </dgm:pt>
    <dgm:pt modelId="{5F69F6B7-66EC-42A4-AF3E-9E10D36F2FAF}" type="sibTrans" cxnId="{07DF5A3F-E254-4DDC-A2B7-417DC7E1E379}">
      <dgm:prSet/>
      <dgm:spPr/>
      <dgm:t>
        <a:bodyPr/>
        <a:lstStyle/>
        <a:p>
          <a:endParaRPr lang="zh-CN" altLang="en-US"/>
        </a:p>
      </dgm:t>
    </dgm:pt>
    <dgm:pt modelId="{CF1B66D9-CB99-4D67-A544-4BC6980CAF25}">
      <dgm:prSet custT="1"/>
      <dgm:spPr/>
      <dgm:t>
        <a:bodyPr/>
        <a:lstStyle/>
        <a:p>
          <a:pPr rtl="0"/>
          <a:r>
            <a:rPr lang="en-US" sz="2000" dirty="0" smtClean="0">
              <a:latin typeface="华文新魏" panose="02010800040101010101" pitchFamily="2" charset="-122"/>
              <a:ea typeface="华文新魏" panose="02010800040101010101" pitchFamily="2" charset="-122"/>
            </a:rPr>
            <a:t>2008-2010</a:t>
          </a:r>
          <a:r>
            <a:rPr lang="zh-CN" sz="2000" dirty="0" smtClean="0">
              <a:latin typeface="华文新魏" panose="02010800040101010101" pitchFamily="2" charset="-122"/>
              <a:ea typeface="华文新魏" panose="02010800040101010101" pitchFamily="2" charset="-122"/>
            </a:rPr>
            <a:t>年</a:t>
          </a:r>
          <a:endParaRPr lang="zh-CN" sz="2000" dirty="0">
            <a:latin typeface="华文新魏" panose="02010800040101010101" pitchFamily="2" charset="-122"/>
            <a:ea typeface="华文新魏" panose="02010800040101010101" pitchFamily="2" charset="-122"/>
          </a:endParaRPr>
        </a:p>
      </dgm:t>
    </dgm:pt>
    <dgm:pt modelId="{27E92E51-09E7-43EE-832B-B98744B04171}" type="parTrans" cxnId="{4F9A0F8B-7111-434B-B28E-BDD6A8605DF6}">
      <dgm:prSet/>
      <dgm:spPr/>
      <dgm:t>
        <a:bodyPr/>
        <a:lstStyle/>
        <a:p>
          <a:endParaRPr lang="zh-CN" altLang="en-US"/>
        </a:p>
      </dgm:t>
    </dgm:pt>
    <dgm:pt modelId="{038F6626-9C5A-4D6A-A40E-B904495D4B2A}" type="sibTrans" cxnId="{4F9A0F8B-7111-434B-B28E-BDD6A8605DF6}">
      <dgm:prSet/>
      <dgm:spPr/>
      <dgm:t>
        <a:bodyPr/>
        <a:lstStyle/>
        <a:p>
          <a:endParaRPr lang="zh-CN" altLang="en-US"/>
        </a:p>
      </dgm:t>
    </dgm:pt>
    <dgm:pt modelId="{49555322-2BBE-45A9-A5C9-39C33D1C2C0E}">
      <dgm:prSet custT="1"/>
      <dgm:spPr/>
      <dgm:t>
        <a:bodyPr/>
        <a:lstStyle/>
        <a:p>
          <a:pPr rtl="0"/>
          <a:r>
            <a:rPr lang="en-US" sz="2000" dirty="0" smtClean="0">
              <a:latin typeface="华文新魏" panose="02010800040101010101" pitchFamily="2" charset="-122"/>
              <a:ea typeface="华文新魏" panose="02010800040101010101" pitchFamily="2" charset="-122"/>
            </a:rPr>
            <a:t>2010</a:t>
          </a:r>
          <a:r>
            <a:rPr lang="zh-CN" sz="2000" dirty="0" smtClean="0">
              <a:latin typeface="华文新魏" panose="02010800040101010101" pitchFamily="2" charset="-122"/>
              <a:ea typeface="华文新魏" panose="02010800040101010101" pitchFamily="2" charset="-122"/>
            </a:rPr>
            <a:t>年后</a:t>
          </a:r>
          <a:endParaRPr lang="zh-CN" sz="2000" dirty="0">
            <a:latin typeface="华文新魏" panose="02010800040101010101" pitchFamily="2" charset="-122"/>
            <a:ea typeface="华文新魏" panose="02010800040101010101" pitchFamily="2" charset="-122"/>
          </a:endParaRPr>
        </a:p>
      </dgm:t>
    </dgm:pt>
    <dgm:pt modelId="{2D2FFA2A-8BA6-4828-B7CD-26FFC523BD75}" type="parTrans" cxnId="{2F9EFC79-581B-40D1-8182-09605A4279FC}">
      <dgm:prSet/>
      <dgm:spPr/>
      <dgm:t>
        <a:bodyPr/>
        <a:lstStyle/>
        <a:p>
          <a:endParaRPr lang="zh-CN" altLang="en-US"/>
        </a:p>
      </dgm:t>
    </dgm:pt>
    <dgm:pt modelId="{A1C70FAE-8F3F-4E10-9D37-C0B4C9D003E2}" type="sibTrans" cxnId="{2F9EFC79-581B-40D1-8182-09605A4279FC}">
      <dgm:prSet/>
      <dgm:spPr/>
      <dgm:t>
        <a:bodyPr/>
        <a:lstStyle/>
        <a:p>
          <a:endParaRPr lang="zh-CN" altLang="en-US"/>
        </a:p>
      </dgm:t>
    </dgm:pt>
    <dgm:pt modelId="{EB5F00AB-4ED4-4E8C-B636-C2188D6DBF10}">
      <dgm:prSet custT="1"/>
      <dgm:spPr/>
      <dgm:t>
        <a:bodyPr/>
        <a:lstStyle/>
        <a:p>
          <a:pPr rtl="0"/>
          <a:r>
            <a:rPr lang="zh-CN" altLang="en-US" sz="2000" dirty="0" smtClean="0">
              <a:latin typeface="华文新魏" panose="02010800040101010101" pitchFamily="2" charset="-122"/>
              <a:ea typeface="华文新魏" panose="02010800040101010101" pitchFamily="2" charset="-122"/>
            </a:rPr>
            <a:t>中国电子商务的初创期</a:t>
          </a:r>
          <a:endParaRPr lang="zh-CN" altLang="en-US" sz="2000" dirty="0">
            <a:latin typeface="华文新魏" panose="02010800040101010101" pitchFamily="2" charset="-122"/>
            <a:ea typeface="华文新魏" panose="02010800040101010101" pitchFamily="2" charset="-122"/>
          </a:endParaRPr>
        </a:p>
      </dgm:t>
    </dgm:pt>
    <dgm:pt modelId="{C8B00B80-087A-48FD-9564-2852CBAA7E03}" type="parTrans" cxnId="{154EB87D-01E5-4531-BAB1-0EA89ED24621}">
      <dgm:prSet/>
      <dgm:spPr/>
      <dgm:t>
        <a:bodyPr/>
        <a:lstStyle/>
        <a:p>
          <a:endParaRPr lang="zh-CN" altLang="en-US"/>
        </a:p>
      </dgm:t>
    </dgm:pt>
    <dgm:pt modelId="{12766ECD-6E13-405D-8F2D-4A04CF652CFF}" type="sibTrans" cxnId="{154EB87D-01E5-4531-BAB1-0EA89ED24621}">
      <dgm:prSet/>
      <dgm:spPr/>
      <dgm:t>
        <a:bodyPr/>
        <a:lstStyle/>
        <a:p>
          <a:endParaRPr lang="zh-CN" altLang="en-US"/>
        </a:p>
      </dgm:t>
    </dgm:pt>
    <dgm:pt modelId="{C49A02FD-B792-4EBD-A6B5-B9CD1EBA694D}">
      <dgm:prSet custT="1"/>
      <dgm:spPr/>
      <dgm:t>
        <a:bodyPr/>
        <a:lstStyle/>
        <a:p>
          <a:pPr rtl="0"/>
          <a:r>
            <a:rPr lang="zh-CN" sz="1800" dirty="0" smtClean="0">
              <a:latin typeface="华文新魏" panose="02010800040101010101" pitchFamily="2" charset="-122"/>
              <a:ea typeface="华文新魏" panose="02010800040101010101" pitchFamily="2" charset="-122"/>
            </a:rPr>
            <a:t>中国电子商务高速增长期</a:t>
          </a:r>
          <a:endParaRPr lang="zh-CN" sz="1800" dirty="0">
            <a:latin typeface="华文新魏" panose="02010800040101010101" pitchFamily="2" charset="-122"/>
            <a:ea typeface="华文新魏" panose="02010800040101010101" pitchFamily="2" charset="-122"/>
          </a:endParaRPr>
        </a:p>
      </dgm:t>
    </dgm:pt>
    <dgm:pt modelId="{F3794003-9BC0-4880-85D5-AE2550A7C931}" type="parTrans" cxnId="{C392A60F-0004-44AD-857C-DE5B178F46BF}">
      <dgm:prSet/>
      <dgm:spPr/>
      <dgm:t>
        <a:bodyPr/>
        <a:lstStyle/>
        <a:p>
          <a:endParaRPr lang="zh-CN" altLang="en-US"/>
        </a:p>
      </dgm:t>
    </dgm:pt>
    <dgm:pt modelId="{FE84852D-6C83-4CD5-8804-FBEFEF30DEE7}" type="sibTrans" cxnId="{C392A60F-0004-44AD-857C-DE5B178F46BF}">
      <dgm:prSet/>
      <dgm:spPr/>
      <dgm:t>
        <a:bodyPr/>
        <a:lstStyle/>
        <a:p>
          <a:endParaRPr lang="zh-CN" altLang="en-US"/>
        </a:p>
      </dgm:t>
    </dgm:pt>
    <dgm:pt modelId="{1B7970FD-63DB-483D-B5BD-1C6CA746A4E4}">
      <dgm:prSet custT="1"/>
      <dgm:spPr/>
      <dgm:t>
        <a:bodyPr/>
        <a:lstStyle/>
        <a:p>
          <a:pPr rtl="0"/>
          <a:r>
            <a:rPr lang="zh-CN" sz="2000" dirty="0" smtClean="0">
              <a:latin typeface="华文新魏" panose="02010800040101010101" pitchFamily="2" charset="-122"/>
              <a:ea typeface="华文新魏" panose="02010800040101010101" pitchFamily="2" charset="-122"/>
            </a:rPr>
            <a:t>中国电子商务纵深发展</a:t>
          </a:r>
          <a:endParaRPr lang="zh-CN" sz="2000" dirty="0">
            <a:latin typeface="华文新魏" panose="02010800040101010101" pitchFamily="2" charset="-122"/>
            <a:ea typeface="华文新魏" panose="02010800040101010101" pitchFamily="2" charset="-122"/>
          </a:endParaRPr>
        </a:p>
      </dgm:t>
    </dgm:pt>
    <dgm:pt modelId="{40F6BAD7-016C-4FEC-B61E-BC8EDA34CD6D}" type="parTrans" cxnId="{D13B48A3-F940-4894-B9AA-DCE180288FAC}">
      <dgm:prSet/>
      <dgm:spPr/>
      <dgm:t>
        <a:bodyPr/>
        <a:lstStyle/>
        <a:p>
          <a:endParaRPr lang="zh-CN" altLang="en-US"/>
        </a:p>
      </dgm:t>
    </dgm:pt>
    <dgm:pt modelId="{0A503D79-E209-4305-8272-0E41DDBC7B39}" type="sibTrans" cxnId="{D13B48A3-F940-4894-B9AA-DCE180288FAC}">
      <dgm:prSet/>
      <dgm:spPr/>
      <dgm:t>
        <a:bodyPr/>
        <a:lstStyle/>
        <a:p>
          <a:endParaRPr lang="zh-CN" altLang="en-US"/>
        </a:p>
      </dgm:t>
    </dgm:pt>
    <dgm:pt modelId="{121EE865-A606-4872-8E8E-46B85FC0AAB5}">
      <dgm:prSet custT="1"/>
      <dgm:spPr/>
      <dgm:t>
        <a:bodyPr/>
        <a:lstStyle/>
        <a:p>
          <a:pPr rtl="0"/>
          <a:r>
            <a:rPr lang="zh-CN" sz="2000" dirty="0" smtClean="0">
              <a:latin typeface="华文新魏" panose="02010800040101010101" pitchFamily="2" charset="-122"/>
              <a:ea typeface="华文新魏" panose="02010800040101010101" pitchFamily="2" charset="-122"/>
            </a:rPr>
            <a:t>中国电子商务进入规模化快速发展 新阶段</a:t>
          </a:r>
          <a:endParaRPr lang="zh-CN" sz="2000" dirty="0">
            <a:latin typeface="华文新魏" panose="02010800040101010101" pitchFamily="2" charset="-122"/>
            <a:ea typeface="华文新魏" panose="02010800040101010101" pitchFamily="2" charset="-122"/>
          </a:endParaRPr>
        </a:p>
      </dgm:t>
    </dgm:pt>
    <dgm:pt modelId="{5086517A-EAA1-4B08-9B6B-6A731EDB4A23}" type="parTrans" cxnId="{67AE9942-B9C7-4E34-8CDC-F1B43A5D1DC0}">
      <dgm:prSet/>
      <dgm:spPr/>
      <dgm:t>
        <a:bodyPr/>
        <a:lstStyle/>
        <a:p>
          <a:endParaRPr lang="zh-CN" altLang="en-US"/>
        </a:p>
      </dgm:t>
    </dgm:pt>
    <dgm:pt modelId="{4A7F6778-CFEB-429E-8BD0-5AF290F39261}" type="sibTrans" cxnId="{67AE9942-B9C7-4E34-8CDC-F1B43A5D1DC0}">
      <dgm:prSet/>
      <dgm:spPr/>
      <dgm:t>
        <a:bodyPr/>
        <a:lstStyle/>
        <a:p>
          <a:endParaRPr lang="zh-CN" altLang="en-US"/>
        </a:p>
      </dgm:t>
    </dgm:pt>
    <dgm:pt modelId="{481EB11B-E39B-42EF-B37A-62D9B71A4319}" type="pres">
      <dgm:prSet presAssocID="{CDE32BA7-6B81-477E-991B-AE933B348683}" presName="arrowDiagram" presStyleCnt="0">
        <dgm:presLayoutVars>
          <dgm:chMax val="5"/>
          <dgm:dir/>
          <dgm:resizeHandles val="exact"/>
        </dgm:presLayoutVars>
      </dgm:prSet>
      <dgm:spPr/>
      <dgm:t>
        <a:bodyPr/>
        <a:lstStyle/>
        <a:p>
          <a:endParaRPr lang="zh-CN" altLang="en-US"/>
        </a:p>
      </dgm:t>
    </dgm:pt>
    <dgm:pt modelId="{B60E2D9E-FCE8-4E24-A792-9E4F8190F05E}" type="pres">
      <dgm:prSet presAssocID="{CDE32BA7-6B81-477E-991B-AE933B348683}" presName="arrow" presStyleLbl="bgShp" presStyleIdx="0" presStyleCnt="1"/>
      <dgm:spPr/>
    </dgm:pt>
    <dgm:pt modelId="{2574AB5F-8905-490A-9B2C-531B6A8916BA}" type="pres">
      <dgm:prSet presAssocID="{CDE32BA7-6B81-477E-991B-AE933B348683}" presName="arrowDiagram4" presStyleCnt="0"/>
      <dgm:spPr/>
    </dgm:pt>
    <dgm:pt modelId="{12C5DCA3-E280-40D2-85C3-678204147165}" type="pres">
      <dgm:prSet presAssocID="{6516F272-C604-41B2-A1CE-32E87474D7B1}" presName="bullet4a" presStyleLbl="node1" presStyleIdx="0" presStyleCnt="4"/>
      <dgm:spPr/>
    </dgm:pt>
    <dgm:pt modelId="{0500B6A2-E9F5-47DE-AD7C-99229F7107AA}" type="pres">
      <dgm:prSet presAssocID="{6516F272-C604-41B2-A1CE-32E87474D7B1}" presName="textBox4a" presStyleLbl="revTx" presStyleIdx="0" presStyleCnt="4" custScaleX="137281" custLinFactX="-21564" custLinFactY="-1068" custLinFactNeighborX="-100000" custLinFactNeighborY="-100000">
        <dgm:presLayoutVars>
          <dgm:bulletEnabled val="1"/>
        </dgm:presLayoutVars>
      </dgm:prSet>
      <dgm:spPr/>
      <dgm:t>
        <a:bodyPr/>
        <a:lstStyle/>
        <a:p>
          <a:endParaRPr lang="zh-CN" altLang="en-US"/>
        </a:p>
      </dgm:t>
    </dgm:pt>
    <dgm:pt modelId="{8C0FF75D-CB3E-45C4-A1FC-2D544676C755}" type="pres">
      <dgm:prSet presAssocID="{8EAF058D-A91F-452A-BF7D-074376E21D6C}" presName="bullet4b" presStyleLbl="node1" presStyleIdx="1" presStyleCnt="4"/>
      <dgm:spPr/>
    </dgm:pt>
    <dgm:pt modelId="{45E8E0B8-DED7-4603-A67D-6E579F06526E}" type="pres">
      <dgm:prSet presAssocID="{8EAF058D-A91F-452A-BF7D-074376E21D6C}" presName="textBox4b" presStyleLbl="revTx" presStyleIdx="1" presStyleCnt="4" custScaleX="121571" custLinFactNeighborX="24747" custLinFactNeighborY="0">
        <dgm:presLayoutVars>
          <dgm:bulletEnabled val="1"/>
        </dgm:presLayoutVars>
      </dgm:prSet>
      <dgm:spPr/>
      <dgm:t>
        <a:bodyPr/>
        <a:lstStyle/>
        <a:p>
          <a:endParaRPr lang="zh-CN" altLang="en-US"/>
        </a:p>
      </dgm:t>
    </dgm:pt>
    <dgm:pt modelId="{14C51F13-79AC-44D1-8F83-F5B3ECB89175}" type="pres">
      <dgm:prSet presAssocID="{CF1B66D9-CB99-4D67-A544-4BC6980CAF25}" presName="bullet4c" presStyleLbl="node1" presStyleIdx="2" presStyleCnt="4"/>
      <dgm:spPr/>
    </dgm:pt>
    <dgm:pt modelId="{25963C64-AA82-4923-8DFB-F2D7EF30E375}" type="pres">
      <dgm:prSet presAssocID="{CF1B66D9-CB99-4D67-A544-4BC6980CAF25}" presName="textBox4c" presStyleLbl="revTx" presStyleIdx="2" presStyleCnt="4" custScaleX="130490" custLinFactNeighborX="-89266" custLinFactNeighborY="-41630">
        <dgm:presLayoutVars>
          <dgm:bulletEnabled val="1"/>
        </dgm:presLayoutVars>
      </dgm:prSet>
      <dgm:spPr/>
      <dgm:t>
        <a:bodyPr/>
        <a:lstStyle/>
        <a:p>
          <a:endParaRPr lang="zh-CN" altLang="en-US"/>
        </a:p>
      </dgm:t>
    </dgm:pt>
    <dgm:pt modelId="{933C0C6B-366B-474D-B5AB-D5358A1FB4C4}" type="pres">
      <dgm:prSet presAssocID="{49555322-2BBE-45A9-A5C9-39C33D1C2C0E}" presName="bullet4d" presStyleLbl="node1" presStyleIdx="3" presStyleCnt="4"/>
      <dgm:spPr/>
    </dgm:pt>
    <dgm:pt modelId="{600871A9-C2EB-4AAA-A8A3-5ABE8735FDED}" type="pres">
      <dgm:prSet presAssocID="{49555322-2BBE-45A9-A5C9-39C33D1C2C0E}" presName="textBox4d" presStyleLbl="revTx" presStyleIdx="3" presStyleCnt="4" custScaleX="180666" custLinFactNeighborX="46842" custLinFactNeighborY="0">
        <dgm:presLayoutVars>
          <dgm:bulletEnabled val="1"/>
        </dgm:presLayoutVars>
      </dgm:prSet>
      <dgm:spPr/>
      <dgm:t>
        <a:bodyPr/>
        <a:lstStyle/>
        <a:p>
          <a:endParaRPr lang="zh-CN" altLang="en-US"/>
        </a:p>
      </dgm:t>
    </dgm:pt>
  </dgm:ptLst>
  <dgm:cxnLst>
    <dgm:cxn modelId="{D13B48A3-F940-4894-B9AA-DCE180288FAC}" srcId="{CF1B66D9-CB99-4D67-A544-4BC6980CAF25}" destId="{1B7970FD-63DB-483D-B5BD-1C6CA746A4E4}" srcOrd="0" destOrd="0" parTransId="{40F6BAD7-016C-4FEC-B61E-BC8EDA34CD6D}" sibTransId="{0A503D79-E209-4305-8272-0E41DDBC7B39}"/>
    <dgm:cxn modelId="{67A4DC08-98BF-4360-983E-E691646095D3}" type="presOf" srcId="{CF1B66D9-CB99-4D67-A544-4BC6980CAF25}" destId="{25963C64-AA82-4923-8DFB-F2D7EF30E375}" srcOrd="0" destOrd="0" presId="urn:microsoft.com/office/officeart/2005/8/layout/arrow2"/>
    <dgm:cxn modelId="{2F9EFC79-581B-40D1-8182-09605A4279FC}" srcId="{CDE32BA7-6B81-477E-991B-AE933B348683}" destId="{49555322-2BBE-45A9-A5C9-39C33D1C2C0E}" srcOrd="3" destOrd="0" parTransId="{2D2FFA2A-8BA6-4828-B7CD-26FFC523BD75}" sibTransId="{A1C70FAE-8F3F-4E10-9D37-C0B4C9D003E2}"/>
    <dgm:cxn modelId="{4F9A0F8B-7111-434B-B28E-BDD6A8605DF6}" srcId="{CDE32BA7-6B81-477E-991B-AE933B348683}" destId="{CF1B66D9-CB99-4D67-A544-4BC6980CAF25}" srcOrd="2" destOrd="0" parTransId="{27E92E51-09E7-43EE-832B-B98744B04171}" sibTransId="{038F6626-9C5A-4D6A-A40E-B904495D4B2A}"/>
    <dgm:cxn modelId="{C47B38FD-381A-46E1-8348-A21FD41CA758}" srcId="{CDE32BA7-6B81-477E-991B-AE933B348683}" destId="{6516F272-C604-41B2-A1CE-32E87474D7B1}" srcOrd="0" destOrd="0" parTransId="{8806B647-EA31-43C8-8C51-64E665A4A527}" sibTransId="{A30013A7-0D0B-4FF0-87C1-551ACA9F1F38}"/>
    <dgm:cxn modelId="{C284F9F4-D018-4E73-B747-ACDEA35AFD88}" type="presOf" srcId="{CDE32BA7-6B81-477E-991B-AE933B348683}" destId="{481EB11B-E39B-42EF-B37A-62D9B71A4319}" srcOrd="0" destOrd="0" presId="urn:microsoft.com/office/officeart/2005/8/layout/arrow2"/>
    <dgm:cxn modelId="{768E98DC-E46F-4BE6-BA4D-9E58B62C5463}" type="presOf" srcId="{C49A02FD-B792-4EBD-A6B5-B9CD1EBA694D}" destId="{45E8E0B8-DED7-4603-A67D-6E579F06526E}" srcOrd="0" destOrd="1" presId="urn:microsoft.com/office/officeart/2005/8/layout/arrow2"/>
    <dgm:cxn modelId="{20F97010-CD33-499B-9AF4-5184AB10DBDC}" type="presOf" srcId="{49555322-2BBE-45A9-A5C9-39C33D1C2C0E}" destId="{600871A9-C2EB-4AAA-A8A3-5ABE8735FDED}" srcOrd="0" destOrd="0" presId="urn:microsoft.com/office/officeart/2005/8/layout/arrow2"/>
    <dgm:cxn modelId="{5CA1A890-1D63-4152-BAC6-4BF3427B920C}" type="presOf" srcId="{121EE865-A606-4872-8E8E-46B85FC0AAB5}" destId="{600871A9-C2EB-4AAA-A8A3-5ABE8735FDED}" srcOrd="0" destOrd="1" presId="urn:microsoft.com/office/officeart/2005/8/layout/arrow2"/>
    <dgm:cxn modelId="{67AE9942-B9C7-4E34-8CDC-F1B43A5D1DC0}" srcId="{49555322-2BBE-45A9-A5C9-39C33D1C2C0E}" destId="{121EE865-A606-4872-8E8E-46B85FC0AAB5}" srcOrd="0" destOrd="0" parTransId="{5086517A-EAA1-4B08-9B6B-6A731EDB4A23}" sibTransId="{4A7F6778-CFEB-429E-8BD0-5AF290F39261}"/>
    <dgm:cxn modelId="{75F122C1-4496-40F1-9A09-8EDE965D27FE}" type="presOf" srcId="{1B7970FD-63DB-483D-B5BD-1C6CA746A4E4}" destId="{25963C64-AA82-4923-8DFB-F2D7EF30E375}" srcOrd="0" destOrd="1" presId="urn:microsoft.com/office/officeart/2005/8/layout/arrow2"/>
    <dgm:cxn modelId="{2C4A1884-100A-42F1-99B0-C97C0C669D36}" type="presOf" srcId="{EB5F00AB-4ED4-4E8C-B636-C2188D6DBF10}" destId="{0500B6A2-E9F5-47DE-AD7C-99229F7107AA}" srcOrd="0" destOrd="1" presId="urn:microsoft.com/office/officeart/2005/8/layout/arrow2"/>
    <dgm:cxn modelId="{A1371367-F000-4021-A7FF-44F48E2AAF52}" type="presOf" srcId="{8EAF058D-A91F-452A-BF7D-074376E21D6C}" destId="{45E8E0B8-DED7-4603-A67D-6E579F06526E}" srcOrd="0" destOrd="0" presId="urn:microsoft.com/office/officeart/2005/8/layout/arrow2"/>
    <dgm:cxn modelId="{154EB87D-01E5-4531-BAB1-0EA89ED24621}" srcId="{6516F272-C604-41B2-A1CE-32E87474D7B1}" destId="{EB5F00AB-4ED4-4E8C-B636-C2188D6DBF10}" srcOrd="0" destOrd="0" parTransId="{C8B00B80-087A-48FD-9564-2852CBAA7E03}" sibTransId="{12766ECD-6E13-405D-8F2D-4A04CF652CFF}"/>
    <dgm:cxn modelId="{07DF5A3F-E254-4DDC-A2B7-417DC7E1E379}" srcId="{CDE32BA7-6B81-477E-991B-AE933B348683}" destId="{8EAF058D-A91F-452A-BF7D-074376E21D6C}" srcOrd="1" destOrd="0" parTransId="{5F2A3F5C-2153-4FAF-8222-D10546766549}" sibTransId="{5F69F6B7-66EC-42A4-AF3E-9E10D36F2FAF}"/>
    <dgm:cxn modelId="{1CDF996B-80DA-4E73-9F65-CD32517ACA00}" type="presOf" srcId="{6516F272-C604-41B2-A1CE-32E87474D7B1}" destId="{0500B6A2-E9F5-47DE-AD7C-99229F7107AA}" srcOrd="0" destOrd="0" presId="urn:microsoft.com/office/officeart/2005/8/layout/arrow2"/>
    <dgm:cxn modelId="{C392A60F-0004-44AD-857C-DE5B178F46BF}" srcId="{8EAF058D-A91F-452A-BF7D-074376E21D6C}" destId="{C49A02FD-B792-4EBD-A6B5-B9CD1EBA694D}" srcOrd="0" destOrd="0" parTransId="{F3794003-9BC0-4880-85D5-AE2550A7C931}" sibTransId="{FE84852D-6C83-4CD5-8804-FBEFEF30DEE7}"/>
    <dgm:cxn modelId="{0EA3F10A-4F23-443C-94A6-1C0F00E1773A}" type="presParOf" srcId="{481EB11B-E39B-42EF-B37A-62D9B71A4319}" destId="{B60E2D9E-FCE8-4E24-A792-9E4F8190F05E}" srcOrd="0" destOrd="0" presId="urn:microsoft.com/office/officeart/2005/8/layout/arrow2"/>
    <dgm:cxn modelId="{F06842DA-BDD9-4BFE-8311-601E9BA89D5F}" type="presParOf" srcId="{481EB11B-E39B-42EF-B37A-62D9B71A4319}" destId="{2574AB5F-8905-490A-9B2C-531B6A8916BA}" srcOrd="1" destOrd="0" presId="urn:microsoft.com/office/officeart/2005/8/layout/arrow2"/>
    <dgm:cxn modelId="{CD71759A-49D8-4F8B-AF45-E0AD8C2CC379}" type="presParOf" srcId="{2574AB5F-8905-490A-9B2C-531B6A8916BA}" destId="{12C5DCA3-E280-40D2-85C3-678204147165}" srcOrd="0" destOrd="0" presId="urn:microsoft.com/office/officeart/2005/8/layout/arrow2"/>
    <dgm:cxn modelId="{30A15D91-2273-44BF-AFBF-6A635E4E8D52}" type="presParOf" srcId="{2574AB5F-8905-490A-9B2C-531B6A8916BA}" destId="{0500B6A2-E9F5-47DE-AD7C-99229F7107AA}" srcOrd="1" destOrd="0" presId="urn:microsoft.com/office/officeart/2005/8/layout/arrow2"/>
    <dgm:cxn modelId="{2A8F26A4-7462-4D71-A5C6-B5A7856A8E9E}" type="presParOf" srcId="{2574AB5F-8905-490A-9B2C-531B6A8916BA}" destId="{8C0FF75D-CB3E-45C4-A1FC-2D544676C755}" srcOrd="2" destOrd="0" presId="urn:microsoft.com/office/officeart/2005/8/layout/arrow2"/>
    <dgm:cxn modelId="{8E5BA318-F667-4673-A011-62A6BD77DF81}" type="presParOf" srcId="{2574AB5F-8905-490A-9B2C-531B6A8916BA}" destId="{45E8E0B8-DED7-4603-A67D-6E579F06526E}" srcOrd="3" destOrd="0" presId="urn:microsoft.com/office/officeart/2005/8/layout/arrow2"/>
    <dgm:cxn modelId="{980E9081-760F-49F7-958F-2EE722AD0778}" type="presParOf" srcId="{2574AB5F-8905-490A-9B2C-531B6A8916BA}" destId="{14C51F13-79AC-44D1-8F83-F5B3ECB89175}" srcOrd="4" destOrd="0" presId="urn:microsoft.com/office/officeart/2005/8/layout/arrow2"/>
    <dgm:cxn modelId="{7689C9F1-2EB5-4988-97E4-32EC8F7C46C6}" type="presParOf" srcId="{2574AB5F-8905-490A-9B2C-531B6A8916BA}" destId="{25963C64-AA82-4923-8DFB-F2D7EF30E375}" srcOrd="5" destOrd="0" presId="urn:microsoft.com/office/officeart/2005/8/layout/arrow2"/>
    <dgm:cxn modelId="{B183074D-D529-4930-BD15-0E584F2906AB}" type="presParOf" srcId="{2574AB5F-8905-490A-9B2C-531B6A8916BA}" destId="{933C0C6B-366B-474D-B5AB-D5358A1FB4C4}" srcOrd="6" destOrd="0" presId="urn:microsoft.com/office/officeart/2005/8/layout/arrow2"/>
    <dgm:cxn modelId="{EE5F4066-33BC-4094-8E52-7F6316BA466D}" type="presParOf" srcId="{2574AB5F-8905-490A-9B2C-531B6A8916BA}" destId="{600871A9-C2EB-4AAA-A8A3-5ABE8735FDE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48F091C-C36F-483E-9463-CB66DA82732A}" type="doc">
      <dgm:prSet loTypeId="urn:microsoft.com/office/officeart/2005/8/layout/vList2" loCatId="list" qsTypeId="urn:microsoft.com/office/officeart/2005/8/quickstyle/3d1" qsCatId="3D" csTypeId="urn:microsoft.com/office/officeart/2005/8/colors/accent1_2" csCatId="accent1"/>
      <dgm:spPr/>
      <dgm:t>
        <a:bodyPr/>
        <a:lstStyle/>
        <a:p>
          <a:endParaRPr lang="zh-CN" altLang="en-US"/>
        </a:p>
      </dgm:t>
    </dgm:pt>
    <dgm:pt modelId="{EE0507CB-7FF9-433E-8C72-3963C3BF0D4D}">
      <dgm:prSet/>
      <dgm:spPr/>
      <dgm:t>
        <a:bodyPr/>
        <a:lstStyle/>
        <a:p>
          <a:pPr rtl="0"/>
          <a:r>
            <a:rPr lang="en-US" dirty="0" smtClean="0">
              <a:latin typeface="华文新魏" panose="02010800040101010101" pitchFamily="2" charset="-122"/>
              <a:ea typeface="华文新魏" panose="02010800040101010101" pitchFamily="2" charset="-122"/>
            </a:rPr>
            <a:t>1997-2002</a:t>
          </a:r>
          <a:r>
            <a:rPr lang="zh-CN" dirty="0" smtClean="0">
              <a:latin typeface="华文新魏" panose="02010800040101010101" pitchFamily="2" charset="-122"/>
              <a:ea typeface="华文新魏" panose="02010800040101010101" pitchFamily="2" charset="-122"/>
            </a:rPr>
            <a:t>年  中国电子商务的初创期</a:t>
          </a:r>
          <a:endParaRPr lang="zh-CN" dirty="0">
            <a:latin typeface="华文新魏" panose="02010800040101010101" pitchFamily="2" charset="-122"/>
            <a:ea typeface="华文新魏" panose="02010800040101010101" pitchFamily="2" charset="-122"/>
          </a:endParaRPr>
        </a:p>
      </dgm:t>
    </dgm:pt>
    <dgm:pt modelId="{B60052F6-968E-4F3C-B67B-5AFD689F5428}" type="parTrans" cxnId="{2467F435-DF18-4743-A9E9-BB48523BB462}">
      <dgm:prSet/>
      <dgm:spPr/>
      <dgm:t>
        <a:bodyPr/>
        <a:lstStyle/>
        <a:p>
          <a:endParaRPr lang="zh-CN" altLang="en-US"/>
        </a:p>
      </dgm:t>
    </dgm:pt>
    <dgm:pt modelId="{B8200D62-2002-4307-9D52-DA222F78A401}" type="sibTrans" cxnId="{2467F435-DF18-4743-A9E9-BB48523BB462}">
      <dgm:prSet/>
      <dgm:spPr/>
      <dgm:t>
        <a:bodyPr/>
        <a:lstStyle/>
        <a:p>
          <a:endParaRPr lang="zh-CN" altLang="en-US"/>
        </a:p>
      </dgm:t>
    </dgm:pt>
    <dgm:pt modelId="{F8CEF4AD-ABBC-41C2-B806-96597136A159}">
      <dgm:prSet/>
      <dgm:spPr/>
      <dgm:t>
        <a:bodyPr/>
        <a:lstStyle/>
        <a:p>
          <a:pPr rtl="0"/>
          <a:r>
            <a:rPr lang="zh-CN" dirty="0" smtClean="0">
              <a:latin typeface="华文新魏" panose="02010800040101010101" pitchFamily="2" charset="-122"/>
              <a:ea typeface="华文新魏" panose="02010800040101010101" pitchFamily="2" charset="-122"/>
            </a:rPr>
            <a:t>美国是“商务推动型”我国是“技术拉动型”</a:t>
          </a:r>
          <a:endParaRPr lang="zh-CN" dirty="0">
            <a:latin typeface="华文新魏" panose="02010800040101010101" pitchFamily="2" charset="-122"/>
            <a:ea typeface="华文新魏" panose="02010800040101010101" pitchFamily="2" charset="-122"/>
          </a:endParaRPr>
        </a:p>
      </dgm:t>
    </dgm:pt>
    <dgm:pt modelId="{DEF5A82F-579C-4F83-9EC2-E6DB41674B1E}" type="parTrans" cxnId="{770CF6DB-7029-4871-A864-5E27F7452947}">
      <dgm:prSet/>
      <dgm:spPr/>
      <dgm:t>
        <a:bodyPr/>
        <a:lstStyle/>
        <a:p>
          <a:endParaRPr lang="zh-CN" altLang="en-US"/>
        </a:p>
      </dgm:t>
    </dgm:pt>
    <dgm:pt modelId="{D05CDCDB-32E3-4631-B2BC-240502528015}" type="sibTrans" cxnId="{770CF6DB-7029-4871-A864-5E27F7452947}">
      <dgm:prSet/>
      <dgm:spPr/>
      <dgm:t>
        <a:bodyPr/>
        <a:lstStyle/>
        <a:p>
          <a:endParaRPr lang="zh-CN" altLang="en-US"/>
        </a:p>
      </dgm:t>
    </dgm:pt>
    <dgm:pt modelId="{21C2A71C-AF90-48E4-A878-C88396C5F615}">
      <dgm:prSet/>
      <dgm:spPr/>
      <dgm:t>
        <a:bodyPr/>
        <a:lstStyle/>
        <a:p>
          <a:pPr rtl="0"/>
          <a:r>
            <a:rPr lang="zh-CN" dirty="0" smtClean="0">
              <a:latin typeface="华文新魏" panose="02010800040101010101" pitchFamily="2" charset="-122"/>
              <a:ea typeface="华文新魏" panose="02010800040101010101" pitchFamily="2" charset="-122"/>
            </a:rPr>
            <a:t>不成熟的商业环境、低水平的互联网普及率都成为羁绊中国电子商务进一步发展的障碍</a:t>
          </a:r>
          <a:endParaRPr lang="zh-CN" dirty="0">
            <a:latin typeface="华文新魏" panose="02010800040101010101" pitchFamily="2" charset="-122"/>
            <a:ea typeface="华文新魏" panose="02010800040101010101" pitchFamily="2" charset="-122"/>
          </a:endParaRPr>
        </a:p>
      </dgm:t>
    </dgm:pt>
    <dgm:pt modelId="{8A50204F-0407-4E4B-88E0-50979BBB689C}" type="parTrans" cxnId="{F89F971B-AB36-45A1-921A-758BA8D54609}">
      <dgm:prSet/>
      <dgm:spPr/>
      <dgm:t>
        <a:bodyPr/>
        <a:lstStyle/>
        <a:p>
          <a:endParaRPr lang="zh-CN" altLang="en-US"/>
        </a:p>
      </dgm:t>
    </dgm:pt>
    <dgm:pt modelId="{1BC9D639-998D-4AA5-B3F8-54ACEC7D6696}" type="sibTrans" cxnId="{F89F971B-AB36-45A1-921A-758BA8D54609}">
      <dgm:prSet/>
      <dgm:spPr/>
      <dgm:t>
        <a:bodyPr/>
        <a:lstStyle/>
        <a:p>
          <a:endParaRPr lang="zh-CN" altLang="en-US"/>
        </a:p>
      </dgm:t>
    </dgm:pt>
    <dgm:pt modelId="{3F8C9080-F257-4EFF-8D6A-906BA9FE8CA1}">
      <dgm:prSet/>
      <dgm:spPr/>
      <dgm:t>
        <a:bodyPr/>
        <a:lstStyle/>
        <a:p>
          <a:pPr rtl="0"/>
          <a:r>
            <a:rPr lang="zh-CN" smtClean="0">
              <a:latin typeface="华文新魏" panose="02010800040101010101" pitchFamily="2" charset="-122"/>
              <a:ea typeface="华文新魏" panose="02010800040101010101" pitchFamily="2" charset="-122"/>
            </a:rPr>
            <a:t>以</a:t>
          </a:r>
          <a:r>
            <a:rPr lang="en-US" smtClean="0">
              <a:latin typeface="华文新魏" panose="02010800040101010101" pitchFamily="2" charset="-122"/>
              <a:ea typeface="华文新魏" panose="02010800040101010101" pitchFamily="2" charset="-122"/>
            </a:rPr>
            <a:t>8848</a:t>
          </a:r>
          <a:r>
            <a:rPr lang="zh-CN" smtClean="0">
              <a:latin typeface="华文新魏" panose="02010800040101010101" pitchFamily="2" charset="-122"/>
              <a:ea typeface="华文新魏" panose="02010800040101010101" pitchFamily="2" charset="-122"/>
            </a:rPr>
            <a:t>为代表的</a:t>
          </a:r>
          <a:r>
            <a:rPr lang="en-US" smtClean="0">
              <a:latin typeface="华文新魏" panose="02010800040101010101" pitchFamily="2" charset="-122"/>
              <a:ea typeface="华文新魏" panose="02010800040101010101" pitchFamily="2" charset="-122"/>
            </a:rPr>
            <a:t>B2C</a:t>
          </a:r>
          <a:r>
            <a:rPr lang="zh-CN" smtClean="0">
              <a:latin typeface="华文新魏" panose="02010800040101010101" pitchFamily="2" charset="-122"/>
              <a:ea typeface="华文新魏" panose="02010800040101010101" pitchFamily="2" charset="-122"/>
            </a:rPr>
            <a:t>电子商务站可以说是当时最闪耀的亮点</a:t>
          </a:r>
          <a:endParaRPr lang="zh-CN">
            <a:latin typeface="华文新魏" panose="02010800040101010101" pitchFamily="2" charset="-122"/>
            <a:ea typeface="华文新魏" panose="02010800040101010101" pitchFamily="2" charset="-122"/>
          </a:endParaRPr>
        </a:p>
      </dgm:t>
    </dgm:pt>
    <dgm:pt modelId="{F6FC62CC-F8E3-481C-B46C-53455007F2B4}" type="parTrans" cxnId="{FED92F2B-CF13-4EC0-B60F-52D3A4DC00B4}">
      <dgm:prSet/>
      <dgm:spPr/>
      <dgm:t>
        <a:bodyPr/>
        <a:lstStyle/>
        <a:p>
          <a:endParaRPr lang="zh-CN" altLang="en-US"/>
        </a:p>
      </dgm:t>
    </dgm:pt>
    <dgm:pt modelId="{28BC091F-294A-4AEE-8090-55F9F0AD1509}" type="sibTrans" cxnId="{FED92F2B-CF13-4EC0-B60F-52D3A4DC00B4}">
      <dgm:prSet/>
      <dgm:spPr/>
      <dgm:t>
        <a:bodyPr/>
        <a:lstStyle/>
        <a:p>
          <a:endParaRPr lang="zh-CN" altLang="en-US"/>
        </a:p>
      </dgm:t>
    </dgm:pt>
    <dgm:pt modelId="{D31D591E-AF8F-4691-A72E-BBCC958E7961}">
      <dgm:prSet/>
      <dgm:spPr/>
      <dgm:t>
        <a:bodyPr/>
        <a:lstStyle/>
        <a:p>
          <a:pPr rtl="0"/>
          <a:r>
            <a:rPr lang="zh-CN" dirty="0" smtClean="0">
              <a:latin typeface="华文新魏" panose="02010800040101010101" pitchFamily="2" charset="-122"/>
              <a:ea typeface="华文新魏" panose="02010800040101010101" pitchFamily="2" charset="-122"/>
            </a:rPr>
            <a:t>这段时期的经历为我国电子商务发展打下了很好的基础，营造了很好的社会舆论和环境</a:t>
          </a:r>
          <a:endParaRPr lang="zh-CN" dirty="0">
            <a:latin typeface="华文新魏" panose="02010800040101010101" pitchFamily="2" charset="-122"/>
            <a:ea typeface="华文新魏" panose="02010800040101010101" pitchFamily="2" charset="-122"/>
          </a:endParaRPr>
        </a:p>
      </dgm:t>
    </dgm:pt>
    <dgm:pt modelId="{F5A9D531-60E8-45DF-A327-72AD08496F33}" type="parTrans" cxnId="{92047579-EEE6-42F8-A633-86DA952455E3}">
      <dgm:prSet/>
      <dgm:spPr/>
      <dgm:t>
        <a:bodyPr/>
        <a:lstStyle/>
        <a:p>
          <a:endParaRPr lang="zh-CN" altLang="en-US"/>
        </a:p>
      </dgm:t>
    </dgm:pt>
    <dgm:pt modelId="{9AE75124-420D-441D-B74B-C55F9FA2BBED}" type="sibTrans" cxnId="{92047579-EEE6-42F8-A633-86DA952455E3}">
      <dgm:prSet/>
      <dgm:spPr/>
      <dgm:t>
        <a:bodyPr/>
        <a:lstStyle/>
        <a:p>
          <a:endParaRPr lang="zh-CN" altLang="en-US"/>
        </a:p>
      </dgm:t>
    </dgm:pt>
    <dgm:pt modelId="{24310103-55AF-405C-AB8B-BFE2152D2CF9}" type="pres">
      <dgm:prSet presAssocID="{148F091C-C36F-483E-9463-CB66DA82732A}" presName="linear" presStyleCnt="0">
        <dgm:presLayoutVars>
          <dgm:animLvl val="lvl"/>
          <dgm:resizeHandles val="exact"/>
        </dgm:presLayoutVars>
      </dgm:prSet>
      <dgm:spPr/>
      <dgm:t>
        <a:bodyPr/>
        <a:lstStyle/>
        <a:p>
          <a:endParaRPr lang="zh-CN" altLang="en-US"/>
        </a:p>
      </dgm:t>
    </dgm:pt>
    <dgm:pt modelId="{834F9C4A-6751-49CA-AC3C-B3468A7CDE61}" type="pres">
      <dgm:prSet presAssocID="{EE0507CB-7FF9-433E-8C72-3963C3BF0D4D}" presName="parentText" presStyleLbl="node1" presStyleIdx="0" presStyleCnt="1">
        <dgm:presLayoutVars>
          <dgm:chMax val="0"/>
          <dgm:bulletEnabled val="1"/>
        </dgm:presLayoutVars>
      </dgm:prSet>
      <dgm:spPr/>
      <dgm:t>
        <a:bodyPr/>
        <a:lstStyle/>
        <a:p>
          <a:endParaRPr lang="zh-CN" altLang="en-US"/>
        </a:p>
      </dgm:t>
    </dgm:pt>
    <dgm:pt modelId="{92E0B194-CF00-4DB4-9359-E113BF81F79F}" type="pres">
      <dgm:prSet presAssocID="{EE0507CB-7FF9-433E-8C72-3963C3BF0D4D}" presName="childText" presStyleLbl="revTx" presStyleIdx="0" presStyleCnt="1">
        <dgm:presLayoutVars>
          <dgm:bulletEnabled val="1"/>
        </dgm:presLayoutVars>
      </dgm:prSet>
      <dgm:spPr/>
      <dgm:t>
        <a:bodyPr/>
        <a:lstStyle/>
        <a:p>
          <a:endParaRPr lang="zh-CN" altLang="en-US"/>
        </a:p>
      </dgm:t>
    </dgm:pt>
  </dgm:ptLst>
  <dgm:cxnLst>
    <dgm:cxn modelId="{F89F971B-AB36-45A1-921A-758BA8D54609}" srcId="{EE0507CB-7FF9-433E-8C72-3963C3BF0D4D}" destId="{21C2A71C-AF90-48E4-A878-C88396C5F615}" srcOrd="1" destOrd="0" parTransId="{8A50204F-0407-4E4B-88E0-50979BBB689C}" sibTransId="{1BC9D639-998D-4AA5-B3F8-54ACEC7D6696}"/>
    <dgm:cxn modelId="{92047579-EEE6-42F8-A633-86DA952455E3}" srcId="{EE0507CB-7FF9-433E-8C72-3963C3BF0D4D}" destId="{D31D591E-AF8F-4691-A72E-BBCC958E7961}" srcOrd="3" destOrd="0" parTransId="{F5A9D531-60E8-45DF-A327-72AD08496F33}" sibTransId="{9AE75124-420D-441D-B74B-C55F9FA2BBED}"/>
    <dgm:cxn modelId="{AC23E095-C95A-4068-AB69-17D87196FC62}" type="presOf" srcId="{D31D591E-AF8F-4691-A72E-BBCC958E7961}" destId="{92E0B194-CF00-4DB4-9359-E113BF81F79F}" srcOrd="0" destOrd="3" presId="urn:microsoft.com/office/officeart/2005/8/layout/vList2"/>
    <dgm:cxn modelId="{95A73638-0EA8-4BDE-AD8B-56CA605A45C5}" type="presOf" srcId="{3F8C9080-F257-4EFF-8D6A-906BA9FE8CA1}" destId="{92E0B194-CF00-4DB4-9359-E113BF81F79F}" srcOrd="0" destOrd="2" presId="urn:microsoft.com/office/officeart/2005/8/layout/vList2"/>
    <dgm:cxn modelId="{2467F435-DF18-4743-A9E9-BB48523BB462}" srcId="{148F091C-C36F-483E-9463-CB66DA82732A}" destId="{EE0507CB-7FF9-433E-8C72-3963C3BF0D4D}" srcOrd="0" destOrd="0" parTransId="{B60052F6-968E-4F3C-B67B-5AFD689F5428}" sibTransId="{B8200D62-2002-4307-9D52-DA222F78A401}"/>
    <dgm:cxn modelId="{E82A22B2-4745-49BC-869E-33393CBFF99F}" type="presOf" srcId="{F8CEF4AD-ABBC-41C2-B806-96597136A159}" destId="{92E0B194-CF00-4DB4-9359-E113BF81F79F}" srcOrd="0" destOrd="0" presId="urn:microsoft.com/office/officeart/2005/8/layout/vList2"/>
    <dgm:cxn modelId="{B7D844E3-EA4C-4404-89A3-0446E3F91739}" type="presOf" srcId="{EE0507CB-7FF9-433E-8C72-3963C3BF0D4D}" destId="{834F9C4A-6751-49CA-AC3C-B3468A7CDE61}" srcOrd="0" destOrd="0" presId="urn:microsoft.com/office/officeart/2005/8/layout/vList2"/>
    <dgm:cxn modelId="{770CF6DB-7029-4871-A864-5E27F7452947}" srcId="{EE0507CB-7FF9-433E-8C72-3963C3BF0D4D}" destId="{F8CEF4AD-ABBC-41C2-B806-96597136A159}" srcOrd="0" destOrd="0" parTransId="{DEF5A82F-579C-4F83-9EC2-E6DB41674B1E}" sibTransId="{D05CDCDB-32E3-4631-B2BC-240502528015}"/>
    <dgm:cxn modelId="{FED92F2B-CF13-4EC0-B60F-52D3A4DC00B4}" srcId="{EE0507CB-7FF9-433E-8C72-3963C3BF0D4D}" destId="{3F8C9080-F257-4EFF-8D6A-906BA9FE8CA1}" srcOrd="2" destOrd="0" parTransId="{F6FC62CC-F8E3-481C-B46C-53455007F2B4}" sibTransId="{28BC091F-294A-4AEE-8090-55F9F0AD1509}"/>
    <dgm:cxn modelId="{F2AC8425-833B-4A16-B8A6-355E406A4935}" type="presOf" srcId="{148F091C-C36F-483E-9463-CB66DA82732A}" destId="{24310103-55AF-405C-AB8B-BFE2152D2CF9}" srcOrd="0" destOrd="0" presId="urn:microsoft.com/office/officeart/2005/8/layout/vList2"/>
    <dgm:cxn modelId="{42ACBC4B-6D61-4968-9416-CADC9788D053}" type="presOf" srcId="{21C2A71C-AF90-48E4-A878-C88396C5F615}" destId="{92E0B194-CF00-4DB4-9359-E113BF81F79F}" srcOrd="0" destOrd="1" presId="urn:microsoft.com/office/officeart/2005/8/layout/vList2"/>
    <dgm:cxn modelId="{B2F6AD03-C591-408B-A5BF-1A667ADE7ACF}" type="presParOf" srcId="{24310103-55AF-405C-AB8B-BFE2152D2CF9}" destId="{834F9C4A-6751-49CA-AC3C-B3468A7CDE61}" srcOrd="0" destOrd="0" presId="urn:microsoft.com/office/officeart/2005/8/layout/vList2"/>
    <dgm:cxn modelId="{DCCB4116-28AD-4989-9273-F3F79EE90585}" type="presParOf" srcId="{24310103-55AF-405C-AB8B-BFE2152D2CF9}" destId="{92E0B194-CF00-4DB4-9359-E113BF81F79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87B69FE-4A99-43EF-A65F-B80617F2EEF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1CC8E901-FE7B-4028-ADE6-351113CAF099}">
      <dgm:prSet/>
      <dgm:spPr/>
      <dgm:t>
        <a:bodyPr/>
        <a:lstStyle/>
        <a:p>
          <a:pPr rtl="0"/>
          <a:r>
            <a:rPr lang="en-US" dirty="0" smtClean="0">
              <a:latin typeface="华文新魏" panose="02010800040101010101" pitchFamily="2" charset="-122"/>
              <a:ea typeface="华文新魏" panose="02010800040101010101" pitchFamily="2" charset="-122"/>
            </a:rPr>
            <a:t>2003-2007</a:t>
          </a:r>
          <a:r>
            <a:rPr lang="zh-CN" dirty="0" smtClean="0">
              <a:latin typeface="华文新魏" panose="02010800040101010101" pitchFamily="2" charset="-122"/>
              <a:ea typeface="华文新魏" panose="02010800040101010101" pitchFamily="2" charset="-122"/>
            </a:rPr>
            <a:t>年  中国电子商务高速增长期</a:t>
          </a:r>
          <a:endParaRPr lang="zh-CN" dirty="0">
            <a:latin typeface="华文新魏" panose="02010800040101010101" pitchFamily="2" charset="-122"/>
            <a:ea typeface="华文新魏" panose="02010800040101010101" pitchFamily="2" charset="-122"/>
          </a:endParaRPr>
        </a:p>
      </dgm:t>
    </dgm:pt>
    <dgm:pt modelId="{57FFF45D-3F51-4906-A570-83A4D5719577}" type="parTrans" cxnId="{4CAAE42D-62F4-4F97-8982-51C02721CB42}">
      <dgm:prSet/>
      <dgm:spPr/>
      <dgm:t>
        <a:bodyPr/>
        <a:lstStyle/>
        <a:p>
          <a:endParaRPr lang="zh-CN" altLang="en-US"/>
        </a:p>
      </dgm:t>
    </dgm:pt>
    <dgm:pt modelId="{9F1248AF-94B5-4667-9C7F-59BFD23FF648}" type="sibTrans" cxnId="{4CAAE42D-62F4-4F97-8982-51C02721CB42}">
      <dgm:prSet/>
      <dgm:spPr/>
      <dgm:t>
        <a:bodyPr/>
        <a:lstStyle/>
        <a:p>
          <a:endParaRPr lang="zh-CN" altLang="en-US"/>
        </a:p>
      </dgm:t>
    </dgm:pt>
    <dgm:pt modelId="{85A3CEC2-2A91-48FA-9128-B849A408FB5B}">
      <dgm:prSet custT="1"/>
      <dgm:spPr/>
      <dgm:t>
        <a:bodyPr/>
        <a:lstStyle/>
        <a:p>
          <a:pPr rtl="0"/>
          <a:r>
            <a:rPr lang="zh-CN" altLang="en-US" sz="2400" dirty="0" smtClean="0">
              <a:latin typeface="华文新魏" panose="02010800040101010101" pitchFamily="2" charset="-122"/>
              <a:ea typeface="华文新魏" panose="02010800040101010101" pitchFamily="2" charset="-122"/>
            </a:rPr>
            <a:t>支撑电子商务发展的一些</a:t>
          </a:r>
          <a:r>
            <a:rPr lang="zh-CN" altLang="en-US" sz="2400" dirty="0" smtClean="0">
              <a:solidFill>
                <a:srgbClr val="FF0000"/>
              </a:solidFill>
              <a:latin typeface="华文新魏" panose="02010800040101010101" pitchFamily="2" charset="-122"/>
              <a:ea typeface="华文新魏" panose="02010800040101010101" pitchFamily="2" charset="-122"/>
            </a:rPr>
            <a:t>基础设施和政策</a:t>
          </a:r>
          <a:r>
            <a:rPr lang="zh-CN" altLang="en-US" sz="2400" dirty="0" smtClean="0">
              <a:latin typeface="华文新魏" panose="02010800040101010101" pitchFamily="2" charset="-122"/>
              <a:ea typeface="华文新魏" panose="02010800040101010101" pitchFamily="2" charset="-122"/>
            </a:rPr>
            <a:t>在此期间得以发展</a:t>
          </a:r>
          <a:endParaRPr lang="zh-CN" altLang="en-US" sz="2400" dirty="0">
            <a:latin typeface="华文新魏" panose="02010800040101010101" pitchFamily="2" charset="-122"/>
            <a:ea typeface="华文新魏" panose="02010800040101010101" pitchFamily="2" charset="-122"/>
          </a:endParaRPr>
        </a:p>
      </dgm:t>
    </dgm:pt>
    <dgm:pt modelId="{E9956ADC-67BA-4FED-A598-68E5A26A7200}" type="parTrans" cxnId="{00E8A6C1-0325-46B4-9165-698B5C0EE625}">
      <dgm:prSet/>
      <dgm:spPr/>
      <dgm:t>
        <a:bodyPr/>
        <a:lstStyle/>
        <a:p>
          <a:endParaRPr lang="zh-CN" altLang="en-US"/>
        </a:p>
      </dgm:t>
    </dgm:pt>
    <dgm:pt modelId="{16EF4EE7-F56B-4DDD-905D-28AFB794858E}" type="sibTrans" cxnId="{00E8A6C1-0325-46B4-9165-698B5C0EE625}">
      <dgm:prSet/>
      <dgm:spPr/>
      <dgm:t>
        <a:bodyPr/>
        <a:lstStyle/>
        <a:p>
          <a:endParaRPr lang="zh-CN" altLang="en-US"/>
        </a:p>
      </dgm:t>
    </dgm:pt>
    <dgm:pt modelId="{707B9E21-7330-4FAE-9497-D9BF78534C7F}">
      <dgm:prSet custT="1"/>
      <dgm:spPr/>
      <dgm:t>
        <a:bodyPr/>
        <a:lstStyle/>
        <a:p>
          <a:pPr rtl="0"/>
          <a:r>
            <a:rPr lang="zh-CN" altLang="en-US" sz="2400" dirty="0" smtClean="0">
              <a:solidFill>
                <a:srgbClr val="FF0000"/>
              </a:solidFill>
              <a:latin typeface="华文新魏" panose="02010800040101010101" pitchFamily="2" charset="-122"/>
              <a:ea typeface="华文新魏" panose="02010800040101010101" pitchFamily="2" charset="-122"/>
            </a:rPr>
            <a:t>电子商务平台数量和质量</a:t>
          </a:r>
          <a:r>
            <a:rPr lang="zh-CN" altLang="en-US" sz="2400" dirty="0" smtClean="0">
              <a:latin typeface="华文新魏" panose="02010800040101010101" pitchFamily="2" charset="-122"/>
              <a:ea typeface="华文新魏" panose="02010800040101010101" pitchFamily="2" charset="-122"/>
            </a:rPr>
            <a:t>都有了大幅度提高</a:t>
          </a:r>
          <a:endParaRPr lang="zh-CN" altLang="en-US" sz="2400" dirty="0">
            <a:latin typeface="华文新魏" panose="02010800040101010101" pitchFamily="2" charset="-122"/>
            <a:ea typeface="华文新魏" panose="02010800040101010101" pitchFamily="2" charset="-122"/>
          </a:endParaRPr>
        </a:p>
      </dgm:t>
    </dgm:pt>
    <dgm:pt modelId="{1FD43C3C-979A-4986-8276-494305E7DFB0}" type="parTrans" cxnId="{E9787B2A-2692-41C6-B6EA-A65C475FFDD3}">
      <dgm:prSet/>
      <dgm:spPr/>
      <dgm:t>
        <a:bodyPr/>
        <a:lstStyle/>
        <a:p>
          <a:endParaRPr lang="zh-CN" altLang="en-US"/>
        </a:p>
      </dgm:t>
    </dgm:pt>
    <dgm:pt modelId="{5BE54463-07E5-41EA-82F2-D3EC6F68F813}" type="sibTrans" cxnId="{E9787B2A-2692-41C6-B6EA-A65C475FFDD3}">
      <dgm:prSet/>
      <dgm:spPr/>
      <dgm:t>
        <a:bodyPr/>
        <a:lstStyle/>
        <a:p>
          <a:endParaRPr lang="zh-CN" altLang="en-US"/>
        </a:p>
      </dgm:t>
    </dgm:pt>
    <dgm:pt modelId="{51A765B3-82F9-44E8-B343-75547F6CE2FF}">
      <dgm:prSet custT="1"/>
      <dgm:spPr/>
      <dgm:t>
        <a:bodyPr/>
        <a:lstStyle/>
        <a:p>
          <a:pPr rtl="0"/>
          <a:r>
            <a:rPr lang="zh-CN" altLang="en-US" sz="2400" dirty="0" smtClean="0">
              <a:latin typeface="华文新魏" panose="02010800040101010101" pitchFamily="2" charset="-122"/>
              <a:ea typeface="华文新魏" panose="02010800040101010101" pitchFamily="2" charset="-122"/>
            </a:rPr>
            <a:t>传统行业参与电子商务的热情不断提高，一些重工业、制造业网上采购比例不断增加</a:t>
          </a:r>
          <a:endParaRPr lang="zh-CN" altLang="en-US" sz="2400" dirty="0">
            <a:latin typeface="华文新魏" panose="02010800040101010101" pitchFamily="2" charset="-122"/>
            <a:ea typeface="华文新魏" panose="02010800040101010101" pitchFamily="2" charset="-122"/>
          </a:endParaRPr>
        </a:p>
      </dgm:t>
    </dgm:pt>
    <dgm:pt modelId="{D260E652-45A9-4FD9-8203-8601238462FD}" type="parTrans" cxnId="{5E3118D9-DFC1-4B28-87D7-BAFDEF6A8D06}">
      <dgm:prSet/>
      <dgm:spPr/>
      <dgm:t>
        <a:bodyPr/>
        <a:lstStyle/>
        <a:p>
          <a:endParaRPr lang="zh-CN" altLang="en-US"/>
        </a:p>
      </dgm:t>
    </dgm:pt>
    <dgm:pt modelId="{EB1CAB11-0EC8-4099-AEDC-02B5771F0DDB}" type="sibTrans" cxnId="{5E3118D9-DFC1-4B28-87D7-BAFDEF6A8D06}">
      <dgm:prSet/>
      <dgm:spPr/>
      <dgm:t>
        <a:bodyPr/>
        <a:lstStyle/>
        <a:p>
          <a:endParaRPr lang="zh-CN" altLang="en-US"/>
        </a:p>
      </dgm:t>
    </dgm:pt>
    <dgm:pt modelId="{F8CC7288-775F-4DEB-A5DD-DB6D291DC965}">
      <dgm:prSet custT="1"/>
      <dgm:spPr/>
      <dgm:t>
        <a:bodyPr/>
        <a:lstStyle/>
        <a:p>
          <a:pPr rtl="0"/>
          <a:r>
            <a:rPr lang="zh-CN" altLang="en-US" sz="2400" dirty="0" smtClean="0">
              <a:latin typeface="华文新魏" panose="02010800040101010101" pitchFamily="2" charset="-122"/>
              <a:ea typeface="华文新魏" panose="02010800040101010101" pitchFamily="2" charset="-122"/>
            </a:rPr>
            <a:t>相关的政策法律环境、信用环境、数字认证、标准体系、在线支付、现代物流和人才培养支撑环境有所改善</a:t>
          </a:r>
          <a:endParaRPr lang="zh-CN" altLang="en-US" sz="2400" dirty="0">
            <a:latin typeface="华文新魏" panose="02010800040101010101" pitchFamily="2" charset="-122"/>
            <a:ea typeface="华文新魏" panose="02010800040101010101" pitchFamily="2" charset="-122"/>
          </a:endParaRPr>
        </a:p>
      </dgm:t>
    </dgm:pt>
    <dgm:pt modelId="{018FF08F-E93A-4A31-B1B7-F1B51748F027}" type="parTrans" cxnId="{26677508-283B-4BE0-82E4-76DB2ED3A381}">
      <dgm:prSet/>
      <dgm:spPr/>
      <dgm:t>
        <a:bodyPr/>
        <a:lstStyle/>
        <a:p>
          <a:endParaRPr lang="zh-CN" altLang="en-US"/>
        </a:p>
      </dgm:t>
    </dgm:pt>
    <dgm:pt modelId="{72D1766C-C27C-4E33-914D-0DBFF39B80AC}" type="sibTrans" cxnId="{26677508-283B-4BE0-82E4-76DB2ED3A381}">
      <dgm:prSet/>
      <dgm:spPr/>
      <dgm:t>
        <a:bodyPr/>
        <a:lstStyle/>
        <a:p>
          <a:endParaRPr lang="zh-CN" altLang="en-US"/>
        </a:p>
      </dgm:t>
    </dgm:pt>
    <dgm:pt modelId="{533301C4-3994-4502-9A44-556356F1E13C}" type="pres">
      <dgm:prSet presAssocID="{A87B69FE-4A99-43EF-A65F-B80617F2EEF3}" presName="linear" presStyleCnt="0">
        <dgm:presLayoutVars>
          <dgm:animLvl val="lvl"/>
          <dgm:resizeHandles val="exact"/>
        </dgm:presLayoutVars>
      </dgm:prSet>
      <dgm:spPr/>
      <dgm:t>
        <a:bodyPr/>
        <a:lstStyle/>
        <a:p>
          <a:endParaRPr lang="zh-CN" altLang="en-US"/>
        </a:p>
      </dgm:t>
    </dgm:pt>
    <dgm:pt modelId="{35657F82-B1A0-412D-A919-6824B46B56BD}" type="pres">
      <dgm:prSet presAssocID="{1CC8E901-FE7B-4028-ADE6-351113CAF099}" presName="parentText" presStyleLbl="node1" presStyleIdx="0" presStyleCnt="1" custScaleY="32273" custLinFactNeighborY="-14918">
        <dgm:presLayoutVars>
          <dgm:chMax val="0"/>
          <dgm:bulletEnabled val="1"/>
        </dgm:presLayoutVars>
      </dgm:prSet>
      <dgm:spPr/>
      <dgm:t>
        <a:bodyPr/>
        <a:lstStyle/>
        <a:p>
          <a:endParaRPr lang="zh-CN" altLang="en-US"/>
        </a:p>
      </dgm:t>
    </dgm:pt>
    <dgm:pt modelId="{DDA63B96-C88D-410A-9678-93413963D591}" type="pres">
      <dgm:prSet presAssocID="{1CC8E901-FE7B-4028-ADE6-351113CAF099}" presName="childText" presStyleLbl="revTx" presStyleIdx="0" presStyleCnt="1" custLinFactNeighborY="-6485">
        <dgm:presLayoutVars>
          <dgm:bulletEnabled val="1"/>
        </dgm:presLayoutVars>
      </dgm:prSet>
      <dgm:spPr/>
      <dgm:t>
        <a:bodyPr/>
        <a:lstStyle/>
        <a:p>
          <a:endParaRPr lang="zh-CN" altLang="en-US"/>
        </a:p>
      </dgm:t>
    </dgm:pt>
  </dgm:ptLst>
  <dgm:cxnLst>
    <dgm:cxn modelId="{ED0B0F87-CB7D-4F4D-BED0-BDDA64C41F81}" type="presOf" srcId="{51A765B3-82F9-44E8-B343-75547F6CE2FF}" destId="{DDA63B96-C88D-410A-9678-93413963D591}" srcOrd="0" destOrd="2" presId="urn:microsoft.com/office/officeart/2005/8/layout/vList2"/>
    <dgm:cxn modelId="{00E8A6C1-0325-46B4-9165-698B5C0EE625}" srcId="{1CC8E901-FE7B-4028-ADE6-351113CAF099}" destId="{85A3CEC2-2A91-48FA-9128-B849A408FB5B}" srcOrd="0" destOrd="0" parTransId="{E9956ADC-67BA-4FED-A598-68E5A26A7200}" sibTransId="{16EF4EE7-F56B-4DDD-905D-28AFB794858E}"/>
    <dgm:cxn modelId="{26677508-283B-4BE0-82E4-76DB2ED3A381}" srcId="{1CC8E901-FE7B-4028-ADE6-351113CAF099}" destId="{F8CC7288-775F-4DEB-A5DD-DB6D291DC965}" srcOrd="3" destOrd="0" parTransId="{018FF08F-E93A-4A31-B1B7-F1B51748F027}" sibTransId="{72D1766C-C27C-4E33-914D-0DBFF39B80AC}"/>
    <dgm:cxn modelId="{4CAAE42D-62F4-4F97-8982-51C02721CB42}" srcId="{A87B69FE-4A99-43EF-A65F-B80617F2EEF3}" destId="{1CC8E901-FE7B-4028-ADE6-351113CAF099}" srcOrd="0" destOrd="0" parTransId="{57FFF45D-3F51-4906-A570-83A4D5719577}" sibTransId="{9F1248AF-94B5-4667-9C7F-59BFD23FF648}"/>
    <dgm:cxn modelId="{5BC457A0-F2BC-41DB-85BF-ADF5BF405B67}" type="presOf" srcId="{707B9E21-7330-4FAE-9497-D9BF78534C7F}" destId="{DDA63B96-C88D-410A-9678-93413963D591}" srcOrd="0" destOrd="1" presId="urn:microsoft.com/office/officeart/2005/8/layout/vList2"/>
    <dgm:cxn modelId="{A470840D-88A3-431D-A702-66F64945AEA7}" type="presOf" srcId="{85A3CEC2-2A91-48FA-9128-B849A408FB5B}" destId="{DDA63B96-C88D-410A-9678-93413963D591}" srcOrd="0" destOrd="0" presId="urn:microsoft.com/office/officeart/2005/8/layout/vList2"/>
    <dgm:cxn modelId="{E9787B2A-2692-41C6-B6EA-A65C475FFDD3}" srcId="{1CC8E901-FE7B-4028-ADE6-351113CAF099}" destId="{707B9E21-7330-4FAE-9497-D9BF78534C7F}" srcOrd="1" destOrd="0" parTransId="{1FD43C3C-979A-4986-8276-494305E7DFB0}" sibTransId="{5BE54463-07E5-41EA-82F2-D3EC6F68F813}"/>
    <dgm:cxn modelId="{5E3118D9-DFC1-4B28-87D7-BAFDEF6A8D06}" srcId="{1CC8E901-FE7B-4028-ADE6-351113CAF099}" destId="{51A765B3-82F9-44E8-B343-75547F6CE2FF}" srcOrd="2" destOrd="0" parTransId="{D260E652-45A9-4FD9-8203-8601238462FD}" sibTransId="{EB1CAB11-0EC8-4099-AEDC-02B5771F0DDB}"/>
    <dgm:cxn modelId="{FCD581B6-B44A-493F-85D7-6E6AAF601D76}" type="presOf" srcId="{F8CC7288-775F-4DEB-A5DD-DB6D291DC965}" destId="{DDA63B96-C88D-410A-9678-93413963D591}" srcOrd="0" destOrd="3" presId="urn:microsoft.com/office/officeart/2005/8/layout/vList2"/>
    <dgm:cxn modelId="{DF49724E-AB0B-4250-ABA9-C9C1A0B4E141}" type="presOf" srcId="{1CC8E901-FE7B-4028-ADE6-351113CAF099}" destId="{35657F82-B1A0-412D-A919-6824B46B56BD}" srcOrd="0" destOrd="0" presId="urn:microsoft.com/office/officeart/2005/8/layout/vList2"/>
    <dgm:cxn modelId="{83D15642-9A21-42F3-B835-E267B99B5BFE}" type="presOf" srcId="{A87B69FE-4A99-43EF-A65F-B80617F2EEF3}" destId="{533301C4-3994-4502-9A44-556356F1E13C}" srcOrd="0" destOrd="0" presId="urn:microsoft.com/office/officeart/2005/8/layout/vList2"/>
    <dgm:cxn modelId="{9281EAD0-F01B-4365-ACE6-B8559F9900C1}" type="presParOf" srcId="{533301C4-3994-4502-9A44-556356F1E13C}" destId="{35657F82-B1A0-412D-A919-6824B46B56BD}" srcOrd="0" destOrd="0" presId="urn:microsoft.com/office/officeart/2005/8/layout/vList2"/>
    <dgm:cxn modelId="{8972D11F-4E4F-4C84-91E1-2A5BE6A836FF}" type="presParOf" srcId="{533301C4-3994-4502-9A44-556356F1E13C}" destId="{DDA63B96-C88D-410A-9678-93413963D59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F2D213E-05AD-493D-B6BB-EAEF8324FAD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7DB09C79-044B-4DF9-8503-84585CD6C1B6}">
      <dgm:prSet/>
      <dgm:spPr/>
      <dgm:t>
        <a:bodyPr/>
        <a:lstStyle/>
        <a:p>
          <a:pPr rtl="0"/>
          <a:r>
            <a:rPr lang="en-US" dirty="0" smtClean="0">
              <a:latin typeface="华文新魏" panose="02010800040101010101" pitchFamily="2" charset="-122"/>
              <a:ea typeface="华文新魏" panose="02010800040101010101" pitchFamily="2" charset="-122"/>
            </a:rPr>
            <a:t>2008-2010</a:t>
          </a:r>
          <a:r>
            <a:rPr lang="zh-CN" dirty="0" smtClean="0">
              <a:latin typeface="华文新魏" panose="02010800040101010101" pitchFamily="2" charset="-122"/>
              <a:ea typeface="华文新魏" panose="02010800040101010101" pitchFamily="2" charset="-122"/>
            </a:rPr>
            <a:t>年  中国电子商务纵深发展</a:t>
          </a:r>
          <a:endParaRPr lang="zh-CN" dirty="0">
            <a:latin typeface="华文新魏" panose="02010800040101010101" pitchFamily="2" charset="-122"/>
            <a:ea typeface="华文新魏" panose="02010800040101010101" pitchFamily="2" charset="-122"/>
          </a:endParaRPr>
        </a:p>
      </dgm:t>
    </dgm:pt>
    <dgm:pt modelId="{CFCEF41F-87EC-4BC7-B2CC-721DDD7B2F9C}" type="parTrans" cxnId="{F9676A6A-9C2E-407D-B6EE-4337FB26EA5B}">
      <dgm:prSet/>
      <dgm:spPr/>
      <dgm:t>
        <a:bodyPr/>
        <a:lstStyle/>
        <a:p>
          <a:endParaRPr lang="zh-CN" altLang="en-US"/>
        </a:p>
      </dgm:t>
    </dgm:pt>
    <dgm:pt modelId="{8BBC0B5D-35A4-4809-9799-FB516473E85F}" type="sibTrans" cxnId="{F9676A6A-9C2E-407D-B6EE-4337FB26EA5B}">
      <dgm:prSet/>
      <dgm:spPr/>
      <dgm:t>
        <a:bodyPr/>
        <a:lstStyle/>
        <a:p>
          <a:endParaRPr lang="zh-CN" altLang="en-US"/>
        </a:p>
      </dgm:t>
    </dgm:pt>
    <dgm:pt modelId="{F8AF5303-D024-4AAF-A38C-F5B7CA72C53B}">
      <dgm:prSet/>
      <dgm:spPr/>
      <dgm:t>
        <a:bodyPr/>
        <a:lstStyle/>
        <a:p>
          <a:pPr rtl="0">
            <a:lnSpc>
              <a:spcPct val="150000"/>
            </a:lnSpc>
          </a:pPr>
          <a:r>
            <a:rPr lang="zh-CN" dirty="0" smtClean="0">
              <a:latin typeface="华文新魏" panose="02010800040101010101" pitchFamily="2" charset="-122"/>
              <a:ea typeface="华文新魏" panose="02010800040101010101" pitchFamily="2" charset="-122"/>
            </a:rPr>
            <a:t>越来越多的传统企业和资金开始流入电子商务领域</a:t>
          </a:r>
          <a:endParaRPr lang="zh-CN" dirty="0">
            <a:latin typeface="华文新魏" panose="02010800040101010101" pitchFamily="2" charset="-122"/>
            <a:ea typeface="华文新魏" panose="02010800040101010101" pitchFamily="2" charset="-122"/>
          </a:endParaRPr>
        </a:p>
      </dgm:t>
    </dgm:pt>
    <dgm:pt modelId="{4FDF6753-BCA9-4B2F-8475-2DCA752EB649}" type="parTrans" cxnId="{860ECCF1-04A5-4C35-9188-0593B3425CA6}">
      <dgm:prSet/>
      <dgm:spPr/>
      <dgm:t>
        <a:bodyPr/>
        <a:lstStyle/>
        <a:p>
          <a:endParaRPr lang="zh-CN" altLang="en-US"/>
        </a:p>
      </dgm:t>
    </dgm:pt>
    <dgm:pt modelId="{AEB7322D-9407-40EE-999D-4538636C0CC9}" type="sibTrans" cxnId="{860ECCF1-04A5-4C35-9188-0593B3425CA6}">
      <dgm:prSet/>
      <dgm:spPr/>
      <dgm:t>
        <a:bodyPr/>
        <a:lstStyle/>
        <a:p>
          <a:endParaRPr lang="zh-CN" altLang="en-US"/>
        </a:p>
      </dgm:t>
    </dgm:pt>
    <dgm:pt modelId="{39A84143-5627-4A9B-A963-3A2BEB507429}">
      <dgm:prSet/>
      <dgm:spPr/>
      <dgm:t>
        <a:bodyPr/>
        <a:lstStyle/>
        <a:p>
          <a:pPr rtl="0">
            <a:lnSpc>
              <a:spcPct val="150000"/>
            </a:lnSpc>
          </a:pPr>
          <a:r>
            <a:rPr lang="zh-CN" dirty="0" smtClean="0">
              <a:latin typeface="华文新魏" panose="02010800040101010101" pitchFamily="2" charset="-122"/>
              <a:ea typeface="华文新魏" panose="02010800040101010101" pitchFamily="2" charset="-122"/>
            </a:rPr>
            <a:t>我国电子商务初步形成了具有中国特色的网络交易方式</a:t>
          </a:r>
          <a:endParaRPr lang="zh-CN" dirty="0">
            <a:latin typeface="华文新魏" panose="02010800040101010101" pitchFamily="2" charset="-122"/>
            <a:ea typeface="华文新魏" panose="02010800040101010101" pitchFamily="2" charset="-122"/>
          </a:endParaRPr>
        </a:p>
      </dgm:t>
    </dgm:pt>
    <dgm:pt modelId="{8168E5D7-7B99-4D04-9B89-987E41AFE936}" type="parTrans" cxnId="{EE55D08D-1111-4BB7-BA03-B434C6DAAF1C}">
      <dgm:prSet/>
      <dgm:spPr/>
      <dgm:t>
        <a:bodyPr/>
        <a:lstStyle/>
        <a:p>
          <a:endParaRPr lang="zh-CN" altLang="en-US"/>
        </a:p>
      </dgm:t>
    </dgm:pt>
    <dgm:pt modelId="{3201A33A-5A7B-4D0D-94E3-E29CC603FFB7}" type="sibTrans" cxnId="{EE55D08D-1111-4BB7-BA03-B434C6DAAF1C}">
      <dgm:prSet/>
      <dgm:spPr/>
      <dgm:t>
        <a:bodyPr/>
        <a:lstStyle/>
        <a:p>
          <a:endParaRPr lang="zh-CN" altLang="en-US"/>
        </a:p>
      </dgm:t>
    </dgm:pt>
    <dgm:pt modelId="{B818FAB0-0EB8-41A6-8C7D-3842C6E0765A}">
      <dgm:prSet/>
      <dgm:spPr/>
      <dgm:t>
        <a:bodyPr/>
        <a:lstStyle/>
        <a:p>
          <a:pPr rtl="0">
            <a:lnSpc>
              <a:spcPct val="150000"/>
            </a:lnSpc>
          </a:pPr>
          <a:r>
            <a:rPr lang="zh-CN" dirty="0" smtClean="0">
              <a:latin typeface="华文新魏" panose="02010800040101010101" pitchFamily="2" charset="-122"/>
              <a:ea typeface="华文新魏" panose="02010800040101010101" pitchFamily="2" charset="-122"/>
            </a:rPr>
            <a:t>网民数量和物流快递行业都快速增长</a:t>
          </a:r>
          <a:endParaRPr lang="zh-CN" dirty="0">
            <a:latin typeface="华文新魏" panose="02010800040101010101" pitchFamily="2" charset="-122"/>
            <a:ea typeface="华文新魏" panose="02010800040101010101" pitchFamily="2" charset="-122"/>
          </a:endParaRPr>
        </a:p>
      </dgm:t>
    </dgm:pt>
    <dgm:pt modelId="{02B36775-C8E5-41F2-A3C8-8C09FC12616D}" type="parTrans" cxnId="{BBADEEE2-C492-4E26-9732-8801A228D084}">
      <dgm:prSet/>
      <dgm:spPr/>
      <dgm:t>
        <a:bodyPr/>
        <a:lstStyle/>
        <a:p>
          <a:endParaRPr lang="zh-CN" altLang="en-US"/>
        </a:p>
      </dgm:t>
    </dgm:pt>
    <dgm:pt modelId="{69AF5B99-4C0D-4C6C-AFD7-3EDFA34C70CA}" type="sibTrans" cxnId="{BBADEEE2-C492-4E26-9732-8801A228D084}">
      <dgm:prSet/>
      <dgm:spPr/>
      <dgm:t>
        <a:bodyPr/>
        <a:lstStyle/>
        <a:p>
          <a:endParaRPr lang="zh-CN" altLang="en-US"/>
        </a:p>
      </dgm:t>
    </dgm:pt>
    <dgm:pt modelId="{A316CAC5-F5A7-4F9A-879C-F78B68CD4349}">
      <dgm:prSet/>
      <dgm:spPr/>
      <dgm:t>
        <a:bodyPr/>
        <a:lstStyle/>
        <a:p>
          <a:pPr rtl="0">
            <a:lnSpc>
              <a:spcPct val="150000"/>
            </a:lnSpc>
          </a:pPr>
          <a:r>
            <a:rPr lang="zh-CN" dirty="0" smtClean="0">
              <a:latin typeface="华文新魏" panose="02010800040101010101" pitchFamily="2" charset="-122"/>
              <a:ea typeface="华文新魏" panose="02010800040101010101" pitchFamily="2" charset="-122"/>
            </a:rPr>
            <a:t>电子商务企业竞争激烈，平台化局面初步成型</a:t>
          </a:r>
          <a:endParaRPr lang="zh-CN" dirty="0">
            <a:latin typeface="华文新魏" panose="02010800040101010101" pitchFamily="2" charset="-122"/>
            <a:ea typeface="华文新魏" panose="02010800040101010101" pitchFamily="2" charset="-122"/>
          </a:endParaRPr>
        </a:p>
      </dgm:t>
    </dgm:pt>
    <dgm:pt modelId="{21709E01-AB23-4A51-BAB1-D8DAE9E55C66}" type="parTrans" cxnId="{0D23195E-5571-4F83-9469-CED27931A625}">
      <dgm:prSet/>
      <dgm:spPr/>
      <dgm:t>
        <a:bodyPr/>
        <a:lstStyle/>
        <a:p>
          <a:endParaRPr lang="zh-CN" altLang="en-US"/>
        </a:p>
      </dgm:t>
    </dgm:pt>
    <dgm:pt modelId="{6C9573A1-83DA-4E79-A3FD-AC7ADFBC469B}" type="sibTrans" cxnId="{0D23195E-5571-4F83-9469-CED27931A625}">
      <dgm:prSet/>
      <dgm:spPr/>
      <dgm:t>
        <a:bodyPr/>
        <a:lstStyle/>
        <a:p>
          <a:endParaRPr lang="zh-CN" altLang="en-US"/>
        </a:p>
      </dgm:t>
    </dgm:pt>
    <dgm:pt modelId="{F11665C0-25A4-4A9C-B47A-677E78E03992}" type="pres">
      <dgm:prSet presAssocID="{4F2D213E-05AD-493D-B6BB-EAEF8324FAD3}" presName="linear" presStyleCnt="0">
        <dgm:presLayoutVars>
          <dgm:animLvl val="lvl"/>
          <dgm:resizeHandles val="exact"/>
        </dgm:presLayoutVars>
      </dgm:prSet>
      <dgm:spPr/>
      <dgm:t>
        <a:bodyPr/>
        <a:lstStyle/>
        <a:p>
          <a:endParaRPr lang="zh-CN" altLang="en-US"/>
        </a:p>
      </dgm:t>
    </dgm:pt>
    <dgm:pt modelId="{A438E4A4-1918-4C77-B929-DC245B5FB048}" type="pres">
      <dgm:prSet presAssocID="{7DB09C79-044B-4DF9-8503-84585CD6C1B6}" presName="parentText" presStyleLbl="node1" presStyleIdx="0" presStyleCnt="1" custScaleY="72243">
        <dgm:presLayoutVars>
          <dgm:chMax val="0"/>
          <dgm:bulletEnabled val="1"/>
        </dgm:presLayoutVars>
      </dgm:prSet>
      <dgm:spPr/>
      <dgm:t>
        <a:bodyPr/>
        <a:lstStyle/>
        <a:p>
          <a:endParaRPr lang="zh-CN" altLang="en-US"/>
        </a:p>
      </dgm:t>
    </dgm:pt>
    <dgm:pt modelId="{DF513D73-3134-4312-9106-4F797BA5431C}" type="pres">
      <dgm:prSet presAssocID="{7DB09C79-044B-4DF9-8503-84585CD6C1B6}" presName="childText" presStyleLbl="revTx" presStyleIdx="0" presStyleCnt="1">
        <dgm:presLayoutVars>
          <dgm:bulletEnabled val="1"/>
        </dgm:presLayoutVars>
      </dgm:prSet>
      <dgm:spPr/>
      <dgm:t>
        <a:bodyPr/>
        <a:lstStyle/>
        <a:p>
          <a:endParaRPr lang="zh-CN" altLang="en-US"/>
        </a:p>
      </dgm:t>
    </dgm:pt>
  </dgm:ptLst>
  <dgm:cxnLst>
    <dgm:cxn modelId="{0D23195E-5571-4F83-9469-CED27931A625}" srcId="{7DB09C79-044B-4DF9-8503-84585CD6C1B6}" destId="{A316CAC5-F5A7-4F9A-879C-F78B68CD4349}" srcOrd="3" destOrd="0" parTransId="{21709E01-AB23-4A51-BAB1-D8DAE9E55C66}" sibTransId="{6C9573A1-83DA-4E79-A3FD-AC7ADFBC469B}"/>
    <dgm:cxn modelId="{EE55D08D-1111-4BB7-BA03-B434C6DAAF1C}" srcId="{7DB09C79-044B-4DF9-8503-84585CD6C1B6}" destId="{39A84143-5627-4A9B-A963-3A2BEB507429}" srcOrd="1" destOrd="0" parTransId="{8168E5D7-7B99-4D04-9B89-987E41AFE936}" sibTransId="{3201A33A-5A7B-4D0D-94E3-E29CC603FFB7}"/>
    <dgm:cxn modelId="{31C1A776-03E4-4509-A3EB-B67C3EBFCBF1}" type="presOf" srcId="{39A84143-5627-4A9B-A963-3A2BEB507429}" destId="{DF513D73-3134-4312-9106-4F797BA5431C}" srcOrd="0" destOrd="1" presId="urn:microsoft.com/office/officeart/2005/8/layout/vList2"/>
    <dgm:cxn modelId="{9393520F-F6CC-42E3-9673-2F72BF9D82CB}" type="presOf" srcId="{4F2D213E-05AD-493D-B6BB-EAEF8324FAD3}" destId="{F11665C0-25A4-4A9C-B47A-677E78E03992}" srcOrd="0" destOrd="0" presId="urn:microsoft.com/office/officeart/2005/8/layout/vList2"/>
    <dgm:cxn modelId="{32937C6A-B50C-4984-850B-7C0E88FFCAEC}" type="presOf" srcId="{A316CAC5-F5A7-4F9A-879C-F78B68CD4349}" destId="{DF513D73-3134-4312-9106-4F797BA5431C}" srcOrd="0" destOrd="3" presId="urn:microsoft.com/office/officeart/2005/8/layout/vList2"/>
    <dgm:cxn modelId="{0BFCF6CE-FF83-4DB4-8159-87680F89F325}" type="presOf" srcId="{7DB09C79-044B-4DF9-8503-84585CD6C1B6}" destId="{A438E4A4-1918-4C77-B929-DC245B5FB048}" srcOrd="0" destOrd="0" presId="urn:microsoft.com/office/officeart/2005/8/layout/vList2"/>
    <dgm:cxn modelId="{860ECCF1-04A5-4C35-9188-0593B3425CA6}" srcId="{7DB09C79-044B-4DF9-8503-84585CD6C1B6}" destId="{F8AF5303-D024-4AAF-A38C-F5B7CA72C53B}" srcOrd="0" destOrd="0" parTransId="{4FDF6753-BCA9-4B2F-8475-2DCA752EB649}" sibTransId="{AEB7322D-9407-40EE-999D-4538636C0CC9}"/>
    <dgm:cxn modelId="{BAAADBBE-F6DF-4FD3-A2BF-9AE64787377E}" type="presOf" srcId="{F8AF5303-D024-4AAF-A38C-F5B7CA72C53B}" destId="{DF513D73-3134-4312-9106-4F797BA5431C}" srcOrd="0" destOrd="0" presId="urn:microsoft.com/office/officeart/2005/8/layout/vList2"/>
    <dgm:cxn modelId="{BBADEEE2-C492-4E26-9732-8801A228D084}" srcId="{7DB09C79-044B-4DF9-8503-84585CD6C1B6}" destId="{B818FAB0-0EB8-41A6-8C7D-3842C6E0765A}" srcOrd="2" destOrd="0" parTransId="{02B36775-C8E5-41F2-A3C8-8C09FC12616D}" sibTransId="{69AF5B99-4C0D-4C6C-AFD7-3EDFA34C70CA}"/>
    <dgm:cxn modelId="{1B680564-C9A7-49B1-BEDF-C6A88005E8AF}" type="presOf" srcId="{B818FAB0-0EB8-41A6-8C7D-3842C6E0765A}" destId="{DF513D73-3134-4312-9106-4F797BA5431C}" srcOrd="0" destOrd="2" presId="urn:microsoft.com/office/officeart/2005/8/layout/vList2"/>
    <dgm:cxn modelId="{F9676A6A-9C2E-407D-B6EE-4337FB26EA5B}" srcId="{4F2D213E-05AD-493D-B6BB-EAEF8324FAD3}" destId="{7DB09C79-044B-4DF9-8503-84585CD6C1B6}" srcOrd="0" destOrd="0" parTransId="{CFCEF41F-87EC-4BC7-B2CC-721DDD7B2F9C}" sibTransId="{8BBC0B5D-35A4-4809-9799-FB516473E85F}"/>
    <dgm:cxn modelId="{188E7B57-21AF-4F27-AB1E-CEB502463BA3}" type="presParOf" srcId="{F11665C0-25A4-4A9C-B47A-677E78E03992}" destId="{A438E4A4-1918-4C77-B929-DC245B5FB048}" srcOrd="0" destOrd="0" presId="urn:microsoft.com/office/officeart/2005/8/layout/vList2"/>
    <dgm:cxn modelId="{470FBEB8-6C78-4B70-9985-BCF7C01724F5}" type="presParOf" srcId="{F11665C0-25A4-4A9C-B47A-677E78E03992}" destId="{DF513D73-3134-4312-9106-4F797BA5431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E45254C-A2A8-47AB-9D81-99E1A8FA559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C7D70980-C3AB-4CB7-8638-D764CD212CB2}">
      <dgm:prSet/>
      <dgm:spPr/>
      <dgm:t>
        <a:bodyPr/>
        <a:lstStyle/>
        <a:p>
          <a:pPr rtl="0"/>
          <a:r>
            <a:rPr lang="en-US" dirty="0" smtClean="0">
              <a:latin typeface="华文新魏" panose="02010800040101010101" pitchFamily="2" charset="-122"/>
              <a:ea typeface="华文新魏" panose="02010800040101010101" pitchFamily="2" charset="-122"/>
            </a:rPr>
            <a:t>2010</a:t>
          </a:r>
          <a:r>
            <a:rPr lang="zh-CN" dirty="0" smtClean="0">
              <a:latin typeface="华文新魏" panose="02010800040101010101" pitchFamily="2" charset="-122"/>
              <a:ea typeface="华文新魏" panose="02010800040101010101" pitchFamily="2" charset="-122"/>
            </a:rPr>
            <a:t>年后  中国电子商务进入规模化快速发展 新阶段</a:t>
          </a:r>
          <a:endParaRPr lang="zh-CN" dirty="0">
            <a:latin typeface="华文新魏" panose="02010800040101010101" pitchFamily="2" charset="-122"/>
            <a:ea typeface="华文新魏" panose="02010800040101010101" pitchFamily="2" charset="-122"/>
          </a:endParaRPr>
        </a:p>
      </dgm:t>
    </dgm:pt>
    <dgm:pt modelId="{76FD68DA-A579-4407-9589-144EFFE1F460}" type="parTrans" cxnId="{ED4CF5B9-6F38-45A3-A31D-1B3EAEE358D5}">
      <dgm:prSet/>
      <dgm:spPr/>
      <dgm:t>
        <a:bodyPr/>
        <a:lstStyle/>
        <a:p>
          <a:endParaRPr lang="zh-CN" altLang="en-US"/>
        </a:p>
      </dgm:t>
    </dgm:pt>
    <dgm:pt modelId="{06473B6C-0A3E-4841-ACF3-97CD58F602EE}" type="sibTrans" cxnId="{ED4CF5B9-6F38-45A3-A31D-1B3EAEE358D5}">
      <dgm:prSet/>
      <dgm:spPr/>
      <dgm:t>
        <a:bodyPr/>
        <a:lstStyle/>
        <a:p>
          <a:endParaRPr lang="zh-CN" altLang="en-US"/>
        </a:p>
      </dgm:t>
    </dgm:pt>
    <dgm:pt modelId="{6F692E49-6324-44E1-B74A-A21B84529C8A}">
      <dgm:prSet/>
      <dgm:spPr/>
      <dgm:t>
        <a:bodyPr/>
        <a:lstStyle/>
        <a:p>
          <a:pPr rtl="0"/>
          <a:r>
            <a:rPr lang="zh-CN" dirty="0" smtClean="0">
              <a:latin typeface="华文新魏" panose="02010800040101010101" pitchFamily="2" charset="-122"/>
              <a:ea typeface="华文新魏" panose="02010800040101010101" pitchFamily="2" charset="-122"/>
            </a:rPr>
            <a:t>移动互联网、网络视频、网络社交、网络购物、微博等应用全方位普及</a:t>
          </a:r>
          <a:endParaRPr lang="zh-CN" dirty="0">
            <a:latin typeface="华文新魏" panose="02010800040101010101" pitchFamily="2" charset="-122"/>
            <a:ea typeface="华文新魏" panose="02010800040101010101" pitchFamily="2" charset="-122"/>
          </a:endParaRPr>
        </a:p>
      </dgm:t>
    </dgm:pt>
    <dgm:pt modelId="{2717F0D1-BC70-4CC4-9EC0-DE0E3925087E}" type="parTrans" cxnId="{9DEEA90F-D5DB-4669-9199-DAE75C1D7A67}">
      <dgm:prSet/>
      <dgm:spPr/>
      <dgm:t>
        <a:bodyPr/>
        <a:lstStyle/>
        <a:p>
          <a:endParaRPr lang="zh-CN" altLang="en-US"/>
        </a:p>
      </dgm:t>
    </dgm:pt>
    <dgm:pt modelId="{3B3F7C64-72C0-4C70-A9DD-4191504B8FE9}" type="sibTrans" cxnId="{9DEEA90F-D5DB-4669-9199-DAE75C1D7A67}">
      <dgm:prSet/>
      <dgm:spPr/>
      <dgm:t>
        <a:bodyPr/>
        <a:lstStyle/>
        <a:p>
          <a:endParaRPr lang="zh-CN" altLang="en-US"/>
        </a:p>
      </dgm:t>
    </dgm:pt>
    <dgm:pt modelId="{DB7835F4-6F4D-4E8A-B6B5-55595493D918}">
      <dgm:prSet/>
      <dgm:spPr/>
      <dgm:t>
        <a:bodyPr/>
        <a:lstStyle/>
        <a:p>
          <a:pPr rtl="0"/>
          <a:r>
            <a:rPr lang="zh-CN" dirty="0" smtClean="0">
              <a:latin typeface="华文新魏" panose="02010800040101010101" pitchFamily="2" charset="-122"/>
              <a:ea typeface="华文新魏" panose="02010800040101010101" pitchFamily="2" charset="-122"/>
            </a:rPr>
            <a:t>电子商务在交易额、网民数量、互联网普及率、网络购物、网站数量、手机网民、网上支付等方面达到相当规模</a:t>
          </a:r>
          <a:endParaRPr lang="zh-CN" dirty="0">
            <a:latin typeface="华文新魏" panose="02010800040101010101" pitchFamily="2" charset="-122"/>
            <a:ea typeface="华文新魏" panose="02010800040101010101" pitchFamily="2" charset="-122"/>
          </a:endParaRPr>
        </a:p>
      </dgm:t>
    </dgm:pt>
    <dgm:pt modelId="{F433C5F5-550C-4591-A65E-B37157DC863E}" type="parTrans" cxnId="{C941107D-A55C-47E4-9632-293C78E1B2C0}">
      <dgm:prSet/>
      <dgm:spPr/>
      <dgm:t>
        <a:bodyPr/>
        <a:lstStyle/>
        <a:p>
          <a:endParaRPr lang="zh-CN" altLang="en-US"/>
        </a:p>
      </dgm:t>
    </dgm:pt>
    <dgm:pt modelId="{AD35CD74-96B8-40D6-8834-6270B55F09AD}" type="sibTrans" cxnId="{C941107D-A55C-47E4-9632-293C78E1B2C0}">
      <dgm:prSet/>
      <dgm:spPr/>
      <dgm:t>
        <a:bodyPr/>
        <a:lstStyle/>
        <a:p>
          <a:endParaRPr lang="zh-CN" altLang="en-US"/>
        </a:p>
      </dgm:t>
    </dgm:pt>
    <dgm:pt modelId="{935C620E-8470-432F-835F-31BFBB885E70}">
      <dgm:prSet/>
      <dgm:spPr/>
      <dgm:t>
        <a:bodyPr/>
        <a:lstStyle/>
        <a:p>
          <a:pPr rtl="0"/>
          <a:r>
            <a:rPr lang="zh-CN" dirty="0" smtClean="0">
              <a:latin typeface="华文新魏" panose="02010800040101010101" pitchFamily="2" charset="-122"/>
              <a:ea typeface="华文新魏" panose="02010800040101010101" pitchFamily="2" charset="-122"/>
            </a:rPr>
            <a:t>大型企业电子商务正在从网上信息发布、采购、销售等基础性应用向上下游企业间网上设计、制造、计划管理等全方位协同方向发展</a:t>
          </a:r>
          <a:endParaRPr lang="zh-CN" dirty="0">
            <a:latin typeface="华文新魏" panose="02010800040101010101" pitchFamily="2" charset="-122"/>
            <a:ea typeface="华文新魏" panose="02010800040101010101" pitchFamily="2" charset="-122"/>
          </a:endParaRPr>
        </a:p>
      </dgm:t>
    </dgm:pt>
    <dgm:pt modelId="{8AD679CB-83B2-4A52-825F-B9545B00CFD8}" type="parTrans" cxnId="{EFE61BA7-4DAF-48D2-BBA6-F719977BCA96}">
      <dgm:prSet/>
      <dgm:spPr/>
      <dgm:t>
        <a:bodyPr/>
        <a:lstStyle/>
        <a:p>
          <a:endParaRPr lang="zh-CN" altLang="en-US"/>
        </a:p>
      </dgm:t>
    </dgm:pt>
    <dgm:pt modelId="{BEEEE42E-40E3-47D7-AEA5-7CE1BE01DB95}" type="sibTrans" cxnId="{EFE61BA7-4DAF-48D2-BBA6-F719977BCA96}">
      <dgm:prSet/>
      <dgm:spPr/>
      <dgm:t>
        <a:bodyPr/>
        <a:lstStyle/>
        <a:p>
          <a:endParaRPr lang="zh-CN" altLang="en-US"/>
        </a:p>
      </dgm:t>
    </dgm:pt>
    <dgm:pt modelId="{C067E507-2602-4883-AF5D-F75C7572775E}">
      <dgm:prSet/>
      <dgm:spPr/>
      <dgm:t>
        <a:bodyPr/>
        <a:lstStyle/>
        <a:p>
          <a:pPr rtl="0"/>
          <a:r>
            <a:rPr lang="zh-CN" altLang="zh-CN" dirty="0" smtClean="0">
              <a:latin typeface="华文新魏" panose="02010800040101010101" pitchFamily="2" charset="-122"/>
              <a:ea typeface="华文新魏" panose="02010800040101010101" pitchFamily="2" charset="-122"/>
            </a:rPr>
            <a:t>中小企业电子商务应用意识普遍提高，应用速度保持较高的增长，网上零售规模增长迅速</a:t>
          </a:r>
          <a:endParaRPr lang="zh-CN" dirty="0">
            <a:latin typeface="华文新魏" panose="02010800040101010101" pitchFamily="2" charset="-122"/>
            <a:ea typeface="华文新魏" panose="02010800040101010101" pitchFamily="2" charset="-122"/>
          </a:endParaRPr>
        </a:p>
      </dgm:t>
    </dgm:pt>
    <dgm:pt modelId="{81F43F41-9B13-4E91-86E9-4A88D562DBAC}" type="parTrans" cxnId="{C9101F3A-BFA0-4131-B1F5-4B8E49B52D77}">
      <dgm:prSet/>
      <dgm:spPr/>
      <dgm:t>
        <a:bodyPr/>
        <a:lstStyle/>
        <a:p>
          <a:endParaRPr lang="zh-CN" altLang="en-US"/>
        </a:p>
      </dgm:t>
    </dgm:pt>
    <dgm:pt modelId="{56C680EF-A199-46D9-A86E-0122CB114AB5}" type="sibTrans" cxnId="{C9101F3A-BFA0-4131-B1F5-4B8E49B52D77}">
      <dgm:prSet/>
      <dgm:spPr/>
      <dgm:t>
        <a:bodyPr/>
        <a:lstStyle/>
        <a:p>
          <a:endParaRPr lang="zh-CN" altLang="en-US"/>
        </a:p>
      </dgm:t>
    </dgm:pt>
    <dgm:pt modelId="{477F1A1C-0B3B-4DD3-B382-F9544C7C7716}">
      <dgm:prSet/>
      <dgm:spPr/>
      <dgm:t>
        <a:bodyPr/>
        <a:lstStyle/>
        <a:p>
          <a:r>
            <a:rPr lang="zh-CN" altLang="zh-CN" dirty="0" smtClean="0">
              <a:latin typeface="华文新魏" panose="02010800040101010101" pitchFamily="2" charset="-122"/>
              <a:ea typeface="华文新魏" panose="02010800040101010101" pitchFamily="2" charset="-122"/>
            </a:rPr>
            <a:t>以终端、平台和服务为主要组成的移动互联网产业体系得到整体发展，新的服务形态、新的商业模式极大地改变了中国互联网产业的格局</a:t>
          </a:r>
          <a:endParaRPr lang="zh-CN" altLang="zh-CN" dirty="0">
            <a:latin typeface="华文新魏" panose="02010800040101010101" pitchFamily="2" charset="-122"/>
            <a:ea typeface="华文新魏" panose="02010800040101010101" pitchFamily="2" charset="-122"/>
          </a:endParaRPr>
        </a:p>
      </dgm:t>
    </dgm:pt>
    <dgm:pt modelId="{546852BD-08E2-4ACA-A831-3F56F8D104DE}" type="parTrans" cxnId="{1E71F211-35B7-4365-A52E-AB5EED17413E}">
      <dgm:prSet/>
      <dgm:spPr/>
      <dgm:t>
        <a:bodyPr/>
        <a:lstStyle/>
        <a:p>
          <a:endParaRPr lang="zh-CN" altLang="en-US"/>
        </a:p>
      </dgm:t>
    </dgm:pt>
    <dgm:pt modelId="{B098581A-787C-48D0-8F77-B389F5D8EDFA}" type="sibTrans" cxnId="{1E71F211-35B7-4365-A52E-AB5EED17413E}">
      <dgm:prSet/>
      <dgm:spPr/>
      <dgm:t>
        <a:bodyPr/>
        <a:lstStyle/>
        <a:p>
          <a:endParaRPr lang="zh-CN" altLang="en-US"/>
        </a:p>
      </dgm:t>
    </dgm:pt>
    <dgm:pt modelId="{EFF85ADE-6232-4098-A0B0-86CEAD9DD67A}" type="pres">
      <dgm:prSet presAssocID="{0E45254C-A2A8-47AB-9D81-99E1A8FA559A}" presName="linear" presStyleCnt="0">
        <dgm:presLayoutVars>
          <dgm:animLvl val="lvl"/>
          <dgm:resizeHandles val="exact"/>
        </dgm:presLayoutVars>
      </dgm:prSet>
      <dgm:spPr/>
      <dgm:t>
        <a:bodyPr/>
        <a:lstStyle/>
        <a:p>
          <a:endParaRPr lang="zh-CN" altLang="en-US"/>
        </a:p>
      </dgm:t>
    </dgm:pt>
    <dgm:pt modelId="{A5C61C89-377F-459C-9427-F902C5045F12}" type="pres">
      <dgm:prSet presAssocID="{C7D70980-C3AB-4CB7-8638-D764CD212CB2}" presName="parentText" presStyleLbl="node1" presStyleIdx="0" presStyleCnt="1">
        <dgm:presLayoutVars>
          <dgm:chMax val="0"/>
          <dgm:bulletEnabled val="1"/>
        </dgm:presLayoutVars>
      </dgm:prSet>
      <dgm:spPr/>
      <dgm:t>
        <a:bodyPr/>
        <a:lstStyle/>
        <a:p>
          <a:endParaRPr lang="zh-CN" altLang="en-US"/>
        </a:p>
      </dgm:t>
    </dgm:pt>
    <dgm:pt modelId="{DA4514A5-B046-4EB7-8F94-8DAEB539858F}" type="pres">
      <dgm:prSet presAssocID="{C7D70980-C3AB-4CB7-8638-D764CD212CB2}" presName="childText" presStyleLbl="revTx" presStyleIdx="0" presStyleCnt="1">
        <dgm:presLayoutVars>
          <dgm:bulletEnabled val="1"/>
        </dgm:presLayoutVars>
      </dgm:prSet>
      <dgm:spPr/>
      <dgm:t>
        <a:bodyPr/>
        <a:lstStyle/>
        <a:p>
          <a:endParaRPr lang="zh-CN" altLang="en-US"/>
        </a:p>
      </dgm:t>
    </dgm:pt>
  </dgm:ptLst>
  <dgm:cxnLst>
    <dgm:cxn modelId="{C9101F3A-BFA0-4131-B1F5-4B8E49B52D77}" srcId="{C7D70980-C3AB-4CB7-8638-D764CD212CB2}" destId="{C067E507-2602-4883-AF5D-F75C7572775E}" srcOrd="3" destOrd="0" parTransId="{81F43F41-9B13-4E91-86E9-4A88D562DBAC}" sibTransId="{56C680EF-A199-46D9-A86E-0122CB114AB5}"/>
    <dgm:cxn modelId="{ED4CF5B9-6F38-45A3-A31D-1B3EAEE358D5}" srcId="{0E45254C-A2A8-47AB-9D81-99E1A8FA559A}" destId="{C7D70980-C3AB-4CB7-8638-D764CD212CB2}" srcOrd="0" destOrd="0" parTransId="{76FD68DA-A579-4407-9589-144EFFE1F460}" sibTransId="{06473B6C-0A3E-4841-ACF3-97CD58F602EE}"/>
    <dgm:cxn modelId="{F2AE8008-E5EA-4B3B-BF26-785E47A5A72F}" type="presOf" srcId="{6F692E49-6324-44E1-B74A-A21B84529C8A}" destId="{DA4514A5-B046-4EB7-8F94-8DAEB539858F}" srcOrd="0" destOrd="0" presId="urn:microsoft.com/office/officeart/2005/8/layout/vList2"/>
    <dgm:cxn modelId="{D973E46B-348D-4566-8018-23EDBBFC2F7A}" type="presOf" srcId="{C067E507-2602-4883-AF5D-F75C7572775E}" destId="{DA4514A5-B046-4EB7-8F94-8DAEB539858F}" srcOrd="0" destOrd="3" presId="urn:microsoft.com/office/officeart/2005/8/layout/vList2"/>
    <dgm:cxn modelId="{EFE61BA7-4DAF-48D2-BBA6-F719977BCA96}" srcId="{C7D70980-C3AB-4CB7-8638-D764CD212CB2}" destId="{935C620E-8470-432F-835F-31BFBB885E70}" srcOrd="2" destOrd="0" parTransId="{8AD679CB-83B2-4A52-825F-B9545B00CFD8}" sibTransId="{BEEEE42E-40E3-47D7-AEA5-7CE1BE01DB95}"/>
    <dgm:cxn modelId="{270555FB-C05E-4328-8347-7C3C82CACC74}" type="presOf" srcId="{935C620E-8470-432F-835F-31BFBB885E70}" destId="{DA4514A5-B046-4EB7-8F94-8DAEB539858F}" srcOrd="0" destOrd="2" presId="urn:microsoft.com/office/officeart/2005/8/layout/vList2"/>
    <dgm:cxn modelId="{C941107D-A55C-47E4-9632-293C78E1B2C0}" srcId="{C7D70980-C3AB-4CB7-8638-D764CD212CB2}" destId="{DB7835F4-6F4D-4E8A-B6B5-55595493D918}" srcOrd="1" destOrd="0" parTransId="{F433C5F5-550C-4591-A65E-B37157DC863E}" sibTransId="{AD35CD74-96B8-40D6-8834-6270B55F09AD}"/>
    <dgm:cxn modelId="{87B36E8B-9FB3-4FF4-8A29-66A6D7AE740D}" type="presOf" srcId="{DB7835F4-6F4D-4E8A-B6B5-55595493D918}" destId="{DA4514A5-B046-4EB7-8F94-8DAEB539858F}" srcOrd="0" destOrd="1" presId="urn:microsoft.com/office/officeart/2005/8/layout/vList2"/>
    <dgm:cxn modelId="{66E14C7E-12D8-41E8-AB02-F5E3BE4FD2E5}" type="presOf" srcId="{477F1A1C-0B3B-4DD3-B382-F9544C7C7716}" destId="{DA4514A5-B046-4EB7-8F94-8DAEB539858F}" srcOrd="0" destOrd="4" presId="urn:microsoft.com/office/officeart/2005/8/layout/vList2"/>
    <dgm:cxn modelId="{599DF954-478D-4AB6-AF8A-81541DD55B83}" type="presOf" srcId="{0E45254C-A2A8-47AB-9D81-99E1A8FA559A}" destId="{EFF85ADE-6232-4098-A0B0-86CEAD9DD67A}" srcOrd="0" destOrd="0" presId="urn:microsoft.com/office/officeart/2005/8/layout/vList2"/>
    <dgm:cxn modelId="{9DEEA90F-D5DB-4669-9199-DAE75C1D7A67}" srcId="{C7D70980-C3AB-4CB7-8638-D764CD212CB2}" destId="{6F692E49-6324-44E1-B74A-A21B84529C8A}" srcOrd="0" destOrd="0" parTransId="{2717F0D1-BC70-4CC4-9EC0-DE0E3925087E}" sibTransId="{3B3F7C64-72C0-4C70-A9DD-4191504B8FE9}"/>
    <dgm:cxn modelId="{17AA5C80-1806-47BD-9E73-F65F7558E8DF}" type="presOf" srcId="{C7D70980-C3AB-4CB7-8638-D764CD212CB2}" destId="{A5C61C89-377F-459C-9427-F902C5045F12}" srcOrd="0" destOrd="0" presId="urn:microsoft.com/office/officeart/2005/8/layout/vList2"/>
    <dgm:cxn modelId="{1E71F211-35B7-4365-A52E-AB5EED17413E}" srcId="{C7D70980-C3AB-4CB7-8638-D764CD212CB2}" destId="{477F1A1C-0B3B-4DD3-B382-F9544C7C7716}" srcOrd="4" destOrd="0" parTransId="{546852BD-08E2-4ACA-A831-3F56F8D104DE}" sibTransId="{B098581A-787C-48D0-8F77-B389F5D8EDFA}"/>
    <dgm:cxn modelId="{E4D9341D-C1B0-4664-8FF2-0ED703241698}" type="presParOf" srcId="{EFF85ADE-6232-4098-A0B0-86CEAD9DD67A}" destId="{A5C61C89-377F-459C-9427-F902C5045F12}" srcOrd="0" destOrd="0" presId="urn:microsoft.com/office/officeart/2005/8/layout/vList2"/>
    <dgm:cxn modelId="{A15207D5-0FE4-4E2E-814C-44CF6B3BCEDB}" type="presParOf" srcId="{EFF85ADE-6232-4098-A0B0-86CEAD9DD67A}" destId="{DA4514A5-B046-4EB7-8F94-8DAEB539858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74E6A7-21CF-4E6A-848A-CD8C18FFE41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A6A74AF0-C99D-430E-9354-F83A806C4DD2}">
      <dgm:prSet/>
      <dgm:spPr/>
      <dgm:t>
        <a:bodyPr/>
        <a:lstStyle/>
        <a:p>
          <a:pPr rtl="0"/>
          <a:r>
            <a:rPr lang="zh-CN" dirty="0" smtClean="0">
              <a:latin typeface="华文新魏" panose="02010800040101010101" pitchFamily="2" charset="-122"/>
              <a:ea typeface="华文新魏" panose="02010800040101010101" pitchFamily="2" charset="-122"/>
            </a:rPr>
            <a:t>通过搜索引擎</a:t>
          </a:r>
          <a:endParaRPr lang="zh-CN" dirty="0">
            <a:latin typeface="华文新魏" panose="02010800040101010101" pitchFamily="2" charset="-122"/>
            <a:ea typeface="华文新魏" panose="02010800040101010101" pitchFamily="2" charset="-122"/>
          </a:endParaRPr>
        </a:p>
      </dgm:t>
    </dgm:pt>
    <dgm:pt modelId="{EECF5859-B892-4EBD-A62D-1F63B83F468F}" type="parTrans" cxnId="{7BB045EF-63A8-4F25-87B7-FA576697D7C3}">
      <dgm:prSet/>
      <dgm:spPr/>
      <dgm:t>
        <a:bodyPr/>
        <a:lstStyle/>
        <a:p>
          <a:endParaRPr lang="zh-CN" altLang="en-US"/>
        </a:p>
      </dgm:t>
    </dgm:pt>
    <dgm:pt modelId="{0C7C1A24-54E0-4BDC-B0C9-906A83E00F42}" type="sibTrans" cxnId="{7BB045EF-63A8-4F25-87B7-FA576697D7C3}">
      <dgm:prSet/>
      <dgm:spPr/>
      <dgm:t>
        <a:bodyPr/>
        <a:lstStyle/>
        <a:p>
          <a:endParaRPr lang="zh-CN" altLang="en-US"/>
        </a:p>
      </dgm:t>
    </dgm:pt>
    <dgm:pt modelId="{B0DA3378-158A-4D3E-9021-E1DCF15C4FDD}">
      <dgm:prSet/>
      <dgm:spPr/>
      <dgm:t>
        <a:bodyPr/>
        <a:lstStyle/>
        <a:p>
          <a:pPr rtl="0"/>
          <a:r>
            <a:rPr lang="zh-CN" dirty="0" smtClean="0">
              <a:latin typeface="华文新魏" panose="02010800040101010101" pitchFamily="2" charset="-122"/>
              <a:ea typeface="华文新魏" panose="02010800040101010101" pitchFamily="2" charset="-122"/>
            </a:rPr>
            <a:t>的关键词查询，我们可以精准搜索相关信息</a:t>
          </a:r>
          <a:endParaRPr lang="zh-CN" dirty="0">
            <a:latin typeface="华文新魏" panose="02010800040101010101" pitchFamily="2" charset="-122"/>
            <a:ea typeface="华文新魏" panose="02010800040101010101" pitchFamily="2" charset="-122"/>
          </a:endParaRPr>
        </a:p>
      </dgm:t>
    </dgm:pt>
    <dgm:pt modelId="{BB914AA4-173D-4733-9AF7-E1D52ACD8809}" type="parTrans" cxnId="{9138C4F1-B1CD-4286-9353-1335E167D154}">
      <dgm:prSet/>
      <dgm:spPr/>
      <dgm:t>
        <a:bodyPr/>
        <a:lstStyle/>
        <a:p>
          <a:endParaRPr lang="zh-CN" altLang="en-US"/>
        </a:p>
      </dgm:t>
    </dgm:pt>
    <dgm:pt modelId="{0DB026F4-5BA0-4503-82AF-1AFE2AF051CA}" type="sibTrans" cxnId="{9138C4F1-B1CD-4286-9353-1335E167D154}">
      <dgm:prSet/>
      <dgm:spPr/>
      <dgm:t>
        <a:bodyPr/>
        <a:lstStyle/>
        <a:p>
          <a:endParaRPr lang="zh-CN" altLang="en-US"/>
        </a:p>
      </dgm:t>
    </dgm:pt>
    <dgm:pt modelId="{F5168118-4557-437C-A725-6B857FB2C4FD}">
      <dgm:prSet/>
      <dgm:spPr/>
      <dgm:t>
        <a:bodyPr/>
        <a:lstStyle/>
        <a:p>
          <a:pPr rtl="0"/>
          <a:r>
            <a:rPr lang="zh-CN" dirty="0" smtClean="0">
              <a:latin typeface="华文新魏" panose="02010800040101010101" pitchFamily="2" charset="-122"/>
              <a:ea typeface="华文新魏" panose="02010800040101010101" pitchFamily="2" charset="-122"/>
            </a:rPr>
            <a:t>通过社交平台</a:t>
          </a:r>
          <a:endParaRPr lang="zh-CN" dirty="0">
            <a:latin typeface="华文新魏" panose="02010800040101010101" pitchFamily="2" charset="-122"/>
            <a:ea typeface="华文新魏" panose="02010800040101010101" pitchFamily="2" charset="-122"/>
          </a:endParaRPr>
        </a:p>
      </dgm:t>
    </dgm:pt>
    <dgm:pt modelId="{6C577A84-3918-41E4-9DE8-E8B27BB59781}" type="parTrans" cxnId="{E1BAF240-CD4D-4D39-A87D-49945DCA7377}">
      <dgm:prSet/>
      <dgm:spPr/>
      <dgm:t>
        <a:bodyPr/>
        <a:lstStyle/>
        <a:p>
          <a:endParaRPr lang="zh-CN" altLang="en-US"/>
        </a:p>
      </dgm:t>
    </dgm:pt>
    <dgm:pt modelId="{C6CB6E98-36E8-4604-B296-CD5652A3D9DC}" type="sibTrans" cxnId="{E1BAF240-CD4D-4D39-A87D-49945DCA7377}">
      <dgm:prSet/>
      <dgm:spPr/>
      <dgm:t>
        <a:bodyPr/>
        <a:lstStyle/>
        <a:p>
          <a:endParaRPr lang="zh-CN" altLang="en-US"/>
        </a:p>
      </dgm:t>
    </dgm:pt>
    <dgm:pt modelId="{DD867BDB-BECF-4616-AC7C-77F9B1A2F546}">
      <dgm:prSet/>
      <dgm:spPr/>
      <dgm:t>
        <a:bodyPr/>
        <a:lstStyle/>
        <a:p>
          <a:pPr rtl="0"/>
          <a:r>
            <a:rPr lang="zh-CN" dirty="0" smtClean="0">
              <a:latin typeface="华文新魏" panose="02010800040101010101" pitchFamily="2" charset="-122"/>
              <a:ea typeface="华文新魏" panose="02010800040101010101" pitchFamily="2" charset="-122"/>
            </a:rPr>
            <a:t>通过视频网站</a:t>
          </a:r>
          <a:endParaRPr lang="zh-CN" dirty="0">
            <a:latin typeface="华文新魏" panose="02010800040101010101" pitchFamily="2" charset="-122"/>
            <a:ea typeface="华文新魏" panose="02010800040101010101" pitchFamily="2" charset="-122"/>
          </a:endParaRPr>
        </a:p>
      </dgm:t>
    </dgm:pt>
    <dgm:pt modelId="{E774D8F0-064D-4E58-A389-F83354D50165}" type="parTrans" cxnId="{4270F774-CD6A-484D-8251-A9DD679DD917}">
      <dgm:prSet/>
      <dgm:spPr/>
      <dgm:t>
        <a:bodyPr/>
        <a:lstStyle/>
        <a:p>
          <a:endParaRPr lang="zh-CN" altLang="en-US"/>
        </a:p>
      </dgm:t>
    </dgm:pt>
    <dgm:pt modelId="{F1A33D05-6349-480F-8506-A421AD1D2200}" type="sibTrans" cxnId="{4270F774-CD6A-484D-8251-A9DD679DD917}">
      <dgm:prSet/>
      <dgm:spPr/>
      <dgm:t>
        <a:bodyPr/>
        <a:lstStyle/>
        <a:p>
          <a:endParaRPr lang="zh-CN" altLang="en-US"/>
        </a:p>
      </dgm:t>
    </dgm:pt>
    <dgm:pt modelId="{68314B85-D6EF-4F6A-A28C-07C42166B381}">
      <dgm:prSet/>
      <dgm:spPr/>
      <dgm:t>
        <a:bodyPr/>
        <a:lstStyle/>
        <a:p>
          <a:pPr rtl="0"/>
          <a:r>
            <a:rPr lang="zh-CN" dirty="0" smtClean="0">
              <a:latin typeface="华文新魏" panose="02010800040101010101" pitchFamily="2" charset="-122"/>
              <a:ea typeface="华文新魏" panose="02010800040101010101" pitchFamily="2" charset="-122"/>
            </a:rPr>
            <a:t>我们可以跟同学、老师、朋友在网络上构建一个映射真实关系的社交网络</a:t>
          </a:r>
          <a:endParaRPr lang="zh-CN" dirty="0">
            <a:latin typeface="华文新魏" panose="02010800040101010101" pitchFamily="2" charset="-122"/>
            <a:ea typeface="华文新魏" panose="02010800040101010101" pitchFamily="2" charset="-122"/>
          </a:endParaRPr>
        </a:p>
      </dgm:t>
    </dgm:pt>
    <dgm:pt modelId="{F5D28199-4033-494C-BD48-6A099B04F589}" type="parTrans" cxnId="{8D73EB6F-ACB9-42B7-85DD-7DC771A23F7B}">
      <dgm:prSet/>
      <dgm:spPr/>
      <dgm:t>
        <a:bodyPr/>
        <a:lstStyle/>
        <a:p>
          <a:endParaRPr lang="zh-CN" altLang="en-US"/>
        </a:p>
      </dgm:t>
    </dgm:pt>
    <dgm:pt modelId="{4FD57824-9992-49AA-B6C6-736F545F2540}" type="sibTrans" cxnId="{8D73EB6F-ACB9-42B7-85DD-7DC771A23F7B}">
      <dgm:prSet/>
      <dgm:spPr/>
      <dgm:t>
        <a:bodyPr/>
        <a:lstStyle/>
        <a:p>
          <a:endParaRPr lang="zh-CN" altLang="en-US"/>
        </a:p>
      </dgm:t>
    </dgm:pt>
    <dgm:pt modelId="{ABAED32C-5DD6-4EB0-8537-0267A592DE8A}">
      <dgm:prSet/>
      <dgm:spPr/>
      <dgm:t>
        <a:bodyPr/>
        <a:lstStyle/>
        <a:p>
          <a:pPr rtl="0"/>
          <a:r>
            <a:rPr lang="zh-CN" dirty="0" smtClean="0">
              <a:latin typeface="华文新魏" panose="02010800040101010101" pitchFamily="2" charset="-122"/>
              <a:ea typeface="华文新魏" panose="02010800040101010101" pitchFamily="2" charset="-122"/>
            </a:rPr>
            <a:t>我们不仅可以第一时间收看热映的影视剧，甚至可以成为内容发布者，自己制作、上传、分享个人作品</a:t>
          </a:r>
          <a:endParaRPr lang="zh-CN" dirty="0">
            <a:latin typeface="华文新魏" panose="02010800040101010101" pitchFamily="2" charset="-122"/>
            <a:ea typeface="华文新魏" panose="02010800040101010101" pitchFamily="2" charset="-122"/>
          </a:endParaRPr>
        </a:p>
      </dgm:t>
    </dgm:pt>
    <dgm:pt modelId="{22A587F5-9EC9-44EC-8857-9A2264984BF5}" type="parTrans" cxnId="{2C7638B9-AC83-49A3-96E3-E8ACC470388A}">
      <dgm:prSet/>
      <dgm:spPr/>
      <dgm:t>
        <a:bodyPr/>
        <a:lstStyle/>
        <a:p>
          <a:endParaRPr lang="zh-CN" altLang="en-US"/>
        </a:p>
      </dgm:t>
    </dgm:pt>
    <dgm:pt modelId="{F6260112-5D5D-4CCC-8054-F9F906DB6C31}" type="sibTrans" cxnId="{2C7638B9-AC83-49A3-96E3-E8ACC470388A}">
      <dgm:prSet/>
      <dgm:spPr/>
      <dgm:t>
        <a:bodyPr/>
        <a:lstStyle/>
        <a:p>
          <a:endParaRPr lang="zh-CN" altLang="en-US"/>
        </a:p>
      </dgm:t>
    </dgm:pt>
    <dgm:pt modelId="{6E6689C5-593B-4EA3-BBBA-B5F70B551BC3}" type="pres">
      <dgm:prSet presAssocID="{E174E6A7-21CF-4E6A-848A-CD8C18FFE41A}" presName="linear" presStyleCnt="0">
        <dgm:presLayoutVars>
          <dgm:animLvl val="lvl"/>
          <dgm:resizeHandles val="exact"/>
        </dgm:presLayoutVars>
      </dgm:prSet>
      <dgm:spPr/>
      <dgm:t>
        <a:bodyPr/>
        <a:lstStyle/>
        <a:p>
          <a:endParaRPr lang="zh-CN" altLang="en-US"/>
        </a:p>
      </dgm:t>
    </dgm:pt>
    <dgm:pt modelId="{5A0A4457-0027-450A-976E-2640E9E9D454}" type="pres">
      <dgm:prSet presAssocID="{A6A74AF0-C99D-430E-9354-F83A806C4DD2}" presName="parentText" presStyleLbl="node1" presStyleIdx="0" presStyleCnt="3">
        <dgm:presLayoutVars>
          <dgm:chMax val="0"/>
          <dgm:bulletEnabled val="1"/>
        </dgm:presLayoutVars>
      </dgm:prSet>
      <dgm:spPr/>
      <dgm:t>
        <a:bodyPr/>
        <a:lstStyle/>
        <a:p>
          <a:endParaRPr lang="zh-CN" altLang="en-US"/>
        </a:p>
      </dgm:t>
    </dgm:pt>
    <dgm:pt modelId="{9E49D447-905D-4223-9B13-31901695A618}" type="pres">
      <dgm:prSet presAssocID="{A6A74AF0-C99D-430E-9354-F83A806C4DD2}" presName="childText" presStyleLbl="revTx" presStyleIdx="0" presStyleCnt="3">
        <dgm:presLayoutVars>
          <dgm:bulletEnabled val="1"/>
        </dgm:presLayoutVars>
      </dgm:prSet>
      <dgm:spPr/>
      <dgm:t>
        <a:bodyPr/>
        <a:lstStyle/>
        <a:p>
          <a:endParaRPr lang="zh-CN" altLang="en-US"/>
        </a:p>
      </dgm:t>
    </dgm:pt>
    <dgm:pt modelId="{DACECD48-9DB9-4674-A77E-E257867FAAA1}" type="pres">
      <dgm:prSet presAssocID="{F5168118-4557-437C-A725-6B857FB2C4FD}" presName="parentText" presStyleLbl="node1" presStyleIdx="1" presStyleCnt="3">
        <dgm:presLayoutVars>
          <dgm:chMax val="0"/>
          <dgm:bulletEnabled val="1"/>
        </dgm:presLayoutVars>
      </dgm:prSet>
      <dgm:spPr/>
      <dgm:t>
        <a:bodyPr/>
        <a:lstStyle/>
        <a:p>
          <a:endParaRPr lang="zh-CN" altLang="en-US"/>
        </a:p>
      </dgm:t>
    </dgm:pt>
    <dgm:pt modelId="{B3F351BE-417E-4BCC-A3E9-56046B04EBA5}" type="pres">
      <dgm:prSet presAssocID="{F5168118-4557-437C-A725-6B857FB2C4FD}" presName="childText" presStyleLbl="revTx" presStyleIdx="1" presStyleCnt="3">
        <dgm:presLayoutVars>
          <dgm:bulletEnabled val="1"/>
        </dgm:presLayoutVars>
      </dgm:prSet>
      <dgm:spPr/>
      <dgm:t>
        <a:bodyPr/>
        <a:lstStyle/>
        <a:p>
          <a:endParaRPr lang="zh-CN" altLang="en-US"/>
        </a:p>
      </dgm:t>
    </dgm:pt>
    <dgm:pt modelId="{21D6EA45-B0D9-47C2-9D6B-FA33A17E6393}" type="pres">
      <dgm:prSet presAssocID="{DD867BDB-BECF-4616-AC7C-77F9B1A2F546}" presName="parentText" presStyleLbl="node1" presStyleIdx="2" presStyleCnt="3">
        <dgm:presLayoutVars>
          <dgm:chMax val="0"/>
          <dgm:bulletEnabled val="1"/>
        </dgm:presLayoutVars>
      </dgm:prSet>
      <dgm:spPr/>
      <dgm:t>
        <a:bodyPr/>
        <a:lstStyle/>
        <a:p>
          <a:endParaRPr lang="zh-CN" altLang="en-US"/>
        </a:p>
      </dgm:t>
    </dgm:pt>
    <dgm:pt modelId="{D6736566-F6CB-49E1-AA15-42EF5D98A2FA}" type="pres">
      <dgm:prSet presAssocID="{DD867BDB-BECF-4616-AC7C-77F9B1A2F546}" presName="childText" presStyleLbl="revTx" presStyleIdx="2" presStyleCnt="3">
        <dgm:presLayoutVars>
          <dgm:bulletEnabled val="1"/>
        </dgm:presLayoutVars>
      </dgm:prSet>
      <dgm:spPr/>
      <dgm:t>
        <a:bodyPr/>
        <a:lstStyle/>
        <a:p>
          <a:endParaRPr lang="zh-CN" altLang="en-US"/>
        </a:p>
      </dgm:t>
    </dgm:pt>
  </dgm:ptLst>
  <dgm:cxnLst>
    <dgm:cxn modelId="{693D7A92-E48B-46B6-9514-CE8CF901CACC}" type="presOf" srcId="{DD867BDB-BECF-4616-AC7C-77F9B1A2F546}" destId="{21D6EA45-B0D9-47C2-9D6B-FA33A17E6393}" srcOrd="0" destOrd="0" presId="urn:microsoft.com/office/officeart/2005/8/layout/vList2"/>
    <dgm:cxn modelId="{E1BAF240-CD4D-4D39-A87D-49945DCA7377}" srcId="{E174E6A7-21CF-4E6A-848A-CD8C18FFE41A}" destId="{F5168118-4557-437C-A725-6B857FB2C4FD}" srcOrd="1" destOrd="0" parTransId="{6C577A84-3918-41E4-9DE8-E8B27BB59781}" sibTransId="{C6CB6E98-36E8-4604-B296-CD5652A3D9DC}"/>
    <dgm:cxn modelId="{58D157B8-1321-441B-B7D9-6B878623855C}" type="presOf" srcId="{E174E6A7-21CF-4E6A-848A-CD8C18FFE41A}" destId="{6E6689C5-593B-4EA3-BBBA-B5F70B551BC3}" srcOrd="0" destOrd="0" presId="urn:microsoft.com/office/officeart/2005/8/layout/vList2"/>
    <dgm:cxn modelId="{C31F5758-5B20-4583-9FA8-E10BBD940330}" type="presOf" srcId="{B0DA3378-158A-4D3E-9021-E1DCF15C4FDD}" destId="{9E49D447-905D-4223-9B13-31901695A618}" srcOrd="0" destOrd="0" presId="urn:microsoft.com/office/officeart/2005/8/layout/vList2"/>
    <dgm:cxn modelId="{385E4173-3770-462D-8E20-674438D2934C}" type="presOf" srcId="{68314B85-D6EF-4F6A-A28C-07C42166B381}" destId="{B3F351BE-417E-4BCC-A3E9-56046B04EBA5}" srcOrd="0" destOrd="0" presId="urn:microsoft.com/office/officeart/2005/8/layout/vList2"/>
    <dgm:cxn modelId="{4270F774-CD6A-484D-8251-A9DD679DD917}" srcId="{E174E6A7-21CF-4E6A-848A-CD8C18FFE41A}" destId="{DD867BDB-BECF-4616-AC7C-77F9B1A2F546}" srcOrd="2" destOrd="0" parTransId="{E774D8F0-064D-4E58-A389-F83354D50165}" sibTransId="{F1A33D05-6349-480F-8506-A421AD1D2200}"/>
    <dgm:cxn modelId="{749931B5-D55A-4D2B-8C3D-DA3CE50279D2}" type="presOf" srcId="{ABAED32C-5DD6-4EB0-8537-0267A592DE8A}" destId="{D6736566-F6CB-49E1-AA15-42EF5D98A2FA}" srcOrd="0" destOrd="0" presId="urn:microsoft.com/office/officeart/2005/8/layout/vList2"/>
    <dgm:cxn modelId="{CB1E7095-0E66-4DC2-8A2C-1FB85FD7654C}" type="presOf" srcId="{A6A74AF0-C99D-430E-9354-F83A806C4DD2}" destId="{5A0A4457-0027-450A-976E-2640E9E9D454}" srcOrd="0" destOrd="0" presId="urn:microsoft.com/office/officeart/2005/8/layout/vList2"/>
    <dgm:cxn modelId="{8D73EB6F-ACB9-42B7-85DD-7DC771A23F7B}" srcId="{F5168118-4557-437C-A725-6B857FB2C4FD}" destId="{68314B85-D6EF-4F6A-A28C-07C42166B381}" srcOrd="0" destOrd="0" parTransId="{F5D28199-4033-494C-BD48-6A099B04F589}" sibTransId="{4FD57824-9992-49AA-B6C6-736F545F2540}"/>
    <dgm:cxn modelId="{9138C4F1-B1CD-4286-9353-1335E167D154}" srcId="{A6A74AF0-C99D-430E-9354-F83A806C4DD2}" destId="{B0DA3378-158A-4D3E-9021-E1DCF15C4FDD}" srcOrd="0" destOrd="0" parTransId="{BB914AA4-173D-4733-9AF7-E1D52ACD8809}" sibTransId="{0DB026F4-5BA0-4503-82AF-1AFE2AF051CA}"/>
    <dgm:cxn modelId="{2C7638B9-AC83-49A3-96E3-E8ACC470388A}" srcId="{DD867BDB-BECF-4616-AC7C-77F9B1A2F546}" destId="{ABAED32C-5DD6-4EB0-8537-0267A592DE8A}" srcOrd="0" destOrd="0" parTransId="{22A587F5-9EC9-44EC-8857-9A2264984BF5}" sibTransId="{F6260112-5D5D-4CCC-8054-F9F906DB6C31}"/>
    <dgm:cxn modelId="{DB321392-FAD1-46CD-BF90-5A344F9A894F}" type="presOf" srcId="{F5168118-4557-437C-A725-6B857FB2C4FD}" destId="{DACECD48-9DB9-4674-A77E-E257867FAAA1}" srcOrd="0" destOrd="0" presId="urn:microsoft.com/office/officeart/2005/8/layout/vList2"/>
    <dgm:cxn modelId="{7BB045EF-63A8-4F25-87B7-FA576697D7C3}" srcId="{E174E6A7-21CF-4E6A-848A-CD8C18FFE41A}" destId="{A6A74AF0-C99D-430E-9354-F83A806C4DD2}" srcOrd="0" destOrd="0" parTransId="{EECF5859-B892-4EBD-A62D-1F63B83F468F}" sibTransId="{0C7C1A24-54E0-4BDC-B0C9-906A83E00F42}"/>
    <dgm:cxn modelId="{F5490025-77A5-4668-9EE1-60798F179F8B}" type="presParOf" srcId="{6E6689C5-593B-4EA3-BBBA-B5F70B551BC3}" destId="{5A0A4457-0027-450A-976E-2640E9E9D454}" srcOrd="0" destOrd="0" presId="urn:microsoft.com/office/officeart/2005/8/layout/vList2"/>
    <dgm:cxn modelId="{DFF32FD1-BA22-4A89-ADEF-F605D2040E34}" type="presParOf" srcId="{6E6689C5-593B-4EA3-BBBA-B5F70B551BC3}" destId="{9E49D447-905D-4223-9B13-31901695A618}" srcOrd="1" destOrd="0" presId="urn:microsoft.com/office/officeart/2005/8/layout/vList2"/>
    <dgm:cxn modelId="{249A8093-01E8-42D7-9795-D4D833AC7B5E}" type="presParOf" srcId="{6E6689C5-593B-4EA3-BBBA-B5F70B551BC3}" destId="{DACECD48-9DB9-4674-A77E-E257867FAAA1}" srcOrd="2" destOrd="0" presId="urn:microsoft.com/office/officeart/2005/8/layout/vList2"/>
    <dgm:cxn modelId="{A296A555-DC63-4BD4-A543-504D6BF5CBDB}" type="presParOf" srcId="{6E6689C5-593B-4EA3-BBBA-B5F70B551BC3}" destId="{B3F351BE-417E-4BCC-A3E9-56046B04EBA5}" srcOrd="3" destOrd="0" presId="urn:microsoft.com/office/officeart/2005/8/layout/vList2"/>
    <dgm:cxn modelId="{C2AD09B6-CB0D-4ED0-9FFE-E4B3E46690C4}" type="presParOf" srcId="{6E6689C5-593B-4EA3-BBBA-B5F70B551BC3}" destId="{21D6EA45-B0D9-47C2-9D6B-FA33A17E6393}" srcOrd="4" destOrd="0" presId="urn:microsoft.com/office/officeart/2005/8/layout/vList2"/>
    <dgm:cxn modelId="{D4341AAD-8167-4179-AFDE-5563C466F775}" type="presParOf" srcId="{6E6689C5-593B-4EA3-BBBA-B5F70B551BC3}" destId="{D6736566-F6CB-49E1-AA15-42EF5D98A2F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FC1D951-DD2B-4E2A-98F6-0EF597B175CC}" type="doc">
      <dgm:prSet loTypeId="urn:microsoft.com/office/officeart/2005/8/layout/venn1" loCatId="relationship" qsTypeId="urn:microsoft.com/office/officeart/2005/8/quickstyle/3d1" qsCatId="3D" csTypeId="urn:microsoft.com/office/officeart/2005/8/colors/accent1_2" csCatId="accent1"/>
      <dgm:spPr/>
      <dgm:t>
        <a:bodyPr/>
        <a:lstStyle/>
        <a:p>
          <a:endParaRPr lang="zh-CN" altLang="en-US"/>
        </a:p>
      </dgm:t>
    </dgm:pt>
    <dgm:pt modelId="{59BDE96C-EE64-4D62-96D5-2D83D22A9698}">
      <dgm:prSet custT="1"/>
      <dgm:spPr/>
      <dgm:t>
        <a:bodyPr/>
        <a:lstStyle/>
        <a:p>
          <a:pPr algn="l" rtl="0"/>
          <a:r>
            <a:rPr lang="en-US" sz="4000" dirty="0" smtClean="0">
              <a:latin typeface="华文新魏" panose="02010800040101010101" pitchFamily="2" charset="-122"/>
              <a:ea typeface="华文新魏" panose="02010800040101010101" pitchFamily="2" charset="-122"/>
            </a:rPr>
            <a:t>4G</a:t>
          </a:r>
          <a:r>
            <a:rPr lang="zh-CN" sz="4000" dirty="0" smtClean="0">
              <a:latin typeface="华文新魏" panose="02010800040101010101" pitchFamily="2" charset="-122"/>
              <a:ea typeface="华文新魏" panose="02010800040101010101" pitchFamily="2" charset="-122"/>
            </a:rPr>
            <a:t>网络的商用</a:t>
          </a:r>
          <a:endParaRPr lang="zh-CN" sz="4000" dirty="0">
            <a:latin typeface="华文新魏" panose="02010800040101010101" pitchFamily="2" charset="-122"/>
            <a:ea typeface="华文新魏" panose="02010800040101010101" pitchFamily="2" charset="-122"/>
          </a:endParaRPr>
        </a:p>
      </dgm:t>
    </dgm:pt>
    <dgm:pt modelId="{65CFC3CA-5DDB-4F26-AEF5-59C21C5D7CF9}" type="parTrans" cxnId="{E1304949-B7C7-4B08-8F1F-7B7770154255}">
      <dgm:prSet/>
      <dgm:spPr/>
      <dgm:t>
        <a:bodyPr/>
        <a:lstStyle/>
        <a:p>
          <a:pPr algn="l"/>
          <a:endParaRPr lang="zh-CN" altLang="en-US"/>
        </a:p>
      </dgm:t>
    </dgm:pt>
    <dgm:pt modelId="{D49218D2-79CC-4881-BF0C-CA4F1A1B3B2C}" type="sibTrans" cxnId="{E1304949-B7C7-4B08-8F1F-7B7770154255}">
      <dgm:prSet/>
      <dgm:spPr/>
      <dgm:t>
        <a:bodyPr/>
        <a:lstStyle/>
        <a:p>
          <a:pPr algn="l"/>
          <a:endParaRPr lang="zh-CN" altLang="en-US"/>
        </a:p>
      </dgm:t>
    </dgm:pt>
    <dgm:pt modelId="{E756A8E1-CE7C-4EA8-8365-6B9CBA5C6B18}">
      <dgm:prSet custT="1"/>
      <dgm:spPr/>
      <dgm:t>
        <a:bodyPr/>
        <a:lstStyle/>
        <a:p>
          <a:pPr algn="l" rtl="0"/>
          <a:r>
            <a:rPr lang="zh-CN" altLang="en-US" sz="4000" dirty="0" smtClean="0">
              <a:latin typeface="华文新魏" panose="02010800040101010101" pitchFamily="2" charset="-122"/>
              <a:ea typeface="华文新魏" panose="02010800040101010101" pitchFamily="2" charset="-122"/>
            </a:rPr>
            <a:t>智能手机的普及</a:t>
          </a:r>
          <a:endParaRPr lang="zh-CN" altLang="en-US" sz="4000" dirty="0">
            <a:latin typeface="华文新魏" panose="02010800040101010101" pitchFamily="2" charset="-122"/>
            <a:ea typeface="华文新魏" panose="02010800040101010101" pitchFamily="2" charset="-122"/>
          </a:endParaRPr>
        </a:p>
      </dgm:t>
    </dgm:pt>
    <dgm:pt modelId="{2633FFCF-88DE-45CD-BA32-89116BC43692}" type="parTrans" cxnId="{F22C4EC6-923D-427B-A9CC-3925DBCFBAD2}">
      <dgm:prSet/>
      <dgm:spPr/>
      <dgm:t>
        <a:bodyPr/>
        <a:lstStyle/>
        <a:p>
          <a:pPr algn="l"/>
          <a:endParaRPr lang="zh-CN" altLang="en-US"/>
        </a:p>
      </dgm:t>
    </dgm:pt>
    <dgm:pt modelId="{45D46DE5-39CD-4F63-9282-8825A24831A0}" type="sibTrans" cxnId="{F22C4EC6-923D-427B-A9CC-3925DBCFBAD2}">
      <dgm:prSet/>
      <dgm:spPr/>
      <dgm:t>
        <a:bodyPr/>
        <a:lstStyle/>
        <a:p>
          <a:pPr algn="l"/>
          <a:endParaRPr lang="zh-CN" altLang="en-US"/>
        </a:p>
      </dgm:t>
    </dgm:pt>
    <dgm:pt modelId="{E1B47ECB-43FF-40A2-94F8-A0C8F1076396}" type="pres">
      <dgm:prSet presAssocID="{1FC1D951-DD2B-4E2A-98F6-0EF597B175CC}" presName="compositeShape" presStyleCnt="0">
        <dgm:presLayoutVars>
          <dgm:chMax val="7"/>
          <dgm:dir/>
          <dgm:resizeHandles val="exact"/>
        </dgm:presLayoutVars>
      </dgm:prSet>
      <dgm:spPr/>
      <dgm:t>
        <a:bodyPr/>
        <a:lstStyle/>
        <a:p>
          <a:endParaRPr lang="zh-CN" altLang="en-US"/>
        </a:p>
      </dgm:t>
    </dgm:pt>
    <dgm:pt modelId="{322E005E-4FD7-41E0-BFE5-20BC26F31FA7}" type="pres">
      <dgm:prSet presAssocID="{59BDE96C-EE64-4D62-96D5-2D83D22A9698}" presName="circ1" presStyleLbl="vennNode1" presStyleIdx="0" presStyleCnt="2" custLinFactNeighborX="-31714" custLinFactNeighborY="-273"/>
      <dgm:spPr/>
      <dgm:t>
        <a:bodyPr/>
        <a:lstStyle/>
        <a:p>
          <a:endParaRPr lang="zh-CN" altLang="en-US"/>
        </a:p>
      </dgm:t>
    </dgm:pt>
    <dgm:pt modelId="{A10E0E29-60BB-4D10-BF61-66ACF3726E66}" type="pres">
      <dgm:prSet presAssocID="{59BDE96C-EE64-4D62-96D5-2D83D22A9698}" presName="circ1Tx" presStyleLbl="revTx" presStyleIdx="0" presStyleCnt="0">
        <dgm:presLayoutVars>
          <dgm:chMax val="0"/>
          <dgm:chPref val="0"/>
          <dgm:bulletEnabled val="1"/>
        </dgm:presLayoutVars>
      </dgm:prSet>
      <dgm:spPr/>
      <dgm:t>
        <a:bodyPr/>
        <a:lstStyle/>
        <a:p>
          <a:endParaRPr lang="zh-CN" altLang="en-US"/>
        </a:p>
      </dgm:t>
    </dgm:pt>
    <dgm:pt modelId="{9F005F7B-B6ED-4814-8718-6D0D27F36CB4}" type="pres">
      <dgm:prSet presAssocID="{E756A8E1-CE7C-4EA8-8365-6B9CBA5C6B18}" presName="circ2" presStyleLbl="vennNode1" presStyleIdx="1" presStyleCnt="2"/>
      <dgm:spPr/>
      <dgm:t>
        <a:bodyPr/>
        <a:lstStyle/>
        <a:p>
          <a:endParaRPr lang="zh-CN" altLang="en-US"/>
        </a:p>
      </dgm:t>
    </dgm:pt>
    <dgm:pt modelId="{3200788F-57AF-41A5-8EDA-FF380DB30454}" type="pres">
      <dgm:prSet presAssocID="{E756A8E1-CE7C-4EA8-8365-6B9CBA5C6B18}" presName="circ2Tx" presStyleLbl="revTx" presStyleIdx="0" presStyleCnt="0">
        <dgm:presLayoutVars>
          <dgm:chMax val="0"/>
          <dgm:chPref val="0"/>
          <dgm:bulletEnabled val="1"/>
        </dgm:presLayoutVars>
      </dgm:prSet>
      <dgm:spPr/>
      <dgm:t>
        <a:bodyPr/>
        <a:lstStyle/>
        <a:p>
          <a:endParaRPr lang="zh-CN" altLang="en-US"/>
        </a:p>
      </dgm:t>
    </dgm:pt>
  </dgm:ptLst>
  <dgm:cxnLst>
    <dgm:cxn modelId="{E1304949-B7C7-4B08-8F1F-7B7770154255}" srcId="{1FC1D951-DD2B-4E2A-98F6-0EF597B175CC}" destId="{59BDE96C-EE64-4D62-96D5-2D83D22A9698}" srcOrd="0" destOrd="0" parTransId="{65CFC3CA-5DDB-4F26-AEF5-59C21C5D7CF9}" sibTransId="{D49218D2-79CC-4881-BF0C-CA4F1A1B3B2C}"/>
    <dgm:cxn modelId="{F22C4EC6-923D-427B-A9CC-3925DBCFBAD2}" srcId="{1FC1D951-DD2B-4E2A-98F6-0EF597B175CC}" destId="{E756A8E1-CE7C-4EA8-8365-6B9CBA5C6B18}" srcOrd="1" destOrd="0" parTransId="{2633FFCF-88DE-45CD-BA32-89116BC43692}" sibTransId="{45D46DE5-39CD-4F63-9282-8825A24831A0}"/>
    <dgm:cxn modelId="{6D99133E-C033-4F8E-95D6-07D22CD16DF6}" type="presOf" srcId="{E756A8E1-CE7C-4EA8-8365-6B9CBA5C6B18}" destId="{3200788F-57AF-41A5-8EDA-FF380DB30454}" srcOrd="1" destOrd="0" presId="urn:microsoft.com/office/officeart/2005/8/layout/venn1"/>
    <dgm:cxn modelId="{74D1D60C-4197-4547-A0EA-113A7EA5C61A}" type="presOf" srcId="{59BDE96C-EE64-4D62-96D5-2D83D22A9698}" destId="{A10E0E29-60BB-4D10-BF61-66ACF3726E66}" srcOrd="1" destOrd="0" presId="urn:microsoft.com/office/officeart/2005/8/layout/venn1"/>
    <dgm:cxn modelId="{F8226E41-1590-4200-ACAB-9DC467F87E87}" type="presOf" srcId="{E756A8E1-CE7C-4EA8-8365-6B9CBA5C6B18}" destId="{9F005F7B-B6ED-4814-8718-6D0D27F36CB4}" srcOrd="0" destOrd="0" presId="urn:microsoft.com/office/officeart/2005/8/layout/venn1"/>
    <dgm:cxn modelId="{54F3FE1C-A053-4814-A937-EE49FEF4743C}" type="presOf" srcId="{1FC1D951-DD2B-4E2A-98F6-0EF597B175CC}" destId="{E1B47ECB-43FF-40A2-94F8-A0C8F1076396}" srcOrd="0" destOrd="0" presId="urn:microsoft.com/office/officeart/2005/8/layout/venn1"/>
    <dgm:cxn modelId="{BFF18EC1-6790-46F0-9345-48BF8F4393EA}" type="presOf" srcId="{59BDE96C-EE64-4D62-96D5-2D83D22A9698}" destId="{322E005E-4FD7-41E0-BFE5-20BC26F31FA7}" srcOrd="0" destOrd="0" presId="urn:microsoft.com/office/officeart/2005/8/layout/venn1"/>
    <dgm:cxn modelId="{448A7154-464E-4A6B-BB57-0BD9B3D1EAB4}" type="presParOf" srcId="{E1B47ECB-43FF-40A2-94F8-A0C8F1076396}" destId="{322E005E-4FD7-41E0-BFE5-20BC26F31FA7}" srcOrd="0" destOrd="0" presId="urn:microsoft.com/office/officeart/2005/8/layout/venn1"/>
    <dgm:cxn modelId="{EC878346-0448-40BB-8B7A-E5D32F5C525F}" type="presParOf" srcId="{E1B47ECB-43FF-40A2-94F8-A0C8F1076396}" destId="{A10E0E29-60BB-4D10-BF61-66ACF3726E66}" srcOrd="1" destOrd="0" presId="urn:microsoft.com/office/officeart/2005/8/layout/venn1"/>
    <dgm:cxn modelId="{B1CD6675-2228-4E14-96CF-3F264FE16363}" type="presParOf" srcId="{E1B47ECB-43FF-40A2-94F8-A0C8F1076396}" destId="{9F005F7B-B6ED-4814-8718-6D0D27F36CB4}" srcOrd="2" destOrd="0" presId="urn:microsoft.com/office/officeart/2005/8/layout/venn1"/>
    <dgm:cxn modelId="{E2395AAD-70A0-41A2-8C7B-F491BB6CE2B5}" type="presParOf" srcId="{E1B47ECB-43FF-40A2-94F8-A0C8F1076396}" destId="{3200788F-57AF-41A5-8EDA-FF380DB3045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20AAE90-FA97-4574-B8A8-31E27D91A252}"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zh-CN" altLang="en-US"/>
        </a:p>
      </dgm:t>
    </dgm:pt>
    <dgm:pt modelId="{B86958DE-4B07-48AB-89C2-BA1DF902A143}">
      <dgm:prSet/>
      <dgm:spPr/>
      <dgm:t>
        <a:bodyPr/>
        <a:lstStyle/>
        <a:p>
          <a:pPr algn="l" rtl="0"/>
          <a:r>
            <a:rPr lang="zh-CN" dirty="0" smtClean="0">
              <a:latin typeface="华文新魏" panose="02010800040101010101" pitchFamily="2" charset="-122"/>
              <a:ea typeface="华文新魏" panose="02010800040101010101" pitchFamily="2" charset="-122"/>
            </a:rPr>
            <a:t>移动购物</a:t>
          </a:r>
          <a:endParaRPr lang="zh-CN" dirty="0">
            <a:latin typeface="华文新魏" panose="02010800040101010101" pitchFamily="2" charset="-122"/>
            <a:ea typeface="华文新魏" panose="02010800040101010101" pitchFamily="2" charset="-122"/>
          </a:endParaRPr>
        </a:p>
      </dgm:t>
    </dgm:pt>
    <dgm:pt modelId="{245EE722-F694-4F9B-9549-490C0E361A3E}" type="parTrans" cxnId="{C0352E22-5FDB-4CB4-9720-EDA64A8C72E8}">
      <dgm:prSet/>
      <dgm:spPr/>
      <dgm:t>
        <a:bodyPr/>
        <a:lstStyle/>
        <a:p>
          <a:pPr algn="l"/>
          <a:endParaRPr lang="zh-CN" altLang="en-US"/>
        </a:p>
      </dgm:t>
    </dgm:pt>
    <dgm:pt modelId="{933B9279-E35E-4AC3-8BE4-4F0CD4BBB3E8}" type="sibTrans" cxnId="{C0352E22-5FDB-4CB4-9720-EDA64A8C72E8}">
      <dgm:prSet/>
      <dgm:spPr/>
      <dgm:t>
        <a:bodyPr/>
        <a:lstStyle/>
        <a:p>
          <a:pPr algn="l"/>
          <a:endParaRPr lang="zh-CN" altLang="en-US"/>
        </a:p>
      </dgm:t>
    </dgm:pt>
    <dgm:pt modelId="{C18D6C49-912F-4E95-B12C-47456428D190}">
      <dgm:prSet/>
      <dgm:spPr/>
      <dgm:t>
        <a:bodyPr/>
        <a:lstStyle/>
        <a:p>
          <a:pPr algn="l" rtl="0"/>
          <a:r>
            <a:rPr lang="zh-CN" dirty="0" smtClean="0">
              <a:latin typeface="华文新魏" panose="02010800040101010101" pitchFamily="2" charset="-122"/>
              <a:ea typeface="华文新魏" panose="02010800040101010101" pitchFamily="2" charset="-122"/>
            </a:rPr>
            <a:t>移动支付</a:t>
          </a:r>
          <a:endParaRPr lang="zh-CN" dirty="0">
            <a:latin typeface="华文新魏" panose="02010800040101010101" pitchFamily="2" charset="-122"/>
            <a:ea typeface="华文新魏" panose="02010800040101010101" pitchFamily="2" charset="-122"/>
          </a:endParaRPr>
        </a:p>
      </dgm:t>
    </dgm:pt>
    <dgm:pt modelId="{76653C21-74BD-4525-AB87-13BEB721336A}" type="parTrans" cxnId="{DFC4C24A-D340-427A-A3BD-0E9E3BED9A8B}">
      <dgm:prSet/>
      <dgm:spPr/>
      <dgm:t>
        <a:bodyPr/>
        <a:lstStyle/>
        <a:p>
          <a:pPr algn="l"/>
          <a:endParaRPr lang="zh-CN" altLang="en-US"/>
        </a:p>
      </dgm:t>
    </dgm:pt>
    <dgm:pt modelId="{74A0F1AD-1B91-4047-AE22-893C7B6DBE35}" type="sibTrans" cxnId="{DFC4C24A-D340-427A-A3BD-0E9E3BED9A8B}">
      <dgm:prSet/>
      <dgm:spPr/>
      <dgm:t>
        <a:bodyPr/>
        <a:lstStyle/>
        <a:p>
          <a:pPr algn="l"/>
          <a:endParaRPr lang="zh-CN" altLang="en-US"/>
        </a:p>
      </dgm:t>
    </dgm:pt>
    <dgm:pt modelId="{334F704C-50E8-4AB5-9FA0-463974CC33FD}">
      <dgm:prSet/>
      <dgm:spPr/>
      <dgm:t>
        <a:bodyPr/>
        <a:lstStyle/>
        <a:p>
          <a:pPr algn="l" rtl="0"/>
          <a:r>
            <a:rPr lang="zh-CN" dirty="0" smtClean="0">
              <a:latin typeface="华文新魏" panose="02010800040101010101" pitchFamily="2" charset="-122"/>
              <a:ea typeface="华文新魏" panose="02010800040101010101" pitchFamily="2" charset="-122"/>
            </a:rPr>
            <a:t>移动社交</a:t>
          </a:r>
          <a:endParaRPr lang="zh-CN" dirty="0">
            <a:latin typeface="华文新魏" panose="02010800040101010101" pitchFamily="2" charset="-122"/>
            <a:ea typeface="华文新魏" panose="02010800040101010101" pitchFamily="2" charset="-122"/>
          </a:endParaRPr>
        </a:p>
      </dgm:t>
    </dgm:pt>
    <dgm:pt modelId="{2B520C64-F0DE-4952-9E33-75F4ADE169D0}" type="parTrans" cxnId="{ACC6DD12-E074-4B9E-B0EE-F0835A7529C6}">
      <dgm:prSet/>
      <dgm:spPr/>
      <dgm:t>
        <a:bodyPr/>
        <a:lstStyle/>
        <a:p>
          <a:pPr algn="l"/>
          <a:endParaRPr lang="zh-CN" altLang="en-US"/>
        </a:p>
      </dgm:t>
    </dgm:pt>
    <dgm:pt modelId="{C0FAD808-DE70-4204-B12A-B971EDC1D1CD}" type="sibTrans" cxnId="{ACC6DD12-E074-4B9E-B0EE-F0835A7529C6}">
      <dgm:prSet/>
      <dgm:spPr/>
      <dgm:t>
        <a:bodyPr/>
        <a:lstStyle/>
        <a:p>
          <a:pPr algn="l"/>
          <a:endParaRPr lang="zh-CN" altLang="en-US"/>
        </a:p>
      </dgm:t>
    </dgm:pt>
    <dgm:pt modelId="{CCA63359-E9E2-4D25-B12D-37E5C32973B7}" type="pres">
      <dgm:prSet presAssocID="{620AAE90-FA97-4574-B8A8-31E27D91A252}" presName="compositeShape" presStyleCnt="0">
        <dgm:presLayoutVars>
          <dgm:chMax val="7"/>
          <dgm:dir/>
          <dgm:resizeHandles val="exact"/>
        </dgm:presLayoutVars>
      </dgm:prSet>
      <dgm:spPr/>
      <dgm:t>
        <a:bodyPr/>
        <a:lstStyle/>
        <a:p>
          <a:endParaRPr lang="zh-CN" altLang="en-US"/>
        </a:p>
      </dgm:t>
    </dgm:pt>
    <dgm:pt modelId="{2D3FBF98-BE16-40D1-B769-36BA09707108}" type="pres">
      <dgm:prSet presAssocID="{B86958DE-4B07-48AB-89C2-BA1DF902A143}" presName="circ1" presStyleLbl="vennNode1" presStyleIdx="0" presStyleCnt="3" custScaleX="102518" custScaleY="96046"/>
      <dgm:spPr/>
      <dgm:t>
        <a:bodyPr/>
        <a:lstStyle/>
        <a:p>
          <a:endParaRPr lang="zh-CN" altLang="en-US"/>
        </a:p>
      </dgm:t>
    </dgm:pt>
    <dgm:pt modelId="{E725223C-B0FA-4939-B16F-A1D10AC53766}" type="pres">
      <dgm:prSet presAssocID="{B86958DE-4B07-48AB-89C2-BA1DF902A143}" presName="circ1Tx" presStyleLbl="revTx" presStyleIdx="0" presStyleCnt="0">
        <dgm:presLayoutVars>
          <dgm:chMax val="0"/>
          <dgm:chPref val="0"/>
          <dgm:bulletEnabled val="1"/>
        </dgm:presLayoutVars>
      </dgm:prSet>
      <dgm:spPr/>
      <dgm:t>
        <a:bodyPr/>
        <a:lstStyle/>
        <a:p>
          <a:endParaRPr lang="zh-CN" altLang="en-US"/>
        </a:p>
      </dgm:t>
    </dgm:pt>
    <dgm:pt modelId="{337E0787-8920-473B-B44D-518957778126}" type="pres">
      <dgm:prSet presAssocID="{C18D6C49-912F-4E95-B12C-47456428D190}" presName="circ2" presStyleLbl="vennNode1" presStyleIdx="1" presStyleCnt="3" custScaleX="130127" custScaleY="96046" custLinFactNeighborX="63628" custLinFactNeighborY="2083"/>
      <dgm:spPr/>
      <dgm:t>
        <a:bodyPr/>
        <a:lstStyle/>
        <a:p>
          <a:endParaRPr lang="zh-CN" altLang="en-US"/>
        </a:p>
      </dgm:t>
    </dgm:pt>
    <dgm:pt modelId="{5A043B10-575F-4903-B90F-FEEF099BAC72}" type="pres">
      <dgm:prSet presAssocID="{C18D6C49-912F-4E95-B12C-47456428D190}" presName="circ2Tx" presStyleLbl="revTx" presStyleIdx="0" presStyleCnt="0">
        <dgm:presLayoutVars>
          <dgm:chMax val="0"/>
          <dgm:chPref val="0"/>
          <dgm:bulletEnabled val="1"/>
        </dgm:presLayoutVars>
      </dgm:prSet>
      <dgm:spPr/>
      <dgm:t>
        <a:bodyPr/>
        <a:lstStyle/>
        <a:p>
          <a:endParaRPr lang="zh-CN" altLang="en-US"/>
        </a:p>
      </dgm:t>
    </dgm:pt>
    <dgm:pt modelId="{82F7D64D-C339-4D55-9FB9-8A66DADBA157}" type="pres">
      <dgm:prSet presAssocID="{334F704C-50E8-4AB5-9FA0-463974CC33FD}" presName="circ3" presStyleLbl="vennNode1" presStyleIdx="2" presStyleCnt="3" custScaleX="134866" custScaleY="96046" custLinFactNeighborX="-83584" custLinFactNeighborY="4060"/>
      <dgm:spPr/>
      <dgm:t>
        <a:bodyPr/>
        <a:lstStyle/>
        <a:p>
          <a:endParaRPr lang="zh-CN" altLang="en-US"/>
        </a:p>
      </dgm:t>
    </dgm:pt>
    <dgm:pt modelId="{D47763A6-4463-4ABE-8EA0-7A803E5DEB6F}" type="pres">
      <dgm:prSet presAssocID="{334F704C-50E8-4AB5-9FA0-463974CC33FD}" presName="circ3Tx" presStyleLbl="revTx" presStyleIdx="0" presStyleCnt="0">
        <dgm:presLayoutVars>
          <dgm:chMax val="0"/>
          <dgm:chPref val="0"/>
          <dgm:bulletEnabled val="1"/>
        </dgm:presLayoutVars>
      </dgm:prSet>
      <dgm:spPr/>
      <dgm:t>
        <a:bodyPr/>
        <a:lstStyle/>
        <a:p>
          <a:endParaRPr lang="zh-CN" altLang="en-US"/>
        </a:p>
      </dgm:t>
    </dgm:pt>
  </dgm:ptLst>
  <dgm:cxnLst>
    <dgm:cxn modelId="{EA245ECB-5AD2-4160-8DB6-E5A2E12492A9}" type="presOf" srcId="{334F704C-50E8-4AB5-9FA0-463974CC33FD}" destId="{D47763A6-4463-4ABE-8EA0-7A803E5DEB6F}" srcOrd="1" destOrd="0" presId="urn:microsoft.com/office/officeart/2005/8/layout/venn1"/>
    <dgm:cxn modelId="{C9A4A898-ED36-449B-B6F9-735DEBA9B1C7}" type="presOf" srcId="{620AAE90-FA97-4574-B8A8-31E27D91A252}" destId="{CCA63359-E9E2-4D25-B12D-37E5C32973B7}" srcOrd="0" destOrd="0" presId="urn:microsoft.com/office/officeart/2005/8/layout/venn1"/>
    <dgm:cxn modelId="{C0352E22-5FDB-4CB4-9720-EDA64A8C72E8}" srcId="{620AAE90-FA97-4574-B8A8-31E27D91A252}" destId="{B86958DE-4B07-48AB-89C2-BA1DF902A143}" srcOrd="0" destOrd="0" parTransId="{245EE722-F694-4F9B-9549-490C0E361A3E}" sibTransId="{933B9279-E35E-4AC3-8BE4-4F0CD4BBB3E8}"/>
    <dgm:cxn modelId="{FA65E2A9-EBC3-4BE5-8C15-76670764626D}" type="presOf" srcId="{C18D6C49-912F-4E95-B12C-47456428D190}" destId="{337E0787-8920-473B-B44D-518957778126}" srcOrd="0" destOrd="0" presId="urn:microsoft.com/office/officeart/2005/8/layout/venn1"/>
    <dgm:cxn modelId="{D3A4D956-19CD-43E4-9F0E-8AB3F13F8F66}" type="presOf" srcId="{B86958DE-4B07-48AB-89C2-BA1DF902A143}" destId="{2D3FBF98-BE16-40D1-B769-36BA09707108}" srcOrd="0" destOrd="0" presId="urn:microsoft.com/office/officeart/2005/8/layout/venn1"/>
    <dgm:cxn modelId="{AB9CF234-7835-4FEC-99B8-6757A2EB1732}" type="presOf" srcId="{334F704C-50E8-4AB5-9FA0-463974CC33FD}" destId="{82F7D64D-C339-4D55-9FB9-8A66DADBA157}" srcOrd="0" destOrd="0" presId="urn:microsoft.com/office/officeart/2005/8/layout/venn1"/>
    <dgm:cxn modelId="{035C2BA1-A5E0-48D4-9A8D-8A74B7C01513}" type="presOf" srcId="{B86958DE-4B07-48AB-89C2-BA1DF902A143}" destId="{E725223C-B0FA-4939-B16F-A1D10AC53766}" srcOrd="1" destOrd="0" presId="urn:microsoft.com/office/officeart/2005/8/layout/venn1"/>
    <dgm:cxn modelId="{4BDDFD75-35C0-422C-81B3-8B5D21F9265C}" type="presOf" srcId="{C18D6C49-912F-4E95-B12C-47456428D190}" destId="{5A043B10-575F-4903-B90F-FEEF099BAC72}" srcOrd="1" destOrd="0" presId="urn:microsoft.com/office/officeart/2005/8/layout/venn1"/>
    <dgm:cxn modelId="{ACC6DD12-E074-4B9E-B0EE-F0835A7529C6}" srcId="{620AAE90-FA97-4574-B8A8-31E27D91A252}" destId="{334F704C-50E8-4AB5-9FA0-463974CC33FD}" srcOrd="2" destOrd="0" parTransId="{2B520C64-F0DE-4952-9E33-75F4ADE169D0}" sibTransId="{C0FAD808-DE70-4204-B12A-B971EDC1D1CD}"/>
    <dgm:cxn modelId="{DFC4C24A-D340-427A-A3BD-0E9E3BED9A8B}" srcId="{620AAE90-FA97-4574-B8A8-31E27D91A252}" destId="{C18D6C49-912F-4E95-B12C-47456428D190}" srcOrd="1" destOrd="0" parTransId="{76653C21-74BD-4525-AB87-13BEB721336A}" sibTransId="{74A0F1AD-1B91-4047-AE22-893C7B6DBE35}"/>
    <dgm:cxn modelId="{5633C2F9-F67E-408F-831B-F60B64FC31BB}" type="presParOf" srcId="{CCA63359-E9E2-4D25-B12D-37E5C32973B7}" destId="{2D3FBF98-BE16-40D1-B769-36BA09707108}" srcOrd="0" destOrd="0" presId="urn:microsoft.com/office/officeart/2005/8/layout/venn1"/>
    <dgm:cxn modelId="{094C27E9-4EEA-441F-9D18-2843C517F7BE}" type="presParOf" srcId="{CCA63359-E9E2-4D25-B12D-37E5C32973B7}" destId="{E725223C-B0FA-4939-B16F-A1D10AC53766}" srcOrd="1" destOrd="0" presId="urn:microsoft.com/office/officeart/2005/8/layout/venn1"/>
    <dgm:cxn modelId="{F1A78660-D839-4CBE-AD14-D3EC7F0D27BD}" type="presParOf" srcId="{CCA63359-E9E2-4D25-B12D-37E5C32973B7}" destId="{337E0787-8920-473B-B44D-518957778126}" srcOrd="2" destOrd="0" presId="urn:microsoft.com/office/officeart/2005/8/layout/venn1"/>
    <dgm:cxn modelId="{9D6086E8-E7B9-4C13-BE4C-726F6205C530}" type="presParOf" srcId="{CCA63359-E9E2-4D25-B12D-37E5C32973B7}" destId="{5A043B10-575F-4903-B90F-FEEF099BAC72}" srcOrd="3" destOrd="0" presId="urn:microsoft.com/office/officeart/2005/8/layout/venn1"/>
    <dgm:cxn modelId="{1AD920C4-872C-4759-AC15-3A8AE11F6C2A}" type="presParOf" srcId="{CCA63359-E9E2-4D25-B12D-37E5C32973B7}" destId="{82F7D64D-C339-4D55-9FB9-8A66DADBA157}" srcOrd="4" destOrd="0" presId="urn:microsoft.com/office/officeart/2005/8/layout/venn1"/>
    <dgm:cxn modelId="{BE4F8C99-F169-48B2-9745-56D5CD8C8510}" type="presParOf" srcId="{CCA63359-E9E2-4D25-B12D-37E5C32973B7}" destId="{D47763A6-4463-4ABE-8EA0-7A803E5DEB6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0920B9C-A343-4467-A1A5-D34B1EE4F39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610E8B47-FD80-4EDA-B6A3-161D25456B90}">
      <dgm:prSet/>
      <dgm:spPr/>
      <dgm:t>
        <a:bodyPr/>
        <a:lstStyle/>
        <a:p>
          <a:pPr rtl="0"/>
          <a:r>
            <a:rPr lang="zh-CN" b="1" dirty="0" smtClean="0">
              <a:latin typeface="华文新魏" panose="02010800040101010101" pitchFamily="2" charset="-122"/>
              <a:ea typeface="华文新魏" panose="02010800040101010101" pitchFamily="2" charset="-122"/>
            </a:rPr>
            <a:t>电商平台的综合应用</a:t>
          </a:r>
          <a:endParaRPr lang="zh-CN" dirty="0">
            <a:latin typeface="华文新魏" panose="02010800040101010101" pitchFamily="2" charset="-122"/>
            <a:ea typeface="华文新魏" panose="02010800040101010101" pitchFamily="2" charset="-122"/>
          </a:endParaRPr>
        </a:p>
      </dgm:t>
    </dgm:pt>
    <dgm:pt modelId="{F69E89F0-1289-42FC-BDC6-AD1179B164AA}" type="parTrans" cxnId="{B0D7B005-6981-4C1A-AB55-1E1CFC5DD05F}">
      <dgm:prSet/>
      <dgm:spPr/>
      <dgm:t>
        <a:bodyPr/>
        <a:lstStyle/>
        <a:p>
          <a:endParaRPr lang="zh-CN" altLang="en-US"/>
        </a:p>
      </dgm:t>
    </dgm:pt>
    <dgm:pt modelId="{BFC493EB-9EA8-4541-8271-8967AAD68C58}" type="sibTrans" cxnId="{B0D7B005-6981-4C1A-AB55-1E1CFC5DD05F}">
      <dgm:prSet/>
      <dgm:spPr/>
      <dgm:t>
        <a:bodyPr/>
        <a:lstStyle/>
        <a:p>
          <a:endParaRPr lang="zh-CN" altLang="en-US"/>
        </a:p>
      </dgm:t>
    </dgm:pt>
    <dgm:pt modelId="{3F479FE0-DCEB-4F6C-87E5-A8190351E497}">
      <dgm:prSet/>
      <dgm:spPr/>
      <dgm:t>
        <a:bodyPr/>
        <a:lstStyle/>
        <a:p>
          <a:pPr rtl="0"/>
          <a:r>
            <a:rPr lang="zh-CN" dirty="0" smtClean="0">
              <a:latin typeface="华文新魏" panose="02010800040101010101" pitchFamily="2" charset="-122"/>
              <a:ea typeface="华文新魏" panose="02010800040101010101" pitchFamily="2" charset="-122"/>
            </a:rPr>
            <a:t>电商平台通过对后台数据的分析整理得出数据结果，可以服务于电子商务应用企业，帮其分析市场需求</a:t>
          </a:r>
          <a:r>
            <a:rPr lang="zh-CN" altLang="en-US" dirty="0" smtClean="0">
              <a:latin typeface="华文新魏" panose="02010800040101010101" pitchFamily="2" charset="-122"/>
              <a:ea typeface="华文新魏" panose="02010800040101010101" pitchFamily="2" charset="-122"/>
            </a:rPr>
            <a:t>；</a:t>
          </a:r>
          <a:r>
            <a:rPr lang="zh-CN" dirty="0" smtClean="0">
              <a:latin typeface="华文新魏" panose="02010800040101010101" pitchFamily="2" charset="-122"/>
              <a:ea typeface="华文新魏" panose="02010800040101010101" pitchFamily="2" charset="-122"/>
            </a:rPr>
            <a:t>服务于其他电子商务服务业伙伴，例如广告、市场调查与分析公司</a:t>
          </a:r>
          <a:endParaRPr lang="zh-CN" dirty="0">
            <a:latin typeface="华文新魏" panose="02010800040101010101" pitchFamily="2" charset="-122"/>
            <a:ea typeface="华文新魏" panose="02010800040101010101" pitchFamily="2" charset="-122"/>
          </a:endParaRPr>
        </a:p>
      </dgm:t>
    </dgm:pt>
    <dgm:pt modelId="{749A949E-D8E6-4FDE-8B2F-A19D0E533A6E}" type="parTrans" cxnId="{37B764E1-BD00-4203-A8ED-6527B016BE77}">
      <dgm:prSet/>
      <dgm:spPr/>
      <dgm:t>
        <a:bodyPr/>
        <a:lstStyle/>
        <a:p>
          <a:endParaRPr lang="zh-CN" altLang="en-US"/>
        </a:p>
      </dgm:t>
    </dgm:pt>
    <dgm:pt modelId="{6509BC40-97C9-4B59-B031-BB26A5D15B5D}" type="sibTrans" cxnId="{37B764E1-BD00-4203-A8ED-6527B016BE77}">
      <dgm:prSet/>
      <dgm:spPr/>
      <dgm:t>
        <a:bodyPr/>
        <a:lstStyle/>
        <a:p>
          <a:endParaRPr lang="zh-CN" altLang="en-US"/>
        </a:p>
      </dgm:t>
    </dgm:pt>
    <dgm:pt modelId="{972C4353-6442-4C4E-A37E-5B4F9BAF7502}">
      <dgm:prSet/>
      <dgm:spPr/>
      <dgm:t>
        <a:bodyPr/>
        <a:lstStyle/>
        <a:p>
          <a:pPr rtl="0"/>
          <a:r>
            <a:rPr lang="zh-CN" b="1" dirty="0" smtClean="0">
              <a:latin typeface="华文新魏" panose="02010800040101010101" pitchFamily="2" charset="-122"/>
              <a:ea typeface="华文新魏" panose="02010800040101010101" pitchFamily="2" charset="-122"/>
            </a:rPr>
            <a:t>精准营销</a:t>
          </a:r>
          <a:endParaRPr lang="zh-CN" dirty="0">
            <a:latin typeface="华文新魏" panose="02010800040101010101" pitchFamily="2" charset="-122"/>
            <a:ea typeface="华文新魏" panose="02010800040101010101" pitchFamily="2" charset="-122"/>
          </a:endParaRPr>
        </a:p>
      </dgm:t>
    </dgm:pt>
    <dgm:pt modelId="{D861FE59-1DFF-48D2-A922-AF47ABF2DD46}" type="parTrans" cxnId="{78403E73-4044-4C0D-BDE9-21288412F5C3}">
      <dgm:prSet/>
      <dgm:spPr/>
      <dgm:t>
        <a:bodyPr/>
        <a:lstStyle/>
        <a:p>
          <a:endParaRPr lang="zh-CN" altLang="en-US"/>
        </a:p>
      </dgm:t>
    </dgm:pt>
    <dgm:pt modelId="{C8D8136F-13E5-4119-B5F0-20EA857E3E4B}" type="sibTrans" cxnId="{78403E73-4044-4C0D-BDE9-21288412F5C3}">
      <dgm:prSet/>
      <dgm:spPr/>
      <dgm:t>
        <a:bodyPr/>
        <a:lstStyle/>
        <a:p>
          <a:endParaRPr lang="zh-CN" altLang="en-US"/>
        </a:p>
      </dgm:t>
    </dgm:pt>
    <dgm:pt modelId="{6293055C-DBE8-491C-820B-31DAF1B03E92}">
      <dgm:prSet/>
      <dgm:spPr/>
      <dgm:t>
        <a:bodyPr/>
        <a:lstStyle/>
        <a:p>
          <a:pPr rtl="0"/>
          <a:r>
            <a:rPr lang="zh-CN" altLang="en-US" dirty="0" smtClean="0">
              <a:latin typeface="华文新魏" panose="02010800040101010101" pitchFamily="2" charset="-122"/>
              <a:ea typeface="华文新魏" panose="02010800040101010101" pitchFamily="2" charset="-122"/>
            </a:rPr>
            <a:t>通过</a:t>
          </a:r>
          <a:r>
            <a:rPr lang="zh-CN" dirty="0" smtClean="0">
              <a:latin typeface="华文新魏" panose="02010800040101010101" pitchFamily="2" charset="-122"/>
              <a:ea typeface="华文新魏" panose="02010800040101010101" pitchFamily="2" charset="-122"/>
            </a:rPr>
            <a:t>大数据</a:t>
          </a:r>
          <a:r>
            <a:rPr lang="zh-CN" altLang="en-US" dirty="0" smtClean="0">
              <a:latin typeface="华文新魏" panose="02010800040101010101" pitchFamily="2" charset="-122"/>
              <a:ea typeface="华文新魏" panose="02010800040101010101" pitchFamily="2" charset="-122"/>
            </a:rPr>
            <a:t>分析可以使</a:t>
          </a:r>
          <a:r>
            <a:rPr lang="zh-CN" dirty="0" smtClean="0">
              <a:latin typeface="华文新魏" panose="02010800040101010101" pitchFamily="2" charset="-122"/>
              <a:ea typeface="华文新魏" panose="02010800040101010101" pitchFamily="2" charset="-122"/>
            </a:rPr>
            <a:t>产品供给者</a:t>
          </a:r>
          <a:r>
            <a:rPr lang="zh-CN" altLang="en-US" dirty="0" smtClean="0">
              <a:latin typeface="华文新魏" panose="02010800040101010101" pitchFamily="2" charset="-122"/>
              <a:ea typeface="华文新魏" panose="02010800040101010101" pitchFamily="2" charset="-122"/>
            </a:rPr>
            <a:t>将广告精准投放到</a:t>
          </a:r>
          <a:r>
            <a:rPr lang="zh-CN" dirty="0" smtClean="0">
              <a:latin typeface="华文新魏" panose="02010800040101010101" pitchFamily="2" charset="-122"/>
              <a:ea typeface="华文新魏" panose="02010800040101010101" pitchFamily="2" charset="-122"/>
            </a:rPr>
            <a:t>潜在需求者，通过这种精准营销减少市场的信息不对称及其社会交易成本</a:t>
          </a:r>
          <a:endParaRPr lang="zh-CN" dirty="0">
            <a:latin typeface="华文新魏" panose="02010800040101010101" pitchFamily="2" charset="-122"/>
            <a:ea typeface="华文新魏" panose="02010800040101010101" pitchFamily="2" charset="-122"/>
          </a:endParaRPr>
        </a:p>
      </dgm:t>
    </dgm:pt>
    <dgm:pt modelId="{15676507-E04B-4958-A43C-1CA822E1E787}" type="parTrans" cxnId="{832814D9-4682-4FDD-B942-7D8C62EDEE80}">
      <dgm:prSet/>
      <dgm:spPr/>
      <dgm:t>
        <a:bodyPr/>
        <a:lstStyle/>
        <a:p>
          <a:endParaRPr lang="zh-CN" altLang="en-US"/>
        </a:p>
      </dgm:t>
    </dgm:pt>
    <dgm:pt modelId="{78757F81-9DBA-472F-9F1A-0ACDE6EB2494}" type="sibTrans" cxnId="{832814D9-4682-4FDD-B942-7D8C62EDEE80}">
      <dgm:prSet/>
      <dgm:spPr/>
      <dgm:t>
        <a:bodyPr/>
        <a:lstStyle/>
        <a:p>
          <a:endParaRPr lang="zh-CN" altLang="en-US"/>
        </a:p>
      </dgm:t>
    </dgm:pt>
    <dgm:pt modelId="{154EA272-0B55-4AAB-BC81-E2CBB9B56C36}" type="pres">
      <dgm:prSet presAssocID="{30920B9C-A343-4467-A1A5-D34B1EE4F39B}" presName="linear" presStyleCnt="0">
        <dgm:presLayoutVars>
          <dgm:animLvl val="lvl"/>
          <dgm:resizeHandles val="exact"/>
        </dgm:presLayoutVars>
      </dgm:prSet>
      <dgm:spPr/>
      <dgm:t>
        <a:bodyPr/>
        <a:lstStyle/>
        <a:p>
          <a:endParaRPr lang="zh-CN" altLang="en-US"/>
        </a:p>
      </dgm:t>
    </dgm:pt>
    <dgm:pt modelId="{51F1FC98-D8BC-4D5B-A1EE-BE004FB7B3AC}" type="pres">
      <dgm:prSet presAssocID="{610E8B47-FD80-4EDA-B6A3-161D25456B90}" presName="parentText" presStyleLbl="node1" presStyleIdx="0" presStyleCnt="2">
        <dgm:presLayoutVars>
          <dgm:chMax val="0"/>
          <dgm:bulletEnabled val="1"/>
        </dgm:presLayoutVars>
      </dgm:prSet>
      <dgm:spPr/>
      <dgm:t>
        <a:bodyPr/>
        <a:lstStyle/>
        <a:p>
          <a:endParaRPr lang="zh-CN" altLang="en-US"/>
        </a:p>
      </dgm:t>
    </dgm:pt>
    <dgm:pt modelId="{435D9320-236F-4722-A357-000B57EA2809}" type="pres">
      <dgm:prSet presAssocID="{610E8B47-FD80-4EDA-B6A3-161D25456B90}" presName="childText" presStyleLbl="revTx" presStyleIdx="0" presStyleCnt="2">
        <dgm:presLayoutVars>
          <dgm:bulletEnabled val="1"/>
        </dgm:presLayoutVars>
      </dgm:prSet>
      <dgm:spPr/>
      <dgm:t>
        <a:bodyPr/>
        <a:lstStyle/>
        <a:p>
          <a:endParaRPr lang="zh-CN" altLang="en-US"/>
        </a:p>
      </dgm:t>
    </dgm:pt>
    <dgm:pt modelId="{860A6CFE-0146-43E0-9683-4BF2EF4D718E}" type="pres">
      <dgm:prSet presAssocID="{972C4353-6442-4C4E-A37E-5B4F9BAF7502}" presName="parentText" presStyleLbl="node1" presStyleIdx="1" presStyleCnt="2">
        <dgm:presLayoutVars>
          <dgm:chMax val="0"/>
          <dgm:bulletEnabled val="1"/>
        </dgm:presLayoutVars>
      </dgm:prSet>
      <dgm:spPr/>
      <dgm:t>
        <a:bodyPr/>
        <a:lstStyle/>
        <a:p>
          <a:endParaRPr lang="zh-CN" altLang="en-US"/>
        </a:p>
      </dgm:t>
    </dgm:pt>
    <dgm:pt modelId="{3C91D68A-29B3-4D33-8F34-C9CA39530FD4}" type="pres">
      <dgm:prSet presAssocID="{972C4353-6442-4C4E-A37E-5B4F9BAF7502}" presName="childText" presStyleLbl="revTx" presStyleIdx="1" presStyleCnt="2">
        <dgm:presLayoutVars>
          <dgm:bulletEnabled val="1"/>
        </dgm:presLayoutVars>
      </dgm:prSet>
      <dgm:spPr/>
      <dgm:t>
        <a:bodyPr/>
        <a:lstStyle/>
        <a:p>
          <a:endParaRPr lang="zh-CN" altLang="en-US"/>
        </a:p>
      </dgm:t>
    </dgm:pt>
  </dgm:ptLst>
  <dgm:cxnLst>
    <dgm:cxn modelId="{030F4DFF-54E0-47F6-B0B4-5104321960EC}" type="presOf" srcId="{6293055C-DBE8-491C-820B-31DAF1B03E92}" destId="{3C91D68A-29B3-4D33-8F34-C9CA39530FD4}" srcOrd="0" destOrd="0" presId="urn:microsoft.com/office/officeart/2005/8/layout/vList2"/>
    <dgm:cxn modelId="{B0D7B005-6981-4C1A-AB55-1E1CFC5DD05F}" srcId="{30920B9C-A343-4467-A1A5-D34B1EE4F39B}" destId="{610E8B47-FD80-4EDA-B6A3-161D25456B90}" srcOrd="0" destOrd="0" parTransId="{F69E89F0-1289-42FC-BDC6-AD1179B164AA}" sibTransId="{BFC493EB-9EA8-4541-8271-8967AAD68C58}"/>
    <dgm:cxn modelId="{69F9CC89-1104-4856-995E-D9653C5AB557}" type="presOf" srcId="{610E8B47-FD80-4EDA-B6A3-161D25456B90}" destId="{51F1FC98-D8BC-4D5B-A1EE-BE004FB7B3AC}" srcOrd="0" destOrd="0" presId="urn:microsoft.com/office/officeart/2005/8/layout/vList2"/>
    <dgm:cxn modelId="{37B764E1-BD00-4203-A8ED-6527B016BE77}" srcId="{610E8B47-FD80-4EDA-B6A3-161D25456B90}" destId="{3F479FE0-DCEB-4F6C-87E5-A8190351E497}" srcOrd="0" destOrd="0" parTransId="{749A949E-D8E6-4FDE-8B2F-A19D0E533A6E}" sibTransId="{6509BC40-97C9-4B59-B031-BB26A5D15B5D}"/>
    <dgm:cxn modelId="{78403E73-4044-4C0D-BDE9-21288412F5C3}" srcId="{30920B9C-A343-4467-A1A5-D34B1EE4F39B}" destId="{972C4353-6442-4C4E-A37E-5B4F9BAF7502}" srcOrd="1" destOrd="0" parTransId="{D861FE59-1DFF-48D2-A922-AF47ABF2DD46}" sibTransId="{C8D8136F-13E5-4119-B5F0-20EA857E3E4B}"/>
    <dgm:cxn modelId="{832814D9-4682-4FDD-B942-7D8C62EDEE80}" srcId="{972C4353-6442-4C4E-A37E-5B4F9BAF7502}" destId="{6293055C-DBE8-491C-820B-31DAF1B03E92}" srcOrd="0" destOrd="0" parTransId="{15676507-E04B-4958-A43C-1CA822E1E787}" sibTransId="{78757F81-9DBA-472F-9F1A-0ACDE6EB2494}"/>
    <dgm:cxn modelId="{4A30D522-ED12-4487-B5D5-828C1EB26728}" type="presOf" srcId="{30920B9C-A343-4467-A1A5-D34B1EE4F39B}" destId="{154EA272-0B55-4AAB-BC81-E2CBB9B56C36}" srcOrd="0" destOrd="0" presId="urn:microsoft.com/office/officeart/2005/8/layout/vList2"/>
    <dgm:cxn modelId="{9906F989-DA04-4D8E-A047-33981DED58B3}" type="presOf" srcId="{972C4353-6442-4C4E-A37E-5B4F9BAF7502}" destId="{860A6CFE-0146-43E0-9683-4BF2EF4D718E}" srcOrd="0" destOrd="0" presId="urn:microsoft.com/office/officeart/2005/8/layout/vList2"/>
    <dgm:cxn modelId="{678F1851-A759-4FC7-B473-CDFED1C2D833}" type="presOf" srcId="{3F479FE0-DCEB-4F6C-87E5-A8190351E497}" destId="{435D9320-236F-4722-A357-000B57EA2809}" srcOrd="0" destOrd="0" presId="urn:microsoft.com/office/officeart/2005/8/layout/vList2"/>
    <dgm:cxn modelId="{4DC70FCE-904A-4942-9457-B31DAFBDE012}" type="presParOf" srcId="{154EA272-0B55-4AAB-BC81-E2CBB9B56C36}" destId="{51F1FC98-D8BC-4D5B-A1EE-BE004FB7B3AC}" srcOrd="0" destOrd="0" presId="urn:microsoft.com/office/officeart/2005/8/layout/vList2"/>
    <dgm:cxn modelId="{7C2C5287-76C9-48FF-B6A6-9AA951ED15E6}" type="presParOf" srcId="{154EA272-0B55-4AAB-BC81-E2CBB9B56C36}" destId="{435D9320-236F-4722-A357-000B57EA2809}" srcOrd="1" destOrd="0" presId="urn:microsoft.com/office/officeart/2005/8/layout/vList2"/>
    <dgm:cxn modelId="{CD327F86-4D19-475D-B7B0-2FD3DF8271A6}" type="presParOf" srcId="{154EA272-0B55-4AAB-BC81-E2CBB9B56C36}" destId="{860A6CFE-0146-43E0-9683-4BF2EF4D718E}" srcOrd="2" destOrd="0" presId="urn:microsoft.com/office/officeart/2005/8/layout/vList2"/>
    <dgm:cxn modelId="{8C028836-4805-4852-A6D2-FF8A7897255A}" type="presParOf" srcId="{154EA272-0B55-4AAB-BC81-E2CBB9B56C36}" destId="{3C91D68A-29B3-4D33-8F34-C9CA39530FD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6744A57-E60F-4502-AEED-69CC3E766993}" type="doc">
      <dgm:prSet loTypeId="urn:microsoft.com/office/officeart/2008/layout/RadialCluster" loCatId="cycle" qsTypeId="urn:microsoft.com/office/officeart/2005/8/quickstyle/3d2" qsCatId="3D" csTypeId="urn:microsoft.com/office/officeart/2005/8/colors/accent2_2" csCatId="accent2" phldr="1"/>
      <dgm:spPr/>
      <dgm:t>
        <a:bodyPr/>
        <a:lstStyle/>
        <a:p>
          <a:endParaRPr lang="zh-CN" altLang="en-US"/>
        </a:p>
      </dgm:t>
    </dgm:pt>
    <dgm:pt modelId="{13941BF6-B44D-4880-9E5C-AF39342FD9C1}">
      <dgm:prSet phldrT="[文本]"/>
      <dgm:spPr/>
      <dgm:t>
        <a:bodyPr/>
        <a:lstStyle/>
        <a:p>
          <a:r>
            <a:rPr lang="zh-CN" altLang="en-US" dirty="0" smtClean="0">
              <a:latin typeface="华文新魏" panose="02010800040101010101" pitchFamily="2" charset="-122"/>
              <a:ea typeface="华文新魏" panose="02010800040101010101" pitchFamily="2" charset="-122"/>
            </a:rPr>
            <a:t>云服务有三种</a:t>
          </a:r>
          <a:endParaRPr lang="zh-CN" altLang="en-US" dirty="0">
            <a:latin typeface="华文新魏" panose="02010800040101010101" pitchFamily="2" charset="-122"/>
            <a:ea typeface="华文新魏" panose="02010800040101010101" pitchFamily="2" charset="-122"/>
          </a:endParaRPr>
        </a:p>
      </dgm:t>
    </dgm:pt>
    <dgm:pt modelId="{700E947A-0607-490E-B893-6FFC410AAA18}" type="parTrans" cxnId="{3A235FEE-3952-4B45-8EB0-D4206C4EE29C}">
      <dgm:prSet/>
      <dgm:spPr/>
      <dgm:t>
        <a:bodyPr/>
        <a:lstStyle/>
        <a:p>
          <a:endParaRPr lang="zh-CN" altLang="en-US"/>
        </a:p>
      </dgm:t>
    </dgm:pt>
    <dgm:pt modelId="{C5536260-5923-45C5-BC3F-702C9B6A06B2}" type="sibTrans" cxnId="{3A235FEE-3952-4B45-8EB0-D4206C4EE29C}">
      <dgm:prSet/>
      <dgm:spPr/>
      <dgm:t>
        <a:bodyPr/>
        <a:lstStyle/>
        <a:p>
          <a:endParaRPr lang="zh-CN" altLang="en-US"/>
        </a:p>
      </dgm:t>
    </dgm:pt>
    <dgm:pt modelId="{3219902A-AE72-4FB6-B3D2-96A9FE8AD69A}">
      <dgm:prSet phldrT="[文本]"/>
      <dgm:spPr/>
      <dgm:t>
        <a:bodyPr/>
        <a:lstStyle/>
        <a:p>
          <a:r>
            <a:rPr lang="zh-CN" altLang="en-US" dirty="0" smtClean="0">
              <a:latin typeface="华文新魏" panose="02010800040101010101" pitchFamily="2" charset="-122"/>
              <a:ea typeface="华文新魏" panose="02010800040101010101" pitchFamily="2" charset="-122"/>
            </a:rPr>
            <a:t>软件服务</a:t>
          </a:r>
          <a:endParaRPr lang="zh-CN" altLang="en-US" dirty="0">
            <a:latin typeface="华文新魏" panose="02010800040101010101" pitchFamily="2" charset="-122"/>
            <a:ea typeface="华文新魏" panose="02010800040101010101" pitchFamily="2" charset="-122"/>
          </a:endParaRPr>
        </a:p>
      </dgm:t>
    </dgm:pt>
    <dgm:pt modelId="{760DDEC4-BD71-4516-806C-E6998E8B8B01}" type="parTrans" cxnId="{30BC61AD-0D3E-484B-BEBA-2E96B5F6DC87}">
      <dgm:prSet/>
      <dgm:spPr/>
      <dgm:t>
        <a:bodyPr/>
        <a:lstStyle/>
        <a:p>
          <a:endParaRPr lang="zh-CN" altLang="en-US"/>
        </a:p>
      </dgm:t>
    </dgm:pt>
    <dgm:pt modelId="{7327C4EA-E563-49E9-8218-59974BF8A996}" type="sibTrans" cxnId="{30BC61AD-0D3E-484B-BEBA-2E96B5F6DC87}">
      <dgm:prSet/>
      <dgm:spPr/>
      <dgm:t>
        <a:bodyPr/>
        <a:lstStyle/>
        <a:p>
          <a:endParaRPr lang="zh-CN" altLang="en-US"/>
        </a:p>
      </dgm:t>
    </dgm:pt>
    <dgm:pt modelId="{E2860254-E695-4B05-961C-0C35D02563D0}">
      <dgm:prSet phldrT="[文本]"/>
      <dgm:spPr/>
      <dgm:t>
        <a:bodyPr/>
        <a:lstStyle/>
        <a:p>
          <a:r>
            <a:rPr lang="zh-CN" altLang="en-US" dirty="0" smtClean="0">
              <a:latin typeface="华文新魏" panose="02010800040101010101" pitchFamily="2" charset="-122"/>
              <a:ea typeface="华文新魏" panose="02010800040101010101" pitchFamily="2" charset="-122"/>
            </a:rPr>
            <a:t>基础设施服务 </a:t>
          </a:r>
          <a:endParaRPr lang="zh-CN" altLang="en-US" dirty="0">
            <a:latin typeface="华文新魏" panose="02010800040101010101" pitchFamily="2" charset="-122"/>
            <a:ea typeface="华文新魏" panose="02010800040101010101" pitchFamily="2" charset="-122"/>
          </a:endParaRPr>
        </a:p>
      </dgm:t>
    </dgm:pt>
    <dgm:pt modelId="{26B294F9-3002-4DED-BCF7-655035224C71}" type="parTrans" cxnId="{20B3CC4C-3525-4039-9591-7D3796D9C1F4}">
      <dgm:prSet/>
      <dgm:spPr/>
      <dgm:t>
        <a:bodyPr/>
        <a:lstStyle/>
        <a:p>
          <a:endParaRPr lang="zh-CN" altLang="en-US"/>
        </a:p>
      </dgm:t>
    </dgm:pt>
    <dgm:pt modelId="{ECB6CC3C-414A-4130-8C23-F93CFD039AB0}" type="sibTrans" cxnId="{20B3CC4C-3525-4039-9591-7D3796D9C1F4}">
      <dgm:prSet/>
      <dgm:spPr/>
      <dgm:t>
        <a:bodyPr/>
        <a:lstStyle/>
        <a:p>
          <a:endParaRPr lang="zh-CN" altLang="en-US"/>
        </a:p>
      </dgm:t>
    </dgm:pt>
    <dgm:pt modelId="{D56B17FF-B86D-467F-B0DE-B7F90B257E1A}">
      <dgm:prSet phldrT="[文本]"/>
      <dgm:spPr/>
      <dgm:t>
        <a:bodyPr/>
        <a:lstStyle/>
        <a:p>
          <a:r>
            <a:rPr lang="zh-CN" altLang="en-US" dirty="0" smtClean="0">
              <a:latin typeface="华文新魏" panose="02010800040101010101" pitchFamily="2" charset="-122"/>
              <a:ea typeface="华文新魏" panose="02010800040101010101" pitchFamily="2" charset="-122"/>
            </a:rPr>
            <a:t>平台服务</a:t>
          </a:r>
          <a:endParaRPr lang="zh-CN" altLang="en-US" dirty="0">
            <a:latin typeface="华文新魏" panose="02010800040101010101" pitchFamily="2" charset="-122"/>
            <a:ea typeface="华文新魏" panose="02010800040101010101" pitchFamily="2" charset="-122"/>
          </a:endParaRPr>
        </a:p>
      </dgm:t>
    </dgm:pt>
    <dgm:pt modelId="{753BCABA-B54B-40B1-9CE3-C0000C537361}" type="parTrans" cxnId="{673A179A-7ECA-40F1-84BA-CA85DA47D66B}">
      <dgm:prSet/>
      <dgm:spPr/>
      <dgm:t>
        <a:bodyPr/>
        <a:lstStyle/>
        <a:p>
          <a:endParaRPr lang="zh-CN" altLang="en-US"/>
        </a:p>
      </dgm:t>
    </dgm:pt>
    <dgm:pt modelId="{33257855-1982-4119-8A51-27CDFA86DAC8}" type="sibTrans" cxnId="{673A179A-7ECA-40F1-84BA-CA85DA47D66B}">
      <dgm:prSet/>
      <dgm:spPr/>
      <dgm:t>
        <a:bodyPr/>
        <a:lstStyle/>
        <a:p>
          <a:endParaRPr lang="zh-CN" altLang="en-US"/>
        </a:p>
      </dgm:t>
    </dgm:pt>
    <dgm:pt modelId="{C9517EDF-CE95-4197-ABBC-60B1A123726F}" type="pres">
      <dgm:prSet presAssocID="{16744A57-E60F-4502-AEED-69CC3E766993}" presName="Name0" presStyleCnt="0">
        <dgm:presLayoutVars>
          <dgm:chMax val="1"/>
          <dgm:chPref val="1"/>
          <dgm:dir/>
          <dgm:animOne val="branch"/>
          <dgm:animLvl val="lvl"/>
        </dgm:presLayoutVars>
      </dgm:prSet>
      <dgm:spPr/>
      <dgm:t>
        <a:bodyPr/>
        <a:lstStyle/>
        <a:p>
          <a:endParaRPr lang="zh-CN" altLang="en-US"/>
        </a:p>
      </dgm:t>
    </dgm:pt>
    <dgm:pt modelId="{39ABE03D-D9CC-4AF2-914D-160966EC24B6}" type="pres">
      <dgm:prSet presAssocID="{13941BF6-B44D-4880-9E5C-AF39342FD9C1}" presName="singleCycle" presStyleCnt="0"/>
      <dgm:spPr/>
    </dgm:pt>
    <dgm:pt modelId="{10EEF244-D0C7-4729-B8A1-1611A62F53E3}" type="pres">
      <dgm:prSet presAssocID="{13941BF6-B44D-4880-9E5C-AF39342FD9C1}" presName="singleCenter" presStyleLbl="node1" presStyleIdx="0" presStyleCnt="4" custScaleX="156047" custScaleY="139690">
        <dgm:presLayoutVars>
          <dgm:chMax val="7"/>
          <dgm:chPref val="7"/>
        </dgm:presLayoutVars>
      </dgm:prSet>
      <dgm:spPr/>
      <dgm:t>
        <a:bodyPr/>
        <a:lstStyle/>
        <a:p>
          <a:endParaRPr lang="zh-CN" altLang="en-US"/>
        </a:p>
      </dgm:t>
    </dgm:pt>
    <dgm:pt modelId="{BC666736-006B-48A3-B458-2169DAF1F40D}" type="pres">
      <dgm:prSet presAssocID="{760DDEC4-BD71-4516-806C-E6998E8B8B01}" presName="Name56" presStyleLbl="parChTrans1D2" presStyleIdx="0" presStyleCnt="3"/>
      <dgm:spPr/>
      <dgm:t>
        <a:bodyPr/>
        <a:lstStyle/>
        <a:p>
          <a:endParaRPr lang="zh-CN" altLang="en-US"/>
        </a:p>
      </dgm:t>
    </dgm:pt>
    <dgm:pt modelId="{9E93EEAC-7E02-4269-A97F-7CB89B9C1D5D}" type="pres">
      <dgm:prSet presAssocID="{3219902A-AE72-4FB6-B3D2-96A9FE8AD69A}" presName="text0" presStyleLbl="node1" presStyleIdx="1" presStyleCnt="4" custScaleX="164381" custScaleY="89200">
        <dgm:presLayoutVars>
          <dgm:bulletEnabled val="1"/>
        </dgm:presLayoutVars>
      </dgm:prSet>
      <dgm:spPr/>
      <dgm:t>
        <a:bodyPr/>
        <a:lstStyle/>
        <a:p>
          <a:endParaRPr lang="zh-CN" altLang="en-US"/>
        </a:p>
      </dgm:t>
    </dgm:pt>
    <dgm:pt modelId="{145918E5-6B5A-4F7B-96CB-7916361A1C68}" type="pres">
      <dgm:prSet presAssocID="{26B294F9-3002-4DED-BCF7-655035224C71}" presName="Name56" presStyleLbl="parChTrans1D2" presStyleIdx="1" presStyleCnt="3"/>
      <dgm:spPr/>
      <dgm:t>
        <a:bodyPr/>
        <a:lstStyle/>
        <a:p>
          <a:endParaRPr lang="zh-CN" altLang="en-US"/>
        </a:p>
      </dgm:t>
    </dgm:pt>
    <dgm:pt modelId="{5B9FDF21-F04B-422E-A566-11748BD3D430}" type="pres">
      <dgm:prSet presAssocID="{E2860254-E695-4B05-961C-0C35D02563D0}" presName="text0" presStyleLbl="node1" presStyleIdx="2" presStyleCnt="4" custScaleX="147593" custScaleY="119058" custRadScaleRad="130745" custRadScaleInc="-12527">
        <dgm:presLayoutVars>
          <dgm:bulletEnabled val="1"/>
        </dgm:presLayoutVars>
      </dgm:prSet>
      <dgm:spPr/>
      <dgm:t>
        <a:bodyPr/>
        <a:lstStyle/>
        <a:p>
          <a:endParaRPr lang="zh-CN" altLang="en-US"/>
        </a:p>
      </dgm:t>
    </dgm:pt>
    <dgm:pt modelId="{352CDA45-1998-403C-BA6C-10E52D717A2D}" type="pres">
      <dgm:prSet presAssocID="{753BCABA-B54B-40B1-9CE3-C0000C537361}" presName="Name56" presStyleLbl="parChTrans1D2" presStyleIdx="2" presStyleCnt="3"/>
      <dgm:spPr/>
      <dgm:t>
        <a:bodyPr/>
        <a:lstStyle/>
        <a:p>
          <a:endParaRPr lang="zh-CN" altLang="en-US"/>
        </a:p>
      </dgm:t>
    </dgm:pt>
    <dgm:pt modelId="{DC3FC6C6-11AC-4185-BF5B-D5BC93F7C2AE}" type="pres">
      <dgm:prSet presAssocID="{D56B17FF-B86D-467F-B0DE-B7F90B257E1A}" presName="text0" presStyleLbl="node1" presStyleIdx="3" presStyleCnt="4" custScaleX="161366" custScaleY="97633" custRadScaleRad="128472" custRadScaleInc="11207">
        <dgm:presLayoutVars>
          <dgm:bulletEnabled val="1"/>
        </dgm:presLayoutVars>
      </dgm:prSet>
      <dgm:spPr/>
      <dgm:t>
        <a:bodyPr/>
        <a:lstStyle/>
        <a:p>
          <a:endParaRPr lang="zh-CN" altLang="en-US"/>
        </a:p>
      </dgm:t>
    </dgm:pt>
  </dgm:ptLst>
  <dgm:cxnLst>
    <dgm:cxn modelId="{3A235FEE-3952-4B45-8EB0-D4206C4EE29C}" srcId="{16744A57-E60F-4502-AEED-69CC3E766993}" destId="{13941BF6-B44D-4880-9E5C-AF39342FD9C1}" srcOrd="0" destOrd="0" parTransId="{700E947A-0607-490E-B893-6FFC410AAA18}" sibTransId="{C5536260-5923-45C5-BC3F-702C9B6A06B2}"/>
    <dgm:cxn modelId="{1E445DE0-1D7E-483B-AA02-DA2C6AD5B487}" type="presOf" srcId="{16744A57-E60F-4502-AEED-69CC3E766993}" destId="{C9517EDF-CE95-4197-ABBC-60B1A123726F}" srcOrd="0" destOrd="0" presId="urn:microsoft.com/office/officeart/2008/layout/RadialCluster"/>
    <dgm:cxn modelId="{1AECF7F5-D4AD-4C13-A75E-41019FD4DE9D}" type="presOf" srcId="{26B294F9-3002-4DED-BCF7-655035224C71}" destId="{145918E5-6B5A-4F7B-96CB-7916361A1C68}" srcOrd="0" destOrd="0" presId="urn:microsoft.com/office/officeart/2008/layout/RadialCluster"/>
    <dgm:cxn modelId="{673A179A-7ECA-40F1-84BA-CA85DA47D66B}" srcId="{13941BF6-B44D-4880-9E5C-AF39342FD9C1}" destId="{D56B17FF-B86D-467F-B0DE-B7F90B257E1A}" srcOrd="2" destOrd="0" parTransId="{753BCABA-B54B-40B1-9CE3-C0000C537361}" sibTransId="{33257855-1982-4119-8A51-27CDFA86DAC8}"/>
    <dgm:cxn modelId="{30BC61AD-0D3E-484B-BEBA-2E96B5F6DC87}" srcId="{13941BF6-B44D-4880-9E5C-AF39342FD9C1}" destId="{3219902A-AE72-4FB6-B3D2-96A9FE8AD69A}" srcOrd="0" destOrd="0" parTransId="{760DDEC4-BD71-4516-806C-E6998E8B8B01}" sibTransId="{7327C4EA-E563-49E9-8218-59974BF8A996}"/>
    <dgm:cxn modelId="{999D0AD7-C288-4C4C-989E-486299D0335C}" type="presOf" srcId="{753BCABA-B54B-40B1-9CE3-C0000C537361}" destId="{352CDA45-1998-403C-BA6C-10E52D717A2D}" srcOrd="0" destOrd="0" presId="urn:microsoft.com/office/officeart/2008/layout/RadialCluster"/>
    <dgm:cxn modelId="{EE4A018B-59F7-4D1E-A676-29BC2425EF29}" type="presOf" srcId="{13941BF6-B44D-4880-9E5C-AF39342FD9C1}" destId="{10EEF244-D0C7-4729-B8A1-1611A62F53E3}" srcOrd="0" destOrd="0" presId="urn:microsoft.com/office/officeart/2008/layout/RadialCluster"/>
    <dgm:cxn modelId="{F17E7ED8-3F2C-45DD-BD54-E3E39B7D5660}" type="presOf" srcId="{D56B17FF-B86D-467F-B0DE-B7F90B257E1A}" destId="{DC3FC6C6-11AC-4185-BF5B-D5BC93F7C2AE}" srcOrd="0" destOrd="0" presId="urn:microsoft.com/office/officeart/2008/layout/RadialCluster"/>
    <dgm:cxn modelId="{184B21CE-77D8-46F5-BAE0-4A307F866F2E}" type="presOf" srcId="{760DDEC4-BD71-4516-806C-E6998E8B8B01}" destId="{BC666736-006B-48A3-B458-2169DAF1F40D}" srcOrd="0" destOrd="0" presId="urn:microsoft.com/office/officeart/2008/layout/RadialCluster"/>
    <dgm:cxn modelId="{20B3CC4C-3525-4039-9591-7D3796D9C1F4}" srcId="{13941BF6-B44D-4880-9E5C-AF39342FD9C1}" destId="{E2860254-E695-4B05-961C-0C35D02563D0}" srcOrd="1" destOrd="0" parTransId="{26B294F9-3002-4DED-BCF7-655035224C71}" sibTransId="{ECB6CC3C-414A-4130-8C23-F93CFD039AB0}"/>
    <dgm:cxn modelId="{7DEAB269-FC87-461F-AE37-E21ABC1B3507}" type="presOf" srcId="{3219902A-AE72-4FB6-B3D2-96A9FE8AD69A}" destId="{9E93EEAC-7E02-4269-A97F-7CB89B9C1D5D}" srcOrd="0" destOrd="0" presId="urn:microsoft.com/office/officeart/2008/layout/RadialCluster"/>
    <dgm:cxn modelId="{149299DD-C31A-478C-BAE6-22C65C852937}" type="presOf" srcId="{E2860254-E695-4B05-961C-0C35D02563D0}" destId="{5B9FDF21-F04B-422E-A566-11748BD3D430}" srcOrd="0" destOrd="0" presId="urn:microsoft.com/office/officeart/2008/layout/RadialCluster"/>
    <dgm:cxn modelId="{850DE17F-175F-4CCA-8C11-C386C59DE306}" type="presParOf" srcId="{C9517EDF-CE95-4197-ABBC-60B1A123726F}" destId="{39ABE03D-D9CC-4AF2-914D-160966EC24B6}" srcOrd="0" destOrd="0" presId="urn:microsoft.com/office/officeart/2008/layout/RadialCluster"/>
    <dgm:cxn modelId="{F6D75C46-A460-46D6-9599-8206BEF271BE}" type="presParOf" srcId="{39ABE03D-D9CC-4AF2-914D-160966EC24B6}" destId="{10EEF244-D0C7-4729-B8A1-1611A62F53E3}" srcOrd="0" destOrd="0" presId="urn:microsoft.com/office/officeart/2008/layout/RadialCluster"/>
    <dgm:cxn modelId="{1A28BBEE-417E-49FA-AAB6-56E57DC0B4D2}" type="presParOf" srcId="{39ABE03D-D9CC-4AF2-914D-160966EC24B6}" destId="{BC666736-006B-48A3-B458-2169DAF1F40D}" srcOrd="1" destOrd="0" presId="urn:microsoft.com/office/officeart/2008/layout/RadialCluster"/>
    <dgm:cxn modelId="{211E0D71-B62D-4C6B-9F49-AD9EFF67B27B}" type="presParOf" srcId="{39ABE03D-D9CC-4AF2-914D-160966EC24B6}" destId="{9E93EEAC-7E02-4269-A97F-7CB89B9C1D5D}" srcOrd="2" destOrd="0" presId="urn:microsoft.com/office/officeart/2008/layout/RadialCluster"/>
    <dgm:cxn modelId="{412C443A-BD37-4442-B1BD-BB7719F0E7CC}" type="presParOf" srcId="{39ABE03D-D9CC-4AF2-914D-160966EC24B6}" destId="{145918E5-6B5A-4F7B-96CB-7916361A1C68}" srcOrd="3" destOrd="0" presId="urn:microsoft.com/office/officeart/2008/layout/RadialCluster"/>
    <dgm:cxn modelId="{61464CB1-5CAB-4ED4-B7A1-DE9663818B5B}" type="presParOf" srcId="{39ABE03D-D9CC-4AF2-914D-160966EC24B6}" destId="{5B9FDF21-F04B-422E-A566-11748BD3D430}" srcOrd="4" destOrd="0" presId="urn:microsoft.com/office/officeart/2008/layout/RadialCluster"/>
    <dgm:cxn modelId="{FBF11593-70BB-40D6-A1BA-12881FE1BE27}" type="presParOf" srcId="{39ABE03D-D9CC-4AF2-914D-160966EC24B6}" destId="{352CDA45-1998-403C-BA6C-10E52D717A2D}" srcOrd="5" destOrd="0" presId="urn:microsoft.com/office/officeart/2008/layout/RadialCluster"/>
    <dgm:cxn modelId="{B4D3ACBA-9BDB-4EB4-955C-2267774B3B50}" type="presParOf" srcId="{39ABE03D-D9CC-4AF2-914D-160966EC24B6}" destId="{DC3FC6C6-11AC-4185-BF5B-D5BC93F7C2A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74787A3-3FE7-407B-B819-8AA70517AC7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78EC505C-0AFE-417C-A292-635010C7378E}">
      <dgm:prSet/>
      <dgm:spPr/>
      <dgm:t>
        <a:bodyPr/>
        <a:lstStyle/>
        <a:p>
          <a:pPr rtl="0"/>
          <a:r>
            <a:rPr lang="zh-CN" dirty="0" smtClean="0">
              <a:latin typeface="华文新魏" panose="02010800040101010101" pitchFamily="2" charset="-122"/>
              <a:ea typeface="华文新魏" panose="02010800040101010101" pitchFamily="2" charset="-122"/>
            </a:rPr>
            <a:t>新技术架构</a:t>
          </a:r>
          <a:endParaRPr lang="zh-CN" dirty="0">
            <a:latin typeface="华文新魏" panose="02010800040101010101" pitchFamily="2" charset="-122"/>
            <a:ea typeface="华文新魏" panose="02010800040101010101" pitchFamily="2" charset="-122"/>
          </a:endParaRPr>
        </a:p>
      </dgm:t>
    </dgm:pt>
    <dgm:pt modelId="{99675D9D-5D5C-4A4A-AA04-7EECA2455DDC}" type="parTrans" cxnId="{FABD48A5-2D74-4CBE-B06B-29E2ED211C1F}">
      <dgm:prSet/>
      <dgm:spPr/>
      <dgm:t>
        <a:bodyPr/>
        <a:lstStyle/>
        <a:p>
          <a:endParaRPr lang="zh-CN" altLang="en-US"/>
        </a:p>
      </dgm:t>
    </dgm:pt>
    <dgm:pt modelId="{ACE03689-B90D-424E-8D60-DF399122D9E6}" type="sibTrans" cxnId="{FABD48A5-2D74-4CBE-B06B-29E2ED211C1F}">
      <dgm:prSet/>
      <dgm:spPr/>
      <dgm:t>
        <a:bodyPr/>
        <a:lstStyle/>
        <a:p>
          <a:endParaRPr lang="zh-CN" altLang="en-US"/>
        </a:p>
      </dgm:t>
    </dgm:pt>
    <dgm:pt modelId="{2B9F1E1A-5C7C-40BF-AFB4-ED988520DE2E}">
      <dgm:prSet/>
      <dgm:spPr/>
      <dgm:t>
        <a:bodyPr/>
        <a:lstStyle/>
        <a:p>
          <a:pPr rtl="0"/>
          <a:r>
            <a:rPr lang="zh-CN" dirty="0" smtClean="0">
              <a:latin typeface="华文新魏" panose="02010800040101010101" pitchFamily="2" charset="-122"/>
              <a:ea typeface="华文新魏" panose="02010800040101010101" pitchFamily="2" charset="-122"/>
            </a:rPr>
            <a:t>云条件下，电子商务的技术架构由传统的自行架设转为租用云计算的硬件和软件服务，采用“用多少，付费多少”的付费方式</a:t>
          </a:r>
          <a:endParaRPr lang="zh-CN" dirty="0">
            <a:latin typeface="华文新魏" panose="02010800040101010101" pitchFamily="2" charset="-122"/>
            <a:ea typeface="华文新魏" panose="02010800040101010101" pitchFamily="2" charset="-122"/>
          </a:endParaRPr>
        </a:p>
      </dgm:t>
    </dgm:pt>
    <dgm:pt modelId="{D167C54F-6A63-490D-AEB5-F7EF8D569543}" type="parTrans" cxnId="{9F14F40F-6B90-4E9A-AF76-3C752EEAFCB3}">
      <dgm:prSet/>
      <dgm:spPr/>
      <dgm:t>
        <a:bodyPr/>
        <a:lstStyle/>
        <a:p>
          <a:endParaRPr lang="zh-CN" altLang="en-US"/>
        </a:p>
      </dgm:t>
    </dgm:pt>
    <dgm:pt modelId="{ACBE2124-5604-486E-AF98-E235C5223147}" type="sibTrans" cxnId="{9F14F40F-6B90-4E9A-AF76-3C752EEAFCB3}">
      <dgm:prSet/>
      <dgm:spPr/>
      <dgm:t>
        <a:bodyPr/>
        <a:lstStyle/>
        <a:p>
          <a:endParaRPr lang="zh-CN" altLang="en-US"/>
        </a:p>
      </dgm:t>
    </dgm:pt>
    <dgm:pt modelId="{E5EB537E-CFF2-44E2-BF4E-3CFA960D4E00}">
      <dgm:prSet/>
      <dgm:spPr/>
      <dgm:t>
        <a:bodyPr/>
        <a:lstStyle/>
        <a:p>
          <a:pPr rtl="0"/>
          <a:r>
            <a:rPr lang="zh-CN" smtClean="0">
              <a:latin typeface="华文新魏" panose="02010800040101010101" pitchFamily="2" charset="-122"/>
              <a:ea typeface="华文新魏" panose="02010800040101010101" pitchFamily="2" charset="-122"/>
            </a:rPr>
            <a:t>新经营模式</a:t>
          </a:r>
          <a:endParaRPr lang="zh-CN">
            <a:latin typeface="华文新魏" panose="02010800040101010101" pitchFamily="2" charset="-122"/>
            <a:ea typeface="华文新魏" panose="02010800040101010101" pitchFamily="2" charset="-122"/>
          </a:endParaRPr>
        </a:p>
      </dgm:t>
    </dgm:pt>
    <dgm:pt modelId="{A3A860D9-E221-415B-9535-37CB522FDF72}" type="parTrans" cxnId="{38722386-590F-46C8-AA78-F7B796B07EB4}">
      <dgm:prSet/>
      <dgm:spPr/>
      <dgm:t>
        <a:bodyPr/>
        <a:lstStyle/>
        <a:p>
          <a:endParaRPr lang="zh-CN" altLang="en-US"/>
        </a:p>
      </dgm:t>
    </dgm:pt>
    <dgm:pt modelId="{D010D46B-DF4C-450E-A2ED-17262B80B1D7}" type="sibTrans" cxnId="{38722386-590F-46C8-AA78-F7B796B07EB4}">
      <dgm:prSet/>
      <dgm:spPr/>
      <dgm:t>
        <a:bodyPr/>
        <a:lstStyle/>
        <a:p>
          <a:endParaRPr lang="zh-CN" altLang="en-US"/>
        </a:p>
      </dgm:t>
    </dgm:pt>
    <dgm:pt modelId="{2D8C1059-E71A-4499-971F-889D26FB37F2}">
      <dgm:prSet/>
      <dgm:spPr/>
      <dgm:t>
        <a:bodyPr/>
        <a:lstStyle/>
        <a:p>
          <a:pPr rtl="0"/>
          <a:r>
            <a:rPr lang="zh-CN" dirty="0" smtClean="0">
              <a:latin typeface="华文新魏" panose="02010800040101010101" pitchFamily="2" charset="-122"/>
              <a:ea typeface="华文新魏" panose="02010800040101010101" pitchFamily="2" charset="-122"/>
            </a:rPr>
            <a:t>云条件下，电子商务运营商通过互联网从丰富的云资源中选择和获取服务，这样就出现了新的服务理念和经营模式</a:t>
          </a:r>
          <a:endParaRPr lang="zh-CN" dirty="0">
            <a:latin typeface="华文新魏" panose="02010800040101010101" pitchFamily="2" charset="-122"/>
            <a:ea typeface="华文新魏" panose="02010800040101010101" pitchFamily="2" charset="-122"/>
          </a:endParaRPr>
        </a:p>
      </dgm:t>
    </dgm:pt>
    <dgm:pt modelId="{8DDE19D7-7256-4D57-BCBB-321E0DE8D9FA}" type="parTrans" cxnId="{AFF8629A-5365-4333-A918-2A9E8AA62B22}">
      <dgm:prSet/>
      <dgm:spPr/>
      <dgm:t>
        <a:bodyPr/>
        <a:lstStyle/>
        <a:p>
          <a:endParaRPr lang="zh-CN" altLang="en-US"/>
        </a:p>
      </dgm:t>
    </dgm:pt>
    <dgm:pt modelId="{187CDB8C-C6D8-4DC5-9D1E-04BC3C14CB8D}" type="sibTrans" cxnId="{AFF8629A-5365-4333-A918-2A9E8AA62B22}">
      <dgm:prSet/>
      <dgm:spPr/>
      <dgm:t>
        <a:bodyPr/>
        <a:lstStyle/>
        <a:p>
          <a:endParaRPr lang="zh-CN" altLang="en-US"/>
        </a:p>
      </dgm:t>
    </dgm:pt>
    <dgm:pt modelId="{2B04170D-0808-47E5-A7F8-B39733F63AC7}">
      <dgm:prSet/>
      <dgm:spPr/>
      <dgm:t>
        <a:bodyPr/>
        <a:lstStyle/>
        <a:p>
          <a:pPr rtl="0"/>
          <a:r>
            <a:rPr lang="zh-CN" dirty="0" smtClean="0">
              <a:latin typeface="华文新魏" panose="02010800040101010101" pitchFamily="2" charset="-122"/>
              <a:ea typeface="华文新魏" panose="02010800040101010101" pitchFamily="2" charset="-122"/>
            </a:rPr>
            <a:t>新竞争优势</a:t>
          </a:r>
          <a:endParaRPr lang="zh-CN" dirty="0">
            <a:latin typeface="华文新魏" panose="02010800040101010101" pitchFamily="2" charset="-122"/>
            <a:ea typeface="华文新魏" panose="02010800040101010101" pitchFamily="2" charset="-122"/>
          </a:endParaRPr>
        </a:p>
      </dgm:t>
    </dgm:pt>
    <dgm:pt modelId="{0FBF53FB-9D4C-43E3-BCD3-48ADF76D3EDA}" type="parTrans" cxnId="{A9F94E0C-BC84-4A99-9220-D87EA546F5DE}">
      <dgm:prSet/>
      <dgm:spPr/>
      <dgm:t>
        <a:bodyPr/>
        <a:lstStyle/>
        <a:p>
          <a:endParaRPr lang="zh-CN" altLang="en-US"/>
        </a:p>
      </dgm:t>
    </dgm:pt>
    <dgm:pt modelId="{1B4A2CBD-2870-476B-802A-835C53002E01}" type="sibTrans" cxnId="{A9F94E0C-BC84-4A99-9220-D87EA546F5DE}">
      <dgm:prSet/>
      <dgm:spPr/>
      <dgm:t>
        <a:bodyPr/>
        <a:lstStyle/>
        <a:p>
          <a:endParaRPr lang="zh-CN" altLang="en-US"/>
        </a:p>
      </dgm:t>
    </dgm:pt>
    <dgm:pt modelId="{261E0B99-57AD-4A12-B63A-717029F41535}">
      <dgm:prSet/>
      <dgm:spPr/>
      <dgm:t>
        <a:bodyPr/>
        <a:lstStyle/>
        <a:p>
          <a:pPr rtl="0"/>
          <a:r>
            <a:rPr lang="zh-CN" dirty="0" smtClean="0">
              <a:latin typeface="华文新魏" panose="02010800040101010101" pitchFamily="2" charset="-122"/>
              <a:ea typeface="华文新魏" panose="02010800040101010101" pitchFamily="2" charset="-122"/>
            </a:rPr>
            <a:t>云条件下，电子商务运营商将其主要精力和资源集中在经营管理上，提高产品和眼务质量，构建非信息技术的核心竞争力</a:t>
          </a:r>
          <a:endParaRPr lang="zh-CN" dirty="0">
            <a:latin typeface="华文新魏" panose="02010800040101010101" pitchFamily="2" charset="-122"/>
            <a:ea typeface="华文新魏" panose="02010800040101010101" pitchFamily="2" charset="-122"/>
          </a:endParaRPr>
        </a:p>
      </dgm:t>
    </dgm:pt>
    <dgm:pt modelId="{17EC7459-56C6-442A-AE87-79D9B3BF4B56}" type="parTrans" cxnId="{86218F47-2315-4CE9-BBC6-A48B75478692}">
      <dgm:prSet/>
      <dgm:spPr/>
      <dgm:t>
        <a:bodyPr/>
        <a:lstStyle/>
        <a:p>
          <a:endParaRPr lang="zh-CN" altLang="en-US"/>
        </a:p>
      </dgm:t>
    </dgm:pt>
    <dgm:pt modelId="{6355016C-F1BD-403E-8CE9-55CA5126A1A7}" type="sibTrans" cxnId="{86218F47-2315-4CE9-BBC6-A48B75478692}">
      <dgm:prSet/>
      <dgm:spPr/>
      <dgm:t>
        <a:bodyPr/>
        <a:lstStyle/>
        <a:p>
          <a:endParaRPr lang="zh-CN" altLang="en-US"/>
        </a:p>
      </dgm:t>
    </dgm:pt>
    <dgm:pt modelId="{74428A25-7456-46C6-9CE9-F725D03E1592}" type="pres">
      <dgm:prSet presAssocID="{174787A3-3FE7-407B-B819-8AA70517AC77}" presName="linear" presStyleCnt="0">
        <dgm:presLayoutVars>
          <dgm:animLvl val="lvl"/>
          <dgm:resizeHandles val="exact"/>
        </dgm:presLayoutVars>
      </dgm:prSet>
      <dgm:spPr/>
      <dgm:t>
        <a:bodyPr/>
        <a:lstStyle/>
        <a:p>
          <a:endParaRPr lang="zh-CN" altLang="en-US"/>
        </a:p>
      </dgm:t>
    </dgm:pt>
    <dgm:pt modelId="{174640FA-B7A9-4C5E-9C22-6C854FACEDDC}" type="pres">
      <dgm:prSet presAssocID="{78EC505C-0AFE-417C-A292-635010C7378E}" presName="parentText" presStyleLbl="node1" presStyleIdx="0" presStyleCnt="3">
        <dgm:presLayoutVars>
          <dgm:chMax val="0"/>
          <dgm:bulletEnabled val="1"/>
        </dgm:presLayoutVars>
      </dgm:prSet>
      <dgm:spPr/>
      <dgm:t>
        <a:bodyPr/>
        <a:lstStyle/>
        <a:p>
          <a:endParaRPr lang="zh-CN" altLang="en-US"/>
        </a:p>
      </dgm:t>
    </dgm:pt>
    <dgm:pt modelId="{54BD5D39-C2D9-42FB-9F8F-EB468DC67FEE}" type="pres">
      <dgm:prSet presAssocID="{78EC505C-0AFE-417C-A292-635010C7378E}" presName="childText" presStyleLbl="revTx" presStyleIdx="0" presStyleCnt="3">
        <dgm:presLayoutVars>
          <dgm:bulletEnabled val="1"/>
        </dgm:presLayoutVars>
      </dgm:prSet>
      <dgm:spPr/>
      <dgm:t>
        <a:bodyPr/>
        <a:lstStyle/>
        <a:p>
          <a:endParaRPr lang="zh-CN" altLang="en-US"/>
        </a:p>
      </dgm:t>
    </dgm:pt>
    <dgm:pt modelId="{EDCF7A70-3DB7-40DB-B0D9-4CCD052EE39D}" type="pres">
      <dgm:prSet presAssocID="{E5EB537E-CFF2-44E2-BF4E-3CFA960D4E00}" presName="parentText" presStyleLbl="node1" presStyleIdx="1" presStyleCnt="3">
        <dgm:presLayoutVars>
          <dgm:chMax val="0"/>
          <dgm:bulletEnabled val="1"/>
        </dgm:presLayoutVars>
      </dgm:prSet>
      <dgm:spPr/>
      <dgm:t>
        <a:bodyPr/>
        <a:lstStyle/>
        <a:p>
          <a:endParaRPr lang="zh-CN" altLang="en-US"/>
        </a:p>
      </dgm:t>
    </dgm:pt>
    <dgm:pt modelId="{904FB2B6-EE8D-43DD-85ED-2A7F25863198}" type="pres">
      <dgm:prSet presAssocID="{E5EB537E-CFF2-44E2-BF4E-3CFA960D4E00}" presName="childText" presStyleLbl="revTx" presStyleIdx="1" presStyleCnt="3">
        <dgm:presLayoutVars>
          <dgm:bulletEnabled val="1"/>
        </dgm:presLayoutVars>
      </dgm:prSet>
      <dgm:spPr/>
      <dgm:t>
        <a:bodyPr/>
        <a:lstStyle/>
        <a:p>
          <a:endParaRPr lang="zh-CN" altLang="en-US"/>
        </a:p>
      </dgm:t>
    </dgm:pt>
    <dgm:pt modelId="{16A028B3-9885-4100-AC85-9907CCE004AC}" type="pres">
      <dgm:prSet presAssocID="{2B04170D-0808-47E5-A7F8-B39733F63AC7}" presName="parentText" presStyleLbl="node1" presStyleIdx="2" presStyleCnt="3">
        <dgm:presLayoutVars>
          <dgm:chMax val="0"/>
          <dgm:bulletEnabled val="1"/>
        </dgm:presLayoutVars>
      </dgm:prSet>
      <dgm:spPr/>
      <dgm:t>
        <a:bodyPr/>
        <a:lstStyle/>
        <a:p>
          <a:endParaRPr lang="zh-CN" altLang="en-US"/>
        </a:p>
      </dgm:t>
    </dgm:pt>
    <dgm:pt modelId="{FFF0F147-3DBB-4603-8FB0-8B2F89D00542}" type="pres">
      <dgm:prSet presAssocID="{2B04170D-0808-47E5-A7F8-B39733F63AC7}" presName="childText" presStyleLbl="revTx" presStyleIdx="2" presStyleCnt="3">
        <dgm:presLayoutVars>
          <dgm:bulletEnabled val="1"/>
        </dgm:presLayoutVars>
      </dgm:prSet>
      <dgm:spPr/>
      <dgm:t>
        <a:bodyPr/>
        <a:lstStyle/>
        <a:p>
          <a:endParaRPr lang="zh-CN" altLang="en-US"/>
        </a:p>
      </dgm:t>
    </dgm:pt>
  </dgm:ptLst>
  <dgm:cxnLst>
    <dgm:cxn modelId="{A9F94E0C-BC84-4A99-9220-D87EA546F5DE}" srcId="{174787A3-3FE7-407B-B819-8AA70517AC77}" destId="{2B04170D-0808-47E5-A7F8-B39733F63AC7}" srcOrd="2" destOrd="0" parTransId="{0FBF53FB-9D4C-43E3-BCD3-48ADF76D3EDA}" sibTransId="{1B4A2CBD-2870-476B-802A-835C53002E01}"/>
    <dgm:cxn modelId="{BFEDC4AF-4FFD-497C-9906-4391411B34FD}" type="presOf" srcId="{2D8C1059-E71A-4499-971F-889D26FB37F2}" destId="{904FB2B6-EE8D-43DD-85ED-2A7F25863198}" srcOrd="0" destOrd="0" presId="urn:microsoft.com/office/officeart/2005/8/layout/vList2"/>
    <dgm:cxn modelId="{9C0B58F4-B85C-4D8D-BCB4-2D873DAB7EC4}" type="presOf" srcId="{261E0B99-57AD-4A12-B63A-717029F41535}" destId="{FFF0F147-3DBB-4603-8FB0-8B2F89D00542}" srcOrd="0" destOrd="0" presId="urn:microsoft.com/office/officeart/2005/8/layout/vList2"/>
    <dgm:cxn modelId="{9F14F40F-6B90-4E9A-AF76-3C752EEAFCB3}" srcId="{78EC505C-0AFE-417C-A292-635010C7378E}" destId="{2B9F1E1A-5C7C-40BF-AFB4-ED988520DE2E}" srcOrd="0" destOrd="0" parTransId="{D167C54F-6A63-490D-AEB5-F7EF8D569543}" sibTransId="{ACBE2124-5604-486E-AF98-E235C5223147}"/>
    <dgm:cxn modelId="{320B057B-E9BC-4B4C-82F0-5C0072FAC639}" type="presOf" srcId="{78EC505C-0AFE-417C-A292-635010C7378E}" destId="{174640FA-B7A9-4C5E-9C22-6C854FACEDDC}" srcOrd="0" destOrd="0" presId="urn:microsoft.com/office/officeart/2005/8/layout/vList2"/>
    <dgm:cxn modelId="{F4BC0553-F64D-48E1-90EC-767FCC9E1073}" type="presOf" srcId="{2B04170D-0808-47E5-A7F8-B39733F63AC7}" destId="{16A028B3-9885-4100-AC85-9907CCE004AC}" srcOrd="0" destOrd="0" presId="urn:microsoft.com/office/officeart/2005/8/layout/vList2"/>
    <dgm:cxn modelId="{38722386-590F-46C8-AA78-F7B796B07EB4}" srcId="{174787A3-3FE7-407B-B819-8AA70517AC77}" destId="{E5EB537E-CFF2-44E2-BF4E-3CFA960D4E00}" srcOrd="1" destOrd="0" parTransId="{A3A860D9-E221-415B-9535-37CB522FDF72}" sibTransId="{D010D46B-DF4C-450E-A2ED-17262B80B1D7}"/>
    <dgm:cxn modelId="{FABD48A5-2D74-4CBE-B06B-29E2ED211C1F}" srcId="{174787A3-3FE7-407B-B819-8AA70517AC77}" destId="{78EC505C-0AFE-417C-A292-635010C7378E}" srcOrd="0" destOrd="0" parTransId="{99675D9D-5D5C-4A4A-AA04-7EECA2455DDC}" sibTransId="{ACE03689-B90D-424E-8D60-DF399122D9E6}"/>
    <dgm:cxn modelId="{86218F47-2315-4CE9-BBC6-A48B75478692}" srcId="{2B04170D-0808-47E5-A7F8-B39733F63AC7}" destId="{261E0B99-57AD-4A12-B63A-717029F41535}" srcOrd="0" destOrd="0" parTransId="{17EC7459-56C6-442A-AE87-79D9B3BF4B56}" sibTransId="{6355016C-F1BD-403E-8CE9-55CA5126A1A7}"/>
    <dgm:cxn modelId="{92109F2E-7503-455C-A1B4-2F9C892B5789}" type="presOf" srcId="{2B9F1E1A-5C7C-40BF-AFB4-ED988520DE2E}" destId="{54BD5D39-C2D9-42FB-9F8F-EB468DC67FEE}" srcOrd="0" destOrd="0" presId="urn:microsoft.com/office/officeart/2005/8/layout/vList2"/>
    <dgm:cxn modelId="{DE64CC4F-8F2C-47EB-BACC-16F571C604B8}" type="presOf" srcId="{E5EB537E-CFF2-44E2-BF4E-3CFA960D4E00}" destId="{EDCF7A70-3DB7-40DB-B0D9-4CCD052EE39D}" srcOrd="0" destOrd="0" presId="urn:microsoft.com/office/officeart/2005/8/layout/vList2"/>
    <dgm:cxn modelId="{2D2CACA2-B7EC-457B-9C02-09B192ED7A88}" type="presOf" srcId="{174787A3-3FE7-407B-B819-8AA70517AC77}" destId="{74428A25-7456-46C6-9CE9-F725D03E1592}" srcOrd="0" destOrd="0" presId="urn:microsoft.com/office/officeart/2005/8/layout/vList2"/>
    <dgm:cxn modelId="{AFF8629A-5365-4333-A918-2A9E8AA62B22}" srcId="{E5EB537E-CFF2-44E2-BF4E-3CFA960D4E00}" destId="{2D8C1059-E71A-4499-971F-889D26FB37F2}" srcOrd="0" destOrd="0" parTransId="{8DDE19D7-7256-4D57-BCBB-321E0DE8D9FA}" sibTransId="{187CDB8C-C6D8-4DC5-9D1E-04BC3C14CB8D}"/>
    <dgm:cxn modelId="{B9017E74-89E0-4C48-8373-65536517C529}" type="presParOf" srcId="{74428A25-7456-46C6-9CE9-F725D03E1592}" destId="{174640FA-B7A9-4C5E-9C22-6C854FACEDDC}" srcOrd="0" destOrd="0" presId="urn:microsoft.com/office/officeart/2005/8/layout/vList2"/>
    <dgm:cxn modelId="{662A49E8-06D0-48DF-9373-F88679314CBC}" type="presParOf" srcId="{74428A25-7456-46C6-9CE9-F725D03E1592}" destId="{54BD5D39-C2D9-42FB-9F8F-EB468DC67FEE}" srcOrd="1" destOrd="0" presId="urn:microsoft.com/office/officeart/2005/8/layout/vList2"/>
    <dgm:cxn modelId="{57A12E41-B6EA-4E0E-8D34-736E65E7CA5A}" type="presParOf" srcId="{74428A25-7456-46C6-9CE9-F725D03E1592}" destId="{EDCF7A70-3DB7-40DB-B0D9-4CCD052EE39D}" srcOrd="2" destOrd="0" presId="urn:microsoft.com/office/officeart/2005/8/layout/vList2"/>
    <dgm:cxn modelId="{7720D034-A968-43F2-8054-D1CE4FA04E82}" type="presParOf" srcId="{74428A25-7456-46C6-9CE9-F725D03E1592}" destId="{904FB2B6-EE8D-43DD-85ED-2A7F25863198}" srcOrd="3" destOrd="0" presId="urn:microsoft.com/office/officeart/2005/8/layout/vList2"/>
    <dgm:cxn modelId="{1E4C85C9-44C3-40DC-BFEF-4C92D3820558}" type="presParOf" srcId="{74428A25-7456-46C6-9CE9-F725D03E1592}" destId="{16A028B3-9885-4100-AC85-9907CCE004AC}" srcOrd="4" destOrd="0" presId="urn:microsoft.com/office/officeart/2005/8/layout/vList2"/>
    <dgm:cxn modelId="{7C770571-2A90-4A2B-87D2-7056E65A4A2E}" type="presParOf" srcId="{74428A25-7456-46C6-9CE9-F725D03E1592}" destId="{FFF0F147-3DBB-4603-8FB0-8B2F89D0054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2D7E913-5770-4CC9-AC20-2838F0DFE783}" type="doc">
      <dgm:prSet loTypeId="urn:microsoft.com/office/officeart/2005/8/layout/arrow5" loCatId="relationship" qsTypeId="urn:microsoft.com/office/officeart/2005/8/quickstyle/3d2" qsCatId="3D" csTypeId="urn:microsoft.com/office/officeart/2005/8/colors/accent1_2" csCatId="accent1" phldr="1"/>
      <dgm:spPr/>
      <dgm:t>
        <a:bodyPr/>
        <a:lstStyle/>
        <a:p>
          <a:endParaRPr lang="zh-CN" altLang="en-US"/>
        </a:p>
      </dgm:t>
    </dgm:pt>
    <dgm:pt modelId="{528494CB-C992-4F19-896A-753DF10AF5C5}">
      <dgm:prSet phldrT="[文本]"/>
      <dgm:spPr/>
      <dgm:t>
        <a:bodyPr/>
        <a:lstStyle/>
        <a:p>
          <a:r>
            <a:rPr lang="zh-CN" altLang="en-US" dirty="0" smtClean="0">
              <a:latin typeface="华文新魏" panose="02010800040101010101" pitchFamily="2" charset="-122"/>
              <a:ea typeface="华文新魏" panose="02010800040101010101" pitchFamily="2" charset="-122"/>
            </a:rPr>
            <a:t>泛在化</a:t>
          </a:r>
          <a:endParaRPr lang="zh-CN" altLang="en-US" dirty="0">
            <a:latin typeface="华文新魏" panose="02010800040101010101" pitchFamily="2" charset="-122"/>
            <a:ea typeface="华文新魏" panose="02010800040101010101" pitchFamily="2" charset="-122"/>
          </a:endParaRPr>
        </a:p>
      </dgm:t>
    </dgm:pt>
    <dgm:pt modelId="{CD61A5BC-0CC9-4747-9619-A2D44600E7A4}" type="parTrans" cxnId="{75125EFF-D79C-4E14-8066-0EA9104A8A3C}">
      <dgm:prSet/>
      <dgm:spPr/>
      <dgm:t>
        <a:bodyPr/>
        <a:lstStyle/>
        <a:p>
          <a:endParaRPr lang="zh-CN" altLang="en-US"/>
        </a:p>
      </dgm:t>
    </dgm:pt>
    <dgm:pt modelId="{74234432-3FA4-4655-9C2F-95082EF90982}" type="sibTrans" cxnId="{75125EFF-D79C-4E14-8066-0EA9104A8A3C}">
      <dgm:prSet/>
      <dgm:spPr/>
      <dgm:t>
        <a:bodyPr/>
        <a:lstStyle/>
        <a:p>
          <a:endParaRPr lang="zh-CN" altLang="en-US"/>
        </a:p>
      </dgm:t>
    </dgm:pt>
    <dgm:pt modelId="{967B37CF-7E9C-4927-A839-044D13B5C4F0}">
      <dgm:prSet phldrT="[文本]"/>
      <dgm:spPr/>
      <dgm:t>
        <a:bodyPr/>
        <a:lstStyle/>
        <a:p>
          <a:r>
            <a:rPr lang="zh-CN" altLang="en-US" dirty="0" smtClean="0">
              <a:latin typeface="华文新魏" panose="02010800040101010101" pitchFamily="2" charset="-122"/>
              <a:ea typeface="华文新魏" panose="02010800040101010101" pitchFamily="2" charset="-122"/>
            </a:rPr>
            <a:t>无所不在</a:t>
          </a:r>
          <a:endParaRPr lang="zh-CN" altLang="en-US" dirty="0">
            <a:latin typeface="华文新魏" panose="02010800040101010101" pitchFamily="2" charset="-122"/>
            <a:ea typeface="华文新魏" panose="02010800040101010101" pitchFamily="2" charset="-122"/>
          </a:endParaRPr>
        </a:p>
      </dgm:t>
    </dgm:pt>
    <dgm:pt modelId="{2CB1BDF4-56B1-430A-85D1-7A671392E787}" type="parTrans" cxnId="{35353886-8F6D-422A-A78A-B03138722431}">
      <dgm:prSet/>
      <dgm:spPr/>
      <dgm:t>
        <a:bodyPr/>
        <a:lstStyle/>
        <a:p>
          <a:endParaRPr lang="zh-CN" altLang="en-US"/>
        </a:p>
      </dgm:t>
    </dgm:pt>
    <dgm:pt modelId="{A830B209-295A-4FAF-A80A-70B3BC3219AD}" type="sibTrans" cxnId="{35353886-8F6D-422A-A78A-B03138722431}">
      <dgm:prSet/>
      <dgm:spPr/>
      <dgm:t>
        <a:bodyPr/>
        <a:lstStyle/>
        <a:p>
          <a:endParaRPr lang="zh-CN" altLang="en-US"/>
        </a:p>
      </dgm:t>
    </dgm:pt>
    <dgm:pt modelId="{D750D5FE-3D29-4455-AC64-797B0420816F}" type="pres">
      <dgm:prSet presAssocID="{42D7E913-5770-4CC9-AC20-2838F0DFE783}" presName="diagram" presStyleCnt="0">
        <dgm:presLayoutVars>
          <dgm:dir/>
          <dgm:resizeHandles val="exact"/>
        </dgm:presLayoutVars>
      </dgm:prSet>
      <dgm:spPr/>
      <dgm:t>
        <a:bodyPr/>
        <a:lstStyle/>
        <a:p>
          <a:endParaRPr lang="zh-CN" altLang="en-US"/>
        </a:p>
      </dgm:t>
    </dgm:pt>
    <dgm:pt modelId="{8250EE88-BC5C-486B-9A28-B84F6857F35D}" type="pres">
      <dgm:prSet presAssocID="{528494CB-C992-4F19-896A-753DF10AF5C5}" presName="arrow" presStyleLbl="node1" presStyleIdx="0" presStyleCnt="2">
        <dgm:presLayoutVars>
          <dgm:bulletEnabled val="1"/>
        </dgm:presLayoutVars>
      </dgm:prSet>
      <dgm:spPr/>
      <dgm:t>
        <a:bodyPr/>
        <a:lstStyle/>
        <a:p>
          <a:endParaRPr lang="zh-CN" altLang="en-US"/>
        </a:p>
      </dgm:t>
    </dgm:pt>
    <dgm:pt modelId="{A3413F92-6F46-411E-A750-D5A792296A7D}" type="pres">
      <dgm:prSet presAssocID="{967B37CF-7E9C-4927-A839-044D13B5C4F0}" presName="arrow" presStyleLbl="node1" presStyleIdx="1" presStyleCnt="2">
        <dgm:presLayoutVars>
          <dgm:bulletEnabled val="1"/>
        </dgm:presLayoutVars>
      </dgm:prSet>
      <dgm:spPr/>
      <dgm:t>
        <a:bodyPr/>
        <a:lstStyle/>
        <a:p>
          <a:endParaRPr lang="zh-CN" altLang="en-US"/>
        </a:p>
      </dgm:t>
    </dgm:pt>
  </dgm:ptLst>
  <dgm:cxnLst>
    <dgm:cxn modelId="{75125EFF-D79C-4E14-8066-0EA9104A8A3C}" srcId="{42D7E913-5770-4CC9-AC20-2838F0DFE783}" destId="{528494CB-C992-4F19-896A-753DF10AF5C5}" srcOrd="0" destOrd="0" parTransId="{CD61A5BC-0CC9-4747-9619-A2D44600E7A4}" sibTransId="{74234432-3FA4-4655-9C2F-95082EF90982}"/>
    <dgm:cxn modelId="{02AAF97D-52BA-42D3-B090-A97B06088222}" type="presOf" srcId="{42D7E913-5770-4CC9-AC20-2838F0DFE783}" destId="{D750D5FE-3D29-4455-AC64-797B0420816F}" srcOrd="0" destOrd="0" presId="urn:microsoft.com/office/officeart/2005/8/layout/arrow5"/>
    <dgm:cxn modelId="{12AC228D-EE8D-4458-B207-4D9DA8437330}" type="presOf" srcId="{967B37CF-7E9C-4927-A839-044D13B5C4F0}" destId="{A3413F92-6F46-411E-A750-D5A792296A7D}" srcOrd="0" destOrd="0" presId="urn:microsoft.com/office/officeart/2005/8/layout/arrow5"/>
    <dgm:cxn modelId="{5D599EB4-7F41-445E-AF9C-6944AFA75DFB}" type="presOf" srcId="{528494CB-C992-4F19-896A-753DF10AF5C5}" destId="{8250EE88-BC5C-486B-9A28-B84F6857F35D}" srcOrd="0" destOrd="0" presId="urn:microsoft.com/office/officeart/2005/8/layout/arrow5"/>
    <dgm:cxn modelId="{35353886-8F6D-422A-A78A-B03138722431}" srcId="{42D7E913-5770-4CC9-AC20-2838F0DFE783}" destId="{967B37CF-7E9C-4927-A839-044D13B5C4F0}" srcOrd="1" destOrd="0" parTransId="{2CB1BDF4-56B1-430A-85D1-7A671392E787}" sibTransId="{A830B209-295A-4FAF-A80A-70B3BC3219AD}"/>
    <dgm:cxn modelId="{61ACA149-A962-4C1E-8F4D-499EF81C7944}" type="presParOf" srcId="{D750D5FE-3D29-4455-AC64-797B0420816F}" destId="{8250EE88-BC5C-486B-9A28-B84F6857F35D}" srcOrd="0" destOrd="0" presId="urn:microsoft.com/office/officeart/2005/8/layout/arrow5"/>
    <dgm:cxn modelId="{C17E90BE-453E-44D7-B800-7BAD59394E3F}" type="presParOf" srcId="{D750D5FE-3D29-4455-AC64-797B0420816F}" destId="{A3413F92-6F46-411E-A750-D5A792296A7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30B1E19-8023-4F16-A3F2-1EB2468C0861}" type="doc">
      <dgm:prSet loTypeId="urn:microsoft.com/office/officeart/2005/8/layout/arrow3" loCatId="relationship" qsTypeId="urn:microsoft.com/office/officeart/2005/8/quickstyle/3d2" qsCatId="3D" csTypeId="urn:microsoft.com/office/officeart/2005/8/colors/accent1_2" csCatId="accent1" phldr="1"/>
      <dgm:spPr/>
      <dgm:t>
        <a:bodyPr/>
        <a:lstStyle/>
        <a:p>
          <a:endParaRPr lang="zh-CN" altLang="en-US"/>
        </a:p>
      </dgm:t>
    </dgm:pt>
    <dgm:pt modelId="{4FD4FA79-C880-486E-B5A2-D1797DB0264D}">
      <dgm:prSet phldrT="[文本]"/>
      <dgm:spPr/>
      <dgm:t>
        <a:bodyPr/>
        <a:lstStyle/>
        <a:p>
          <a:r>
            <a:rPr lang="zh-CN" altLang="en-US" dirty="0" smtClean="0">
              <a:latin typeface="华文新魏" panose="02010800040101010101" pitchFamily="2" charset="-122"/>
              <a:ea typeface="华文新魏" panose="02010800040101010101" pitchFamily="2" charset="-122"/>
            </a:rPr>
            <a:t>泛在化的技术支撑</a:t>
          </a:r>
          <a:endParaRPr lang="zh-CN" altLang="en-US" dirty="0">
            <a:latin typeface="华文新魏" panose="02010800040101010101" pitchFamily="2" charset="-122"/>
            <a:ea typeface="华文新魏" panose="02010800040101010101" pitchFamily="2" charset="-122"/>
          </a:endParaRPr>
        </a:p>
      </dgm:t>
    </dgm:pt>
    <dgm:pt modelId="{651F6B50-244D-4CF5-99CF-95260B41549E}" type="parTrans" cxnId="{A31DFF84-7047-4C2B-A70C-74407C164D5E}">
      <dgm:prSet/>
      <dgm:spPr/>
      <dgm:t>
        <a:bodyPr/>
        <a:lstStyle/>
        <a:p>
          <a:endParaRPr lang="zh-CN" altLang="en-US"/>
        </a:p>
      </dgm:t>
    </dgm:pt>
    <dgm:pt modelId="{9312C68B-7AE7-43A4-BBC7-7AD6327AE8E7}" type="sibTrans" cxnId="{A31DFF84-7047-4C2B-A70C-74407C164D5E}">
      <dgm:prSet/>
      <dgm:spPr/>
      <dgm:t>
        <a:bodyPr/>
        <a:lstStyle/>
        <a:p>
          <a:endParaRPr lang="zh-CN" altLang="en-US"/>
        </a:p>
      </dgm:t>
    </dgm:pt>
    <dgm:pt modelId="{26AE63EF-3012-4DE2-A16F-61BE25C29C7B}">
      <dgm:prSet phldrT="[文本]" custT="1"/>
      <dgm:spPr/>
      <dgm:t>
        <a:bodyPr/>
        <a:lstStyle/>
        <a:p>
          <a:r>
            <a:rPr lang="zh-CN" altLang="en-US" sz="3200" dirty="0" smtClean="0">
              <a:latin typeface="华文新魏" panose="02010800040101010101" pitchFamily="2" charset="-122"/>
              <a:ea typeface="华文新魏" panose="02010800040101010101" pitchFamily="2" charset="-122"/>
            </a:rPr>
            <a:t>物联网</a:t>
          </a:r>
          <a:endParaRPr lang="en-US" altLang="zh-CN" sz="3200" dirty="0" smtClean="0">
            <a:latin typeface="华文新魏" panose="02010800040101010101" pitchFamily="2" charset="-122"/>
            <a:ea typeface="华文新魏" panose="02010800040101010101" pitchFamily="2" charset="-122"/>
          </a:endParaRPr>
        </a:p>
        <a:p>
          <a:r>
            <a:rPr lang="en-US" altLang="zh-CN" sz="2000" dirty="0" smtClean="0">
              <a:latin typeface="华文新魏" panose="02010800040101010101" pitchFamily="2" charset="-122"/>
              <a:ea typeface="华文新魏" panose="02010800040101010101" pitchFamily="2" charset="-122"/>
            </a:rPr>
            <a:t>Internet  of    things</a:t>
          </a:r>
          <a:endParaRPr lang="zh-CN" altLang="en-US" sz="2000" dirty="0">
            <a:latin typeface="华文新魏" panose="02010800040101010101" pitchFamily="2" charset="-122"/>
            <a:ea typeface="华文新魏" panose="02010800040101010101" pitchFamily="2" charset="-122"/>
          </a:endParaRPr>
        </a:p>
      </dgm:t>
    </dgm:pt>
    <dgm:pt modelId="{54F916C5-71BE-47DF-A7D6-858090160364}" type="parTrans" cxnId="{BC06F085-B0D1-4FC8-915F-CDFC47A752B2}">
      <dgm:prSet/>
      <dgm:spPr/>
      <dgm:t>
        <a:bodyPr/>
        <a:lstStyle/>
        <a:p>
          <a:endParaRPr lang="zh-CN" altLang="en-US"/>
        </a:p>
      </dgm:t>
    </dgm:pt>
    <dgm:pt modelId="{8DB6C382-5910-42ED-B7B1-F558453E5AD5}" type="sibTrans" cxnId="{BC06F085-B0D1-4FC8-915F-CDFC47A752B2}">
      <dgm:prSet/>
      <dgm:spPr/>
      <dgm:t>
        <a:bodyPr/>
        <a:lstStyle/>
        <a:p>
          <a:endParaRPr lang="zh-CN" altLang="en-US"/>
        </a:p>
      </dgm:t>
    </dgm:pt>
    <dgm:pt modelId="{49EEE29F-1AC2-4A75-A2C4-D96DB6F590D1}" type="pres">
      <dgm:prSet presAssocID="{D30B1E19-8023-4F16-A3F2-1EB2468C0861}" presName="compositeShape" presStyleCnt="0">
        <dgm:presLayoutVars>
          <dgm:chMax val="2"/>
          <dgm:dir/>
          <dgm:resizeHandles val="exact"/>
        </dgm:presLayoutVars>
      </dgm:prSet>
      <dgm:spPr/>
      <dgm:t>
        <a:bodyPr/>
        <a:lstStyle/>
        <a:p>
          <a:endParaRPr lang="zh-CN" altLang="en-US"/>
        </a:p>
      </dgm:t>
    </dgm:pt>
    <dgm:pt modelId="{A12B2C78-0CB5-45A8-924B-0B027202EBF5}" type="pres">
      <dgm:prSet presAssocID="{D30B1E19-8023-4F16-A3F2-1EB2468C0861}" presName="divider" presStyleLbl="fgShp" presStyleIdx="0" presStyleCnt="1"/>
      <dgm:spPr/>
    </dgm:pt>
    <dgm:pt modelId="{93123CD1-9430-4B5F-8A95-596B8D6C293E}" type="pres">
      <dgm:prSet presAssocID="{4FD4FA79-C880-486E-B5A2-D1797DB0264D}" presName="downArrow" presStyleLbl="node1" presStyleIdx="0" presStyleCnt="2"/>
      <dgm:spPr/>
    </dgm:pt>
    <dgm:pt modelId="{83D48364-CA66-4E42-AB37-5EB524DEC979}" type="pres">
      <dgm:prSet presAssocID="{4FD4FA79-C880-486E-B5A2-D1797DB0264D}" presName="downArrowText" presStyleLbl="revTx" presStyleIdx="0" presStyleCnt="2">
        <dgm:presLayoutVars>
          <dgm:bulletEnabled val="1"/>
        </dgm:presLayoutVars>
      </dgm:prSet>
      <dgm:spPr/>
      <dgm:t>
        <a:bodyPr/>
        <a:lstStyle/>
        <a:p>
          <a:endParaRPr lang="zh-CN" altLang="en-US"/>
        </a:p>
      </dgm:t>
    </dgm:pt>
    <dgm:pt modelId="{5604B67D-AD2B-4EA6-913B-509D43914D2C}" type="pres">
      <dgm:prSet presAssocID="{26AE63EF-3012-4DE2-A16F-61BE25C29C7B}" presName="upArrow" presStyleLbl="node1" presStyleIdx="1" presStyleCnt="2"/>
      <dgm:spPr/>
    </dgm:pt>
    <dgm:pt modelId="{810BC270-0F0A-4E82-B161-680611D74405}" type="pres">
      <dgm:prSet presAssocID="{26AE63EF-3012-4DE2-A16F-61BE25C29C7B}" presName="upArrowText" presStyleLbl="revTx" presStyleIdx="1" presStyleCnt="2" custScaleX="141584">
        <dgm:presLayoutVars>
          <dgm:bulletEnabled val="1"/>
        </dgm:presLayoutVars>
      </dgm:prSet>
      <dgm:spPr/>
      <dgm:t>
        <a:bodyPr/>
        <a:lstStyle/>
        <a:p>
          <a:endParaRPr lang="zh-CN" altLang="en-US"/>
        </a:p>
      </dgm:t>
    </dgm:pt>
  </dgm:ptLst>
  <dgm:cxnLst>
    <dgm:cxn modelId="{1D751542-FCDB-4FBF-802E-2A949CA10509}" type="presOf" srcId="{26AE63EF-3012-4DE2-A16F-61BE25C29C7B}" destId="{810BC270-0F0A-4E82-B161-680611D74405}" srcOrd="0" destOrd="0" presId="urn:microsoft.com/office/officeart/2005/8/layout/arrow3"/>
    <dgm:cxn modelId="{A31DFF84-7047-4C2B-A70C-74407C164D5E}" srcId="{D30B1E19-8023-4F16-A3F2-1EB2468C0861}" destId="{4FD4FA79-C880-486E-B5A2-D1797DB0264D}" srcOrd="0" destOrd="0" parTransId="{651F6B50-244D-4CF5-99CF-95260B41549E}" sibTransId="{9312C68B-7AE7-43A4-BBC7-7AD6327AE8E7}"/>
    <dgm:cxn modelId="{B89BB270-0BDD-4587-8932-F8C78C4874BA}" type="presOf" srcId="{4FD4FA79-C880-486E-B5A2-D1797DB0264D}" destId="{83D48364-CA66-4E42-AB37-5EB524DEC979}" srcOrd="0" destOrd="0" presId="urn:microsoft.com/office/officeart/2005/8/layout/arrow3"/>
    <dgm:cxn modelId="{988056AE-2290-46FD-A6BA-6832EAD7EFA5}" type="presOf" srcId="{D30B1E19-8023-4F16-A3F2-1EB2468C0861}" destId="{49EEE29F-1AC2-4A75-A2C4-D96DB6F590D1}" srcOrd="0" destOrd="0" presId="urn:microsoft.com/office/officeart/2005/8/layout/arrow3"/>
    <dgm:cxn modelId="{BC06F085-B0D1-4FC8-915F-CDFC47A752B2}" srcId="{D30B1E19-8023-4F16-A3F2-1EB2468C0861}" destId="{26AE63EF-3012-4DE2-A16F-61BE25C29C7B}" srcOrd="1" destOrd="0" parTransId="{54F916C5-71BE-47DF-A7D6-858090160364}" sibTransId="{8DB6C382-5910-42ED-B7B1-F558453E5AD5}"/>
    <dgm:cxn modelId="{FF0E0D3F-40D9-4FA4-8068-7A68DECF7306}" type="presParOf" srcId="{49EEE29F-1AC2-4A75-A2C4-D96DB6F590D1}" destId="{A12B2C78-0CB5-45A8-924B-0B027202EBF5}" srcOrd="0" destOrd="0" presId="urn:microsoft.com/office/officeart/2005/8/layout/arrow3"/>
    <dgm:cxn modelId="{6830531F-C9D9-4465-961E-93D7787F02D6}" type="presParOf" srcId="{49EEE29F-1AC2-4A75-A2C4-D96DB6F590D1}" destId="{93123CD1-9430-4B5F-8A95-596B8D6C293E}" srcOrd="1" destOrd="0" presId="urn:microsoft.com/office/officeart/2005/8/layout/arrow3"/>
    <dgm:cxn modelId="{32119BDF-9E3D-4074-ACEF-7A6CDD674748}" type="presParOf" srcId="{49EEE29F-1AC2-4A75-A2C4-D96DB6F590D1}" destId="{83D48364-CA66-4E42-AB37-5EB524DEC979}" srcOrd="2" destOrd="0" presId="urn:microsoft.com/office/officeart/2005/8/layout/arrow3"/>
    <dgm:cxn modelId="{97A21C27-C6F0-4B24-93E0-2CBF29604B86}" type="presParOf" srcId="{49EEE29F-1AC2-4A75-A2C4-D96DB6F590D1}" destId="{5604B67D-AD2B-4EA6-913B-509D43914D2C}" srcOrd="3" destOrd="0" presId="urn:microsoft.com/office/officeart/2005/8/layout/arrow3"/>
    <dgm:cxn modelId="{94130BB3-EFE5-4342-A238-CAE0CF05DE25}" type="presParOf" srcId="{49EEE29F-1AC2-4A75-A2C4-D96DB6F590D1}" destId="{810BC270-0F0A-4E82-B161-680611D7440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FDBCA63-7566-429E-9D51-116DA3D80E3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3A0E9414-FC04-4FBC-811F-9F3F3E581ABB}">
      <dgm:prSet phldrT="[文本]" custT="1"/>
      <dgm:spPr/>
      <dgm:t>
        <a:bodyPr/>
        <a:lstStyle/>
        <a:p>
          <a:r>
            <a:rPr lang="zh-CN" altLang="en-US" sz="3200" b="0" i="0" dirty="0" smtClean="0">
              <a:latin typeface="华文新魏" panose="02010800040101010101" pitchFamily="2" charset="-122"/>
              <a:ea typeface="华文新魏" panose="02010800040101010101" pitchFamily="2" charset="-122"/>
            </a:rPr>
            <a:t>企业内部资源的协同</a:t>
          </a:r>
          <a:endParaRPr lang="zh-CN" altLang="en-US" sz="3200" dirty="0">
            <a:latin typeface="华文新魏" panose="02010800040101010101" pitchFamily="2" charset="-122"/>
            <a:ea typeface="华文新魏" panose="02010800040101010101" pitchFamily="2" charset="-122"/>
          </a:endParaRPr>
        </a:p>
      </dgm:t>
    </dgm:pt>
    <dgm:pt modelId="{B67A534F-FC1C-4F19-9E41-490F62C09D33}" type="parTrans" cxnId="{68BE61FA-79C0-4EF8-BE02-4181EDEB663B}">
      <dgm:prSet/>
      <dgm:spPr/>
      <dgm:t>
        <a:bodyPr/>
        <a:lstStyle/>
        <a:p>
          <a:endParaRPr lang="zh-CN" altLang="en-US"/>
        </a:p>
      </dgm:t>
    </dgm:pt>
    <dgm:pt modelId="{CC991BC0-FFD4-477C-848F-41A8B6D4A856}" type="sibTrans" cxnId="{68BE61FA-79C0-4EF8-BE02-4181EDEB663B}">
      <dgm:prSet/>
      <dgm:spPr/>
      <dgm:t>
        <a:bodyPr/>
        <a:lstStyle/>
        <a:p>
          <a:endParaRPr lang="zh-CN" altLang="en-US"/>
        </a:p>
      </dgm:t>
    </dgm:pt>
    <dgm:pt modelId="{ACF4EC36-3016-4A89-AF83-46DBF3597BB6}">
      <dgm:prSet phldrT="[文本]" custT="1"/>
      <dgm:spPr/>
      <dgm:t>
        <a:bodyPr/>
        <a:lstStyle/>
        <a:p>
          <a:pPr marL="228600" indent="0" defTabSz="1066800">
            <a:lnSpc>
              <a:spcPct val="90000"/>
            </a:lnSpc>
            <a:spcBef>
              <a:spcPct val="0"/>
            </a:spcBef>
            <a:spcAft>
              <a:spcPct val="15000"/>
            </a:spcAft>
            <a:buNone/>
          </a:pPr>
          <a:r>
            <a:rPr lang="zh-CN" altLang="en-US" sz="3200" b="0" i="0" dirty="0" smtClean="0">
              <a:latin typeface="华文新魏" panose="02010800040101010101" pitchFamily="2" charset="-122"/>
              <a:ea typeface="华文新魏" panose="02010800040101010101" pitchFamily="2" charset="-122"/>
            </a:rPr>
            <a:t>不同的业务指标和目标之间的协同</a:t>
          </a:r>
          <a:endParaRPr lang="zh-CN" altLang="en-US" sz="3200" dirty="0">
            <a:latin typeface="华文新魏" panose="02010800040101010101" pitchFamily="2" charset="-122"/>
            <a:ea typeface="华文新魏" panose="02010800040101010101" pitchFamily="2" charset="-122"/>
          </a:endParaRPr>
        </a:p>
      </dgm:t>
    </dgm:pt>
    <dgm:pt modelId="{22D7CC5D-462D-417F-AE3D-CDF24664110A}" type="parTrans" cxnId="{4A9F72E9-C51C-40DE-B4F3-2514D6136F4C}">
      <dgm:prSet/>
      <dgm:spPr/>
      <dgm:t>
        <a:bodyPr/>
        <a:lstStyle/>
        <a:p>
          <a:endParaRPr lang="zh-CN" altLang="en-US"/>
        </a:p>
      </dgm:t>
    </dgm:pt>
    <dgm:pt modelId="{345C853B-2321-414B-9846-08C7FC00A037}" type="sibTrans" cxnId="{4A9F72E9-C51C-40DE-B4F3-2514D6136F4C}">
      <dgm:prSet/>
      <dgm:spPr/>
      <dgm:t>
        <a:bodyPr/>
        <a:lstStyle/>
        <a:p>
          <a:endParaRPr lang="zh-CN" altLang="en-US"/>
        </a:p>
      </dgm:t>
    </dgm:pt>
    <dgm:pt modelId="{5B8EEF95-6F38-40E4-96DA-251B43CC2C61}">
      <dgm:prSet phldrT="[文本]" custT="1"/>
      <dgm:spPr/>
      <dgm:t>
        <a:bodyPr/>
        <a:lstStyle/>
        <a:p>
          <a:r>
            <a:rPr lang="zh-CN" altLang="en-US" sz="3200" b="0" i="0" dirty="0" smtClean="0">
              <a:latin typeface="华文新魏" panose="02010800040101010101" pitchFamily="2" charset="-122"/>
              <a:ea typeface="华文新魏" panose="02010800040101010101" pitchFamily="2" charset="-122"/>
            </a:rPr>
            <a:t>企业内外资源的协同</a:t>
          </a:r>
          <a:endParaRPr lang="zh-CN" altLang="en-US" sz="3200" dirty="0">
            <a:latin typeface="华文新魏" panose="02010800040101010101" pitchFamily="2" charset="-122"/>
            <a:ea typeface="华文新魏" panose="02010800040101010101" pitchFamily="2" charset="-122"/>
          </a:endParaRPr>
        </a:p>
      </dgm:t>
    </dgm:pt>
    <dgm:pt modelId="{772759D7-7421-46FC-A352-7FC82D71AA90}" type="parTrans" cxnId="{5D66885F-2050-4F80-A133-4E7F40D154F0}">
      <dgm:prSet/>
      <dgm:spPr/>
      <dgm:t>
        <a:bodyPr/>
        <a:lstStyle/>
        <a:p>
          <a:endParaRPr lang="zh-CN" altLang="en-US"/>
        </a:p>
      </dgm:t>
    </dgm:pt>
    <dgm:pt modelId="{947D2FE5-8926-41D4-B46F-0AF7024E0523}" type="sibTrans" cxnId="{5D66885F-2050-4F80-A133-4E7F40D154F0}">
      <dgm:prSet/>
      <dgm:spPr/>
      <dgm:t>
        <a:bodyPr/>
        <a:lstStyle/>
        <a:p>
          <a:endParaRPr lang="zh-CN" altLang="en-US"/>
        </a:p>
      </dgm:t>
    </dgm:pt>
    <dgm:pt modelId="{06DF8F7A-58D3-4E90-B18F-27FB3BB13FB9}">
      <dgm:prSet phldrT="[文本]" custT="1"/>
      <dgm:spPr/>
      <dgm:t>
        <a:bodyPr/>
        <a:lstStyle/>
        <a:p>
          <a:r>
            <a:rPr lang="zh-CN" altLang="en-US" sz="3200" b="0" i="0" dirty="0" smtClean="0">
              <a:latin typeface="华文新魏" panose="02010800040101010101" pitchFamily="2" charset="-122"/>
              <a:ea typeface="华文新魏" panose="02010800040101010101" pitchFamily="2" charset="-122"/>
            </a:rPr>
            <a:t>整个供应链的协同</a:t>
          </a:r>
          <a:endParaRPr lang="zh-CN" altLang="en-US" sz="3200" dirty="0">
            <a:latin typeface="华文新魏" panose="02010800040101010101" pitchFamily="2" charset="-122"/>
            <a:ea typeface="华文新魏" panose="02010800040101010101" pitchFamily="2" charset="-122"/>
          </a:endParaRPr>
        </a:p>
      </dgm:t>
    </dgm:pt>
    <dgm:pt modelId="{00785F75-6C13-41E8-B2B2-96C793593719}" type="parTrans" cxnId="{89774D0A-8547-414B-8352-2871B77969F9}">
      <dgm:prSet/>
      <dgm:spPr/>
      <dgm:t>
        <a:bodyPr/>
        <a:lstStyle/>
        <a:p>
          <a:endParaRPr lang="zh-CN" altLang="en-US"/>
        </a:p>
      </dgm:t>
    </dgm:pt>
    <dgm:pt modelId="{A696E6AB-465F-4C62-8DCE-E1FA867D0993}" type="sibTrans" cxnId="{89774D0A-8547-414B-8352-2871B77969F9}">
      <dgm:prSet/>
      <dgm:spPr/>
      <dgm:t>
        <a:bodyPr/>
        <a:lstStyle/>
        <a:p>
          <a:endParaRPr lang="zh-CN" altLang="en-US"/>
        </a:p>
      </dgm:t>
    </dgm:pt>
    <dgm:pt modelId="{2D0EA6F0-6DB1-47E0-B1CC-63BF4505CA93}">
      <dgm:prSet phldrT="[文本]" custT="1"/>
      <dgm:spPr/>
      <dgm:t>
        <a:bodyPr/>
        <a:lstStyle/>
        <a:p>
          <a:pPr marL="228600" indent="0" defTabSz="1066800">
            <a:lnSpc>
              <a:spcPct val="90000"/>
            </a:lnSpc>
            <a:spcBef>
              <a:spcPct val="0"/>
            </a:spcBef>
            <a:spcAft>
              <a:spcPct val="15000"/>
            </a:spcAft>
            <a:buNone/>
          </a:pPr>
          <a:r>
            <a:rPr lang="zh-CN" altLang="en-US" sz="3200" b="0" i="0" dirty="0" smtClean="0">
              <a:latin typeface="华文新魏" panose="02010800040101010101" pitchFamily="2" charset="-122"/>
              <a:ea typeface="华文新魏" panose="02010800040101010101" pitchFamily="2" charset="-122"/>
            </a:rPr>
            <a:t>各种资源约束的协同</a:t>
          </a:r>
          <a:endParaRPr lang="zh-CN" altLang="en-US" sz="3200" dirty="0">
            <a:latin typeface="华文新魏" panose="02010800040101010101" pitchFamily="2" charset="-122"/>
            <a:ea typeface="华文新魏" panose="02010800040101010101" pitchFamily="2" charset="-122"/>
          </a:endParaRPr>
        </a:p>
      </dgm:t>
    </dgm:pt>
    <dgm:pt modelId="{8F80425C-5AF3-4961-8B1B-F474CFD0CE4F}" type="parTrans" cxnId="{3FFD03D1-7B88-4BE3-ABEC-83F1ECCFCADD}">
      <dgm:prSet/>
      <dgm:spPr/>
      <dgm:t>
        <a:bodyPr/>
        <a:lstStyle/>
        <a:p>
          <a:endParaRPr lang="zh-CN" altLang="en-US"/>
        </a:p>
      </dgm:t>
    </dgm:pt>
    <dgm:pt modelId="{5B85DE0C-3DBD-4FA8-B954-07DC21CFA73B}" type="sibTrans" cxnId="{3FFD03D1-7B88-4BE3-ABEC-83F1ECCFCADD}">
      <dgm:prSet/>
      <dgm:spPr/>
      <dgm:t>
        <a:bodyPr/>
        <a:lstStyle/>
        <a:p>
          <a:endParaRPr lang="zh-CN" altLang="en-US"/>
        </a:p>
      </dgm:t>
    </dgm:pt>
    <dgm:pt modelId="{6C162D14-347F-4E6E-8D7F-00311A257CF4}">
      <dgm:prSet phldrT="[文本]" custT="1"/>
      <dgm:spPr/>
      <dgm:t>
        <a:bodyPr/>
        <a:lstStyle/>
        <a:p>
          <a:pPr marL="228600" indent="0" defTabSz="1066800">
            <a:lnSpc>
              <a:spcPct val="90000"/>
            </a:lnSpc>
            <a:spcBef>
              <a:spcPct val="0"/>
            </a:spcBef>
            <a:spcAft>
              <a:spcPct val="15000"/>
            </a:spcAft>
            <a:buNone/>
          </a:pPr>
          <a:r>
            <a:rPr lang="zh-CN" altLang="en-US" sz="3200" b="0" i="0" dirty="0" smtClean="0">
              <a:latin typeface="华文新魏" panose="02010800040101010101" pitchFamily="2" charset="-122"/>
              <a:ea typeface="华文新魏" panose="02010800040101010101" pitchFamily="2" charset="-122"/>
            </a:rPr>
            <a:t>各部门之间的业务协同</a:t>
          </a:r>
          <a:endParaRPr lang="zh-CN" altLang="en-US" sz="3200" dirty="0">
            <a:latin typeface="华文新魏" panose="02010800040101010101" pitchFamily="2" charset="-122"/>
            <a:ea typeface="华文新魏" panose="02010800040101010101" pitchFamily="2" charset="-122"/>
          </a:endParaRPr>
        </a:p>
      </dgm:t>
    </dgm:pt>
    <dgm:pt modelId="{912DAC4D-8B39-4B46-81B9-B8894075FA76}" type="sibTrans" cxnId="{5531B931-B01B-41AE-9E93-303FC27C4259}">
      <dgm:prSet/>
      <dgm:spPr/>
      <dgm:t>
        <a:bodyPr/>
        <a:lstStyle/>
        <a:p>
          <a:endParaRPr lang="zh-CN" altLang="en-US"/>
        </a:p>
      </dgm:t>
    </dgm:pt>
    <dgm:pt modelId="{93900E1A-DB15-4DA0-BFD2-743FBEC3FC8D}" type="parTrans" cxnId="{5531B931-B01B-41AE-9E93-303FC27C4259}">
      <dgm:prSet/>
      <dgm:spPr/>
      <dgm:t>
        <a:bodyPr/>
        <a:lstStyle/>
        <a:p>
          <a:endParaRPr lang="zh-CN" altLang="en-US"/>
        </a:p>
      </dgm:t>
    </dgm:pt>
    <dgm:pt modelId="{61B332CF-7743-43B1-8A82-F58646AA1BC8}">
      <dgm:prSet phldrT="[文本]" custT="1"/>
      <dgm:spPr/>
      <dgm:t>
        <a:bodyPr/>
        <a:lstStyle/>
        <a:p>
          <a:r>
            <a:rPr lang="zh-CN" altLang="en-US" sz="3200" b="0" i="0" dirty="0" smtClean="0">
              <a:latin typeface="华文新魏" panose="02010800040101010101" pitchFamily="2" charset="-122"/>
              <a:ea typeface="华文新魏" panose="02010800040101010101" pitchFamily="2" charset="-122"/>
            </a:rPr>
            <a:t>如客户的需求、供应、生产、采购、交易间的协同</a:t>
          </a:r>
          <a:endParaRPr lang="zh-CN" altLang="en-US" sz="3200" dirty="0">
            <a:latin typeface="华文新魏" panose="02010800040101010101" pitchFamily="2" charset="-122"/>
            <a:ea typeface="华文新魏" panose="02010800040101010101" pitchFamily="2" charset="-122"/>
          </a:endParaRPr>
        </a:p>
      </dgm:t>
    </dgm:pt>
    <dgm:pt modelId="{737BD857-FE26-4E3E-B659-520A40609380}" type="parTrans" cxnId="{270795FC-EBA0-47B2-A5DA-EFF925CD6130}">
      <dgm:prSet/>
      <dgm:spPr/>
      <dgm:t>
        <a:bodyPr/>
        <a:lstStyle/>
        <a:p>
          <a:endParaRPr lang="zh-CN" altLang="en-US"/>
        </a:p>
      </dgm:t>
    </dgm:pt>
    <dgm:pt modelId="{101C4132-0EE9-43A2-A3E5-838A4811B7E2}" type="sibTrans" cxnId="{270795FC-EBA0-47B2-A5DA-EFF925CD6130}">
      <dgm:prSet/>
      <dgm:spPr/>
      <dgm:t>
        <a:bodyPr/>
        <a:lstStyle/>
        <a:p>
          <a:endParaRPr lang="zh-CN" altLang="en-US"/>
        </a:p>
      </dgm:t>
    </dgm:pt>
    <dgm:pt modelId="{6C6E91C5-4299-474B-B819-33D117E00440}" type="pres">
      <dgm:prSet presAssocID="{CFDBCA63-7566-429E-9D51-116DA3D80E3C}" presName="linear" presStyleCnt="0">
        <dgm:presLayoutVars>
          <dgm:animLvl val="lvl"/>
          <dgm:resizeHandles val="exact"/>
        </dgm:presLayoutVars>
      </dgm:prSet>
      <dgm:spPr/>
      <dgm:t>
        <a:bodyPr/>
        <a:lstStyle/>
        <a:p>
          <a:endParaRPr lang="zh-CN" altLang="en-US"/>
        </a:p>
      </dgm:t>
    </dgm:pt>
    <dgm:pt modelId="{29F77634-EF76-4E32-8836-9AD38E98712C}" type="pres">
      <dgm:prSet presAssocID="{3A0E9414-FC04-4FBC-811F-9F3F3E581ABB}" presName="parentText" presStyleLbl="node1" presStyleIdx="0" presStyleCnt="2">
        <dgm:presLayoutVars>
          <dgm:chMax val="0"/>
          <dgm:bulletEnabled val="1"/>
        </dgm:presLayoutVars>
      </dgm:prSet>
      <dgm:spPr/>
      <dgm:t>
        <a:bodyPr/>
        <a:lstStyle/>
        <a:p>
          <a:endParaRPr lang="zh-CN" altLang="en-US"/>
        </a:p>
      </dgm:t>
    </dgm:pt>
    <dgm:pt modelId="{42758FB7-AB0E-4F33-8C30-1C95417C993A}" type="pres">
      <dgm:prSet presAssocID="{3A0E9414-FC04-4FBC-811F-9F3F3E581ABB}" presName="childText" presStyleLbl="revTx" presStyleIdx="0" presStyleCnt="2">
        <dgm:presLayoutVars>
          <dgm:bulletEnabled val="1"/>
        </dgm:presLayoutVars>
      </dgm:prSet>
      <dgm:spPr/>
      <dgm:t>
        <a:bodyPr/>
        <a:lstStyle/>
        <a:p>
          <a:endParaRPr lang="zh-CN" altLang="en-US"/>
        </a:p>
      </dgm:t>
    </dgm:pt>
    <dgm:pt modelId="{D8199DAD-CCEE-4BA7-850F-8DBE940E032B}" type="pres">
      <dgm:prSet presAssocID="{5B8EEF95-6F38-40E4-96DA-251B43CC2C61}" presName="parentText" presStyleLbl="node1" presStyleIdx="1" presStyleCnt="2">
        <dgm:presLayoutVars>
          <dgm:chMax val="0"/>
          <dgm:bulletEnabled val="1"/>
        </dgm:presLayoutVars>
      </dgm:prSet>
      <dgm:spPr/>
      <dgm:t>
        <a:bodyPr/>
        <a:lstStyle/>
        <a:p>
          <a:endParaRPr lang="zh-CN" altLang="en-US"/>
        </a:p>
      </dgm:t>
    </dgm:pt>
    <dgm:pt modelId="{FC707BC9-8302-4265-A68F-CE726E41616D}" type="pres">
      <dgm:prSet presAssocID="{5B8EEF95-6F38-40E4-96DA-251B43CC2C61}" presName="childText" presStyleLbl="revTx" presStyleIdx="1" presStyleCnt="2">
        <dgm:presLayoutVars>
          <dgm:bulletEnabled val="1"/>
        </dgm:presLayoutVars>
      </dgm:prSet>
      <dgm:spPr/>
      <dgm:t>
        <a:bodyPr/>
        <a:lstStyle/>
        <a:p>
          <a:endParaRPr lang="zh-CN" altLang="en-US"/>
        </a:p>
      </dgm:t>
    </dgm:pt>
  </dgm:ptLst>
  <dgm:cxnLst>
    <dgm:cxn modelId="{FBF1AE96-16C7-4343-9A33-7E9BBC2BFE46}" type="presOf" srcId="{61B332CF-7743-43B1-8A82-F58646AA1BC8}" destId="{FC707BC9-8302-4265-A68F-CE726E41616D}" srcOrd="0" destOrd="1" presId="urn:microsoft.com/office/officeart/2005/8/layout/vList2"/>
    <dgm:cxn modelId="{89774D0A-8547-414B-8352-2871B77969F9}" srcId="{5B8EEF95-6F38-40E4-96DA-251B43CC2C61}" destId="{06DF8F7A-58D3-4E90-B18F-27FB3BB13FB9}" srcOrd="0" destOrd="0" parTransId="{00785F75-6C13-41E8-B2B2-96C793593719}" sibTransId="{A696E6AB-465F-4C62-8DCE-E1FA867D0993}"/>
    <dgm:cxn modelId="{35C3926C-42FD-4D76-A92F-CC276056B78B}" type="presOf" srcId="{CFDBCA63-7566-429E-9D51-116DA3D80E3C}" destId="{6C6E91C5-4299-474B-B819-33D117E00440}" srcOrd="0" destOrd="0" presId="urn:microsoft.com/office/officeart/2005/8/layout/vList2"/>
    <dgm:cxn modelId="{3FFD03D1-7B88-4BE3-ABEC-83F1ECCFCADD}" srcId="{3A0E9414-FC04-4FBC-811F-9F3F3E581ABB}" destId="{2D0EA6F0-6DB1-47E0-B1CC-63BF4505CA93}" srcOrd="2" destOrd="0" parTransId="{8F80425C-5AF3-4961-8B1B-F474CFD0CE4F}" sibTransId="{5B85DE0C-3DBD-4FA8-B954-07DC21CFA73B}"/>
    <dgm:cxn modelId="{11B5D834-BEE5-46E7-9259-96DDB377FC9D}" type="presOf" srcId="{2D0EA6F0-6DB1-47E0-B1CC-63BF4505CA93}" destId="{42758FB7-AB0E-4F33-8C30-1C95417C993A}" srcOrd="0" destOrd="2" presId="urn:microsoft.com/office/officeart/2005/8/layout/vList2"/>
    <dgm:cxn modelId="{68BE61FA-79C0-4EF8-BE02-4181EDEB663B}" srcId="{CFDBCA63-7566-429E-9D51-116DA3D80E3C}" destId="{3A0E9414-FC04-4FBC-811F-9F3F3E581ABB}" srcOrd="0" destOrd="0" parTransId="{B67A534F-FC1C-4F19-9E41-490F62C09D33}" sibTransId="{CC991BC0-FFD4-477C-848F-41A8B6D4A856}"/>
    <dgm:cxn modelId="{4A9F72E9-C51C-40DE-B4F3-2514D6136F4C}" srcId="{3A0E9414-FC04-4FBC-811F-9F3F3E581ABB}" destId="{ACF4EC36-3016-4A89-AF83-46DBF3597BB6}" srcOrd="1" destOrd="0" parTransId="{22D7CC5D-462D-417F-AE3D-CDF24664110A}" sibTransId="{345C853B-2321-414B-9846-08C7FC00A037}"/>
    <dgm:cxn modelId="{CD96AC48-ACD5-44A7-AE99-6F3E78A8E89D}" type="presOf" srcId="{ACF4EC36-3016-4A89-AF83-46DBF3597BB6}" destId="{42758FB7-AB0E-4F33-8C30-1C95417C993A}" srcOrd="0" destOrd="1" presId="urn:microsoft.com/office/officeart/2005/8/layout/vList2"/>
    <dgm:cxn modelId="{EB646FBA-9AE2-4025-856E-22A53C7F4B3D}" type="presOf" srcId="{5B8EEF95-6F38-40E4-96DA-251B43CC2C61}" destId="{D8199DAD-CCEE-4BA7-850F-8DBE940E032B}" srcOrd="0" destOrd="0" presId="urn:microsoft.com/office/officeart/2005/8/layout/vList2"/>
    <dgm:cxn modelId="{72813AA8-F84A-4F58-A444-586E450C8DAB}" type="presOf" srcId="{3A0E9414-FC04-4FBC-811F-9F3F3E581ABB}" destId="{29F77634-EF76-4E32-8836-9AD38E98712C}" srcOrd="0" destOrd="0" presId="urn:microsoft.com/office/officeart/2005/8/layout/vList2"/>
    <dgm:cxn modelId="{5531B931-B01B-41AE-9E93-303FC27C4259}" srcId="{3A0E9414-FC04-4FBC-811F-9F3F3E581ABB}" destId="{6C162D14-347F-4E6E-8D7F-00311A257CF4}" srcOrd="0" destOrd="0" parTransId="{93900E1A-DB15-4DA0-BFD2-743FBEC3FC8D}" sibTransId="{912DAC4D-8B39-4B46-81B9-B8894075FA76}"/>
    <dgm:cxn modelId="{B9269D81-9B34-4FE0-91B6-3A7ADD00A24A}" type="presOf" srcId="{06DF8F7A-58D3-4E90-B18F-27FB3BB13FB9}" destId="{FC707BC9-8302-4265-A68F-CE726E41616D}" srcOrd="0" destOrd="0" presId="urn:microsoft.com/office/officeart/2005/8/layout/vList2"/>
    <dgm:cxn modelId="{DFFC6E89-31A9-47F6-BFBD-649481F556B9}" type="presOf" srcId="{6C162D14-347F-4E6E-8D7F-00311A257CF4}" destId="{42758FB7-AB0E-4F33-8C30-1C95417C993A}" srcOrd="0" destOrd="0" presId="urn:microsoft.com/office/officeart/2005/8/layout/vList2"/>
    <dgm:cxn modelId="{5D66885F-2050-4F80-A133-4E7F40D154F0}" srcId="{CFDBCA63-7566-429E-9D51-116DA3D80E3C}" destId="{5B8EEF95-6F38-40E4-96DA-251B43CC2C61}" srcOrd="1" destOrd="0" parTransId="{772759D7-7421-46FC-A352-7FC82D71AA90}" sibTransId="{947D2FE5-8926-41D4-B46F-0AF7024E0523}"/>
    <dgm:cxn modelId="{270795FC-EBA0-47B2-A5DA-EFF925CD6130}" srcId="{06DF8F7A-58D3-4E90-B18F-27FB3BB13FB9}" destId="{61B332CF-7743-43B1-8A82-F58646AA1BC8}" srcOrd="0" destOrd="0" parTransId="{737BD857-FE26-4E3E-B659-520A40609380}" sibTransId="{101C4132-0EE9-43A2-A3E5-838A4811B7E2}"/>
    <dgm:cxn modelId="{2A4E17C5-91D5-41E1-97FA-C6CE523D30C0}" type="presParOf" srcId="{6C6E91C5-4299-474B-B819-33D117E00440}" destId="{29F77634-EF76-4E32-8836-9AD38E98712C}" srcOrd="0" destOrd="0" presId="urn:microsoft.com/office/officeart/2005/8/layout/vList2"/>
    <dgm:cxn modelId="{1D0D5EFE-BCA0-455F-B066-51BFBC9C6935}" type="presParOf" srcId="{6C6E91C5-4299-474B-B819-33D117E00440}" destId="{42758FB7-AB0E-4F33-8C30-1C95417C993A}" srcOrd="1" destOrd="0" presId="urn:microsoft.com/office/officeart/2005/8/layout/vList2"/>
    <dgm:cxn modelId="{B6E0DDC7-8367-4966-9E61-35109F4C51D9}" type="presParOf" srcId="{6C6E91C5-4299-474B-B819-33D117E00440}" destId="{D8199DAD-CCEE-4BA7-850F-8DBE940E032B}" srcOrd="2" destOrd="0" presId="urn:microsoft.com/office/officeart/2005/8/layout/vList2"/>
    <dgm:cxn modelId="{0EE35C0C-0722-4A1A-8823-292BE114DB94}" type="presParOf" srcId="{6C6E91C5-4299-474B-B819-33D117E00440}" destId="{FC707BC9-8302-4265-A68F-CE726E41616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43ABD71-608E-46D7-945E-D1356926DFF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E42C13AA-87CC-44D7-B00A-245DD4A7417A}">
      <dgm:prSet/>
      <dgm:spPr/>
      <dgm:t>
        <a:bodyPr/>
        <a:lstStyle/>
        <a:p>
          <a:pPr rtl="0"/>
          <a:r>
            <a:rPr lang="zh-CN" smtClean="0"/>
            <a:t>对于企业来讲</a:t>
          </a:r>
          <a:endParaRPr lang="zh-CN"/>
        </a:p>
      </dgm:t>
    </dgm:pt>
    <dgm:pt modelId="{6593E0CA-92FC-4F36-AAD0-47FA513E3B94}" type="parTrans" cxnId="{CB89346C-F5AF-4F17-8F18-DFD16FE5A2C4}">
      <dgm:prSet/>
      <dgm:spPr/>
      <dgm:t>
        <a:bodyPr/>
        <a:lstStyle/>
        <a:p>
          <a:endParaRPr lang="zh-CN" altLang="en-US"/>
        </a:p>
      </dgm:t>
    </dgm:pt>
    <dgm:pt modelId="{096F2CB0-C470-4B90-843B-6D636A03B654}" type="sibTrans" cxnId="{CB89346C-F5AF-4F17-8F18-DFD16FE5A2C4}">
      <dgm:prSet/>
      <dgm:spPr/>
      <dgm:t>
        <a:bodyPr/>
        <a:lstStyle/>
        <a:p>
          <a:endParaRPr lang="zh-CN" altLang="en-US"/>
        </a:p>
      </dgm:t>
    </dgm:pt>
    <dgm:pt modelId="{C30A3053-8FB8-4610-967B-4F03E76C62C7}">
      <dgm:prSet/>
      <dgm:spPr/>
      <dgm:t>
        <a:bodyPr/>
        <a:lstStyle/>
        <a:p>
          <a:pPr rtl="0"/>
          <a:r>
            <a:rPr lang="zh-CN" dirty="0" smtClean="0"/>
            <a:t>拓宽了进入国际市场的路径</a:t>
          </a:r>
          <a:endParaRPr lang="zh-CN" dirty="0"/>
        </a:p>
      </dgm:t>
    </dgm:pt>
    <dgm:pt modelId="{6144B147-1AD4-4258-AAE5-9C4C944CEE58}" type="parTrans" cxnId="{3F249764-59AD-4199-BF4D-477AD2F16483}">
      <dgm:prSet/>
      <dgm:spPr/>
      <dgm:t>
        <a:bodyPr/>
        <a:lstStyle/>
        <a:p>
          <a:endParaRPr lang="zh-CN" altLang="en-US"/>
        </a:p>
      </dgm:t>
    </dgm:pt>
    <dgm:pt modelId="{C4A56968-0378-49FE-9ED8-C84977B85CAC}" type="sibTrans" cxnId="{3F249764-59AD-4199-BF4D-477AD2F16483}">
      <dgm:prSet/>
      <dgm:spPr/>
      <dgm:t>
        <a:bodyPr/>
        <a:lstStyle/>
        <a:p>
          <a:endParaRPr lang="zh-CN" altLang="en-US"/>
        </a:p>
      </dgm:t>
    </dgm:pt>
    <dgm:pt modelId="{DF042E58-2CF1-4931-ACEA-FFA73856F9E1}">
      <dgm:prSet/>
      <dgm:spPr/>
      <dgm:t>
        <a:bodyPr/>
        <a:lstStyle/>
        <a:p>
          <a:pPr rtl="0"/>
          <a:r>
            <a:rPr lang="zh-CN" dirty="0" smtClean="0"/>
            <a:t>促进了多边资源的优化配置与企业间的互利共赢</a:t>
          </a:r>
          <a:endParaRPr lang="zh-CN" dirty="0"/>
        </a:p>
      </dgm:t>
    </dgm:pt>
    <dgm:pt modelId="{11380067-9689-4433-A792-30892E56A622}" type="parTrans" cxnId="{9DFCED4B-3E61-461B-BDB8-08E09EAA97F0}">
      <dgm:prSet/>
      <dgm:spPr/>
      <dgm:t>
        <a:bodyPr/>
        <a:lstStyle/>
        <a:p>
          <a:endParaRPr lang="zh-CN" altLang="en-US"/>
        </a:p>
      </dgm:t>
    </dgm:pt>
    <dgm:pt modelId="{5D3CCC0C-0A72-4F12-8205-B208675A461E}" type="sibTrans" cxnId="{9DFCED4B-3E61-461B-BDB8-08E09EAA97F0}">
      <dgm:prSet/>
      <dgm:spPr/>
      <dgm:t>
        <a:bodyPr/>
        <a:lstStyle/>
        <a:p>
          <a:endParaRPr lang="zh-CN" altLang="en-US"/>
        </a:p>
      </dgm:t>
    </dgm:pt>
    <dgm:pt modelId="{C4A704B7-8E66-4B25-8569-55BD9A5BA981}">
      <dgm:prSet/>
      <dgm:spPr/>
      <dgm:t>
        <a:bodyPr/>
        <a:lstStyle/>
        <a:p>
          <a:pPr rtl="0"/>
          <a:r>
            <a:rPr lang="zh-CN" dirty="0" smtClean="0"/>
            <a:t>对于来消费者讲</a:t>
          </a:r>
          <a:endParaRPr lang="zh-CN" dirty="0"/>
        </a:p>
      </dgm:t>
    </dgm:pt>
    <dgm:pt modelId="{4F1E0C1A-FABF-4466-8EB7-DF848BDA6B4A}" type="parTrans" cxnId="{23EC6A3D-78D3-4A55-B94C-F07E832C2A87}">
      <dgm:prSet/>
      <dgm:spPr/>
      <dgm:t>
        <a:bodyPr/>
        <a:lstStyle/>
        <a:p>
          <a:endParaRPr lang="zh-CN" altLang="en-US"/>
        </a:p>
      </dgm:t>
    </dgm:pt>
    <dgm:pt modelId="{151E8139-5B7B-405E-ACA3-010A1B8091BC}" type="sibTrans" cxnId="{23EC6A3D-78D3-4A55-B94C-F07E832C2A87}">
      <dgm:prSet/>
      <dgm:spPr/>
      <dgm:t>
        <a:bodyPr/>
        <a:lstStyle/>
        <a:p>
          <a:endParaRPr lang="zh-CN" altLang="en-US"/>
        </a:p>
      </dgm:t>
    </dgm:pt>
    <dgm:pt modelId="{983EC92E-BC6E-4A3C-8B69-3B58C1C8AF91}">
      <dgm:prSet/>
      <dgm:spPr/>
      <dgm:t>
        <a:bodyPr/>
        <a:lstStyle/>
        <a:p>
          <a:pPr rtl="0"/>
          <a:r>
            <a:rPr lang="zh-CN" dirty="0" smtClean="0"/>
            <a:t>跨境电子商务使他们非常容易地获取其他国家的信息并买到物美价廉的商品</a:t>
          </a:r>
          <a:endParaRPr lang="zh-CN" dirty="0"/>
        </a:p>
      </dgm:t>
    </dgm:pt>
    <dgm:pt modelId="{2CC9C3AC-C9E1-4DDB-8CE1-17F3CDDBC7E8}" type="parTrans" cxnId="{6333A295-98D8-410D-8634-90AAAB4998DA}">
      <dgm:prSet/>
      <dgm:spPr/>
      <dgm:t>
        <a:bodyPr/>
        <a:lstStyle/>
        <a:p>
          <a:endParaRPr lang="zh-CN" altLang="en-US"/>
        </a:p>
      </dgm:t>
    </dgm:pt>
    <dgm:pt modelId="{7D88A068-4FA3-4DA2-B4BD-112EA5799474}" type="sibTrans" cxnId="{6333A295-98D8-410D-8634-90AAAB4998DA}">
      <dgm:prSet/>
      <dgm:spPr/>
      <dgm:t>
        <a:bodyPr/>
        <a:lstStyle/>
        <a:p>
          <a:endParaRPr lang="zh-CN" altLang="en-US"/>
        </a:p>
      </dgm:t>
    </dgm:pt>
    <dgm:pt modelId="{F48627A1-A141-438D-8A51-BE1A2A792D19}" type="pres">
      <dgm:prSet presAssocID="{643ABD71-608E-46D7-945E-D1356926DFF7}" presName="linear" presStyleCnt="0">
        <dgm:presLayoutVars>
          <dgm:animLvl val="lvl"/>
          <dgm:resizeHandles val="exact"/>
        </dgm:presLayoutVars>
      </dgm:prSet>
      <dgm:spPr/>
      <dgm:t>
        <a:bodyPr/>
        <a:lstStyle/>
        <a:p>
          <a:endParaRPr lang="zh-CN" altLang="en-US"/>
        </a:p>
      </dgm:t>
    </dgm:pt>
    <dgm:pt modelId="{5F67E585-9F36-4570-B27F-580C0CA91D8A}" type="pres">
      <dgm:prSet presAssocID="{E42C13AA-87CC-44D7-B00A-245DD4A7417A}" presName="parentText" presStyleLbl="node1" presStyleIdx="0" presStyleCnt="2">
        <dgm:presLayoutVars>
          <dgm:chMax val="0"/>
          <dgm:bulletEnabled val="1"/>
        </dgm:presLayoutVars>
      </dgm:prSet>
      <dgm:spPr/>
      <dgm:t>
        <a:bodyPr/>
        <a:lstStyle/>
        <a:p>
          <a:endParaRPr lang="zh-CN" altLang="en-US"/>
        </a:p>
      </dgm:t>
    </dgm:pt>
    <dgm:pt modelId="{7ABA2C32-CDCC-4B4C-98E7-120B8740F753}" type="pres">
      <dgm:prSet presAssocID="{E42C13AA-87CC-44D7-B00A-245DD4A7417A}" presName="childText" presStyleLbl="revTx" presStyleIdx="0" presStyleCnt="2">
        <dgm:presLayoutVars>
          <dgm:bulletEnabled val="1"/>
        </dgm:presLayoutVars>
      </dgm:prSet>
      <dgm:spPr/>
      <dgm:t>
        <a:bodyPr/>
        <a:lstStyle/>
        <a:p>
          <a:endParaRPr lang="zh-CN" altLang="en-US"/>
        </a:p>
      </dgm:t>
    </dgm:pt>
    <dgm:pt modelId="{B55407AD-8160-4AD6-B390-86946B0BAFF1}" type="pres">
      <dgm:prSet presAssocID="{C4A704B7-8E66-4B25-8569-55BD9A5BA981}" presName="parentText" presStyleLbl="node1" presStyleIdx="1" presStyleCnt="2">
        <dgm:presLayoutVars>
          <dgm:chMax val="0"/>
          <dgm:bulletEnabled val="1"/>
        </dgm:presLayoutVars>
      </dgm:prSet>
      <dgm:spPr/>
      <dgm:t>
        <a:bodyPr/>
        <a:lstStyle/>
        <a:p>
          <a:endParaRPr lang="zh-CN" altLang="en-US"/>
        </a:p>
      </dgm:t>
    </dgm:pt>
    <dgm:pt modelId="{85FE7305-4B5E-4A55-8F8A-F3AD01DD3504}" type="pres">
      <dgm:prSet presAssocID="{C4A704B7-8E66-4B25-8569-55BD9A5BA981}" presName="childText" presStyleLbl="revTx" presStyleIdx="1" presStyleCnt="2">
        <dgm:presLayoutVars>
          <dgm:bulletEnabled val="1"/>
        </dgm:presLayoutVars>
      </dgm:prSet>
      <dgm:spPr/>
      <dgm:t>
        <a:bodyPr/>
        <a:lstStyle/>
        <a:p>
          <a:endParaRPr lang="zh-CN" altLang="en-US"/>
        </a:p>
      </dgm:t>
    </dgm:pt>
  </dgm:ptLst>
  <dgm:cxnLst>
    <dgm:cxn modelId="{690ABA1F-7F07-4CE8-9C0F-72566D19E313}" type="presOf" srcId="{C30A3053-8FB8-4610-967B-4F03E76C62C7}" destId="{7ABA2C32-CDCC-4B4C-98E7-120B8740F753}" srcOrd="0" destOrd="0" presId="urn:microsoft.com/office/officeart/2005/8/layout/vList2"/>
    <dgm:cxn modelId="{45E1ED63-6661-4A87-B40B-44DC051C3472}" type="presOf" srcId="{643ABD71-608E-46D7-945E-D1356926DFF7}" destId="{F48627A1-A141-438D-8A51-BE1A2A792D19}" srcOrd="0" destOrd="0" presId="urn:microsoft.com/office/officeart/2005/8/layout/vList2"/>
    <dgm:cxn modelId="{9DFCED4B-3E61-461B-BDB8-08E09EAA97F0}" srcId="{E42C13AA-87CC-44D7-B00A-245DD4A7417A}" destId="{DF042E58-2CF1-4931-ACEA-FFA73856F9E1}" srcOrd="1" destOrd="0" parTransId="{11380067-9689-4433-A792-30892E56A622}" sibTransId="{5D3CCC0C-0A72-4F12-8205-B208675A461E}"/>
    <dgm:cxn modelId="{D83E3AC8-4A37-4770-831E-8C422AE0E7ED}" type="presOf" srcId="{E42C13AA-87CC-44D7-B00A-245DD4A7417A}" destId="{5F67E585-9F36-4570-B27F-580C0CA91D8A}" srcOrd="0" destOrd="0" presId="urn:microsoft.com/office/officeart/2005/8/layout/vList2"/>
    <dgm:cxn modelId="{23EC6A3D-78D3-4A55-B94C-F07E832C2A87}" srcId="{643ABD71-608E-46D7-945E-D1356926DFF7}" destId="{C4A704B7-8E66-4B25-8569-55BD9A5BA981}" srcOrd="1" destOrd="0" parTransId="{4F1E0C1A-FABF-4466-8EB7-DF848BDA6B4A}" sibTransId="{151E8139-5B7B-405E-ACA3-010A1B8091BC}"/>
    <dgm:cxn modelId="{6333A295-98D8-410D-8634-90AAAB4998DA}" srcId="{C4A704B7-8E66-4B25-8569-55BD9A5BA981}" destId="{983EC92E-BC6E-4A3C-8B69-3B58C1C8AF91}" srcOrd="0" destOrd="0" parTransId="{2CC9C3AC-C9E1-4DDB-8CE1-17F3CDDBC7E8}" sibTransId="{7D88A068-4FA3-4DA2-B4BD-112EA5799474}"/>
    <dgm:cxn modelId="{BFE637EA-DFA8-46D3-BEFA-562DA122505E}" type="presOf" srcId="{983EC92E-BC6E-4A3C-8B69-3B58C1C8AF91}" destId="{85FE7305-4B5E-4A55-8F8A-F3AD01DD3504}" srcOrd="0" destOrd="0" presId="urn:microsoft.com/office/officeart/2005/8/layout/vList2"/>
    <dgm:cxn modelId="{CB89346C-F5AF-4F17-8F18-DFD16FE5A2C4}" srcId="{643ABD71-608E-46D7-945E-D1356926DFF7}" destId="{E42C13AA-87CC-44D7-B00A-245DD4A7417A}" srcOrd="0" destOrd="0" parTransId="{6593E0CA-92FC-4F36-AAD0-47FA513E3B94}" sibTransId="{096F2CB0-C470-4B90-843B-6D636A03B654}"/>
    <dgm:cxn modelId="{3F249764-59AD-4199-BF4D-477AD2F16483}" srcId="{E42C13AA-87CC-44D7-B00A-245DD4A7417A}" destId="{C30A3053-8FB8-4610-967B-4F03E76C62C7}" srcOrd="0" destOrd="0" parTransId="{6144B147-1AD4-4258-AAE5-9C4C944CEE58}" sibTransId="{C4A56968-0378-49FE-9ED8-C84977B85CAC}"/>
    <dgm:cxn modelId="{1F4368C4-61AD-4278-927C-27A34B400C74}" type="presOf" srcId="{C4A704B7-8E66-4B25-8569-55BD9A5BA981}" destId="{B55407AD-8160-4AD6-B390-86946B0BAFF1}" srcOrd="0" destOrd="0" presId="urn:microsoft.com/office/officeart/2005/8/layout/vList2"/>
    <dgm:cxn modelId="{0B8995AD-E7A4-41B7-B9E6-9111027940F8}" type="presOf" srcId="{DF042E58-2CF1-4931-ACEA-FFA73856F9E1}" destId="{7ABA2C32-CDCC-4B4C-98E7-120B8740F753}" srcOrd="0" destOrd="1" presId="urn:microsoft.com/office/officeart/2005/8/layout/vList2"/>
    <dgm:cxn modelId="{F6F05513-D76A-463D-BCA2-5BFD933A7365}" type="presParOf" srcId="{F48627A1-A141-438D-8A51-BE1A2A792D19}" destId="{5F67E585-9F36-4570-B27F-580C0CA91D8A}" srcOrd="0" destOrd="0" presId="urn:microsoft.com/office/officeart/2005/8/layout/vList2"/>
    <dgm:cxn modelId="{CC1491C0-80DC-4880-BA96-42A039065657}" type="presParOf" srcId="{F48627A1-A141-438D-8A51-BE1A2A792D19}" destId="{7ABA2C32-CDCC-4B4C-98E7-120B8740F753}" srcOrd="1" destOrd="0" presId="urn:microsoft.com/office/officeart/2005/8/layout/vList2"/>
    <dgm:cxn modelId="{73C07BB4-0733-473F-A3BA-57E0B173C1C4}" type="presParOf" srcId="{F48627A1-A141-438D-8A51-BE1A2A792D19}" destId="{B55407AD-8160-4AD6-B390-86946B0BAFF1}" srcOrd="2" destOrd="0" presId="urn:microsoft.com/office/officeart/2005/8/layout/vList2"/>
    <dgm:cxn modelId="{48BCEBA3-7A02-478B-AD28-9D10DC30068D}" type="presParOf" srcId="{F48627A1-A141-438D-8A51-BE1A2A792D19}" destId="{85FE7305-4B5E-4A55-8F8A-F3AD01DD35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AFF8F-8E01-4050-999A-B9CB54A2713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25CA3FD3-AED2-48B1-859E-11BDB68E987D}">
      <dgm:prSet/>
      <dgm:spPr/>
      <dgm:t>
        <a:bodyPr/>
        <a:lstStyle/>
        <a:p>
          <a:pPr rtl="0"/>
          <a:r>
            <a:rPr lang="zh-CN" dirty="0" smtClean="0">
              <a:latin typeface="华文新魏" panose="02010800040101010101" pitchFamily="2" charset="-122"/>
              <a:ea typeface="华文新魏" panose="02010800040101010101" pitchFamily="2" charset="-122"/>
            </a:rPr>
            <a:t>通过即时通信工具</a:t>
          </a:r>
          <a:endParaRPr lang="zh-CN" dirty="0">
            <a:latin typeface="华文新魏" panose="02010800040101010101" pitchFamily="2" charset="-122"/>
            <a:ea typeface="华文新魏" panose="02010800040101010101" pitchFamily="2" charset="-122"/>
          </a:endParaRPr>
        </a:p>
      </dgm:t>
    </dgm:pt>
    <dgm:pt modelId="{7F8EC51F-660D-4E6E-921F-A46DBDAE2170}" type="parTrans" cxnId="{DD584F62-FA8D-4C8A-9642-20BF38463835}">
      <dgm:prSet/>
      <dgm:spPr/>
      <dgm:t>
        <a:bodyPr/>
        <a:lstStyle/>
        <a:p>
          <a:endParaRPr lang="zh-CN" altLang="en-US"/>
        </a:p>
      </dgm:t>
    </dgm:pt>
    <dgm:pt modelId="{C5083A76-3324-4C94-BC92-72C279BE5BD7}" type="sibTrans" cxnId="{DD584F62-FA8D-4C8A-9642-20BF38463835}">
      <dgm:prSet/>
      <dgm:spPr/>
      <dgm:t>
        <a:bodyPr/>
        <a:lstStyle/>
        <a:p>
          <a:endParaRPr lang="zh-CN" altLang="en-US"/>
        </a:p>
      </dgm:t>
    </dgm:pt>
    <dgm:pt modelId="{9D063737-5B00-4109-A5F4-2EC2D85CE53E}">
      <dgm:prSet/>
      <dgm:spPr/>
      <dgm:t>
        <a:bodyPr/>
        <a:lstStyle/>
        <a:p>
          <a:pPr rtl="0"/>
          <a:r>
            <a:rPr lang="zh-CN" dirty="0" smtClean="0">
              <a:latin typeface="华文新魏" panose="02010800040101010101" pitchFamily="2" charset="-122"/>
              <a:ea typeface="华文新魏" panose="02010800040101010101" pitchFamily="2" charset="-122"/>
            </a:rPr>
            <a:t>我们可以方便地和远在异国他乡的亲朋好友谈天说地</a:t>
          </a:r>
          <a:endParaRPr lang="zh-CN" dirty="0">
            <a:latin typeface="华文新魏" panose="02010800040101010101" pitchFamily="2" charset="-122"/>
            <a:ea typeface="华文新魏" panose="02010800040101010101" pitchFamily="2" charset="-122"/>
          </a:endParaRPr>
        </a:p>
      </dgm:t>
    </dgm:pt>
    <dgm:pt modelId="{55AA783E-74F1-42EE-ADB8-D8C7EAE597A9}" type="parTrans" cxnId="{73C36892-E55C-496D-88F5-F2F0A4FAC89F}">
      <dgm:prSet/>
      <dgm:spPr/>
      <dgm:t>
        <a:bodyPr/>
        <a:lstStyle/>
        <a:p>
          <a:endParaRPr lang="zh-CN" altLang="en-US"/>
        </a:p>
      </dgm:t>
    </dgm:pt>
    <dgm:pt modelId="{6B2B3C87-4FD6-4766-A459-FFBF5070881C}" type="sibTrans" cxnId="{73C36892-E55C-496D-88F5-F2F0A4FAC89F}">
      <dgm:prSet/>
      <dgm:spPr/>
      <dgm:t>
        <a:bodyPr/>
        <a:lstStyle/>
        <a:p>
          <a:endParaRPr lang="zh-CN" altLang="en-US"/>
        </a:p>
      </dgm:t>
    </dgm:pt>
    <dgm:pt modelId="{FB645124-E06A-4C16-872E-D7E6C0713ACF}">
      <dgm:prSet/>
      <dgm:spPr/>
      <dgm:t>
        <a:bodyPr/>
        <a:lstStyle/>
        <a:p>
          <a:pPr rtl="0"/>
          <a:r>
            <a:rPr lang="zh-CN" dirty="0" smtClean="0">
              <a:latin typeface="华文新魏" panose="02010800040101010101" pitchFamily="2" charset="-122"/>
              <a:ea typeface="华文新魏" panose="02010800040101010101" pitchFamily="2" charset="-122"/>
            </a:rPr>
            <a:t>通过在线支付平台</a:t>
          </a:r>
          <a:endParaRPr lang="zh-CN" dirty="0">
            <a:latin typeface="华文新魏" panose="02010800040101010101" pitchFamily="2" charset="-122"/>
            <a:ea typeface="华文新魏" panose="02010800040101010101" pitchFamily="2" charset="-122"/>
          </a:endParaRPr>
        </a:p>
      </dgm:t>
    </dgm:pt>
    <dgm:pt modelId="{743F2528-0985-4C2E-A3C6-C51A6E389BD0}" type="parTrans" cxnId="{7580720A-703B-4629-8526-40D66D22B24E}">
      <dgm:prSet/>
      <dgm:spPr/>
      <dgm:t>
        <a:bodyPr/>
        <a:lstStyle/>
        <a:p>
          <a:endParaRPr lang="zh-CN" altLang="en-US"/>
        </a:p>
      </dgm:t>
    </dgm:pt>
    <dgm:pt modelId="{1F18B32C-FD99-4237-9CB2-9A29436982C1}" type="sibTrans" cxnId="{7580720A-703B-4629-8526-40D66D22B24E}">
      <dgm:prSet/>
      <dgm:spPr/>
      <dgm:t>
        <a:bodyPr/>
        <a:lstStyle/>
        <a:p>
          <a:endParaRPr lang="zh-CN" altLang="en-US"/>
        </a:p>
      </dgm:t>
    </dgm:pt>
    <dgm:pt modelId="{1CFED1B3-6431-4E74-B4DA-30DDE47DC919}">
      <dgm:prSet/>
      <dgm:spPr/>
      <dgm:t>
        <a:bodyPr/>
        <a:lstStyle/>
        <a:p>
          <a:pPr rtl="0"/>
          <a:r>
            <a:rPr lang="zh-CN" dirty="0" smtClean="0">
              <a:latin typeface="华文新魏" panose="02010800040101010101" pitchFamily="2" charset="-122"/>
              <a:ea typeface="华文新魏" panose="02010800040101010101" pitchFamily="2" charset="-122"/>
            </a:rPr>
            <a:t>我们可以轻松地缴纳水、电、煤气等生活费用</a:t>
          </a:r>
          <a:endParaRPr lang="zh-CN" dirty="0">
            <a:latin typeface="华文新魏" panose="02010800040101010101" pitchFamily="2" charset="-122"/>
            <a:ea typeface="华文新魏" panose="02010800040101010101" pitchFamily="2" charset="-122"/>
          </a:endParaRPr>
        </a:p>
      </dgm:t>
    </dgm:pt>
    <dgm:pt modelId="{6DE9B4F5-9EB0-4AE2-8D14-DDB7E9BA7E15}" type="parTrans" cxnId="{B5F3B90F-14DC-41C6-86FF-4DAAB17A7DBA}">
      <dgm:prSet/>
      <dgm:spPr/>
      <dgm:t>
        <a:bodyPr/>
        <a:lstStyle/>
        <a:p>
          <a:endParaRPr lang="zh-CN" altLang="en-US"/>
        </a:p>
      </dgm:t>
    </dgm:pt>
    <dgm:pt modelId="{80104FB6-DFFE-481C-88AD-BD07EE68B644}" type="sibTrans" cxnId="{B5F3B90F-14DC-41C6-86FF-4DAAB17A7DBA}">
      <dgm:prSet/>
      <dgm:spPr/>
      <dgm:t>
        <a:bodyPr/>
        <a:lstStyle/>
        <a:p>
          <a:endParaRPr lang="zh-CN" altLang="en-US"/>
        </a:p>
      </dgm:t>
    </dgm:pt>
    <dgm:pt modelId="{5FD9B0A8-FF4A-4200-AB3E-00259D3330D9}">
      <dgm:prSet/>
      <dgm:spPr/>
      <dgm:t>
        <a:bodyPr/>
        <a:lstStyle/>
        <a:p>
          <a:pPr rtl="0"/>
          <a:r>
            <a:rPr lang="zh-CN" smtClean="0">
              <a:latin typeface="华文新魏" panose="02010800040101010101" pitchFamily="2" charset="-122"/>
              <a:ea typeface="华文新魏" panose="02010800040101010101" pitchFamily="2" charset="-122"/>
            </a:rPr>
            <a:t>通过旅游网站</a:t>
          </a:r>
          <a:endParaRPr lang="zh-CN">
            <a:latin typeface="华文新魏" panose="02010800040101010101" pitchFamily="2" charset="-122"/>
            <a:ea typeface="华文新魏" panose="02010800040101010101" pitchFamily="2" charset="-122"/>
          </a:endParaRPr>
        </a:p>
      </dgm:t>
    </dgm:pt>
    <dgm:pt modelId="{1DF143A1-07AD-4A59-B752-5A180006C0CE}" type="parTrans" cxnId="{1A9EBCA8-72DB-4A5F-B64B-E0AD705885F4}">
      <dgm:prSet/>
      <dgm:spPr/>
      <dgm:t>
        <a:bodyPr/>
        <a:lstStyle/>
        <a:p>
          <a:endParaRPr lang="zh-CN" altLang="en-US"/>
        </a:p>
      </dgm:t>
    </dgm:pt>
    <dgm:pt modelId="{D4B80F77-7103-4656-B1D8-0DEEEDD34C60}" type="sibTrans" cxnId="{1A9EBCA8-72DB-4A5F-B64B-E0AD705885F4}">
      <dgm:prSet/>
      <dgm:spPr/>
      <dgm:t>
        <a:bodyPr/>
        <a:lstStyle/>
        <a:p>
          <a:endParaRPr lang="zh-CN" altLang="en-US"/>
        </a:p>
      </dgm:t>
    </dgm:pt>
    <dgm:pt modelId="{72FC9048-9879-4D2D-BE11-A5EC153E75DD}">
      <dgm:prSet/>
      <dgm:spPr/>
      <dgm:t>
        <a:bodyPr/>
        <a:lstStyle/>
        <a:p>
          <a:pPr rtl="0"/>
          <a:r>
            <a:rPr lang="zh-CN" dirty="0" smtClean="0">
              <a:latin typeface="华文新魏" panose="02010800040101010101" pitchFamily="2" charset="-122"/>
              <a:ea typeface="华文新魏" panose="02010800040101010101" pitchFamily="2" charset="-122"/>
            </a:rPr>
            <a:t>我们可以定制自己的旅游线路，几个点漓僦能完成酒店机票的预订</a:t>
          </a:r>
          <a:endParaRPr lang="zh-CN" dirty="0">
            <a:latin typeface="华文新魏" panose="02010800040101010101" pitchFamily="2" charset="-122"/>
            <a:ea typeface="华文新魏" panose="02010800040101010101" pitchFamily="2" charset="-122"/>
          </a:endParaRPr>
        </a:p>
      </dgm:t>
    </dgm:pt>
    <dgm:pt modelId="{92D48F83-9AA9-4469-8FE0-4C39556D4F1D}" type="parTrans" cxnId="{E1BE9757-C2F5-4F73-8B43-90072912ABD8}">
      <dgm:prSet/>
      <dgm:spPr/>
      <dgm:t>
        <a:bodyPr/>
        <a:lstStyle/>
        <a:p>
          <a:endParaRPr lang="zh-CN" altLang="en-US"/>
        </a:p>
      </dgm:t>
    </dgm:pt>
    <dgm:pt modelId="{1AACB507-E852-4532-A186-10A39EDA617B}" type="sibTrans" cxnId="{E1BE9757-C2F5-4F73-8B43-90072912ABD8}">
      <dgm:prSet/>
      <dgm:spPr/>
      <dgm:t>
        <a:bodyPr/>
        <a:lstStyle/>
        <a:p>
          <a:endParaRPr lang="zh-CN" altLang="en-US"/>
        </a:p>
      </dgm:t>
    </dgm:pt>
    <dgm:pt modelId="{65367C13-1F7F-46A6-B751-DD7538622BC8}" type="pres">
      <dgm:prSet presAssocID="{69CAFF8F-8E01-4050-999A-B9CB54A2713B}" presName="linear" presStyleCnt="0">
        <dgm:presLayoutVars>
          <dgm:animLvl val="lvl"/>
          <dgm:resizeHandles val="exact"/>
        </dgm:presLayoutVars>
      </dgm:prSet>
      <dgm:spPr/>
      <dgm:t>
        <a:bodyPr/>
        <a:lstStyle/>
        <a:p>
          <a:endParaRPr lang="zh-CN" altLang="en-US"/>
        </a:p>
      </dgm:t>
    </dgm:pt>
    <dgm:pt modelId="{4E127D14-E030-435E-8E67-05E6B1E9655F}" type="pres">
      <dgm:prSet presAssocID="{25CA3FD3-AED2-48B1-859E-11BDB68E987D}" presName="parentText" presStyleLbl="node1" presStyleIdx="0" presStyleCnt="3">
        <dgm:presLayoutVars>
          <dgm:chMax val="0"/>
          <dgm:bulletEnabled val="1"/>
        </dgm:presLayoutVars>
      </dgm:prSet>
      <dgm:spPr/>
      <dgm:t>
        <a:bodyPr/>
        <a:lstStyle/>
        <a:p>
          <a:endParaRPr lang="zh-CN" altLang="en-US"/>
        </a:p>
      </dgm:t>
    </dgm:pt>
    <dgm:pt modelId="{B6741674-D981-4B05-A390-9E32C00468E4}" type="pres">
      <dgm:prSet presAssocID="{25CA3FD3-AED2-48B1-859E-11BDB68E987D}" presName="childText" presStyleLbl="revTx" presStyleIdx="0" presStyleCnt="3">
        <dgm:presLayoutVars>
          <dgm:bulletEnabled val="1"/>
        </dgm:presLayoutVars>
      </dgm:prSet>
      <dgm:spPr/>
      <dgm:t>
        <a:bodyPr/>
        <a:lstStyle/>
        <a:p>
          <a:endParaRPr lang="zh-CN" altLang="en-US"/>
        </a:p>
      </dgm:t>
    </dgm:pt>
    <dgm:pt modelId="{E08BE8B9-F496-4057-97A4-D5B71DF9CD68}" type="pres">
      <dgm:prSet presAssocID="{FB645124-E06A-4C16-872E-D7E6C0713ACF}" presName="parentText" presStyleLbl="node1" presStyleIdx="1" presStyleCnt="3">
        <dgm:presLayoutVars>
          <dgm:chMax val="0"/>
          <dgm:bulletEnabled val="1"/>
        </dgm:presLayoutVars>
      </dgm:prSet>
      <dgm:spPr/>
      <dgm:t>
        <a:bodyPr/>
        <a:lstStyle/>
        <a:p>
          <a:endParaRPr lang="zh-CN" altLang="en-US"/>
        </a:p>
      </dgm:t>
    </dgm:pt>
    <dgm:pt modelId="{BF6BA2F1-2404-4531-8B21-6FCEE12308F7}" type="pres">
      <dgm:prSet presAssocID="{FB645124-E06A-4C16-872E-D7E6C0713ACF}" presName="childText" presStyleLbl="revTx" presStyleIdx="1" presStyleCnt="3">
        <dgm:presLayoutVars>
          <dgm:bulletEnabled val="1"/>
        </dgm:presLayoutVars>
      </dgm:prSet>
      <dgm:spPr/>
      <dgm:t>
        <a:bodyPr/>
        <a:lstStyle/>
        <a:p>
          <a:endParaRPr lang="zh-CN" altLang="en-US"/>
        </a:p>
      </dgm:t>
    </dgm:pt>
    <dgm:pt modelId="{670ECFB9-7536-43F3-8BCE-A7A150D59E7B}" type="pres">
      <dgm:prSet presAssocID="{5FD9B0A8-FF4A-4200-AB3E-00259D3330D9}" presName="parentText" presStyleLbl="node1" presStyleIdx="2" presStyleCnt="3">
        <dgm:presLayoutVars>
          <dgm:chMax val="0"/>
          <dgm:bulletEnabled val="1"/>
        </dgm:presLayoutVars>
      </dgm:prSet>
      <dgm:spPr/>
      <dgm:t>
        <a:bodyPr/>
        <a:lstStyle/>
        <a:p>
          <a:endParaRPr lang="zh-CN" altLang="en-US"/>
        </a:p>
      </dgm:t>
    </dgm:pt>
    <dgm:pt modelId="{D049C2D3-4B03-4E0B-934A-AF99C2E04D22}" type="pres">
      <dgm:prSet presAssocID="{5FD9B0A8-FF4A-4200-AB3E-00259D3330D9}" presName="childText" presStyleLbl="revTx" presStyleIdx="2" presStyleCnt="3">
        <dgm:presLayoutVars>
          <dgm:bulletEnabled val="1"/>
        </dgm:presLayoutVars>
      </dgm:prSet>
      <dgm:spPr/>
      <dgm:t>
        <a:bodyPr/>
        <a:lstStyle/>
        <a:p>
          <a:endParaRPr lang="zh-CN" altLang="en-US"/>
        </a:p>
      </dgm:t>
    </dgm:pt>
  </dgm:ptLst>
  <dgm:cxnLst>
    <dgm:cxn modelId="{CE12FBE6-7D15-42CB-8883-0F308775D558}" type="presOf" srcId="{9D063737-5B00-4109-A5F4-2EC2D85CE53E}" destId="{B6741674-D981-4B05-A390-9E32C00468E4}" srcOrd="0" destOrd="0" presId="urn:microsoft.com/office/officeart/2005/8/layout/vList2"/>
    <dgm:cxn modelId="{1A9EBCA8-72DB-4A5F-B64B-E0AD705885F4}" srcId="{69CAFF8F-8E01-4050-999A-B9CB54A2713B}" destId="{5FD9B0A8-FF4A-4200-AB3E-00259D3330D9}" srcOrd="2" destOrd="0" parTransId="{1DF143A1-07AD-4A59-B752-5A180006C0CE}" sibTransId="{D4B80F77-7103-4656-B1D8-0DEEEDD34C60}"/>
    <dgm:cxn modelId="{7580720A-703B-4629-8526-40D66D22B24E}" srcId="{69CAFF8F-8E01-4050-999A-B9CB54A2713B}" destId="{FB645124-E06A-4C16-872E-D7E6C0713ACF}" srcOrd="1" destOrd="0" parTransId="{743F2528-0985-4C2E-A3C6-C51A6E389BD0}" sibTransId="{1F18B32C-FD99-4237-9CB2-9A29436982C1}"/>
    <dgm:cxn modelId="{73C36892-E55C-496D-88F5-F2F0A4FAC89F}" srcId="{25CA3FD3-AED2-48B1-859E-11BDB68E987D}" destId="{9D063737-5B00-4109-A5F4-2EC2D85CE53E}" srcOrd="0" destOrd="0" parTransId="{55AA783E-74F1-42EE-ADB8-D8C7EAE597A9}" sibTransId="{6B2B3C87-4FD6-4766-A459-FFBF5070881C}"/>
    <dgm:cxn modelId="{6FBFCC49-5DBE-487D-B46F-BA2D167E045D}" type="presOf" srcId="{25CA3FD3-AED2-48B1-859E-11BDB68E987D}" destId="{4E127D14-E030-435E-8E67-05E6B1E9655F}" srcOrd="0" destOrd="0" presId="urn:microsoft.com/office/officeart/2005/8/layout/vList2"/>
    <dgm:cxn modelId="{2B87E140-D5D4-4058-A628-AE6AEE1166DA}" type="presOf" srcId="{72FC9048-9879-4D2D-BE11-A5EC153E75DD}" destId="{D049C2D3-4B03-4E0B-934A-AF99C2E04D22}" srcOrd="0" destOrd="0" presId="urn:microsoft.com/office/officeart/2005/8/layout/vList2"/>
    <dgm:cxn modelId="{43124B26-C689-4EE7-8693-BDEA0781347F}" type="presOf" srcId="{69CAFF8F-8E01-4050-999A-B9CB54A2713B}" destId="{65367C13-1F7F-46A6-B751-DD7538622BC8}" srcOrd="0" destOrd="0" presId="urn:microsoft.com/office/officeart/2005/8/layout/vList2"/>
    <dgm:cxn modelId="{DD584F62-FA8D-4C8A-9642-20BF38463835}" srcId="{69CAFF8F-8E01-4050-999A-B9CB54A2713B}" destId="{25CA3FD3-AED2-48B1-859E-11BDB68E987D}" srcOrd="0" destOrd="0" parTransId="{7F8EC51F-660D-4E6E-921F-A46DBDAE2170}" sibTransId="{C5083A76-3324-4C94-BC92-72C279BE5BD7}"/>
    <dgm:cxn modelId="{B5F3B90F-14DC-41C6-86FF-4DAAB17A7DBA}" srcId="{FB645124-E06A-4C16-872E-D7E6C0713ACF}" destId="{1CFED1B3-6431-4E74-B4DA-30DDE47DC919}" srcOrd="0" destOrd="0" parTransId="{6DE9B4F5-9EB0-4AE2-8D14-DDB7E9BA7E15}" sibTransId="{80104FB6-DFFE-481C-88AD-BD07EE68B644}"/>
    <dgm:cxn modelId="{2F4E6629-2BF8-4121-838A-5630249DB509}" type="presOf" srcId="{1CFED1B3-6431-4E74-B4DA-30DDE47DC919}" destId="{BF6BA2F1-2404-4531-8B21-6FCEE12308F7}" srcOrd="0" destOrd="0" presId="urn:microsoft.com/office/officeart/2005/8/layout/vList2"/>
    <dgm:cxn modelId="{7A898A05-E801-4392-988B-87ADEF88128C}" type="presOf" srcId="{FB645124-E06A-4C16-872E-D7E6C0713ACF}" destId="{E08BE8B9-F496-4057-97A4-D5B71DF9CD68}" srcOrd="0" destOrd="0" presId="urn:microsoft.com/office/officeart/2005/8/layout/vList2"/>
    <dgm:cxn modelId="{1CCECEBD-186D-4B31-9CCF-7FD6568B568F}" type="presOf" srcId="{5FD9B0A8-FF4A-4200-AB3E-00259D3330D9}" destId="{670ECFB9-7536-43F3-8BCE-A7A150D59E7B}" srcOrd="0" destOrd="0" presId="urn:microsoft.com/office/officeart/2005/8/layout/vList2"/>
    <dgm:cxn modelId="{E1BE9757-C2F5-4F73-8B43-90072912ABD8}" srcId="{5FD9B0A8-FF4A-4200-AB3E-00259D3330D9}" destId="{72FC9048-9879-4D2D-BE11-A5EC153E75DD}" srcOrd="0" destOrd="0" parTransId="{92D48F83-9AA9-4469-8FE0-4C39556D4F1D}" sibTransId="{1AACB507-E852-4532-A186-10A39EDA617B}"/>
    <dgm:cxn modelId="{1EF89636-2B56-49FC-AD96-DA51D348372B}" type="presParOf" srcId="{65367C13-1F7F-46A6-B751-DD7538622BC8}" destId="{4E127D14-E030-435E-8E67-05E6B1E9655F}" srcOrd="0" destOrd="0" presId="urn:microsoft.com/office/officeart/2005/8/layout/vList2"/>
    <dgm:cxn modelId="{24A53A80-97DC-4E1F-8FCE-E83A15C79BC6}" type="presParOf" srcId="{65367C13-1F7F-46A6-B751-DD7538622BC8}" destId="{B6741674-D981-4B05-A390-9E32C00468E4}" srcOrd="1" destOrd="0" presId="urn:microsoft.com/office/officeart/2005/8/layout/vList2"/>
    <dgm:cxn modelId="{69967998-FD04-415A-BAC4-A00905A81D2A}" type="presParOf" srcId="{65367C13-1F7F-46A6-B751-DD7538622BC8}" destId="{E08BE8B9-F496-4057-97A4-D5B71DF9CD68}" srcOrd="2" destOrd="0" presId="urn:microsoft.com/office/officeart/2005/8/layout/vList2"/>
    <dgm:cxn modelId="{73D6A69B-094F-40E1-9596-7ED61E932531}" type="presParOf" srcId="{65367C13-1F7F-46A6-B751-DD7538622BC8}" destId="{BF6BA2F1-2404-4531-8B21-6FCEE12308F7}" srcOrd="3" destOrd="0" presId="urn:microsoft.com/office/officeart/2005/8/layout/vList2"/>
    <dgm:cxn modelId="{0561F2E2-6392-4E78-A869-4498EBF73ACC}" type="presParOf" srcId="{65367C13-1F7F-46A6-B751-DD7538622BC8}" destId="{670ECFB9-7536-43F3-8BCE-A7A150D59E7B}" srcOrd="4" destOrd="0" presId="urn:microsoft.com/office/officeart/2005/8/layout/vList2"/>
    <dgm:cxn modelId="{DDE53329-FD7B-4553-BE21-E31BBF32331F}" type="presParOf" srcId="{65367C13-1F7F-46A6-B751-DD7538622BC8}" destId="{D049C2D3-4B03-4E0B-934A-AF99C2E04D2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5F177B-3711-4806-AC17-AC270912086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472B710A-4005-41CE-889D-861326E7F804}">
      <dgm:prSet/>
      <dgm:spPr/>
      <dgm:t>
        <a:bodyPr/>
        <a:lstStyle/>
        <a:p>
          <a:pPr rtl="0"/>
          <a:r>
            <a:rPr lang="zh-CN" dirty="0" smtClean="0">
              <a:latin typeface="华文新魏" panose="02010800040101010101" pitchFamily="2" charset="-122"/>
              <a:ea typeface="华文新魏" panose="02010800040101010101" pitchFamily="2" charset="-122"/>
            </a:rPr>
            <a:t>通过网上商城</a:t>
          </a:r>
          <a:endParaRPr lang="zh-CN" dirty="0">
            <a:latin typeface="华文新魏" panose="02010800040101010101" pitchFamily="2" charset="-122"/>
            <a:ea typeface="华文新魏" panose="02010800040101010101" pitchFamily="2" charset="-122"/>
          </a:endParaRPr>
        </a:p>
      </dgm:t>
    </dgm:pt>
    <dgm:pt modelId="{47A9452C-2492-4F1E-9E1D-0D55976601F3}" type="parTrans" cxnId="{4B94E3DD-9DB2-486F-A41E-2A59ACA7CD04}">
      <dgm:prSet/>
      <dgm:spPr/>
      <dgm:t>
        <a:bodyPr/>
        <a:lstStyle/>
        <a:p>
          <a:endParaRPr lang="zh-CN" altLang="en-US"/>
        </a:p>
      </dgm:t>
    </dgm:pt>
    <dgm:pt modelId="{554EA761-8EE9-47A1-8106-8831CBEBB209}" type="sibTrans" cxnId="{4B94E3DD-9DB2-486F-A41E-2A59ACA7CD04}">
      <dgm:prSet/>
      <dgm:spPr/>
      <dgm:t>
        <a:bodyPr/>
        <a:lstStyle/>
        <a:p>
          <a:endParaRPr lang="zh-CN" altLang="en-US"/>
        </a:p>
      </dgm:t>
    </dgm:pt>
    <dgm:pt modelId="{99629D95-B824-4674-A359-5E594327B52B}">
      <dgm:prSet/>
      <dgm:spPr/>
      <dgm:t>
        <a:bodyPr/>
        <a:lstStyle/>
        <a:p>
          <a:pPr rtl="0"/>
          <a:r>
            <a:rPr lang="zh-CN" dirty="0" smtClean="0">
              <a:latin typeface="华文新魏" panose="02010800040101010101" pitchFamily="2" charset="-122"/>
              <a:ea typeface="华文新魏" panose="02010800040101010101" pitchFamily="2" charset="-122"/>
            </a:rPr>
            <a:t>消费者随时可以挑选琳琅满目的商品</a:t>
          </a:r>
          <a:endParaRPr lang="zh-CN" dirty="0">
            <a:latin typeface="华文新魏" panose="02010800040101010101" pitchFamily="2" charset="-122"/>
            <a:ea typeface="华文新魏" panose="02010800040101010101" pitchFamily="2" charset="-122"/>
          </a:endParaRPr>
        </a:p>
      </dgm:t>
    </dgm:pt>
    <dgm:pt modelId="{59E8AAD9-42E8-4D15-9688-31F2F5AA4EBD}" type="parTrans" cxnId="{21B2B350-9067-4591-AC8A-997D35C22DCB}">
      <dgm:prSet/>
      <dgm:spPr/>
      <dgm:t>
        <a:bodyPr/>
        <a:lstStyle/>
        <a:p>
          <a:endParaRPr lang="zh-CN" altLang="en-US"/>
        </a:p>
      </dgm:t>
    </dgm:pt>
    <dgm:pt modelId="{462E77AE-28F9-4CDF-BE67-FBE2B3C4D011}" type="sibTrans" cxnId="{21B2B350-9067-4591-AC8A-997D35C22DCB}">
      <dgm:prSet/>
      <dgm:spPr/>
      <dgm:t>
        <a:bodyPr/>
        <a:lstStyle/>
        <a:p>
          <a:endParaRPr lang="zh-CN" altLang="en-US"/>
        </a:p>
      </dgm:t>
    </dgm:pt>
    <dgm:pt modelId="{6E45FEB6-4E2D-4B06-9EAE-68528FBDA3ED}">
      <dgm:prSet/>
      <dgm:spPr/>
      <dgm:t>
        <a:bodyPr/>
        <a:lstStyle/>
        <a:p>
          <a:pPr rtl="0"/>
          <a:r>
            <a:rPr lang="zh-CN" smtClean="0">
              <a:latin typeface="华文新魏" panose="02010800040101010101" pitchFamily="2" charset="-122"/>
              <a:ea typeface="华文新魏" panose="02010800040101010101" pitchFamily="2" charset="-122"/>
            </a:rPr>
            <a:t>通过在线支付平台</a:t>
          </a:r>
          <a:endParaRPr lang="zh-CN">
            <a:latin typeface="华文新魏" panose="02010800040101010101" pitchFamily="2" charset="-122"/>
            <a:ea typeface="华文新魏" panose="02010800040101010101" pitchFamily="2" charset="-122"/>
          </a:endParaRPr>
        </a:p>
      </dgm:t>
    </dgm:pt>
    <dgm:pt modelId="{E1923191-5A2D-40CD-BC7D-E2774E853CA5}" type="parTrans" cxnId="{15AE19A9-4607-45F3-9EEB-CB2923E6A47E}">
      <dgm:prSet/>
      <dgm:spPr/>
      <dgm:t>
        <a:bodyPr/>
        <a:lstStyle/>
        <a:p>
          <a:endParaRPr lang="zh-CN" altLang="en-US"/>
        </a:p>
      </dgm:t>
    </dgm:pt>
    <dgm:pt modelId="{D949FC78-7CCF-4ECA-B9F1-57C46501E179}" type="sibTrans" cxnId="{15AE19A9-4607-45F3-9EEB-CB2923E6A47E}">
      <dgm:prSet/>
      <dgm:spPr/>
      <dgm:t>
        <a:bodyPr/>
        <a:lstStyle/>
        <a:p>
          <a:endParaRPr lang="zh-CN" altLang="en-US"/>
        </a:p>
      </dgm:t>
    </dgm:pt>
    <dgm:pt modelId="{92946FDE-76F8-4970-9A3B-5D89BD1FB8BA}">
      <dgm:prSet/>
      <dgm:spPr/>
      <dgm:t>
        <a:bodyPr/>
        <a:lstStyle/>
        <a:p>
          <a:pPr rtl="0"/>
          <a:r>
            <a:rPr lang="zh-CN" dirty="0" smtClean="0">
              <a:latin typeface="华文新魏" panose="02010800040101010101" pitchFamily="2" charset="-122"/>
              <a:ea typeface="华文新魏" panose="02010800040101010101" pitchFamily="2" charset="-122"/>
            </a:rPr>
            <a:t>我们可以轻松地缴纳水、电、煤气等生活费用</a:t>
          </a:r>
          <a:endParaRPr lang="zh-CN" dirty="0">
            <a:latin typeface="华文新魏" panose="02010800040101010101" pitchFamily="2" charset="-122"/>
            <a:ea typeface="华文新魏" panose="02010800040101010101" pitchFamily="2" charset="-122"/>
          </a:endParaRPr>
        </a:p>
      </dgm:t>
    </dgm:pt>
    <dgm:pt modelId="{574D18AE-2C48-4E7A-A5F4-09C90057F278}" type="parTrans" cxnId="{67736150-9936-417A-B8AE-A9F51707E194}">
      <dgm:prSet/>
      <dgm:spPr/>
      <dgm:t>
        <a:bodyPr/>
        <a:lstStyle/>
        <a:p>
          <a:endParaRPr lang="zh-CN" altLang="en-US"/>
        </a:p>
      </dgm:t>
    </dgm:pt>
    <dgm:pt modelId="{4040B548-0DAE-41E1-89C6-D954A0091B38}" type="sibTrans" cxnId="{67736150-9936-417A-B8AE-A9F51707E194}">
      <dgm:prSet/>
      <dgm:spPr/>
      <dgm:t>
        <a:bodyPr/>
        <a:lstStyle/>
        <a:p>
          <a:endParaRPr lang="zh-CN" altLang="en-US"/>
        </a:p>
      </dgm:t>
    </dgm:pt>
    <dgm:pt modelId="{9C643CE9-CBEC-4DCC-966A-E69F13DEF393}">
      <dgm:prSet/>
      <dgm:spPr/>
      <dgm:t>
        <a:bodyPr/>
        <a:lstStyle/>
        <a:p>
          <a:pPr rtl="0"/>
          <a:r>
            <a:rPr lang="zh-CN" smtClean="0">
              <a:latin typeface="华文新魏" panose="02010800040101010101" pitchFamily="2" charset="-122"/>
              <a:ea typeface="华文新魏" panose="02010800040101010101" pitchFamily="2" charset="-122"/>
            </a:rPr>
            <a:t>通过外贸电商</a:t>
          </a:r>
          <a:endParaRPr lang="zh-CN">
            <a:latin typeface="华文新魏" panose="02010800040101010101" pitchFamily="2" charset="-122"/>
            <a:ea typeface="华文新魏" panose="02010800040101010101" pitchFamily="2" charset="-122"/>
          </a:endParaRPr>
        </a:p>
      </dgm:t>
    </dgm:pt>
    <dgm:pt modelId="{44D48818-0EB2-4A15-9F58-C3FB0DF78CDF}" type="parTrans" cxnId="{519EDC6E-0E62-49FF-9CDC-539E30F9CC93}">
      <dgm:prSet/>
      <dgm:spPr/>
      <dgm:t>
        <a:bodyPr/>
        <a:lstStyle/>
        <a:p>
          <a:endParaRPr lang="zh-CN" altLang="en-US"/>
        </a:p>
      </dgm:t>
    </dgm:pt>
    <dgm:pt modelId="{216F3BB8-6F92-4A6C-A9D3-1F2D5C367937}" type="sibTrans" cxnId="{519EDC6E-0E62-49FF-9CDC-539E30F9CC93}">
      <dgm:prSet/>
      <dgm:spPr/>
      <dgm:t>
        <a:bodyPr/>
        <a:lstStyle/>
        <a:p>
          <a:endParaRPr lang="zh-CN" altLang="en-US"/>
        </a:p>
      </dgm:t>
    </dgm:pt>
    <dgm:pt modelId="{56221094-B46F-4306-8E88-474BBCCB96A8}">
      <dgm:prSet/>
      <dgm:spPr/>
      <dgm:t>
        <a:bodyPr/>
        <a:lstStyle/>
        <a:p>
          <a:pPr rtl="0"/>
          <a:r>
            <a:rPr lang="zh-CN" dirty="0" smtClean="0">
              <a:latin typeface="华文新魏" panose="02010800040101010101" pitchFamily="2" charset="-122"/>
              <a:ea typeface="华文新魏" panose="02010800040101010101" pitchFamily="2" charset="-122"/>
            </a:rPr>
            <a:t>可以让中国的小微卖家把产品销售到全球数十个国家</a:t>
          </a:r>
          <a:endParaRPr lang="zh-CN" dirty="0">
            <a:latin typeface="华文新魏" panose="02010800040101010101" pitchFamily="2" charset="-122"/>
            <a:ea typeface="华文新魏" panose="02010800040101010101" pitchFamily="2" charset="-122"/>
          </a:endParaRPr>
        </a:p>
      </dgm:t>
    </dgm:pt>
    <dgm:pt modelId="{AA690B34-2677-4DD5-B155-178C30F41238}" type="parTrans" cxnId="{BD7336D5-3360-46D4-BEBE-8792EAEE6A2A}">
      <dgm:prSet/>
      <dgm:spPr/>
      <dgm:t>
        <a:bodyPr/>
        <a:lstStyle/>
        <a:p>
          <a:endParaRPr lang="zh-CN" altLang="en-US"/>
        </a:p>
      </dgm:t>
    </dgm:pt>
    <dgm:pt modelId="{DB583CE0-1948-4D14-8F88-627CA1E502D9}" type="sibTrans" cxnId="{BD7336D5-3360-46D4-BEBE-8792EAEE6A2A}">
      <dgm:prSet/>
      <dgm:spPr/>
      <dgm:t>
        <a:bodyPr/>
        <a:lstStyle/>
        <a:p>
          <a:endParaRPr lang="zh-CN" altLang="en-US"/>
        </a:p>
      </dgm:t>
    </dgm:pt>
    <dgm:pt modelId="{34E14EBB-017F-49C2-A05A-983E59B72391}">
      <dgm:prSet/>
      <dgm:spPr/>
      <dgm:t>
        <a:bodyPr/>
        <a:lstStyle/>
        <a:p>
          <a:pPr rtl="0"/>
          <a:r>
            <a:rPr lang="zh-CN" dirty="0" smtClean="0">
              <a:latin typeface="华文新魏" panose="02010800040101010101" pitchFamily="2" charset="-122"/>
              <a:ea typeface="华文新魏" panose="02010800040101010101" pitchFamily="2" charset="-122"/>
            </a:rPr>
            <a:t>跨境电商平台让国人可以直接购买海外进口商品</a:t>
          </a:r>
          <a:endParaRPr lang="zh-CN" dirty="0">
            <a:latin typeface="华文新魏" panose="02010800040101010101" pitchFamily="2" charset="-122"/>
            <a:ea typeface="华文新魏" panose="02010800040101010101" pitchFamily="2" charset="-122"/>
          </a:endParaRPr>
        </a:p>
      </dgm:t>
    </dgm:pt>
    <dgm:pt modelId="{8B609543-890F-4A0C-AC9C-8622C3E26654}" type="parTrans" cxnId="{2D7B4ABC-96DE-4201-98E8-9AE19476B27C}">
      <dgm:prSet/>
      <dgm:spPr/>
      <dgm:t>
        <a:bodyPr/>
        <a:lstStyle/>
        <a:p>
          <a:endParaRPr lang="zh-CN" altLang="en-US"/>
        </a:p>
      </dgm:t>
    </dgm:pt>
    <dgm:pt modelId="{AB2DA582-7925-4080-B024-8349D39F7A32}" type="sibTrans" cxnId="{2D7B4ABC-96DE-4201-98E8-9AE19476B27C}">
      <dgm:prSet/>
      <dgm:spPr/>
      <dgm:t>
        <a:bodyPr/>
        <a:lstStyle/>
        <a:p>
          <a:endParaRPr lang="zh-CN" altLang="en-US"/>
        </a:p>
      </dgm:t>
    </dgm:pt>
    <dgm:pt modelId="{C3B74198-4FC1-4BB7-85A6-F63777CE111C}" type="pres">
      <dgm:prSet presAssocID="{535F177B-3711-4806-AC17-AC270912086E}" presName="linear" presStyleCnt="0">
        <dgm:presLayoutVars>
          <dgm:animLvl val="lvl"/>
          <dgm:resizeHandles val="exact"/>
        </dgm:presLayoutVars>
      </dgm:prSet>
      <dgm:spPr/>
      <dgm:t>
        <a:bodyPr/>
        <a:lstStyle/>
        <a:p>
          <a:endParaRPr lang="zh-CN" altLang="en-US"/>
        </a:p>
      </dgm:t>
    </dgm:pt>
    <dgm:pt modelId="{A9D9A2E1-8B04-4483-B906-A67AA8920248}" type="pres">
      <dgm:prSet presAssocID="{472B710A-4005-41CE-889D-861326E7F804}" presName="parentText" presStyleLbl="node1" presStyleIdx="0" presStyleCnt="3">
        <dgm:presLayoutVars>
          <dgm:chMax val="0"/>
          <dgm:bulletEnabled val="1"/>
        </dgm:presLayoutVars>
      </dgm:prSet>
      <dgm:spPr/>
      <dgm:t>
        <a:bodyPr/>
        <a:lstStyle/>
        <a:p>
          <a:endParaRPr lang="zh-CN" altLang="en-US"/>
        </a:p>
      </dgm:t>
    </dgm:pt>
    <dgm:pt modelId="{E3D32456-47A0-4BD4-BCA6-86A9CAA7A32B}" type="pres">
      <dgm:prSet presAssocID="{472B710A-4005-41CE-889D-861326E7F804}" presName="childText" presStyleLbl="revTx" presStyleIdx="0" presStyleCnt="3">
        <dgm:presLayoutVars>
          <dgm:bulletEnabled val="1"/>
        </dgm:presLayoutVars>
      </dgm:prSet>
      <dgm:spPr/>
      <dgm:t>
        <a:bodyPr/>
        <a:lstStyle/>
        <a:p>
          <a:endParaRPr lang="zh-CN" altLang="en-US"/>
        </a:p>
      </dgm:t>
    </dgm:pt>
    <dgm:pt modelId="{B73A7435-9CCD-4AF2-AB1B-C83BD79DA6BA}" type="pres">
      <dgm:prSet presAssocID="{6E45FEB6-4E2D-4B06-9EAE-68528FBDA3ED}" presName="parentText" presStyleLbl="node1" presStyleIdx="1" presStyleCnt="3">
        <dgm:presLayoutVars>
          <dgm:chMax val="0"/>
          <dgm:bulletEnabled val="1"/>
        </dgm:presLayoutVars>
      </dgm:prSet>
      <dgm:spPr/>
      <dgm:t>
        <a:bodyPr/>
        <a:lstStyle/>
        <a:p>
          <a:endParaRPr lang="zh-CN" altLang="en-US"/>
        </a:p>
      </dgm:t>
    </dgm:pt>
    <dgm:pt modelId="{F8566738-4BDE-4CC4-A3AE-F152256A4EC6}" type="pres">
      <dgm:prSet presAssocID="{6E45FEB6-4E2D-4B06-9EAE-68528FBDA3ED}" presName="childText" presStyleLbl="revTx" presStyleIdx="1" presStyleCnt="3">
        <dgm:presLayoutVars>
          <dgm:bulletEnabled val="1"/>
        </dgm:presLayoutVars>
      </dgm:prSet>
      <dgm:spPr/>
      <dgm:t>
        <a:bodyPr/>
        <a:lstStyle/>
        <a:p>
          <a:endParaRPr lang="zh-CN" altLang="en-US"/>
        </a:p>
      </dgm:t>
    </dgm:pt>
    <dgm:pt modelId="{26B0463C-F5D8-4397-AF63-23271C211749}" type="pres">
      <dgm:prSet presAssocID="{9C643CE9-CBEC-4DCC-966A-E69F13DEF393}" presName="parentText" presStyleLbl="node1" presStyleIdx="2" presStyleCnt="3">
        <dgm:presLayoutVars>
          <dgm:chMax val="0"/>
          <dgm:bulletEnabled val="1"/>
        </dgm:presLayoutVars>
      </dgm:prSet>
      <dgm:spPr/>
      <dgm:t>
        <a:bodyPr/>
        <a:lstStyle/>
        <a:p>
          <a:endParaRPr lang="zh-CN" altLang="en-US"/>
        </a:p>
      </dgm:t>
    </dgm:pt>
    <dgm:pt modelId="{7D8FAF10-D131-4106-99F3-055D43813BCC}" type="pres">
      <dgm:prSet presAssocID="{9C643CE9-CBEC-4DCC-966A-E69F13DEF393}" presName="childText" presStyleLbl="revTx" presStyleIdx="2" presStyleCnt="3">
        <dgm:presLayoutVars>
          <dgm:bulletEnabled val="1"/>
        </dgm:presLayoutVars>
      </dgm:prSet>
      <dgm:spPr/>
      <dgm:t>
        <a:bodyPr/>
        <a:lstStyle/>
        <a:p>
          <a:endParaRPr lang="zh-CN" altLang="en-US"/>
        </a:p>
      </dgm:t>
    </dgm:pt>
  </dgm:ptLst>
  <dgm:cxnLst>
    <dgm:cxn modelId="{2D7B4ABC-96DE-4201-98E8-9AE19476B27C}" srcId="{9C643CE9-CBEC-4DCC-966A-E69F13DEF393}" destId="{34E14EBB-017F-49C2-A05A-983E59B72391}" srcOrd="1" destOrd="0" parTransId="{8B609543-890F-4A0C-AC9C-8622C3E26654}" sibTransId="{AB2DA582-7925-4080-B024-8349D39F7A32}"/>
    <dgm:cxn modelId="{15AE19A9-4607-45F3-9EEB-CB2923E6A47E}" srcId="{535F177B-3711-4806-AC17-AC270912086E}" destId="{6E45FEB6-4E2D-4B06-9EAE-68528FBDA3ED}" srcOrd="1" destOrd="0" parTransId="{E1923191-5A2D-40CD-BC7D-E2774E853CA5}" sibTransId="{D949FC78-7CCF-4ECA-B9F1-57C46501E179}"/>
    <dgm:cxn modelId="{F61BF29A-225E-4198-90E0-B84CCE94E099}" type="presOf" srcId="{99629D95-B824-4674-A359-5E594327B52B}" destId="{E3D32456-47A0-4BD4-BCA6-86A9CAA7A32B}" srcOrd="0" destOrd="0" presId="urn:microsoft.com/office/officeart/2005/8/layout/vList2"/>
    <dgm:cxn modelId="{857A9137-C1C8-4AD5-8415-2023DCEC5983}" type="presOf" srcId="{9C643CE9-CBEC-4DCC-966A-E69F13DEF393}" destId="{26B0463C-F5D8-4397-AF63-23271C211749}" srcOrd="0" destOrd="0" presId="urn:microsoft.com/office/officeart/2005/8/layout/vList2"/>
    <dgm:cxn modelId="{71F5C61E-5B6C-49EB-B36C-105ADF48D62B}" type="presOf" srcId="{535F177B-3711-4806-AC17-AC270912086E}" destId="{C3B74198-4FC1-4BB7-85A6-F63777CE111C}" srcOrd="0" destOrd="0" presId="urn:microsoft.com/office/officeart/2005/8/layout/vList2"/>
    <dgm:cxn modelId="{85D6B56C-62B7-4E9B-B208-56132CC047B4}" type="presOf" srcId="{56221094-B46F-4306-8E88-474BBCCB96A8}" destId="{7D8FAF10-D131-4106-99F3-055D43813BCC}" srcOrd="0" destOrd="0" presId="urn:microsoft.com/office/officeart/2005/8/layout/vList2"/>
    <dgm:cxn modelId="{4B94E3DD-9DB2-486F-A41E-2A59ACA7CD04}" srcId="{535F177B-3711-4806-AC17-AC270912086E}" destId="{472B710A-4005-41CE-889D-861326E7F804}" srcOrd="0" destOrd="0" parTransId="{47A9452C-2492-4F1E-9E1D-0D55976601F3}" sibTransId="{554EA761-8EE9-47A1-8106-8831CBEBB209}"/>
    <dgm:cxn modelId="{9B7AD5FA-78DF-4058-93C7-BFD1BE62846A}" type="presOf" srcId="{92946FDE-76F8-4970-9A3B-5D89BD1FB8BA}" destId="{F8566738-4BDE-4CC4-A3AE-F152256A4EC6}" srcOrd="0" destOrd="0" presId="urn:microsoft.com/office/officeart/2005/8/layout/vList2"/>
    <dgm:cxn modelId="{52CAB4EA-6B65-4979-BED6-D35C1F80FE9A}" type="presOf" srcId="{472B710A-4005-41CE-889D-861326E7F804}" destId="{A9D9A2E1-8B04-4483-B906-A67AA8920248}" srcOrd="0" destOrd="0" presId="urn:microsoft.com/office/officeart/2005/8/layout/vList2"/>
    <dgm:cxn modelId="{8B161B9F-5BD4-4C1E-8CBD-556B400AB7F4}" type="presOf" srcId="{34E14EBB-017F-49C2-A05A-983E59B72391}" destId="{7D8FAF10-D131-4106-99F3-055D43813BCC}" srcOrd="0" destOrd="1" presId="urn:microsoft.com/office/officeart/2005/8/layout/vList2"/>
    <dgm:cxn modelId="{67736150-9936-417A-B8AE-A9F51707E194}" srcId="{6E45FEB6-4E2D-4B06-9EAE-68528FBDA3ED}" destId="{92946FDE-76F8-4970-9A3B-5D89BD1FB8BA}" srcOrd="0" destOrd="0" parTransId="{574D18AE-2C48-4E7A-A5F4-09C90057F278}" sibTransId="{4040B548-0DAE-41E1-89C6-D954A0091B38}"/>
    <dgm:cxn modelId="{21B2B350-9067-4591-AC8A-997D35C22DCB}" srcId="{472B710A-4005-41CE-889D-861326E7F804}" destId="{99629D95-B824-4674-A359-5E594327B52B}" srcOrd="0" destOrd="0" parTransId="{59E8AAD9-42E8-4D15-9688-31F2F5AA4EBD}" sibTransId="{462E77AE-28F9-4CDF-BE67-FBE2B3C4D011}"/>
    <dgm:cxn modelId="{519EDC6E-0E62-49FF-9CDC-539E30F9CC93}" srcId="{535F177B-3711-4806-AC17-AC270912086E}" destId="{9C643CE9-CBEC-4DCC-966A-E69F13DEF393}" srcOrd="2" destOrd="0" parTransId="{44D48818-0EB2-4A15-9F58-C3FB0DF78CDF}" sibTransId="{216F3BB8-6F92-4A6C-A9D3-1F2D5C367937}"/>
    <dgm:cxn modelId="{FADA2F66-E70E-47BE-830C-B6A13F9D3771}" type="presOf" srcId="{6E45FEB6-4E2D-4B06-9EAE-68528FBDA3ED}" destId="{B73A7435-9CCD-4AF2-AB1B-C83BD79DA6BA}" srcOrd="0" destOrd="0" presId="urn:microsoft.com/office/officeart/2005/8/layout/vList2"/>
    <dgm:cxn modelId="{BD7336D5-3360-46D4-BEBE-8792EAEE6A2A}" srcId="{9C643CE9-CBEC-4DCC-966A-E69F13DEF393}" destId="{56221094-B46F-4306-8E88-474BBCCB96A8}" srcOrd="0" destOrd="0" parTransId="{AA690B34-2677-4DD5-B155-178C30F41238}" sibTransId="{DB583CE0-1948-4D14-8F88-627CA1E502D9}"/>
    <dgm:cxn modelId="{D02D5E62-BA28-4672-92D4-1128D771DD43}" type="presParOf" srcId="{C3B74198-4FC1-4BB7-85A6-F63777CE111C}" destId="{A9D9A2E1-8B04-4483-B906-A67AA8920248}" srcOrd="0" destOrd="0" presId="urn:microsoft.com/office/officeart/2005/8/layout/vList2"/>
    <dgm:cxn modelId="{F73520ED-BFFE-4F31-AA7C-5773A1FA6593}" type="presParOf" srcId="{C3B74198-4FC1-4BB7-85A6-F63777CE111C}" destId="{E3D32456-47A0-4BD4-BCA6-86A9CAA7A32B}" srcOrd="1" destOrd="0" presId="urn:microsoft.com/office/officeart/2005/8/layout/vList2"/>
    <dgm:cxn modelId="{EA025B3F-DC4F-4F9B-8D74-70260BF2ECE3}" type="presParOf" srcId="{C3B74198-4FC1-4BB7-85A6-F63777CE111C}" destId="{B73A7435-9CCD-4AF2-AB1B-C83BD79DA6BA}" srcOrd="2" destOrd="0" presId="urn:microsoft.com/office/officeart/2005/8/layout/vList2"/>
    <dgm:cxn modelId="{D3326777-AB92-45B4-963B-4047F109BB96}" type="presParOf" srcId="{C3B74198-4FC1-4BB7-85A6-F63777CE111C}" destId="{F8566738-4BDE-4CC4-A3AE-F152256A4EC6}" srcOrd="3" destOrd="0" presId="urn:microsoft.com/office/officeart/2005/8/layout/vList2"/>
    <dgm:cxn modelId="{EB28C6E3-17DD-4854-9A8D-7BB7A334B5AF}" type="presParOf" srcId="{C3B74198-4FC1-4BB7-85A6-F63777CE111C}" destId="{26B0463C-F5D8-4397-AF63-23271C211749}" srcOrd="4" destOrd="0" presId="urn:microsoft.com/office/officeart/2005/8/layout/vList2"/>
    <dgm:cxn modelId="{AB1225AA-785D-48B6-AD4A-3430564ACDC7}" type="presParOf" srcId="{C3B74198-4FC1-4BB7-85A6-F63777CE111C}" destId="{7D8FAF10-D131-4106-99F3-055D43813BC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356DB0-022D-416C-925D-5C3C915014D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2E15ACB2-DA4B-473A-8F5C-73CE98646045}">
      <dgm:prSet/>
      <dgm:spPr/>
      <dgm:t>
        <a:bodyPr/>
        <a:lstStyle/>
        <a:p>
          <a:pPr rtl="0"/>
          <a:r>
            <a:rPr lang="zh-CN" b="1" smtClean="0"/>
            <a:t>网上坚果店三只松鼠</a:t>
          </a:r>
          <a:endParaRPr lang="zh-CN"/>
        </a:p>
      </dgm:t>
    </dgm:pt>
    <dgm:pt modelId="{DC3CC423-5512-4615-98B0-B028542312CE}" type="parTrans" cxnId="{872131A7-F7FE-4E4A-A12C-1588F81460A9}">
      <dgm:prSet/>
      <dgm:spPr/>
      <dgm:t>
        <a:bodyPr/>
        <a:lstStyle/>
        <a:p>
          <a:endParaRPr lang="zh-CN" altLang="en-US"/>
        </a:p>
      </dgm:t>
    </dgm:pt>
    <dgm:pt modelId="{0ADD0A4D-1A09-4D64-824C-FBC68340563F}" type="sibTrans" cxnId="{872131A7-F7FE-4E4A-A12C-1588F81460A9}">
      <dgm:prSet/>
      <dgm:spPr/>
      <dgm:t>
        <a:bodyPr/>
        <a:lstStyle/>
        <a:p>
          <a:endParaRPr lang="zh-CN" altLang="en-US"/>
        </a:p>
      </dgm:t>
    </dgm:pt>
    <dgm:pt modelId="{E915A5AE-6613-4CD4-AB5B-3F42E5685F70}">
      <dgm:prSet/>
      <dgm:spPr/>
      <dgm:t>
        <a:bodyPr/>
        <a:lstStyle/>
        <a:p>
          <a:pPr rtl="0"/>
          <a:r>
            <a:rPr lang="zh-CN" b="1" dirty="0" smtClean="0"/>
            <a:t>创业几个月后最高日销售额高达</a:t>
          </a:r>
          <a:r>
            <a:rPr lang="en-US" b="1" dirty="0" smtClean="0"/>
            <a:t>800</a:t>
          </a:r>
          <a:r>
            <a:rPr lang="zh-CN" b="1" dirty="0" smtClean="0"/>
            <a:t>万元</a:t>
          </a:r>
          <a:endParaRPr lang="zh-CN" dirty="0"/>
        </a:p>
      </dgm:t>
    </dgm:pt>
    <dgm:pt modelId="{E557B77D-B1D9-44D7-AD4A-FDCD652B6E7C}" type="parTrans" cxnId="{1CAAA719-7D0F-4242-96B7-E55618CD4567}">
      <dgm:prSet/>
      <dgm:spPr/>
      <dgm:t>
        <a:bodyPr/>
        <a:lstStyle/>
        <a:p>
          <a:endParaRPr lang="zh-CN" altLang="en-US"/>
        </a:p>
      </dgm:t>
    </dgm:pt>
    <dgm:pt modelId="{F3AAF4CF-7A9F-42AF-9CA4-31D5E27F8D36}" type="sibTrans" cxnId="{1CAAA719-7D0F-4242-96B7-E55618CD4567}">
      <dgm:prSet/>
      <dgm:spPr/>
      <dgm:t>
        <a:bodyPr/>
        <a:lstStyle/>
        <a:p>
          <a:endParaRPr lang="zh-CN" altLang="en-US"/>
        </a:p>
      </dgm:t>
    </dgm:pt>
    <dgm:pt modelId="{D2B1A7B3-17EC-483F-9C4B-CD13488036BD}">
      <dgm:prSet/>
      <dgm:spPr/>
      <dgm:t>
        <a:bodyPr/>
        <a:lstStyle/>
        <a:p>
          <a:pPr rtl="0"/>
          <a:r>
            <a:rPr lang="en-US" b="1" smtClean="0"/>
            <a:t>2014</a:t>
          </a:r>
          <a:r>
            <a:rPr lang="zh-CN" b="1" smtClean="0"/>
            <a:t>春节微信红包</a:t>
          </a:r>
          <a:endParaRPr lang="zh-CN"/>
        </a:p>
      </dgm:t>
    </dgm:pt>
    <dgm:pt modelId="{FE4B7A1C-72D4-4E0A-9EC1-8A30ED2C6712}" type="parTrans" cxnId="{7631A58D-A274-408B-AED0-77CE0DC384A7}">
      <dgm:prSet/>
      <dgm:spPr/>
      <dgm:t>
        <a:bodyPr/>
        <a:lstStyle/>
        <a:p>
          <a:endParaRPr lang="zh-CN" altLang="en-US"/>
        </a:p>
      </dgm:t>
    </dgm:pt>
    <dgm:pt modelId="{26D3CF52-75D4-49C7-84F5-D540F5E7A568}" type="sibTrans" cxnId="{7631A58D-A274-408B-AED0-77CE0DC384A7}">
      <dgm:prSet/>
      <dgm:spPr/>
      <dgm:t>
        <a:bodyPr/>
        <a:lstStyle/>
        <a:p>
          <a:endParaRPr lang="zh-CN" altLang="en-US"/>
        </a:p>
      </dgm:t>
    </dgm:pt>
    <dgm:pt modelId="{085774D1-02AA-423A-B25F-26BF51509CFA}">
      <dgm:prSet/>
      <dgm:spPr/>
      <dgm:t>
        <a:bodyPr/>
        <a:lstStyle/>
        <a:p>
          <a:pPr rtl="0"/>
          <a:r>
            <a:rPr lang="zh-CN" b="1" dirty="0" smtClean="0"/>
            <a:t>使微信轻轻松松与上亿张银行卡建立起支付关系</a:t>
          </a:r>
          <a:endParaRPr lang="zh-CN" dirty="0"/>
        </a:p>
      </dgm:t>
    </dgm:pt>
    <dgm:pt modelId="{9CA3AB0C-425C-463E-9EB8-9D6A571725B3}" type="parTrans" cxnId="{D6DB7E09-5A29-4E93-B9CA-D5EFE58731D4}">
      <dgm:prSet/>
      <dgm:spPr/>
      <dgm:t>
        <a:bodyPr/>
        <a:lstStyle/>
        <a:p>
          <a:endParaRPr lang="zh-CN" altLang="en-US"/>
        </a:p>
      </dgm:t>
    </dgm:pt>
    <dgm:pt modelId="{914EC1D5-FA13-4346-9709-DE278E422ED5}" type="sibTrans" cxnId="{D6DB7E09-5A29-4E93-B9CA-D5EFE58731D4}">
      <dgm:prSet/>
      <dgm:spPr/>
      <dgm:t>
        <a:bodyPr/>
        <a:lstStyle/>
        <a:p>
          <a:endParaRPr lang="zh-CN" altLang="en-US"/>
        </a:p>
      </dgm:t>
    </dgm:pt>
    <dgm:pt modelId="{A4B57C6A-2746-445D-B543-03014B643DC1}">
      <dgm:prSet/>
      <dgm:spPr/>
      <dgm:t>
        <a:bodyPr/>
        <a:lstStyle/>
        <a:p>
          <a:pPr rtl="0"/>
          <a:r>
            <a:rPr lang="en-US" b="1" dirty="0" smtClean="0"/>
            <a:t>2013</a:t>
          </a:r>
          <a:r>
            <a:rPr lang="zh-CN" b="1" dirty="0" smtClean="0"/>
            <a:t>年第三方支付平台余额宝</a:t>
          </a:r>
          <a:endParaRPr lang="zh-CN" dirty="0"/>
        </a:p>
      </dgm:t>
    </dgm:pt>
    <dgm:pt modelId="{F44A2537-53CF-45E2-918B-3491D0A72119}" type="parTrans" cxnId="{00A0791C-2CF5-469E-82E2-0016D375788F}">
      <dgm:prSet/>
      <dgm:spPr/>
      <dgm:t>
        <a:bodyPr/>
        <a:lstStyle/>
        <a:p>
          <a:endParaRPr lang="zh-CN" altLang="en-US"/>
        </a:p>
      </dgm:t>
    </dgm:pt>
    <dgm:pt modelId="{D9443B78-5A29-42F3-936E-00F7DD57C498}" type="sibTrans" cxnId="{00A0791C-2CF5-469E-82E2-0016D375788F}">
      <dgm:prSet/>
      <dgm:spPr/>
      <dgm:t>
        <a:bodyPr/>
        <a:lstStyle/>
        <a:p>
          <a:endParaRPr lang="zh-CN" altLang="en-US"/>
        </a:p>
      </dgm:t>
    </dgm:pt>
    <dgm:pt modelId="{F48C3B3C-ED95-46D6-BC29-A428760545AD}">
      <dgm:prSet/>
      <dgm:spPr/>
      <dgm:t>
        <a:bodyPr/>
        <a:lstStyle/>
        <a:p>
          <a:pPr rtl="0"/>
          <a:r>
            <a:rPr lang="zh-CN" b="1" dirty="0" smtClean="0"/>
            <a:t>不到一年就打造出一只</a:t>
          </a:r>
          <a:r>
            <a:rPr lang="en-US" b="1" dirty="0" smtClean="0"/>
            <a:t>5000</a:t>
          </a:r>
          <a:r>
            <a:rPr lang="zh-CN" b="1" dirty="0" smtClean="0"/>
            <a:t>多亿元的货币基金</a:t>
          </a:r>
          <a:endParaRPr lang="zh-CN" dirty="0"/>
        </a:p>
      </dgm:t>
    </dgm:pt>
    <dgm:pt modelId="{CF0DF819-609F-42FA-AB02-472D717BD253}" type="parTrans" cxnId="{87F97DFF-581D-4A10-9277-6838C3E49E49}">
      <dgm:prSet/>
      <dgm:spPr/>
      <dgm:t>
        <a:bodyPr/>
        <a:lstStyle/>
        <a:p>
          <a:endParaRPr lang="zh-CN" altLang="en-US"/>
        </a:p>
      </dgm:t>
    </dgm:pt>
    <dgm:pt modelId="{5B8237D6-AD3C-4B48-8ACA-5A802CDDBAC1}" type="sibTrans" cxnId="{87F97DFF-581D-4A10-9277-6838C3E49E49}">
      <dgm:prSet/>
      <dgm:spPr/>
      <dgm:t>
        <a:bodyPr/>
        <a:lstStyle/>
        <a:p>
          <a:endParaRPr lang="zh-CN" altLang="en-US"/>
        </a:p>
      </dgm:t>
    </dgm:pt>
    <dgm:pt modelId="{9D2B9D12-CF64-4B0F-9278-71CE75392F0C}">
      <dgm:prSet/>
      <dgm:spPr/>
      <dgm:t>
        <a:bodyPr/>
        <a:lstStyle/>
        <a:p>
          <a:pPr rtl="0"/>
          <a:r>
            <a:rPr lang="zh-CN" altLang="zh-CN" b="1" dirty="0" smtClean="0"/>
            <a:t>在线商城京东</a:t>
          </a:r>
          <a:endParaRPr lang="zh-CN" b="1" dirty="0"/>
        </a:p>
      </dgm:t>
    </dgm:pt>
    <dgm:pt modelId="{8D1CDE3E-5841-426F-8CD9-D45DFE2A949F}" type="parTrans" cxnId="{0ADE47A0-CC2F-4B8C-92B3-FBE2AD9D8D4C}">
      <dgm:prSet/>
      <dgm:spPr/>
      <dgm:t>
        <a:bodyPr/>
        <a:lstStyle/>
        <a:p>
          <a:endParaRPr lang="zh-CN" altLang="en-US"/>
        </a:p>
      </dgm:t>
    </dgm:pt>
    <dgm:pt modelId="{0651D629-1EC3-4155-B6F1-66E19A960004}" type="sibTrans" cxnId="{0ADE47A0-CC2F-4B8C-92B3-FBE2AD9D8D4C}">
      <dgm:prSet/>
      <dgm:spPr/>
      <dgm:t>
        <a:bodyPr/>
        <a:lstStyle/>
        <a:p>
          <a:endParaRPr lang="zh-CN" altLang="en-US"/>
        </a:p>
      </dgm:t>
    </dgm:pt>
    <dgm:pt modelId="{A59254C4-4048-404F-920F-C69DF7533461}">
      <dgm:prSet/>
      <dgm:spPr/>
      <dgm:t>
        <a:bodyPr/>
        <a:lstStyle/>
        <a:p>
          <a:pPr rtl="0"/>
          <a:r>
            <a:rPr lang="zh-CN" altLang="zh-CN" dirty="0" smtClean="0"/>
            <a:t>对传统的家电大卖场形成了巨大的冲击，迫使以苏宁为代表的传统家电卖场开始向互联网转型，纷纷大举构建自己的网上商城</a:t>
          </a:r>
          <a:endParaRPr lang="zh-CN" dirty="0">
            <a:solidFill>
              <a:schemeClr val="bg1"/>
            </a:solidFill>
          </a:endParaRPr>
        </a:p>
      </dgm:t>
    </dgm:pt>
    <dgm:pt modelId="{9001A11E-CD4B-4A39-AC0E-AA66770526B3}" type="parTrans" cxnId="{51716B25-021D-42C9-A225-C021A01006B3}">
      <dgm:prSet/>
      <dgm:spPr/>
    </dgm:pt>
    <dgm:pt modelId="{BB1BE640-8870-4557-9907-A8FF16712E5B}" type="sibTrans" cxnId="{51716B25-021D-42C9-A225-C021A01006B3}">
      <dgm:prSet/>
      <dgm:spPr/>
    </dgm:pt>
    <dgm:pt modelId="{4A02953E-74C8-485C-B4DE-D76131AA7B7C}" type="pres">
      <dgm:prSet presAssocID="{C8356DB0-022D-416C-925D-5C3C915014D7}" presName="linear" presStyleCnt="0">
        <dgm:presLayoutVars>
          <dgm:animLvl val="lvl"/>
          <dgm:resizeHandles val="exact"/>
        </dgm:presLayoutVars>
      </dgm:prSet>
      <dgm:spPr/>
      <dgm:t>
        <a:bodyPr/>
        <a:lstStyle/>
        <a:p>
          <a:endParaRPr lang="zh-CN" altLang="en-US"/>
        </a:p>
      </dgm:t>
    </dgm:pt>
    <dgm:pt modelId="{FD7183ED-F5BD-419D-BB13-64D7EF4CC073}" type="pres">
      <dgm:prSet presAssocID="{2E15ACB2-DA4B-473A-8F5C-73CE98646045}" presName="parentText" presStyleLbl="node1" presStyleIdx="0" presStyleCnt="4">
        <dgm:presLayoutVars>
          <dgm:chMax val="0"/>
          <dgm:bulletEnabled val="1"/>
        </dgm:presLayoutVars>
      </dgm:prSet>
      <dgm:spPr/>
      <dgm:t>
        <a:bodyPr/>
        <a:lstStyle/>
        <a:p>
          <a:endParaRPr lang="zh-CN" altLang="en-US"/>
        </a:p>
      </dgm:t>
    </dgm:pt>
    <dgm:pt modelId="{A1896A5A-7499-455E-AC3F-489FFFDC460C}" type="pres">
      <dgm:prSet presAssocID="{2E15ACB2-DA4B-473A-8F5C-73CE98646045}" presName="childText" presStyleLbl="revTx" presStyleIdx="0" presStyleCnt="4">
        <dgm:presLayoutVars>
          <dgm:bulletEnabled val="1"/>
        </dgm:presLayoutVars>
      </dgm:prSet>
      <dgm:spPr/>
      <dgm:t>
        <a:bodyPr/>
        <a:lstStyle/>
        <a:p>
          <a:endParaRPr lang="zh-CN" altLang="en-US"/>
        </a:p>
      </dgm:t>
    </dgm:pt>
    <dgm:pt modelId="{ADBD91DE-65C8-4FFD-81D3-4CDDE63DE646}" type="pres">
      <dgm:prSet presAssocID="{D2B1A7B3-17EC-483F-9C4B-CD13488036BD}" presName="parentText" presStyleLbl="node1" presStyleIdx="1" presStyleCnt="4">
        <dgm:presLayoutVars>
          <dgm:chMax val="0"/>
          <dgm:bulletEnabled val="1"/>
        </dgm:presLayoutVars>
      </dgm:prSet>
      <dgm:spPr/>
      <dgm:t>
        <a:bodyPr/>
        <a:lstStyle/>
        <a:p>
          <a:endParaRPr lang="zh-CN" altLang="en-US"/>
        </a:p>
      </dgm:t>
    </dgm:pt>
    <dgm:pt modelId="{45262AFF-8A84-4307-A3A6-79EEBBFA5081}" type="pres">
      <dgm:prSet presAssocID="{D2B1A7B3-17EC-483F-9C4B-CD13488036BD}" presName="childText" presStyleLbl="revTx" presStyleIdx="1" presStyleCnt="4">
        <dgm:presLayoutVars>
          <dgm:bulletEnabled val="1"/>
        </dgm:presLayoutVars>
      </dgm:prSet>
      <dgm:spPr/>
      <dgm:t>
        <a:bodyPr/>
        <a:lstStyle/>
        <a:p>
          <a:endParaRPr lang="zh-CN" altLang="en-US"/>
        </a:p>
      </dgm:t>
    </dgm:pt>
    <dgm:pt modelId="{AB902062-CC50-4D2B-B451-C3EFB5B40352}" type="pres">
      <dgm:prSet presAssocID="{A4B57C6A-2746-445D-B543-03014B643DC1}" presName="parentText" presStyleLbl="node1" presStyleIdx="2" presStyleCnt="4">
        <dgm:presLayoutVars>
          <dgm:chMax val="0"/>
          <dgm:bulletEnabled val="1"/>
        </dgm:presLayoutVars>
      </dgm:prSet>
      <dgm:spPr/>
      <dgm:t>
        <a:bodyPr/>
        <a:lstStyle/>
        <a:p>
          <a:endParaRPr lang="zh-CN" altLang="en-US"/>
        </a:p>
      </dgm:t>
    </dgm:pt>
    <dgm:pt modelId="{E2BA122B-F937-42C6-A636-D30338955680}" type="pres">
      <dgm:prSet presAssocID="{A4B57C6A-2746-445D-B543-03014B643DC1}" presName="childText" presStyleLbl="revTx" presStyleIdx="2" presStyleCnt="4">
        <dgm:presLayoutVars>
          <dgm:bulletEnabled val="1"/>
        </dgm:presLayoutVars>
      </dgm:prSet>
      <dgm:spPr/>
      <dgm:t>
        <a:bodyPr/>
        <a:lstStyle/>
        <a:p>
          <a:endParaRPr lang="zh-CN" altLang="en-US"/>
        </a:p>
      </dgm:t>
    </dgm:pt>
    <dgm:pt modelId="{5B95FF2C-F790-4CF4-9962-2D01D8307940}" type="pres">
      <dgm:prSet presAssocID="{9D2B9D12-CF64-4B0F-9278-71CE75392F0C}" presName="parentText" presStyleLbl="node1" presStyleIdx="3" presStyleCnt="4" custLinFactNeighborX="-17482" custLinFactNeighborY="-4246">
        <dgm:presLayoutVars>
          <dgm:chMax val="0"/>
          <dgm:bulletEnabled val="1"/>
        </dgm:presLayoutVars>
      </dgm:prSet>
      <dgm:spPr/>
      <dgm:t>
        <a:bodyPr/>
        <a:lstStyle/>
        <a:p>
          <a:endParaRPr lang="zh-CN" altLang="en-US"/>
        </a:p>
      </dgm:t>
    </dgm:pt>
    <dgm:pt modelId="{0AA2FE17-72C0-45C2-8821-2FF86355FA03}" type="pres">
      <dgm:prSet presAssocID="{9D2B9D12-CF64-4B0F-9278-71CE75392F0C}" presName="childText" presStyleLbl="revTx" presStyleIdx="3" presStyleCnt="4">
        <dgm:presLayoutVars>
          <dgm:bulletEnabled val="1"/>
        </dgm:presLayoutVars>
      </dgm:prSet>
      <dgm:spPr/>
      <dgm:t>
        <a:bodyPr/>
        <a:lstStyle/>
        <a:p>
          <a:endParaRPr lang="zh-CN" altLang="en-US"/>
        </a:p>
      </dgm:t>
    </dgm:pt>
  </dgm:ptLst>
  <dgm:cxnLst>
    <dgm:cxn modelId="{4E1AE6D4-90E5-4435-819A-08F34587FD38}" type="presOf" srcId="{D2B1A7B3-17EC-483F-9C4B-CD13488036BD}" destId="{ADBD91DE-65C8-4FFD-81D3-4CDDE63DE646}" srcOrd="0" destOrd="0" presId="urn:microsoft.com/office/officeart/2005/8/layout/vList2"/>
    <dgm:cxn modelId="{87F97DFF-581D-4A10-9277-6838C3E49E49}" srcId="{A4B57C6A-2746-445D-B543-03014B643DC1}" destId="{F48C3B3C-ED95-46D6-BC29-A428760545AD}" srcOrd="0" destOrd="0" parTransId="{CF0DF819-609F-42FA-AB02-472D717BD253}" sibTransId="{5B8237D6-AD3C-4B48-8ACA-5A802CDDBAC1}"/>
    <dgm:cxn modelId="{7631A58D-A274-408B-AED0-77CE0DC384A7}" srcId="{C8356DB0-022D-416C-925D-5C3C915014D7}" destId="{D2B1A7B3-17EC-483F-9C4B-CD13488036BD}" srcOrd="1" destOrd="0" parTransId="{FE4B7A1C-72D4-4E0A-9EC1-8A30ED2C6712}" sibTransId="{26D3CF52-75D4-49C7-84F5-D540F5E7A568}"/>
    <dgm:cxn modelId="{0ADE47A0-CC2F-4B8C-92B3-FBE2AD9D8D4C}" srcId="{C8356DB0-022D-416C-925D-5C3C915014D7}" destId="{9D2B9D12-CF64-4B0F-9278-71CE75392F0C}" srcOrd="3" destOrd="0" parTransId="{8D1CDE3E-5841-426F-8CD9-D45DFE2A949F}" sibTransId="{0651D629-1EC3-4155-B6F1-66E19A960004}"/>
    <dgm:cxn modelId="{51716B25-021D-42C9-A225-C021A01006B3}" srcId="{9D2B9D12-CF64-4B0F-9278-71CE75392F0C}" destId="{A59254C4-4048-404F-920F-C69DF7533461}" srcOrd="0" destOrd="0" parTransId="{9001A11E-CD4B-4A39-AC0E-AA66770526B3}" sibTransId="{BB1BE640-8870-4557-9907-A8FF16712E5B}"/>
    <dgm:cxn modelId="{1CAAA719-7D0F-4242-96B7-E55618CD4567}" srcId="{2E15ACB2-DA4B-473A-8F5C-73CE98646045}" destId="{E915A5AE-6613-4CD4-AB5B-3F42E5685F70}" srcOrd="0" destOrd="0" parTransId="{E557B77D-B1D9-44D7-AD4A-FDCD652B6E7C}" sibTransId="{F3AAF4CF-7A9F-42AF-9CA4-31D5E27F8D36}"/>
    <dgm:cxn modelId="{A54D7D22-6320-4FF6-95AF-EA28C0932495}" type="presOf" srcId="{C8356DB0-022D-416C-925D-5C3C915014D7}" destId="{4A02953E-74C8-485C-B4DE-D76131AA7B7C}" srcOrd="0" destOrd="0" presId="urn:microsoft.com/office/officeart/2005/8/layout/vList2"/>
    <dgm:cxn modelId="{AD7C160A-0E77-47E5-B12A-63D9BB541011}" type="presOf" srcId="{9D2B9D12-CF64-4B0F-9278-71CE75392F0C}" destId="{5B95FF2C-F790-4CF4-9962-2D01D8307940}" srcOrd="0" destOrd="0" presId="urn:microsoft.com/office/officeart/2005/8/layout/vList2"/>
    <dgm:cxn modelId="{872131A7-F7FE-4E4A-A12C-1588F81460A9}" srcId="{C8356DB0-022D-416C-925D-5C3C915014D7}" destId="{2E15ACB2-DA4B-473A-8F5C-73CE98646045}" srcOrd="0" destOrd="0" parTransId="{DC3CC423-5512-4615-98B0-B028542312CE}" sibTransId="{0ADD0A4D-1A09-4D64-824C-FBC68340563F}"/>
    <dgm:cxn modelId="{86BCF10D-A4AD-47F2-9DE0-B2F00FF475FE}" type="presOf" srcId="{A59254C4-4048-404F-920F-C69DF7533461}" destId="{0AA2FE17-72C0-45C2-8821-2FF86355FA03}" srcOrd="0" destOrd="0" presId="urn:microsoft.com/office/officeart/2005/8/layout/vList2"/>
    <dgm:cxn modelId="{D834D077-02AD-44AF-8DDC-BB51174CE201}" type="presOf" srcId="{F48C3B3C-ED95-46D6-BC29-A428760545AD}" destId="{E2BA122B-F937-42C6-A636-D30338955680}" srcOrd="0" destOrd="0" presId="urn:microsoft.com/office/officeart/2005/8/layout/vList2"/>
    <dgm:cxn modelId="{DF5B9E5D-7907-4B94-8F90-8E6FE6BD44BB}" type="presOf" srcId="{2E15ACB2-DA4B-473A-8F5C-73CE98646045}" destId="{FD7183ED-F5BD-419D-BB13-64D7EF4CC073}" srcOrd="0" destOrd="0" presId="urn:microsoft.com/office/officeart/2005/8/layout/vList2"/>
    <dgm:cxn modelId="{AACD2733-7BBB-485C-9E2A-B521D0935405}" type="presOf" srcId="{085774D1-02AA-423A-B25F-26BF51509CFA}" destId="{45262AFF-8A84-4307-A3A6-79EEBBFA5081}" srcOrd="0" destOrd="0" presId="urn:microsoft.com/office/officeart/2005/8/layout/vList2"/>
    <dgm:cxn modelId="{5DDF6E6C-3B1B-4F91-9974-E2B77744198C}" type="presOf" srcId="{E915A5AE-6613-4CD4-AB5B-3F42E5685F70}" destId="{A1896A5A-7499-455E-AC3F-489FFFDC460C}" srcOrd="0" destOrd="0" presId="urn:microsoft.com/office/officeart/2005/8/layout/vList2"/>
    <dgm:cxn modelId="{00A0791C-2CF5-469E-82E2-0016D375788F}" srcId="{C8356DB0-022D-416C-925D-5C3C915014D7}" destId="{A4B57C6A-2746-445D-B543-03014B643DC1}" srcOrd="2" destOrd="0" parTransId="{F44A2537-53CF-45E2-918B-3491D0A72119}" sibTransId="{D9443B78-5A29-42F3-936E-00F7DD57C498}"/>
    <dgm:cxn modelId="{D6DB7E09-5A29-4E93-B9CA-D5EFE58731D4}" srcId="{D2B1A7B3-17EC-483F-9C4B-CD13488036BD}" destId="{085774D1-02AA-423A-B25F-26BF51509CFA}" srcOrd="0" destOrd="0" parTransId="{9CA3AB0C-425C-463E-9EB8-9D6A571725B3}" sibTransId="{914EC1D5-FA13-4346-9709-DE278E422ED5}"/>
    <dgm:cxn modelId="{6A2526AB-9FA7-40E5-A5BC-61EDB1BA03AD}" type="presOf" srcId="{A4B57C6A-2746-445D-B543-03014B643DC1}" destId="{AB902062-CC50-4D2B-B451-C3EFB5B40352}" srcOrd="0" destOrd="0" presId="urn:microsoft.com/office/officeart/2005/8/layout/vList2"/>
    <dgm:cxn modelId="{3D66CA06-5C47-4E4A-961D-D16B2B0A460B}" type="presParOf" srcId="{4A02953E-74C8-485C-B4DE-D76131AA7B7C}" destId="{FD7183ED-F5BD-419D-BB13-64D7EF4CC073}" srcOrd="0" destOrd="0" presId="urn:microsoft.com/office/officeart/2005/8/layout/vList2"/>
    <dgm:cxn modelId="{6995EC8F-A5E6-4253-ACC5-EC80B5D9D97A}" type="presParOf" srcId="{4A02953E-74C8-485C-B4DE-D76131AA7B7C}" destId="{A1896A5A-7499-455E-AC3F-489FFFDC460C}" srcOrd="1" destOrd="0" presId="urn:microsoft.com/office/officeart/2005/8/layout/vList2"/>
    <dgm:cxn modelId="{4BE74857-E7CE-473B-A722-4AB7371437E5}" type="presParOf" srcId="{4A02953E-74C8-485C-B4DE-D76131AA7B7C}" destId="{ADBD91DE-65C8-4FFD-81D3-4CDDE63DE646}" srcOrd="2" destOrd="0" presId="urn:microsoft.com/office/officeart/2005/8/layout/vList2"/>
    <dgm:cxn modelId="{8D697E5B-E4AF-40FD-8D02-C0899C937A4B}" type="presParOf" srcId="{4A02953E-74C8-485C-B4DE-D76131AA7B7C}" destId="{45262AFF-8A84-4307-A3A6-79EEBBFA5081}" srcOrd="3" destOrd="0" presId="urn:microsoft.com/office/officeart/2005/8/layout/vList2"/>
    <dgm:cxn modelId="{FF6B441A-E6A0-477D-BCDA-F18E2ED6C23F}" type="presParOf" srcId="{4A02953E-74C8-485C-B4DE-D76131AA7B7C}" destId="{AB902062-CC50-4D2B-B451-C3EFB5B40352}" srcOrd="4" destOrd="0" presId="urn:microsoft.com/office/officeart/2005/8/layout/vList2"/>
    <dgm:cxn modelId="{EA242651-A0BC-4CEB-8241-27483C6C0E79}" type="presParOf" srcId="{4A02953E-74C8-485C-B4DE-D76131AA7B7C}" destId="{E2BA122B-F937-42C6-A636-D30338955680}" srcOrd="5" destOrd="0" presId="urn:microsoft.com/office/officeart/2005/8/layout/vList2"/>
    <dgm:cxn modelId="{643A807B-64CE-4060-B75A-2DBDFEF47FA2}" type="presParOf" srcId="{4A02953E-74C8-485C-B4DE-D76131AA7B7C}" destId="{5B95FF2C-F790-4CF4-9962-2D01D8307940}" srcOrd="6" destOrd="0" presId="urn:microsoft.com/office/officeart/2005/8/layout/vList2"/>
    <dgm:cxn modelId="{7A03EE4F-04F4-4CA0-83F4-4293087AECC6}" type="presParOf" srcId="{4A02953E-74C8-485C-B4DE-D76131AA7B7C}" destId="{0AA2FE17-72C0-45C2-8821-2FF86355FA0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C8A8B8-D939-48BA-BB1B-2AFDEC2390C4}" type="doc">
      <dgm:prSet loTypeId="urn:microsoft.com/office/officeart/2005/8/layout/venn1" loCatId="relationship" qsTypeId="urn:microsoft.com/office/officeart/2005/8/quickstyle/3d1" qsCatId="3D" csTypeId="urn:microsoft.com/office/officeart/2005/8/colors/accent1_2" csCatId="accent1"/>
      <dgm:spPr/>
      <dgm:t>
        <a:bodyPr/>
        <a:lstStyle/>
        <a:p>
          <a:endParaRPr lang="zh-CN" altLang="en-US"/>
        </a:p>
      </dgm:t>
    </dgm:pt>
    <dgm:pt modelId="{B8BA623B-DC50-40F0-BC9C-135647202B4C}">
      <dgm:prSet/>
      <dgm:spPr/>
      <dgm:t>
        <a:bodyPr/>
        <a:lstStyle/>
        <a:p>
          <a:pPr algn="l" rtl="0"/>
          <a:r>
            <a:rPr lang="en-US" dirty="0" smtClean="0">
              <a:solidFill>
                <a:schemeClr val="bg1"/>
              </a:solidFill>
              <a:latin typeface="华文新魏" panose="02010800040101010101" pitchFamily="2" charset="-122"/>
              <a:ea typeface="华文新魏" panose="02010800040101010101" pitchFamily="2" charset="-122"/>
            </a:rPr>
            <a:t>2015</a:t>
          </a:r>
          <a:r>
            <a:rPr lang="zh-CN" dirty="0" smtClean="0">
              <a:solidFill>
                <a:schemeClr val="bg1"/>
              </a:solidFill>
              <a:latin typeface="华文新魏" panose="02010800040101010101" pitchFamily="2" charset="-122"/>
              <a:ea typeface="华文新魏" panose="02010800040101010101" pitchFamily="2" charset="-122"/>
            </a:rPr>
            <a:t>年电子商务交易总额高达</a:t>
          </a:r>
          <a:r>
            <a:rPr lang="en-US" b="1" dirty="0" smtClean="0">
              <a:solidFill>
                <a:schemeClr val="bg1"/>
              </a:solidFill>
              <a:latin typeface="华文新魏" panose="02010800040101010101" pitchFamily="2" charset="-122"/>
              <a:ea typeface="华文新魏" panose="02010800040101010101" pitchFamily="2" charset="-122"/>
            </a:rPr>
            <a:t>18</a:t>
          </a:r>
          <a:r>
            <a:rPr lang="zh-CN" b="1" dirty="0" smtClean="0">
              <a:solidFill>
                <a:schemeClr val="bg1"/>
              </a:solidFill>
              <a:latin typeface="华文新魏" panose="02010800040101010101" pitchFamily="2" charset="-122"/>
              <a:ea typeface="华文新魏" panose="02010800040101010101" pitchFamily="2" charset="-122"/>
            </a:rPr>
            <a:t>万亿元</a:t>
          </a:r>
          <a:endParaRPr lang="zh-CN" dirty="0">
            <a:solidFill>
              <a:schemeClr val="bg1"/>
            </a:solidFill>
            <a:latin typeface="华文新魏" panose="02010800040101010101" pitchFamily="2" charset="-122"/>
            <a:ea typeface="华文新魏" panose="02010800040101010101" pitchFamily="2" charset="-122"/>
          </a:endParaRPr>
        </a:p>
      </dgm:t>
    </dgm:pt>
    <dgm:pt modelId="{631C97DB-EC0E-46F4-926C-0131BADA2B3E}" type="parTrans" cxnId="{D9D38811-F7BB-4F52-B0F6-27F14D645FD7}">
      <dgm:prSet/>
      <dgm:spPr/>
      <dgm:t>
        <a:bodyPr/>
        <a:lstStyle/>
        <a:p>
          <a:pPr algn="l"/>
          <a:endParaRPr lang="zh-CN" altLang="en-US"/>
        </a:p>
      </dgm:t>
    </dgm:pt>
    <dgm:pt modelId="{1138E4DE-2574-4E0E-87A8-5773F060A610}" type="sibTrans" cxnId="{D9D38811-F7BB-4F52-B0F6-27F14D645FD7}">
      <dgm:prSet/>
      <dgm:spPr/>
      <dgm:t>
        <a:bodyPr/>
        <a:lstStyle/>
        <a:p>
          <a:pPr algn="l"/>
          <a:endParaRPr lang="zh-CN" altLang="en-US"/>
        </a:p>
      </dgm:t>
    </dgm:pt>
    <dgm:pt modelId="{50AE7DDA-37EA-4688-9309-95514913D9C8}" type="pres">
      <dgm:prSet presAssocID="{24C8A8B8-D939-48BA-BB1B-2AFDEC2390C4}" presName="compositeShape" presStyleCnt="0">
        <dgm:presLayoutVars>
          <dgm:chMax val="7"/>
          <dgm:dir/>
          <dgm:resizeHandles val="exact"/>
        </dgm:presLayoutVars>
      </dgm:prSet>
      <dgm:spPr/>
      <dgm:t>
        <a:bodyPr/>
        <a:lstStyle/>
        <a:p>
          <a:endParaRPr lang="zh-CN" altLang="en-US"/>
        </a:p>
      </dgm:t>
    </dgm:pt>
    <dgm:pt modelId="{E72B6824-F5FF-48B7-904B-DEA86A7062E2}" type="pres">
      <dgm:prSet presAssocID="{B8BA623B-DC50-40F0-BC9C-135647202B4C}" presName="circ1TxSh" presStyleLbl="vennNode1" presStyleIdx="0" presStyleCnt="1"/>
      <dgm:spPr/>
      <dgm:t>
        <a:bodyPr/>
        <a:lstStyle/>
        <a:p>
          <a:endParaRPr lang="zh-CN" altLang="en-US"/>
        </a:p>
      </dgm:t>
    </dgm:pt>
  </dgm:ptLst>
  <dgm:cxnLst>
    <dgm:cxn modelId="{D9D38811-F7BB-4F52-B0F6-27F14D645FD7}" srcId="{24C8A8B8-D939-48BA-BB1B-2AFDEC2390C4}" destId="{B8BA623B-DC50-40F0-BC9C-135647202B4C}" srcOrd="0" destOrd="0" parTransId="{631C97DB-EC0E-46F4-926C-0131BADA2B3E}" sibTransId="{1138E4DE-2574-4E0E-87A8-5773F060A610}"/>
    <dgm:cxn modelId="{89CF6283-666A-44E2-B5A7-F3A14CE9E4C7}" type="presOf" srcId="{24C8A8B8-D939-48BA-BB1B-2AFDEC2390C4}" destId="{50AE7DDA-37EA-4688-9309-95514913D9C8}" srcOrd="0" destOrd="0" presId="urn:microsoft.com/office/officeart/2005/8/layout/venn1"/>
    <dgm:cxn modelId="{E10E80EA-C8AD-43D4-9EFD-67BD38B8E834}" type="presOf" srcId="{B8BA623B-DC50-40F0-BC9C-135647202B4C}" destId="{E72B6824-F5FF-48B7-904B-DEA86A7062E2}" srcOrd="0" destOrd="0" presId="urn:microsoft.com/office/officeart/2005/8/layout/venn1"/>
    <dgm:cxn modelId="{8B2C9A7D-2E43-4F68-A5C0-6B3A43EBF95E}" type="presParOf" srcId="{50AE7DDA-37EA-4688-9309-95514913D9C8}" destId="{E72B6824-F5FF-48B7-904B-DEA86A7062E2}"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D3153A-8CE6-41BD-A770-E2818C58CB79}"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zh-CN" altLang="en-US"/>
        </a:p>
      </dgm:t>
    </dgm:pt>
    <dgm:pt modelId="{CCEAD702-17E3-4372-8C46-BF5977D8BAB8}">
      <dgm:prSet custT="1"/>
      <dgm:spPr/>
      <dgm:t>
        <a:bodyPr/>
        <a:lstStyle/>
        <a:p>
          <a:pPr algn="l" rtl="0"/>
          <a:r>
            <a:rPr lang="zh-CN" altLang="en-US" sz="3200" dirty="0" smtClean="0">
              <a:latin typeface="华文新魏" panose="02010800040101010101" pitchFamily="2" charset="-122"/>
              <a:ea typeface="华文新魏" panose="02010800040101010101" pitchFamily="2" charset="-122"/>
            </a:rPr>
            <a:t>未来的人类社会</a:t>
          </a:r>
          <a:endParaRPr lang="zh-CN" altLang="en-US" sz="3200" dirty="0">
            <a:latin typeface="华文新魏" panose="02010800040101010101" pitchFamily="2" charset="-122"/>
            <a:ea typeface="华文新魏" panose="02010800040101010101" pitchFamily="2" charset="-122"/>
          </a:endParaRPr>
        </a:p>
      </dgm:t>
    </dgm:pt>
    <dgm:pt modelId="{CBA2E657-90C8-4B88-AE03-75CC3CB38385}" type="parTrans" cxnId="{00E9C421-8B3F-480F-8C09-831A989BA49A}">
      <dgm:prSet/>
      <dgm:spPr/>
      <dgm:t>
        <a:bodyPr/>
        <a:lstStyle/>
        <a:p>
          <a:endParaRPr lang="zh-CN" altLang="en-US"/>
        </a:p>
      </dgm:t>
    </dgm:pt>
    <dgm:pt modelId="{A35E4D03-0AA9-4771-A870-089EB3758E69}" type="sibTrans" cxnId="{00E9C421-8B3F-480F-8C09-831A989BA49A}">
      <dgm:prSet/>
      <dgm:spPr/>
      <dgm:t>
        <a:bodyPr/>
        <a:lstStyle/>
        <a:p>
          <a:endParaRPr lang="zh-CN" altLang="en-US"/>
        </a:p>
      </dgm:t>
    </dgm:pt>
    <dgm:pt modelId="{76528913-D919-4386-8AD2-9A2DF9108F59}">
      <dgm:prSet custT="1"/>
      <dgm:spPr/>
      <dgm:t>
        <a:bodyPr/>
        <a:lstStyle/>
        <a:p>
          <a:pPr algn="l" rtl="0"/>
          <a:r>
            <a:rPr lang="zh-CN" altLang="en-US" sz="3200" b="0" dirty="0" smtClean="0">
              <a:latin typeface="华文新魏" panose="02010800040101010101" pitchFamily="2" charset="-122"/>
              <a:ea typeface="华文新魏" panose="02010800040101010101" pitchFamily="2" charset="-122"/>
            </a:rPr>
            <a:t>只要有</a:t>
          </a:r>
          <a:r>
            <a:rPr lang="zh-CN" altLang="en-US" sz="3200" b="1" dirty="0"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网络</a:t>
          </a:r>
          <a:r>
            <a:rPr lang="zh-CN" altLang="en-US" sz="3200" b="0" dirty="0" smtClean="0">
              <a:latin typeface="华文新魏" panose="02010800040101010101" pitchFamily="2" charset="-122"/>
              <a:ea typeface="华文新魏" panose="02010800040101010101" pitchFamily="2" charset="-122"/>
            </a:rPr>
            <a:t>，有</a:t>
          </a:r>
          <a:r>
            <a:rPr lang="zh-CN" altLang="en-US" sz="3200" b="1" dirty="0"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经济</a:t>
          </a:r>
          <a:r>
            <a:rPr lang="zh-CN" altLang="en-US" sz="3200" b="0" dirty="0" smtClean="0">
              <a:latin typeface="华文新魏" panose="02010800040101010101" pitchFamily="2" charset="-122"/>
              <a:ea typeface="华文新魏" panose="02010800040101010101" pitchFamily="2" charset="-122"/>
            </a:rPr>
            <a:t>，就会有</a:t>
          </a:r>
          <a:r>
            <a:rPr lang="zh-CN" altLang="en-US" sz="3200" b="1" dirty="0"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电子商务</a:t>
          </a:r>
          <a:endParaRPr lang="zh-CN" altLang="en-US" sz="3200" b="1"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337D6F85-138D-4D21-A7CA-7A815F4AE17D}" type="parTrans" cxnId="{A499F733-342B-4318-87D7-346A331D6BCE}">
      <dgm:prSet/>
      <dgm:spPr/>
      <dgm:t>
        <a:bodyPr/>
        <a:lstStyle/>
        <a:p>
          <a:endParaRPr lang="zh-CN" altLang="en-US"/>
        </a:p>
      </dgm:t>
    </dgm:pt>
    <dgm:pt modelId="{1904A445-B900-4102-A663-5C06FABF4A43}" type="sibTrans" cxnId="{A499F733-342B-4318-87D7-346A331D6BCE}">
      <dgm:prSet/>
      <dgm:spPr/>
      <dgm:t>
        <a:bodyPr/>
        <a:lstStyle/>
        <a:p>
          <a:endParaRPr lang="zh-CN" altLang="en-US"/>
        </a:p>
      </dgm:t>
    </dgm:pt>
    <dgm:pt modelId="{13BEF961-F46C-443B-8D09-9CAAE2933C61}">
      <dgm:prSet custT="1"/>
      <dgm:spPr/>
      <dgm:t>
        <a:bodyPr/>
        <a:lstStyle/>
        <a:p>
          <a:pPr algn="l" rtl="0"/>
          <a:r>
            <a:rPr lang="zh-CN" altLang="en-US" sz="3200" dirty="0" smtClean="0">
              <a:latin typeface="华文新魏" panose="02010800040101010101" pitchFamily="2" charset="-122"/>
              <a:ea typeface="华文新魏" panose="02010800040101010101" pitchFamily="2" charset="-122"/>
            </a:rPr>
            <a:t>三者相互依存，相互促进</a:t>
          </a:r>
          <a:endParaRPr lang="zh-CN" altLang="en-US" sz="3200" dirty="0">
            <a:latin typeface="华文新魏" panose="02010800040101010101" pitchFamily="2" charset="-122"/>
            <a:ea typeface="华文新魏" panose="02010800040101010101" pitchFamily="2" charset="-122"/>
          </a:endParaRPr>
        </a:p>
      </dgm:t>
    </dgm:pt>
    <dgm:pt modelId="{ED8366A7-041E-499E-85A4-6B0E2B96E533}" type="parTrans" cxnId="{DAE5F85B-38E7-4475-8ACA-0A38745AFC45}">
      <dgm:prSet/>
      <dgm:spPr/>
      <dgm:t>
        <a:bodyPr/>
        <a:lstStyle/>
        <a:p>
          <a:endParaRPr lang="zh-CN" altLang="en-US"/>
        </a:p>
      </dgm:t>
    </dgm:pt>
    <dgm:pt modelId="{C8654897-C186-4A07-97DF-934263F23CDB}" type="sibTrans" cxnId="{DAE5F85B-38E7-4475-8ACA-0A38745AFC45}">
      <dgm:prSet/>
      <dgm:spPr/>
      <dgm:t>
        <a:bodyPr/>
        <a:lstStyle/>
        <a:p>
          <a:endParaRPr lang="zh-CN" altLang="en-US"/>
        </a:p>
      </dgm:t>
    </dgm:pt>
    <dgm:pt modelId="{6C1EE769-1C5A-46BD-92A5-6BBB9C3A2A7D}" type="pres">
      <dgm:prSet presAssocID="{DBD3153A-8CE6-41BD-A770-E2818C58CB79}" presName="compositeShape" presStyleCnt="0">
        <dgm:presLayoutVars>
          <dgm:dir/>
          <dgm:resizeHandles/>
        </dgm:presLayoutVars>
      </dgm:prSet>
      <dgm:spPr/>
      <dgm:t>
        <a:bodyPr/>
        <a:lstStyle/>
        <a:p>
          <a:endParaRPr lang="zh-CN" altLang="en-US"/>
        </a:p>
      </dgm:t>
    </dgm:pt>
    <dgm:pt modelId="{578910EC-5C5B-458E-B398-801B7A8FBFFE}" type="pres">
      <dgm:prSet presAssocID="{DBD3153A-8CE6-41BD-A770-E2818C58CB79}" presName="pyramid" presStyleLbl="node1" presStyleIdx="0" presStyleCnt="1" custLinFactNeighborX="-61234"/>
      <dgm:spPr/>
    </dgm:pt>
    <dgm:pt modelId="{62D3E7DA-1D62-46C9-8115-A88B82A690B8}" type="pres">
      <dgm:prSet presAssocID="{DBD3153A-8CE6-41BD-A770-E2818C58CB79}" presName="theList" presStyleCnt="0"/>
      <dgm:spPr/>
    </dgm:pt>
    <dgm:pt modelId="{EB3FCD0F-72CE-4A11-8500-8BFE3671E20E}" type="pres">
      <dgm:prSet presAssocID="{CCEAD702-17E3-4372-8C46-BF5977D8BAB8}" presName="aNode" presStyleLbl="fgAcc1" presStyleIdx="0" presStyleCnt="3" custScaleX="123037" custLinFactNeighborX="25455" custLinFactNeighborY="51776">
        <dgm:presLayoutVars>
          <dgm:bulletEnabled val="1"/>
        </dgm:presLayoutVars>
      </dgm:prSet>
      <dgm:spPr/>
      <dgm:t>
        <a:bodyPr/>
        <a:lstStyle/>
        <a:p>
          <a:endParaRPr lang="zh-CN" altLang="en-US"/>
        </a:p>
      </dgm:t>
    </dgm:pt>
    <dgm:pt modelId="{A7637CCC-802C-4D0F-9580-C1AD890931A1}" type="pres">
      <dgm:prSet presAssocID="{CCEAD702-17E3-4372-8C46-BF5977D8BAB8}" presName="aSpace" presStyleCnt="0"/>
      <dgm:spPr/>
    </dgm:pt>
    <dgm:pt modelId="{3FACF239-EB6A-4E0A-AD27-325FEFBEFB37}" type="pres">
      <dgm:prSet presAssocID="{76528913-D919-4386-8AD2-9A2DF9108F59}" presName="aNode" presStyleLbl="fgAcc1" presStyleIdx="1" presStyleCnt="3" custScaleX="274162" custLinFactNeighborX="25455" custLinFactNeighborY="51776">
        <dgm:presLayoutVars>
          <dgm:bulletEnabled val="1"/>
        </dgm:presLayoutVars>
      </dgm:prSet>
      <dgm:spPr/>
      <dgm:t>
        <a:bodyPr/>
        <a:lstStyle/>
        <a:p>
          <a:endParaRPr lang="zh-CN" altLang="en-US"/>
        </a:p>
      </dgm:t>
    </dgm:pt>
    <dgm:pt modelId="{8B53D6F5-5529-4D08-A7BD-28C8668D2F31}" type="pres">
      <dgm:prSet presAssocID="{76528913-D919-4386-8AD2-9A2DF9108F59}" presName="aSpace" presStyleCnt="0"/>
      <dgm:spPr/>
    </dgm:pt>
    <dgm:pt modelId="{534714CD-652B-47BD-9696-8E04FC092EC1}" type="pres">
      <dgm:prSet presAssocID="{13BEF961-F46C-443B-8D09-9CAAE2933C61}" presName="aNode" presStyleLbl="fgAcc1" presStyleIdx="2" presStyleCnt="3" custScaleX="169235" custLinFactNeighborX="45254" custLinFactNeighborY="51776">
        <dgm:presLayoutVars>
          <dgm:bulletEnabled val="1"/>
        </dgm:presLayoutVars>
      </dgm:prSet>
      <dgm:spPr/>
      <dgm:t>
        <a:bodyPr/>
        <a:lstStyle/>
        <a:p>
          <a:endParaRPr lang="zh-CN" altLang="en-US"/>
        </a:p>
      </dgm:t>
    </dgm:pt>
    <dgm:pt modelId="{B0ED5B9D-EC52-405C-B355-55AAC2D1F0D1}" type="pres">
      <dgm:prSet presAssocID="{13BEF961-F46C-443B-8D09-9CAAE2933C61}" presName="aSpace" presStyleCnt="0"/>
      <dgm:spPr/>
    </dgm:pt>
  </dgm:ptLst>
  <dgm:cxnLst>
    <dgm:cxn modelId="{DAE5F85B-38E7-4475-8ACA-0A38745AFC45}" srcId="{DBD3153A-8CE6-41BD-A770-E2818C58CB79}" destId="{13BEF961-F46C-443B-8D09-9CAAE2933C61}" srcOrd="2" destOrd="0" parTransId="{ED8366A7-041E-499E-85A4-6B0E2B96E533}" sibTransId="{C8654897-C186-4A07-97DF-934263F23CDB}"/>
    <dgm:cxn modelId="{A499F733-342B-4318-87D7-346A331D6BCE}" srcId="{DBD3153A-8CE6-41BD-A770-E2818C58CB79}" destId="{76528913-D919-4386-8AD2-9A2DF9108F59}" srcOrd="1" destOrd="0" parTransId="{337D6F85-138D-4D21-A7CA-7A815F4AE17D}" sibTransId="{1904A445-B900-4102-A663-5C06FABF4A43}"/>
    <dgm:cxn modelId="{00E9C421-8B3F-480F-8C09-831A989BA49A}" srcId="{DBD3153A-8CE6-41BD-A770-E2818C58CB79}" destId="{CCEAD702-17E3-4372-8C46-BF5977D8BAB8}" srcOrd="0" destOrd="0" parTransId="{CBA2E657-90C8-4B88-AE03-75CC3CB38385}" sibTransId="{A35E4D03-0AA9-4771-A870-089EB3758E69}"/>
    <dgm:cxn modelId="{2E1A74EC-1CBD-483A-A295-7AED2DBC9AA6}" type="presOf" srcId="{76528913-D919-4386-8AD2-9A2DF9108F59}" destId="{3FACF239-EB6A-4E0A-AD27-325FEFBEFB37}" srcOrd="0" destOrd="0" presId="urn:microsoft.com/office/officeart/2005/8/layout/pyramid2"/>
    <dgm:cxn modelId="{25238D8F-78FA-42D4-9900-839B764D88C6}" type="presOf" srcId="{13BEF961-F46C-443B-8D09-9CAAE2933C61}" destId="{534714CD-652B-47BD-9696-8E04FC092EC1}" srcOrd="0" destOrd="0" presId="urn:microsoft.com/office/officeart/2005/8/layout/pyramid2"/>
    <dgm:cxn modelId="{65C47A41-2CE4-4E6E-9811-EF5FA11DE696}" type="presOf" srcId="{CCEAD702-17E3-4372-8C46-BF5977D8BAB8}" destId="{EB3FCD0F-72CE-4A11-8500-8BFE3671E20E}" srcOrd="0" destOrd="0" presId="urn:microsoft.com/office/officeart/2005/8/layout/pyramid2"/>
    <dgm:cxn modelId="{9D546E5B-C04A-4563-8BF1-320BD3F70931}" type="presOf" srcId="{DBD3153A-8CE6-41BD-A770-E2818C58CB79}" destId="{6C1EE769-1C5A-46BD-92A5-6BBB9C3A2A7D}" srcOrd="0" destOrd="0" presId="urn:microsoft.com/office/officeart/2005/8/layout/pyramid2"/>
    <dgm:cxn modelId="{1EF0C3ED-ED98-4338-B981-F9B7891B2976}" type="presParOf" srcId="{6C1EE769-1C5A-46BD-92A5-6BBB9C3A2A7D}" destId="{578910EC-5C5B-458E-B398-801B7A8FBFFE}" srcOrd="0" destOrd="0" presId="urn:microsoft.com/office/officeart/2005/8/layout/pyramid2"/>
    <dgm:cxn modelId="{7BC3CF98-0F87-4B28-93E5-FD5E3420B264}" type="presParOf" srcId="{6C1EE769-1C5A-46BD-92A5-6BBB9C3A2A7D}" destId="{62D3E7DA-1D62-46C9-8115-A88B82A690B8}" srcOrd="1" destOrd="0" presId="urn:microsoft.com/office/officeart/2005/8/layout/pyramid2"/>
    <dgm:cxn modelId="{DDE47DD5-CFEA-4799-8E2B-FC9D568D132F}" type="presParOf" srcId="{62D3E7DA-1D62-46C9-8115-A88B82A690B8}" destId="{EB3FCD0F-72CE-4A11-8500-8BFE3671E20E}" srcOrd="0" destOrd="0" presId="urn:microsoft.com/office/officeart/2005/8/layout/pyramid2"/>
    <dgm:cxn modelId="{571B8505-A1F0-49B4-B8FC-04A427F553D6}" type="presParOf" srcId="{62D3E7DA-1D62-46C9-8115-A88B82A690B8}" destId="{A7637CCC-802C-4D0F-9580-C1AD890931A1}" srcOrd="1" destOrd="0" presId="urn:microsoft.com/office/officeart/2005/8/layout/pyramid2"/>
    <dgm:cxn modelId="{73CE50C8-5D33-4A06-A56A-D43592028823}" type="presParOf" srcId="{62D3E7DA-1D62-46C9-8115-A88B82A690B8}" destId="{3FACF239-EB6A-4E0A-AD27-325FEFBEFB37}" srcOrd="2" destOrd="0" presId="urn:microsoft.com/office/officeart/2005/8/layout/pyramid2"/>
    <dgm:cxn modelId="{1BA51D8C-873F-49D6-8187-B2C55D24B9A2}" type="presParOf" srcId="{62D3E7DA-1D62-46C9-8115-A88B82A690B8}" destId="{8B53D6F5-5529-4D08-A7BD-28C8668D2F31}" srcOrd="3" destOrd="0" presId="urn:microsoft.com/office/officeart/2005/8/layout/pyramid2"/>
    <dgm:cxn modelId="{353B27D9-D35C-4123-A3CD-D0FF96F22B3F}" type="presParOf" srcId="{62D3E7DA-1D62-46C9-8115-A88B82A690B8}" destId="{534714CD-652B-47BD-9696-8E04FC092EC1}" srcOrd="4" destOrd="0" presId="urn:microsoft.com/office/officeart/2005/8/layout/pyramid2"/>
    <dgm:cxn modelId="{BC848F9E-F2B3-483B-BAEF-FB566E050610}" type="presParOf" srcId="{62D3E7DA-1D62-46C9-8115-A88B82A690B8}" destId="{B0ED5B9D-EC52-405C-B355-55AAC2D1F0D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590B14-7F98-4D1D-823C-C97EAE0FC08B}"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zh-CN" altLang="en-US"/>
        </a:p>
      </dgm:t>
    </dgm:pt>
    <dgm:pt modelId="{547ADFA0-F2D3-4C4A-8A20-C07D874213E2}">
      <dgm:prSet/>
      <dgm:spPr/>
      <dgm:t>
        <a:bodyPr/>
        <a:lstStyle/>
        <a:p>
          <a:pPr rtl="0"/>
          <a:r>
            <a:rPr lang="zh-CN" b="0" dirty="0" smtClean="0">
              <a:latin typeface="华文新魏" panose="02010800040101010101" pitchFamily="2" charset="-122"/>
              <a:ea typeface="华文新魏" panose="02010800040101010101" pitchFamily="2" charset="-122"/>
            </a:rPr>
            <a:t>电子商务不仅意味着技术的突破</a:t>
          </a:r>
          <a:endParaRPr lang="en-US" altLang="zh-CN" b="0" dirty="0" smtClean="0">
            <a:latin typeface="华文新魏" panose="02010800040101010101" pitchFamily="2" charset="-122"/>
            <a:ea typeface="华文新魏" panose="02010800040101010101" pitchFamily="2" charset="-122"/>
          </a:endParaRPr>
        </a:p>
        <a:p>
          <a:pPr rtl="0"/>
          <a:r>
            <a:rPr lang="zh-CN" b="0" dirty="0" smtClean="0">
              <a:latin typeface="华文新魏" panose="02010800040101010101" pitchFamily="2" charset="-122"/>
              <a:ea typeface="华文新魏" panose="02010800040101010101" pitchFamily="2" charset="-122"/>
            </a:rPr>
            <a:t>更是一种</a:t>
          </a:r>
          <a:r>
            <a:rPr lang="zh-CN" b="1" dirty="0" smtClean="0">
              <a:latin typeface="华文新魏" panose="02010800040101010101" pitchFamily="2" charset="-122"/>
              <a:ea typeface="华文新魏" panose="02010800040101010101" pitchFamily="2" charset="-122"/>
            </a:rPr>
            <a:t>全新的思维方式</a:t>
          </a:r>
          <a:endParaRPr lang="zh-CN" b="1" dirty="0">
            <a:latin typeface="华文新魏" panose="02010800040101010101" pitchFamily="2" charset="-122"/>
            <a:ea typeface="华文新魏" panose="02010800040101010101" pitchFamily="2" charset="-122"/>
          </a:endParaRPr>
        </a:p>
      </dgm:t>
    </dgm:pt>
    <dgm:pt modelId="{ACF81740-77DC-485C-A5F2-392025C14E9C}" type="parTrans" cxnId="{23DDCAFF-3B9A-44F7-B942-61539DE7BFCD}">
      <dgm:prSet/>
      <dgm:spPr/>
      <dgm:t>
        <a:bodyPr/>
        <a:lstStyle/>
        <a:p>
          <a:endParaRPr lang="zh-CN" altLang="en-US"/>
        </a:p>
      </dgm:t>
    </dgm:pt>
    <dgm:pt modelId="{A843E470-F943-46FF-97E8-B117EDF6C457}" type="sibTrans" cxnId="{23DDCAFF-3B9A-44F7-B942-61539DE7BFCD}">
      <dgm:prSet/>
      <dgm:spPr/>
      <dgm:t>
        <a:bodyPr/>
        <a:lstStyle/>
        <a:p>
          <a:endParaRPr lang="zh-CN" altLang="en-US"/>
        </a:p>
      </dgm:t>
    </dgm:pt>
    <dgm:pt modelId="{44A456CB-5114-4C01-B1FC-966F14A0E318}">
      <dgm:prSet custT="1"/>
      <dgm:spPr/>
      <dgm:t>
        <a:bodyPr/>
        <a:lstStyle/>
        <a:p>
          <a:pPr rtl="0"/>
          <a:r>
            <a:rPr lang="zh-CN" dirty="0" smtClean="0">
              <a:latin typeface="华文新魏" panose="02010800040101010101" pitchFamily="2" charset="-122"/>
              <a:ea typeface="华文新魏" panose="02010800040101010101" pitchFamily="2" charset="-122"/>
            </a:rPr>
            <a:t>旧有的成功经验与逻辑已无法让人们成功驾驭电子商务的发展</a:t>
          </a:r>
          <a:r>
            <a:rPr lang="zh-CN" altLang="en-US" sz="2400" b="1" i="1" dirty="0" smtClean="0">
              <a:latin typeface="华文新魏" panose="02010800040101010101" pitchFamily="2" charset="-122"/>
              <a:ea typeface="华文新魏" panose="02010800040101010101" pitchFamily="2" charset="-122"/>
            </a:rPr>
            <a:t>。</a:t>
          </a:r>
          <a:endParaRPr lang="zh-CN" dirty="0">
            <a:latin typeface="华文新魏" panose="02010800040101010101" pitchFamily="2" charset="-122"/>
            <a:ea typeface="华文新魏" panose="02010800040101010101" pitchFamily="2" charset="-122"/>
          </a:endParaRPr>
        </a:p>
      </dgm:t>
    </dgm:pt>
    <dgm:pt modelId="{EF5D242D-E20A-42AB-8D72-95B1BAD2DDB3}" type="parTrans" cxnId="{0EB11C2D-7F80-4DA8-AC14-971884FE86E6}">
      <dgm:prSet/>
      <dgm:spPr/>
      <dgm:t>
        <a:bodyPr/>
        <a:lstStyle/>
        <a:p>
          <a:endParaRPr lang="zh-CN" altLang="en-US"/>
        </a:p>
      </dgm:t>
    </dgm:pt>
    <dgm:pt modelId="{9A3EC50B-AAB0-4B40-9565-88FBE0FC2058}" type="sibTrans" cxnId="{0EB11C2D-7F80-4DA8-AC14-971884FE86E6}">
      <dgm:prSet/>
      <dgm:spPr/>
      <dgm:t>
        <a:bodyPr/>
        <a:lstStyle/>
        <a:p>
          <a:endParaRPr lang="zh-CN" altLang="en-US"/>
        </a:p>
      </dgm:t>
    </dgm:pt>
    <dgm:pt modelId="{ACC572D6-61D5-49D7-AC0A-D21961E2DA42}" type="pres">
      <dgm:prSet presAssocID="{C3590B14-7F98-4D1D-823C-C97EAE0FC08B}" presName="linear" presStyleCnt="0">
        <dgm:presLayoutVars>
          <dgm:animLvl val="lvl"/>
          <dgm:resizeHandles val="exact"/>
        </dgm:presLayoutVars>
      </dgm:prSet>
      <dgm:spPr/>
      <dgm:t>
        <a:bodyPr/>
        <a:lstStyle/>
        <a:p>
          <a:endParaRPr lang="zh-CN" altLang="en-US"/>
        </a:p>
      </dgm:t>
    </dgm:pt>
    <dgm:pt modelId="{43BB393F-976E-47EA-A62D-A3DF473BF527}" type="pres">
      <dgm:prSet presAssocID="{547ADFA0-F2D3-4C4A-8A20-C07D874213E2}" presName="parentText" presStyleLbl="node1" presStyleIdx="0" presStyleCnt="1" custScaleY="80286" custLinFactNeighborY="-40601">
        <dgm:presLayoutVars>
          <dgm:chMax val="0"/>
          <dgm:bulletEnabled val="1"/>
        </dgm:presLayoutVars>
      </dgm:prSet>
      <dgm:spPr/>
      <dgm:t>
        <a:bodyPr/>
        <a:lstStyle/>
        <a:p>
          <a:endParaRPr lang="zh-CN" altLang="en-US"/>
        </a:p>
      </dgm:t>
    </dgm:pt>
    <dgm:pt modelId="{90FEB9D1-8814-4BE6-9BA6-A52203C73573}" type="pres">
      <dgm:prSet presAssocID="{547ADFA0-F2D3-4C4A-8A20-C07D874213E2}" presName="childText" presStyleLbl="revTx" presStyleIdx="0" presStyleCnt="1">
        <dgm:presLayoutVars>
          <dgm:bulletEnabled val="1"/>
        </dgm:presLayoutVars>
      </dgm:prSet>
      <dgm:spPr/>
      <dgm:t>
        <a:bodyPr/>
        <a:lstStyle/>
        <a:p>
          <a:endParaRPr lang="zh-CN" altLang="en-US"/>
        </a:p>
      </dgm:t>
    </dgm:pt>
  </dgm:ptLst>
  <dgm:cxnLst>
    <dgm:cxn modelId="{23DDCAFF-3B9A-44F7-B942-61539DE7BFCD}" srcId="{C3590B14-7F98-4D1D-823C-C97EAE0FC08B}" destId="{547ADFA0-F2D3-4C4A-8A20-C07D874213E2}" srcOrd="0" destOrd="0" parTransId="{ACF81740-77DC-485C-A5F2-392025C14E9C}" sibTransId="{A843E470-F943-46FF-97E8-B117EDF6C457}"/>
    <dgm:cxn modelId="{3680207A-F6D3-4EB9-BCED-2AD49637C71C}" type="presOf" srcId="{C3590B14-7F98-4D1D-823C-C97EAE0FC08B}" destId="{ACC572D6-61D5-49D7-AC0A-D21961E2DA42}" srcOrd="0" destOrd="0" presId="urn:microsoft.com/office/officeart/2005/8/layout/vList2"/>
    <dgm:cxn modelId="{0EB11C2D-7F80-4DA8-AC14-971884FE86E6}" srcId="{547ADFA0-F2D3-4C4A-8A20-C07D874213E2}" destId="{44A456CB-5114-4C01-B1FC-966F14A0E318}" srcOrd="0" destOrd="0" parTransId="{EF5D242D-E20A-42AB-8D72-95B1BAD2DDB3}" sibTransId="{9A3EC50B-AAB0-4B40-9565-88FBE0FC2058}"/>
    <dgm:cxn modelId="{AFDD6587-9E2B-4326-BECD-3E9F3EDBEE07}" type="presOf" srcId="{44A456CB-5114-4C01-B1FC-966F14A0E318}" destId="{90FEB9D1-8814-4BE6-9BA6-A52203C73573}" srcOrd="0" destOrd="0" presId="urn:microsoft.com/office/officeart/2005/8/layout/vList2"/>
    <dgm:cxn modelId="{0671A02B-1404-4902-B5DA-AF82979929C4}" type="presOf" srcId="{547ADFA0-F2D3-4C4A-8A20-C07D874213E2}" destId="{43BB393F-976E-47EA-A62D-A3DF473BF527}" srcOrd="0" destOrd="0" presId="urn:microsoft.com/office/officeart/2005/8/layout/vList2"/>
    <dgm:cxn modelId="{EF8CE401-2166-4A40-99AC-6A26C8FAAF03}" type="presParOf" srcId="{ACC572D6-61D5-49D7-AC0A-D21961E2DA42}" destId="{43BB393F-976E-47EA-A62D-A3DF473BF527}" srcOrd="0" destOrd="0" presId="urn:microsoft.com/office/officeart/2005/8/layout/vList2"/>
    <dgm:cxn modelId="{8AB314F5-DC9E-4C47-AD19-7D67DC56B495}" type="presParOf" srcId="{ACC572D6-61D5-49D7-AC0A-D21961E2DA42}" destId="{90FEB9D1-8814-4BE6-9BA6-A52203C7357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F4B3F-B5A0-4FE7-8A2A-C36E8B4621EC}">
      <dsp:nvSpPr>
        <dsp:cNvPr id="0" name=""/>
        <dsp:cNvSpPr/>
      </dsp:nvSpPr>
      <dsp:spPr>
        <a:xfrm>
          <a:off x="0" y="145444"/>
          <a:ext cx="5602663" cy="3501664"/>
        </a:xfrm>
        <a:prstGeom prst="swooshArrow">
          <a:avLst>
            <a:gd name="adj1" fmla="val 25000"/>
            <a:gd name="adj2" fmla="val 25000"/>
          </a:avLst>
        </a:prstGeom>
        <a:gradFill rotWithShape="0">
          <a:gsLst>
            <a:gs pos="0">
              <a:schemeClr val="accent1">
                <a:tint val="40000"/>
                <a:hueOff val="0"/>
                <a:satOff val="0"/>
                <a:lumOff val="0"/>
                <a:alphaOff val="0"/>
                <a:shade val="85000"/>
                <a:satMod val="130000"/>
              </a:schemeClr>
            </a:gs>
            <a:gs pos="34000">
              <a:schemeClr val="accent1">
                <a:tint val="40000"/>
                <a:hueOff val="0"/>
                <a:satOff val="0"/>
                <a:lumOff val="0"/>
                <a:alphaOff val="0"/>
                <a:shade val="87000"/>
                <a:satMod val="125000"/>
              </a:schemeClr>
            </a:gs>
            <a:gs pos="70000">
              <a:schemeClr val="accent1">
                <a:tint val="40000"/>
                <a:hueOff val="0"/>
                <a:satOff val="0"/>
                <a:lumOff val="0"/>
                <a:alphaOff val="0"/>
                <a:tint val="100000"/>
                <a:shade val="90000"/>
                <a:satMod val="130000"/>
              </a:schemeClr>
            </a:gs>
            <a:gs pos="100000">
              <a:schemeClr val="accent1">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2014A64-21DF-4818-AEBD-D9DFE29BD96A}">
      <dsp:nvSpPr>
        <dsp:cNvPr id="0" name=""/>
        <dsp:cNvSpPr/>
      </dsp:nvSpPr>
      <dsp:spPr>
        <a:xfrm>
          <a:off x="1302619" y="2053851"/>
          <a:ext cx="196093" cy="19609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4C467F-07E4-463A-A630-4F588F113BAB}">
      <dsp:nvSpPr>
        <dsp:cNvPr id="0" name=""/>
        <dsp:cNvSpPr/>
      </dsp:nvSpPr>
      <dsp:spPr>
        <a:xfrm>
          <a:off x="257672" y="729399"/>
          <a:ext cx="1820865" cy="149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06" tIns="0" rIns="0" bIns="0" numCol="1" spcCol="1270" anchor="t" anchorCtr="0">
          <a:noAutofit/>
        </a:bodyPr>
        <a:lstStyle/>
        <a:p>
          <a:pPr lvl="0" algn="l" defTabSz="1955800" rtl="0">
            <a:lnSpc>
              <a:spcPct val="90000"/>
            </a:lnSpc>
            <a:spcBef>
              <a:spcPct val="0"/>
            </a:spcBef>
            <a:spcAft>
              <a:spcPct val="35000"/>
            </a:spcAft>
          </a:pPr>
          <a:r>
            <a:rPr lang="en-US" sz="4400" kern="1200" dirty="0" smtClean="0"/>
            <a:t>2006</a:t>
          </a:r>
          <a:r>
            <a:rPr lang="zh-CN" sz="4400" kern="1200" dirty="0" smtClean="0"/>
            <a:t>年</a:t>
          </a:r>
          <a:r>
            <a:rPr lang="en-US" sz="4400" kern="1200" dirty="0" smtClean="0"/>
            <a:t>263</a:t>
          </a:r>
          <a:r>
            <a:rPr lang="zh-CN" sz="4400" kern="1200" dirty="0" smtClean="0"/>
            <a:t>亿</a:t>
          </a:r>
          <a:endParaRPr lang="zh-CN" sz="4400" kern="1200" dirty="0"/>
        </a:p>
      </dsp:txBody>
      <dsp:txXfrm>
        <a:off x="257672" y="729399"/>
        <a:ext cx="1820865" cy="1495210"/>
      </dsp:txXfrm>
    </dsp:sp>
    <dsp:sp modelId="{8BACF14F-849F-43C8-B3E0-3FC738E60515}">
      <dsp:nvSpPr>
        <dsp:cNvPr id="0" name=""/>
        <dsp:cNvSpPr/>
      </dsp:nvSpPr>
      <dsp:spPr>
        <a:xfrm>
          <a:off x="3109477" y="1160926"/>
          <a:ext cx="336159" cy="336159"/>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7FA451-96E9-4596-AB33-F664D5FE1CF6}">
      <dsp:nvSpPr>
        <dsp:cNvPr id="0" name=""/>
        <dsp:cNvSpPr/>
      </dsp:nvSpPr>
      <dsp:spPr>
        <a:xfrm>
          <a:off x="2948126" y="1329006"/>
          <a:ext cx="2479727" cy="231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124" tIns="0" rIns="0" bIns="0" numCol="1" spcCol="1270" anchor="t" anchorCtr="0">
          <a:noAutofit/>
        </a:bodyPr>
        <a:lstStyle/>
        <a:p>
          <a:pPr lvl="0" algn="l" defTabSz="1955800" rtl="0">
            <a:lnSpc>
              <a:spcPct val="90000"/>
            </a:lnSpc>
            <a:spcBef>
              <a:spcPct val="0"/>
            </a:spcBef>
            <a:spcAft>
              <a:spcPct val="35000"/>
            </a:spcAft>
          </a:pPr>
          <a:r>
            <a:rPr lang="en-US" sz="4400" kern="1200" dirty="0" smtClean="0"/>
            <a:t>2014</a:t>
          </a:r>
          <a:r>
            <a:rPr lang="zh-CN" sz="4400" kern="1200" dirty="0" smtClean="0"/>
            <a:t>年</a:t>
          </a:r>
          <a:r>
            <a:rPr lang="en-US" sz="4400" b="1" kern="1200" dirty="0" smtClean="0"/>
            <a:t>2.78</a:t>
          </a:r>
          <a:r>
            <a:rPr lang="zh-CN" sz="4400" b="1" kern="1200" dirty="0" smtClean="0"/>
            <a:t>万亿</a:t>
          </a:r>
          <a:endParaRPr lang="zh-CN" sz="4400" kern="1200" dirty="0"/>
        </a:p>
      </dsp:txBody>
      <dsp:txXfrm>
        <a:off x="2948126" y="1329006"/>
        <a:ext cx="2479727" cy="2318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68B05-24D1-40F5-B1BA-E753E187B089}">
      <dsp:nvSpPr>
        <dsp:cNvPr id="0" name=""/>
        <dsp:cNvSpPr/>
      </dsp:nvSpPr>
      <dsp:spPr>
        <a:xfrm>
          <a:off x="3593185" y="0"/>
          <a:ext cx="3813322" cy="3813322"/>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l" defTabSz="1289050" rtl="0">
            <a:lnSpc>
              <a:spcPct val="90000"/>
            </a:lnSpc>
            <a:spcBef>
              <a:spcPct val="0"/>
            </a:spcBef>
            <a:spcAft>
              <a:spcPct val="35000"/>
            </a:spcAft>
          </a:pPr>
          <a:r>
            <a:rPr lang="zh-CN" sz="2900" kern="1200" dirty="0" smtClean="0">
              <a:solidFill>
                <a:schemeClr val="bg1"/>
              </a:solidFill>
              <a:latin typeface="华文新魏" panose="02010800040101010101" pitchFamily="2" charset="-122"/>
              <a:ea typeface="华文新魏" panose="02010800040101010101" pitchFamily="2" charset="-122"/>
            </a:rPr>
            <a:t>同学们能说一说我们我们的工作、购物、娱乐、社交中有哪些活动是依赖互联网来完成的？</a:t>
          </a:r>
          <a:endParaRPr lang="zh-CN" sz="2900" kern="1200" dirty="0">
            <a:solidFill>
              <a:schemeClr val="bg1"/>
            </a:solidFill>
            <a:latin typeface="华文新魏" panose="02010800040101010101" pitchFamily="2" charset="-122"/>
            <a:ea typeface="华文新魏" panose="02010800040101010101" pitchFamily="2" charset="-122"/>
          </a:endParaRPr>
        </a:p>
      </dsp:txBody>
      <dsp:txXfrm>
        <a:off x="4151633" y="558448"/>
        <a:ext cx="2696426" cy="26964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A4457-0027-450A-976E-2640E9E9D454}">
      <dsp:nvSpPr>
        <dsp:cNvPr id="0" name=""/>
        <dsp:cNvSpPr/>
      </dsp:nvSpPr>
      <dsp:spPr>
        <a:xfrm>
          <a:off x="0" y="15399"/>
          <a:ext cx="11268635" cy="79794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zh-CN" sz="3100" kern="1200" dirty="0" smtClean="0">
              <a:latin typeface="华文新魏" panose="02010800040101010101" pitchFamily="2" charset="-122"/>
              <a:ea typeface="华文新魏" panose="02010800040101010101" pitchFamily="2" charset="-122"/>
            </a:rPr>
            <a:t>通过搜索引擎</a:t>
          </a:r>
          <a:endParaRPr lang="zh-CN" sz="3100" kern="1200" dirty="0">
            <a:latin typeface="华文新魏" panose="02010800040101010101" pitchFamily="2" charset="-122"/>
            <a:ea typeface="华文新魏" panose="02010800040101010101" pitchFamily="2" charset="-122"/>
          </a:endParaRPr>
        </a:p>
      </dsp:txBody>
      <dsp:txXfrm>
        <a:off x="38952" y="54351"/>
        <a:ext cx="11190731" cy="720036"/>
      </dsp:txXfrm>
    </dsp:sp>
    <dsp:sp modelId="{9E49D447-905D-4223-9B13-31901695A618}">
      <dsp:nvSpPr>
        <dsp:cNvPr id="0" name=""/>
        <dsp:cNvSpPr/>
      </dsp:nvSpPr>
      <dsp:spPr>
        <a:xfrm>
          <a:off x="0" y="813339"/>
          <a:ext cx="11268635"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779"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zh-CN" sz="2400" kern="1200" dirty="0" smtClean="0">
              <a:latin typeface="华文新魏" panose="02010800040101010101" pitchFamily="2" charset="-122"/>
              <a:ea typeface="华文新魏" panose="02010800040101010101" pitchFamily="2" charset="-122"/>
            </a:rPr>
            <a:t>的关键词查询，我们可以精准搜索相关信息</a:t>
          </a:r>
          <a:endParaRPr lang="zh-CN" sz="2400" kern="1200" dirty="0">
            <a:latin typeface="华文新魏" panose="02010800040101010101" pitchFamily="2" charset="-122"/>
            <a:ea typeface="华文新魏" panose="02010800040101010101" pitchFamily="2" charset="-122"/>
          </a:endParaRPr>
        </a:p>
      </dsp:txBody>
      <dsp:txXfrm>
        <a:off x="0" y="813339"/>
        <a:ext cx="11268635" cy="513360"/>
      </dsp:txXfrm>
    </dsp:sp>
    <dsp:sp modelId="{DACECD48-9DB9-4674-A77E-E257867FAAA1}">
      <dsp:nvSpPr>
        <dsp:cNvPr id="0" name=""/>
        <dsp:cNvSpPr/>
      </dsp:nvSpPr>
      <dsp:spPr>
        <a:xfrm>
          <a:off x="0" y="1326699"/>
          <a:ext cx="11268635" cy="79794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zh-CN" sz="3100" kern="1200" dirty="0" smtClean="0">
              <a:latin typeface="华文新魏" panose="02010800040101010101" pitchFamily="2" charset="-122"/>
              <a:ea typeface="华文新魏" panose="02010800040101010101" pitchFamily="2" charset="-122"/>
            </a:rPr>
            <a:t>通过社交平台</a:t>
          </a:r>
          <a:endParaRPr lang="zh-CN" sz="3100" kern="1200" dirty="0">
            <a:latin typeface="华文新魏" panose="02010800040101010101" pitchFamily="2" charset="-122"/>
            <a:ea typeface="华文新魏" panose="02010800040101010101" pitchFamily="2" charset="-122"/>
          </a:endParaRPr>
        </a:p>
      </dsp:txBody>
      <dsp:txXfrm>
        <a:off x="38952" y="1365651"/>
        <a:ext cx="11190731" cy="720036"/>
      </dsp:txXfrm>
    </dsp:sp>
    <dsp:sp modelId="{B3F351BE-417E-4BCC-A3E9-56046B04EBA5}">
      <dsp:nvSpPr>
        <dsp:cNvPr id="0" name=""/>
        <dsp:cNvSpPr/>
      </dsp:nvSpPr>
      <dsp:spPr>
        <a:xfrm>
          <a:off x="0" y="2124639"/>
          <a:ext cx="11268635"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779"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zh-CN" sz="2400" kern="1200" dirty="0" smtClean="0">
              <a:latin typeface="华文新魏" panose="02010800040101010101" pitchFamily="2" charset="-122"/>
              <a:ea typeface="华文新魏" panose="02010800040101010101" pitchFamily="2" charset="-122"/>
            </a:rPr>
            <a:t>我们可以跟同学、老师、朋友在网络上构建一个映射真实关系的社交网络</a:t>
          </a:r>
          <a:endParaRPr lang="zh-CN" sz="2400" kern="1200" dirty="0">
            <a:latin typeface="华文新魏" panose="02010800040101010101" pitchFamily="2" charset="-122"/>
            <a:ea typeface="华文新魏" panose="02010800040101010101" pitchFamily="2" charset="-122"/>
          </a:endParaRPr>
        </a:p>
      </dsp:txBody>
      <dsp:txXfrm>
        <a:off x="0" y="2124639"/>
        <a:ext cx="11268635" cy="513360"/>
      </dsp:txXfrm>
    </dsp:sp>
    <dsp:sp modelId="{21D6EA45-B0D9-47C2-9D6B-FA33A17E6393}">
      <dsp:nvSpPr>
        <dsp:cNvPr id="0" name=""/>
        <dsp:cNvSpPr/>
      </dsp:nvSpPr>
      <dsp:spPr>
        <a:xfrm>
          <a:off x="0" y="2637999"/>
          <a:ext cx="11268635" cy="79794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zh-CN" sz="3100" kern="1200" dirty="0" smtClean="0">
              <a:latin typeface="华文新魏" panose="02010800040101010101" pitchFamily="2" charset="-122"/>
              <a:ea typeface="华文新魏" panose="02010800040101010101" pitchFamily="2" charset="-122"/>
            </a:rPr>
            <a:t>通过视频网站</a:t>
          </a:r>
          <a:endParaRPr lang="zh-CN" sz="3100" kern="1200" dirty="0">
            <a:latin typeface="华文新魏" panose="02010800040101010101" pitchFamily="2" charset="-122"/>
            <a:ea typeface="华文新魏" panose="02010800040101010101" pitchFamily="2" charset="-122"/>
          </a:endParaRPr>
        </a:p>
      </dsp:txBody>
      <dsp:txXfrm>
        <a:off x="38952" y="2676951"/>
        <a:ext cx="11190731" cy="720036"/>
      </dsp:txXfrm>
    </dsp:sp>
    <dsp:sp modelId="{D6736566-F6CB-49E1-AA15-42EF5D98A2FA}">
      <dsp:nvSpPr>
        <dsp:cNvPr id="0" name=""/>
        <dsp:cNvSpPr/>
      </dsp:nvSpPr>
      <dsp:spPr>
        <a:xfrm>
          <a:off x="0" y="3435939"/>
          <a:ext cx="11268635"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779"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zh-CN" sz="2400" kern="1200" dirty="0" smtClean="0">
              <a:latin typeface="华文新魏" panose="02010800040101010101" pitchFamily="2" charset="-122"/>
              <a:ea typeface="华文新魏" panose="02010800040101010101" pitchFamily="2" charset="-122"/>
            </a:rPr>
            <a:t>我们不仅可以第一时间收看热映的影视剧，甚至可以成为内容发布者，自己制作、上传、分享个人作品</a:t>
          </a:r>
          <a:endParaRPr lang="zh-CN" sz="2400" kern="1200" dirty="0">
            <a:latin typeface="华文新魏" panose="02010800040101010101" pitchFamily="2" charset="-122"/>
            <a:ea typeface="华文新魏" panose="02010800040101010101" pitchFamily="2" charset="-122"/>
          </a:endParaRPr>
        </a:p>
      </dsp:txBody>
      <dsp:txXfrm>
        <a:off x="0" y="3435939"/>
        <a:ext cx="11268635" cy="81816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27D14-E030-435E-8E67-05E6B1E9655F}">
      <dsp:nvSpPr>
        <dsp:cNvPr id="0" name=""/>
        <dsp:cNvSpPr/>
      </dsp:nvSpPr>
      <dsp:spPr>
        <a:xfrm>
          <a:off x="0" y="40880"/>
          <a:ext cx="10999693" cy="90089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zh-CN" sz="3500" kern="1200" dirty="0" smtClean="0">
              <a:latin typeface="华文新魏" panose="02010800040101010101" pitchFamily="2" charset="-122"/>
              <a:ea typeface="华文新魏" panose="02010800040101010101" pitchFamily="2" charset="-122"/>
            </a:rPr>
            <a:t>通过即时通信工具</a:t>
          </a:r>
          <a:endParaRPr lang="zh-CN" sz="3500" kern="1200" dirty="0">
            <a:latin typeface="华文新魏" panose="02010800040101010101" pitchFamily="2" charset="-122"/>
            <a:ea typeface="华文新魏" panose="02010800040101010101" pitchFamily="2" charset="-122"/>
          </a:endParaRPr>
        </a:p>
      </dsp:txBody>
      <dsp:txXfrm>
        <a:off x="43978" y="84858"/>
        <a:ext cx="10911737" cy="812943"/>
      </dsp:txXfrm>
    </dsp:sp>
    <dsp:sp modelId="{B6741674-D981-4B05-A390-9E32C00468E4}">
      <dsp:nvSpPr>
        <dsp:cNvPr id="0" name=""/>
        <dsp:cNvSpPr/>
      </dsp:nvSpPr>
      <dsp:spPr>
        <a:xfrm>
          <a:off x="0" y="941780"/>
          <a:ext cx="10999693"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zh-CN" sz="2700" kern="1200" dirty="0" smtClean="0">
              <a:latin typeface="华文新魏" panose="02010800040101010101" pitchFamily="2" charset="-122"/>
              <a:ea typeface="华文新魏" panose="02010800040101010101" pitchFamily="2" charset="-122"/>
            </a:rPr>
            <a:t>我们可以方便地和远在异国他乡的亲朋好友谈天说地</a:t>
          </a:r>
          <a:endParaRPr lang="zh-CN" sz="2700" kern="1200" dirty="0">
            <a:latin typeface="华文新魏" panose="02010800040101010101" pitchFamily="2" charset="-122"/>
            <a:ea typeface="华文新魏" panose="02010800040101010101" pitchFamily="2" charset="-122"/>
          </a:endParaRPr>
        </a:p>
      </dsp:txBody>
      <dsp:txXfrm>
        <a:off x="0" y="941780"/>
        <a:ext cx="10999693" cy="579600"/>
      </dsp:txXfrm>
    </dsp:sp>
    <dsp:sp modelId="{E08BE8B9-F496-4057-97A4-D5B71DF9CD68}">
      <dsp:nvSpPr>
        <dsp:cNvPr id="0" name=""/>
        <dsp:cNvSpPr/>
      </dsp:nvSpPr>
      <dsp:spPr>
        <a:xfrm>
          <a:off x="0" y="1521380"/>
          <a:ext cx="10999693" cy="90089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zh-CN" sz="3500" kern="1200" dirty="0" smtClean="0">
              <a:latin typeface="华文新魏" panose="02010800040101010101" pitchFamily="2" charset="-122"/>
              <a:ea typeface="华文新魏" panose="02010800040101010101" pitchFamily="2" charset="-122"/>
            </a:rPr>
            <a:t>通过在线支付平台</a:t>
          </a:r>
          <a:endParaRPr lang="zh-CN" sz="3500" kern="1200" dirty="0">
            <a:latin typeface="华文新魏" panose="02010800040101010101" pitchFamily="2" charset="-122"/>
            <a:ea typeface="华文新魏" panose="02010800040101010101" pitchFamily="2" charset="-122"/>
          </a:endParaRPr>
        </a:p>
      </dsp:txBody>
      <dsp:txXfrm>
        <a:off x="43978" y="1565358"/>
        <a:ext cx="10911737" cy="812943"/>
      </dsp:txXfrm>
    </dsp:sp>
    <dsp:sp modelId="{BF6BA2F1-2404-4531-8B21-6FCEE12308F7}">
      <dsp:nvSpPr>
        <dsp:cNvPr id="0" name=""/>
        <dsp:cNvSpPr/>
      </dsp:nvSpPr>
      <dsp:spPr>
        <a:xfrm>
          <a:off x="0" y="2422280"/>
          <a:ext cx="10999693"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zh-CN" sz="2700" kern="1200" dirty="0" smtClean="0">
              <a:latin typeface="华文新魏" panose="02010800040101010101" pitchFamily="2" charset="-122"/>
              <a:ea typeface="华文新魏" panose="02010800040101010101" pitchFamily="2" charset="-122"/>
            </a:rPr>
            <a:t>我们可以轻松地缴纳水、电、煤气等生活费用</a:t>
          </a:r>
          <a:endParaRPr lang="zh-CN" sz="2700" kern="1200" dirty="0">
            <a:latin typeface="华文新魏" panose="02010800040101010101" pitchFamily="2" charset="-122"/>
            <a:ea typeface="华文新魏" panose="02010800040101010101" pitchFamily="2" charset="-122"/>
          </a:endParaRPr>
        </a:p>
      </dsp:txBody>
      <dsp:txXfrm>
        <a:off x="0" y="2422280"/>
        <a:ext cx="10999693" cy="579600"/>
      </dsp:txXfrm>
    </dsp:sp>
    <dsp:sp modelId="{670ECFB9-7536-43F3-8BCE-A7A150D59E7B}">
      <dsp:nvSpPr>
        <dsp:cNvPr id="0" name=""/>
        <dsp:cNvSpPr/>
      </dsp:nvSpPr>
      <dsp:spPr>
        <a:xfrm>
          <a:off x="0" y="3001880"/>
          <a:ext cx="10999693" cy="90089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zh-CN" sz="3500" kern="1200" smtClean="0">
              <a:latin typeface="华文新魏" panose="02010800040101010101" pitchFamily="2" charset="-122"/>
              <a:ea typeface="华文新魏" panose="02010800040101010101" pitchFamily="2" charset="-122"/>
            </a:rPr>
            <a:t>通过旅游网站</a:t>
          </a:r>
          <a:endParaRPr lang="zh-CN" sz="3500" kern="1200">
            <a:latin typeface="华文新魏" panose="02010800040101010101" pitchFamily="2" charset="-122"/>
            <a:ea typeface="华文新魏" panose="02010800040101010101" pitchFamily="2" charset="-122"/>
          </a:endParaRPr>
        </a:p>
      </dsp:txBody>
      <dsp:txXfrm>
        <a:off x="43978" y="3045858"/>
        <a:ext cx="10911737" cy="812943"/>
      </dsp:txXfrm>
    </dsp:sp>
    <dsp:sp modelId="{D049C2D3-4B03-4E0B-934A-AF99C2E04D22}">
      <dsp:nvSpPr>
        <dsp:cNvPr id="0" name=""/>
        <dsp:cNvSpPr/>
      </dsp:nvSpPr>
      <dsp:spPr>
        <a:xfrm>
          <a:off x="0" y="3902780"/>
          <a:ext cx="10999693"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zh-CN" sz="2700" kern="1200" dirty="0" smtClean="0">
              <a:latin typeface="华文新魏" panose="02010800040101010101" pitchFamily="2" charset="-122"/>
              <a:ea typeface="华文新魏" panose="02010800040101010101" pitchFamily="2" charset="-122"/>
            </a:rPr>
            <a:t>我们可以定制自己的旅游线路，几个点漓僦能完成酒店机票的预订</a:t>
          </a:r>
          <a:endParaRPr lang="zh-CN" sz="2700" kern="1200" dirty="0">
            <a:latin typeface="华文新魏" panose="02010800040101010101" pitchFamily="2" charset="-122"/>
            <a:ea typeface="华文新魏" panose="02010800040101010101" pitchFamily="2" charset="-122"/>
          </a:endParaRPr>
        </a:p>
      </dsp:txBody>
      <dsp:txXfrm>
        <a:off x="0" y="3902780"/>
        <a:ext cx="10999693" cy="57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9A2E1-8B04-4483-B906-A67AA8920248}">
      <dsp:nvSpPr>
        <dsp:cNvPr id="0" name=""/>
        <dsp:cNvSpPr/>
      </dsp:nvSpPr>
      <dsp:spPr>
        <a:xfrm>
          <a:off x="0" y="1005"/>
          <a:ext cx="10999693" cy="8494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zh-CN" sz="3300" kern="1200" dirty="0" smtClean="0">
              <a:latin typeface="华文新魏" panose="02010800040101010101" pitchFamily="2" charset="-122"/>
              <a:ea typeface="华文新魏" panose="02010800040101010101" pitchFamily="2" charset="-122"/>
            </a:rPr>
            <a:t>通过网上商城</a:t>
          </a:r>
          <a:endParaRPr lang="zh-CN" sz="3300" kern="1200" dirty="0">
            <a:latin typeface="华文新魏" panose="02010800040101010101" pitchFamily="2" charset="-122"/>
            <a:ea typeface="华文新魏" panose="02010800040101010101" pitchFamily="2" charset="-122"/>
          </a:endParaRPr>
        </a:p>
      </dsp:txBody>
      <dsp:txXfrm>
        <a:off x="41465" y="42470"/>
        <a:ext cx="10916763" cy="766490"/>
      </dsp:txXfrm>
    </dsp:sp>
    <dsp:sp modelId="{E3D32456-47A0-4BD4-BCA6-86A9CAA7A32B}">
      <dsp:nvSpPr>
        <dsp:cNvPr id="0" name=""/>
        <dsp:cNvSpPr/>
      </dsp:nvSpPr>
      <dsp:spPr>
        <a:xfrm>
          <a:off x="0" y="850425"/>
          <a:ext cx="10999693"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zh-CN" sz="2600" kern="1200" dirty="0" smtClean="0">
              <a:latin typeface="华文新魏" panose="02010800040101010101" pitchFamily="2" charset="-122"/>
              <a:ea typeface="华文新魏" panose="02010800040101010101" pitchFamily="2" charset="-122"/>
            </a:rPr>
            <a:t>消费者随时可以挑选琳琅满目的商品</a:t>
          </a:r>
          <a:endParaRPr lang="zh-CN" sz="2600" kern="1200" dirty="0">
            <a:latin typeface="华文新魏" panose="02010800040101010101" pitchFamily="2" charset="-122"/>
            <a:ea typeface="华文新魏" panose="02010800040101010101" pitchFamily="2" charset="-122"/>
          </a:endParaRPr>
        </a:p>
      </dsp:txBody>
      <dsp:txXfrm>
        <a:off x="0" y="850425"/>
        <a:ext cx="10999693" cy="546480"/>
      </dsp:txXfrm>
    </dsp:sp>
    <dsp:sp modelId="{B73A7435-9CCD-4AF2-AB1B-C83BD79DA6BA}">
      <dsp:nvSpPr>
        <dsp:cNvPr id="0" name=""/>
        <dsp:cNvSpPr/>
      </dsp:nvSpPr>
      <dsp:spPr>
        <a:xfrm>
          <a:off x="0" y="1396905"/>
          <a:ext cx="10999693" cy="8494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zh-CN" sz="3300" kern="1200" smtClean="0">
              <a:latin typeface="华文新魏" panose="02010800040101010101" pitchFamily="2" charset="-122"/>
              <a:ea typeface="华文新魏" panose="02010800040101010101" pitchFamily="2" charset="-122"/>
            </a:rPr>
            <a:t>通过在线支付平台</a:t>
          </a:r>
          <a:endParaRPr lang="zh-CN" sz="3300" kern="1200">
            <a:latin typeface="华文新魏" panose="02010800040101010101" pitchFamily="2" charset="-122"/>
            <a:ea typeface="华文新魏" panose="02010800040101010101" pitchFamily="2" charset="-122"/>
          </a:endParaRPr>
        </a:p>
      </dsp:txBody>
      <dsp:txXfrm>
        <a:off x="41465" y="1438370"/>
        <a:ext cx="10916763" cy="766490"/>
      </dsp:txXfrm>
    </dsp:sp>
    <dsp:sp modelId="{F8566738-4BDE-4CC4-A3AE-F152256A4EC6}">
      <dsp:nvSpPr>
        <dsp:cNvPr id="0" name=""/>
        <dsp:cNvSpPr/>
      </dsp:nvSpPr>
      <dsp:spPr>
        <a:xfrm>
          <a:off x="0" y="2246325"/>
          <a:ext cx="10999693"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zh-CN" sz="2600" kern="1200" dirty="0" smtClean="0">
              <a:latin typeface="华文新魏" panose="02010800040101010101" pitchFamily="2" charset="-122"/>
              <a:ea typeface="华文新魏" panose="02010800040101010101" pitchFamily="2" charset="-122"/>
            </a:rPr>
            <a:t>我们可以轻松地缴纳水、电、煤气等生活费用</a:t>
          </a:r>
          <a:endParaRPr lang="zh-CN" sz="2600" kern="1200" dirty="0">
            <a:latin typeface="华文新魏" panose="02010800040101010101" pitchFamily="2" charset="-122"/>
            <a:ea typeface="华文新魏" panose="02010800040101010101" pitchFamily="2" charset="-122"/>
          </a:endParaRPr>
        </a:p>
      </dsp:txBody>
      <dsp:txXfrm>
        <a:off x="0" y="2246325"/>
        <a:ext cx="10999693" cy="546480"/>
      </dsp:txXfrm>
    </dsp:sp>
    <dsp:sp modelId="{26B0463C-F5D8-4397-AF63-23271C211749}">
      <dsp:nvSpPr>
        <dsp:cNvPr id="0" name=""/>
        <dsp:cNvSpPr/>
      </dsp:nvSpPr>
      <dsp:spPr>
        <a:xfrm>
          <a:off x="0" y="2792805"/>
          <a:ext cx="10999693" cy="8494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zh-CN" sz="3300" kern="1200" smtClean="0">
              <a:latin typeface="华文新魏" panose="02010800040101010101" pitchFamily="2" charset="-122"/>
              <a:ea typeface="华文新魏" panose="02010800040101010101" pitchFamily="2" charset="-122"/>
            </a:rPr>
            <a:t>通过外贸电商</a:t>
          </a:r>
          <a:endParaRPr lang="zh-CN" sz="3300" kern="1200">
            <a:latin typeface="华文新魏" panose="02010800040101010101" pitchFamily="2" charset="-122"/>
            <a:ea typeface="华文新魏" panose="02010800040101010101" pitchFamily="2" charset="-122"/>
          </a:endParaRPr>
        </a:p>
      </dsp:txBody>
      <dsp:txXfrm>
        <a:off x="41465" y="2834270"/>
        <a:ext cx="10916763" cy="766490"/>
      </dsp:txXfrm>
    </dsp:sp>
    <dsp:sp modelId="{7D8FAF10-D131-4106-99F3-055D43813BCC}">
      <dsp:nvSpPr>
        <dsp:cNvPr id="0" name=""/>
        <dsp:cNvSpPr/>
      </dsp:nvSpPr>
      <dsp:spPr>
        <a:xfrm>
          <a:off x="0" y="3642225"/>
          <a:ext cx="10999693" cy="97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zh-CN" sz="2600" kern="1200" dirty="0" smtClean="0">
              <a:latin typeface="华文新魏" panose="02010800040101010101" pitchFamily="2" charset="-122"/>
              <a:ea typeface="华文新魏" panose="02010800040101010101" pitchFamily="2" charset="-122"/>
            </a:rPr>
            <a:t>可以让中国的小微卖家把产品销售到全球数十个国家</a:t>
          </a:r>
          <a:endParaRPr lang="zh-CN" sz="2600" kern="1200" dirty="0">
            <a:latin typeface="华文新魏" panose="02010800040101010101" pitchFamily="2" charset="-122"/>
            <a:ea typeface="华文新魏" panose="02010800040101010101" pitchFamily="2" charset="-122"/>
          </a:endParaRPr>
        </a:p>
        <a:p>
          <a:pPr marL="228600" lvl="1" indent="-228600" algn="l" defTabSz="1155700" rtl="0">
            <a:lnSpc>
              <a:spcPct val="90000"/>
            </a:lnSpc>
            <a:spcBef>
              <a:spcPct val="0"/>
            </a:spcBef>
            <a:spcAft>
              <a:spcPct val="20000"/>
            </a:spcAft>
            <a:buChar char="••"/>
          </a:pPr>
          <a:r>
            <a:rPr lang="zh-CN" sz="2600" kern="1200" dirty="0" smtClean="0">
              <a:latin typeface="华文新魏" panose="02010800040101010101" pitchFamily="2" charset="-122"/>
              <a:ea typeface="华文新魏" panose="02010800040101010101" pitchFamily="2" charset="-122"/>
            </a:rPr>
            <a:t>跨境电商平台让国人可以直接购买海外进口商品</a:t>
          </a:r>
          <a:endParaRPr lang="zh-CN" sz="2600" kern="1200" dirty="0">
            <a:latin typeface="华文新魏" panose="02010800040101010101" pitchFamily="2" charset="-122"/>
            <a:ea typeface="华文新魏" panose="02010800040101010101" pitchFamily="2" charset="-122"/>
          </a:endParaRPr>
        </a:p>
      </dsp:txBody>
      <dsp:txXfrm>
        <a:off x="0" y="3642225"/>
        <a:ext cx="10999693" cy="973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183ED-F5BD-419D-BB13-64D7EF4CC073}">
      <dsp:nvSpPr>
        <dsp:cNvPr id="0" name=""/>
        <dsp:cNvSpPr/>
      </dsp:nvSpPr>
      <dsp:spPr>
        <a:xfrm>
          <a:off x="0" y="7719"/>
          <a:ext cx="10999693" cy="60371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sz="2400" b="1" kern="1200" smtClean="0"/>
            <a:t>网上坚果店三只松鼠</a:t>
          </a:r>
          <a:endParaRPr lang="zh-CN" sz="2400" kern="1200"/>
        </a:p>
      </dsp:txBody>
      <dsp:txXfrm>
        <a:off x="29471" y="37190"/>
        <a:ext cx="10940751" cy="544777"/>
      </dsp:txXfrm>
    </dsp:sp>
    <dsp:sp modelId="{A1896A5A-7499-455E-AC3F-489FFFDC460C}">
      <dsp:nvSpPr>
        <dsp:cNvPr id="0" name=""/>
        <dsp:cNvSpPr/>
      </dsp:nvSpPr>
      <dsp:spPr>
        <a:xfrm>
          <a:off x="0" y="611439"/>
          <a:ext cx="1099969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zh-CN" sz="1900" b="1" kern="1200" dirty="0" smtClean="0"/>
            <a:t>创业几个月后最高日销售额高达</a:t>
          </a:r>
          <a:r>
            <a:rPr lang="en-US" sz="1900" b="1" kern="1200" dirty="0" smtClean="0"/>
            <a:t>800</a:t>
          </a:r>
          <a:r>
            <a:rPr lang="zh-CN" sz="1900" b="1" kern="1200" dirty="0" smtClean="0"/>
            <a:t>万元</a:t>
          </a:r>
          <a:endParaRPr lang="zh-CN" sz="1900" kern="1200" dirty="0"/>
        </a:p>
      </dsp:txBody>
      <dsp:txXfrm>
        <a:off x="0" y="611439"/>
        <a:ext cx="10999693" cy="397440"/>
      </dsp:txXfrm>
    </dsp:sp>
    <dsp:sp modelId="{ADBD91DE-65C8-4FFD-81D3-4CDDE63DE646}">
      <dsp:nvSpPr>
        <dsp:cNvPr id="0" name=""/>
        <dsp:cNvSpPr/>
      </dsp:nvSpPr>
      <dsp:spPr>
        <a:xfrm>
          <a:off x="0" y="1008879"/>
          <a:ext cx="10999693" cy="60371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2014</a:t>
          </a:r>
          <a:r>
            <a:rPr lang="zh-CN" sz="2400" b="1" kern="1200" smtClean="0"/>
            <a:t>春节微信红包</a:t>
          </a:r>
          <a:endParaRPr lang="zh-CN" sz="2400" kern="1200"/>
        </a:p>
      </dsp:txBody>
      <dsp:txXfrm>
        <a:off x="29471" y="1038350"/>
        <a:ext cx="10940751" cy="544777"/>
      </dsp:txXfrm>
    </dsp:sp>
    <dsp:sp modelId="{45262AFF-8A84-4307-A3A6-79EEBBFA5081}">
      <dsp:nvSpPr>
        <dsp:cNvPr id="0" name=""/>
        <dsp:cNvSpPr/>
      </dsp:nvSpPr>
      <dsp:spPr>
        <a:xfrm>
          <a:off x="0" y="1612599"/>
          <a:ext cx="1099969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zh-CN" sz="1900" b="1" kern="1200" dirty="0" smtClean="0"/>
            <a:t>使微信轻轻松松与上亿张银行卡建立起支付关系</a:t>
          </a:r>
          <a:endParaRPr lang="zh-CN" sz="1900" kern="1200" dirty="0"/>
        </a:p>
      </dsp:txBody>
      <dsp:txXfrm>
        <a:off x="0" y="1612599"/>
        <a:ext cx="10999693" cy="397440"/>
      </dsp:txXfrm>
    </dsp:sp>
    <dsp:sp modelId="{AB902062-CC50-4D2B-B451-C3EFB5B40352}">
      <dsp:nvSpPr>
        <dsp:cNvPr id="0" name=""/>
        <dsp:cNvSpPr/>
      </dsp:nvSpPr>
      <dsp:spPr>
        <a:xfrm>
          <a:off x="0" y="2010039"/>
          <a:ext cx="10999693" cy="60371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2013</a:t>
          </a:r>
          <a:r>
            <a:rPr lang="zh-CN" sz="2400" b="1" kern="1200" dirty="0" smtClean="0"/>
            <a:t>年第三方支付平台余额宝</a:t>
          </a:r>
          <a:endParaRPr lang="zh-CN" sz="2400" kern="1200" dirty="0"/>
        </a:p>
      </dsp:txBody>
      <dsp:txXfrm>
        <a:off x="29471" y="2039510"/>
        <a:ext cx="10940751" cy="544777"/>
      </dsp:txXfrm>
    </dsp:sp>
    <dsp:sp modelId="{E2BA122B-F937-42C6-A636-D30338955680}">
      <dsp:nvSpPr>
        <dsp:cNvPr id="0" name=""/>
        <dsp:cNvSpPr/>
      </dsp:nvSpPr>
      <dsp:spPr>
        <a:xfrm>
          <a:off x="0" y="2613759"/>
          <a:ext cx="1099969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zh-CN" sz="1900" b="1" kern="1200" dirty="0" smtClean="0"/>
            <a:t>不到一年就打造出一只</a:t>
          </a:r>
          <a:r>
            <a:rPr lang="en-US" sz="1900" b="1" kern="1200" dirty="0" smtClean="0"/>
            <a:t>5000</a:t>
          </a:r>
          <a:r>
            <a:rPr lang="zh-CN" sz="1900" b="1" kern="1200" dirty="0" smtClean="0"/>
            <a:t>多亿元的货币基金</a:t>
          </a:r>
          <a:endParaRPr lang="zh-CN" sz="1900" kern="1200" dirty="0"/>
        </a:p>
      </dsp:txBody>
      <dsp:txXfrm>
        <a:off x="0" y="2613759"/>
        <a:ext cx="10999693" cy="397440"/>
      </dsp:txXfrm>
    </dsp:sp>
    <dsp:sp modelId="{5B95FF2C-F790-4CF4-9962-2D01D8307940}">
      <dsp:nvSpPr>
        <dsp:cNvPr id="0" name=""/>
        <dsp:cNvSpPr/>
      </dsp:nvSpPr>
      <dsp:spPr>
        <a:xfrm>
          <a:off x="0" y="2984304"/>
          <a:ext cx="10999693" cy="60371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zh-CN" sz="2400" b="1" kern="1200" dirty="0" smtClean="0"/>
            <a:t>在线商城京东</a:t>
          </a:r>
          <a:endParaRPr lang="zh-CN" sz="2400" b="1" kern="1200" dirty="0"/>
        </a:p>
      </dsp:txBody>
      <dsp:txXfrm>
        <a:off x="29471" y="3013775"/>
        <a:ext cx="10940751" cy="544777"/>
      </dsp:txXfrm>
    </dsp:sp>
    <dsp:sp modelId="{0AA2FE17-72C0-45C2-8821-2FF86355FA03}">
      <dsp:nvSpPr>
        <dsp:cNvPr id="0" name=""/>
        <dsp:cNvSpPr/>
      </dsp:nvSpPr>
      <dsp:spPr>
        <a:xfrm>
          <a:off x="0" y="3614919"/>
          <a:ext cx="10999693"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zh-CN" altLang="zh-CN" sz="1900" kern="1200" dirty="0" smtClean="0"/>
            <a:t>对传统的家电大卖场形成了巨大的冲击，迫使以苏宁为代表的传统家电卖场开始向互联网转型，纷纷大举构建自己的网上商城</a:t>
          </a:r>
          <a:endParaRPr lang="zh-CN" sz="1900" kern="1200" dirty="0">
            <a:solidFill>
              <a:schemeClr val="bg1"/>
            </a:solidFill>
          </a:endParaRPr>
        </a:p>
      </dsp:txBody>
      <dsp:txXfrm>
        <a:off x="0" y="3614919"/>
        <a:ext cx="10999693" cy="6334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6824-F5FF-48B7-904B-DEA86A7062E2}">
      <dsp:nvSpPr>
        <dsp:cNvPr id="0" name=""/>
        <dsp:cNvSpPr/>
      </dsp:nvSpPr>
      <dsp:spPr>
        <a:xfrm>
          <a:off x="54133" y="0"/>
          <a:ext cx="4181348" cy="4181348"/>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l" defTabSz="2044700" rtl="0">
            <a:lnSpc>
              <a:spcPct val="90000"/>
            </a:lnSpc>
            <a:spcBef>
              <a:spcPct val="0"/>
            </a:spcBef>
            <a:spcAft>
              <a:spcPct val="35000"/>
            </a:spcAft>
          </a:pPr>
          <a:r>
            <a:rPr lang="en-US" sz="4600" kern="1200" dirty="0" smtClean="0">
              <a:solidFill>
                <a:schemeClr val="bg1"/>
              </a:solidFill>
              <a:latin typeface="华文新魏" panose="02010800040101010101" pitchFamily="2" charset="-122"/>
              <a:ea typeface="华文新魏" panose="02010800040101010101" pitchFamily="2" charset="-122"/>
            </a:rPr>
            <a:t>2015</a:t>
          </a:r>
          <a:r>
            <a:rPr lang="zh-CN" sz="4600" kern="1200" dirty="0" smtClean="0">
              <a:solidFill>
                <a:schemeClr val="bg1"/>
              </a:solidFill>
              <a:latin typeface="华文新魏" panose="02010800040101010101" pitchFamily="2" charset="-122"/>
              <a:ea typeface="华文新魏" panose="02010800040101010101" pitchFamily="2" charset="-122"/>
            </a:rPr>
            <a:t>年电子商务交易总额高达</a:t>
          </a:r>
          <a:r>
            <a:rPr lang="en-US" sz="4600" b="1" kern="1200" dirty="0" smtClean="0">
              <a:solidFill>
                <a:schemeClr val="bg1"/>
              </a:solidFill>
              <a:latin typeface="华文新魏" panose="02010800040101010101" pitchFamily="2" charset="-122"/>
              <a:ea typeface="华文新魏" panose="02010800040101010101" pitchFamily="2" charset="-122"/>
            </a:rPr>
            <a:t>18</a:t>
          </a:r>
          <a:r>
            <a:rPr lang="zh-CN" sz="4600" b="1" kern="1200" dirty="0" smtClean="0">
              <a:solidFill>
                <a:schemeClr val="bg1"/>
              </a:solidFill>
              <a:latin typeface="华文新魏" panose="02010800040101010101" pitchFamily="2" charset="-122"/>
              <a:ea typeface="华文新魏" panose="02010800040101010101" pitchFamily="2" charset="-122"/>
            </a:rPr>
            <a:t>万亿元</a:t>
          </a:r>
          <a:endParaRPr lang="zh-CN" sz="4600" kern="1200" dirty="0">
            <a:solidFill>
              <a:schemeClr val="bg1"/>
            </a:solidFill>
            <a:latin typeface="华文新魏" panose="02010800040101010101" pitchFamily="2" charset="-122"/>
            <a:ea typeface="华文新魏" panose="02010800040101010101" pitchFamily="2" charset="-122"/>
          </a:endParaRPr>
        </a:p>
      </dsp:txBody>
      <dsp:txXfrm>
        <a:off x="666477" y="612344"/>
        <a:ext cx="2956660" cy="29566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910EC-5C5B-458E-B398-801B7A8FBFFE}">
      <dsp:nvSpPr>
        <dsp:cNvPr id="0" name=""/>
        <dsp:cNvSpPr/>
      </dsp:nvSpPr>
      <dsp:spPr>
        <a:xfrm>
          <a:off x="0" y="0"/>
          <a:ext cx="4388571" cy="4388571"/>
        </a:xfrm>
        <a:prstGeom prst="triangl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B3FCD0F-72CE-4A11-8500-8BFE3671E20E}">
      <dsp:nvSpPr>
        <dsp:cNvPr id="0" name=""/>
        <dsp:cNvSpPr/>
      </dsp:nvSpPr>
      <dsp:spPr>
        <a:xfrm>
          <a:off x="4181999" y="508449"/>
          <a:ext cx="3509717" cy="10388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CN" altLang="en-US" sz="3200" kern="1200" dirty="0" smtClean="0">
              <a:latin typeface="华文新魏" panose="02010800040101010101" pitchFamily="2" charset="-122"/>
              <a:ea typeface="华文新魏" panose="02010800040101010101" pitchFamily="2" charset="-122"/>
            </a:rPr>
            <a:t>未来的人类社会</a:t>
          </a:r>
          <a:endParaRPr lang="zh-CN" altLang="en-US" sz="3200" kern="1200" dirty="0">
            <a:latin typeface="华文新魏" panose="02010800040101010101" pitchFamily="2" charset="-122"/>
            <a:ea typeface="华文新魏" panose="02010800040101010101" pitchFamily="2" charset="-122"/>
          </a:endParaRPr>
        </a:p>
      </dsp:txBody>
      <dsp:txXfrm>
        <a:off x="4232712" y="559162"/>
        <a:ext cx="3408291" cy="937431"/>
      </dsp:txXfrm>
    </dsp:sp>
    <dsp:sp modelId="{3FACF239-EB6A-4E0A-AD27-325FEFBEFB37}">
      <dsp:nvSpPr>
        <dsp:cNvPr id="0" name=""/>
        <dsp:cNvSpPr/>
      </dsp:nvSpPr>
      <dsp:spPr>
        <a:xfrm>
          <a:off x="2026525" y="1677163"/>
          <a:ext cx="7820666" cy="10388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CN" altLang="en-US" sz="3200" b="0" kern="1200" dirty="0" smtClean="0">
              <a:latin typeface="华文新魏" panose="02010800040101010101" pitchFamily="2" charset="-122"/>
              <a:ea typeface="华文新魏" panose="02010800040101010101" pitchFamily="2" charset="-122"/>
            </a:rPr>
            <a:t>只要有</a:t>
          </a:r>
          <a:r>
            <a:rPr lang="zh-CN" altLang="en-US" sz="3200" b="1" kern="1200" dirty="0"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网络</a:t>
          </a:r>
          <a:r>
            <a:rPr lang="zh-CN" altLang="en-US" sz="3200" b="0" kern="1200" dirty="0" smtClean="0">
              <a:latin typeface="华文新魏" panose="02010800040101010101" pitchFamily="2" charset="-122"/>
              <a:ea typeface="华文新魏" panose="02010800040101010101" pitchFamily="2" charset="-122"/>
            </a:rPr>
            <a:t>，有</a:t>
          </a:r>
          <a:r>
            <a:rPr lang="zh-CN" altLang="en-US" sz="3200" b="1" kern="1200" dirty="0"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经济</a:t>
          </a:r>
          <a:r>
            <a:rPr lang="zh-CN" altLang="en-US" sz="3200" b="0" kern="1200" dirty="0" smtClean="0">
              <a:latin typeface="华文新魏" panose="02010800040101010101" pitchFamily="2" charset="-122"/>
              <a:ea typeface="华文新魏" panose="02010800040101010101" pitchFamily="2" charset="-122"/>
            </a:rPr>
            <a:t>，就会有</a:t>
          </a:r>
          <a:r>
            <a:rPr lang="zh-CN" altLang="en-US" sz="3200" b="1" kern="1200" dirty="0"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电子商务</a:t>
          </a:r>
          <a:endParaRPr lang="zh-CN" altLang="en-US" sz="3200" b="1"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2077238" y="1727876"/>
        <a:ext cx="7719240" cy="937431"/>
      </dsp:txXfrm>
    </dsp:sp>
    <dsp:sp modelId="{534714CD-652B-47BD-9696-8E04FC092EC1}">
      <dsp:nvSpPr>
        <dsp:cNvPr id="0" name=""/>
        <dsp:cNvSpPr/>
      </dsp:nvSpPr>
      <dsp:spPr>
        <a:xfrm>
          <a:off x="4087864" y="2845877"/>
          <a:ext cx="4827548" cy="10388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CN" altLang="en-US" sz="3200" kern="1200" dirty="0" smtClean="0">
              <a:latin typeface="华文新魏" panose="02010800040101010101" pitchFamily="2" charset="-122"/>
              <a:ea typeface="华文新魏" panose="02010800040101010101" pitchFamily="2" charset="-122"/>
            </a:rPr>
            <a:t>三者相互依存，相互促进</a:t>
          </a:r>
          <a:endParaRPr lang="zh-CN" altLang="en-US" sz="3200" kern="1200" dirty="0">
            <a:latin typeface="华文新魏" panose="02010800040101010101" pitchFamily="2" charset="-122"/>
            <a:ea typeface="华文新魏" panose="02010800040101010101" pitchFamily="2" charset="-122"/>
          </a:endParaRPr>
        </a:p>
      </dsp:txBody>
      <dsp:txXfrm>
        <a:off x="4138577" y="2896590"/>
        <a:ext cx="4726122" cy="9374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B393F-976E-47EA-A62D-A3DF473BF527}">
      <dsp:nvSpPr>
        <dsp:cNvPr id="0" name=""/>
        <dsp:cNvSpPr/>
      </dsp:nvSpPr>
      <dsp:spPr>
        <a:xfrm>
          <a:off x="0" y="0"/>
          <a:ext cx="11255188" cy="3208806"/>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zh-CN" sz="5900" b="0" kern="1200" dirty="0" smtClean="0">
              <a:latin typeface="华文新魏" panose="02010800040101010101" pitchFamily="2" charset="-122"/>
              <a:ea typeface="华文新魏" panose="02010800040101010101" pitchFamily="2" charset="-122"/>
            </a:rPr>
            <a:t>电子商务不仅意味着技术的突破</a:t>
          </a:r>
          <a:endParaRPr lang="en-US" altLang="zh-CN" sz="5900" b="0" kern="1200" dirty="0" smtClean="0">
            <a:latin typeface="华文新魏" panose="02010800040101010101" pitchFamily="2" charset="-122"/>
            <a:ea typeface="华文新魏" panose="02010800040101010101" pitchFamily="2" charset="-122"/>
          </a:endParaRPr>
        </a:p>
        <a:p>
          <a:pPr lvl="0" algn="l" defTabSz="2622550" rtl="0">
            <a:lnSpc>
              <a:spcPct val="90000"/>
            </a:lnSpc>
            <a:spcBef>
              <a:spcPct val="0"/>
            </a:spcBef>
            <a:spcAft>
              <a:spcPct val="35000"/>
            </a:spcAft>
          </a:pPr>
          <a:r>
            <a:rPr lang="zh-CN" sz="5900" b="0" kern="1200" dirty="0" smtClean="0">
              <a:latin typeface="华文新魏" panose="02010800040101010101" pitchFamily="2" charset="-122"/>
              <a:ea typeface="华文新魏" panose="02010800040101010101" pitchFamily="2" charset="-122"/>
            </a:rPr>
            <a:t>更是一种</a:t>
          </a:r>
          <a:r>
            <a:rPr lang="zh-CN" sz="5900" b="1" kern="1200" dirty="0" smtClean="0">
              <a:latin typeface="华文新魏" panose="02010800040101010101" pitchFamily="2" charset="-122"/>
              <a:ea typeface="华文新魏" panose="02010800040101010101" pitchFamily="2" charset="-122"/>
            </a:rPr>
            <a:t>全新的思维方式</a:t>
          </a:r>
          <a:endParaRPr lang="zh-CN" sz="5900" b="1" kern="1200" dirty="0">
            <a:latin typeface="华文新魏" panose="02010800040101010101" pitchFamily="2" charset="-122"/>
            <a:ea typeface="华文新魏" panose="02010800040101010101" pitchFamily="2" charset="-122"/>
          </a:endParaRPr>
        </a:p>
      </dsp:txBody>
      <dsp:txXfrm>
        <a:off x="156641" y="156641"/>
        <a:ext cx="10941906" cy="2895524"/>
      </dsp:txXfrm>
    </dsp:sp>
    <dsp:sp modelId="{90FEB9D1-8814-4BE6-9BA6-A52203C73573}">
      <dsp:nvSpPr>
        <dsp:cNvPr id="0" name=""/>
        <dsp:cNvSpPr/>
      </dsp:nvSpPr>
      <dsp:spPr>
        <a:xfrm>
          <a:off x="0" y="3237406"/>
          <a:ext cx="11255188"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52"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zh-CN" kern="1200" dirty="0" smtClean="0">
              <a:latin typeface="华文新魏" panose="02010800040101010101" pitchFamily="2" charset="-122"/>
              <a:ea typeface="华文新魏" panose="02010800040101010101" pitchFamily="2" charset="-122"/>
            </a:rPr>
            <a:t>旧有的成功经验与逻辑已无法让人们成功驾驭电子商务的发展</a:t>
          </a:r>
          <a:r>
            <a:rPr lang="zh-CN" altLang="en-US" sz="2400" b="1" i="1" kern="1200" dirty="0" smtClean="0">
              <a:latin typeface="华文新魏" panose="02010800040101010101" pitchFamily="2" charset="-122"/>
              <a:ea typeface="华文新魏" panose="02010800040101010101" pitchFamily="2" charset="-122"/>
            </a:rPr>
            <a:t>。</a:t>
          </a:r>
          <a:endParaRPr lang="zh-CN" kern="1200" dirty="0">
            <a:latin typeface="华文新魏" panose="02010800040101010101" pitchFamily="2" charset="-122"/>
            <a:ea typeface="华文新魏" panose="02010800040101010101" pitchFamily="2" charset="-122"/>
          </a:endParaRPr>
        </a:p>
      </dsp:txBody>
      <dsp:txXfrm>
        <a:off x="0" y="3237406"/>
        <a:ext cx="11255188" cy="10101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30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107707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122515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167620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57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17700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63613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131576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zh-CN" altLang="en-US"/>
          </a:p>
        </p:txBody>
      </p:sp>
      <p:sp>
        <p:nvSpPr>
          <p:cNvPr id="9" name="Slide Number Placeholder 8"/>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150527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76D896-ACBF-9349-B3C0-237223226598}" type="datetimeFigureOut">
              <a:rPr kumimoji="1" lang="zh-CN" altLang="en-US" smtClean="0"/>
              <a:t>2018/8/19</a:t>
            </a:fld>
            <a:endParaRPr kumimoji="1"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182995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76D896-ACBF-9349-B3C0-237223226598}" type="datetimeFigureOut">
              <a:rPr kumimoji="1" lang="zh-CN" altLang="en-US" smtClean="0"/>
              <a:t>2018/8/19</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F622669-641B-B743-A665-9E43763A9CBB}" type="slidenum">
              <a:rPr kumimoji="1" lang="zh-CN" altLang="en-US" smtClean="0"/>
              <a:t>‹#›</a:t>
            </a:fld>
            <a:endParaRPr kumimoji="1" lang="zh-CN" altLang="en-US"/>
          </a:p>
        </p:txBody>
      </p:sp>
    </p:spTree>
    <p:extLst>
      <p:ext uri="{BB962C8B-B14F-4D97-AF65-F5344CB8AC3E}">
        <p14:creationId xmlns:p14="http://schemas.microsoft.com/office/powerpoint/2010/main" val="186299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76D896-ACBF-9349-B3C0-237223226598}" type="datetimeFigureOut">
              <a:rPr kumimoji="1" lang="zh-CN" altLang="en-US" smtClean="0"/>
              <a:t>2018/8/19</a:t>
            </a:fld>
            <a:endParaRPr kumimoji="1"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622669-641B-B743-A665-9E43763A9CBB}" type="slidenum">
              <a:rPr kumimoji="1" lang="zh-CN" altLang="en-US" smtClean="0"/>
              <a:t>‹#›</a:t>
            </a:fld>
            <a:endParaRPr kumimoji="1"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26783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3" Type="http://schemas.openxmlformats.org/officeDocument/2006/relationships/diagramLayout" Target="../diagrams/layout18.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 Type="http://schemas.openxmlformats.org/officeDocument/2006/relationships/diagramData" Target="../diagrams/data18.xml"/><Relationship Id="rId16" Type="http://schemas.microsoft.com/office/2007/relationships/diagramDrawing" Target="../diagrams/drawing20.xml"/><Relationship Id="rId20" Type="http://schemas.openxmlformats.org/officeDocument/2006/relationships/diagramColors" Target="../diagrams/colors21.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24" Type="http://schemas.openxmlformats.org/officeDocument/2006/relationships/image" Target="../media/image29.png"/><Relationship Id="rId5" Type="http://schemas.openxmlformats.org/officeDocument/2006/relationships/diagramColors" Target="../diagrams/colors18.xml"/><Relationship Id="rId15" Type="http://schemas.openxmlformats.org/officeDocument/2006/relationships/diagramColors" Target="../diagrams/colors20.xml"/><Relationship Id="rId23" Type="http://schemas.openxmlformats.org/officeDocument/2006/relationships/image" Target="../media/image31.png"/><Relationship Id="rId10" Type="http://schemas.openxmlformats.org/officeDocument/2006/relationships/diagramColors" Target="../diagrams/colors19.xml"/><Relationship Id="rId19" Type="http://schemas.openxmlformats.org/officeDocument/2006/relationships/diagramQuickStyle" Target="../diagrams/quickStyle21.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 Id="rId2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hyperlink" Target="../../../../../../000&#19987;&#19994;&#22810;&#23186;&#20307;&#36164;&#26009;/&#30005;&#23376;&#21830;&#21153;/&#26477;&#24030;&#36816;&#29992;&#22823;&#25968;&#25454;&#31649;&#29702;&#20132;&#36890;.mp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jp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hyperlink" Target="&#29289;&#32852;&#32593;&#24212;&#29992;&#26696;&#20363;.ppt" TargetMode="Externa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jp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jp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65.jpg"/><Relationship Id="rId13" Type="http://schemas.openxmlformats.org/officeDocument/2006/relationships/image" Target="../media/image70.pn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0.jp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image" Target="../media/image59.jpg"/><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81.png"/><Relationship Id="rId32" Type="http://schemas.openxmlformats.org/officeDocument/2006/relationships/image" Target="../media/image89.jp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png"/><Relationship Id="rId28" Type="http://schemas.openxmlformats.org/officeDocument/2006/relationships/image" Target="../media/image85.png"/><Relationship Id="rId10" Type="http://schemas.openxmlformats.org/officeDocument/2006/relationships/image" Target="../media/image67.jpg"/><Relationship Id="rId19" Type="http://schemas.openxmlformats.org/officeDocument/2006/relationships/image" Target="../media/image76.png"/><Relationship Id="rId31" Type="http://schemas.openxmlformats.org/officeDocument/2006/relationships/image" Target="../media/image88.png"/><Relationship Id="rId4" Type="http://schemas.openxmlformats.org/officeDocument/2006/relationships/image" Target="../media/image61.png"/><Relationship Id="rId9" Type="http://schemas.openxmlformats.org/officeDocument/2006/relationships/image" Target="../media/image66.jp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png"/><Relationship Id="rId30" Type="http://schemas.openxmlformats.org/officeDocument/2006/relationships/image" Target="../media/image87.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dirty="0" smtClean="0"/>
              <a:t>第八章 </a:t>
            </a:r>
            <a:r>
              <a:rPr kumimoji="1" lang="zh-CN" altLang="en-US" dirty="0" smtClean="0"/>
              <a:t>电子商务概述</a:t>
            </a:r>
            <a:endParaRPr kumimoji="1" lang="zh-CN" altLang="en-US" dirty="0"/>
          </a:p>
        </p:txBody>
      </p:sp>
    </p:spTree>
    <p:extLst>
      <p:ext uri="{BB962C8B-B14F-4D97-AF65-F5344CB8AC3E}">
        <p14:creationId xmlns:p14="http://schemas.microsoft.com/office/powerpoint/2010/main" val="202704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493" y="595704"/>
            <a:ext cx="11443447" cy="675042"/>
          </a:xfrm>
        </p:spPr>
        <p:txBody>
          <a:bodyPr>
            <a:normAutofit/>
          </a:bodyPr>
          <a:lstStyle/>
          <a:p>
            <a:r>
              <a:rPr kumimoji="1" lang="zh-CN" altLang="en-US" sz="4400" dirty="0" smtClean="0">
                <a:latin typeface="华文新魏" panose="02010800040101010101" pitchFamily="2" charset="-122"/>
                <a:ea typeface="华文新魏" panose="02010800040101010101" pitchFamily="2" charset="-122"/>
              </a:rPr>
              <a:t>结论</a:t>
            </a:r>
            <a:endParaRPr kumimoji="1" lang="zh-CN" altLang="en-US" sz="4400" dirty="0">
              <a:latin typeface="华文新魏" panose="02010800040101010101" pitchFamily="2" charset="-122"/>
              <a:ea typeface="华文新魏" panose="02010800040101010101" pitchFamily="2" charset="-122"/>
            </a:endParaRPr>
          </a:p>
        </p:txBody>
      </p:sp>
      <p:graphicFrame>
        <p:nvGraphicFramePr>
          <p:cNvPr id="3" name="图示 2"/>
          <p:cNvGraphicFramePr/>
          <p:nvPr>
            <p:extLst>
              <p:ext uri="{D42A27DB-BD31-4B8C-83A1-F6EECF244321}">
                <p14:modId xmlns:p14="http://schemas.microsoft.com/office/powerpoint/2010/main" val="388692412"/>
              </p:ext>
            </p:extLst>
          </p:nvPr>
        </p:nvGraphicFramePr>
        <p:xfrm>
          <a:off x="645456" y="1783629"/>
          <a:ext cx="10421473" cy="438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57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210122116"/>
              </p:ext>
            </p:extLst>
          </p:nvPr>
        </p:nvGraphicFramePr>
        <p:xfrm>
          <a:off x="443752" y="1936375"/>
          <a:ext cx="11255188" cy="4276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255493" y="595704"/>
            <a:ext cx="11443447" cy="675042"/>
          </a:xfrm>
        </p:spPr>
        <p:txBody>
          <a:bodyPr>
            <a:normAutofit/>
          </a:bodyPr>
          <a:lstStyle/>
          <a:p>
            <a:r>
              <a:rPr kumimoji="1" lang="zh-CN" altLang="en-US" sz="4400" dirty="0" smtClean="0">
                <a:latin typeface="华文新魏" panose="02010800040101010101" pitchFamily="2" charset="-122"/>
                <a:ea typeface="华文新魏" panose="02010800040101010101" pitchFamily="2" charset="-122"/>
              </a:rPr>
              <a:t>结论</a:t>
            </a:r>
            <a:endParaRPr kumimoji="1" lang="zh-CN" altLang="en-US" sz="4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55205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课程大纲</a:t>
            </a:r>
            <a:endParaRPr kumimoji="1" lang="zh-CN" altLang="en-US" dirty="0"/>
          </a:p>
        </p:txBody>
      </p:sp>
      <p:sp>
        <p:nvSpPr>
          <p:cNvPr id="14" name="Rectangle 21"/>
          <p:cNvSpPr>
            <a:spLocks noChangeArrowheads="1"/>
          </p:cNvSpPr>
          <p:nvPr/>
        </p:nvSpPr>
        <p:spPr bwMode="auto">
          <a:xfrm>
            <a:off x="2347608" y="2279212"/>
            <a:ext cx="403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zh-CN" altLang="en-US" sz="2800" dirty="0">
                <a:ea typeface="宋体" charset="0"/>
              </a:rPr>
              <a:t>第一节  电子商务导论</a:t>
            </a:r>
          </a:p>
          <a:p>
            <a:pPr eaLnBrk="0" hangingPunct="0"/>
            <a:endParaRPr lang="zh-CN" altLang="en-US" sz="2800" b="1" dirty="0">
              <a:solidFill>
                <a:srgbClr val="000000"/>
              </a:solidFill>
              <a:latin typeface="仿宋_GB2312" charset="0"/>
              <a:ea typeface="仿宋_GB2312" charset="0"/>
            </a:endParaRPr>
          </a:p>
        </p:txBody>
      </p:sp>
      <p:sp>
        <p:nvSpPr>
          <p:cNvPr id="15" name="Rectangle 23"/>
          <p:cNvSpPr>
            <a:spLocks noChangeArrowheads="1"/>
          </p:cNvSpPr>
          <p:nvPr/>
        </p:nvSpPr>
        <p:spPr bwMode="auto">
          <a:xfrm>
            <a:off x="2347608" y="3041212"/>
            <a:ext cx="6011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zh-CN" altLang="en-US" sz="2800">
                <a:ea typeface="宋体" charset="0"/>
              </a:rPr>
              <a:t>第二节 电子商务发展现状与发展趋势</a:t>
            </a:r>
          </a:p>
          <a:p>
            <a:pPr eaLnBrk="0" hangingPunct="0"/>
            <a:endParaRPr lang="zh-CN" altLang="en-US" sz="2800" b="1">
              <a:solidFill>
                <a:srgbClr val="000000"/>
              </a:solidFill>
              <a:latin typeface="仿宋_GB2312" charset="0"/>
              <a:ea typeface="仿宋_GB2312" charset="0"/>
            </a:endParaRPr>
          </a:p>
        </p:txBody>
      </p:sp>
      <p:sp>
        <p:nvSpPr>
          <p:cNvPr id="16" name="Rectangle 25"/>
          <p:cNvSpPr>
            <a:spLocks noChangeArrowheads="1"/>
          </p:cNvSpPr>
          <p:nvPr/>
        </p:nvSpPr>
        <p:spPr bwMode="auto">
          <a:xfrm>
            <a:off x="2347608" y="3803212"/>
            <a:ext cx="6729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zh-CN" altLang="en-US" sz="2800" dirty="0">
                <a:ea typeface="宋体" charset="0"/>
              </a:rPr>
              <a:t>第三节 电子商务与传统商务的区别及优势</a:t>
            </a:r>
          </a:p>
          <a:p>
            <a:pPr eaLnBrk="0" hangingPunct="0"/>
            <a:endParaRPr lang="zh-CN" altLang="en-US" sz="2800" dirty="0">
              <a:ea typeface="宋体" charset="0"/>
            </a:endParaRPr>
          </a:p>
        </p:txBody>
      </p:sp>
      <p:sp>
        <p:nvSpPr>
          <p:cNvPr id="17" name="Rectangle 30"/>
          <p:cNvSpPr>
            <a:spLocks noChangeArrowheads="1"/>
          </p:cNvSpPr>
          <p:nvPr/>
        </p:nvSpPr>
        <p:spPr bwMode="auto">
          <a:xfrm>
            <a:off x="2347608" y="4489012"/>
            <a:ext cx="744787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zh-CN" altLang="en-US" sz="2800">
                <a:ea typeface="宋体" charset="0"/>
              </a:rPr>
              <a:t>第四节 电子商务对社会经济生活的影响和作用</a:t>
            </a:r>
          </a:p>
          <a:p>
            <a:pPr eaLnBrk="0" hangingPunct="0"/>
            <a:endParaRPr lang="zh-CN" altLang="en-US" sz="2800" b="1">
              <a:solidFill>
                <a:srgbClr val="000000"/>
              </a:solidFill>
              <a:latin typeface="仿宋_GB2312" charset="0"/>
              <a:ea typeface="仿宋_GB2312" charset="0"/>
            </a:endParaRPr>
          </a:p>
        </p:txBody>
      </p:sp>
    </p:spTree>
    <p:extLst>
      <p:ext uri="{BB962C8B-B14F-4D97-AF65-F5344CB8AC3E}">
        <p14:creationId xmlns:p14="http://schemas.microsoft.com/office/powerpoint/2010/main" val="4160801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6706" y="2966936"/>
            <a:ext cx="4443845" cy="646331"/>
          </a:xfrm>
          <a:prstGeom prst="rect">
            <a:avLst/>
          </a:prstGeom>
          <a:noFill/>
        </p:spPr>
        <p:txBody>
          <a:bodyPr wrap="none" rtlCol="0">
            <a:spAutoFit/>
          </a:bodyPr>
          <a:lstStyle/>
          <a:p>
            <a:r>
              <a:rPr kumimoji="1" lang="zh-CN" altLang="en-US" sz="3600" dirty="0" smtClean="0"/>
              <a:t>第一节 电子商务概论</a:t>
            </a:r>
            <a:endParaRPr kumimoji="1" lang="zh-CN" altLang="en-US" sz="3600" dirty="0"/>
          </a:p>
        </p:txBody>
      </p:sp>
    </p:spTree>
    <p:extLst>
      <p:ext uri="{BB962C8B-B14F-4D97-AF65-F5344CB8AC3E}">
        <p14:creationId xmlns:p14="http://schemas.microsoft.com/office/powerpoint/2010/main" val="102790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a:t>
            </a:r>
            <a:r>
              <a:rPr lang="zh-CN" altLang="en-US" dirty="0" smtClean="0"/>
              <a:t> 电子商务时代</a:t>
            </a:r>
            <a:endParaRPr kumimoji="1" lang="zh-CN" altLang="en-US" dirty="0"/>
          </a:p>
        </p:txBody>
      </p:sp>
      <p:graphicFrame>
        <p:nvGraphicFramePr>
          <p:cNvPr id="3" name="图示 2"/>
          <p:cNvGraphicFramePr/>
          <p:nvPr>
            <p:extLst>
              <p:ext uri="{D42A27DB-BD31-4B8C-83A1-F6EECF244321}">
                <p14:modId xmlns:p14="http://schemas.microsoft.com/office/powerpoint/2010/main" val="2155227812"/>
              </p:ext>
            </p:extLst>
          </p:nvPr>
        </p:nvGraphicFramePr>
        <p:xfrm>
          <a:off x="1097280" y="1941618"/>
          <a:ext cx="10413402" cy="4136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62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a:t>
            </a:r>
            <a:r>
              <a:rPr lang="zh-CN" altLang="en-US" dirty="0" smtClean="0"/>
              <a:t> 电子商务时代</a:t>
            </a:r>
            <a:endParaRPr kumimoji="1" lang="zh-CN" altLang="en-US" dirty="0"/>
          </a:p>
        </p:txBody>
      </p:sp>
      <p:graphicFrame>
        <p:nvGraphicFramePr>
          <p:cNvPr id="3" name="图示 2"/>
          <p:cNvGraphicFramePr/>
          <p:nvPr>
            <p:extLst>
              <p:ext uri="{D42A27DB-BD31-4B8C-83A1-F6EECF244321}">
                <p14:modId xmlns:p14="http://schemas.microsoft.com/office/powerpoint/2010/main" val="2739180652"/>
              </p:ext>
            </p:extLst>
          </p:nvPr>
        </p:nvGraphicFramePr>
        <p:xfrm>
          <a:off x="1478604" y="1860936"/>
          <a:ext cx="8998085" cy="4616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913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a:t>
            </a:r>
            <a:r>
              <a:rPr lang="zh-CN" altLang="en-US" dirty="0"/>
              <a:t> 电子商务时代</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89657253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848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a:t>
            </a:r>
            <a:r>
              <a:rPr lang="zh-CN" altLang="en-US" dirty="0"/>
              <a:t> 电子商务时代</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48216478"/>
              </p:ext>
            </p:extLst>
          </p:nvPr>
        </p:nvGraphicFramePr>
        <p:xfrm>
          <a:off x="1097280" y="1845733"/>
          <a:ext cx="10058400" cy="448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395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a:t>
            </a:r>
            <a:r>
              <a:rPr lang="zh-CN" altLang="en-US" dirty="0"/>
              <a:t> 电子商务时代</a:t>
            </a:r>
            <a:endParaRPr kumimoji="1" lang="zh-CN" altLang="en-US" dirty="0"/>
          </a:p>
        </p:txBody>
      </p:sp>
      <p:sp>
        <p:nvSpPr>
          <p:cNvPr id="3" name="内容占位符 2"/>
          <p:cNvSpPr>
            <a:spLocks noGrp="1"/>
          </p:cNvSpPr>
          <p:nvPr>
            <p:ph idx="1"/>
          </p:nvPr>
        </p:nvSpPr>
        <p:spPr>
          <a:xfrm>
            <a:off x="349624" y="2770094"/>
            <a:ext cx="10577456" cy="924360"/>
          </a:xfrm>
        </p:spPr>
        <p:txBody>
          <a:bodyPr>
            <a:normAutofit/>
          </a:bodyPr>
          <a:lstStyle/>
          <a:p>
            <a:r>
              <a:rPr kumimoji="1" lang="zh-CN" altLang="en-US" sz="3600" dirty="0" smtClean="0">
                <a:latin typeface="华文新魏" panose="02010800040101010101" pitchFamily="2" charset="-122"/>
                <a:ea typeface="华文新魏" panose="02010800040101010101" pitchFamily="2" charset="-122"/>
              </a:rPr>
              <a:t>                    完成教材中第</a:t>
            </a:r>
            <a:r>
              <a:rPr kumimoji="1" lang="en-US" altLang="zh-CN" sz="3600" dirty="0" smtClean="0">
                <a:latin typeface="华文新魏" panose="02010800040101010101" pitchFamily="2" charset="-122"/>
                <a:ea typeface="华文新魏" panose="02010800040101010101" pitchFamily="2" charset="-122"/>
              </a:rPr>
              <a:t>3</a:t>
            </a:r>
            <a:r>
              <a:rPr kumimoji="1" lang="zh-CN" altLang="en-US" sz="3600" dirty="0" smtClean="0">
                <a:latin typeface="华文新魏" panose="02010800040101010101" pitchFamily="2" charset="-122"/>
                <a:ea typeface="华文新魏" panose="02010800040101010101" pitchFamily="2" charset="-122"/>
              </a:rPr>
              <a:t>页中知识扩展的要求</a:t>
            </a:r>
            <a:endParaRPr kumimoji="1" lang="zh-CN" altLang="en-US" sz="36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393904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1.2</a:t>
            </a:r>
            <a:r>
              <a:rPr lang="zh-CN" altLang="zh-CN" dirty="0"/>
              <a:t>电子商务的形成与</a:t>
            </a:r>
            <a:r>
              <a:rPr lang="zh-CN" altLang="zh-CN" dirty="0" smtClean="0"/>
              <a:t>发展</a:t>
            </a:r>
            <a:endParaRPr kumimoji="1" lang="zh-CN" altLang="en-US" dirty="0"/>
          </a:p>
        </p:txBody>
      </p:sp>
      <p:graphicFrame>
        <p:nvGraphicFramePr>
          <p:cNvPr id="3" name="图示 2"/>
          <p:cNvGraphicFramePr/>
          <p:nvPr>
            <p:extLst>
              <p:ext uri="{D42A27DB-BD31-4B8C-83A1-F6EECF244321}">
                <p14:modId xmlns:p14="http://schemas.microsoft.com/office/powerpoint/2010/main" val="906671633"/>
              </p:ext>
            </p:extLst>
          </p:nvPr>
        </p:nvGraphicFramePr>
        <p:xfrm>
          <a:off x="1292062" y="2590431"/>
          <a:ext cx="9687662" cy="1323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图示 3"/>
          <p:cNvGraphicFramePr/>
          <p:nvPr>
            <p:extLst>
              <p:ext uri="{D42A27DB-BD31-4B8C-83A1-F6EECF244321}">
                <p14:modId xmlns:p14="http://schemas.microsoft.com/office/powerpoint/2010/main" val="452481354"/>
              </p:ext>
            </p:extLst>
          </p:nvPr>
        </p:nvGraphicFramePr>
        <p:xfrm>
          <a:off x="1358153" y="4070871"/>
          <a:ext cx="9555480" cy="22159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文本框 8"/>
          <p:cNvSpPr txBox="1"/>
          <p:nvPr/>
        </p:nvSpPr>
        <p:spPr>
          <a:xfrm>
            <a:off x="700347" y="1974270"/>
            <a:ext cx="3057247" cy="584775"/>
          </a:xfrm>
          <a:prstGeom prst="rect">
            <a:avLst/>
          </a:prstGeom>
          <a:noFill/>
        </p:spPr>
        <p:txBody>
          <a:bodyPr wrap="none" rtlCol="0">
            <a:spAutoFit/>
          </a:bodyPr>
          <a:lstStyle/>
          <a:p>
            <a:r>
              <a:rPr kumimoji="1" lang="zh-CN" altLang="en-US" sz="3200" b="1" dirty="0" smtClean="0">
                <a:latin typeface="华文新魏" panose="02010800040101010101" pitchFamily="2" charset="-122"/>
                <a:ea typeface="华文新魏" panose="02010800040101010101" pitchFamily="2" charset="-122"/>
              </a:rPr>
              <a:t>电子商务驱动力</a:t>
            </a:r>
            <a:endParaRPr kumimoji="1" lang="zh-CN" altLang="en-US" sz="32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955777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案例导入</a:t>
            </a:r>
            <a:r>
              <a:rPr kumimoji="1" lang="en-US" altLang="zh-CN" dirty="0" smtClean="0"/>
              <a:t>-</a:t>
            </a:r>
            <a:r>
              <a:rPr kumimoji="1" lang="zh-CN" altLang="en-US" dirty="0" smtClean="0"/>
              <a:t>互联网时代</a:t>
            </a:r>
            <a:endParaRPr kumimoji="1" lang="zh-CN" altLang="en-US" dirty="0"/>
          </a:p>
        </p:txBody>
      </p:sp>
      <p:grpSp>
        <p:nvGrpSpPr>
          <p:cNvPr id="2" name="组 1"/>
          <p:cNvGrpSpPr/>
          <p:nvPr/>
        </p:nvGrpSpPr>
        <p:grpSpPr>
          <a:xfrm>
            <a:off x="2383618" y="1892366"/>
            <a:ext cx="6916025" cy="3944230"/>
            <a:chOff x="2140426" y="1415710"/>
            <a:chExt cx="8156510" cy="4665434"/>
          </a:xfrm>
        </p:grpSpPr>
        <p:pic>
          <p:nvPicPr>
            <p:cNvPr id="14" name="图片 13"/>
            <p:cNvPicPr>
              <a:picLocks noChangeAspect="1"/>
            </p:cNvPicPr>
            <p:nvPr/>
          </p:nvPicPr>
          <p:blipFill>
            <a:blip r:embed="rId2"/>
            <a:stretch>
              <a:fillRect/>
            </a:stretch>
          </p:blipFill>
          <p:spPr>
            <a:xfrm>
              <a:off x="5415178" y="3041219"/>
              <a:ext cx="1226126" cy="1226126"/>
            </a:xfrm>
            <a:prstGeom prst="rect">
              <a:avLst/>
            </a:prstGeom>
          </p:spPr>
        </p:pic>
        <p:pic>
          <p:nvPicPr>
            <p:cNvPr id="35" name="图片 34"/>
            <p:cNvPicPr>
              <a:picLocks noChangeAspect="1"/>
            </p:cNvPicPr>
            <p:nvPr/>
          </p:nvPicPr>
          <p:blipFill>
            <a:blip r:embed="rId3"/>
            <a:stretch>
              <a:fillRect/>
            </a:stretch>
          </p:blipFill>
          <p:spPr>
            <a:xfrm>
              <a:off x="2140426" y="1541738"/>
              <a:ext cx="777818" cy="777818"/>
            </a:xfrm>
            <a:prstGeom prst="rect">
              <a:avLst/>
            </a:prstGeom>
          </p:spPr>
        </p:pic>
        <p:pic>
          <p:nvPicPr>
            <p:cNvPr id="36" name="图片 35"/>
            <p:cNvPicPr>
              <a:picLocks noChangeAspect="1"/>
            </p:cNvPicPr>
            <p:nvPr/>
          </p:nvPicPr>
          <p:blipFill>
            <a:blip r:embed="rId4"/>
            <a:stretch>
              <a:fillRect/>
            </a:stretch>
          </p:blipFill>
          <p:spPr>
            <a:xfrm>
              <a:off x="2979695" y="1445963"/>
              <a:ext cx="952524" cy="952525"/>
            </a:xfrm>
            <a:prstGeom prst="rect">
              <a:avLst/>
            </a:prstGeom>
          </p:spPr>
        </p:pic>
        <p:pic>
          <p:nvPicPr>
            <p:cNvPr id="38" name="图片 37" descr="屏幕快照 2014-02-20 下午10.12.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6790" y="2362846"/>
              <a:ext cx="1497863" cy="643941"/>
            </a:xfrm>
            <a:prstGeom prst="rect">
              <a:avLst/>
            </a:prstGeom>
          </p:spPr>
        </p:pic>
        <p:pic>
          <p:nvPicPr>
            <p:cNvPr id="39" name="图片 38"/>
            <p:cNvPicPr>
              <a:picLocks noChangeAspect="1"/>
            </p:cNvPicPr>
            <p:nvPr/>
          </p:nvPicPr>
          <p:blipFill>
            <a:blip r:embed="rId6"/>
            <a:stretch>
              <a:fillRect/>
            </a:stretch>
          </p:blipFill>
          <p:spPr>
            <a:xfrm>
              <a:off x="2140426" y="3233296"/>
              <a:ext cx="777818" cy="777818"/>
            </a:xfrm>
            <a:prstGeom prst="rect">
              <a:avLst/>
            </a:prstGeom>
          </p:spPr>
        </p:pic>
        <p:pic>
          <p:nvPicPr>
            <p:cNvPr id="42" name="图片 41"/>
            <p:cNvPicPr>
              <a:picLocks noChangeAspect="1"/>
            </p:cNvPicPr>
            <p:nvPr/>
          </p:nvPicPr>
          <p:blipFill>
            <a:blip r:embed="rId7"/>
            <a:stretch>
              <a:fillRect/>
            </a:stretch>
          </p:blipFill>
          <p:spPr>
            <a:xfrm>
              <a:off x="3087368" y="3229938"/>
              <a:ext cx="844851" cy="838498"/>
            </a:xfrm>
            <a:prstGeom prst="rect">
              <a:avLst/>
            </a:prstGeom>
          </p:spPr>
        </p:pic>
        <p:pic>
          <p:nvPicPr>
            <p:cNvPr id="43" name="图片 42"/>
            <p:cNvPicPr>
              <a:picLocks noChangeAspect="1"/>
            </p:cNvPicPr>
            <p:nvPr/>
          </p:nvPicPr>
          <p:blipFill>
            <a:blip r:embed="rId8"/>
            <a:stretch>
              <a:fillRect/>
            </a:stretch>
          </p:blipFill>
          <p:spPr>
            <a:xfrm>
              <a:off x="2643272" y="4088297"/>
              <a:ext cx="737469" cy="737469"/>
            </a:xfrm>
            <a:prstGeom prst="rect">
              <a:avLst/>
            </a:prstGeom>
          </p:spPr>
        </p:pic>
        <p:pic>
          <p:nvPicPr>
            <p:cNvPr id="44" name="图片 43"/>
            <p:cNvPicPr>
              <a:picLocks noChangeAspect="1"/>
            </p:cNvPicPr>
            <p:nvPr/>
          </p:nvPicPr>
          <p:blipFill>
            <a:blip r:embed="rId9"/>
            <a:stretch>
              <a:fillRect/>
            </a:stretch>
          </p:blipFill>
          <p:spPr>
            <a:xfrm>
              <a:off x="2140426" y="5303325"/>
              <a:ext cx="777819" cy="777819"/>
            </a:xfrm>
            <a:prstGeom prst="rect">
              <a:avLst/>
            </a:prstGeom>
          </p:spPr>
        </p:pic>
        <p:pic>
          <p:nvPicPr>
            <p:cNvPr id="45" name="图片 44"/>
            <p:cNvPicPr>
              <a:picLocks noChangeAspect="1"/>
            </p:cNvPicPr>
            <p:nvPr/>
          </p:nvPicPr>
          <p:blipFill>
            <a:blip r:embed="rId10"/>
            <a:stretch>
              <a:fillRect/>
            </a:stretch>
          </p:blipFill>
          <p:spPr>
            <a:xfrm>
              <a:off x="3094741" y="5316728"/>
              <a:ext cx="711624" cy="711624"/>
            </a:xfrm>
            <a:prstGeom prst="rect">
              <a:avLst/>
            </a:prstGeom>
          </p:spPr>
        </p:pic>
        <p:pic>
          <p:nvPicPr>
            <p:cNvPr id="46" name="图片 45"/>
            <p:cNvPicPr>
              <a:picLocks noChangeAspect="1"/>
            </p:cNvPicPr>
            <p:nvPr/>
          </p:nvPicPr>
          <p:blipFill>
            <a:blip r:embed="rId11"/>
            <a:stretch>
              <a:fillRect/>
            </a:stretch>
          </p:blipFill>
          <p:spPr>
            <a:xfrm>
              <a:off x="4787361" y="1749363"/>
              <a:ext cx="1079953" cy="468817"/>
            </a:xfrm>
            <a:prstGeom prst="rect">
              <a:avLst/>
            </a:prstGeom>
          </p:spPr>
        </p:pic>
        <p:pic>
          <p:nvPicPr>
            <p:cNvPr id="47" name="图片 46"/>
            <p:cNvPicPr>
              <a:picLocks noChangeAspect="1"/>
            </p:cNvPicPr>
            <p:nvPr/>
          </p:nvPicPr>
          <p:blipFill>
            <a:blip r:embed="rId12"/>
            <a:stretch>
              <a:fillRect/>
            </a:stretch>
          </p:blipFill>
          <p:spPr>
            <a:xfrm>
              <a:off x="6165178" y="1415710"/>
              <a:ext cx="1083036" cy="1083036"/>
            </a:xfrm>
            <a:prstGeom prst="rect">
              <a:avLst/>
            </a:prstGeom>
          </p:spPr>
        </p:pic>
        <p:pic>
          <p:nvPicPr>
            <p:cNvPr id="48" name="图片 47"/>
            <p:cNvPicPr>
              <a:picLocks noChangeAspect="1"/>
            </p:cNvPicPr>
            <p:nvPr/>
          </p:nvPicPr>
          <p:blipFill>
            <a:blip r:embed="rId13"/>
            <a:stretch>
              <a:fillRect/>
            </a:stretch>
          </p:blipFill>
          <p:spPr>
            <a:xfrm>
              <a:off x="5166630" y="2370852"/>
              <a:ext cx="1327874" cy="499281"/>
            </a:xfrm>
            <a:prstGeom prst="rect">
              <a:avLst/>
            </a:prstGeom>
          </p:spPr>
        </p:pic>
        <p:pic>
          <p:nvPicPr>
            <p:cNvPr id="49" name="图片 48"/>
            <p:cNvPicPr>
              <a:picLocks noChangeAspect="1"/>
            </p:cNvPicPr>
            <p:nvPr/>
          </p:nvPicPr>
          <p:blipFill>
            <a:blip r:embed="rId14"/>
            <a:stretch>
              <a:fillRect/>
            </a:stretch>
          </p:blipFill>
          <p:spPr>
            <a:xfrm>
              <a:off x="8104023" y="2474576"/>
              <a:ext cx="1524543" cy="436678"/>
            </a:xfrm>
            <a:prstGeom prst="rect">
              <a:avLst/>
            </a:prstGeom>
          </p:spPr>
        </p:pic>
        <p:pic>
          <p:nvPicPr>
            <p:cNvPr id="50" name="图片 49"/>
            <p:cNvPicPr>
              <a:picLocks noChangeAspect="1"/>
            </p:cNvPicPr>
            <p:nvPr/>
          </p:nvPicPr>
          <p:blipFill>
            <a:blip r:embed="rId15"/>
            <a:stretch>
              <a:fillRect/>
            </a:stretch>
          </p:blipFill>
          <p:spPr>
            <a:xfrm>
              <a:off x="8082078" y="1514537"/>
              <a:ext cx="883951" cy="883951"/>
            </a:xfrm>
            <a:prstGeom prst="rect">
              <a:avLst/>
            </a:prstGeom>
          </p:spPr>
        </p:pic>
        <p:pic>
          <p:nvPicPr>
            <p:cNvPr id="51" name="图片 50"/>
            <p:cNvPicPr>
              <a:picLocks noChangeAspect="1"/>
            </p:cNvPicPr>
            <p:nvPr/>
          </p:nvPicPr>
          <p:blipFill>
            <a:blip r:embed="rId16"/>
            <a:stretch>
              <a:fillRect/>
            </a:stretch>
          </p:blipFill>
          <p:spPr>
            <a:xfrm>
              <a:off x="8995820" y="1444282"/>
              <a:ext cx="982909" cy="982909"/>
            </a:xfrm>
            <a:prstGeom prst="rect">
              <a:avLst/>
            </a:prstGeom>
          </p:spPr>
        </p:pic>
        <p:pic>
          <p:nvPicPr>
            <p:cNvPr id="52" name="图片 51"/>
            <p:cNvPicPr>
              <a:picLocks noChangeAspect="1"/>
            </p:cNvPicPr>
            <p:nvPr/>
          </p:nvPicPr>
          <p:blipFill>
            <a:blip r:embed="rId17"/>
            <a:stretch>
              <a:fillRect/>
            </a:stretch>
          </p:blipFill>
          <p:spPr>
            <a:xfrm>
              <a:off x="7994612" y="3171454"/>
              <a:ext cx="852681" cy="839662"/>
            </a:xfrm>
            <a:prstGeom prst="rect">
              <a:avLst/>
            </a:prstGeom>
          </p:spPr>
        </p:pic>
        <p:pic>
          <p:nvPicPr>
            <p:cNvPr id="53" name="图片 52"/>
            <p:cNvPicPr>
              <a:picLocks noChangeAspect="1"/>
            </p:cNvPicPr>
            <p:nvPr/>
          </p:nvPicPr>
          <p:blipFill>
            <a:blip r:embed="rId18"/>
            <a:stretch>
              <a:fillRect/>
            </a:stretch>
          </p:blipFill>
          <p:spPr>
            <a:xfrm>
              <a:off x="8320595" y="4103801"/>
              <a:ext cx="1194744" cy="457363"/>
            </a:xfrm>
            <a:prstGeom prst="rect">
              <a:avLst/>
            </a:prstGeom>
          </p:spPr>
        </p:pic>
        <p:pic>
          <p:nvPicPr>
            <p:cNvPr id="54" name="图片 53"/>
            <p:cNvPicPr>
              <a:picLocks noChangeAspect="1"/>
            </p:cNvPicPr>
            <p:nvPr/>
          </p:nvPicPr>
          <p:blipFill>
            <a:blip r:embed="rId19"/>
            <a:stretch>
              <a:fillRect/>
            </a:stretch>
          </p:blipFill>
          <p:spPr>
            <a:xfrm>
              <a:off x="8999593" y="3171594"/>
              <a:ext cx="914726" cy="837093"/>
            </a:xfrm>
            <a:prstGeom prst="rect">
              <a:avLst/>
            </a:prstGeom>
          </p:spPr>
        </p:pic>
        <p:pic>
          <p:nvPicPr>
            <p:cNvPr id="55" name="图片 54"/>
            <p:cNvPicPr>
              <a:picLocks noChangeAspect="1"/>
            </p:cNvPicPr>
            <p:nvPr/>
          </p:nvPicPr>
          <p:blipFill>
            <a:blip r:embed="rId20"/>
            <a:stretch>
              <a:fillRect/>
            </a:stretch>
          </p:blipFill>
          <p:spPr>
            <a:xfrm>
              <a:off x="4607869" y="5559834"/>
              <a:ext cx="1524543" cy="468518"/>
            </a:xfrm>
            <a:prstGeom prst="rect">
              <a:avLst/>
            </a:prstGeom>
          </p:spPr>
        </p:pic>
        <p:pic>
          <p:nvPicPr>
            <p:cNvPr id="56" name="图片 55"/>
            <p:cNvPicPr>
              <a:picLocks noChangeAspect="1"/>
            </p:cNvPicPr>
            <p:nvPr/>
          </p:nvPicPr>
          <p:blipFill>
            <a:blip r:embed="rId21"/>
            <a:stretch>
              <a:fillRect/>
            </a:stretch>
          </p:blipFill>
          <p:spPr>
            <a:xfrm>
              <a:off x="6254762" y="5558167"/>
              <a:ext cx="1200579" cy="468518"/>
            </a:xfrm>
            <a:prstGeom prst="rect">
              <a:avLst/>
            </a:prstGeom>
          </p:spPr>
        </p:pic>
        <p:pic>
          <p:nvPicPr>
            <p:cNvPr id="57" name="图片 56"/>
            <p:cNvPicPr>
              <a:picLocks noChangeAspect="1"/>
            </p:cNvPicPr>
            <p:nvPr/>
          </p:nvPicPr>
          <p:blipFill>
            <a:blip r:embed="rId22"/>
            <a:stretch>
              <a:fillRect/>
            </a:stretch>
          </p:blipFill>
          <p:spPr>
            <a:xfrm>
              <a:off x="7898848" y="5580275"/>
              <a:ext cx="1067180" cy="470283"/>
            </a:xfrm>
            <a:prstGeom prst="rect">
              <a:avLst/>
            </a:prstGeom>
          </p:spPr>
        </p:pic>
        <p:pic>
          <p:nvPicPr>
            <p:cNvPr id="58" name="图片 57"/>
            <p:cNvPicPr>
              <a:picLocks noChangeAspect="1"/>
            </p:cNvPicPr>
            <p:nvPr/>
          </p:nvPicPr>
          <p:blipFill>
            <a:blip r:embed="rId23"/>
            <a:stretch>
              <a:fillRect/>
            </a:stretch>
          </p:blipFill>
          <p:spPr>
            <a:xfrm>
              <a:off x="8994922" y="5580846"/>
              <a:ext cx="1302014" cy="459950"/>
            </a:xfrm>
            <a:prstGeom prst="rect">
              <a:avLst/>
            </a:prstGeom>
          </p:spPr>
        </p:pic>
        <p:pic>
          <p:nvPicPr>
            <p:cNvPr id="59" name="图片 58"/>
            <p:cNvPicPr>
              <a:picLocks noChangeAspect="1"/>
            </p:cNvPicPr>
            <p:nvPr/>
          </p:nvPicPr>
          <p:blipFill>
            <a:blip r:embed="rId24"/>
            <a:stretch>
              <a:fillRect/>
            </a:stretch>
          </p:blipFill>
          <p:spPr>
            <a:xfrm>
              <a:off x="8281939" y="5141874"/>
              <a:ext cx="1227483" cy="406014"/>
            </a:xfrm>
            <a:prstGeom prst="rect">
              <a:avLst/>
            </a:prstGeom>
          </p:spPr>
        </p:pic>
        <p:pic>
          <p:nvPicPr>
            <p:cNvPr id="60" name="图片 59"/>
            <p:cNvPicPr>
              <a:picLocks noChangeAspect="1"/>
            </p:cNvPicPr>
            <p:nvPr/>
          </p:nvPicPr>
          <p:blipFill>
            <a:blip r:embed="rId25"/>
            <a:stretch>
              <a:fillRect/>
            </a:stretch>
          </p:blipFill>
          <p:spPr>
            <a:xfrm>
              <a:off x="5141200" y="4688456"/>
              <a:ext cx="726114" cy="666434"/>
            </a:xfrm>
            <a:prstGeom prst="rect">
              <a:avLst/>
            </a:prstGeom>
          </p:spPr>
        </p:pic>
        <p:pic>
          <p:nvPicPr>
            <p:cNvPr id="61" name="图片 60"/>
            <p:cNvPicPr>
              <a:picLocks noChangeAspect="1"/>
            </p:cNvPicPr>
            <p:nvPr/>
          </p:nvPicPr>
          <p:blipFill>
            <a:blip r:embed="rId26"/>
            <a:stretch>
              <a:fillRect/>
            </a:stretch>
          </p:blipFill>
          <p:spPr>
            <a:xfrm>
              <a:off x="5067190" y="5363556"/>
              <a:ext cx="762272" cy="178101"/>
            </a:xfrm>
            <a:prstGeom prst="rect">
              <a:avLst/>
            </a:prstGeom>
          </p:spPr>
        </p:pic>
        <p:pic>
          <p:nvPicPr>
            <p:cNvPr id="62" name="图片 61"/>
            <p:cNvPicPr>
              <a:picLocks noChangeAspect="1"/>
            </p:cNvPicPr>
            <p:nvPr/>
          </p:nvPicPr>
          <p:blipFill>
            <a:blip r:embed="rId27"/>
            <a:stretch>
              <a:fillRect/>
            </a:stretch>
          </p:blipFill>
          <p:spPr>
            <a:xfrm>
              <a:off x="6057793" y="4791901"/>
              <a:ext cx="1348141" cy="611849"/>
            </a:xfrm>
            <a:prstGeom prst="rect">
              <a:avLst/>
            </a:prstGeom>
          </p:spPr>
        </p:pic>
      </p:grpSp>
      <p:sp>
        <p:nvSpPr>
          <p:cNvPr id="5" name="TextBox 4"/>
          <p:cNvSpPr txBox="1"/>
          <p:nvPr/>
        </p:nvSpPr>
        <p:spPr>
          <a:xfrm>
            <a:off x="9681882" y="2320581"/>
            <a:ext cx="1949824" cy="2554545"/>
          </a:xfrm>
          <a:prstGeom prst="rect">
            <a:avLst/>
          </a:prstGeom>
          <a:noFill/>
        </p:spPr>
        <p:txBody>
          <a:bodyPr wrap="squar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你能认出多少</a:t>
            </a:r>
            <a:r>
              <a:rPr lang="en-US" altLang="zh-CN" sz="3200" b="1" dirty="0" smtClean="0">
                <a:solidFill>
                  <a:srgbClr val="FF0000"/>
                </a:solidFill>
                <a:latin typeface="微软雅黑" panose="020B0503020204020204" pitchFamily="34" charset="-122"/>
                <a:ea typeface="微软雅黑" panose="020B0503020204020204" pitchFamily="34" charset="-122"/>
              </a:rPr>
              <a:t>logo</a:t>
            </a:r>
          </a:p>
          <a:p>
            <a:r>
              <a:rPr lang="zh-CN" altLang="en-US" sz="3200" b="1" dirty="0" smtClean="0">
                <a:solidFill>
                  <a:srgbClr val="FF0000"/>
                </a:solidFill>
                <a:latin typeface="微软雅黑" panose="020B0503020204020204" pitchFamily="34" charset="-122"/>
                <a:ea typeface="微软雅黑" panose="020B0503020204020204" pitchFamily="34" charset="-122"/>
              </a:rPr>
              <a:t>它们都是做什么的公司？</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5152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1.2</a:t>
            </a:r>
            <a:r>
              <a:rPr lang="zh-CN" altLang="zh-CN" b="1" dirty="0"/>
              <a:t>电子商务的形成与</a:t>
            </a:r>
            <a:r>
              <a:rPr lang="zh-CN" altLang="zh-CN" b="1" dirty="0" smtClean="0"/>
              <a:t>发展</a:t>
            </a:r>
            <a:endParaRPr kumimoji="1" lang="zh-CN" altLang="en-US" dirty="0"/>
          </a:p>
        </p:txBody>
      </p:sp>
      <p:sp>
        <p:nvSpPr>
          <p:cNvPr id="4" name="文本框 3"/>
          <p:cNvSpPr txBox="1"/>
          <p:nvPr/>
        </p:nvSpPr>
        <p:spPr>
          <a:xfrm>
            <a:off x="1511880" y="2218869"/>
            <a:ext cx="3467616" cy="584775"/>
          </a:xfrm>
          <a:prstGeom prst="rect">
            <a:avLst/>
          </a:prstGeom>
          <a:noFill/>
        </p:spPr>
        <p:txBody>
          <a:bodyPr wrap="none" rtlCol="0">
            <a:spAutoFit/>
          </a:bodyPr>
          <a:lstStyle/>
          <a:p>
            <a:r>
              <a:rPr kumimoji="1" lang="zh-CN" altLang="en-US" sz="3200" dirty="0" smtClean="0">
                <a:latin typeface="华文新魏" panose="02010800040101010101" pitchFamily="2" charset="-122"/>
                <a:ea typeface="华文新魏" panose="02010800040101010101" pitchFamily="2" charset="-122"/>
              </a:rPr>
              <a:t>电子商务发展历程</a:t>
            </a:r>
            <a:endParaRPr kumimoji="1" lang="zh-CN" altLang="en-US" sz="3200" dirty="0">
              <a:latin typeface="华文新魏" panose="02010800040101010101" pitchFamily="2" charset="-122"/>
              <a:ea typeface="华文新魏" panose="02010800040101010101" pitchFamily="2" charset="-122"/>
            </a:endParaRPr>
          </a:p>
        </p:txBody>
      </p:sp>
      <p:sp>
        <p:nvSpPr>
          <p:cNvPr id="83" name="AutoShape 6"/>
          <p:cNvSpPr>
            <a:spLocks noChangeArrowheads="1"/>
          </p:cNvSpPr>
          <p:nvPr/>
        </p:nvSpPr>
        <p:spPr bwMode="gray">
          <a:xfrm rot="21139357">
            <a:off x="7070388" y="3020438"/>
            <a:ext cx="1590675" cy="1701800"/>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84" name="Oval 8"/>
          <p:cNvSpPr>
            <a:spLocks noChangeArrowheads="1"/>
          </p:cNvSpPr>
          <p:nvPr/>
        </p:nvSpPr>
        <p:spPr bwMode="gray">
          <a:xfrm>
            <a:off x="8213387" y="4087238"/>
            <a:ext cx="1858459" cy="1856362"/>
          </a:xfrm>
          <a:prstGeom prst="ellipse">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endParaRPr lang="zh-CN" altLang="en-US"/>
          </a:p>
        </p:txBody>
      </p:sp>
      <p:sp>
        <p:nvSpPr>
          <p:cNvPr id="85" name="AutoShape 10"/>
          <p:cNvSpPr>
            <a:spLocks noChangeArrowheads="1"/>
          </p:cNvSpPr>
          <p:nvPr/>
        </p:nvSpPr>
        <p:spPr bwMode="gray">
          <a:xfrm rot="15216000">
            <a:off x="5527338" y="3039488"/>
            <a:ext cx="1589088" cy="1703388"/>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86" name="Oval 11"/>
          <p:cNvSpPr>
            <a:spLocks noChangeArrowheads="1"/>
          </p:cNvSpPr>
          <p:nvPr/>
        </p:nvSpPr>
        <p:spPr bwMode="gray">
          <a:xfrm>
            <a:off x="4568487" y="4128513"/>
            <a:ext cx="1858459" cy="1854131"/>
          </a:xfrm>
          <a:prstGeom prst="ellipse">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zh-CN" altLang="en-US"/>
          </a:p>
        </p:txBody>
      </p:sp>
      <p:grpSp>
        <p:nvGrpSpPr>
          <p:cNvPr id="87" name="Group 35"/>
          <p:cNvGrpSpPr>
            <a:grpSpLocks/>
          </p:cNvGrpSpPr>
          <p:nvPr/>
        </p:nvGrpSpPr>
        <p:grpSpPr bwMode="auto">
          <a:xfrm rot="10082854">
            <a:off x="4414501" y="5117526"/>
            <a:ext cx="1198562" cy="303212"/>
            <a:chOff x="2598" y="1026"/>
            <a:chExt cx="957" cy="242"/>
          </a:xfrm>
        </p:grpSpPr>
        <p:grpSp>
          <p:nvGrpSpPr>
            <p:cNvPr id="88" name="Group 36"/>
            <p:cNvGrpSpPr>
              <a:grpSpLocks/>
            </p:cNvGrpSpPr>
            <p:nvPr/>
          </p:nvGrpSpPr>
          <p:grpSpPr bwMode="auto">
            <a:xfrm rot="-9970459" flipH="1" flipV="1">
              <a:off x="2598" y="1026"/>
              <a:ext cx="957" cy="242"/>
              <a:chOff x="2532" y="1051"/>
              <a:chExt cx="893" cy="246"/>
            </a:xfrm>
          </p:grpSpPr>
          <p:grpSp>
            <p:nvGrpSpPr>
              <p:cNvPr id="100" name="Group 37"/>
              <p:cNvGrpSpPr>
                <a:grpSpLocks/>
              </p:cNvGrpSpPr>
              <p:nvPr/>
            </p:nvGrpSpPr>
            <p:grpSpPr bwMode="auto">
              <a:xfrm>
                <a:off x="2532" y="1051"/>
                <a:ext cx="743" cy="185"/>
                <a:chOff x="1565" y="2568"/>
                <a:chExt cx="1118" cy="279"/>
              </a:xfrm>
            </p:grpSpPr>
            <p:sp>
              <p:nvSpPr>
                <p:cNvPr id="106"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7"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8"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9"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01" name="Group 42"/>
              <p:cNvGrpSpPr>
                <a:grpSpLocks/>
              </p:cNvGrpSpPr>
              <p:nvPr/>
            </p:nvGrpSpPr>
            <p:grpSpPr bwMode="auto">
              <a:xfrm rot="1353540">
                <a:off x="2682" y="1111"/>
                <a:ext cx="743" cy="186"/>
                <a:chOff x="1565" y="2568"/>
                <a:chExt cx="1118" cy="279"/>
              </a:xfrm>
            </p:grpSpPr>
            <p:sp>
              <p:nvSpPr>
                <p:cNvPr id="102"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3"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4"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5"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89" name="Group 47"/>
            <p:cNvGrpSpPr>
              <a:grpSpLocks/>
            </p:cNvGrpSpPr>
            <p:nvPr/>
          </p:nvGrpSpPr>
          <p:grpSpPr bwMode="auto">
            <a:xfrm rot="-9970459" flipH="1" flipV="1">
              <a:off x="2688" y="1056"/>
              <a:ext cx="784" cy="198"/>
              <a:chOff x="2532" y="1051"/>
              <a:chExt cx="893" cy="246"/>
            </a:xfrm>
          </p:grpSpPr>
          <p:grpSp>
            <p:nvGrpSpPr>
              <p:cNvPr id="90" name="Group 48"/>
              <p:cNvGrpSpPr>
                <a:grpSpLocks/>
              </p:cNvGrpSpPr>
              <p:nvPr/>
            </p:nvGrpSpPr>
            <p:grpSpPr bwMode="auto">
              <a:xfrm>
                <a:off x="2532" y="1051"/>
                <a:ext cx="743" cy="185"/>
                <a:chOff x="1565" y="2568"/>
                <a:chExt cx="1118" cy="279"/>
              </a:xfrm>
            </p:grpSpPr>
            <p:sp>
              <p:nvSpPr>
                <p:cNvPr id="96"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7"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8"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9"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91" name="Group 53"/>
              <p:cNvGrpSpPr>
                <a:grpSpLocks/>
              </p:cNvGrpSpPr>
              <p:nvPr/>
            </p:nvGrpSpPr>
            <p:grpSpPr bwMode="auto">
              <a:xfrm rot="1353540">
                <a:off x="2682" y="1111"/>
                <a:ext cx="743" cy="186"/>
                <a:chOff x="1565" y="2568"/>
                <a:chExt cx="1118" cy="279"/>
              </a:xfrm>
            </p:grpSpPr>
            <p:sp>
              <p:nvSpPr>
                <p:cNvPr id="92"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3"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4"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5"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10" name="Group 58"/>
          <p:cNvGrpSpPr>
            <a:grpSpLocks/>
          </p:cNvGrpSpPr>
          <p:nvPr/>
        </p:nvGrpSpPr>
        <p:grpSpPr bwMode="auto">
          <a:xfrm rot="10082854">
            <a:off x="8085900" y="4997474"/>
            <a:ext cx="1684228" cy="426161"/>
            <a:chOff x="2598" y="1026"/>
            <a:chExt cx="957" cy="242"/>
          </a:xfrm>
        </p:grpSpPr>
        <p:grpSp>
          <p:nvGrpSpPr>
            <p:cNvPr id="111" name="Group 59"/>
            <p:cNvGrpSpPr>
              <a:grpSpLocks/>
            </p:cNvGrpSpPr>
            <p:nvPr/>
          </p:nvGrpSpPr>
          <p:grpSpPr bwMode="auto">
            <a:xfrm rot="-9970459" flipH="1" flipV="1">
              <a:off x="2598" y="1026"/>
              <a:ext cx="957" cy="242"/>
              <a:chOff x="2532" y="1051"/>
              <a:chExt cx="893" cy="246"/>
            </a:xfrm>
          </p:grpSpPr>
          <p:grpSp>
            <p:nvGrpSpPr>
              <p:cNvPr id="123" name="Group 60"/>
              <p:cNvGrpSpPr>
                <a:grpSpLocks/>
              </p:cNvGrpSpPr>
              <p:nvPr/>
            </p:nvGrpSpPr>
            <p:grpSpPr bwMode="auto">
              <a:xfrm>
                <a:off x="2532" y="1051"/>
                <a:ext cx="743" cy="185"/>
                <a:chOff x="1565" y="2568"/>
                <a:chExt cx="1118" cy="279"/>
              </a:xfrm>
            </p:grpSpPr>
            <p:sp>
              <p:nvSpPr>
                <p:cNvPr id="129"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0"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1"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2"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24" name="Group 65"/>
              <p:cNvGrpSpPr>
                <a:grpSpLocks/>
              </p:cNvGrpSpPr>
              <p:nvPr/>
            </p:nvGrpSpPr>
            <p:grpSpPr bwMode="auto">
              <a:xfrm rot="1353540">
                <a:off x="2682" y="1111"/>
                <a:ext cx="743" cy="186"/>
                <a:chOff x="1565" y="2568"/>
                <a:chExt cx="1118" cy="279"/>
              </a:xfrm>
            </p:grpSpPr>
            <p:sp>
              <p:nvSpPr>
                <p:cNvPr id="125"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6"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7"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8"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12" name="Group 70"/>
            <p:cNvGrpSpPr>
              <a:grpSpLocks/>
            </p:cNvGrpSpPr>
            <p:nvPr/>
          </p:nvGrpSpPr>
          <p:grpSpPr bwMode="auto">
            <a:xfrm rot="-9970459" flipH="1" flipV="1">
              <a:off x="2688" y="1056"/>
              <a:ext cx="784" cy="198"/>
              <a:chOff x="2532" y="1051"/>
              <a:chExt cx="893" cy="246"/>
            </a:xfrm>
          </p:grpSpPr>
          <p:grpSp>
            <p:nvGrpSpPr>
              <p:cNvPr id="113" name="Group 71"/>
              <p:cNvGrpSpPr>
                <a:grpSpLocks/>
              </p:cNvGrpSpPr>
              <p:nvPr/>
            </p:nvGrpSpPr>
            <p:grpSpPr bwMode="auto">
              <a:xfrm>
                <a:off x="2532" y="1051"/>
                <a:ext cx="743" cy="185"/>
                <a:chOff x="1565" y="2568"/>
                <a:chExt cx="1118" cy="279"/>
              </a:xfrm>
            </p:grpSpPr>
            <p:sp>
              <p:nvSpPr>
                <p:cNvPr id="119"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0"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1"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2"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14" name="Group 76"/>
              <p:cNvGrpSpPr>
                <a:grpSpLocks/>
              </p:cNvGrpSpPr>
              <p:nvPr/>
            </p:nvGrpSpPr>
            <p:grpSpPr bwMode="auto">
              <a:xfrm rot="1353540">
                <a:off x="2682" y="1111"/>
                <a:ext cx="743" cy="186"/>
                <a:chOff x="1565" y="2568"/>
                <a:chExt cx="1118" cy="279"/>
              </a:xfrm>
            </p:grpSpPr>
            <p:sp>
              <p:nvSpPr>
                <p:cNvPr id="115"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6"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7"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8"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133" name="Rectangle 184"/>
          <p:cNvSpPr>
            <a:spLocks noChangeArrowheads="1"/>
          </p:cNvSpPr>
          <p:nvPr/>
        </p:nvSpPr>
        <p:spPr bwMode="gray">
          <a:xfrm>
            <a:off x="4780814" y="4338448"/>
            <a:ext cx="1638590" cy="107721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b="1" dirty="0">
                <a:latin typeface="华文新魏" panose="02010800040101010101" pitchFamily="2" charset="-122"/>
                <a:ea typeface="华文新魏" panose="02010800040101010101" pitchFamily="2" charset="-122"/>
              </a:rPr>
              <a:t>EFT</a:t>
            </a:r>
            <a:r>
              <a:rPr lang="zh-CN" altLang="en-US" sz="3200" b="1" dirty="0">
                <a:latin typeface="华文新魏" panose="02010800040101010101" pitchFamily="2" charset="-122"/>
                <a:ea typeface="华文新魏" panose="02010800040101010101" pitchFamily="2" charset="-122"/>
              </a:rPr>
              <a:t>和</a:t>
            </a:r>
          </a:p>
          <a:p>
            <a:r>
              <a:rPr lang="en-US" altLang="zh-CN" sz="3200" b="1" dirty="0">
                <a:latin typeface="华文新魏" panose="02010800040101010101" pitchFamily="2" charset="-122"/>
                <a:ea typeface="华文新魏" panose="02010800040101010101" pitchFamily="2" charset="-122"/>
              </a:rPr>
              <a:t>EDI</a:t>
            </a:r>
            <a:r>
              <a:rPr lang="zh-CN" altLang="en-US" sz="3200" b="1" dirty="0">
                <a:latin typeface="华文新魏" panose="02010800040101010101" pitchFamily="2" charset="-122"/>
                <a:ea typeface="华文新魏" panose="02010800040101010101" pitchFamily="2" charset="-122"/>
              </a:rPr>
              <a:t>阶段</a:t>
            </a:r>
            <a:endParaRPr lang="en-US" altLang="zh-CN" sz="3200" b="1" dirty="0">
              <a:latin typeface="华文新魏" panose="02010800040101010101" pitchFamily="2" charset="-122"/>
              <a:ea typeface="华文新魏" panose="02010800040101010101" pitchFamily="2" charset="-122"/>
            </a:endParaRPr>
          </a:p>
        </p:txBody>
      </p:sp>
      <p:sp>
        <p:nvSpPr>
          <p:cNvPr id="134" name="Rectangle 185"/>
          <p:cNvSpPr>
            <a:spLocks noChangeArrowheads="1"/>
          </p:cNvSpPr>
          <p:nvPr/>
        </p:nvSpPr>
        <p:spPr bwMode="gray">
          <a:xfrm>
            <a:off x="8406460" y="4502270"/>
            <a:ext cx="1574470"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b="1" dirty="0">
                <a:latin typeface="华文新魏" panose="02010800040101010101" pitchFamily="2" charset="-122"/>
                <a:ea typeface="华文新魏" panose="02010800040101010101" pitchFamily="2" charset="-122"/>
              </a:rPr>
              <a:t>E</a:t>
            </a:r>
            <a:r>
              <a:rPr lang="zh-CN" altLang="en-US" sz="2400" b="1" dirty="0">
                <a:latin typeface="华文新魏" panose="02010800040101010101" pitchFamily="2" charset="-122"/>
                <a:ea typeface="华文新魏" panose="02010800040101010101" pitchFamily="2" charset="-122"/>
              </a:rPr>
              <a:t>概念电子</a:t>
            </a:r>
          </a:p>
          <a:p>
            <a:pPr algn="ctr"/>
            <a:r>
              <a:rPr lang="zh-CN" altLang="en-US" sz="2400" b="1" dirty="0">
                <a:latin typeface="华文新魏" panose="02010800040101010101" pitchFamily="2" charset="-122"/>
                <a:ea typeface="华文新魏" panose="02010800040101010101" pitchFamily="2" charset="-122"/>
              </a:rPr>
              <a:t>商务阶段</a:t>
            </a:r>
            <a:endParaRPr lang="en-US" altLang="zh-CN" sz="2400" b="1" dirty="0">
              <a:latin typeface="华文新魏" panose="02010800040101010101" pitchFamily="2" charset="-122"/>
              <a:ea typeface="华文新魏" panose="02010800040101010101" pitchFamily="2" charset="-122"/>
            </a:endParaRPr>
          </a:p>
        </p:txBody>
      </p:sp>
      <p:sp>
        <p:nvSpPr>
          <p:cNvPr id="135" name="Oval 236"/>
          <p:cNvSpPr>
            <a:spLocks noChangeArrowheads="1"/>
          </p:cNvSpPr>
          <p:nvPr/>
        </p:nvSpPr>
        <p:spPr bwMode="ltGray">
          <a:xfrm>
            <a:off x="6384588" y="2106038"/>
            <a:ext cx="1856226" cy="1854131"/>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zh-CN" altLang="en-US" sz="2400" b="1" dirty="0">
                <a:latin typeface="华文新魏" panose="02010800040101010101" pitchFamily="2" charset="-122"/>
                <a:ea typeface="华文新魏" panose="02010800040101010101" pitchFamily="2" charset="-122"/>
              </a:rPr>
              <a:t>互联网电子</a:t>
            </a:r>
          </a:p>
          <a:p>
            <a:pPr algn="ctr"/>
            <a:r>
              <a:rPr lang="zh-CN" altLang="en-US" sz="2400" b="1" dirty="0">
                <a:latin typeface="华文新魏" panose="02010800040101010101" pitchFamily="2" charset="-122"/>
                <a:ea typeface="华文新魏" panose="02010800040101010101" pitchFamily="2" charset="-122"/>
              </a:rPr>
              <a:t>商务阶段</a:t>
            </a:r>
            <a:endParaRPr lang="en-US" altLang="zh-CN" sz="2400" b="1" dirty="0">
              <a:latin typeface="华文新魏" panose="02010800040101010101" pitchFamily="2" charset="-122"/>
              <a:ea typeface="华文新魏" panose="02010800040101010101" pitchFamily="2" charset="-122"/>
            </a:endParaRPr>
          </a:p>
        </p:txBody>
      </p:sp>
      <p:grpSp>
        <p:nvGrpSpPr>
          <p:cNvPr id="136" name="Group 237"/>
          <p:cNvGrpSpPr>
            <a:grpSpLocks/>
          </p:cNvGrpSpPr>
          <p:nvPr/>
        </p:nvGrpSpPr>
        <p:grpSpPr bwMode="auto">
          <a:xfrm rot="10082854">
            <a:off x="6203125" y="3032149"/>
            <a:ext cx="1684228" cy="426161"/>
            <a:chOff x="2598" y="1026"/>
            <a:chExt cx="957" cy="242"/>
          </a:xfrm>
        </p:grpSpPr>
        <p:grpSp>
          <p:nvGrpSpPr>
            <p:cNvPr id="137" name="Group 238"/>
            <p:cNvGrpSpPr>
              <a:grpSpLocks/>
            </p:cNvGrpSpPr>
            <p:nvPr/>
          </p:nvGrpSpPr>
          <p:grpSpPr bwMode="auto">
            <a:xfrm rot="-9970459" flipH="1" flipV="1">
              <a:off x="2598" y="1026"/>
              <a:ext cx="957" cy="242"/>
              <a:chOff x="2532" y="1051"/>
              <a:chExt cx="893" cy="246"/>
            </a:xfrm>
          </p:grpSpPr>
          <p:grpSp>
            <p:nvGrpSpPr>
              <p:cNvPr id="149" name="Group 239"/>
              <p:cNvGrpSpPr>
                <a:grpSpLocks/>
              </p:cNvGrpSpPr>
              <p:nvPr/>
            </p:nvGrpSpPr>
            <p:grpSpPr bwMode="auto">
              <a:xfrm>
                <a:off x="2532" y="1051"/>
                <a:ext cx="743" cy="185"/>
                <a:chOff x="1565" y="2568"/>
                <a:chExt cx="1118" cy="279"/>
              </a:xfrm>
            </p:grpSpPr>
            <p:sp>
              <p:nvSpPr>
                <p:cNvPr id="155" name="AutoShape 2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6" name="AutoShape 2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7" name="AutoShape 2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8" name="AutoShape 2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0" name="Group 244"/>
              <p:cNvGrpSpPr>
                <a:grpSpLocks/>
              </p:cNvGrpSpPr>
              <p:nvPr/>
            </p:nvGrpSpPr>
            <p:grpSpPr bwMode="auto">
              <a:xfrm rot="1353540">
                <a:off x="2682" y="1111"/>
                <a:ext cx="743" cy="186"/>
                <a:chOff x="1565" y="2568"/>
                <a:chExt cx="1118" cy="279"/>
              </a:xfrm>
            </p:grpSpPr>
            <p:sp>
              <p:nvSpPr>
                <p:cNvPr id="151" name="AutoShape 2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2" name="AutoShape 2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 name="AutoShape 2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 name="AutoShape 2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38" name="Group 249"/>
            <p:cNvGrpSpPr>
              <a:grpSpLocks/>
            </p:cNvGrpSpPr>
            <p:nvPr/>
          </p:nvGrpSpPr>
          <p:grpSpPr bwMode="auto">
            <a:xfrm rot="-9970459" flipH="1" flipV="1">
              <a:off x="2688" y="1056"/>
              <a:ext cx="784" cy="198"/>
              <a:chOff x="2532" y="1051"/>
              <a:chExt cx="893" cy="246"/>
            </a:xfrm>
          </p:grpSpPr>
          <p:grpSp>
            <p:nvGrpSpPr>
              <p:cNvPr id="139" name="Group 250"/>
              <p:cNvGrpSpPr>
                <a:grpSpLocks/>
              </p:cNvGrpSpPr>
              <p:nvPr/>
            </p:nvGrpSpPr>
            <p:grpSpPr bwMode="auto">
              <a:xfrm>
                <a:off x="2532" y="1051"/>
                <a:ext cx="743" cy="185"/>
                <a:chOff x="1565" y="2568"/>
                <a:chExt cx="1118" cy="279"/>
              </a:xfrm>
            </p:grpSpPr>
            <p:sp>
              <p:nvSpPr>
                <p:cNvPr id="145" name="AutoShape 2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6" name="AutoShape 2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7" name="AutoShape 2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8" name="AutoShape 2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40" name="Group 255"/>
              <p:cNvGrpSpPr>
                <a:grpSpLocks/>
              </p:cNvGrpSpPr>
              <p:nvPr/>
            </p:nvGrpSpPr>
            <p:grpSpPr bwMode="auto">
              <a:xfrm rot="1353540">
                <a:off x="2682" y="1111"/>
                <a:ext cx="743" cy="186"/>
                <a:chOff x="1565" y="2568"/>
                <a:chExt cx="1118" cy="279"/>
              </a:xfrm>
            </p:grpSpPr>
            <p:sp>
              <p:nvSpPr>
                <p:cNvPr id="141" name="AutoShape 2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2" name="AutoShape 2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3" name="AutoShape 2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4" name="AutoShape 2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Tree>
    <p:extLst>
      <p:ext uri="{BB962C8B-B14F-4D97-AF65-F5344CB8AC3E}">
        <p14:creationId xmlns:p14="http://schemas.microsoft.com/office/powerpoint/2010/main" val="161395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80">
                                          <p:stCondLst>
                                            <p:cond delay="0"/>
                                          </p:stCondLst>
                                        </p:cTn>
                                        <p:tgtEl>
                                          <p:spTgt spid="133"/>
                                        </p:tgtEl>
                                      </p:cBhvr>
                                    </p:animEffect>
                                    <p:anim calcmode="lin" valueType="num">
                                      <p:cBhvr>
                                        <p:cTn id="8" dur="1822" tmFilter="0,0; 0.14,0.36; 0.43,0.73; 0.71,0.91; 1.0,1.0">
                                          <p:stCondLst>
                                            <p:cond delay="0"/>
                                          </p:stCondLst>
                                        </p:cTn>
                                        <p:tgtEl>
                                          <p:spTgt spid="1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
                                        </p:tgtEl>
                                      </p:cBhvr>
                                      <p:to x="100000" y="60000"/>
                                    </p:animScale>
                                    <p:animScale>
                                      <p:cBhvr>
                                        <p:cTn id="14" dur="166" decel="50000">
                                          <p:stCondLst>
                                            <p:cond delay="676"/>
                                          </p:stCondLst>
                                        </p:cTn>
                                        <p:tgtEl>
                                          <p:spTgt spid="133"/>
                                        </p:tgtEl>
                                      </p:cBhvr>
                                      <p:to x="100000" y="100000"/>
                                    </p:animScale>
                                    <p:animScale>
                                      <p:cBhvr>
                                        <p:cTn id="15" dur="26">
                                          <p:stCondLst>
                                            <p:cond delay="1312"/>
                                          </p:stCondLst>
                                        </p:cTn>
                                        <p:tgtEl>
                                          <p:spTgt spid="133"/>
                                        </p:tgtEl>
                                      </p:cBhvr>
                                      <p:to x="100000" y="80000"/>
                                    </p:animScale>
                                    <p:animScale>
                                      <p:cBhvr>
                                        <p:cTn id="16" dur="166" decel="50000">
                                          <p:stCondLst>
                                            <p:cond delay="1338"/>
                                          </p:stCondLst>
                                        </p:cTn>
                                        <p:tgtEl>
                                          <p:spTgt spid="133"/>
                                        </p:tgtEl>
                                      </p:cBhvr>
                                      <p:to x="100000" y="100000"/>
                                    </p:animScale>
                                    <p:animScale>
                                      <p:cBhvr>
                                        <p:cTn id="17" dur="26">
                                          <p:stCondLst>
                                            <p:cond delay="1642"/>
                                          </p:stCondLst>
                                        </p:cTn>
                                        <p:tgtEl>
                                          <p:spTgt spid="133"/>
                                        </p:tgtEl>
                                      </p:cBhvr>
                                      <p:to x="100000" y="90000"/>
                                    </p:animScale>
                                    <p:animScale>
                                      <p:cBhvr>
                                        <p:cTn id="18" dur="166" decel="50000">
                                          <p:stCondLst>
                                            <p:cond delay="1668"/>
                                          </p:stCondLst>
                                        </p:cTn>
                                        <p:tgtEl>
                                          <p:spTgt spid="133"/>
                                        </p:tgtEl>
                                      </p:cBhvr>
                                      <p:to x="100000" y="100000"/>
                                    </p:animScale>
                                    <p:animScale>
                                      <p:cBhvr>
                                        <p:cTn id="19" dur="26">
                                          <p:stCondLst>
                                            <p:cond delay="1808"/>
                                          </p:stCondLst>
                                        </p:cTn>
                                        <p:tgtEl>
                                          <p:spTgt spid="133"/>
                                        </p:tgtEl>
                                      </p:cBhvr>
                                      <p:to x="100000" y="95000"/>
                                    </p:animScale>
                                    <p:animScale>
                                      <p:cBhvr>
                                        <p:cTn id="20" dur="166" decel="50000">
                                          <p:stCondLst>
                                            <p:cond delay="1834"/>
                                          </p:stCondLst>
                                        </p:cTn>
                                        <p:tgtEl>
                                          <p:spTgt spid="13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down)">
                                      <p:cBhvr>
                                        <p:cTn id="23" dur="580">
                                          <p:stCondLst>
                                            <p:cond delay="0"/>
                                          </p:stCondLst>
                                        </p:cTn>
                                        <p:tgtEl>
                                          <p:spTgt spid="86"/>
                                        </p:tgtEl>
                                      </p:cBhvr>
                                    </p:animEffect>
                                    <p:anim calcmode="lin" valueType="num">
                                      <p:cBhvr>
                                        <p:cTn id="24"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29" dur="26">
                                          <p:stCondLst>
                                            <p:cond delay="650"/>
                                          </p:stCondLst>
                                        </p:cTn>
                                        <p:tgtEl>
                                          <p:spTgt spid="86"/>
                                        </p:tgtEl>
                                      </p:cBhvr>
                                      <p:to x="100000" y="60000"/>
                                    </p:animScale>
                                    <p:animScale>
                                      <p:cBhvr>
                                        <p:cTn id="30" dur="166" decel="50000">
                                          <p:stCondLst>
                                            <p:cond delay="676"/>
                                          </p:stCondLst>
                                        </p:cTn>
                                        <p:tgtEl>
                                          <p:spTgt spid="86"/>
                                        </p:tgtEl>
                                      </p:cBhvr>
                                      <p:to x="100000" y="100000"/>
                                    </p:animScale>
                                    <p:animScale>
                                      <p:cBhvr>
                                        <p:cTn id="31" dur="26">
                                          <p:stCondLst>
                                            <p:cond delay="1312"/>
                                          </p:stCondLst>
                                        </p:cTn>
                                        <p:tgtEl>
                                          <p:spTgt spid="86"/>
                                        </p:tgtEl>
                                      </p:cBhvr>
                                      <p:to x="100000" y="80000"/>
                                    </p:animScale>
                                    <p:animScale>
                                      <p:cBhvr>
                                        <p:cTn id="32" dur="166" decel="50000">
                                          <p:stCondLst>
                                            <p:cond delay="1338"/>
                                          </p:stCondLst>
                                        </p:cTn>
                                        <p:tgtEl>
                                          <p:spTgt spid="86"/>
                                        </p:tgtEl>
                                      </p:cBhvr>
                                      <p:to x="100000" y="100000"/>
                                    </p:animScale>
                                    <p:animScale>
                                      <p:cBhvr>
                                        <p:cTn id="33" dur="26">
                                          <p:stCondLst>
                                            <p:cond delay="1642"/>
                                          </p:stCondLst>
                                        </p:cTn>
                                        <p:tgtEl>
                                          <p:spTgt spid="86"/>
                                        </p:tgtEl>
                                      </p:cBhvr>
                                      <p:to x="100000" y="90000"/>
                                    </p:animScale>
                                    <p:animScale>
                                      <p:cBhvr>
                                        <p:cTn id="34" dur="166" decel="50000">
                                          <p:stCondLst>
                                            <p:cond delay="1668"/>
                                          </p:stCondLst>
                                        </p:cTn>
                                        <p:tgtEl>
                                          <p:spTgt spid="86"/>
                                        </p:tgtEl>
                                      </p:cBhvr>
                                      <p:to x="100000" y="100000"/>
                                    </p:animScale>
                                    <p:animScale>
                                      <p:cBhvr>
                                        <p:cTn id="35" dur="26">
                                          <p:stCondLst>
                                            <p:cond delay="1808"/>
                                          </p:stCondLst>
                                        </p:cTn>
                                        <p:tgtEl>
                                          <p:spTgt spid="86"/>
                                        </p:tgtEl>
                                      </p:cBhvr>
                                      <p:to x="100000" y="95000"/>
                                    </p:animScale>
                                    <p:animScale>
                                      <p:cBhvr>
                                        <p:cTn id="36" dur="166" decel="50000">
                                          <p:stCondLst>
                                            <p:cond delay="1834"/>
                                          </p:stCondLst>
                                        </p:cTn>
                                        <p:tgtEl>
                                          <p:spTgt spid="8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35"/>
                                        </p:tgtEl>
                                        <p:attrNameLst>
                                          <p:attrName>style.visibility</p:attrName>
                                        </p:attrNameLst>
                                      </p:cBhvr>
                                      <p:to>
                                        <p:strVal val="visible"/>
                                      </p:to>
                                    </p:set>
                                    <p:animEffect transition="in" filter="wipe(down)">
                                      <p:cBhvr>
                                        <p:cTn id="45" dur="580">
                                          <p:stCondLst>
                                            <p:cond delay="0"/>
                                          </p:stCondLst>
                                        </p:cTn>
                                        <p:tgtEl>
                                          <p:spTgt spid="135"/>
                                        </p:tgtEl>
                                      </p:cBhvr>
                                    </p:animEffect>
                                    <p:anim calcmode="lin" valueType="num">
                                      <p:cBhvr>
                                        <p:cTn id="46" dur="1822" tmFilter="0,0; 0.14,0.36; 0.43,0.73; 0.71,0.91; 1.0,1.0">
                                          <p:stCondLst>
                                            <p:cond delay="0"/>
                                          </p:stCondLst>
                                        </p:cTn>
                                        <p:tgtEl>
                                          <p:spTgt spid="13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5"/>
                                        </p:tgtEl>
                                        <p:attrNameLst>
                                          <p:attrName>ppt_y</p:attrName>
                                        </p:attrNameLst>
                                      </p:cBhvr>
                                      <p:tavLst>
                                        <p:tav tm="0" fmla="#ppt_y-sin(pi*$)/81">
                                          <p:val>
                                            <p:fltVal val="0"/>
                                          </p:val>
                                        </p:tav>
                                        <p:tav tm="100000">
                                          <p:val>
                                            <p:fltVal val="1"/>
                                          </p:val>
                                        </p:tav>
                                      </p:tavLst>
                                    </p:anim>
                                    <p:animScale>
                                      <p:cBhvr>
                                        <p:cTn id="51" dur="26">
                                          <p:stCondLst>
                                            <p:cond delay="650"/>
                                          </p:stCondLst>
                                        </p:cTn>
                                        <p:tgtEl>
                                          <p:spTgt spid="135"/>
                                        </p:tgtEl>
                                      </p:cBhvr>
                                      <p:to x="100000" y="60000"/>
                                    </p:animScale>
                                    <p:animScale>
                                      <p:cBhvr>
                                        <p:cTn id="52" dur="166" decel="50000">
                                          <p:stCondLst>
                                            <p:cond delay="676"/>
                                          </p:stCondLst>
                                        </p:cTn>
                                        <p:tgtEl>
                                          <p:spTgt spid="135"/>
                                        </p:tgtEl>
                                      </p:cBhvr>
                                      <p:to x="100000" y="100000"/>
                                    </p:animScale>
                                    <p:animScale>
                                      <p:cBhvr>
                                        <p:cTn id="53" dur="26">
                                          <p:stCondLst>
                                            <p:cond delay="1312"/>
                                          </p:stCondLst>
                                        </p:cTn>
                                        <p:tgtEl>
                                          <p:spTgt spid="135"/>
                                        </p:tgtEl>
                                      </p:cBhvr>
                                      <p:to x="100000" y="80000"/>
                                    </p:animScale>
                                    <p:animScale>
                                      <p:cBhvr>
                                        <p:cTn id="54" dur="166" decel="50000">
                                          <p:stCondLst>
                                            <p:cond delay="1338"/>
                                          </p:stCondLst>
                                        </p:cTn>
                                        <p:tgtEl>
                                          <p:spTgt spid="135"/>
                                        </p:tgtEl>
                                      </p:cBhvr>
                                      <p:to x="100000" y="100000"/>
                                    </p:animScale>
                                    <p:animScale>
                                      <p:cBhvr>
                                        <p:cTn id="55" dur="26">
                                          <p:stCondLst>
                                            <p:cond delay="1642"/>
                                          </p:stCondLst>
                                        </p:cTn>
                                        <p:tgtEl>
                                          <p:spTgt spid="135"/>
                                        </p:tgtEl>
                                      </p:cBhvr>
                                      <p:to x="100000" y="90000"/>
                                    </p:animScale>
                                    <p:animScale>
                                      <p:cBhvr>
                                        <p:cTn id="56" dur="166" decel="50000">
                                          <p:stCondLst>
                                            <p:cond delay="1668"/>
                                          </p:stCondLst>
                                        </p:cTn>
                                        <p:tgtEl>
                                          <p:spTgt spid="135"/>
                                        </p:tgtEl>
                                      </p:cBhvr>
                                      <p:to x="100000" y="100000"/>
                                    </p:animScale>
                                    <p:animScale>
                                      <p:cBhvr>
                                        <p:cTn id="57" dur="26">
                                          <p:stCondLst>
                                            <p:cond delay="1808"/>
                                          </p:stCondLst>
                                        </p:cTn>
                                        <p:tgtEl>
                                          <p:spTgt spid="135"/>
                                        </p:tgtEl>
                                      </p:cBhvr>
                                      <p:to x="100000" y="95000"/>
                                    </p:animScale>
                                    <p:animScale>
                                      <p:cBhvr>
                                        <p:cTn id="58" dur="166" decel="50000">
                                          <p:stCondLst>
                                            <p:cond delay="1834"/>
                                          </p:stCondLst>
                                        </p:cTn>
                                        <p:tgtEl>
                                          <p:spTgt spid="13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wipe(down)">
                                      <p:cBhvr>
                                        <p:cTn id="67" dur="580">
                                          <p:stCondLst>
                                            <p:cond delay="0"/>
                                          </p:stCondLst>
                                        </p:cTn>
                                        <p:tgtEl>
                                          <p:spTgt spid="134"/>
                                        </p:tgtEl>
                                      </p:cBhvr>
                                    </p:animEffect>
                                    <p:anim calcmode="lin" valueType="num">
                                      <p:cBhvr>
                                        <p:cTn id="68"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73" dur="26">
                                          <p:stCondLst>
                                            <p:cond delay="650"/>
                                          </p:stCondLst>
                                        </p:cTn>
                                        <p:tgtEl>
                                          <p:spTgt spid="134"/>
                                        </p:tgtEl>
                                      </p:cBhvr>
                                      <p:to x="100000" y="60000"/>
                                    </p:animScale>
                                    <p:animScale>
                                      <p:cBhvr>
                                        <p:cTn id="74" dur="166" decel="50000">
                                          <p:stCondLst>
                                            <p:cond delay="676"/>
                                          </p:stCondLst>
                                        </p:cTn>
                                        <p:tgtEl>
                                          <p:spTgt spid="134"/>
                                        </p:tgtEl>
                                      </p:cBhvr>
                                      <p:to x="100000" y="100000"/>
                                    </p:animScale>
                                    <p:animScale>
                                      <p:cBhvr>
                                        <p:cTn id="75" dur="26">
                                          <p:stCondLst>
                                            <p:cond delay="1312"/>
                                          </p:stCondLst>
                                        </p:cTn>
                                        <p:tgtEl>
                                          <p:spTgt spid="134"/>
                                        </p:tgtEl>
                                      </p:cBhvr>
                                      <p:to x="100000" y="80000"/>
                                    </p:animScale>
                                    <p:animScale>
                                      <p:cBhvr>
                                        <p:cTn id="76" dur="166" decel="50000">
                                          <p:stCondLst>
                                            <p:cond delay="1338"/>
                                          </p:stCondLst>
                                        </p:cTn>
                                        <p:tgtEl>
                                          <p:spTgt spid="134"/>
                                        </p:tgtEl>
                                      </p:cBhvr>
                                      <p:to x="100000" y="100000"/>
                                    </p:animScale>
                                    <p:animScale>
                                      <p:cBhvr>
                                        <p:cTn id="77" dur="26">
                                          <p:stCondLst>
                                            <p:cond delay="1642"/>
                                          </p:stCondLst>
                                        </p:cTn>
                                        <p:tgtEl>
                                          <p:spTgt spid="134"/>
                                        </p:tgtEl>
                                      </p:cBhvr>
                                      <p:to x="100000" y="90000"/>
                                    </p:animScale>
                                    <p:animScale>
                                      <p:cBhvr>
                                        <p:cTn id="78" dur="166" decel="50000">
                                          <p:stCondLst>
                                            <p:cond delay="1668"/>
                                          </p:stCondLst>
                                        </p:cTn>
                                        <p:tgtEl>
                                          <p:spTgt spid="134"/>
                                        </p:tgtEl>
                                      </p:cBhvr>
                                      <p:to x="100000" y="100000"/>
                                    </p:animScale>
                                    <p:animScale>
                                      <p:cBhvr>
                                        <p:cTn id="79" dur="26">
                                          <p:stCondLst>
                                            <p:cond delay="1808"/>
                                          </p:stCondLst>
                                        </p:cTn>
                                        <p:tgtEl>
                                          <p:spTgt spid="134"/>
                                        </p:tgtEl>
                                      </p:cBhvr>
                                      <p:to x="100000" y="95000"/>
                                    </p:animScale>
                                    <p:animScale>
                                      <p:cBhvr>
                                        <p:cTn id="80" dur="166" decel="50000">
                                          <p:stCondLst>
                                            <p:cond delay="1834"/>
                                          </p:stCondLst>
                                        </p:cTn>
                                        <p:tgtEl>
                                          <p:spTgt spid="134"/>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down)">
                                      <p:cBhvr>
                                        <p:cTn id="83" dur="580">
                                          <p:stCondLst>
                                            <p:cond delay="0"/>
                                          </p:stCondLst>
                                        </p:cTn>
                                        <p:tgtEl>
                                          <p:spTgt spid="110"/>
                                        </p:tgtEl>
                                      </p:cBhvr>
                                    </p:animEffect>
                                    <p:anim calcmode="lin" valueType="num">
                                      <p:cBhvr>
                                        <p:cTn id="84"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10"/>
                                        </p:tgtEl>
                                      </p:cBhvr>
                                      <p:to x="100000" y="60000"/>
                                    </p:animScale>
                                    <p:animScale>
                                      <p:cBhvr>
                                        <p:cTn id="90" dur="166" decel="50000">
                                          <p:stCondLst>
                                            <p:cond delay="676"/>
                                          </p:stCondLst>
                                        </p:cTn>
                                        <p:tgtEl>
                                          <p:spTgt spid="110"/>
                                        </p:tgtEl>
                                      </p:cBhvr>
                                      <p:to x="100000" y="100000"/>
                                    </p:animScale>
                                    <p:animScale>
                                      <p:cBhvr>
                                        <p:cTn id="91" dur="26">
                                          <p:stCondLst>
                                            <p:cond delay="1312"/>
                                          </p:stCondLst>
                                        </p:cTn>
                                        <p:tgtEl>
                                          <p:spTgt spid="110"/>
                                        </p:tgtEl>
                                      </p:cBhvr>
                                      <p:to x="100000" y="80000"/>
                                    </p:animScale>
                                    <p:animScale>
                                      <p:cBhvr>
                                        <p:cTn id="92" dur="166" decel="50000">
                                          <p:stCondLst>
                                            <p:cond delay="1338"/>
                                          </p:stCondLst>
                                        </p:cTn>
                                        <p:tgtEl>
                                          <p:spTgt spid="110"/>
                                        </p:tgtEl>
                                      </p:cBhvr>
                                      <p:to x="100000" y="100000"/>
                                    </p:animScale>
                                    <p:animScale>
                                      <p:cBhvr>
                                        <p:cTn id="93" dur="26">
                                          <p:stCondLst>
                                            <p:cond delay="1642"/>
                                          </p:stCondLst>
                                        </p:cTn>
                                        <p:tgtEl>
                                          <p:spTgt spid="110"/>
                                        </p:tgtEl>
                                      </p:cBhvr>
                                      <p:to x="100000" y="90000"/>
                                    </p:animScale>
                                    <p:animScale>
                                      <p:cBhvr>
                                        <p:cTn id="94" dur="166" decel="50000">
                                          <p:stCondLst>
                                            <p:cond delay="1668"/>
                                          </p:stCondLst>
                                        </p:cTn>
                                        <p:tgtEl>
                                          <p:spTgt spid="110"/>
                                        </p:tgtEl>
                                      </p:cBhvr>
                                      <p:to x="100000" y="100000"/>
                                    </p:animScale>
                                    <p:animScale>
                                      <p:cBhvr>
                                        <p:cTn id="95" dur="26">
                                          <p:stCondLst>
                                            <p:cond delay="1808"/>
                                          </p:stCondLst>
                                        </p:cTn>
                                        <p:tgtEl>
                                          <p:spTgt spid="110"/>
                                        </p:tgtEl>
                                      </p:cBhvr>
                                      <p:to x="100000" y="95000"/>
                                    </p:animScale>
                                    <p:animScale>
                                      <p:cBhvr>
                                        <p:cTn id="96" dur="166" decel="50000">
                                          <p:stCondLst>
                                            <p:cond delay="1834"/>
                                          </p:stCondLst>
                                        </p:cTn>
                                        <p:tgtEl>
                                          <p:spTgt spid="1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down)">
                                      <p:cBhvr>
                                        <p:cTn id="99" dur="580">
                                          <p:stCondLst>
                                            <p:cond delay="0"/>
                                          </p:stCondLst>
                                        </p:cTn>
                                        <p:tgtEl>
                                          <p:spTgt spid="84"/>
                                        </p:tgtEl>
                                      </p:cBhvr>
                                    </p:animEffect>
                                    <p:anim calcmode="lin" valueType="num">
                                      <p:cBhvr>
                                        <p:cTn id="100"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105" dur="26">
                                          <p:stCondLst>
                                            <p:cond delay="650"/>
                                          </p:stCondLst>
                                        </p:cTn>
                                        <p:tgtEl>
                                          <p:spTgt spid="84"/>
                                        </p:tgtEl>
                                      </p:cBhvr>
                                      <p:to x="100000" y="60000"/>
                                    </p:animScale>
                                    <p:animScale>
                                      <p:cBhvr>
                                        <p:cTn id="106" dur="166" decel="50000">
                                          <p:stCondLst>
                                            <p:cond delay="676"/>
                                          </p:stCondLst>
                                        </p:cTn>
                                        <p:tgtEl>
                                          <p:spTgt spid="84"/>
                                        </p:tgtEl>
                                      </p:cBhvr>
                                      <p:to x="100000" y="100000"/>
                                    </p:animScale>
                                    <p:animScale>
                                      <p:cBhvr>
                                        <p:cTn id="107" dur="26">
                                          <p:stCondLst>
                                            <p:cond delay="1312"/>
                                          </p:stCondLst>
                                        </p:cTn>
                                        <p:tgtEl>
                                          <p:spTgt spid="84"/>
                                        </p:tgtEl>
                                      </p:cBhvr>
                                      <p:to x="100000" y="80000"/>
                                    </p:animScale>
                                    <p:animScale>
                                      <p:cBhvr>
                                        <p:cTn id="108" dur="166" decel="50000">
                                          <p:stCondLst>
                                            <p:cond delay="1338"/>
                                          </p:stCondLst>
                                        </p:cTn>
                                        <p:tgtEl>
                                          <p:spTgt spid="84"/>
                                        </p:tgtEl>
                                      </p:cBhvr>
                                      <p:to x="100000" y="100000"/>
                                    </p:animScale>
                                    <p:animScale>
                                      <p:cBhvr>
                                        <p:cTn id="109" dur="26">
                                          <p:stCondLst>
                                            <p:cond delay="1642"/>
                                          </p:stCondLst>
                                        </p:cTn>
                                        <p:tgtEl>
                                          <p:spTgt spid="84"/>
                                        </p:tgtEl>
                                      </p:cBhvr>
                                      <p:to x="100000" y="90000"/>
                                    </p:animScale>
                                    <p:animScale>
                                      <p:cBhvr>
                                        <p:cTn id="110" dur="166" decel="50000">
                                          <p:stCondLst>
                                            <p:cond delay="1668"/>
                                          </p:stCondLst>
                                        </p:cTn>
                                        <p:tgtEl>
                                          <p:spTgt spid="84"/>
                                        </p:tgtEl>
                                      </p:cBhvr>
                                      <p:to x="100000" y="100000"/>
                                    </p:animScale>
                                    <p:animScale>
                                      <p:cBhvr>
                                        <p:cTn id="111" dur="26">
                                          <p:stCondLst>
                                            <p:cond delay="1808"/>
                                          </p:stCondLst>
                                        </p:cTn>
                                        <p:tgtEl>
                                          <p:spTgt spid="84"/>
                                        </p:tgtEl>
                                      </p:cBhvr>
                                      <p:to x="100000" y="95000"/>
                                    </p:animScale>
                                    <p:animScale>
                                      <p:cBhvr>
                                        <p:cTn id="112" dur="166" decel="50000">
                                          <p:stCondLst>
                                            <p:cond delay="1834"/>
                                          </p:stCondLst>
                                        </p:cTn>
                                        <p:tgtEl>
                                          <p:spTgt spid="84"/>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6" presetClass="emph" presetSubtype="0" fill="hold" grpId="1" nodeType="clickEffect">
                                  <p:stCondLst>
                                    <p:cond delay="0"/>
                                  </p:stCondLst>
                                  <p:childTnLst>
                                    <p:animScale>
                                      <p:cBhvr>
                                        <p:cTn id="116" dur="2000" fill="hold"/>
                                        <p:tgtEl>
                                          <p:spTgt spid="133"/>
                                        </p:tgtEl>
                                      </p:cBhvr>
                                      <p:by x="150000" y="150000"/>
                                    </p:animScale>
                                  </p:childTnLst>
                                </p:cTn>
                              </p:par>
                              <p:par>
                                <p:cTn id="117" presetID="6" presetClass="emph" presetSubtype="0" fill="hold" grpId="1" nodeType="withEffect">
                                  <p:stCondLst>
                                    <p:cond delay="0"/>
                                  </p:stCondLst>
                                  <p:childTnLst>
                                    <p:animScale>
                                      <p:cBhvr>
                                        <p:cTn id="118" dur="2000" fill="hold"/>
                                        <p:tgtEl>
                                          <p:spTgt spid="86"/>
                                        </p:tgtEl>
                                      </p:cBhvr>
                                      <p:by x="150000" y="150000"/>
                                    </p:animScale>
                                  </p:childTnLst>
                                </p:cTn>
                              </p:par>
                              <p:par>
                                <p:cTn id="119" presetID="6" presetClass="emph" presetSubtype="0" fill="hold" nodeType="withEffect">
                                  <p:stCondLst>
                                    <p:cond delay="0"/>
                                  </p:stCondLst>
                                  <p:childTnLst>
                                    <p:animScale>
                                      <p:cBhvr>
                                        <p:cTn id="120" dur="2000" fill="hold"/>
                                        <p:tgtEl>
                                          <p:spTgt spid="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6" grpId="1" animBg="1"/>
      <p:bldP spid="133" grpId="0"/>
      <p:bldP spid="133" grpId="1"/>
      <p:bldP spid="134" grpId="0"/>
      <p:bldP spid="1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1.2</a:t>
            </a:r>
            <a:r>
              <a:rPr lang="zh-CN" altLang="zh-CN" b="1" dirty="0"/>
              <a:t>电子商务的形成与</a:t>
            </a:r>
            <a:r>
              <a:rPr lang="zh-CN" altLang="zh-CN" b="1" dirty="0" smtClean="0"/>
              <a:t>发展</a:t>
            </a:r>
            <a:endParaRPr kumimoji="1" lang="zh-CN" altLang="en-US" dirty="0"/>
          </a:p>
        </p:txBody>
      </p:sp>
      <p:grpSp>
        <p:nvGrpSpPr>
          <p:cNvPr id="87" name="Group 35"/>
          <p:cNvGrpSpPr>
            <a:grpSpLocks/>
          </p:cNvGrpSpPr>
          <p:nvPr/>
        </p:nvGrpSpPr>
        <p:grpSpPr bwMode="auto">
          <a:xfrm rot="10082854">
            <a:off x="4414501" y="5117526"/>
            <a:ext cx="1198562" cy="303212"/>
            <a:chOff x="2598" y="1026"/>
            <a:chExt cx="957" cy="242"/>
          </a:xfrm>
        </p:grpSpPr>
        <p:grpSp>
          <p:nvGrpSpPr>
            <p:cNvPr id="88" name="Group 36"/>
            <p:cNvGrpSpPr>
              <a:grpSpLocks/>
            </p:cNvGrpSpPr>
            <p:nvPr/>
          </p:nvGrpSpPr>
          <p:grpSpPr bwMode="auto">
            <a:xfrm rot="-9970459" flipH="1" flipV="1">
              <a:off x="2598" y="1026"/>
              <a:ext cx="957" cy="242"/>
              <a:chOff x="2532" y="1051"/>
              <a:chExt cx="893" cy="246"/>
            </a:xfrm>
          </p:grpSpPr>
          <p:grpSp>
            <p:nvGrpSpPr>
              <p:cNvPr id="100" name="Group 37"/>
              <p:cNvGrpSpPr>
                <a:grpSpLocks/>
              </p:cNvGrpSpPr>
              <p:nvPr/>
            </p:nvGrpSpPr>
            <p:grpSpPr bwMode="auto">
              <a:xfrm>
                <a:off x="2532" y="1051"/>
                <a:ext cx="743" cy="185"/>
                <a:chOff x="1565" y="2568"/>
                <a:chExt cx="1118" cy="279"/>
              </a:xfrm>
            </p:grpSpPr>
            <p:sp>
              <p:nvSpPr>
                <p:cNvPr id="106"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7"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8"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9"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01" name="Group 42"/>
              <p:cNvGrpSpPr>
                <a:grpSpLocks/>
              </p:cNvGrpSpPr>
              <p:nvPr/>
            </p:nvGrpSpPr>
            <p:grpSpPr bwMode="auto">
              <a:xfrm rot="1353540">
                <a:off x="2682" y="1111"/>
                <a:ext cx="743" cy="186"/>
                <a:chOff x="1565" y="2568"/>
                <a:chExt cx="1118" cy="279"/>
              </a:xfrm>
            </p:grpSpPr>
            <p:sp>
              <p:nvSpPr>
                <p:cNvPr id="102"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3"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4"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5"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89" name="Group 47"/>
            <p:cNvGrpSpPr>
              <a:grpSpLocks/>
            </p:cNvGrpSpPr>
            <p:nvPr/>
          </p:nvGrpSpPr>
          <p:grpSpPr bwMode="auto">
            <a:xfrm rot="-9970459" flipH="1" flipV="1">
              <a:off x="2688" y="1056"/>
              <a:ext cx="784" cy="198"/>
              <a:chOff x="2532" y="1051"/>
              <a:chExt cx="893" cy="246"/>
            </a:xfrm>
          </p:grpSpPr>
          <p:grpSp>
            <p:nvGrpSpPr>
              <p:cNvPr id="90" name="Group 48"/>
              <p:cNvGrpSpPr>
                <a:grpSpLocks/>
              </p:cNvGrpSpPr>
              <p:nvPr/>
            </p:nvGrpSpPr>
            <p:grpSpPr bwMode="auto">
              <a:xfrm>
                <a:off x="2532" y="1051"/>
                <a:ext cx="743" cy="185"/>
                <a:chOff x="1565" y="2568"/>
                <a:chExt cx="1118" cy="279"/>
              </a:xfrm>
            </p:grpSpPr>
            <p:sp>
              <p:nvSpPr>
                <p:cNvPr id="96"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7"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8"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9"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91" name="Group 53"/>
              <p:cNvGrpSpPr>
                <a:grpSpLocks/>
              </p:cNvGrpSpPr>
              <p:nvPr/>
            </p:nvGrpSpPr>
            <p:grpSpPr bwMode="auto">
              <a:xfrm rot="1353540">
                <a:off x="2682" y="1111"/>
                <a:ext cx="743" cy="186"/>
                <a:chOff x="1565" y="2568"/>
                <a:chExt cx="1118" cy="279"/>
              </a:xfrm>
            </p:grpSpPr>
            <p:sp>
              <p:nvSpPr>
                <p:cNvPr id="92"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3"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4"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5"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10" name="Group 58"/>
          <p:cNvGrpSpPr>
            <a:grpSpLocks/>
          </p:cNvGrpSpPr>
          <p:nvPr/>
        </p:nvGrpSpPr>
        <p:grpSpPr bwMode="auto">
          <a:xfrm rot="10082854">
            <a:off x="8078451" y="5049263"/>
            <a:ext cx="1196975" cy="303213"/>
            <a:chOff x="2598" y="1026"/>
            <a:chExt cx="957" cy="242"/>
          </a:xfrm>
        </p:grpSpPr>
        <p:grpSp>
          <p:nvGrpSpPr>
            <p:cNvPr id="111" name="Group 59"/>
            <p:cNvGrpSpPr>
              <a:grpSpLocks/>
            </p:cNvGrpSpPr>
            <p:nvPr/>
          </p:nvGrpSpPr>
          <p:grpSpPr bwMode="auto">
            <a:xfrm rot="-9970459" flipH="1" flipV="1">
              <a:off x="2598" y="1026"/>
              <a:ext cx="957" cy="242"/>
              <a:chOff x="2532" y="1051"/>
              <a:chExt cx="893" cy="246"/>
            </a:xfrm>
          </p:grpSpPr>
          <p:grpSp>
            <p:nvGrpSpPr>
              <p:cNvPr id="123" name="Group 60"/>
              <p:cNvGrpSpPr>
                <a:grpSpLocks/>
              </p:cNvGrpSpPr>
              <p:nvPr/>
            </p:nvGrpSpPr>
            <p:grpSpPr bwMode="auto">
              <a:xfrm>
                <a:off x="2532" y="1051"/>
                <a:ext cx="743" cy="185"/>
                <a:chOff x="1565" y="2568"/>
                <a:chExt cx="1118" cy="279"/>
              </a:xfrm>
            </p:grpSpPr>
            <p:sp>
              <p:nvSpPr>
                <p:cNvPr id="129"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0"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1"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2"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24" name="Group 65"/>
              <p:cNvGrpSpPr>
                <a:grpSpLocks/>
              </p:cNvGrpSpPr>
              <p:nvPr/>
            </p:nvGrpSpPr>
            <p:grpSpPr bwMode="auto">
              <a:xfrm rot="1353540">
                <a:off x="2682" y="1111"/>
                <a:ext cx="743" cy="186"/>
                <a:chOff x="1565" y="2568"/>
                <a:chExt cx="1118" cy="279"/>
              </a:xfrm>
            </p:grpSpPr>
            <p:sp>
              <p:nvSpPr>
                <p:cNvPr id="125"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6"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7"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8"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12" name="Group 70"/>
            <p:cNvGrpSpPr>
              <a:grpSpLocks/>
            </p:cNvGrpSpPr>
            <p:nvPr/>
          </p:nvGrpSpPr>
          <p:grpSpPr bwMode="auto">
            <a:xfrm rot="-9970459" flipH="1" flipV="1">
              <a:off x="2688" y="1056"/>
              <a:ext cx="784" cy="198"/>
              <a:chOff x="2532" y="1051"/>
              <a:chExt cx="893" cy="246"/>
            </a:xfrm>
          </p:grpSpPr>
          <p:grpSp>
            <p:nvGrpSpPr>
              <p:cNvPr id="113" name="Group 71"/>
              <p:cNvGrpSpPr>
                <a:grpSpLocks/>
              </p:cNvGrpSpPr>
              <p:nvPr/>
            </p:nvGrpSpPr>
            <p:grpSpPr bwMode="auto">
              <a:xfrm>
                <a:off x="2532" y="1051"/>
                <a:ext cx="743" cy="185"/>
                <a:chOff x="1565" y="2568"/>
                <a:chExt cx="1118" cy="279"/>
              </a:xfrm>
            </p:grpSpPr>
            <p:sp>
              <p:nvSpPr>
                <p:cNvPr id="119"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0"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1"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2"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14" name="Group 76"/>
              <p:cNvGrpSpPr>
                <a:grpSpLocks/>
              </p:cNvGrpSpPr>
              <p:nvPr/>
            </p:nvGrpSpPr>
            <p:grpSpPr bwMode="auto">
              <a:xfrm rot="1353540">
                <a:off x="2682" y="1111"/>
                <a:ext cx="743" cy="186"/>
                <a:chOff x="1565" y="2568"/>
                <a:chExt cx="1118" cy="279"/>
              </a:xfrm>
            </p:grpSpPr>
            <p:sp>
              <p:nvSpPr>
                <p:cNvPr id="115"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6"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7"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8"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36" name="Group 237"/>
          <p:cNvGrpSpPr>
            <a:grpSpLocks/>
          </p:cNvGrpSpPr>
          <p:nvPr/>
        </p:nvGrpSpPr>
        <p:grpSpPr bwMode="auto">
          <a:xfrm rot="10082854">
            <a:off x="6195676" y="3083938"/>
            <a:ext cx="1196975" cy="303213"/>
            <a:chOff x="2598" y="1026"/>
            <a:chExt cx="957" cy="242"/>
          </a:xfrm>
        </p:grpSpPr>
        <p:grpSp>
          <p:nvGrpSpPr>
            <p:cNvPr id="137" name="Group 238"/>
            <p:cNvGrpSpPr>
              <a:grpSpLocks/>
            </p:cNvGrpSpPr>
            <p:nvPr/>
          </p:nvGrpSpPr>
          <p:grpSpPr bwMode="auto">
            <a:xfrm rot="-9970459" flipH="1" flipV="1">
              <a:off x="2598" y="1026"/>
              <a:ext cx="957" cy="242"/>
              <a:chOff x="2532" y="1051"/>
              <a:chExt cx="893" cy="246"/>
            </a:xfrm>
          </p:grpSpPr>
          <p:grpSp>
            <p:nvGrpSpPr>
              <p:cNvPr id="149" name="Group 239"/>
              <p:cNvGrpSpPr>
                <a:grpSpLocks/>
              </p:cNvGrpSpPr>
              <p:nvPr/>
            </p:nvGrpSpPr>
            <p:grpSpPr bwMode="auto">
              <a:xfrm>
                <a:off x="2532" y="1051"/>
                <a:ext cx="743" cy="185"/>
                <a:chOff x="1565" y="2568"/>
                <a:chExt cx="1118" cy="279"/>
              </a:xfrm>
            </p:grpSpPr>
            <p:sp>
              <p:nvSpPr>
                <p:cNvPr id="155" name="AutoShape 2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6" name="AutoShape 2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7" name="AutoShape 2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8" name="AutoShape 2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0" name="Group 244"/>
              <p:cNvGrpSpPr>
                <a:grpSpLocks/>
              </p:cNvGrpSpPr>
              <p:nvPr/>
            </p:nvGrpSpPr>
            <p:grpSpPr bwMode="auto">
              <a:xfrm rot="1353540">
                <a:off x="2682" y="1111"/>
                <a:ext cx="743" cy="186"/>
                <a:chOff x="1565" y="2568"/>
                <a:chExt cx="1118" cy="279"/>
              </a:xfrm>
            </p:grpSpPr>
            <p:sp>
              <p:nvSpPr>
                <p:cNvPr id="151" name="AutoShape 2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2" name="AutoShape 2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 name="AutoShape 2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 name="AutoShape 2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38" name="Group 249"/>
            <p:cNvGrpSpPr>
              <a:grpSpLocks/>
            </p:cNvGrpSpPr>
            <p:nvPr/>
          </p:nvGrpSpPr>
          <p:grpSpPr bwMode="auto">
            <a:xfrm rot="-9970459" flipH="1" flipV="1">
              <a:off x="2688" y="1056"/>
              <a:ext cx="784" cy="198"/>
              <a:chOff x="2532" y="1051"/>
              <a:chExt cx="893" cy="246"/>
            </a:xfrm>
          </p:grpSpPr>
          <p:grpSp>
            <p:nvGrpSpPr>
              <p:cNvPr id="139" name="Group 250"/>
              <p:cNvGrpSpPr>
                <a:grpSpLocks/>
              </p:cNvGrpSpPr>
              <p:nvPr/>
            </p:nvGrpSpPr>
            <p:grpSpPr bwMode="auto">
              <a:xfrm>
                <a:off x="2532" y="1051"/>
                <a:ext cx="743" cy="185"/>
                <a:chOff x="1565" y="2568"/>
                <a:chExt cx="1118" cy="279"/>
              </a:xfrm>
            </p:grpSpPr>
            <p:sp>
              <p:nvSpPr>
                <p:cNvPr id="145" name="AutoShape 2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6" name="AutoShape 2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7" name="AutoShape 2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8" name="AutoShape 2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40" name="Group 255"/>
              <p:cNvGrpSpPr>
                <a:grpSpLocks/>
              </p:cNvGrpSpPr>
              <p:nvPr/>
            </p:nvGrpSpPr>
            <p:grpSpPr bwMode="auto">
              <a:xfrm rot="1353540">
                <a:off x="2682" y="1111"/>
                <a:ext cx="743" cy="186"/>
                <a:chOff x="1565" y="2568"/>
                <a:chExt cx="1118" cy="279"/>
              </a:xfrm>
            </p:grpSpPr>
            <p:sp>
              <p:nvSpPr>
                <p:cNvPr id="141" name="AutoShape 2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2" name="AutoShape 2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3" name="AutoShape 2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4" name="AutoShape 2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81" name="文本框 3"/>
          <p:cNvSpPr txBox="1"/>
          <p:nvPr/>
        </p:nvSpPr>
        <p:spPr>
          <a:xfrm>
            <a:off x="3027993" y="2644667"/>
            <a:ext cx="7703736" cy="2554545"/>
          </a:xfrm>
          <a:prstGeom prst="rect">
            <a:avLst/>
          </a:prstGeom>
          <a:noFill/>
        </p:spPr>
        <p:txBody>
          <a:bodyPr wrap="square" rtlCol="0">
            <a:spAutoFit/>
          </a:bodyPr>
          <a:lstStyle/>
          <a:p>
            <a:r>
              <a:rPr kumimoji="1" lang="zh-CN" altLang="en-US" sz="3200" dirty="0" smtClean="0">
                <a:latin typeface="华文新魏" panose="02010800040101010101" pitchFamily="2" charset="-122"/>
                <a:ea typeface="华文新魏" panose="02010800040101010101" pitchFamily="2" charset="-122"/>
              </a:rPr>
              <a:t>思考：</a:t>
            </a:r>
            <a:endParaRPr kumimoji="1" lang="en-US" altLang="zh-CN" sz="3200" dirty="0" smtClean="0">
              <a:latin typeface="华文新魏" panose="02010800040101010101" pitchFamily="2" charset="-122"/>
              <a:ea typeface="华文新魏" panose="02010800040101010101" pitchFamily="2" charset="-122"/>
            </a:endParaRPr>
          </a:p>
          <a:p>
            <a:r>
              <a:rPr kumimoji="1" lang="en-US" altLang="zh-CN" sz="3200" dirty="0">
                <a:latin typeface="华文新魏" panose="02010800040101010101" pitchFamily="2" charset="-122"/>
                <a:ea typeface="华文新魏" panose="02010800040101010101" pitchFamily="2" charset="-122"/>
              </a:rPr>
              <a:t> </a:t>
            </a:r>
            <a:r>
              <a:rPr kumimoji="1" lang="en-US" altLang="zh-CN" sz="3200" dirty="0" smtClean="0">
                <a:latin typeface="华文新魏" panose="02010800040101010101" pitchFamily="2" charset="-122"/>
                <a:ea typeface="华文新魏" panose="02010800040101010101" pitchFamily="2" charset="-122"/>
              </a:rPr>
              <a:t>     </a:t>
            </a:r>
            <a:r>
              <a:rPr kumimoji="1" lang="zh-CN" altLang="en-US" sz="3200" dirty="0" smtClean="0">
                <a:latin typeface="华文新魏" panose="02010800040101010101" pitchFamily="2" charset="-122"/>
                <a:ea typeface="华文新魏" panose="02010800040101010101" pitchFamily="2" charset="-122"/>
              </a:rPr>
              <a:t>假若你与美国的一个商家谈好了一笔价值</a:t>
            </a:r>
            <a:r>
              <a:rPr kumimoji="1" lang="en-US" altLang="zh-CN" sz="3200" dirty="0" smtClean="0">
                <a:latin typeface="华文新魏" panose="02010800040101010101" pitchFamily="2" charset="-122"/>
                <a:ea typeface="华文新魏" panose="02010800040101010101" pitchFamily="2" charset="-122"/>
              </a:rPr>
              <a:t>100</a:t>
            </a:r>
            <a:r>
              <a:rPr kumimoji="1" lang="zh-CN" altLang="en-US" sz="3200" dirty="0" smtClean="0">
                <a:latin typeface="华文新魏" panose="02010800040101010101" pitchFamily="2" charset="-122"/>
                <a:ea typeface="华文新魏" panose="02010800040101010101" pitchFamily="2" charset="-122"/>
              </a:rPr>
              <a:t>亿人民币生意，现在所有手续已经办好，只差付款这一问题，请想一想如何完成付款？</a:t>
            </a:r>
            <a:endParaRPr kumimoji="1" lang="zh-CN" altLang="en-US" sz="3200" dirty="0">
              <a:latin typeface="华文新魏" panose="02010800040101010101" pitchFamily="2" charset="-122"/>
              <a:ea typeface="华文新魏" panose="02010800040101010101" pitchFamily="2" charset="-122"/>
            </a:endParaRPr>
          </a:p>
        </p:txBody>
      </p:sp>
      <p:sp>
        <p:nvSpPr>
          <p:cNvPr id="76" name="Oval 11"/>
          <p:cNvSpPr>
            <a:spLocks noChangeArrowheads="1"/>
          </p:cNvSpPr>
          <p:nvPr/>
        </p:nvSpPr>
        <p:spPr bwMode="gray">
          <a:xfrm>
            <a:off x="708994" y="2834011"/>
            <a:ext cx="1320800" cy="1319213"/>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77" name="Rectangle 184"/>
          <p:cNvSpPr>
            <a:spLocks noChangeArrowheads="1"/>
          </p:cNvSpPr>
          <p:nvPr/>
        </p:nvSpPr>
        <p:spPr bwMode="gray">
          <a:xfrm>
            <a:off x="910972" y="3202719"/>
            <a:ext cx="916843"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sz="3600" b="1" dirty="0" smtClean="0">
                <a:solidFill>
                  <a:srgbClr val="FF0000"/>
                </a:solidFill>
              </a:rPr>
              <a:t>EFT</a:t>
            </a:r>
            <a:endParaRPr lang="en-US" altLang="zh-CN" sz="3600" b="1" dirty="0">
              <a:solidFill>
                <a:srgbClr val="FF0000"/>
              </a:solidFill>
            </a:endParaRPr>
          </a:p>
        </p:txBody>
      </p:sp>
      <p:sp>
        <p:nvSpPr>
          <p:cNvPr id="78" name="文本框 3"/>
          <p:cNvSpPr txBox="1"/>
          <p:nvPr/>
        </p:nvSpPr>
        <p:spPr>
          <a:xfrm>
            <a:off x="235765" y="4163528"/>
            <a:ext cx="2646878" cy="584775"/>
          </a:xfrm>
          <a:prstGeom prst="rect">
            <a:avLst/>
          </a:prstGeom>
          <a:noFill/>
        </p:spPr>
        <p:txBody>
          <a:bodyPr wrap="none" rtlCol="0">
            <a:spAutoFit/>
          </a:bodyPr>
          <a:lstStyle/>
          <a:p>
            <a:r>
              <a:rPr lang="zh-CN" altLang="zh-CN" sz="3200" b="1" dirty="0">
                <a:solidFill>
                  <a:srgbClr val="FF0000"/>
                </a:solidFill>
                <a:latin typeface="华文新魏" panose="02010800040101010101" pitchFamily="2" charset="-122"/>
                <a:ea typeface="华文新魏" panose="02010800040101010101" pitchFamily="2" charset="-122"/>
              </a:rPr>
              <a:t>电子资金转账</a:t>
            </a:r>
            <a:endParaRPr kumimoji="1" lang="zh-CN" altLang="en-US" sz="3200" b="1"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086402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1.2</a:t>
            </a:r>
            <a:r>
              <a:rPr lang="zh-CN" altLang="zh-CN" b="1" dirty="0"/>
              <a:t>电子商务的形成与</a:t>
            </a:r>
            <a:r>
              <a:rPr lang="zh-CN" altLang="zh-CN" b="1" dirty="0" smtClean="0"/>
              <a:t>发展</a:t>
            </a:r>
            <a:endParaRPr kumimoji="1" lang="zh-CN" altLang="en-US" dirty="0"/>
          </a:p>
        </p:txBody>
      </p:sp>
      <p:sp>
        <p:nvSpPr>
          <p:cNvPr id="86" name="Oval 11"/>
          <p:cNvSpPr>
            <a:spLocks noChangeArrowheads="1"/>
          </p:cNvSpPr>
          <p:nvPr/>
        </p:nvSpPr>
        <p:spPr bwMode="gray">
          <a:xfrm>
            <a:off x="708994" y="2796424"/>
            <a:ext cx="1320800" cy="1319213"/>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87" name="Group 35"/>
          <p:cNvGrpSpPr>
            <a:grpSpLocks/>
          </p:cNvGrpSpPr>
          <p:nvPr/>
        </p:nvGrpSpPr>
        <p:grpSpPr bwMode="auto">
          <a:xfrm rot="10082854">
            <a:off x="4414501" y="5117526"/>
            <a:ext cx="1198562" cy="303212"/>
            <a:chOff x="2598" y="1026"/>
            <a:chExt cx="957" cy="242"/>
          </a:xfrm>
        </p:grpSpPr>
        <p:grpSp>
          <p:nvGrpSpPr>
            <p:cNvPr id="88" name="Group 36"/>
            <p:cNvGrpSpPr>
              <a:grpSpLocks/>
            </p:cNvGrpSpPr>
            <p:nvPr/>
          </p:nvGrpSpPr>
          <p:grpSpPr bwMode="auto">
            <a:xfrm rot="-9970459" flipH="1" flipV="1">
              <a:off x="2598" y="1026"/>
              <a:ext cx="957" cy="242"/>
              <a:chOff x="2532" y="1051"/>
              <a:chExt cx="893" cy="246"/>
            </a:xfrm>
          </p:grpSpPr>
          <p:grpSp>
            <p:nvGrpSpPr>
              <p:cNvPr id="100" name="Group 37"/>
              <p:cNvGrpSpPr>
                <a:grpSpLocks/>
              </p:cNvGrpSpPr>
              <p:nvPr/>
            </p:nvGrpSpPr>
            <p:grpSpPr bwMode="auto">
              <a:xfrm>
                <a:off x="2532" y="1051"/>
                <a:ext cx="743" cy="185"/>
                <a:chOff x="1565" y="2568"/>
                <a:chExt cx="1118" cy="279"/>
              </a:xfrm>
            </p:grpSpPr>
            <p:sp>
              <p:nvSpPr>
                <p:cNvPr id="106"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7"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8"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9"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01" name="Group 42"/>
              <p:cNvGrpSpPr>
                <a:grpSpLocks/>
              </p:cNvGrpSpPr>
              <p:nvPr/>
            </p:nvGrpSpPr>
            <p:grpSpPr bwMode="auto">
              <a:xfrm rot="1353540">
                <a:off x="2682" y="1111"/>
                <a:ext cx="743" cy="186"/>
                <a:chOff x="1565" y="2568"/>
                <a:chExt cx="1118" cy="279"/>
              </a:xfrm>
            </p:grpSpPr>
            <p:sp>
              <p:nvSpPr>
                <p:cNvPr id="102"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3"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4"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5"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89" name="Group 47"/>
            <p:cNvGrpSpPr>
              <a:grpSpLocks/>
            </p:cNvGrpSpPr>
            <p:nvPr/>
          </p:nvGrpSpPr>
          <p:grpSpPr bwMode="auto">
            <a:xfrm rot="-9970459" flipH="1" flipV="1">
              <a:off x="2688" y="1056"/>
              <a:ext cx="784" cy="198"/>
              <a:chOff x="2532" y="1051"/>
              <a:chExt cx="893" cy="246"/>
            </a:xfrm>
          </p:grpSpPr>
          <p:grpSp>
            <p:nvGrpSpPr>
              <p:cNvPr id="90" name="Group 48"/>
              <p:cNvGrpSpPr>
                <a:grpSpLocks/>
              </p:cNvGrpSpPr>
              <p:nvPr/>
            </p:nvGrpSpPr>
            <p:grpSpPr bwMode="auto">
              <a:xfrm>
                <a:off x="2532" y="1051"/>
                <a:ext cx="743" cy="185"/>
                <a:chOff x="1565" y="2568"/>
                <a:chExt cx="1118" cy="279"/>
              </a:xfrm>
            </p:grpSpPr>
            <p:sp>
              <p:nvSpPr>
                <p:cNvPr id="96"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7"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8"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9"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91" name="Group 53"/>
              <p:cNvGrpSpPr>
                <a:grpSpLocks/>
              </p:cNvGrpSpPr>
              <p:nvPr/>
            </p:nvGrpSpPr>
            <p:grpSpPr bwMode="auto">
              <a:xfrm rot="1353540">
                <a:off x="2682" y="1111"/>
                <a:ext cx="743" cy="186"/>
                <a:chOff x="1565" y="2568"/>
                <a:chExt cx="1118" cy="279"/>
              </a:xfrm>
            </p:grpSpPr>
            <p:sp>
              <p:nvSpPr>
                <p:cNvPr id="92"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3"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4"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5"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10" name="Group 58"/>
          <p:cNvGrpSpPr>
            <a:grpSpLocks/>
          </p:cNvGrpSpPr>
          <p:nvPr/>
        </p:nvGrpSpPr>
        <p:grpSpPr bwMode="auto">
          <a:xfrm rot="10082854">
            <a:off x="8078451" y="5049263"/>
            <a:ext cx="1196975" cy="303213"/>
            <a:chOff x="2598" y="1026"/>
            <a:chExt cx="957" cy="242"/>
          </a:xfrm>
        </p:grpSpPr>
        <p:grpSp>
          <p:nvGrpSpPr>
            <p:cNvPr id="111" name="Group 59"/>
            <p:cNvGrpSpPr>
              <a:grpSpLocks/>
            </p:cNvGrpSpPr>
            <p:nvPr/>
          </p:nvGrpSpPr>
          <p:grpSpPr bwMode="auto">
            <a:xfrm rot="-9970459" flipH="1" flipV="1">
              <a:off x="2598" y="1026"/>
              <a:ext cx="957" cy="242"/>
              <a:chOff x="2532" y="1051"/>
              <a:chExt cx="893" cy="246"/>
            </a:xfrm>
          </p:grpSpPr>
          <p:grpSp>
            <p:nvGrpSpPr>
              <p:cNvPr id="123" name="Group 60"/>
              <p:cNvGrpSpPr>
                <a:grpSpLocks/>
              </p:cNvGrpSpPr>
              <p:nvPr/>
            </p:nvGrpSpPr>
            <p:grpSpPr bwMode="auto">
              <a:xfrm>
                <a:off x="2532" y="1051"/>
                <a:ext cx="743" cy="185"/>
                <a:chOff x="1565" y="2568"/>
                <a:chExt cx="1118" cy="279"/>
              </a:xfrm>
            </p:grpSpPr>
            <p:sp>
              <p:nvSpPr>
                <p:cNvPr id="129"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0"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1"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2"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24" name="Group 65"/>
              <p:cNvGrpSpPr>
                <a:grpSpLocks/>
              </p:cNvGrpSpPr>
              <p:nvPr/>
            </p:nvGrpSpPr>
            <p:grpSpPr bwMode="auto">
              <a:xfrm rot="1353540">
                <a:off x="2682" y="1111"/>
                <a:ext cx="743" cy="186"/>
                <a:chOff x="1565" y="2568"/>
                <a:chExt cx="1118" cy="279"/>
              </a:xfrm>
            </p:grpSpPr>
            <p:sp>
              <p:nvSpPr>
                <p:cNvPr id="125"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6"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7"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8"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12" name="Group 70"/>
            <p:cNvGrpSpPr>
              <a:grpSpLocks/>
            </p:cNvGrpSpPr>
            <p:nvPr/>
          </p:nvGrpSpPr>
          <p:grpSpPr bwMode="auto">
            <a:xfrm rot="-9970459" flipH="1" flipV="1">
              <a:off x="2688" y="1056"/>
              <a:ext cx="784" cy="198"/>
              <a:chOff x="2532" y="1051"/>
              <a:chExt cx="893" cy="246"/>
            </a:xfrm>
          </p:grpSpPr>
          <p:grpSp>
            <p:nvGrpSpPr>
              <p:cNvPr id="113" name="Group 71"/>
              <p:cNvGrpSpPr>
                <a:grpSpLocks/>
              </p:cNvGrpSpPr>
              <p:nvPr/>
            </p:nvGrpSpPr>
            <p:grpSpPr bwMode="auto">
              <a:xfrm>
                <a:off x="2532" y="1051"/>
                <a:ext cx="743" cy="185"/>
                <a:chOff x="1565" y="2568"/>
                <a:chExt cx="1118" cy="279"/>
              </a:xfrm>
            </p:grpSpPr>
            <p:sp>
              <p:nvSpPr>
                <p:cNvPr id="119"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0"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1"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2"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14" name="Group 76"/>
              <p:cNvGrpSpPr>
                <a:grpSpLocks/>
              </p:cNvGrpSpPr>
              <p:nvPr/>
            </p:nvGrpSpPr>
            <p:grpSpPr bwMode="auto">
              <a:xfrm rot="1353540">
                <a:off x="2682" y="1111"/>
                <a:ext cx="743" cy="186"/>
                <a:chOff x="1565" y="2568"/>
                <a:chExt cx="1118" cy="279"/>
              </a:xfrm>
            </p:grpSpPr>
            <p:sp>
              <p:nvSpPr>
                <p:cNvPr id="115"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6"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7"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8"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133" name="Rectangle 184"/>
          <p:cNvSpPr>
            <a:spLocks noChangeArrowheads="1"/>
          </p:cNvSpPr>
          <p:nvPr/>
        </p:nvSpPr>
        <p:spPr bwMode="gray">
          <a:xfrm>
            <a:off x="910972" y="3202719"/>
            <a:ext cx="916843"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sz="3600" b="1" dirty="0" smtClean="0">
                <a:solidFill>
                  <a:srgbClr val="FF0000"/>
                </a:solidFill>
              </a:rPr>
              <a:t>EFT</a:t>
            </a:r>
            <a:endParaRPr lang="en-US" altLang="zh-CN" sz="3600" b="1" dirty="0">
              <a:solidFill>
                <a:srgbClr val="FF0000"/>
              </a:solidFill>
            </a:endParaRPr>
          </a:p>
        </p:txBody>
      </p:sp>
      <p:grpSp>
        <p:nvGrpSpPr>
          <p:cNvPr id="136" name="Group 237"/>
          <p:cNvGrpSpPr>
            <a:grpSpLocks/>
          </p:cNvGrpSpPr>
          <p:nvPr/>
        </p:nvGrpSpPr>
        <p:grpSpPr bwMode="auto">
          <a:xfrm rot="10082854">
            <a:off x="6195676" y="3083938"/>
            <a:ext cx="1196975" cy="303213"/>
            <a:chOff x="2598" y="1026"/>
            <a:chExt cx="957" cy="242"/>
          </a:xfrm>
        </p:grpSpPr>
        <p:grpSp>
          <p:nvGrpSpPr>
            <p:cNvPr id="137" name="Group 238"/>
            <p:cNvGrpSpPr>
              <a:grpSpLocks/>
            </p:cNvGrpSpPr>
            <p:nvPr/>
          </p:nvGrpSpPr>
          <p:grpSpPr bwMode="auto">
            <a:xfrm rot="-9970459" flipH="1" flipV="1">
              <a:off x="2598" y="1026"/>
              <a:ext cx="957" cy="242"/>
              <a:chOff x="2532" y="1051"/>
              <a:chExt cx="893" cy="246"/>
            </a:xfrm>
          </p:grpSpPr>
          <p:grpSp>
            <p:nvGrpSpPr>
              <p:cNvPr id="149" name="Group 239"/>
              <p:cNvGrpSpPr>
                <a:grpSpLocks/>
              </p:cNvGrpSpPr>
              <p:nvPr/>
            </p:nvGrpSpPr>
            <p:grpSpPr bwMode="auto">
              <a:xfrm>
                <a:off x="2532" y="1051"/>
                <a:ext cx="743" cy="185"/>
                <a:chOff x="1565" y="2568"/>
                <a:chExt cx="1118" cy="279"/>
              </a:xfrm>
            </p:grpSpPr>
            <p:sp>
              <p:nvSpPr>
                <p:cNvPr id="155" name="AutoShape 2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6" name="AutoShape 2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7" name="AutoShape 2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8" name="AutoShape 2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0" name="Group 244"/>
              <p:cNvGrpSpPr>
                <a:grpSpLocks/>
              </p:cNvGrpSpPr>
              <p:nvPr/>
            </p:nvGrpSpPr>
            <p:grpSpPr bwMode="auto">
              <a:xfrm rot="1353540">
                <a:off x="2682" y="1111"/>
                <a:ext cx="743" cy="186"/>
                <a:chOff x="1565" y="2568"/>
                <a:chExt cx="1118" cy="279"/>
              </a:xfrm>
            </p:grpSpPr>
            <p:sp>
              <p:nvSpPr>
                <p:cNvPr id="151" name="AutoShape 2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2" name="AutoShape 2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 name="AutoShape 2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 name="AutoShape 2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38" name="Group 249"/>
            <p:cNvGrpSpPr>
              <a:grpSpLocks/>
            </p:cNvGrpSpPr>
            <p:nvPr/>
          </p:nvGrpSpPr>
          <p:grpSpPr bwMode="auto">
            <a:xfrm rot="-9970459" flipH="1" flipV="1">
              <a:off x="2688" y="1056"/>
              <a:ext cx="784" cy="198"/>
              <a:chOff x="2532" y="1051"/>
              <a:chExt cx="893" cy="246"/>
            </a:xfrm>
          </p:grpSpPr>
          <p:grpSp>
            <p:nvGrpSpPr>
              <p:cNvPr id="139" name="Group 250"/>
              <p:cNvGrpSpPr>
                <a:grpSpLocks/>
              </p:cNvGrpSpPr>
              <p:nvPr/>
            </p:nvGrpSpPr>
            <p:grpSpPr bwMode="auto">
              <a:xfrm>
                <a:off x="2532" y="1051"/>
                <a:ext cx="743" cy="185"/>
                <a:chOff x="1565" y="2568"/>
                <a:chExt cx="1118" cy="279"/>
              </a:xfrm>
            </p:grpSpPr>
            <p:sp>
              <p:nvSpPr>
                <p:cNvPr id="145" name="AutoShape 2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6" name="AutoShape 2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7" name="AutoShape 2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8" name="AutoShape 2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40" name="Group 255"/>
              <p:cNvGrpSpPr>
                <a:grpSpLocks/>
              </p:cNvGrpSpPr>
              <p:nvPr/>
            </p:nvGrpSpPr>
            <p:grpSpPr bwMode="auto">
              <a:xfrm rot="1353540">
                <a:off x="2682" y="1111"/>
                <a:ext cx="743" cy="186"/>
                <a:chOff x="1565" y="2568"/>
                <a:chExt cx="1118" cy="279"/>
              </a:xfrm>
            </p:grpSpPr>
            <p:sp>
              <p:nvSpPr>
                <p:cNvPr id="141" name="AutoShape 2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2" name="AutoShape 2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3" name="AutoShape 2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4" name="AutoShape 2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76" name="文本框 3"/>
          <p:cNvSpPr txBox="1"/>
          <p:nvPr/>
        </p:nvSpPr>
        <p:spPr>
          <a:xfrm>
            <a:off x="2741064" y="1936572"/>
            <a:ext cx="8780869" cy="4453912"/>
          </a:xfrm>
          <a:prstGeom prst="rect">
            <a:avLst/>
          </a:prstGeom>
          <a:noFill/>
        </p:spPr>
        <p:txBody>
          <a:bodyPr wrap="square" rtlCol="0">
            <a:spAutoFit/>
          </a:bodyPr>
          <a:lstStyle/>
          <a:p>
            <a:pPr marL="457200" indent="-457200">
              <a:lnSpc>
                <a:spcPct val="150000"/>
              </a:lnSpc>
              <a:buFont typeface="Wingdings" panose="05000000000000000000" pitchFamily="2" charset="2"/>
              <a:buChar char="u"/>
            </a:pPr>
            <a:r>
              <a:rPr lang="zh-CN" altLang="en-US" sz="3200" dirty="0" smtClean="0">
                <a:latin typeface="华文新魏" panose="02010800040101010101" pitchFamily="2" charset="-122"/>
                <a:ea typeface="华文新魏" panose="02010800040101010101" pitchFamily="2" charset="-122"/>
              </a:rPr>
              <a:t>出现时间：</a:t>
            </a:r>
            <a:r>
              <a:rPr lang="en-US" altLang="zh-CN" sz="3200" dirty="0" smtClean="0">
                <a:latin typeface="华文新魏" panose="02010800040101010101" pitchFamily="2" charset="-122"/>
                <a:ea typeface="华文新魏" panose="02010800040101010101" pitchFamily="2" charset="-122"/>
              </a:rPr>
              <a:t>20</a:t>
            </a:r>
            <a:r>
              <a:rPr lang="zh-CN" altLang="zh-CN" sz="3200" dirty="0">
                <a:latin typeface="华文新魏" panose="02010800040101010101" pitchFamily="2" charset="-122"/>
                <a:ea typeface="华文新魏" panose="02010800040101010101" pitchFamily="2" charset="-122"/>
              </a:rPr>
              <a:t>世纪</a:t>
            </a:r>
            <a:r>
              <a:rPr lang="en-US" altLang="zh-CN" sz="3200" dirty="0">
                <a:latin typeface="华文新魏" panose="02010800040101010101" pitchFamily="2" charset="-122"/>
                <a:ea typeface="华文新魏" panose="02010800040101010101" pitchFamily="2" charset="-122"/>
              </a:rPr>
              <a:t>70</a:t>
            </a:r>
            <a:r>
              <a:rPr lang="zh-CN" altLang="zh-CN" sz="3200" dirty="0" smtClean="0">
                <a:latin typeface="华文新魏" panose="02010800040101010101" pitchFamily="2" charset="-122"/>
                <a:ea typeface="华文新魏" panose="02010800040101010101" pitchFamily="2" charset="-122"/>
              </a:rPr>
              <a:t>年</a:t>
            </a:r>
            <a:endParaRPr lang="en-US" altLang="zh-CN" sz="3200" dirty="0" smtClean="0">
              <a:latin typeface="华文新魏" panose="02010800040101010101" pitchFamily="2" charset="-122"/>
              <a:ea typeface="华文新魏" panose="02010800040101010101" pitchFamily="2" charset="-122"/>
            </a:endParaRPr>
          </a:p>
          <a:p>
            <a:pPr marL="457200" indent="-457200">
              <a:lnSpc>
                <a:spcPct val="150000"/>
              </a:lnSpc>
              <a:buFont typeface="Wingdings" panose="05000000000000000000" pitchFamily="2" charset="2"/>
              <a:buChar char="u"/>
            </a:pPr>
            <a:r>
              <a:rPr lang="zh-CN" altLang="en-US" sz="3200" dirty="0" smtClean="0">
                <a:latin typeface="华文新魏" panose="02010800040101010101" pitchFamily="2" charset="-122"/>
                <a:ea typeface="华文新魏" panose="02010800040101010101" pitchFamily="2" charset="-122"/>
              </a:rPr>
              <a:t>英文全称：  </a:t>
            </a:r>
            <a:r>
              <a:rPr lang="en-US" altLang="zh-CN" sz="3200" dirty="0" smtClean="0">
                <a:latin typeface="华文新魏" panose="02010800040101010101" pitchFamily="2" charset="-122"/>
                <a:ea typeface="华文新魏" panose="02010800040101010101" pitchFamily="2" charset="-122"/>
              </a:rPr>
              <a:t>electronic </a:t>
            </a:r>
            <a:r>
              <a:rPr lang="en-US" altLang="zh-CN" sz="3200" dirty="0">
                <a:latin typeface="华文新魏" panose="02010800040101010101" pitchFamily="2" charset="-122"/>
                <a:ea typeface="华文新魏" panose="02010800040101010101" pitchFamily="2" charset="-122"/>
              </a:rPr>
              <a:t>funds </a:t>
            </a:r>
            <a:r>
              <a:rPr lang="en-US" altLang="zh-CN" sz="3200" dirty="0" smtClean="0">
                <a:latin typeface="华文新魏" panose="02010800040101010101" pitchFamily="2" charset="-122"/>
                <a:ea typeface="华文新魏" panose="02010800040101010101" pitchFamily="2" charset="-122"/>
              </a:rPr>
              <a:t>transfer</a:t>
            </a:r>
          </a:p>
          <a:p>
            <a:pPr marL="457200" indent="-457200">
              <a:lnSpc>
                <a:spcPct val="150000"/>
              </a:lnSpc>
              <a:buFont typeface="Wingdings" panose="05000000000000000000" pitchFamily="2" charset="2"/>
              <a:buChar char="u"/>
            </a:pPr>
            <a:r>
              <a:rPr lang="zh-CN" altLang="zh-CN" sz="3200" dirty="0" smtClean="0">
                <a:latin typeface="华文新魏" panose="02010800040101010101" pitchFamily="2" charset="-122"/>
                <a:ea typeface="华文新魏" panose="02010800040101010101" pitchFamily="2" charset="-122"/>
              </a:rPr>
              <a:t>目标</a:t>
            </a:r>
            <a:r>
              <a:rPr lang="zh-CN" altLang="en-US" sz="3200" dirty="0" smtClean="0">
                <a:latin typeface="华文新魏" panose="02010800040101010101" pitchFamily="2" charset="-122"/>
                <a:ea typeface="华文新魏" panose="02010800040101010101" pitchFamily="2" charset="-122"/>
              </a:rPr>
              <a:t>：</a:t>
            </a:r>
            <a:r>
              <a:rPr lang="zh-CN" altLang="zh-CN" sz="3200" dirty="0" smtClean="0">
                <a:latin typeface="华文新魏" panose="02010800040101010101" pitchFamily="2" charset="-122"/>
                <a:ea typeface="华文新魏" panose="02010800040101010101" pitchFamily="2" charset="-122"/>
              </a:rPr>
              <a:t>通过</a:t>
            </a:r>
            <a:r>
              <a:rPr lang="zh-CN" altLang="zh-CN" sz="3200" dirty="0">
                <a:latin typeface="华文新魏" panose="02010800040101010101" pitchFamily="2" charset="-122"/>
                <a:ea typeface="华文新魏" panose="02010800040101010101" pitchFamily="2" charset="-122"/>
              </a:rPr>
              <a:t>安全的</a:t>
            </a:r>
            <a:r>
              <a:rPr lang="zh-CN" altLang="zh-CN" sz="3200" dirty="0" smtClean="0">
                <a:latin typeface="华文新魏" panose="02010800040101010101" pitchFamily="2" charset="-122"/>
                <a:ea typeface="华文新魏" panose="02010800040101010101" pitchFamily="2" charset="-122"/>
              </a:rPr>
              <a:t>专用通信网</a:t>
            </a:r>
            <a:r>
              <a:rPr lang="en-US" altLang="zh-CN" sz="3200" dirty="0">
                <a:latin typeface="华文新魏" panose="02010800040101010101" pitchFamily="2" charset="-122"/>
                <a:ea typeface="华文新魏" panose="02010800040101010101" pitchFamily="2" charset="-122"/>
              </a:rPr>
              <a:t> </a:t>
            </a:r>
            <a:r>
              <a:rPr lang="zh-CN" altLang="zh-CN" sz="3200" dirty="0" smtClean="0">
                <a:latin typeface="华文新魏" panose="02010800040101010101" pitchFamily="2" charset="-122"/>
                <a:ea typeface="华文新魏" panose="02010800040101010101" pitchFamily="2" charset="-122"/>
              </a:rPr>
              <a:t>络</a:t>
            </a:r>
            <a:r>
              <a:rPr lang="zh-CN" altLang="zh-CN" sz="3200" dirty="0">
                <a:latin typeface="华文新魏" panose="02010800040101010101" pitchFamily="2" charset="-122"/>
                <a:ea typeface="华文新魏" panose="02010800040101010101" pitchFamily="2" charset="-122"/>
              </a:rPr>
              <a:t>，以电子的方式实现金融机构</a:t>
            </a:r>
            <a:r>
              <a:rPr lang="zh-CN" altLang="zh-CN" sz="3200" dirty="0" smtClean="0">
                <a:latin typeface="华文新魏" panose="02010800040101010101" pitchFamily="2" charset="-122"/>
                <a:ea typeface="华文新魏" panose="02010800040101010101" pitchFamily="2" charset="-122"/>
              </a:rPr>
              <a:t>之</a:t>
            </a:r>
            <a:r>
              <a:rPr lang="zh-CN" altLang="en-US" sz="3200" dirty="0" smtClean="0">
                <a:latin typeface="华文新魏" panose="02010800040101010101" pitchFamily="2" charset="-122"/>
                <a:ea typeface="华文新魏" panose="02010800040101010101" pitchFamily="2" charset="-122"/>
              </a:rPr>
              <a:t>间</a:t>
            </a:r>
            <a:r>
              <a:rPr lang="zh-CN" altLang="zh-CN" sz="3200" dirty="0" smtClean="0">
                <a:latin typeface="华文新魏" panose="02010800040101010101" pitchFamily="2" charset="-122"/>
                <a:ea typeface="华文新魏" panose="02010800040101010101" pitchFamily="2" charset="-122"/>
              </a:rPr>
              <a:t>以及</a:t>
            </a:r>
            <a:r>
              <a:rPr lang="zh-CN" altLang="zh-CN" sz="3200" dirty="0">
                <a:latin typeface="华文新魏" panose="02010800040101010101" pitchFamily="2" charset="-122"/>
                <a:ea typeface="华文新魏" panose="02010800040101010101" pitchFamily="2" charset="-122"/>
              </a:rPr>
              <a:t>少数大公司之间的资金</a:t>
            </a:r>
            <a:r>
              <a:rPr lang="zh-CN" altLang="zh-CN" sz="3200" dirty="0" smtClean="0">
                <a:latin typeface="华文新魏" panose="02010800040101010101" pitchFamily="2" charset="-122"/>
                <a:ea typeface="华文新魏" panose="02010800040101010101" pitchFamily="2" charset="-122"/>
              </a:rPr>
              <a:t>转移</a:t>
            </a:r>
            <a:endParaRPr lang="en-US" altLang="zh-CN" sz="3200" dirty="0" smtClean="0">
              <a:latin typeface="华文新魏" panose="02010800040101010101" pitchFamily="2" charset="-122"/>
              <a:ea typeface="华文新魏" panose="02010800040101010101" pitchFamily="2" charset="-122"/>
            </a:endParaRPr>
          </a:p>
          <a:p>
            <a:pPr marL="457200" indent="-457200">
              <a:lnSpc>
                <a:spcPct val="150000"/>
              </a:lnSpc>
              <a:buFont typeface="Wingdings" panose="05000000000000000000" pitchFamily="2" charset="2"/>
              <a:buChar char="u"/>
            </a:pPr>
            <a:r>
              <a:rPr lang="zh-CN" altLang="en-US" sz="3200" dirty="0" smtClean="0">
                <a:latin typeface="华文新魏" panose="02010800040101010101" pitchFamily="2" charset="-122"/>
                <a:ea typeface="华文新魏" panose="02010800040101010101" pitchFamily="2" charset="-122"/>
              </a:rPr>
              <a:t>缺点：</a:t>
            </a:r>
            <a:r>
              <a:rPr lang="zh-CN" altLang="zh-CN" sz="3200" dirty="0" smtClean="0">
                <a:latin typeface="华文新魏" panose="02010800040101010101" pitchFamily="2" charset="-122"/>
                <a:ea typeface="华文新魏" panose="02010800040101010101" pitchFamily="2" charset="-122"/>
              </a:rPr>
              <a:t>使用费用</a:t>
            </a:r>
            <a:r>
              <a:rPr lang="zh-CN" altLang="zh-CN" sz="3200" dirty="0">
                <a:latin typeface="华文新魏" panose="02010800040101010101" pitchFamily="2" charset="-122"/>
                <a:ea typeface="华文新魏" panose="02010800040101010101" pitchFamily="2" charset="-122"/>
              </a:rPr>
              <a:t>高昂</a:t>
            </a:r>
            <a:r>
              <a:rPr lang="zh-CN" altLang="zh-CN" sz="3200" dirty="0" smtClean="0">
                <a:latin typeface="华文新魏" panose="02010800040101010101" pitchFamily="2" charset="-122"/>
                <a:ea typeface="华文新魏" panose="02010800040101010101" pitchFamily="2" charset="-122"/>
              </a:rPr>
              <a:t>，</a:t>
            </a:r>
            <a:r>
              <a:rPr lang="zh-CN" altLang="zh-CN" sz="3200" dirty="0">
                <a:latin typeface="华文新魏" panose="02010800040101010101" pitchFamily="2" charset="-122"/>
                <a:ea typeface="华文新魏" panose="02010800040101010101" pitchFamily="2" charset="-122"/>
              </a:rPr>
              <a:t>应用范围非常</a:t>
            </a:r>
            <a:r>
              <a:rPr lang="zh-CN" altLang="zh-CN" sz="3200" dirty="0" smtClean="0">
                <a:latin typeface="华文新魏" panose="02010800040101010101" pitchFamily="2" charset="-122"/>
                <a:ea typeface="华文新魏" panose="02010800040101010101" pitchFamily="2" charset="-122"/>
              </a:rPr>
              <a:t>有限</a:t>
            </a:r>
            <a:endParaRPr lang="zh-CN" altLang="zh-CN" sz="3200" dirty="0">
              <a:latin typeface="华文新魏" panose="02010800040101010101" pitchFamily="2" charset="-122"/>
              <a:ea typeface="华文新魏" panose="02010800040101010101" pitchFamily="2" charset="-122"/>
            </a:endParaRPr>
          </a:p>
        </p:txBody>
      </p:sp>
      <p:sp>
        <p:nvSpPr>
          <p:cNvPr id="77" name="文本框 3"/>
          <p:cNvSpPr txBox="1"/>
          <p:nvPr/>
        </p:nvSpPr>
        <p:spPr>
          <a:xfrm>
            <a:off x="235765" y="4163528"/>
            <a:ext cx="2646878" cy="584775"/>
          </a:xfrm>
          <a:prstGeom prst="rect">
            <a:avLst/>
          </a:prstGeom>
          <a:noFill/>
        </p:spPr>
        <p:txBody>
          <a:bodyPr wrap="none" rtlCol="0">
            <a:spAutoFit/>
          </a:bodyPr>
          <a:lstStyle/>
          <a:p>
            <a:r>
              <a:rPr lang="zh-CN" altLang="zh-CN" sz="3200" b="1" dirty="0">
                <a:solidFill>
                  <a:srgbClr val="FF0000"/>
                </a:solidFill>
                <a:latin typeface="华文新魏" panose="02010800040101010101" pitchFamily="2" charset="-122"/>
                <a:ea typeface="华文新魏" panose="02010800040101010101" pitchFamily="2" charset="-122"/>
              </a:rPr>
              <a:t>电子资金转账</a:t>
            </a:r>
            <a:endParaRPr kumimoji="1" lang="zh-CN" altLang="en-US" sz="3200" b="1"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825463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1.2</a:t>
            </a:r>
            <a:r>
              <a:rPr lang="zh-CN" altLang="zh-CN" b="1" dirty="0"/>
              <a:t>电子商务的形成与</a:t>
            </a:r>
            <a:r>
              <a:rPr lang="zh-CN" altLang="zh-CN" b="1" dirty="0" smtClean="0"/>
              <a:t>发展</a:t>
            </a:r>
            <a:endParaRPr kumimoji="1" lang="zh-CN" altLang="en-US" dirty="0"/>
          </a:p>
        </p:txBody>
      </p:sp>
      <p:sp>
        <p:nvSpPr>
          <p:cNvPr id="86" name="Oval 11"/>
          <p:cNvSpPr>
            <a:spLocks noChangeArrowheads="1"/>
          </p:cNvSpPr>
          <p:nvPr/>
        </p:nvSpPr>
        <p:spPr bwMode="gray">
          <a:xfrm>
            <a:off x="910889" y="2682681"/>
            <a:ext cx="1320800" cy="1319213"/>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87" name="Group 35"/>
          <p:cNvGrpSpPr>
            <a:grpSpLocks/>
          </p:cNvGrpSpPr>
          <p:nvPr/>
        </p:nvGrpSpPr>
        <p:grpSpPr bwMode="auto">
          <a:xfrm rot="10082854">
            <a:off x="4414501" y="5117526"/>
            <a:ext cx="1198562" cy="303212"/>
            <a:chOff x="2598" y="1026"/>
            <a:chExt cx="957" cy="242"/>
          </a:xfrm>
        </p:grpSpPr>
        <p:grpSp>
          <p:nvGrpSpPr>
            <p:cNvPr id="88" name="Group 36"/>
            <p:cNvGrpSpPr>
              <a:grpSpLocks/>
            </p:cNvGrpSpPr>
            <p:nvPr/>
          </p:nvGrpSpPr>
          <p:grpSpPr bwMode="auto">
            <a:xfrm rot="-9970459" flipH="1" flipV="1">
              <a:off x="2598" y="1026"/>
              <a:ext cx="957" cy="242"/>
              <a:chOff x="2532" y="1051"/>
              <a:chExt cx="893" cy="246"/>
            </a:xfrm>
          </p:grpSpPr>
          <p:grpSp>
            <p:nvGrpSpPr>
              <p:cNvPr id="100" name="Group 37"/>
              <p:cNvGrpSpPr>
                <a:grpSpLocks/>
              </p:cNvGrpSpPr>
              <p:nvPr/>
            </p:nvGrpSpPr>
            <p:grpSpPr bwMode="auto">
              <a:xfrm>
                <a:off x="2532" y="1051"/>
                <a:ext cx="743" cy="185"/>
                <a:chOff x="1565" y="2568"/>
                <a:chExt cx="1118" cy="279"/>
              </a:xfrm>
            </p:grpSpPr>
            <p:sp>
              <p:nvSpPr>
                <p:cNvPr id="106"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7"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8"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9"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01" name="Group 42"/>
              <p:cNvGrpSpPr>
                <a:grpSpLocks/>
              </p:cNvGrpSpPr>
              <p:nvPr/>
            </p:nvGrpSpPr>
            <p:grpSpPr bwMode="auto">
              <a:xfrm rot="1353540">
                <a:off x="2682" y="1111"/>
                <a:ext cx="743" cy="186"/>
                <a:chOff x="1565" y="2568"/>
                <a:chExt cx="1118" cy="279"/>
              </a:xfrm>
            </p:grpSpPr>
            <p:sp>
              <p:nvSpPr>
                <p:cNvPr id="102"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3"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4"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5"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89" name="Group 47"/>
            <p:cNvGrpSpPr>
              <a:grpSpLocks/>
            </p:cNvGrpSpPr>
            <p:nvPr/>
          </p:nvGrpSpPr>
          <p:grpSpPr bwMode="auto">
            <a:xfrm rot="-9970459" flipH="1" flipV="1">
              <a:off x="2688" y="1056"/>
              <a:ext cx="784" cy="198"/>
              <a:chOff x="2532" y="1051"/>
              <a:chExt cx="893" cy="246"/>
            </a:xfrm>
          </p:grpSpPr>
          <p:grpSp>
            <p:nvGrpSpPr>
              <p:cNvPr id="90" name="Group 48"/>
              <p:cNvGrpSpPr>
                <a:grpSpLocks/>
              </p:cNvGrpSpPr>
              <p:nvPr/>
            </p:nvGrpSpPr>
            <p:grpSpPr bwMode="auto">
              <a:xfrm>
                <a:off x="2532" y="1051"/>
                <a:ext cx="743" cy="185"/>
                <a:chOff x="1565" y="2568"/>
                <a:chExt cx="1118" cy="279"/>
              </a:xfrm>
            </p:grpSpPr>
            <p:sp>
              <p:nvSpPr>
                <p:cNvPr id="96"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7"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8"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9"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91" name="Group 53"/>
              <p:cNvGrpSpPr>
                <a:grpSpLocks/>
              </p:cNvGrpSpPr>
              <p:nvPr/>
            </p:nvGrpSpPr>
            <p:grpSpPr bwMode="auto">
              <a:xfrm rot="1353540">
                <a:off x="2682" y="1111"/>
                <a:ext cx="743" cy="186"/>
                <a:chOff x="1565" y="2568"/>
                <a:chExt cx="1118" cy="279"/>
              </a:xfrm>
            </p:grpSpPr>
            <p:sp>
              <p:nvSpPr>
                <p:cNvPr id="92"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3"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4"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5"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10" name="Group 58"/>
          <p:cNvGrpSpPr>
            <a:grpSpLocks/>
          </p:cNvGrpSpPr>
          <p:nvPr/>
        </p:nvGrpSpPr>
        <p:grpSpPr bwMode="auto">
          <a:xfrm rot="10082854">
            <a:off x="8078451" y="5049263"/>
            <a:ext cx="1196975" cy="303213"/>
            <a:chOff x="2598" y="1026"/>
            <a:chExt cx="957" cy="242"/>
          </a:xfrm>
        </p:grpSpPr>
        <p:grpSp>
          <p:nvGrpSpPr>
            <p:cNvPr id="111" name="Group 59"/>
            <p:cNvGrpSpPr>
              <a:grpSpLocks/>
            </p:cNvGrpSpPr>
            <p:nvPr/>
          </p:nvGrpSpPr>
          <p:grpSpPr bwMode="auto">
            <a:xfrm rot="-9970459" flipH="1" flipV="1">
              <a:off x="2598" y="1026"/>
              <a:ext cx="957" cy="242"/>
              <a:chOff x="2532" y="1051"/>
              <a:chExt cx="893" cy="246"/>
            </a:xfrm>
          </p:grpSpPr>
          <p:grpSp>
            <p:nvGrpSpPr>
              <p:cNvPr id="123" name="Group 60"/>
              <p:cNvGrpSpPr>
                <a:grpSpLocks/>
              </p:cNvGrpSpPr>
              <p:nvPr/>
            </p:nvGrpSpPr>
            <p:grpSpPr bwMode="auto">
              <a:xfrm>
                <a:off x="2532" y="1051"/>
                <a:ext cx="743" cy="185"/>
                <a:chOff x="1565" y="2568"/>
                <a:chExt cx="1118" cy="279"/>
              </a:xfrm>
            </p:grpSpPr>
            <p:sp>
              <p:nvSpPr>
                <p:cNvPr id="129"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0"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1"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2"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24" name="Group 65"/>
              <p:cNvGrpSpPr>
                <a:grpSpLocks/>
              </p:cNvGrpSpPr>
              <p:nvPr/>
            </p:nvGrpSpPr>
            <p:grpSpPr bwMode="auto">
              <a:xfrm rot="1353540">
                <a:off x="2682" y="1111"/>
                <a:ext cx="743" cy="186"/>
                <a:chOff x="1565" y="2568"/>
                <a:chExt cx="1118" cy="279"/>
              </a:xfrm>
            </p:grpSpPr>
            <p:sp>
              <p:nvSpPr>
                <p:cNvPr id="125"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6"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7"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8"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12" name="Group 70"/>
            <p:cNvGrpSpPr>
              <a:grpSpLocks/>
            </p:cNvGrpSpPr>
            <p:nvPr/>
          </p:nvGrpSpPr>
          <p:grpSpPr bwMode="auto">
            <a:xfrm rot="-9970459" flipH="1" flipV="1">
              <a:off x="2688" y="1056"/>
              <a:ext cx="784" cy="198"/>
              <a:chOff x="2532" y="1051"/>
              <a:chExt cx="893" cy="246"/>
            </a:xfrm>
          </p:grpSpPr>
          <p:grpSp>
            <p:nvGrpSpPr>
              <p:cNvPr id="113" name="Group 71"/>
              <p:cNvGrpSpPr>
                <a:grpSpLocks/>
              </p:cNvGrpSpPr>
              <p:nvPr/>
            </p:nvGrpSpPr>
            <p:grpSpPr bwMode="auto">
              <a:xfrm>
                <a:off x="2532" y="1051"/>
                <a:ext cx="743" cy="185"/>
                <a:chOff x="1565" y="2568"/>
                <a:chExt cx="1118" cy="279"/>
              </a:xfrm>
            </p:grpSpPr>
            <p:sp>
              <p:nvSpPr>
                <p:cNvPr id="119"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0"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1"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2"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14" name="Group 76"/>
              <p:cNvGrpSpPr>
                <a:grpSpLocks/>
              </p:cNvGrpSpPr>
              <p:nvPr/>
            </p:nvGrpSpPr>
            <p:grpSpPr bwMode="auto">
              <a:xfrm rot="1353540">
                <a:off x="2682" y="1111"/>
                <a:ext cx="743" cy="186"/>
                <a:chOff x="1565" y="2568"/>
                <a:chExt cx="1118" cy="279"/>
              </a:xfrm>
            </p:grpSpPr>
            <p:sp>
              <p:nvSpPr>
                <p:cNvPr id="115"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6"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7"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8"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133" name="Rectangle 184"/>
          <p:cNvSpPr>
            <a:spLocks noChangeArrowheads="1"/>
          </p:cNvSpPr>
          <p:nvPr/>
        </p:nvSpPr>
        <p:spPr bwMode="gray">
          <a:xfrm>
            <a:off x="1219927" y="2999855"/>
            <a:ext cx="824265"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600" b="1" dirty="0" smtClean="0">
                <a:solidFill>
                  <a:srgbClr val="FF0000"/>
                </a:solidFill>
              </a:rPr>
              <a:t>EDI</a:t>
            </a:r>
            <a:endParaRPr lang="en-US" altLang="zh-CN" sz="3600" b="1" dirty="0">
              <a:solidFill>
                <a:srgbClr val="FF0000"/>
              </a:solidFill>
            </a:endParaRPr>
          </a:p>
        </p:txBody>
      </p:sp>
      <p:grpSp>
        <p:nvGrpSpPr>
          <p:cNvPr id="136" name="Group 237"/>
          <p:cNvGrpSpPr>
            <a:grpSpLocks/>
          </p:cNvGrpSpPr>
          <p:nvPr/>
        </p:nvGrpSpPr>
        <p:grpSpPr bwMode="auto">
          <a:xfrm rot="10082854">
            <a:off x="6195676" y="3083938"/>
            <a:ext cx="1196975" cy="303213"/>
            <a:chOff x="2598" y="1026"/>
            <a:chExt cx="957" cy="242"/>
          </a:xfrm>
        </p:grpSpPr>
        <p:grpSp>
          <p:nvGrpSpPr>
            <p:cNvPr id="137" name="Group 238"/>
            <p:cNvGrpSpPr>
              <a:grpSpLocks/>
            </p:cNvGrpSpPr>
            <p:nvPr/>
          </p:nvGrpSpPr>
          <p:grpSpPr bwMode="auto">
            <a:xfrm rot="-9970459" flipH="1" flipV="1">
              <a:off x="2598" y="1026"/>
              <a:ext cx="957" cy="242"/>
              <a:chOff x="2532" y="1051"/>
              <a:chExt cx="893" cy="246"/>
            </a:xfrm>
          </p:grpSpPr>
          <p:grpSp>
            <p:nvGrpSpPr>
              <p:cNvPr id="149" name="Group 239"/>
              <p:cNvGrpSpPr>
                <a:grpSpLocks/>
              </p:cNvGrpSpPr>
              <p:nvPr/>
            </p:nvGrpSpPr>
            <p:grpSpPr bwMode="auto">
              <a:xfrm>
                <a:off x="2532" y="1051"/>
                <a:ext cx="743" cy="185"/>
                <a:chOff x="1565" y="2568"/>
                <a:chExt cx="1118" cy="279"/>
              </a:xfrm>
            </p:grpSpPr>
            <p:sp>
              <p:nvSpPr>
                <p:cNvPr id="155" name="AutoShape 2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6" name="AutoShape 2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7" name="AutoShape 2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8" name="AutoShape 2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0" name="Group 244"/>
              <p:cNvGrpSpPr>
                <a:grpSpLocks/>
              </p:cNvGrpSpPr>
              <p:nvPr/>
            </p:nvGrpSpPr>
            <p:grpSpPr bwMode="auto">
              <a:xfrm rot="1353540">
                <a:off x="2682" y="1111"/>
                <a:ext cx="743" cy="186"/>
                <a:chOff x="1565" y="2568"/>
                <a:chExt cx="1118" cy="279"/>
              </a:xfrm>
            </p:grpSpPr>
            <p:sp>
              <p:nvSpPr>
                <p:cNvPr id="151" name="AutoShape 2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2" name="AutoShape 2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 name="AutoShape 2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 name="AutoShape 2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38" name="Group 249"/>
            <p:cNvGrpSpPr>
              <a:grpSpLocks/>
            </p:cNvGrpSpPr>
            <p:nvPr/>
          </p:nvGrpSpPr>
          <p:grpSpPr bwMode="auto">
            <a:xfrm rot="-9970459" flipH="1" flipV="1">
              <a:off x="2688" y="1056"/>
              <a:ext cx="784" cy="198"/>
              <a:chOff x="2532" y="1051"/>
              <a:chExt cx="893" cy="246"/>
            </a:xfrm>
          </p:grpSpPr>
          <p:grpSp>
            <p:nvGrpSpPr>
              <p:cNvPr id="139" name="Group 250"/>
              <p:cNvGrpSpPr>
                <a:grpSpLocks/>
              </p:cNvGrpSpPr>
              <p:nvPr/>
            </p:nvGrpSpPr>
            <p:grpSpPr bwMode="auto">
              <a:xfrm>
                <a:off x="2532" y="1051"/>
                <a:ext cx="743" cy="185"/>
                <a:chOff x="1565" y="2568"/>
                <a:chExt cx="1118" cy="279"/>
              </a:xfrm>
            </p:grpSpPr>
            <p:sp>
              <p:nvSpPr>
                <p:cNvPr id="145" name="AutoShape 2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6" name="AutoShape 2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7" name="AutoShape 2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8" name="AutoShape 2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40" name="Group 255"/>
              <p:cNvGrpSpPr>
                <a:grpSpLocks/>
              </p:cNvGrpSpPr>
              <p:nvPr/>
            </p:nvGrpSpPr>
            <p:grpSpPr bwMode="auto">
              <a:xfrm rot="1353540">
                <a:off x="2682" y="1111"/>
                <a:ext cx="743" cy="186"/>
                <a:chOff x="1565" y="2568"/>
                <a:chExt cx="1118" cy="279"/>
              </a:xfrm>
            </p:grpSpPr>
            <p:sp>
              <p:nvSpPr>
                <p:cNvPr id="141" name="AutoShape 2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2" name="AutoShape 2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3" name="AutoShape 2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4" name="AutoShape 2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81" name="文本框 3"/>
          <p:cNvSpPr txBox="1"/>
          <p:nvPr/>
        </p:nvSpPr>
        <p:spPr>
          <a:xfrm>
            <a:off x="3027993" y="2644667"/>
            <a:ext cx="7703736" cy="2976584"/>
          </a:xfrm>
          <a:prstGeom prst="rect">
            <a:avLst/>
          </a:prstGeom>
          <a:noFill/>
        </p:spPr>
        <p:txBody>
          <a:bodyPr wrap="square" rtlCol="0">
            <a:spAutoFit/>
          </a:bodyPr>
          <a:lstStyle/>
          <a:p>
            <a:pPr>
              <a:lnSpc>
                <a:spcPct val="150000"/>
              </a:lnSpc>
            </a:pPr>
            <a:r>
              <a:rPr kumimoji="1" lang="zh-CN" altLang="en-US" sz="3200" dirty="0" smtClean="0">
                <a:latin typeface="华文新魏" panose="02010800040101010101" pitchFamily="2" charset="-122"/>
                <a:ea typeface="华文新魏" panose="02010800040101010101" pitchFamily="2" charset="-122"/>
              </a:rPr>
              <a:t>思考：</a:t>
            </a:r>
            <a:endParaRPr kumimoji="1" lang="en-US" altLang="zh-CN" sz="3200" dirty="0" smtClean="0">
              <a:latin typeface="华文新魏" panose="02010800040101010101" pitchFamily="2" charset="-122"/>
              <a:ea typeface="华文新魏" panose="02010800040101010101" pitchFamily="2" charset="-122"/>
            </a:endParaRPr>
          </a:p>
          <a:p>
            <a:pPr>
              <a:lnSpc>
                <a:spcPct val="150000"/>
              </a:lnSpc>
            </a:pPr>
            <a:r>
              <a:rPr kumimoji="1" lang="en-US" altLang="zh-CN" sz="3200" dirty="0">
                <a:latin typeface="华文新魏" panose="02010800040101010101" pitchFamily="2" charset="-122"/>
                <a:ea typeface="华文新魏" panose="02010800040101010101" pitchFamily="2" charset="-122"/>
              </a:rPr>
              <a:t> </a:t>
            </a:r>
            <a:r>
              <a:rPr kumimoji="1" lang="en-US" altLang="zh-CN" sz="3200" dirty="0" smtClean="0">
                <a:latin typeface="华文新魏" panose="02010800040101010101" pitchFamily="2" charset="-122"/>
                <a:ea typeface="华文新魏" panose="02010800040101010101" pitchFamily="2" charset="-122"/>
              </a:rPr>
              <a:t>     </a:t>
            </a:r>
            <a:r>
              <a:rPr kumimoji="1" lang="zh-CN" altLang="en-US" sz="3200" dirty="0" smtClean="0">
                <a:latin typeface="华文新魏" panose="02010800040101010101" pitchFamily="2" charset="-122"/>
                <a:ea typeface="华文新魏" panose="02010800040101010101" pitchFamily="2" charset="-122"/>
              </a:rPr>
              <a:t>假若你与美国的一个商家谈好了一笔价值</a:t>
            </a:r>
            <a:r>
              <a:rPr kumimoji="1" lang="en-US" altLang="zh-CN" sz="3200" dirty="0" smtClean="0">
                <a:latin typeface="华文新魏" panose="02010800040101010101" pitchFamily="2" charset="-122"/>
                <a:ea typeface="华文新魏" panose="02010800040101010101" pitchFamily="2" charset="-122"/>
              </a:rPr>
              <a:t>1000</a:t>
            </a:r>
            <a:r>
              <a:rPr kumimoji="1" lang="zh-CN" altLang="en-US" sz="3200" dirty="0">
                <a:latin typeface="华文新魏" panose="02010800040101010101" pitchFamily="2" charset="-122"/>
                <a:ea typeface="华文新魏" panose="02010800040101010101" pitchFamily="2" charset="-122"/>
              </a:rPr>
              <a:t>元</a:t>
            </a:r>
            <a:r>
              <a:rPr kumimoji="1" lang="zh-CN" altLang="en-US" sz="3200" dirty="0" smtClean="0">
                <a:latin typeface="华文新魏" panose="02010800040101010101" pitchFamily="2" charset="-122"/>
                <a:ea typeface="华文新魏" panose="02010800040101010101" pitchFamily="2" charset="-122"/>
              </a:rPr>
              <a:t>人民币生意，现在需要与对方签定合同，请问如何处理</a:t>
            </a:r>
            <a:endParaRPr kumimoji="1" lang="zh-CN" altLang="en-US" sz="3200" dirty="0">
              <a:latin typeface="华文新魏" panose="02010800040101010101" pitchFamily="2" charset="-122"/>
              <a:ea typeface="华文新魏" panose="02010800040101010101" pitchFamily="2" charset="-122"/>
            </a:endParaRPr>
          </a:p>
        </p:txBody>
      </p:sp>
      <p:sp>
        <p:nvSpPr>
          <p:cNvPr id="77" name="Rectangle 184"/>
          <p:cNvSpPr>
            <a:spLocks noChangeArrowheads="1"/>
          </p:cNvSpPr>
          <p:nvPr/>
        </p:nvSpPr>
        <p:spPr bwMode="gray">
          <a:xfrm>
            <a:off x="494820" y="4018356"/>
            <a:ext cx="2348720"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电子数据交换</a:t>
            </a:r>
            <a:endParaRPr lang="en-US" altLang="zh-CN" sz="2800" b="1"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152175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1.2</a:t>
            </a:r>
            <a:r>
              <a:rPr lang="zh-CN" altLang="zh-CN" b="1" dirty="0"/>
              <a:t>电子商务的形成与</a:t>
            </a:r>
            <a:r>
              <a:rPr lang="zh-CN" altLang="zh-CN" b="1" dirty="0" smtClean="0"/>
              <a:t>发展</a:t>
            </a:r>
            <a:endParaRPr kumimoji="1" lang="zh-CN" altLang="en-US" dirty="0"/>
          </a:p>
        </p:txBody>
      </p:sp>
      <p:grpSp>
        <p:nvGrpSpPr>
          <p:cNvPr id="87" name="Group 35"/>
          <p:cNvGrpSpPr>
            <a:grpSpLocks/>
          </p:cNvGrpSpPr>
          <p:nvPr/>
        </p:nvGrpSpPr>
        <p:grpSpPr bwMode="auto">
          <a:xfrm rot="10082854">
            <a:off x="4414501" y="5117526"/>
            <a:ext cx="1198562" cy="303212"/>
            <a:chOff x="2598" y="1026"/>
            <a:chExt cx="957" cy="242"/>
          </a:xfrm>
        </p:grpSpPr>
        <p:grpSp>
          <p:nvGrpSpPr>
            <p:cNvPr id="88" name="Group 36"/>
            <p:cNvGrpSpPr>
              <a:grpSpLocks/>
            </p:cNvGrpSpPr>
            <p:nvPr/>
          </p:nvGrpSpPr>
          <p:grpSpPr bwMode="auto">
            <a:xfrm rot="-9970459" flipH="1" flipV="1">
              <a:off x="2598" y="1026"/>
              <a:ext cx="957" cy="242"/>
              <a:chOff x="2532" y="1051"/>
              <a:chExt cx="893" cy="246"/>
            </a:xfrm>
          </p:grpSpPr>
          <p:grpSp>
            <p:nvGrpSpPr>
              <p:cNvPr id="100" name="Group 37"/>
              <p:cNvGrpSpPr>
                <a:grpSpLocks/>
              </p:cNvGrpSpPr>
              <p:nvPr/>
            </p:nvGrpSpPr>
            <p:grpSpPr bwMode="auto">
              <a:xfrm>
                <a:off x="2532" y="1051"/>
                <a:ext cx="743" cy="185"/>
                <a:chOff x="1565" y="2568"/>
                <a:chExt cx="1118" cy="279"/>
              </a:xfrm>
            </p:grpSpPr>
            <p:sp>
              <p:nvSpPr>
                <p:cNvPr id="106"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7"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8"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9"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01" name="Group 42"/>
              <p:cNvGrpSpPr>
                <a:grpSpLocks/>
              </p:cNvGrpSpPr>
              <p:nvPr/>
            </p:nvGrpSpPr>
            <p:grpSpPr bwMode="auto">
              <a:xfrm rot="1353540">
                <a:off x="2682" y="1111"/>
                <a:ext cx="743" cy="186"/>
                <a:chOff x="1565" y="2568"/>
                <a:chExt cx="1118" cy="279"/>
              </a:xfrm>
            </p:grpSpPr>
            <p:sp>
              <p:nvSpPr>
                <p:cNvPr id="102"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3"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4"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5"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89" name="Group 47"/>
            <p:cNvGrpSpPr>
              <a:grpSpLocks/>
            </p:cNvGrpSpPr>
            <p:nvPr/>
          </p:nvGrpSpPr>
          <p:grpSpPr bwMode="auto">
            <a:xfrm rot="-9970459" flipH="1" flipV="1">
              <a:off x="2688" y="1056"/>
              <a:ext cx="784" cy="198"/>
              <a:chOff x="2532" y="1051"/>
              <a:chExt cx="893" cy="246"/>
            </a:xfrm>
          </p:grpSpPr>
          <p:grpSp>
            <p:nvGrpSpPr>
              <p:cNvPr id="90" name="Group 48"/>
              <p:cNvGrpSpPr>
                <a:grpSpLocks/>
              </p:cNvGrpSpPr>
              <p:nvPr/>
            </p:nvGrpSpPr>
            <p:grpSpPr bwMode="auto">
              <a:xfrm>
                <a:off x="2532" y="1051"/>
                <a:ext cx="743" cy="185"/>
                <a:chOff x="1565" y="2568"/>
                <a:chExt cx="1118" cy="279"/>
              </a:xfrm>
            </p:grpSpPr>
            <p:sp>
              <p:nvSpPr>
                <p:cNvPr id="96"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7"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8"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9"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91" name="Group 53"/>
              <p:cNvGrpSpPr>
                <a:grpSpLocks/>
              </p:cNvGrpSpPr>
              <p:nvPr/>
            </p:nvGrpSpPr>
            <p:grpSpPr bwMode="auto">
              <a:xfrm rot="1353540">
                <a:off x="2682" y="1111"/>
                <a:ext cx="743" cy="186"/>
                <a:chOff x="1565" y="2568"/>
                <a:chExt cx="1118" cy="279"/>
              </a:xfrm>
            </p:grpSpPr>
            <p:sp>
              <p:nvSpPr>
                <p:cNvPr id="92"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3"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4"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5"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10" name="Group 58"/>
          <p:cNvGrpSpPr>
            <a:grpSpLocks/>
          </p:cNvGrpSpPr>
          <p:nvPr/>
        </p:nvGrpSpPr>
        <p:grpSpPr bwMode="auto">
          <a:xfrm rot="10082854">
            <a:off x="8078451" y="5049263"/>
            <a:ext cx="1196975" cy="303213"/>
            <a:chOff x="2598" y="1026"/>
            <a:chExt cx="957" cy="242"/>
          </a:xfrm>
        </p:grpSpPr>
        <p:grpSp>
          <p:nvGrpSpPr>
            <p:cNvPr id="111" name="Group 59"/>
            <p:cNvGrpSpPr>
              <a:grpSpLocks/>
            </p:cNvGrpSpPr>
            <p:nvPr/>
          </p:nvGrpSpPr>
          <p:grpSpPr bwMode="auto">
            <a:xfrm rot="-9970459" flipH="1" flipV="1">
              <a:off x="2598" y="1026"/>
              <a:ext cx="957" cy="242"/>
              <a:chOff x="2532" y="1051"/>
              <a:chExt cx="893" cy="246"/>
            </a:xfrm>
          </p:grpSpPr>
          <p:grpSp>
            <p:nvGrpSpPr>
              <p:cNvPr id="123" name="Group 60"/>
              <p:cNvGrpSpPr>
                <a:grpSpLocks/>
              </p:cNvGrpSpPr>
              <p:nvPr/>
            </p:nvGrpSpPr>
            <p:grpSpPr bwMode="auto">
              <a:xfrm>
                <a:off x="2532" y="1051"/>
                <a:ext cx="743" cy="185"/>
                <a:chOff x="1565" y="2568"/>
                <a:chExt cx="1118" cy="279"/>
              </a:xfrm>
            </p:grpSpPr>
            <p:sp>
              <p:nvSpPr>
                <p:cNvPr id="129"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0"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1"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2"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24" name="Group 65"/>
              <p:cNvGrpSpPr>
                <a:grpSpLocks/>
              </p:cNvGrpSpPr>
              <p:nvPr/>
            </p:nvGrpSpPr>
            <p:grpSpPr bwMode="auto">
              <a:xfrm rot="1353540">
                <a:off x="2682" y="1111"/>
                <a:ext cx="743" cy="186"/>
                <a:chOff x="1565" y="2568"/>
                <a:chExt cx="1118" cy="279"/>
              </a:xfrm>
            </p:grpSpPr>
            <p:sp>
              <p:nvSpPr>
                <p:cNvPr id="125"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6"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7"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8"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12" name="Group 70"/>
            <p:cNvGrpSpPr>
              <a:grpSpLocks/>
            </p:cNvGrpSpPr>
            <p:nvPr/>
          </p:nvGrpSpPr>
          <p:grpSpPr bwMode="auto">
            <a:xfrm rot="-9970459" flipH="1" flipV="1">
              <a:off x="2688" y="1056"/>
              <a:ext cx="784" cy="198"/>
              <a:chOff x="2532" y="1051"/>
              <a:chExt cx="893" cy="246"/>
            </a:xfrm>
          </p:grpSpPr>
          <p:grpSp>
            <p:nvGrpSpPr>
              <p:cNvPr id="113" name="Group 71"/>
              <p:cNvGrpSpPr>
                <a:grpSpLocks/>
              </p:cNvGrpSpPr>
              <p:nvPr/>
            </p:nvGrpSpPr>
            <p:grpSpPr bwMode="auto">
              <a:xfrm>
                <a:off x="2532" y="1051"/>
                <a:ext cx="743" cy="185"/>
                <a:chOff x="1565" y="2568"/>
                <a:chExt cx="1118" cy="279"/>
              </a:xfrm>
            </p:grpSpPr>
            <p:sp>
              <p:nvSpPr>
                <p:cNvPr id="119"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0"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1"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2"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14" name="Group 76"/>
              <p:cNvGrpSpPr>
                <a:grpSpLocks/>
              </p:cNvGrpSpPr>
              <p:nvPr/>
            </p:nvGrpSpPr>
            <p:grpSpPr bwMode="auto">
              <a:xfrm rot="1353540">
                <a:off x="2682" y="1111"/>
                <a:ext cx="743" cy="186"/>
                <a:chOff x="1565" y="2568"/>
                <a:chExt cx="1118" cy="279"/>
              </a:xfrm>
            </p:grpSpPr>
            <p:sp>
              <p:nvSpPr>
                <p:cNvPr id="115"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6"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7"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8"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36" name="Group 237"/>
          <p:cNvGrpSpPr>
            <a:grpSpLocks/>
          </p:cNvGrpSpPr>
          <p:nvPr/>
        </p:nvGrpSpPr>
        <p:grpSpPr bwMode="auto">
          <a:xfrm rot="10082854">
            <a:off x="6195676" y="3083938"/>
            <a:ext cx="1196975" cy="303213"/>
            <a:chOff x="2598" y="1026"/>
            <a:chExt cx="957" cy="242"/>
          </a:xfrm>
        </p:grpSpPr>
        <p:grpSp>
          <p:nvGrpSpPr>
            <p:cNvPr id="137" name="Group 238"/>
            <p:cNvGrpSpPr>
              <a:grpSpLocks/>
            </p:cNvGrpSpPr>
            <p:nvPr/>
          </p:nvGrpSpPr>
          <p:grpSpPr bwMode="auto">
            <a:xfrm rot="-9970459" flipH="1" flipV="1">
              <a:off x="2598" y="1026"/>
              <a:ext cx="957" cy="242"/>
              <a:chOff x="2532" y="1051"/>
              <a:chExt cx="893" cy="246"/>
            </a:xfrm>
          </p:grpSpPr>
          <p:grpSp>
            <p:nvGrpSpPr>
              <p:cNvPr id="149" name="Group 239"/>
              <p:cNvGrpSpPr>
                <a:grpSpLocks/>
              </p:cNvGrpSpPr>
              <p:nvPr/>
            </p:nvGrpSpPr>
            <p:grpSpPr bwMode="auto">
              <a:xfrm>
                <a:off x="2532" y="1051"/>
                <a:ext cx="743" cy="185"/>
                <a:chOff x="1565" y="2568"/>
                <a:chExt cx="1118" cy="279"/>
              </a:xfrm>
            </p:grpSpPr>
            <p:sp>
              <p:nvSpPr>
                <p:cNvPr id="155" name="AutoShape 2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6" name="AutoShape 2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7" name="AutoShape 2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8" name="AutoShape 2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0" name="Group 244"/>
              <p:cNvGrpSpPr>
                <a:grpSpLocks/>
              </p:cNvGrpSpPr>
              <p:nvPr/>
            </p:nvGrpSpPr>
            <p:grpSpPr bwMode="auto">
              <a:xfrm rot="1353540">
                <a:off x="2682" y="1111"/>
                <a:ext cx="743" cy="186"/>
                <a:chOff x="1565" y="2568"/>
                <a:chExt cx="1118" cy="279"/>
              </a:xfrm>
            </p:grpSpPr>
            <p:sp>
              <p:nvSpPr>
                <p:cNvPr id="151" name="AutoShape 2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2" name="AutoShape 2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 name="AutoShape 2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 name="AutoShape 2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38" name="Group 249"/>
            <p:cNvGrpSpPr>
              <a:grpSpLocks/>
            </p:cNvGrpSpPr>
            <p:nvPr/>
          </p:nvGrpSpPr>
          <p:grpSpPr bwMode="auto">
            <a:xfrm rot="-9970459" flipH="1" flipV="1">
              <a:off x="2688" y="1056"/>
              <a:ext cx="784" cy="198"/>
              <a:chOff x="2532" y="1051"/>
              <a:chExt cx="893" cy="246"/>
            </a:xfrm>
          </p:grpSpPr>
          <p:grpSp>
            <p:nvGrpSpPr>
              <p:cNvPr id="139" name="Group 250"/>
              <p:cNvGrpSpPr>
                <a:grpSpLocks/>
              </p:cNvGrpSpPr>
              <p:nvPr/>
            </p:nvGrpSpPr>
            <p:grpSpPr bwMode="auto">
              <a:xfrm>
                <a:off x="2532" y="1051"/>
                <a:ext cx="743" cy="185"/>
                <a:chOff x="1565" y="2568"/>
                <a:chExt cx="1118" cy="279"/>
              </a:xfrm>
            </p:grpSpPr>
            <p:sp>
              <p:nvSpPr>
                <p:cNvPr id="145" name="AutoShape 2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6" name="AutoShape 2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7" name="AutoShape 2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8" name="AutoShape 2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40" name="Group 255"/>
              <p:cNvGrpSpPr>
                <a:grpSpLocks/>
              </p:cNvGrpSpPr>
              <p:nvPr/>
            </p:nvGrpSpPr>
            <p:grpSpPr bwMode="auto">
              <a:xfrm rot="1353540">
                <a:off x="2682" y="1111"/>
                <a:ext cx="743" cy="186"/>
                <a:chOff x="1565" y="2568"/>
                <a:chExt cx="1118" cy="279"/>
              </a:xfrm>
            </p:grpSpPr>
            <p:sp>
              <p:nvSpPr>
                <p:cNvPr id="141" name="AutoShape 2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2" name="AutoShape 2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3" name="AutoShape 2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4" name="AutoShape 2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76" name="文本框 3"/>
          <p:cNvSpPr txBox="1"/>
          <p:nvPr/>
        </p:nvSpPr>
        <p:spPr>
          <a:xfrm>
            <a:off x="2843540" y="2091182"/>
            <a:ext cx="8780869" cy="3323987"/>
          </a:xfrm>
          <a:prstGeom prst="rect">
            <a:avLst/>
          </a:prstGeom>
          <a:noFill/>
        </p:spPr>
        <p:txBody>
          <a:bodyPr wrap="square" rtlCol="0">
            <a:spAutoFit/>
          </a:bodyPr>
          <a:lstStyle/>
          <a:p>
            <a:pPr marL="457200" indent="-457200">
              <a:lnSpc>
                <a:spcPct val="150000"/>
              </a:lnSpc>
              <a:buFont typeface="Wingdings" panose="05000000000000000000" pitchFamily="2" charset="2"/>
              <a:buChar char="u"/>
            </a:pPr>
            <a:r>
              <a:rPr lang="zh-CN" altLang="en-US" sz="2800" dirty="0" smtClean="0">
                <a:latin typeface="华文新魏" panose="02010800040101010101" pitchFamily="2" charset="-122"/>
                <a:ea typeface="华文新魏" panose="02010800040101010101" pitchFamily="2" charset="-122"/>
              </a:rPr>
              <a:t>出现时间：</a:t>
            </a:r>
            <a:r>
              <a:rPr lang="en-US" altLang="zh-CN" sz="2800" dirty="0" smtClean="0">
                <a:latin typeface="华文新魏" panose="02010800040101010101" pitchFamily="2" charset="-122"/>
                <a:ea typeface="华文新魏" panose="02010800040101010101" pitchFamily="2" charset="-122"/>
              </a:rPr>
              <a:t>20</a:t>
            </a:r>
            <a:r>
              <a:rPr lang="zh-CN" altLang="zh-CN" sz="2800" dirty="0">
                <a:latin typeface="华文新魏" panose="02010800040101010101" pitchFamily="2" charset="-122"/>
                <a:ea typeface="华文新魏" panose="02010800040101010101" pitchFamily="2" charset="-122"/>
              </a:rPr>
              <a:t>世纪</a:t>
            </a:r>
            <a:r>
              <a:rPr lang="en-US" altLang="zh-CN" sz="2800" dirty="0">
                <a:latin typeface="华文新魏" panose="02010800040101010101" pitchFamily="2" charset="-122"/>
                <a:ea typeface="华文新魏" panose="02010800040101010101" pitchFamily="2" charset="-122"/>
              </a:rPr>
              <a:t>70</a:t>
            </a:r>
            <a:r>
              <a:rPr lang="zh-CN" altLang="zh-CN" sz="2800" dirty="0" smtClean="0">
                <a:latin typeface="华文新魏" panose="02010800040101010101" pitchFamily="2" charset="-122"/>
                <a:ea typeface="华文新魏" panose="02010800040101010101" pitchFamily="2" charset="-122"/>
              </a:rPr>
              <a:t>年</a:t>
            </a:r>
            <a:r>
              <a:rPr lang="zh-CN" altLang="en-US" sz="2800" dirty="0" smtClean="0">
                <a:latin typeface="华文新魏" panose="02010800040101010101" pitchFamily="2" charset="-122"/>
                <a:ea typeface="华文新魏" panose="02010800040101010101" pitchFamily="2" charset="-122"/>
              </a:rPr>
              <a:t>后期</a:t>
            </a:r>
            <a:endParaRPr lang="en-US" altLang="zh-CN" sz="2800" dirty="0" smtClean="0">
              <a:latin typeface="华文新魏" panose="02010800040101010101" pitchFamily="2" charset="-122"/>
              <a:ea typeface="华文新魏" panose="02010800040101010101" pitchFamily="2" charset="-122"/>
            </a:endParaRPr>
          </a:p>
          <a:p>
            <a:pPr marL="457200" indent="-457200">
              <a:lnSpc>
                <a:spcPct val="150000"/>
              </a:lnSpc>
              <a:buFont typeface="Wingdings" panose="05000000000000000000" pitchFamily="2" charset="2"/>
              <a:buChar char="u"/>
            </a:pPr>
            <a:r>
              <a:rPr lang="zh-CN" altLang="en-US" sz="2800" dirty="0" smtClean="0">
                <a:latin typeface="华文新魏" panose="02010800040101010101" pitchFamily="2" charset="-122"/>
                <a:ea typeface="华文新魏" panose="02010800040101010101" pitchFamily="2" charset="-122"/>
              </a:rPr>
              <a:t>英文全称：  </a:t>
            </a:r>
            <a:r>
              <a:rPr lang="en-US" altLang="zh-CN" sz="2800" dirty="0">
                <a:latin typeface="华文新魏" panose="02010800040101010101" pitchFamily="2" charset="-122"/>
                <a:ea typeface="华文新魏" panose="02010800040101010101" pitchFamily="2" charset="-122"/>
              </a:rPr>
              <a:t>electronic </a:t>
            </a:r>
            <a:r>
              <a:rPr lang="en-US" altLang="zh-CN" sz="2800" dirty="0" smtClean="0">
                <a:latin typeface="华文新魏" panose="02010800040101010101" pitchFamily="2" charset="-122"/>
                <a:ea typeface="华文新魏" panose="02010800040101010101" pitchFamily="2" charset="-122"/>
              </a:rPr>
              <a:t>  data   interchange</a:t>
            </a:r>
            <a:endParaRPr lang="en-US" altLang="zh-CN" sz="2800" dirty="0">
              <a:latin typeface="华文新魏" panose="02010800040101010101" pitchFamily="2" charset="-122"/>
              <a:ea typeface="华文新魏" panose="02010800040101010101" pitchFamily="2" charset="-122"/>
            </a:endParaRPr>
          </a:p>
          <a:p>
            <a:pPr marL="457200" indent="-457200">
              <a:lnSpc>
                <a:spcPct val="150000"/>
              </a:lnSpc>
              <a:buFont typeface="Wingdings" panose="05000000000000000000" pitchFamily="2" charset="2"/>
              <a:buChar char="u"/>
            </a:pPr>
            <a:r>
              <a:rPr lang="zh-CN" altLang="zh-CN" sz="2800" dirty="0" smtClean="0">
                <a:latin typeface="华文新魏" panose="02010800040101010101" pitchFamily="2" charset="-122"/>
                <a:ea typeface="华文新魏" panose="02010800040101010101" pitchFamily="2" charset="-122"/>
              </a:rPr>
              <a:t>目标</a:t>
            </a:r>
            <a:r>
              <a:rPr lang="zh-CN" altLang="en-US" sz="2800" dirty="0" smtClean="0">
                <a:latin typeface="华文新魏" panose="02010800040101010101" pitchFamily="2" charset="-122"/>
                <a:ea typeface="华文新魏" panose="02010800040101010101" pitchFamily="2" charset="-122"/>
              </a:rPr>
              <a:t>：</a:t>
            </a:r>
            <a:r>
              <a:rPr lang="zh-CN" altLang="zh-CN" sz="2800" dirty="0">
                <a:latin typeface="华文新魏" panose="02010800040101010101" pitchFamily="2" charset="-122"/>
                <a:ea typeface="华文新魏" panose="02010800040101010101" pitchFamily="2" charset="-122"/>
              </a:rPr>
              <a:t>将商业文件如订单、发票、货运单、报关单和进出口许可证</a:t>
            </a:r>
            <a:r>
              <a:rPr lang="zh-CN" altLang="zh-CN" sz="2800" dirty="0" smtClean="0">
                <a:latin typeface="华文新魏" panose="02010800040101010101" pitchFamily="2" charset="-122"/>
                <a:ea typeface="华文新魏" panose="02010800040101010101" pitchFamily="2" charset="-122"/>
              </a:rPr>
              <a:t>，按</a:t>
            </a:r>
            <a:r>
              <a:rPr lang="zh-CN" altLang="zh-CN" sz="2800" dirty="0">
                <a:latin typeface="华文新魏" panose="02010800040101010101" pitchFamily="2" charset="-122"/>
                <a:ea typeface="华文新魏" panose="02010800040101010101" pitchFamily="2" charset="-122"/>
              </a:rPr>
              <a:t>统一的标准编制成计算机能识别和处理的</a:t>
            </a:r>
            <a:r>
              <a:rPr lang="zh-CN" altLang="zh-CN" sz="2800" dirty="0" smtClean="0">
                <a:latin typeface="华文新魏" panose="02010800040101010101" pitchFamily="2" charset="-122"/>
                <a:ea typeface="华文新魏" panose="02010800040101010101" pitchFamily="2" charset="-122"/>
              </a:rPr>
              <a:t>数据格式</a:t>
            </a:r>
            <a:r>
              <a:rPr lang="zh-CN" altLang="en-US" sz="2800" dirty="0" smtClean="0">
                <a:latin typeface="华文新魏" panose="02010800040101010101" pitchFamily="2" charset="-122"/>
                <a:ea typeface="华文新魏" panose="02010800040101010101" pitchFamily="2" charset="-122"/>
              </a:rPr>
              <a:t>，</a:t>
            </a:r>
            <a:r>
              <a:rPr lang="zh-CN" altLang="zh-CN" sz="2800" dirty="0" smtClean="0">
                <a:latin typeface="华文新魏" panose="02010800040101010101" pitchFamily="2" charset="-122"/>
                <a:ea typeface="华文新魏" panose="02010800040101010101" pitchFamily="2" charset="-122"/>
              </a:rPr>
              <a:t>在计算机</a:t>
            </a:r>
            <a:r>
              <a:rPr lang="zh-CN" altLang="zh-CN" sz="2800" dirty="0">
                <a:latin typeface="华文新魏" panose="02010800040101010101" pitchFamily="2" charset="-122"/>
                <a:ea typeface="华文新魏" panose="02010800040101010101" pitchFamily="2" charset="-122"/>
              </a:rPr>
              <a:t>之间进行</a:t>
            </a:r>
            <a:r>
              <a:rPr lang="zh-CN" altLang="zh-CN" sz="2800" dirty="0" smtClean="0">
                <a:latin typeface="华文新魏" panose="02010800040101010101" pitchFamily="2" charset="-122"/>
                <a:ea typeface="华文新魏" panose="02010800040101010101" pitchFamily="2" charset="-122"/>
              </a:rPr>
              <a:t>传输</a:t>
            </a:r>
            <a:endParaRPr lang="zh-CN" altLang="zh-CN" sz="2800" dirty="0">
              <a:latin typeface="华文新魏" panose="02010800040101010101" pitchFamily="2" charset="-122"/>
              <a:ea typeface="华文新魏" panose="02010800040101010101" pitchFamily="2" charset="-122"/>
            </a:endParaRPr>
          </a:p>
        </p:txBody>
      </p:sp>
      <p:sp>
        <p:nvSpPr>
          <p:cNvPr id="78" name="Oval 11"/>
          <p:cNvSpPr>
            <a:spLocks noChangeArrowheads="1"/>
          </p:cNvSpPr>
          <p:nvPr/>
        </p:nvSpPr>
        <p:spPr bwMode="gray">
          <a:xfrm>
            <a:off x="910889" y="2699143"/>
            <a:ext cx="1320800" cy="1319213"/>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79" name="Rectangle 184"/>
          <p:cNvSpPr>
            <a:spLocks noChangeArrowheads="1"/>
          </p:cNvSpPr>
          <p:nvPr/>
        </p:nvSpPr>
        <p:spPr bwMode="gray">
          <a:xfrm>
            <a:off x="1219927" y="2999855"/>
            <a:ext cx="824265"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600" b="1" dirty="0" smtClean="0">
                <a:solidFill>
                  <a:srgbClr val="FF0000"/>
                </a:solidFill>
              </a:rPr>
              <a:t>EDI</a:t>
            </a:r>
            <a:endParaRPr lang="en-US" altLang="zh-CN" sz="3600" b="1" dirty="0">
              <a:solidFill>
                <a:srgbClr val="FF0000"/>
              </a:solidFill>
            </a:endParaRPr>
          </a:p>
        </p:txBody>
      </p:sp>
      <p:sp>
        <p:nvSpPr>
          <p:cNvPr id="80" name="Rectangle 184"/>
          <p:cNvSpPr>
            <a:spLocks noChangeArrowheads="1"/>
          </p:cNvSpPr>
          <p:nvPr/>
        </p:nvSpPr>
        <p:spPr bwMode="gray">
          <a:xfrm>
            <a:off x="494820" y="4018356"/>
            <a:ext cx="2348720"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电子数据交换</a:t>
            </a:r>
            <a:endParaRPr lang="en-US" altLang="zh-CN" sz="2800" b="1"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317947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1.2</a:t>
            </a:r>
            <a:r>
              <a:rPr lang="zh-CN" altLang="zh-CN" b="1" dirty="0"/>
              <a:t>电子商务的形成与</a:t>
            </a:r>
            <a:r>
              <a:rPr lang="zh-CN" altLang="zh-CN" b="1" dirty="0" smtClean="0"/>
              <a:t>发展</a:t>
            </a:r>
            <a:endParaRPr kumimoji="1" lang="zh-CN" altLang="en-US" dirty="0"/>
          </a:p>
        </p:txBody>
      </p:sp>
      <p:sp>
        <p:nvSpPr>
          <p:cNvPr id="86" name="Oval 11"/>
          <p:cNvSpPr>
            <a:spLocks noChangeArrowheads="1"/>
          </p:cNvSpPr>
          <p:nvPr/>
        </p:nvSpPr>
        <p:spPr bwMode="gray">
          <a:xfrm>
            <a:off x="708994" y="2819012"/>
            <a:ext cx="1320800" cy="1319213"/>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87" name="Group 35"/>
          <p:cNvGrpSpPr>
            <a:grpSpLocks/>
          </p:cNvGrpSpPr>
          <p:nvPr/>
        </p:nvGrpSpPr>
        <p:grpSpPr bwMode="auto">
          <a:xfrm rot="10082854">
            <a:off x="4414501" y="5117526"/>
            <a:ext cx="1198562" cy="303212"/>
            <a:chOff x="2598" y="1026"/>
            <a:chExt cx="957" cy="242"/>
          </a:xfrm>
        </p:grpSpPr>
        <p:grpSp>
          <p:nvGrpSpPr>
            <p:cNvPr id="88" name="Group 36"/>
            <p:cNvGrpSpPr>
              <a:grpSpLocks/>
            </p:cNvGrpSpPr>
            <p:nvPr/>
          </p:nvGrpSpPr>
          <p:grpSpPr bwMode="auto">
            <a:xfrm rot="-9970459" flipH="1" flipV="1">
              <a:off x="2598" y="1026"/>
              <a:ext cx="957" cy="242"/>
              <a:chOff x="2532" y="1051"/>
              <a:chExt cx="893" cy="246"/>
            </a:xfrm>
          </p:grpSpPr>
          <p:grpSp>
            <p:nvGrpSpPr>
              <p:cNvPr id="100" name="Group 37"/>
              <p:cNvGrpSpPr>
                <a:grpSpLocks/>
              </p:cNvGrpSpPr>
              <p:nvPr/>
            </p:nvGrpSpPr>
            <p:grpSpPr bwMode="auto">
              <a:xfrm>
                <a:off x="2532" y="1051"/>
                <a:ext cx="743" cy="185"/>
                <a:chOff x="1565" y="2568"/>
                <a:chExt cx="1118" cy="279"/>
              </a:xfrm>
            </p:grpSpPr>
            <p:sp>
              <p:nvSpPr>
                <p:cNvPr id="106"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7"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8"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9"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01" name="Group 42"/>
              <p:cNvGrpSpPr>
                <a:grpSpLocks/>
              </p:cNvGrpSpPr>
              <p:nvPr/>
            </p:nvGrpSpPr>
            <p:grpSpPr bwMode="auto">
              <a:xfrm rot="1353540">
                <a:off x="2682" y="1111"/>
                <a:ext cx="743" cy="186"/>
                <a:chOff x="1565" y="2568"/>
                <a:chExt cx="1118" cy="279"/>
              </a:xfrm>
            </p:grpSpPr>
            <p:sp>
              <p:nvSpPr>
                <p:cNvPr id="102"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3"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4"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5"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89" name="Group 47"/>
            <p:cNvGrpSpPr>
              <a:grpSpLocks/>
            </p:cNvGrpSpPr>
            <p:nvPr/>
          </p:nvGrpSpPr>
          <p:grpSpPr bwMode="auto">
            <a:xfrm rot="-9970459" flipH="1" flipV="1">
              <a:off x="2688" y="1056"/>
              <a:ext cx="784" cy="198"/>
              <a:chOff x="2532" y="1051"/>
              <a:chExt cx="893" cy="246"/>
            </a:xfrm>
          </p:grpSpPr>
          <p:grpSp>
            <p:nvGrpSpPr>
              <p:cNvPr id="90" name="Group 48"/>
              <p:cNvGrpSpPr>
                <a:grpSpLocks/>
              </p:cNvGrpSpPr>
              <p:nvPr/>
            </p:nvGrpSpPr>
            <p:grpSpPr bwMode="auto">
              <a:xfrm>
                <a:off x="2532" y="1051"/>
                <a:ext cx="743" cy="185"/>
                <a:chOff x="1565" y="2568"/>
                <a:chExt cx="1118" cy="279"/>
              </a:xfrm>
            </p:grpSpPr>
            <p:sp>
              <p:nvSpPr>
                <p:cNvPr id="96"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7"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8"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9"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91" name="Group 53"/>
              <p:cNvGrpSpPr>
                <a:grpSpLocks/>
              </p:cNvGrpSpPr>
              <p:nvPr/>
            </p:nvGrpSpPr>
            <p:grpSpPr bwMode="auto">
              <a:xfrm rot="1353540">
                <a:off x="2682" y="1111"/>
                <a:ext cx="743" cy="186"/>
                <a:chOff x="1565" y="2568"/>
                <a:chExt cx="1118" cy="279"/>
              </a:xfrm>
            </p:grpSpPr>
            <p:sp>
              <p:nvSpPr>
                <p:cNvPr id="92"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3"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4"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5"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10" name="Group 58"/>
          <p:cNvGrpSpPr>
            <a:grpSpLocks/>
          </p:cNvGrpSpPr>
          <p:nvPr/>
        </p:nvGrpSpPr>
        <p:grpSpPr bwMode="auto">
          <a:xfrm rot="10082854">
            <a:off x="8078451" y="5049263"/>
            <a:ext cx="1196975" cy="303213"/>
            <a:chOff x="2598" y="1026"/>
            <a:chExt cx="957" cy="242"/>
          </a:xfrm>
        </p:grpSpPr>
        <p:grpSp>
          <p:nvGrpSpPr>
            <p:cNvPr id="111" name="Group 59"/>
            <p:cNvGrpSpPr>
              <a:grpSpLocks/>
            </p:cNvGrpSpPr>
            <p:nvPr/>
          </p:nvGrpSpPr>
          <p:grpSpPr bwMode="auto">
            <a:xfrm rot="-9970459" flipH="1" flipV="1">
              <a:off x="2598" y="1026"/>
              <a:ext cx="957" cy="242"/>
              <a:chOff x="2532" y="1051"/>
              <a:chExt cx="893" cy="246"/>
            </a:xfrm>
          </p:grpSpPr>
          <p:grpSp>
            <p:nvGrpSpPr>
              <p:cNvPr id="123" name="Group 60"/>
              <p:cNvGrpSpPr>
                <a:grpSpLocks/>
              </p:cNvGrpSpPr>
              <p:nvPr/>
            </p:nvGrpSpPr>
            <p:grpSpPr bwMode="auto">
              <a:xfrm>
                <a:off x="2532" y="1051"/>
                <a:ext cx="743" cy="185"/>
                <a:chOff x="1565" y="2568"/>
                <a:chExt cx="1118" cy="279"/>
              </a:xfrm>
            </p:grpSpPr>
            <p:sp>
              <p:nvSpPr>
                <p:cNvPr id="129"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0"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1"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2"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24" name="Group 65"/>
              <p:cNvGrpSpPr>
                <a:grpSpLocks/>
              </p:cNvGrpSpPr>
              <p:nvPr/>
            </p:nvGrpSpPr>
            <p:grpSpPr bwMode="auto">
              <a:xfrm rot="1353540">
                <a:off x="2682" y="1111"/>
                <a:ext cx="743" cy="186"/>
                <a:chOff x="1565" y="2568"/>
                <a:chExt cx="1118" cy="279"/>
              </a:xfrm>
            </p:grpSpPr>
            <p:sp>
              <p:nvSpPr>
                <p:cNvPr id="125"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6"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7"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8"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12" name="Group 70"/>
            <p:cNvGrpSpPr>
              <a:grpSpLocks/>
            </p:cNvGrpSpPr>
            <p:nvPr/>
          </p:nvGrpSpPr>
          <p:grpSpPr bwMode="auto">
            <a:xfrm rot="-9970459" flipH="1" flipV="1">
              <a:off x="2688" y="1056"/>
              <a:ext cx="784" cy="198"/>
              <a:chOff x="2532" y="1051"/>
              <a:chExt cx="893" cy="246"/>
            </a:xfrm>
          </p:grpSpPr>
          <p:grpSp>
            <p:nvGrpSpPr>
              <p:cNvPr id="113" name="Group 71"/>
              <p:cNvGrpSpPr>
                <a:grpSpLocks/>
              </p:cNvGrpSpPr>
              <p:nvPr/>
            </p:nvGrpSpPr>
            <p:grpSpPr bwMode="auto">
              <a:xfrm>
                <a:off x="2532" y="1051"/>
                <a:ext cx="743" cy="185"/>
                <a:chOff x="1565" y="2568"/>
                <a:chExt cx="1118" cy="279"/>
              </a:xfrm>
            </p:grpSpPr>
            <p:sp>
              <p:nvSpPr>
                <p:cNvPr id="119"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0"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1"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2"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14" name="Group 76"/>
              <p:cNvGrpSpPr>
                <a:grpSpLocks/>
              </p:cNvGrpSpPr>
              <p:nvPr/>
            </p:nvGrpSpPr>
            <p:grpSpPr bwMode="auto">
              <a:xfrm rot="1353540">
                <a:off x="2682" y="1111"/>
                <a:ext cx="743" cy="186"/>
                <a:chOff x="1565" y="2568"/>
                <a:chExt cx="1118" cy="279"/>
              </a:xfrm>
            </p:grpSpPr>
            <p:sp>
              <p:nvSpPr>
                <p:cNvPr id="115"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6"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7"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8"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133" name="Rectangle 184"/>
          <p:cNvSpPr>
            <a:spLocks noChangeArrowheads="1"/>
          </p:cNvSpPr>
          <p:nvPr/>
        </p:nvSpPr>
        <p:spPr bwMode="gray">
          <a:xfrm>
            <a:off x="910972" y="3202719"/>
            <a:ext cx="916843"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sz="3600" b="1" dirty="0" smtClean="0">
                <a:solidFill>
                  <a:srgbClr val="FF0000"/>
                </a:solidFill>
              </a:rPr>
              <a:t>EDI</a:t>
            </a:r>
            <a:endParaRPr lang="en-US" altLang="zh-CN" sz="3600" b="1" dirty="0">
              <a:solidFill>
                <a:srgbClr val="FF0000"/>
              </a:solidFill>
            </a:endParaRPr>
          </a:p>
        </p:txBody>
      </p:sp>
      <p:grpSp>
        <p:nvGrpSpPr>
          <p:cNvPr id="136" name="Group 237"/>
          <p:cNvGrpSpPr>
            <a:grpSpLocks/>
          </p:cNvGrpSpPr>
          <p:nvPr/>
        </p:nvGrpSpPr>
        <p:grpSpPr bwMode="auto">
          <a:xfrm rot="10082854">
            <a:off x="6195676" y="3083938"/>
            <a:ext cx="1196975" cy="303213"/>
            <a:chOff x="2598" y="1026"/>
            <a:chExt cx="957" cy="242"/>
          </a:xfrm>
        </p:grpSpPr>
        <p:grpSp>
          <p:nvGrpSpPr>
            <p:cNvPr id="137" name="Group 238"/>
            <p:cNvGrpSpPr>
              <a:grpSpLocks/>
            </p:cNvGrpSpPr>
            <p:nvPr/>
          </p:nvGrpSpPr>
          <p:grpSpPr bwMode="auto">
            <a:xfrm rot="-9970459" flipH="1" flipV="1">
              <a:off x="2598" y="1026"/>
              <a:ext cx="957" cy="242"/>
              <a:chOff x="2532" y="1051"/>
              <a:chExt cx="893" cy="246"/>
            </a:xfrm>
          </p:grpSpPr>
          <p:grpSp>
            <p:nvGrpSpPr>
              <p:cNvPr id="149" name="Group 239"/>
              <p:cNvGrpSpPr>
                <a:grpSpLocks/>
              </p:cNvGrpSpPr>
              <p:nvPr/>
            </p:nvGrpSpPr>
            <p:grpSpPr bwMode="auto">
              <a:xfrm>
                <a:off x="2532" y="1051"/>
                <a:ext cx="743" cy="185"/>
                <a:chOff x="1565" y="2568"/>
                <a:chExt cx="1118" cy="279"/>
              </a:xfrm>
            </p:grpSpPr>
            <p:sp>
              <p:nvSpPr>
                <p:cNvPr id="155" name="AutoShape 2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6" name="AutoShape 2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7" name="AutoShape 2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8" name="AutoShape 2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0" name="Group 244"/>
              <p:cNvGrpSpPr>
                <a:grpSpLocks/>
              </p:cNvGrpSpPr>
              <p:nvPr/>
            </p:nvGrpSpPr>
            <p:grpSpPr bwMode="auto">
              <a:xfrm rot="1353540">
                <a:off x="2682" y="1111"/>
                <a:ext cx="743" cy="186"/>
                <a:chOff x="1565" y="2568"/>
                <a:chExt cx="1118" cy="279"/>
              </a:xfrm>
            </p:grpSpPr>
            <p:sp>
              <p:nvSpPr>
                <p:cNvPr id="151" name="AutoShape 2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2" name="AutoShape 2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 name="AutoShape 2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 name="AutoShape 2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38" name="Group 249"/>
            <p:cNvGrpSpPr>
              <a:grpSpLocks/>
            </p:cNvGrpSpPr>
            <p:nvPr/>
          </p:nvGrpSpPr>
          <p:grpSpPr bwMode="auto">
            <a:xfrm rot="-9970459" flipH="1" flipV="1">
              <a:off x="2688" y="1056"/>
              <a:ext cx="784" cy="198"/>
              <a:chOff x="2532" y="1051"/>
              <a:chExt cx="893" cy="246"/>
            </a:xfrm>
          </p:grpSpPr>
          <p:grpSp>
            <p:nvGrpSpPr>
              <p:cNvPr id="139" name="Group 250"/>
              <p:cNvGrpSpPr>
                <a:grpSpLocks/>
              </p:cNvGrpSpPr>
              <p:nvPr/>
            </p:nvGrpSpPr>
            <p:grpSpPr bwMode="auto">
              <a:xfrm>
                <a:off x="2532" y="1051"/>
                <a:ext cx="743" cy="185"/>
                <a:chOff x="1565" y="2568"/>
                <a:chExt cx="1118" cy="279"/>
              </a:xfrm>
            </p:grpSpPr>
            <p:sp>
              <p:nvSpPr>
                <p:cNvPr id="145" name="AutoShape 2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6" name="AutoShape 2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7" name="AutoShape 2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8" name="AutoShape 2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40" name="Group 255"/>
              <p:cNvGrpSpPr>
                <a:grpSpLocks/>
              </p:cNvGrpSpPr>
              <p:nvPr/>
            </p:nvGrpSpPr>
            <p:grpSpPr bwMode="auto">
              <a:xfrm rot="1353540">
                <a:off x="2682" y="1111"/>
                <a:ext cx="743" cy="186"/>
                <a:chOff x="1565" y="2568"/>
                <a:chExt cx="1118" cy="279"/>
              </a:xfrm>
            </p:grpSpPr>
            <p:sp>
              <p:nvSpPr>
                <p:cNvPr id="141" name="AutoShape 2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2" name="AutoShape 2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3" name="AutoShape 2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4" name="AutoShape 2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aphicFrame>
        <p:nvGraphicFramePr>
          <p:cNvPr id="3" name="图示 2"/>
          <p:cNvGraphicFramePr/>
          <p:nvPr>
            <p:extLst>
              <p:ext uri="{D42A27DB-BD31-4B8C-83A1-F6EECF244321}">
                <p14:modId xmlns:p14="http://schemas.microsoft.com/office/powerpoint/2010/main" val="2956097305"/>
              </p:ext>
            </p:extLst>
          </p:nvPr>
        </p:nvGraphicFramePr>
        <p:xfrm>
          <a:off x="2882643" y="2465263"/>
          <a:ext cx="8780869" cy="3316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 name="文本框 3"/>
          <p:cNvSpPr txBox="1"/>
          <p:nvPr/>
        </p:nvSpPr>
        <p:spPr>
          <a:xfrm>
            <a:off x="235765" y="4163528"/>
            <a:ext cx="2646878" cy="584775"/>
          </a:xfrm>
          <a:prstGeom prst="rect">
            <a:avLst/>
          </a:prstGeom>
          <a:noFill/>
        </p:spPr>
        <p:txBody>
          <a:bodyPr wrap="none" rtlCol="0">
            <a:spAutoFit/>
          </a:bodyPr>
          <a:lstStyle/>
          <a:p>
            <a:r>
              <a:rPr lang="zh-CN" altLang="zh-CN" sz="3200" b="1" dirty="0" smtClean="0">
                <a:solidFill>
                  <a:srgbClr val="FF0000"/>
                </a:solidFill>
                <a:latin typeface="华文新魏" panose="02010800040101010101" pitchFamily="2" charset="-122"/>
                <a:ea typeface="华文新魏" panose="02010800040101010101" pitchFamily="2" charset="-122"/>
              </a:rPr>
              <a:t>电子</a:t>
            </a:r>
            <a:r>
              <a:rPr lang="zh-CN" altLang="en-US" sz="3200" b="1" dirty="0" smtClean="0">
                <a:solidFill>
                  <a:srgbClr val="FF0000"/>
                </a:solidFill>
                <a:latin typeface="华文新魏" panose="02010800040101010101" pitchFamily="2" charset="-122"/>
                <a:ea typeface="华文新魏" panose="02010800040101010101" pitchFamily="2" charset="-122"/>
              </a:rPr>
              <a:t>数据交换</a:t>
            </a:r>
            <a:endParaRPr kumimoji="1" lang="zh-CN" altLang="en-US" sz="3200" b="1"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4677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838201"/>
            <a:ext cx="8229600" cy="868363"/>
          </a:xfrm>
        </p:spPr>
        <p:txBody>
          <a:bodyPr>
            <a:normAutofit fontScale="90000"/>
          </a:bodyPr>
          <a:lstStyle/>
          <a:p>
            <a:r>
              <a:rPr lang="zh-CN" altLang="zh-CN" sz="3800" dirty="0">
                <a:ea typeface="宋体" charset="0"/>
              </a:rPr>
              <a:t/>
            </a:r>
            <a:br>
              <a:rPr lang="zh-CN" altLang="zh-CN" sz="3800" dirty="0">
                <a:ea typeface="宋体" charset="0"/>
              </a:rPr>
            </a:br>
            <a:r>
              <a:rPr lang="zh-CN" altLang="en-US" sz="3800" dirty="0">
                <a:ea typeface="宋体" charset="0"/>
              </a:rPr>
              <a:t/>
            </a:r>
            <a:br>
              <a:rPr lang="zh-CN" altLang="en-US" sz="3800" dirty="0">
                <a:ea typeface="宋体" charset="0"/>
              </a:rPr>
            </a:br>
            <a:r>
              <a:rPr lang="en-US" altLang="zh-CN" sz="3800" dirty="0"/>
              <a:t>EDI</a:t>
            </a:r>
            <a:r>
              <a:rPr lang="zh-CN" altLang="en-US" sz="3800" dirty="0"/>
              <a:t>电子商务的局限性 </a:t>
            </a:r>
            <a:endParaRPr lang="en-US" altLang="zh-CN" sz="3800" dirty="0">
              <a:ea typeface="宋体" charset="0"/>
            </a:endParaRPr>
          </a:p>
        </p:txBody>
      </p:sp>
      <p:grpSp>
        <p:nvGrpSpPr>
          <p:cNvPr id="9219" name="Group 3"/>
          <p:cNvGrpSpPr>
            <a:grpSpLocks/>
          </p:cNvGrpSpPr>
          <p:nvPr/>
        </p:nvGrpSpPr>
        <p:grpSpPr bwMode="auto">
          <a:xfrm>
            <a:off x="2346325" y="2236350"/>
            <a:ext cx="1718584" cy="3255029"/>
            <a:chOff x="513" y="998"/>
            <a:chExt cx="1109" cy="2271"/>
          </a:xfrm>
        </p:grpSpPr>
        <p:sp>
          <p:nvSpPr>
            <p:cNvPr id="9220" name="Freeform 4"/>
            <p:cNvSpPr>
              <a:spLocks/>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292929"/>
                    </a:outerShdw>
                  </a:effectLst>
                </a14:hiddenEffects>
              </a:ext>
            </a:extLst>
          </p:spPr>
          <p:txBody>
            <a:bodyPr wrap="none" anchor="ctr"/>
            <a:lstStyle/>
            <a:p>
              <a:endParaRPr lang="zh-CN" altLang="en-US"/>
            </a:p>
          </p:txBody>
        </p:sp>
        <p:sp>
          <p:nvSpPr>
            <p:cNvPr id="9221" name="Freeform 5"/>
            <p:cNvSpPr>
              <a:spLocks/>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292929"/>
                    </a:outerShdw>
                  </a:effectLst>
                </a14:hiddenEffects>
              </a:ext>
            </a:extLst>
          </p:spPr>
          <p:txBody>
            <a:bodyPr wrap="none" anchor="ctr"/>
            <a:lstStyle/>
            <a:p>
              <a:endParaRPr lang="zh-CN" altLang="en-US"/>
            </a:p>
          </p:txBody>
        </p:sp>
        <p:sp>
          <p:nvSpPr>
            <p:cNvPr id="9222" name="Freeform 6"/>
            <p:cNvSpPr>
              <a:spLocks/>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292929"/>
                    </a:outerShdw>
                  </a:effectLst>
                </a14:hiddenEffects>
              </a:ext>
            </a:extLst>
          </p:spPr>
          <p:txBody>
            <a:bodyPr wrap="none" anchor="ctr"/>
            <a:lstStyle/>
            <a:p>
              <a:endParaRPr lang="zh-CN" altLang="en-US"/>
            </a:p>
          </p:txBody>
        </p:sp>
      </p:grpSp>
      <p:sp>
        <p:nvSpPr>
          <p:cNvPr id="9223" name="AutoShape 7"/>
          <p:cNvSpPr>
            <a:spLocks noChangeArrowheads="1"/>
          </p:cNvSpPr>
          <p:nvPr/>
        </p:nvSpPr>
        <p:spPr bwMode="gray">
          <a:xfrm>
            <a:off x="4932364" y="3390464"/>
            <a:ext cx="4903313" cy="1178174"/>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a:noFill/>
          </a:ln>
          <a:effectLst/>
          <a:extLst>
            <a:ext uri="{91240B29-F687-4F45-9708-019B960494DF}">
              <a14:hiddenLine xmlns:a14="http://schemas.microsoft.com/office/drawing/2010/main" w="6350">
                <a:solidFill>
                  <a:schemeClr val="tx1"/>
                </a:solidFill>
                <a:prstDash val="sysDot"/>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4" name="AutoShape 8"/>
          <p:cNvSpPr>
            <a:spLocks noChangeArrowheads="1"/>
          </p:cNvSpPr>
          <p:nvPr/>
        </p:nvSpPr>
        <p:spPr bwMode="gray">
          <a:xfrm>
            <a:off x="5811840" y="3836549"/>
            <a:ext cx="338012" cy="311027"/>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5" name="AutoShape 9"/>
          <p:cNvSpPr>
            <a:spLocks noChangeArrowheads="1"/>
          </p:cNvSpPr>
          <p:nvPr/>
        </p:nvSpPr>
        <p:spPr bwMode="ltGray">
          <a:xfrm>
            <a:off x="4953000" y="4931924"/>
            <a:ext cx="4871936" cy="1186774"/>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a:noFill/>
          </a:ln>
          <a:effectLst/>
          <a:extLst>
            <a:ext uri="{91240B29-F687-4F45-9708-019B960494DF}">
              <a14:hiddenLine xmlns:a14="http://schemas.microsoft.com/office/drawing/2010/main" w="6350">
                <a:solidFill>
                  <a:schemeClr val="tx1"/>
                </a:solidFill>
                <a:prstDash val="sysDot"/>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6" name="AutoShape 10"/>
          <p:cNvSpPr>
            <a:spLocks noChangeArrowheads="1"/>
          </p:cNvSpPr>
          <p:nvPr/>
        </p:nvSpPr>
        <p:spPr bwMode="gray">
          <a:xfrm>
            <a:off x="5784850" y="5378012"/>
            <a:ext cx="338012" cy="313893"/>
          </a:xfrm>
          <a:prstGeom prst="rightArrow">
            <a:avLst>
              <a:gd name="adj1" fmla="val 50000"/>
              <a:gd name="adj2" fmla="val 45091"/>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7" name="AutoShape 11"/>
          <p:cNvSpPr>
            <a:spLocks noChangeArrowheads="1"/>
          </p:cNvSpPr>
          <p:nvPr/>
        </p:nvSpPr>
        <p:spPr bwMode="gray">
          <a:xfrm>
            <a:off x="4932364" y="1895039"/>
            <a:ext cx="4903313" cy="1178174"/>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a:noFill/>
          </a:ln>
          <a:effectLst/>
          <a:extLst>
            <a:ext uri="{91240B29-F687-4F45-9708-019B960494DF}">
              <a14:hiddenLine xmlns:a14="http://schemas.microsoft.com/office/drawing/2010/main" w="6350">
                <a:solidFill>
                  <a:schemeClr val="tx1"/>
                </a:solidFill>
                <a:prstDash val="sysDot"/>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8" name="AutoShape 12"/>
          <p:cNvSpPr>
            <a:spLocks noChangeArrowheads="1"/>
          </p:cNvSpPr>
          <p:nvPr/>
        </p:nvSpPr>
        <p:spPr bwMode="gray">
          <a:xfrm>
            <a:off x="5792790" y="2341124"/>
            <a:ext cx="338012" cy="311027"/>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9" name="AutoShape 13"/>
          <p:cNvSpPr>
            <a:spLocks noChangeArrowheads="1"/>
          </p:cNvSpPr>
          <p:nvPr/>
        </p:nvSpPr>
        <p:spPr bwMode="gray">
          <a:xfrm>
            <a:off x="4349752" y="1879163"/>
            <a:ext cx="1463292" cy="1172441"/>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blurRad="63500" dist="53882" dir="2700000" algn="ctr" rotWithShape="0">
              <a:srgbClr val="000000">
                <a:alpha val="50000"/>
              </a:srgbClr>
            </a:outerShdw>
          </a:effectLst>
        </p:spPr>
        <p:txBody>
          <a:bodyPr wrap="none" anchor="ctr"/>
          <a:lstStyle/>
          <a:p>
            <a:endParaRPr lang="zh-CN" altLang="en-US"/>
          </a:p>
        </p:txBody>
      </p:sp>
      <p:sp>
        <p:nvSpPr>
          <p:cNvPr id="9230" name="Freeform 14"/>
          <p:cNvSpPr>
            <a:spLocks/>
          </p:cNvSpPr>
          <p:nvPr/>
        </p:nvSpPr>
        <p:spPr bwMode="gray">
          <a:xfrm>
            <a:off x="4413252" y="1944249"/>
            <a:ext cx="728794" cy="58622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9231" name="AutoShape 15"/>
          <p:cNvSpPr>
            <a:spLocks noChangeArrowheads="1"/>
          </p:cNvSpPr>
          <p:nvPr/>
        </p:nvSpPr>
        <p:spPr bwMode="gray">
          <a:xfrm>
            <a:off x="4362452" y="3380938"/>
            <a:ext cx="1463292" cy="1172441"/>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blurRad="63500" dist="53882" dir="2700000" algn="ctr" rotWithShape="0">
              <a:srgbClr val="000000">
                <a:alpha val="50000"/>
              </a:srgbClr>
            </a:outerShdw>
          </a:effectLst>
        </p:spPr>
        <p:txBody>
          <a:bodyPr wrap="none" anchor="ctr"/>
          <a:lstStyle/>
          <a:p>
            <a:endParaRPr lang="zh-CN" altLang="en-US"/>
          </a:p>
        </p:txBody>
      </p:sp>
      <p:sp>
        <p:nvSpPr>
          <p:cNvPr id="9232" name="Freeform 16"/>
          <p:cNvSpPr>
            <a:spLocks/>
          </p:cNvSpPr>
          <p:nvPr/>
        </p:nvSpPr>
        <p:spPr bwMode="gray">
          <a:xfrm>
            <a:off x="4416427" y="3446024"/>
            <a:ext cx="728794" cy="58622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9233" name="AutoShape 17"/>
          <p:cNvSpPr>
            <a:spLocks noChangeArrowheads="1"/>
          </p:cNvSpPr>
          <p:nvPr/>
        </p:nvSpPr>
        <p:spPr bwMode="gray">
          <a:xfrm>
            <a:off x="4343402" y="4903350"/>
            <a:ext cx="1463292" cy="1172441"/>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blurRad="63500" dist="53882" dir="2700000" algn="ctr" rotWithShape="0">
              <a:srgbClr val="000000">
                <a:alpha val="50000"/>
              </a:srgbClr>
            </a:outerShdw>
          </a:effectLst>
        </p:spPr>
        <p:txBody>
          <a:bodyPr wrap="none" anchor="ctr"/>
          <a:lstStyle/>
          <a:p>
            <a:endParaRPr lang="zh-CN" altLang="en-US"/>
          </a:p>
        </p:txBody>
      </p:sp>
      <p:sp>
        <p:nvSpPr>
          <p:cNvPr id="9234" name="Freeform 18"/>
          <p:cNvSpPr>
            <a:spLocks/>
          </p:cNvSpPr>
          <p:nvPr/>
        </p:nvSpPr>
        <p:spPr bwMode="gray">
          <a:xfrm>
            <a:off x="4397377" y="4958914"/>
            <a:ext cx="728794" cy="58622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9235"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727" y="3044113"/>
            <a:ext cx="1699896" cy="1697029"/>
          </a:xfrm>
          <a:prstGeom prst="rect">
            <a:avLst/>
          </a:prstGeom>
          <a:noFill/>
          <a:extLst>
            <a:ext uri="{909E8E84-426E-40DD-AFC4-6F175D3DCCD1}">
              <a14:hiddenFill xmlns:a14="http://schemas.microsoft.com/office/drawing/2010/main">
                <a:solidFill>
                  <a:srgbClr val="FFFFFF"/>
                </a:solidFill>
              </a14:hiddenFill>
            </a:ext>
          </a:extLst>
        </p:spPr>
      </p:pic>
      <p:sp>
        <p:nvSpPr>
          <p:cNvPr id="9236" name="Text Box 20"/>
          <p:cNvSpPr txBox="1">
            <a:spLocks noChangeArrowheads="1"/>
          </p:cNvSpPr>
          <p:nvPr/>
        </p:nvSpPr>
        <p:spPr bwMode="black">
          <a:xfrm>
            <a:off x="6202365" y="2107762"/>
            <a:ext cx="538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zh-CN" altLang="en-US" sz="2400" dirty="0">
                <a:latin typeface="华文新魏" panose="02010800040101010101" pitchFamily="2" charset="-122"/>
                <a:ea typeface="华文新魏" panose="02010800040101010101" pitchFamily="2" charset="-122"/>
              </a:rPr>
              <a:t>解决方式是建立在大量功能单一的专用软硬件设施的基础上的 </a:t>
            </a:r>
            <a:endParaRPr lang="en-US" altLang="zh-CN" dirty="0">
              <a:latin typeface="华文新魏" panose="02010800040101010101" pitchFamily="2" charset="-122"/>
              <a:ea typeface="华文新魏" panose="02010800040101010101" pitchFamily="2" charset="-122"/>
            </a:endParaRPr>
          </a:p>
        </p:txBody>
      </p:sp>
      <p:sp>
        <p:nvSpPr>
          <p:cNvPr id="9237" name="Text Box 21"/>
          <p:cNvSpPr txBox="1">
            <a:spLocks noChangeArrowheads="1"/>
          </p:cNvSpPr>
          <p:nvPr/>
        </p:nvSpPr>
        <p:spPr bwMode="black">
          <a:xfrm>
            <a:off x="6172200" y="3865125"/>
            <a:ext cx="3532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zh-CN" altLang="en-US" sz="2400" dirty="0">
                <a:latin typeface="华文新魏" panose="02010800040101010101" pitchFamily="2" charset="-122"/>
                <a:ea typeface="华文新魏" panose="02010800040101010101" pitchFamily="2" charset="-122"/>
              </a:rPr>
              <a:t>增值网的使用费用</a:t>
            </a:r>
            <a:r>
              <a:rPr lang="zh-CN" altLang="en-US" sz="2400" dirty="0" smtClean="0">
                <a:latin typeface="华文新魏" panose="02010800040101010101" pitchFamily="2" charset="-122"/>
                <a:ea typeface="华文新魏" panose="02010800040101010101" pitchFamily="2" charset="-122"/>
              </a:rPr>
              <a:t>昂贵 </a:t>
            </a:r>
            <a:endParaRPr lang="en-US" altLang="zh-CN" sz="2400" dirty="0">
              <a:latin typeface="华文新魏" panose="02010800040101010101" pitchFamily="2" charset="-122"/>
              <a:ea typeface="华文新魏" panose="02010800040101010101" pitchFamily="2" charset="-122"/>
            </a:endParaRPr>
          </a:p>
        </p:txBody>
      </p:sp>
      <p:sp>
        <p:nvSpPr>
          <p:cNvPr id="9238" name="Text Box 22"/>
          <p:cNvSpPr txBox="1">
            <a:spLocks noChangeArrowheads="1"/>
          </p:cNvSpPr>
          <p:nvPr/>
        </p:nvSpPr>
        <p:spPr bwMode="black">
          <a:xfrm>
            <a:off x="6202364" y="5184337"/>
            <a:ext cx="5146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zh-CN" altLang="en-US" sz="2400" dirty="0">
                <a:latin typeface="华文新魏" panose="02010800040101010101" pitchFamily="2" charset="-122"/>
                <a:ea typeface="华文新魏" panose="02010800040101010101" pitchFamily="2" charset="-122"/>
              </a:rPr>
              <a:t>对技术、设备、人员都有较高的</a:t>
            </a:r>
            <a:r>
              <a:rPr lang="zh-CN" altLang="en-US" sz="2400" dirty="0" smtClean="0">
                <a:latin typeface="华文新魏" panose="02010800040101010101" pitchFamily="2" charset="-122"/>
                <a:ea typeface="华文新魏" panose="02010800040101010101" pitchFamily="2" charset="-122"/>
              </a:rPr>
              <a:t>要求</a:t>
            </a:r>
            <a:endParaRPr lang="en-US" altLang="zh-CN" sz="2400" dirty="0">
              <a:latin typeface="华文新魏" panose="02010800040101010101" pitchFamily="2" charset="-122"/>
              <a:ea typeface="华文新魏" panose="02010800040101010101" pitchFamily="2" charset="-122"/>
            </a:endParaRPr>
          </a:p>
        </p:txBody>
      </p:sp>
      <p:sp>
        <p:nvSpPr>
          <p:cNvPr id="9239" name="Text Box 23"/>
          <p:cNvSpPr txBox="1">
            <a:spLocks noChangeArrowheads="1"/>
          </p:cNvSpPr>
          <p:nvPr/>
        </p:nvSpPr>
        <p:spPr bwMode="gray">
          <a:xfrm>
            <a:off x="1931988" y="3707962"/>
            <a:ext cx="14133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wrap="square">
            <a:spAutoFit/>
          </a:bodyPr>
          <a:lstStyle/>
          <a:p>
            <a:r>
              <a:rPr lang="en-US" altLang="zh-CN" sz="2800" b="1" dirty="0" smtClean="0"/>
              <a:t>EDI</a:t>
            </a:r>
            <a:r>
              <a:rPr lang="zh-CN" altLang="en-US" sz="2800" b="1" dirty="0" smtClean="0"/>
              <a:t>缺点</a:t>
            </a:r>
            <a:endParaRPr lang="en-US" altLang="zh-CN" sz="2800" b="1" dirty="0"/>
          </a:p>
        </p:txBody>
      </p:sp>
      <p:sp>
        <p:nvSpPr>
          <p:cNvPr id="9240" name="Text Box 24"/>
          <p:cNvSpPr txBox="1">
            <a:spLocks noChangeArrowheads="1"/>
          </p:cNvSpPr>
          <p:nvPr/>
        </p:nvSpPr>
        <p:spPr bwMode="white">
          <a:xfrm>
            <a:off x="4343402" y="2246996"/>
            <a:ext cx="1503226"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3300">
                      <a:alpha val="50000"/>
                    </a:srgbClr>
                  </a:outerShdw>
                </a:effectLst>
              </a14:hiddenEffects>
            </a:ext>
          </a:extLst>
        </p:spPr>
        <p:txBody>
          <a:bodyPr wrap="square">
            <a:spAutoFit/>
          </a:bodyPr>
          <a:lstStyle/>
          <a:p>
            <a:pPr algn="ctr">
              <a:spcBef>
                <a:spcPct val="50000"/>
              </a:spcBef>
            </a:pPr>
            <a:r>
              <a:rPr lang="zh-CN" altLang="en-US" sz="2800" dirty="0">
                <a:ea typeface="宋体" charset="0"/>
              </a:rPr>
              <a:t>局限</a:t>
            </a:r>
            <a:r>
              <a:rPr lang="en-US" altLang="zh-CN" sz="2800" dirty="0">
                <a:ea typeface="宋体" charset="0"/>
              </a:rPr>
              <a:t>1</a:t>
            </a:r>
          </a:p>
        </p:txBody>
      </p:sp>
      <p:sp>
        <p:nvSpPr>
          <p:cNvPr id="9241" name="Text Box 25"/>
          <p:cNvSpPr txBox="1">
            <a:spLocks noChangeArrowheads="1"/>
          </p:cNvSpPr>
          <p:nvPr/>
        </p:nvSpPr>
        <p:spPr bwMode="white">
          <a:xfrm>
            <a:off x="4343402" y="3757549"/>
            <a:ext cx="1503226"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3300">
                      <a:alpha val="50000"/>
                    </a:srgbClr>
                  </a:outerShdw>
                </a:effectLst>
              </a14:hiddenEffects>
            </a:ext>
          </a:extLst>
        </p:spPr>
        <p:txBody>
          <a:bodyPr wrap="square">
            <a:spAutoFit/>
          </a:bodyPr>
          <a:lstStyle/>
          <a:p>
            <a:pPr algn="ctr">
              <a:spcBef>
                <a:spcPct val="50000"/>
              </a:spcBef>
            </a:pPr>
            <a:r>
              <a:rPr lang="zh-CN" altLang="en-US" sz="2800" dirty="0">
                <a:ea typeface="宋体" charset="0"/>
              </a:rPr>
              <a:t>局限</a:t>
            </a:r>
            <a:r>
              <a:rPr lang="en-US" altLang="zh-CN" sz="2800" dirty="0">
                <a:ea typeface="宋体" charset="0"/>
              </a:rPr>
              <a:t>2</a:t>
            </a:r>
          </a:p>
        </p:txBody>
      </p:sp>
      <p:sp>
        <p:nvSpPr>
          <p:cNvPr id="9242" name="Text Box 26"/>
          <p:cNvSpPr txBox="1">
            <a:spLocks noChangeArrowheads="1"/>
          </p:cNvSpPr>
          <p:nvPr/>
        </p:nvSpPr>
        <p:spPr bwMode="white">
          <a:xfrm>
            <a:off x="4347884" y="5290514"/>
            <a:ext cx="1503226"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3300">
                      <a:alpha val="50000"/>
                    </a:srgbClr>
                  </a:outerShdw>
                </a:effectLst>
              </a14:hiddenEffects>
            </a:ext>
          </a:extLst>
        </p:spPr>
        <p:txBody>
          <a:bodyPr wrap="square">
            <a:spAutoFit/>
          </a:bodyPr>
          <a:lstStyle/>
          <a:p>
            <a:pPr algn="ctr">
              <a:spcBef>
                <a:spcPct val="50000"/>
              </a:spcBef>
            </a:pPr>
            <a:r>
              <a:rPr lang="zh-CN" altLang="en-US" sz="2800" dirty="0">
                <a:ea typeface="宋体" charset="0"/>
              </a:rPr>
              <a:t>局限</a:t>
            </a:r>
            <a:r>
              <a:rPr lang="en-US" altLang="zh-CN" sz="2800" dirty="0">
                <a:ea typeface="宋体" charset="0"/>
              </a:rPr>
              <a:t>3</a:t>
            </a:r>
          </a:p>
        </p:txBody>
      </p:sp>
    </p:spTree>
    <p:extLst>
      <p:ext uri="{BB962C8B-B14F-4D97-AF65-F5344CB8AC3E}">
        <p14:creationId xmlns:p14="http://schemas.microsoft.com/office/powerpoint/2010/main" val="936861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838201"/>
            <a:ext cx="8229600" cy="868363"/>
          </a:xfrm>
        </p:spPr>
        <p:txBody>
          <a:bodyPr>
            <a:normAutofit fontScale="90000"/>
          </a:bodyPr>
          <a:lstStyle/>
          <a:p>
            <a:r>
              <a:rPr lang="zh-CN" altLang="zh-CN" sz="3800" dirty="0">
                <a:ea typeface="宋体" charset="0"/>
              </a:rPr>
              <a:t/>
            </a:r>
            <a:br>
              <a:rPr lang="zh-CN" altLang="zh-CN" sz="3800" dirty="0">
                <a:ea typeface="宋体" charset="0"/>
              </a:rPr>
            </a:br>
            <a:r>
              <a:rPr lang="zh-CN" altLang="en-US" sz="3800" dirty="0">
                <a:ea typeface="宋体" charset="0"/>
              </a:rPr>
              <a:t/>
            </a:r>
            <a:br>
              <a:rPr lang="zh-CN" altLang="en-US" sz="3800" dirty="0">
                <a:ea typeface="宋体" charset="0"/>
              </a:rPr>
            </a:br>
            <a:r>
              <a:rPr lang="en-US" altLang="zh-CN" sz="3800" dirty="0"/>
              <a:t>EDI</a:t>
            </a:r>
            <a:r>
              <a:rPr lang="zh-CN" altLang="en-US" sz="3800" dirty="0"/>
              <a:t>电子商务的局限性 </a:t>
            </a:r>
            <a:endParaRPr lang="en-US" altLang="zh-CN" sz="3800" dirty="0">
              <a:ea typeface="宋体" charset="0"/>
            </a:endParaRPr>
          </a:p>
        </p:txBody>
      </p:sp>
      <p:grpSp>
        <p:nvGrpSpPr>
          <p:cNvPr id="9219" name="Group 3"/>
          <p:cNvGrpSpPr>
            <a:grpSpLocks/>
          </p:cNvGrpSpPr>
          <p:nvPr/>
        </p:nvGrpSpPr>
        <p:grpSpPr bwMode="auto">
          <a:xfrm>
            <a:off x="2346325" y="2236350"/>
            <a:ext cx="1718584" cy="3255029"/>
            <a:chOff x="513" y="998"/>
            <a:chExt cx="1109" cy="2271"/>
          </a:xfrm>
        </p:grpSpPr>
        <p:sp>
          <p:nvSpPr>
            <p:cNvPr id="9220" name="Freeform 4"/>
            <p:cNvSpPr>
              <a:spLocks/>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292929"/>
                    </a:outerShdw>
                  </a:effectLst>
                </a14:hiddenEffects>
              </a:ext>
            </a:extLst>
          </p:spPr>
          <p:txBody>
            <a:bodyPr wrap="none" anchor="ctr"/>
            <a:lstStyle/>
            <a:p>
              <a:endParaRPr lang="zh-CN" altLang="en-US"/>
            </a:p>
          </p:txBody>
        </p:sp>
        <p:sp>
          <p:nvSpPr>
            <p:cNvPr id="9221" name="Freeform 5"/>
            <p:cNvSpPr>
              <a:spLocks/>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292929"/>
                    </a:outerShdw>
                  </a:effectLst>
                </a14:hiddenEffects>
              </a:ext>
            </a:extLst>
          </p:spPr>
          <p:txBody>
            <a:bodyPr wrap="none" anchor="ctr"/>
            <a:lstStyle/>
            <a:p>
              <a:endParaRPr lang="zh-CN" altLang="en-US"/>
            </a:p>
          </p:txBody>
        </p:sp>
        <p:sp>
          <p:nvSpPr>
            <p:cNvPr id="9222" name="Freeform 6"/>
            <p:cNvSpPr>
              <a:spLocks/>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292929"/>
                    </a:outerShdw>
                  </a:effectLst>
                </a14:hiddenEffects>
              </a:ext>
            </a:extLst>
          </p:spPr>
          <p:txBody>
            <a:bodyPr wrap="none" anchor="ctr"/>
            <a:lstStyle/>
            <a:p>
              <a:endParaRPr lang="zh-CN" altLang="en-US"/>
            </a:p>
          </p:txBody>
        </p:sp>
      </p:grpSp>
      <p:sp>
        <p:nvSpPr>
          <p:cNvPr id="9223" name="AutoShape 7"/>
          <p:cNvSpPr>
            <a:spLocks noChangeArrowheads="1"/>
          </p:cNvSpPr>
          <p:nvPr/>
        </p:nvSpPr>
        <p:spPr bwMode="gray">
          <a:xfrm>
            <a:off x="4932364" y="3390464"/>
            <a:ext cx="4903313" cy="1178174"/>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a:noFill/>
          </a:ln>
          <a:effectLst/>
          <a:extLst>
            <a:ext uri="{91240B29-F687-4F45-9708-019B960494DF}">
              <a14:hiddenLine xmlns:a14="http://schemas.microsoft.com/office/drawing/2010/main" w="6350">
                <a:solidFill>
                  <a:schemeClr val="tx1"/>
                </a:solidFill>
                <a:prstDash val="sysDot"/>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4" name="AutoShape 8"/>
          <p:cNvSpPr>
            <a:spLocks noChangeArrowheads="1"/>
          </p:cNvSpPr>
          <p:nvPr/>
        </p:nvSpPr>
        <p:spPr bwMode="gray">
          <a:xfrm>
            <a:off x="5811840" y="3836549"/>
            <a:ext cx="338012" cy="311027"/>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5" name="AutoShape 9"/>
          <p:cNvSpPr>
            <a:spLocks noChangeArrowheads="1"/>
          </p:cNvSpPr>
          <p:nvPr/>
        </p:nvSpPr>
        <p:spPr bwMode="ltGray">
          <a:xfrm>
            <a:off x="4953000" y="4931924"/>
            <a:ext cx="4871936" cy="1186774"/>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a:noFill/>
          </a:ln>
          <a:effectLst/>
          <a:extLst>
            <a:ext uri="{91240B29-F687-4F45-9708-019B960494DF}">
              <a14:hiddenLine xmlns:a14="http://schemas.microsoft.com/office/drawing/2010/main" w="6350">
                <a:solidFill>
                  <a:schemeClr val="tx1"/>
                </a:solidFill>
                <a:prstDash val="sysDot"/>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6" name="AutoShape 10"/>
          <p:cNvSpPr>
            <a:spLocks noChangeArrowheads="1"/>
          </p:cNvSpPr>
          <p:nvPr/>
        </p:nvSpPr>
        <p:spPr bwMode="gray">
          <a:xfrm>
            <a:off x="5784850" y="5378012"/>
            <a:ext cx="338012" cy="313893"/>
          </a:xfrm>
          <a:prstGeom prst="rightArrow">
            <a:avLst>
              <a:gd name="adj1" fmla="val 50000"/>
              <a:gd name="adj2" fmla="val 45091"/>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7" name="AutoShape 11"/>
          <p:cNvSpPr>
            <a:spLocks noChangeArrowheads="1"/>
          </p:cNvSpPr>
          <p:nvPr/>
        </p:nvSpPr>
        <p:spPr bwMode="gray">
          <a:xfrm>
            <a:off x="4932364" y="1895039"/>
            <a:ext cx="4903313" cy="1178174"/>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a:noFill/>
          </a:ln>
          <a:effectLst/>
          <a:extLst>
            <a:ext uri="{91240B29-F687-4F45-9708-019B960494DF}">
              <a14:hiddenLine xmlns:a14="http://schemas.microsoft.com/office/drawing/2010/main" w="6350">
                <a:solidFill>
                  <a:schemeClr val="tx1"/>
                </a:solidFill>
                <a:prstDash val="sysDot"/>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8" name="AutoShape 12"/>
          <p:cNvSpPr>
            <a:spLocks noChangeArrowheads="1"/>
          </p:cNvSpPr>
          <p:nvPr/>
        </p:nvSpPr>
        <p:spPr bwMode="gray">
          <a:xfrm>
            <a:off x="5792790" y="2341124"/>
            <a:ext cx="338012" cy="311027"/>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229" name="AutoShape 13"/>
          <p:cNvSpPr>
            <a:spLocks noChangeArrowheads="1"/>
          </p:cNvSpPr>
          <p:nvPr/>
        </p:nvSpPr>
        <p:spPr bwMode="gray">
          <a:xfrm>
            <a:off x="4349752" y="1879163"/>
            <a:ext cx="1463292" cy="1172441"/>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blurRad="63500" dist="53882" dir="2700000" algn="ctr" rotWithShape="0">
              <a:srgbClr val="000000">
                <a:alpha val="50000"/>
              </a:srgbClr>
            </a:outerShdw>
          </a:effectLst>
        </p:spPr>
        <p:txBody>
          <a:bodyPr wrap="none" anchor="ctr"/>
          <a:lstStyle/>
          <a:p>
            <a:endParaRPr lang="zh-CN" altLang="en-US"/>
          </a:p>
        </p:txBody>
      </p:sp>
      <p:sp>
        <p:nvSpPr>
          <p:cNvPr id="9230" name="Freeform 14"/>
          <p:cNvSpPr>
            <a:spLocks/>
          </p:cNvSpPr>
          <p:nvPr/>
        </p:nvSpPr>
        <p:spPr bwMode="gray">
          <a:xfrm>
            <a:off x="4413252" y="1944249"/>
            <a:ext cx="728794" cy="58622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9231" name="AutoShape 15"/>
          <p:cNvSpPr>
            <a:spLocks noChangeArrowheads="1"/>
          </p:cNvSpPr>
          <p:nvPr/>
        </p:nvSpPr>
        <p:spPr bwMode="gray">
          <a:xfrm>
            <a:off x="4362452" y="3380938"/>
            <a:ext cx="1463292" cy="1172441"/>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blurRad="63500" dist="53882" dir="2700000" algn="ctr" rotWithShape="0">
              <a:srgbClr val="000000">
                <a:alpha val="50000"/>
              </a:srgbClr>
            </a:outerShdw>
          </a:effectLst>
        </p:spPr>
        <p:txBody>
          <a:bodyPr wrap="none" anchor="ctr"/>
          <a:lstStyle/>
          <a:p>
            <a:endParaRPr lang="zh-CN" altLang="en-US"/>
          </a:p>
        </p:txBody>
      </p:sp>
      <p:sp>
        <p:nvSpPr>
          <p:cNvPr id="9232" name="Freeform 16"/>
          <p:cNvSpPr>
            <a:spLocks/>
          </p:cNvSpPr>
          <p:nvPr/>
        </p:nvSpPr>
        <p:spPr bwMode="gray">
          <a:xfrm>
            <a:off x="4416427" y="3446024"/>
            <a:ext cx="728794" cy="58622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9233" name="AutoShape 17"/>
          <p:cNvSpPr>
            <a:spLocks noChangeArrowheads="1"/>
          </p:cNvSpPr>
          <p:nvPr/>
        </p:nvSpPr>
        <p:spPr bwMode="gray">
          <a:xfrm>
            <a:off x="4343402" y="4903350"/>
            <a:ext cx="1463292" cy="1172441"/>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blurRad="63500" dist="53882" dir="2700000" algn="ctr" rotWithShape="0">
              <a:srgbClr val="000000">
                <a:alpha val="50000"/>
              </a:srgbClr>
            </a:outerShdw>
          </a:effectLst>
        </p:spPr>
        <p:txBody>
          <a:bodyPr wrap="none" anchor="ctr"/>
          <a:lstStyle/>
          <a:p>
            <a:endParaRPr lang="zh-CN" altLang="en-US"/>
          </a:p>
        </p:txBody>
      </p:sp>
      <p:sp>
        <p:nvSpPr>
          <p:cNvPr id="9234" name="Freeform 18"/>
          <p:cNvSpPr>
            <a:spLocks/>
          </p:cNvSpPr>
          <p:nvPr/>
        </p:nvSpPr>
        <p:spPr bwMode="gray">
          <a:xfrm>
            <a:off x="4397377" y="4958914"/>
            <a:ext cx="728794" cy="58622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9235"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727" y="3044113"/>
            <a:ext cx="1699896" cy="1697029"/>
          </a:xfrm>
          <a:prstGeom prst="rect">
            <a:avLst/>
          </a:prstGeom>
          <a:noFill/>
          <a:extLst>
            <a:ext uri="{909E8E84-426E-40DD-AFC4-6F175D3DCCD1}">
              <a14:hiddenFill xmlns:a14="http://schemas.microsoft.com/office/drawing/2010/main">
                <a:solidFill>
                  <a:srgbClr val="FFFFFF"/>
                </a:solidFill>
              </a14:hiddenFill>
            </a:ext>
          </a:extLst>
        </p:spPr>
      </p:pic>
      <p:sp>
        <p:nvSpPr>
          <p:cNvPr id="9236" name="Text Box 20"/>
          <p:cNvSpPr txBox="1">
            <a:spLocks noChangeArrowheads="1"/>
          </p:cNvSpPr>
          <p:nvPr/>
        </p:nvSpPr>
        <p:spPr bwMode="black">
          <a:xfrm>
            <a:off x="6202365" y="2040527"/>
            <a:ext cx="5389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zh-CN" altLang="zh-CN" sz="2800" dirty="0" smtClean="0">
                <a:latin typeface="华文新魏" panose="02010800040101010101" pitchFamily="2" charset="-122"/>
                <a:ea typeface="华文新魏" panose="02010800040101010101" pitchFamily="2" charset="-122"/>
              </a:rPr>
              <a:t>主要</a:t>
            </a:r>
            <a:r>
              <a:rPr lang="zh-CN" altLang="zh-CN" sz="2800" dirty="0">
                <a:latin typeface="华文新魏" panose="02010800040101010101" pitchFamily="2" charset="-122"/>
                <a:ea typeface="华文新魏" panose="02010800040101010101" pitchFamily="2" charset="-122"/>
              </a:rPr>
              <a:t>局限在某些发达国家和地区的大型企业内使用</a:t>
            </a:r>
            <a:endParaRPr lang="en-US" altLang="zh-CN" sz="2800" dirty="0">
              <a:latin typeface="华文新魏" panose="02010800040101010101" pitchFamily="2" charset="-122"/>
              <a:ea typeface="华文新魏" panose="02010800040101010101" pitchFamily="2" charset="-122"/>
            </a:endParaRPr>
          </a:p>
        </p:txBody>
      </p:sp>
      <p:sp>
        <p:nvSpPr>
          <p:cNvPr id="9237" name="Text Box 21"/>
          <p:cNvSpPr txBox="1">
            <a:spLocks noChangeArrowheads="1"/>
          </p:cNvSpPr>
          <p:nvPr/>
        </p:nvSpPr>
        <p:spPr bwMode="black">
          <a:xfrm>
            <a:off x="6149852" y="3540622"/>
            <a:ext cx="54415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zh-CN" altLang="zh-CN" sz="2800" dirty="0">
                <a:latin typeface="华文新魏" panose="02010800040101010101" pitchFamily="2" charset="-122"/>
                <a:ea typeface="华文新魏" panose="02010800040101010101" pitchFamily="2" charset="-122"/>
              </a:rPr>
              <a:t>在全世界范围内并没有得到广泛的普及和发展</a:t>
            </a:r>
            <a:endParaRPr lang="en-US" altLang="zh-CN" sz="2800" dirty="0">
              <a:latin typeface="华文新魏" panose="02010800040101010101" pitchFamily="2" charset="-122"/>
              <a:ea typeface="华文新魏" panose="02010800040101010101" pitchFamily="2" charset="-122"/>
            </a:endParaRPr>
          </a:p>
        </p:txBody>
      </p:sp>
      <p:sp>
        <p:nvSpPr>
          <p:cNvPr id="9238" name="Text Box 22"/>
          <p:cNvSpPr txBox="1">
            <a:spLocks noChangeArrowheads="1"/>
          </p:cNvSpPr>
          <p:nvPr/>
        </p:nvSpPr>
        <p:spPr bwMode="black">
          <a:xfrm>
            <a:off x="6202364" y="5103655"/>
            <a:ext cx="514695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zh-CN" altLang="zh-CN" sz="2800" dirty="0">
                <a:latin typeface="华文新魏" panose="02010800040101010101" pitchFamily="2" charset="-122"/>
                <a:ea typeface="华文新魏" panose="02010800040101010101" pitchFamily="2" charset="-122"/>
              </a:rPr>
              <a:t>大多数的中小企业难以应用电子数据交换开展商务活动</a:t>
            </a:r>
            <a:endParaRPr lang="en-US" altLang="zh-CN" sz="2800" dirty="0">
              <a:latin typeface="华文新魏" panose="02010800040101010101" pitchFamily="2" charset="-122"/>
              <a:ea typeface="华文新魏" panose="02010800040101010101" pitchFamily="2" charset="-122"/>
            </a:endParaRPr>
          </a:p>
        </p:txBody>
      </p:sp>
      <p:sp>
        <p:nvSpPr>
          <p:cNvPr id="9239" name="Text Box 23"/>
          <p:cNvSpPr txBox="1">
            <a:spLocks noChangeArrowheads="1"/>
          </p:cNvSpPr>
          <p:nvPr/>
        </p:nvSpPr>
        <p:spPr bwMode="gray">
          <a:xfrm>
            <a:off x="2021461" y="3393985"/>
            <a:ext cx="14133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wrap="square">
            <a:spAutoFit/>
          </a:bodyPr>
          <a:lstStyle/>
          <a:p>
            <a:r>
              <a:rPr lang="en-US" altLang="zh-CN" sz="2800" b="1" dirty="0" smtClean="0">
                <a:latin typeface="华文新魏" panose="02010800040101010101" pitchFamily="2" charset="-122"/>
                <a:ea typeface="华文新魏" panose="02010800040101010101" pitchFamily="2" charset="-122"/>
              </a:rPr>
              <a:t>EDI</a:t>
            </a:r>
            <a:r>
              <a:rPr lang="zh-CN" altLang="en-US" sz="2800" b="1" dirty="0" smtClean="0">
                <a:latin typeface="华文新魏" panose="02010800040101010101" pitchFamily="2" charset="-122"/>
                <a:ea typeface="华文新魏" panose="02010800040101010101" pitchFamily="2" charset="-122"/>
              </a:rPr>
              <a:t>使用情况</a:t>
            </a:r>
            <a:endParaRPr lang="en-US" altLang="zh-CN" sz="28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598385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1.2</a:t>
            </a:r>
            <a:r>
              <a:rPr lang="zh-CN" altLang="zh-CN" b="1" dirty="0"/>
              <a:t>电子商务的形成与</a:t>
            </a:r>
            <a:r>
              <a:rPr lang="zh-CN" altLang="zh-CN" b="1" dirty="0" smtClean="0"/>
              <a:t>发展</a:t>
            </a:r>
            <a:endParaRPr kumimoji="1" lang="zh-CN" altLang="en-US" dirty="0"/>
          </a:p>
        </p:txBody>
      </p:sp>
      <p:sp>
        <p:nvSpPr>
          <p:cNvPr id="4" name="文本框 3"/>
          <p:cNvSpPr txBox="1"/>
          <p:nvPr/>
        </p:nvSpPr>
        <p:spPr>
          <a:xfrm>
            <a:off x="1631981" y="2106038"/>
            <a:ext cx="3467616" cy="584775"/>
          </a:xfrm>
          <a:prstGeom prst="rect">
            <a:avLst/>
          </a:prstGeom>
          <a:noFill/>
        </p:spPr>
        <p:txBody>
          <a:bodyPr wrap="none" rtlCol="0">
            <a:spAutoFit/>
          </a:bodyPr>
          <a:lstStyle/>
          <a:p>
            <a:r>
              <a:rPr kumimoji="1" lang="zh-CN" altLang="en-US" sz="3200" dirty="0" smtClean="0">
                <a:latin typeface="华文新魏" panose="02010800040101010101" pitchFamily="2" charset="-122"/>
                <a:ea typeface="华文新魏" panose="02010800040101010101" pitchFamily="2" charset="-122"/>
              </a:rPr>
              <a:t>电子商务发展历程</a:t>
            </a:r>
            <a:endParaRPr kumimoji="1" lang="zh-CN" altLang="en-US" sz="3200" dirty="0">
              <a:latin typeface="华文新魏" panose="02010800040101010101" pitchFamily="2" charset="-122"/>
              <a:ea typeface="华文新魏" panose="02010800040101010101" pitchFamily="2" charset="-122"/>
            </a:endParaRPr>
          </a:p>
        </p:txBody>
      </p:sp>
      <p:sp>
        <p:nvSpPr>
          <p:cNvPr id="83" name="AutoShape 6"/>
          <p:cNvSpPr>
            <a:spLocks noChangeArrowheads="1"/>
          </p:cNvSpPr>
          <p:nvPr/>
        </p:nvSpPr>
        <p:spPr bwMode="gray">
          <a:xfrm rot="21139357">
            <a:off x="7070388" y="3020438"/>
            <a:ext cx="1590675" cy="1701800"/>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84" name="Oval 8"/>
          <p:cNvSpPr>
            <a:spLocks noChangeArrowheads="1"/>
          </p:cNvSpPr>
          <p:nvPr/>
        </p:nvSpPr>
        <p:spPr bwMode="gray">
          <a:xfrm>
            <a:off x="8213388" y="4087238"/>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85" name="AutoShape 10"/>
          <p:cNvSpPr>
            <a:spLocks noChangeArrowheads="1"/>
          </p:cNvSpPr>
          <p:nvPr/>
        </p:nvSpPr>
        <p:spPr bwMode="gray">
          <a:xfrm rot="15216000">
            <a:off x="5527338" y="3039488"/>
            <a:ext cx="1589088" cy="1703388"/>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86" name="Oval 11"/>
          <p:cNvSpPr>
            <a:spLocks noChangeArrowheads="1"/>
          </p:cNvSpPr>
          <p:nvPr/>
        </p:nvSpPr>
        <p:spPr bwMode="gray">
          <a:xfrm>
            <a:off x="4568488" y="4128513"/>
            <a:ext cx="1320800" cy="1319213"/>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87" name="Group 35"/>
          <p:cNvGrpSpPr>
            <a:grpSpLocks/>
          </p:cNvGrpSpPr>
          <p:nvPr/>
        </p:nvGrpSpPr>
        <p:grpSpPr bwMode="auto">
          <a:xfrm rot="10082854">
            <a:off x="4414501" y="5117526"/>
            <a:ext cx="1198562" cy="303212"/>
            <a:chOff x="2598" y="1026"/>
            <a:chExt cx="957" cy="242"/>
          </a:xfrm>
        </p:grpSpPr>
        <p:grpSp>
          <p:nvGrpSpPr>
            <p:cNvPr id="88" name="Group 36"/>
            <p:cNvGrpSpPr>
              <a:grpSpLocks/>
            </p:cNvGrpSpPr>
            <p:nvPr/>
          </p:nvGrpSpPr>
          <p:grpSpPr bwMode="auto">
            <a:xfrm rot="-9970459" flipH="1" flipV="1">
              <a:off x="2598" y="1026"/>
              <a:ext cx="957" cy="242"/>
              <a:chOff x="2532" y="1051"/>
              <a:chExt cx="893" cy="246"/>
            </a:xfrm>
          </p:grpSpPr>
          <p:grpSp>
            <p:nvGrpSpPr>
              <p:cNvPr id="100" name="Group 37"/>
              <p:cNvGrpSpPr>
                <a:grpSpLocks/>
              </p:cNvGrpSpPr>
              <p:nvPr/>
            </p:nvGrpSpPr>
            <p:grpSpPr bwMode="auto">
              <a:xfrm>
                <a:off x="2532" y="1051"/>
                <a:ext cx="743" cy="185"/>
                <a:chOff x="1565" y="2568"/>
                <a:chExt cx="1118" cy="279"/>
              </a:xfrm>
            </p:grpSpPr>
            <p:sp>
              <p:nvSpPr>
                <p:cNvPr id="106"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7"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8"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9"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01" name="Group 42"/>
              <p:cNvGrpSpPr>
                <a:grpSpLocks/>
              </p:cNvGrpSpPr>
              <p:nvPr/>
            </p:nvGrpSpPr>
            <p:grpSpPr bwMode="auto">
              <a:xfrm rot="1353540">
                <a:off x="2682" y="1111"/>
                <a:ext cx="743" cy="186"/>
                <a:chOff x="1565" y="2568"/>
                <a:chExt cx="1118" cy="279"/>
              </a:xfrm>
            </p:grpSpPr>
            <p:sp>
              <p:nvSpPr>
                <p:cNvPr id="102"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3"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4"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5"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89" name="Group 47"/>
            <p:cNvGrpSpPr>
              <a:grpSpLocks/>
            </p:cNvGrpSpPr>
            <p:nvPr/>
          </p:nvGrpSpPr>
          <p:grpSpPr bwMode="auto">
            <a:xfrm rot="-9970459" flipH="1" flipV="1">
              <a:off x="2688" y="1056"/>
              <a:ext cx="784" cy="198"/>
              <a:chOff x="2532" y="1051"/>
              <a:chExt cx="893" cy="246"/>
            </a:xfrm>
          </p:grpSpPr>
          <p:grpSp>
            <p:nvGrpSpPr>
              <p:cNvPr id="90" name="Group 48"/>
              <p:cNvGrpSpPr>
                <a:grpSpLocks/>
              </p:cNvGrpSpPr>
              <p:nvPr/>
            </p:nvGrpSpPr>
            <p:grpSpPr bwMode="auto">
              <a:xfrm>
                <a:off x="2532" y="1051"/>
                <a:ext cx="743" cy="185"/>
                <a:chOff x="1565" y="2568"/>
                <a:chExt cx="1118" cy="279"/>
              </a:xfrm>
            </p:grpSpPr>
            <p:sp>
              <p:nvSpPr>
                <p:cNvPr id="96"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7"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8"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9"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91" name="Group 53"/>
              <p:cNvGrpSpPr>
                <a:grpSpLocks/>
              </p:cNvGrpSpPr>
              <p:nvPr/>
            </p:nvGrpSpPr>
            <p:grpSpPr bwMode="auto">
              <a:xfrm rot="1353540">
                <a:off x="2682" y="1111"/>
                <a:ext cx="743" cy="186"/>
                <a:chOff x="1565" y="2568"/>
                <a:chExt cx="1118" cy="279"/>
              </a:xfrm>
            </p:grpSpPr>
            <p:sp>
              <p:nvSpPr>
                <p:cNvPr id="92"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3"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4"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5"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10" name="Group 58"/>
          <p:cNvGrpSpPr>
            <a:grpSpLocks/>
          </p:cNvGrpSpPr>
          <p:nvPr/>
        </p:nvGrpSpPr>
        <p:grpSpPr bwMode="auto">
          <a:xfrm rot="10082854">
            <a:off x="8078451" y="5049263"/>
            <a:ext cx="1196975" cy="303213"/>
            <a:chOff x="2598" y="1026"/>
            <a:chExt cx="957" cy="242"/>
          </a:xfrm>
        </p:grpSpPr>
        <p:grpSp>
          <p:nvGrpSpPr>
            <p:cNvPr id="111" name="Group 59"/>
            <p:cNvGrpSpPr>
              <a:grpSpLocks/>
            </p:cNvGrpSpPr>
            <p:nvPr/>
          </p:nvGrpSpPr>
          <p:grpSpPr bwMode="auto">
            <a:xfrm rot="-9970459" flipH="1" flipV="1">
              <a:off x="2598" y="1026"/>
              <a:ext cx="957" cy="242"/>
              <a:chOff x="2532" y="1051"/>
              <a:chExt cx="893" cy="246"/>
            </a:xfrm>
          </p:grpSpPr>
          <p:grpSp>
            <p:nvGrpSpPr>
              <p:cNvPr id="123" name="Group 60"/>
              <p:cNvGrpSpPr>
                <a:grpSpLocks/>
              </p:cNvGrpSpPr>
              <p:nvPr/>
            </p:nvGrpSpPr>
            <p:grpSpPr bwMode="auto">
              <a:xfrm>
                <a:off x="2532" y="1051"/>
                <a:ext cx="743" cy="185"/>
                <a:chOff x="1565" y="2568"/>
                <a:chExt cx="1118" cy="279"/>
              </a:xfrm>
            </p:grpSpPr>
            <p:sp>
              <p:nvSpPr>
                <p:cNvPr id="129"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0"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1"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2"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24" name="Group 65"/>
              <p:cNvGrpSpPr>
                <a:grpSpLocks/>
              </p:cNvGrpSpPr>
              <p:nvPr/>
            </p:nvGrpSpPr>
            <p:grpSpPr bwMode="auto">
              <a:xfrm rot="1353540">
                <a:off x="2682" y="1111"/>
                <a:ext cx="743" cy="186"/>
                <a:chOff x="1565" y="2568"/>
                <a:chExt cx="1118" cy="279"/>
              </a:xfrm>
            </p:grpSpPr>
            <p:sp>
              <p:nvSpPr>
                <p:cNvPr id="125"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6"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7"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8"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12" name="Group 70"/>
            <p:cNvGrpSpPr>
              <a:grpSpLocks/>
            </p:cNvGrpSpPr>
            <p:nvPr/>
          </p:nvGrpSpPr>
          <p:grpSpPr bwMode="auto">
            <a:xfrm rot="-9970459" flipH="1" flipV="1">
              <a:off x="2688" y="1056"/>
              <a:ext cx="784" cy="198"/>
              <a:chOff x="2532" y="1051"/>
              <a:chExt cx="893" cy="246"/>
            </a:xfrm>
          </p:grpSpPr>
          <p:grpSp>
            <p:nvGrpSpPr>
              <p:cNvPr id="113" name="Group 71"/>
              <p:cNvGrpSpPr>
                <a:grpSpLocks/>
              </p:cNvGrpSpPr>
              <p:nvPr/>
            </p:nvGrpSpPr>
            <p:grpSpPr bwMode="auto">
              <a:xfrm>
                <a:off x="2532" y="1051"/>
                <a:ext cx="743" cy="185"/>
                <a:chOff x="1565" y="2568"/>
                <a:chExt cx="1118" cy="279"/>
              </a:xfrm>
            </p:grpSpPr>
            <p:sp>
              <p:nvSpPr>
                <p:cNvPr id="119"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0"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1"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2"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14" name="Group 76"/>
              <p:cNvGrpSpPr>
                <a:grpSpLocks/>
              </p:cNvGrpSpPr>
              <p:nvPr/>
            </p:nvGrpSpPr>
            <p:grpSpPr bwMode="auto">
              <a:xfrm rot="1353540">
                <a:off x="2682" y="1111"/>
                <a:ext cx="743" cy="186"/>
                <a:chOff x="1565" y="2568"/>
                <a:chExt cx="1118" cy="279"/>
              </a:xfrm>
            </p:grpSpPr>
            <p:sp>
              <p:nvSpPr>
                <p:cNvPr id="115"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6"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7"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8"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133" name="Rectangle 184"/>
          <p:cNvSpPr>
            <a:spLocks noChangeArrowheads="1"/>
          </p:cNvSpPr>
          <p:nvPr/>
        </p:nvSpPr>
        <p:spPr bwMode="gray">
          <a:xfrm>
            <a:off x="4719301" y="4431726"/>
            <a:ext cx="1022350" cy="6413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b="1" dirty="0">
                <a:latin typeface="华文新魏" panose="02010800040101010101" pitchFamily="2" charset="-122"/>
                <a:ea typeface="华文新魏" panose="02010800040101010101" pitchFamily="2" charset="-122"/>
              </a:rPr>
              <a:t>EFT</a:t>
            </a:r>
            <a:r>
              <a:rPr lang="zh-CN" altLang="en-US" b="1" dirty="0">
                <a:latin typeface="华文新魏" panose="02010800040101010101" pitchFamily="2" charset="-122"/>
                <a:ea typeface="华文新魏" panose="02010800040101010101" pitchFamily="2" charset="-122"/>
              </a:rPr>
              <a:t>和</a:t>
            </a:r>
          </a:p>
          <a:p>
            <a:r>
              <a:rPr lang="en-US" altLang="zh-CN" b="1" dirty="0">
                <a:latin typeface="华文新魏" panose="02010800040101010101" pitchFamily="2" charset="-122"/>
                <a:ea typeface="华文新魏" panose="02010800040101010101" pitchFamily="2" charset="-122"/>
              </a:rPr>
              <a:t>EDI</a:t>
            </a:r>
            <a:r>
              <a:rPr lang="zh-CN" altLang="en-US" b="1" dirty="0">
                <a:latin typeface="华文新魏" panose="02010800040101010101" pitchFamily="2" charset="-122"/>
                <a:ea typeface="华文新魏" panose="02010800040101010101" pitchFamily="2" charset="-122"/>
              </a:rPr>
              <a:t>阶段</a:t>
            </a:r>
            <a:endParaRPr lang="en-US" altLang="zh-CN" b="1" dirty="0">
              <a:latin typeface="华文新魏" panose="02010800040101010101" pitchFamily="2" charset="-122"/>
              <a:ea typeface="华文新魏" panose="02010800040101010101" pitchFamily="2" charset="-122"/>
            </a:endParaRPr>
          </a:p>
        </p:txBody>
      </p:sp>
      <p:sp>
        <p:nvSpPr>
          <p:cNvPr id="134" name="Rectangle 185"/>
          <p:cNvSpPr>
            <a:spLocks noChangeArrowheads="1"/>
          </p:cNvSpPr>
          <p:nvPr/>
        </p:nvSpPr>
        <p:spPr bwMode="gray">
          <a:xfrm>
            <a:off x="8291176" y="4395213"/>
            <a:ext cx="1250950" cy="6413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b="1" dirty="0">
                <a:latin typeface="华文新魏" panose="02010800040101010101" pitchFamily="2" charset="-122"/>
                <a:ea typeface="华文新魏" panose="02010800040101010101" pitchFamily="2" charset="-122"/>
              </a:rPr>
              <a:t>E</a:t>
            </a:r>
            <a:r>
              <a:rPr lang="zh-CN" altLang="en-US" b="1" dirty="0">
                <a:latin typeface="华文新魏" panose="02010800040101010101" pitchFamily="2" charset="-122"/>
                <a:ea typeface="华文新魏" panose="02010800040101010101" pitchFamily="2" charset="-122"/>
              </a:rPr>
              <a:t>概念电子</a:t>
            </a:r>
          </a:p>
          <a:p>
            <a:pPr algn="ctr"/>
            <a:r>
              <a:rPr lang="zh-CN" altLang="en-US" b="1" dirty="0">
                <a:latin typeface="华文新魏" panose="02010800040101010101" pitchFamily="2" charset="-122"/>
                <a:ea typeface="华文新魏" panose="02010800040101010101" pitchFamily="2" charset="-122"/>
              </a:rPr>
              <a:t>商务阶段</a:t>
            </a:r>
            <a:endParaRPr lang="en-US" altLang="zh-CN" b="1" dirty="0">
              <a:latin typeface="华文新魏" panose="02010800040101010101" pitchFamily="2" charset="-122"/>
              <a:ea typeface="华文新魏" panose="02010800040101010101" pitchFamily="2" charset="-122"/>
            </a:endParaRPr>
          </a:p>
        </p:txBody>
      </p:sp>
      <p:sp>
        <p:nvSpPr>
          <p:cNvPr id="135" name="Oval 236"/>
          <p:cNvSpPr>
            <a:spLocks noChangeArrowheads="1"/>
          </p:cNvSpPr>
          <p:nvPr/>
        </p:nvSpPr>
        <p:spPr bwMode="ltGray">
          <a:xfrm>
            <a:off x="6384588" y="2106038"/>
            <a:ext cx="1319213" cy="1319213"/>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blurRad="63500" dist="107763" dir="2700000" algn="ctr" rotWithShape="0">
                    <a:schemeClr val="tx2">
                      <a:alpha val="19000"/>
                    </a:schemeClr>
                  </a:outerShdw>
                </a:effectLst>
              </a14:hiddenEffects>
            </a:ext>
          </a:extLst>
        </p:spPr>
        <p:txBody>
          <a:bodyPr wrap="none" anchor="ctr"/>
          <a:lstStyle/>
          <a:p>
            <a:pPr algn="ctr"/>
            <a:r>
              <a:rPr lang="zh-CN" altLang="en-US" b="1" dirty="0">
                <a:latin typeface="华文新魏" panose="02010800040101010101" pitchFamily="2" charset="-122"/>
                <a:ea typeface="华文新魏" panose="02010800040101010101" pitchFamily="2" charset="-122"/>
              </a:rPr>
              <a:t>互联网电子</a:t>
            </a:r>
          </a:p>
          <a:p>
            <a:pPr algn="ctr"/>
            <a:r>
              <a:rPr lang="zh-CN" altLang="en-US" b="1" dirty="0">
                <a:latin typeface="华文新魏" panose="02010800040101010101" pitchFamily="2" charset="-122"/>
                <a:ea typeface="华文新魏" panose="02010800040101010101" pitchFamily="2" charset="-122"/>
              </a:rPr>
              <a:t>商务阶段</a:t>
            </a:r>
            <a:endParaRPr lang="en-US" altLang="zh-CN" b="1" dirty="0">
              <a:latin typeface="华文新魏" panose="02010800040101010101" pitchFamily="2" charset="-122"/>
              <a:ea typeface="华文新魏" panose="02010800040101010101" pitchFamily="2" charset="-122"/>
            </a:endParaRPr>
          </a:p>
        </p:txBody>
      </p:sp>
      <p:grpSp>
        <p:nvGrpSpPr>
          <p:cNvPr id="136" name="Group 237"/>
          <p:cNvGrpSpPr>
            <a:grpSpLocks/>
          </p:cNvGrpSpPr>
          <p:nvPr/>
        </p:nvGrpSpPr>
        <p:grpSpPr bwMode="auto">
          <a:xfrm rot="10082854">
            <a:off x="6195676" y="3083938"/>
            <a:ext cx="1196975" cy="303213"/>
            <a:chOff x="2598" y="1026"/>
            <a:chExt cx="957" cy="242"/>
          </a:xfrm>
        </p:grpSpPr>
        <p:grpSp>
          <p:nvGrpSpPr>
            <p:cNvPr id="137" name="Group 238"/>
            <p:cNvGrpSpPr>
              <a:grpSpLocks/>
            </p:cNvGrpSpPr>
            <p:nvPr/>
          </p:nvGrpSpPr>
          <p:grpSpPr bwMode="auto">
            <a:xfrm rot="-9970459" flipH="1" flipV="1">
              <a:off x="2598" y="1026"/>
              <a:ext cx="957" cy="242"/>
              <a:chOff x="2532" y="1051"/>
              <a:chExt cx="893" cy="246"/>
            </a:xfrm>
          </p:grpSpPr>
          <p:grpSp>
            <p:nvGrpSpPr>
              <p:cNvPr id="149" name="Group 239"/>
              <p:cNvGrpSpPr>
                <a:grpSpLocks/>
              </p:cNvGrpSpPr>
              <p:nvPr/>
            </p:nvGrpSpPr>
            <p:grpSpPr bwMode="auto">
              <a:xfrm>
                <a:off x="2532" y="1051"/>
                <a:ext cx="743" cy="185"/>
                <a:chOff x="1565" y="2568"/>
                <a:chExt cx="1118" cy="279"/>
              </a:xfrm>
            </p:grpSpPr>
            <p:sp>
              <p:nvSpPr>
                <p:cNvPr id="155" name="AutoShape 2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6" name="AutoShape 2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7" name="AutoShape 2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8" name="AutoShape 2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0" name="Group 244"/>
              <p:cNvGrpSpPr>
                <a:grpSpLocks/>
              </p:cNvGrpSpPr>
              <p:nvPr/>
            </p:nvGrpSpPr>
            <p:grpSpPr bwMode="auto">
              <a:xfrm rot="1353540">
                <a:off x="2682" y="1111"/>
                <a:ext cx="743" cy="186"/>
                <a:chOff x="1565" y="2568"/>
                <a:chExt cx="1118" cy="279"/>
              </a:xfrm>
            </p:grpSpPr>
            <p:sp>
              <p:nvSpPr>
                <p:cNvPr id="151" name="AutoShape 2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2" name="AutoShape 2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 name="AutoShape 2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 name="AutoShape 2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38" name="Group 249"/>
            <p:cNvGrpSpPr>
              <a:grpSpLocks/>
            </p:cNvGrpSpPr>
            <p:nvPr/>
          </p:nvGrpSpPr>
          <p:grpSpPr bwMode="auto">
            <a:xfrm rot="-9970459" flipH="1" flipV="1">
              <a:off x="2688" y="1056"/>
              <a:ext cx="784" cy="198"/>
              <a:chOff x="2532" y="1051"/>
              <a:chExt cx="893" cy="246"/>
            </a:xfrm>
          </p:grpSpPr>
          <p:grpSp>
            <p:nvGrpSpPr>
              <p:cNvPr id="139" name="Group 250"/>
              <p:cNvGrpSpPr>
                <a:grpSpLocks/>
              </p:cNvGrpSpPr>
              <p:nvPr/>
            </p:nvGrpSpPr>
            <p:grpSpPr bwMode="auto">
              <a:xfrm>
                <a:off x="2532" y="1051"/>
                <a:ext cx="743" cy="185"/>
                <a:chOff x="1565" y="2568"/>
                <a:chExt cx="1118" cy="279"/>
              </a:xfrm>
            </p:grpSpPr>
            <p:sp>
              <p:nvSpPr>
                <p:cNvPr id="145" name="AutoShape 2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6" name="AutoShape 2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7" name="AutoShape 2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8" name="AutoShape 2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40" name="Group 255"/>
              <p:cNvGrpSpPr>
                <a:grpSpLocks/>
              </p:cNvGrpSpPr>
              <p:nvPr/>
            </p:nvGrpSpPr>
            <p:grpSpPr bwMode="auto">
              <a:xfrm rot="1353540">
                <a:off x="2682" y="1111"/>
                <a:ext cx="743" cy="186"/>
                <a:chOff x="1565" y="2568"/>
                <a:chExt cx="1118" cy="279"/>
              </a:xfrm>
            </p:grpSpPr>
            <p:sp>
              <p:nvSpPr>
                <p:cNvPr id="141" name="AutoShape 2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2" name="AutoShape 2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3" name="AutoShape 2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4" name="AutoShape 2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Tree>
    <p:extLst>
      <p:ext uri="{BB962C8B-B14F-4D97-AF65-F5344CB8AC3E}">
        <p14:creationId xmlns:p14="http://schemas.microsoft.com/office/powerpoint/2010/main" val="421490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80">
                                          <p:stCondLst>
                                            <p:cond delay="0"/>
                                          </p:stCondLst>
                                        </p:cTn>
                                        <p:tgtEl>
                                          <p:spTgt spid="133"/>
                                        </p:tgtEl>
                                      </p:cBhvr>
                                    </p:animEffect>
                                    <p:anim calcmode="lin" valueType="num">
                                      <p:cBhvr>
                                        <p:cTn id="8" dur="1822" tmFilter="0,0; 0.14,0.36; 0.43,0.73; 0.71,0.91; 1.0,1.0">
                                          <p:stCondLst>
                                            <p:cond delay="0"/>
                                          </p:stCondLst>
                                        </p:cTn>
                                        <p:tgtEl>
                                          <p:spTgt spid="1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
                                        </p:tgtEl>
                                      </p:cBhvr>
                                      <p:to x="100000" y="60000"/>
                                    </p:animScale>
                                    <p:animScale>
                                      <p:cBhvr>
                                        <p:cTn id="14" dur="166" decel="50000">
                                          <p:stCondLst>
                                            <p:cond delay="676"/>
                                          </p:stCondLst>
                                        </p:cTn>
                                        <p:tgtEl>
                                          <p:spTgt spid="133"/>
                                        </p:tgtEl>
                                      </p:cBhvr>
                                      <p:to x="100000" y="100000"/>
                                    </p:animScale>
                                    <p:animScale>
                                      <p:cBhvr>
                                        <p:cTn id="15" dur="26">
                                          <p:stCondLst>
                                            <p:cond delay="1312"/>
                                          </p:stCondLst>
                                        </p:cTn>
                                        <p:tgtEl>
                                          <p:spTgt spid="133"/>
                                        </p:tgtEl>
                                      </p:cBhvr>
                                      <p:to x="100000" y="80000"/>
                                    </p:animScale>
                                    <p:animScale>
                                      <p:cBhvr>
                                        <p:cTn id="16" dur="166" decel="50000">
                                          <p:stCondLst>
                                            <p:cond delay="1338"/>
                                          </p:stCondLst>
                                        </p:cTn>
                                        <p:tgtEl>
                                          <p:spTgt spid="133"/>
                                        </p:tgtEl>
                                      </p:cBhvr>
                                      <p:to x="100000" y="100000"/>
                                    </p:animScale>
                                    <p:animScale>
                                      <p:cBhvr>
                                        <p:cTn id="17" dur="26">
                                          <p:stCondLst>
                                            <p:cond delay="1642"/>
                                          </p:stCondLst>
                                        </p:cTn>
                                        <p:tgtEl>
                                          <p:spTgt spid="133"/>
                                        </p:tgtEl>
                                      </p:cBhvr>
                                      <p:to x="100000" y="90000"/>
                                    </p:animScale>
                                    <p:animScale>
                                      <p:cBhvr>
                                        <p:cTn id="18" dur="166" decel="50000">
                                          <p:stCondLst>
                                            <p:cond delay="1668"/>
                                          </p:stCondLst>
                                        </p:cTn>
                                        <p:tgtEl>
                                          <p:spTgt spid="133"/>
                                        </p:tgtEl>
                                      </p:cBhvr>
                                      <p:to x="100000" y="100000"/>
                                    </p:animScale>
                                    <p:animScale>
                                      <p:cBhvr>
                                        <p:cTn id="19" dur="26">
                                          <p:stCondLst>
                                            <p:cond delay="1808"/>
                                          </p:stCondLst>
                                        </p:cTn>
                                        <p:tgtEl>
                                          <p:spTgt spid="133"/>
                                        </p:tgtEl>
                                      </p:cBhvr>
                                      <p:to x="100000" y="95000"/>
                                    </p:animScale>
                                    <p:animScale>
                                      <p:cBhvr>
                                        <p:cTn id="20" dur="166" decel="50000">
                                          <p:stCondLst>
                                            <p:cond delay="1834"/>
                                          </p:stCondLst>
                                        </p:cTn>
                                        <p:tgtEl>
                                          <p:spTgt spid="13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down)">
                                      <p:cBhvr>
                                        <p:cTn id="23" dur="580">
                                          <p:stCondLst>
                                            <p:cond delay="0"/>
                                          </p:stCondLst>
                                        </p:cTn>
                                        <p:tgtEl>
                                          <p:spTgt spid="86"/>
                                        </p:tgtEl>
                                      </p:cBhvr>
                                    </p:animEffect>
                                    <p:anim calcmode="lin" valueType="num">
                                      <p:cBhvr>
                                        <p:cTn id="24"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29" dur="26">
                                          <p:stCondLst>
                                            <p:cond delay="650"/>
                                          </p:stCondLst>
                                        </p:cTn>
                                        <p:tgtEl>
                                          <p:spTgt spid="86"/>
                                        </p:tgtEl>
                                      </p:cBhvr>
                                      <p:to x="100000" y="60000"/>
                                    </p:animScale>
                                    <p:animScale>
                                      <p:cBhvr>
                                        <p:cTn id="30" dur="166" decel="50000">
                                          <p:stCondLst>
                                            <p:cond delay="676"/>
                                          </p:stCondLst>
                                        </p:cTn>
                                        <p:tgtEl>
                                          <p:spTgt spid="86"/>
                                        </p:tgtEl>
                                      </p:cBhvr>
                                      <p:to x="100000" y="100000"/>
                                    </p:animScale>
                                    <p:animScale>
                                      <p:cBhvr>
                                        <p:cTn id="31" dur="26">
                                          <p:stCondLst>
                                            <p:cond delay="1312"/>
                                          </p:stCondLst>
                                        </p:cTn>
                                        <p:tgtEl>
                                          <p:spTgt spid="86"/>
                                        </p:tgtEl>
                                      </p:cBhvr>
                                      <p:to x="100000" y="80000"/>
                                    </p:animScale>
                                    <p:animScale>
                                      <p:cBhvr>
                                        <p:cTn id="32" dur="166" decel="50000">
                                          <p:stCondLst>
                                            <p:cond delay="1338"/>
                                          </p:stCondLst>
                                        </p:cTn>
                                        <p:tgtEl>
                                          <p:spTgt spid="86"/>
                                        </p:tgtEl>
                                      </p:cBhvr>
                                      <p:to x="100000" y="100000"/>
                                    </p:animScale>
                                    <p:animScale>
                                      <p:cBhvr>
                                        <p:cTn id="33" dur="26">
                                          <p:stCondLst>
                                            <p:cond delay="1642"/>
                                          </p:stCondLst>
                                        </p:cTn>
                                        <p:tgtEl>
                                          <p:spTgt spid="86"/>
                                        </p:tgtEl>
                                      </p:cBhvr>
                                      <p:to x="100000" y="90000"/>
                                    </p:animScale>
                                    <p:animScale>
                                      <p:cBhvr>
                                        <p:cTn id="34" dur="166" decel="50000">
                                          <p:stCondLst>
                                            <p:cond delay="1668"/>
                                          </p:stCondLst>
                                        </p:cTn>
                                        <p:tgtEl>
                                          <p:spTgt spid="86"/>
                                        </p:tgtEl>
                                      </p:cBhvr>
                                      <p:to x="100000" y="100000"/>
                                    </p:animScale>
                                    <p:animScale>
                                      <p:cBhvr>
                                        <p:cTn id="35" dur="26">
                                          <p:stCondLst>
                                            <p:cond delay="1808"/>
                                          </p:stCondLst>
                                        </p:cTn>
                                        <p:tgtEl>
                                          <p:spTgt spid="86"/>
                                        </p:tgtEl>
                                      </p:cBhvr>
                                      <p:to x="100000" y="95000"/>
                                    </p:animScale>
                                    <p:animScale>
                                      <p:cBhvr>
                                        <p:cTn id="36" dur="166" decel="50000">
                                          <p:stCondLst>
                                            <p:cond delay="1834"/>
                                          </p:stCondLst>
                                        </p:cTn>
                                        <p:tgtEl>
                                          <p:spTgt spid="8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35"/>
                                        </p:tgtEl>
                                        <p:attrNameLst>
                                          <p:attrName>style.visibility</p:attrName>
                                        </p:attrNameLst>
                                      </p:cBhvr>
                                      <p:to>
                                        <p:strVal val="visible"/>
                                      </p:to>
                                    </p:set>
                                    <p:animEffect transition="in" filter="wipe(down)">
                                      <p:cBhvr>
                                        <p:cTn id="45" dur="580">
                                          <p:stCondLst>
                                            <p:cond delay="0"/>
                                          </p:stCondLst>
                                        </p:cTn>
                                        <p:tgtEl>
                                          <p:spTgt spid="135"/>
                                        </p:tgtEl>
                                      </p:cBhvr>
                                    </p:animEffect>
                                    <p:anim calcmode="lin" valueType="num">
                                      <p:cBhvr>
                                        <p:cTn id="46" dur="1822" tmFilter="0,0; 0.14,0.36; 0.43,0.73; 0.71,0.91; 1.0,1.0">
                                          <p:stCondLst>
                                            <p:cond delay="0"/>
                                          </p:stCondLst>
                                        </p:cTn>
                                        <p:tgtEl>
                                          <p:spTgt spid="13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5"/>
                                        </p:tgtEl>
                                        <p:attrNameLst>
                                          <p:attrName>ppt_y</p:attrName>
                                        </p:attrNameLst>
                                      </p:cBhvr>
                                      <p:tavLst>
                                        <p:tav tm="0" fmla="#ppt_y-sin(pi*$)/81">
                                          <p:val>
                                            <p:fltVal val="0"/>
                                          </p:val>
                                        </p:tav>
                                        <p:tav tm="100000">
                                          <p:val>
                                            <p:fltVal val="1"/>
                                          </p:val>
                                        </p:tav>
                                      </p:tavLst>
                                    </p:anim>
                                    <p:animScale>
                                      <p:cBhvr>
                                        <p:cTn id="51" dur="26">
                                          <p:stCondLst>
                                            <p:cond delay="650"/>
                                          </p:stCondLst>
                                        </p:cTn>
                                        <p:tgtEl>
                                          <p:spTgt spid="135"/>
                                        </p:tgtEl>
                                      </p:cBhvr>
                                      <p:to x="100000" y="60000"/>
                                    </p:animScale>
                                    <p:animScale>
                                      <p:cBhvr>
                                        <p:cTn id="52" dur="166" decel="50000">
                                          <p:stCondLst>
                                            <p:cond delay="676"/>
                                          </p:stCondLst>
                                        </p:cTn>
                                        <p:tgtEl>
                                          <p:spTgt spid="135"/>
                                        </p:tgtEl>
                                      </p:cBhvr>
                                      <p:to x="100000" y="100000"/>
                                    </p:animScale>
                                    <p:animScale>
                                      <p:cBhvr>
                                        <p:cTn id="53" dur="26">
                                          <p:stCondLst>
                                            <p:cond delay="1312"/>
                                          </p:stCondLst>
                                        </p:cTn>
                                        <p:tgtEl>
                                          <p:spTgt spid="135"/>
                                        </p:tgtEl>
                                      </p:cBhvr>
                                      <p:to x="100000" y="80000"/>
                                    </p:animScale>
                                    <p:animScale>
                                      <p:cBhvr>
                                        <p:cTn id="54" dur="166" decel="50000">
                                          <p:stCondLst>
                                            <p:cond delay="1338"/>
                                          </p:stCondLst>
                                        </p:cTn>
                                        <p:tgtEl>
                                          <p:spTgt spid="135"/>
                                        </p:tgtEl>
                                      </p:cBhvr>
                                      <p:to x="100000" y="100000"/>
                                    </p:animScale>
                                    <p:animScale>
                                      <p:cBhvr>
                                        <p:cTn id="55" dur="26">
                                          <p:stCondLst>
                                            <p:cond delay="1642"/>
                                          </p:stCondLst>
                                        </p:cTn>
                                        <p:tgtEl>
                                          <p:spTgt spid="135"/>
                                        </p:tgtEl>
                                      </p:cBhvr>
                                      <p:to x="100000" y="90000"/>
                                    </p:animScale>
                                    <p:animScale>
                                      <p:cBhvr>
                                        <p:cTn id="56" dur="166" decel="50000">
                                          <p:stCondLst>
                                            <p:cond delay="1668"/>
                                          </p:stCondLst>
                                        </p:cTn>
                                        <p:tgtEl>
                                          <p:spTgt spid="135"/>
                                        </p:tgtEl>
                                      </p:cBhvr>
                                      <p:to x="100000" y="100000"/>
                                    </p:animScale>
                                    <p:animScale>
                                      <p:cBhvr>
                                        <p:cTn id="57" dur="26">
                                          <p:stCondLst>
                                            <p:cond delay="1808"/>
                                          </p:stCondLst>
                                        </p:cTn>
                                        <p:tgtEl>
                                          <p:spTgt spid="135"/>
                                        </p:tgtEl>
                                      </p:cBhvr>
                                      <p:to x="100000" y="95000"/>
                                    </p:animScale>
                                    <p:animScale>
                                      <p:cBhvr>
                                        <p:cTn id="58" dur="166" decel="50000">
                                          <p:stCondLst>
                                            <p:cond delay="1834"/>
                                          </p:stCondLst>
                                        </p:cTn>
                                        <p:tgtEl>
                                          <p:spTgt spid="13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wipe(down)">
                                      <p:cBhvr>
                                        <p:cTn id="67" dur="580">
                                          <p:stCondLst>
                                            <p:cond delay="0"/>
                                          </p:stCondLst>
                                        </p:cTn>
                                        <p:tgtEl>
                                          <p:spTgt spid="134"/>
                                        </p:tgtEl>
                                      </p:cBhvr>
                                    </p:animEffect>
                                    <p:anim calcmode="lin" valueType="num">
                                      <p:cBhvr>
                                        <p:cTn id="68"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73" dur="26">
                                          <p:stCondLst>
                                            <p:cond delay="650"/>
                                          </p:stCondLst>
                                        </p:cTn>
                                        <p:tgtEl>
                                          <p:spTgt spid="134"/>
                                        </p:tgtEl>
                                      </p:cBhvr>
                                      <p:to x="100000" y="60000"/>
                                    </p:animScale>
                                    <p:animScale>
                                      <p:cBhvr>
                                        <p:cTn id="74" dur="166" decel="50000">
                                          <p:stCondLst>
                                            <p:cond delay="676"/>
                                          </p:stCondLst>
                                        </p:cTn>
                                        <p:tgtEl>
                                          <p:spTgt spid="134"/>
                                        </p:tgtEl>
                                      </p:cBhvr>
                                      <p:to x="100000" y="100000"/>
                                    </p:animScale>
                                    <p:animScale>
                                      <p:cBhvr>
                                        <p:cTn id="75" dur="26">
                                          <p:stCondLst>
                                            <p:cond delay="1312"/>
                                          </p:stCondLst>
                                        </p:cTn>
                                        <p:tgtEl>
                                          <p:spTgt spid="134"/>
                                        </p:tgtEl>
                                      </p:cBhvr>
                                      <p:to x="100000" y="80000"/>
                                    </p:animScale>
                                    <p:animScale>
                                      <p:cBhvr>
                                        <p:cTn id="76" dur="166" decel="50000">
                                          <p:stCondLst>
                                            <p:cond delay="1338"/>
                                          </p:stCondLst>
                                        </p:cTn>
                                        <p:tgtEl>
                                          <p:spTgt spid="134"/>
                                        </p:tgtEl>
                                      </p:cBhvr>
                                      <p:to x="100000" y="100000"/>
                                    </p:animScale>
                                    <p:animScale>
                                      <p:cBhvr>
                                        <p:cTn id="77" dur="26">
                                          <p:stCondLst>
                                            <p:cond delay="1642"/>
                                          </p:stCondLst>
                                        </p:cTn>
                                        <p:tgtEl>
                                          <p:spTgt spid="134"/>
                                        </p:tgtEl>
                                      </p:cBhvr>
                                      <p:to x="100000" y="90000"/>
                                    </p:animScale>
                                    <p:animScale>
                                      <p:cBhvr>
                                        <p:cTn id="78" dur="166" decel="50000">
                                          <p:stCondLst>
                                            <p:cond delay="1668"/>
                                          </p:stCondLst>
                                        </p:cTn>
                                        <p:tgtEl>
                                          <p:spTgt spid="134"/>
                                        </p:tgtEl>
                                      </p:cBhvr>
                                      <p:to x="100000" y="100000"/>
                                    </p:animScale>
                                    <p:animScale>
                                      <p:cBhvr>
                                        <p:cTn id="79" dur="26">
                                          <p:stCondLst>
                                            <p:cond delay="1808"/>
                                          </p:stCondLst>
                                        </p:cTn>
                                        <p:tgtEl>
                                          <p:spTgt spid="134"/>
                                        </p:tgtEl>
                                      </p:cBhvr>
                                      <p:to x="100000" y="95000"/>
                                    </p:animScale>
                                    <p:animScale>
                                      <p:cBhvr>
                                        <p:cTn id="80" dur="166" decel="50000">
                                          <p:stCondLst>
                                            <p:cond delay="1834"/>
                                          </p:stCondLst>
                                        </p:cTn>
                                        <p:tgtEl>
                                          <p:spTgt spid="134"/>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down)">
                                      <p:cBhvr>
                                        <p:cTn id="83" dur="580">
                                          <p:stCondLst>
                                            <p:cond delay="0"/>
                                          </p:stCondLst>
                                        </p:cTn>
                                        <p:tgtEl>
                                          <p:spTgt spid="110"/>
                                        </p:tgtEl>
                                      </p:cBhvr>
                                    </p:animEffect>
                                    <p:anim calcmode="lin" valueType="num">
                                      <p:cBhvr>
                                        <p:cTn id="84"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10"/>
                                        </p:tgtEl>
                                      </p:cBhvr>
                                      <p:to x="100000" y="60000"/>
                                    </p:animScale>
                                    <p:animScale>
                                      <p:cBhvr>
                                        <p:cTn id="90" dur="166" decel="50000">
                                          <p:stCondLst>
                                            <p:cond delay="676"/>
                                          </p:stCondLst>
                                        </p:cTn>
                                        <p:tgtEl>
                                          <p:spTgt spid="110"/>
                                        </p:tgtEl>
                                      </p:cBhvr>
                                      <p:to x="100000" y="100000"/>
                                    </p:animScale>
                                    <p:animScale>
                                      <p:cBhvr>
                                        <p:cTn id="91" dur="26">
                                          <p:stCondLst>
                                            <p:cond delay="1312"/>
                                          </p:stCondLst>
                                        </p:cTn>
                                        <p:tgtEl>
                                          <p:spTgt spid="110"/>
                                        </p:tgtEl>
                                      </p:cBhvr>
                                      <p:to x="100000" y="80000"/>
                                    </p:animScale>
                                    <p:animScale>
                                      <p:cBhvr>
                                        <p:cTn id="92" dur="166" decel="50000">
                                          <p:stCondLst>
                                            <p:cond delay="1338"/>
                                          </p:stCondLst>
                                        </p:cTn>
                                        <p:tgtEl>
                                          <p:spTgt spid="110"/>
                                        </p:tgtEl>
                                      </p:cBhvr>
                                      <p:to x="100000" y="100000"/>
                                    </p:animScale>
                                    <p:animScale>
                                      <p:cBhvr>
                                        <p:cTn id="93" dur="26">
                                          <p:stCondLst>
                                            <p:cond delay="1642"/>
                                          </p:stCondLst>
                                        </p:cTn>
                                        <p:tgtEl>
                                          <p:spTgt spid="110"/>
                                        </p:tgtEl>
                                      </p:cBhvr>
                                      <p:to x="100000" y="90000"/>
                                    </p:animScale>
                                    <p:animScale>
                                      <p:cBhvr>
                                        <p:cTn id="94" dur="166" decel="50000">
                                          <p:stCondLst>
                                            <p:cond delay="1668"/>
                                          </p:stCondLst>
                                        </p:cTn>
                                        <p:tgtEl>
                                          <p:spTgt spid="110"/>
                                        </p:tgtEl>
                                      </p:cBhvr>
                                      <p:to x="100000" y="100000"/>
                                    </p:animScale>
                                    <p:animScale>
                                      <p:cBhvr>
                                        <p:cTn id="95" dur="26">
                                          <p:stCondLst>
                                            <p:cond delay="1808"/>
                                          </p:stCondLst>
                                        </p:cTn>
                                        <p:tgtEl>
                                          <p:spTgt spid="110"/>
                                        </p:tgtEl>
                                      </p:cBhvr>
                                      <p:to x="100000" y="95000"/>
                                    </p:animScale>
                                    <p:animScale>
                                      <p:cBhvr>
                                        <p:cTn id="96" dur="166" decel="50000">
                                          <p:stCondLst>
                                            <p:cond delay="1834"/>
                                          </p:stCondLst>
                                        </p:cTn>
                                        <p:tgtEl>
                                          <p:spTgt spid="1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down)">
                                      <p:cBhvr>
                                        <p:cTn id="99" dur="580">
                                          <p:stCondLst>
                                            <p:cond delay="0"/>
                                          </p:stCondLst>
                                        </p:cTn>
                                        <p:tgtEl>
                                          <p:spTgt spid="84"/>
                                        </p:tgtEl>
                                      </p:cBhvr>
                                    </p:animEffect>
                                    <p:anim calcmode="lin" valueType="num">
                                      <p:cBhvr>
                                        <p:cTn id="100"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105" dur="26">
                                          <p:stCondLst>
                                            <p:cond delay="650"/>
                                          </p:stCondLst>
                                        </p:cTn>
                                        <p:tgtEl>
                                          <p:spTgt spid="84"/>
                                        </p:tgtEl>
                                      </p:cBhvr>
                                      <p:to x="100000" y="60000"/>
                                    </p:animScale>
                                    <p:animScale>
                                      <p:cBhvr>
                                        <p:cTn id="106" dur="166" decel="50000">
                                          <p:stCondLst>
                                            <p:cond delay="676"/>
                                          </p:stCondLst>
                                        </p:cTn>
                                        <p:tgtEl>
                                          <p:spTgt spid="84"/>
                                        </p:tgtEl>
                                      </p:cBhvr>
                                      <p:to x="100000" y="100000"/>
                                    </p:animScale>
                                    <p:animScale>
                                      <p:cBhvr>
                                        <p:cTn id="107" dur="26">
                                          <p:stCondLst>
                                            <p:cond delay="1312"/>
                                          </p:stCondLst>
                                        </p:cTn>
                                        <p:tgtEl>
                                          <p:spTgt spid="84"/>
                                        </p:tgtEl>
                                      </p:cBhvr>
                                      <p:to x="100000" y="80000"/>
                                    </p:animScale>
                                    <p:animScale>
                                      <p:cBhvr>
                                        <p:cTn id="108" dur="166" decel="50000">
                                          <p:stCondLst>
                                            <p:cond delay="1338"/>
                                          </p:stCondLst>
                                        </p:cTn>
                                        <p:tgtEl>
                                          <p:spTgt spid="84"/>
                                        </p:tgtEl>
                                      </p:cBhvr>
                                      <p:to x="100000" y="100000"/>
                                    </p:animScale>
                                    <p:animScale>
                                      <p:cBhvr>
                                        <p:cTn id="109" dur="26">
                                          <p:stCondLst>
                                            <p:cond delay="1642"/>
                                          </p:stCondLst>
                                        </p:cTn>
                                        <p:tgtEl>
                                          <p:spTgt spid="84"/>
                                        </p:tgtEl>
                                      </p:cBhvr>
                                      <p:to x="100000" y="90000"/>
                                    </p:animScale>
                                    <p:animScale>
                                      <p:cBhvr>
                                        <p:cTn id="110" dur="166" decel="50000">
                                          <p:stCondLst>
                                            <p:cond delay="1668"/>
                                          </p:stCondLst>
                                        </p:cTn>
                                        <p:tgtEl>
                                          <p:spTgt spid="84"/>
                                        </p:tgtEl>
                                      </p:cBhvr>
                                      <p:to x="100000" y="100000"/>
                                    </p:animScale>
                                    <p:animScale>
                                      <p:cBhvr>
                                        <p:cTn id="111" dur="26">
                                          <p:stCondLst>
                                            <p:cond delay="1808"/>
                                          </p:stCondLst>
                                        </p:cTn>
                                        <p:tgtEl>
                                          <p:spTgt spid="84"/>
                                        </p:tgtEl>
                                      </p:cBhvr>
                                      <p:to x="100000" y="95000"/>
                                    </p:animScale>
                                    <p:animScale>
                                      <p:cBhvr>
                                        <p:cTn id="112" dur="166" decel="50000">
                                          <p:stCondLst>
                                            <p:cond delay="1834"/>
                                          </p:stCondLst>
                                        </p:cTn>
                                        <p:tgtEl>
                                          <p:spTgt spid="84"/>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6" presetClass="emph" presetSubtype="0" fill="hold" grpId="1" nodeType="clickEffect">
                                  <p:stCondLst>
                                    <p:cond delay="0"/>
                                  </p:stCondLst>
                                  <p:childTnLst>
                                    <p:animScale>
                                      <p:cBhvr>
                                        <p:cTn id="116" dur="2000" fill="hold"/>
                                        <p:tgtEl>
                                          <p:spTgt spid="1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133" grpId="0"/>
      <p:bldP spid="134" grpId="0"/>
      <p:bldP spid="135" grpId="0" animBg="1"/>
      <p:bldP spid="13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4128551645"/>
              </p:ext>
            </p:extLst>
          </p:nvPr>
        </p:nvGraphicFramePr>
        <p:xfrm>
          <a:off x="627144" y="2060637"/>
          <a:ext cx="10511657" cy="3492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654" name="Rectangle 102"/>
          <p:cNvSpPr>
            <a:spLocks noChangeArrowheads="1"/>
          </p:cNvSpPr>
          <p:nvPr/>
        </p:nvSpPr>
        <p:spPr bwMode="auto">
          <a:xfrm>
            <a:off x="286871" y="1108979"/>
            <a:ext cx="7239000" cy="61555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4460875" algn="l"/>
              </a:tabLst>
              <a:defRPr>
                <a:solidFill>
                  <a:schemeClr val="tx1"/>
                </a:solidFill>
                <a:latin typeface="Arial" charset="0"/>
              </a:defRPr>
            </a:lvl1pPr>
            <a:lvl2pPr>
              <a:tabLst>
                <a:tab pos="4460875" algn="l"/>
              </a:tabLst>
              <a:defRPr>
                <a:solidFill>
                  <a:schemeClr val="tx1"/>
                </a:solidFill>
                <a:latin typeface="Arial" charset="0"/>
              </a:defRPr>
            </a:lvl2pPr>
            <a:lvl3pPr>
              <a:tabLst>
                <a:tab pos="4460875" algn="l"/>
              </a:tabLst>
              <a:defRPr>
                <a:solidFill>
                  <a:schemeClr val="tx1"/>
                </a:solidFill>
                <a:latin typeface="Arial" charset="0"/>
              </a:defRPr>
            </a:lvl3pPr>
            <a:lvl4pPr>
              <a:tabLst>
                <a:tab pos="4460875" algn="l"/>
              </a:tabLst>
              <a:defRPr>
                <a:solidFill>
                  <a:schemeClr val="tx1"/>
                </a:solidFill>
                <a:latin typeface="Arial" charset="0"/>
              </a:defRPr>
            </a:lvl4pPr>
            <a:lvl5pPr>
              <a:tabLst>
                <a:tab pos="4460875" algn="l"/>
              </a:tabLst>
              <a:defRPr>
                <a:solidFill>
                  <a:schemeClr val="tx1"/>
                </a:solidFill>
                <a:latin typeface="Arial" charset="0"/>
              </a:defRPr>
            </a:lvl5pPr>
            <a:lvl6pPr fontAlgn="base">
              <a:spcBef>
                <a:spcPct val="0"/>
              </a:spcBef>
              <a:spcAft>
                <a:spcPct val="0"/>
              </a:spcAft>
              <a:tabLst>
                <a:tab pos="4460875" algn="l"/>
              </a:tabLst>
              <a:defRPr>
                <a:solidFill>
                  <a:schemeClr val="tx1"/>
                </a:solidFill>
                <a:latin typeface="Arial" charset="0"/>
              </a:defRPr>
            </a:lvl6pPr>
            <a:lvl7pPr fontAlgn="base">
              <a:spcBef>
                <a:spcPct val="0"/>
              </a:spcBef>
              <a:spcAft>
                <a:spcPct val="0"/>
              </a:spcAft>
              <a:tabLst>
                <a:tab pos="4460875" algn="l"/>
              </a:tabLst>
              <a:defRPr>
                <a:solidFill>
                  <a:schemeClr val="tx1"/>
                </a:solidFill>
                <a:latin typeface="Arial" charset="0"/>
              </a:defRPr>
            </a:lvl7pPr>
            <a:lvl8pPr fontAlgn="base">
              <a:spcBef>
                <a:spcPct val="0"/>
              </a:spcBef>
              <a:spcAft>
                <a:spcPct val="0"/>
              </a:spcAft>
              <a:tabLst>
                <a:tab pos="4460875" algn="l"/>
              </a:tabLst>
              <a:defRPr>
                <a:solidFill>
                  <a:schemeClr val="tx1"/>
                </a:solidFill>
                <a:latin typeface="Arial" charset="0"/>
              </a:defRPr>
            </a:lvl8pPr>
            <a:lvl9pPr fontAlgn="base">
              <a:spcBef>
                <a:spcPct val="0"/>
              </a:spcBef>
              <a:spcAft>
                <a:spcPct val="0"/>
              </a:spcAft>
              <a:tabLst>
                <a:tab pos="4460875" algn="l"/>
              </a:tabLst>
              <a:defRPr>
                <a:solidFill>
                  <a:schemeClr val="tx1"/>
                </a:solidFill>
                <a:latin typeface="Arial" charset="0"/>
              </a:defRPr>
            </a:lvl9pPr>
          </a:lstStyle>
          <a:p>
            <a:pPr>
              <a:buClr>
                <a:srgbClr val="D7181F"/>
              </a:buClr>
            </a:pPr>
            <a:r>
              <a:rPr lang="zh-CN" altLang="en-US" sz="3400" spc="-50" dirty="0" smtClean="0">
                <a:solidFill>
                  <a:schemeClr val="tx1">
                    <a:lumMod val="75000"/>
                    <a:lumOff val="25000"/>
                  </a:schemeClr>
                </a:solidFill>
                <a:latin typeface="华文新魏" panose="02010800040101010101" pitchFamily="2" charset="-122"/>
                <a:ea typeface="华文新魏" panose="02010800040101010101" pitchFamily="2" charset="-122"/>
                <a:cs typeface="+mj-cs"/>
              </a:rPr>
              <a:t>互联网电子商务阶段</a:t>
            </a:r>
            <a:endParaRPr lang="en-US" altLang="zh-CN" sz="3400" spc="-50" dirty="0">
              <a:solidFill>
                <a:schemeClr val="tx1">
                  <a:lumMod val="75000"/>
                  <a:lumOff val="25000"/>
                </a:schemeClr>
              </a:solidFill>
              <a:latin typeface="华文新魏" panose="02010800040101010101" pitchFamily="2" charset="-122"/>
              <a:ea typeface="华文新魏" panose="02010800040101010101" pitchFamily="2" charset="-122"/>
              <a:cs typeface="+mj-cs"/>
            </a:endParaRPr>
          </a:p>
        </p:txBody>
      </p:sp>
    </p:spTree>
    <p:extLst>
      <p:ext uri="{BB962C8B-B14F-4D97-AF65-F5344CB8AC3E}">
        <p14:creationId xmlns:p14="http://schemas.microsoft.com/office/powerpoint/2010/main" val="5596727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0988" y="1035424"/>
            <a:ext cx="10644692" cy="63470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2700">
              <a:lnSpc>
                <a:spcPct val="100000"/>
              </a:lnSpc>
            </a:pPr>
            <a:r>
              <a:rPr lang="en-US" altLang="zh-CN" sz="3200" dirty="0">
                <a:solidFill>
                  <a:schemeClr val="bg1"/>
                </a:solidFill>
                <a:latin typeface="华文新魏" panose="02010800040101010101" pitchFamily="2" charset="-122"/>
                <a:ea typeface="华文新魏" panose="02010800040101010101" pitchFamily="2" charset="-122"/>
              </a:rPr>
              <a:t>1994--2016</a:t>
            </a:r>
            <a:r>
              <a:rPr lang="zh-CN" altLang="en-US" sz="3200" dirty="0">
                <a:solidFill>
                  <a:schemeClr val="bg1"/>
                </a:solidFill>
                <a:latin typeface="华文新魏" panose="02010800040101010101" pitchFamily="2" charset="-122"/>
                <a:ea typeface="华文新魏" panose="02010800040101010101" pitchFamily="2" charset="-122"/>
              </a:rPr>
              <a:t>年中国互联网已经走过了整整</a:t>
            </a:r>
            <a:r>
              <a:rPr lang="zh-CN" altLang="en-US" sz="3200" b="1" dirty="0">
                <a:solidFill>
                  <a:schemeClr val="bg1"/>
                </a:solidFill>
                <a:latin typeface="华文新魏" panose="02010800040101010101" pitchFamily="2" charset="-122"/>
                <a:ea typeface="华文新魏" panose="02010800040101010101" pitchFamily="2" charset="-122"/>
              </a:rPr>
              <a:t>二十二年</a:t>
            </a:r>
            <a:endParaRPr lang="zh-CN" altLang="en-US" sz="3200" b="1" dirty="0">
              <a:solidFill>
                <a:schemeClr val="bg1"/>
              </a:solidFill>
              <a:latin typeface="华文新魏" panose="02010800040101010101" pitchFamily="2" charset="-122"/>
              <a:ea typeface="华文新魏" panose="02010800040101010101" pitchFamily="2" charset="-122"/>
              <a:cs typeface="微软雅黑"/>
            </a:endParaRPr>
          </a:p>
        </p:txBody>
      </p:sp>
      <p:sp>
        <p:nvSpPr>
          <p:cNvPr id="10" name="object 9"/>
          <p:cNvSpPr txBox="1"/>
          <p:nvPr/>
        </p:nvSpPr>
        <p:spPr>
          <a:xfrm>
            <a:off x="8583545" y="2541882"/>
            <a:ext cx="889635" cy="553720"/>
          </a:xfrm>
          <a:prstGeom prst="rect">
            <a:avLst/>
          </a:prstGeom>
        </p:spPr>
        <p:txBody>
          <a:bodyPr vert="horz" wrap="square" lIns="0" tIns="0" rIns="0" bIns="0" rtlCol="0">
            <a:spAutoFit/>
          </a:bodyPr>
          <a:lstStyle/>
          <a:p>
            <a:pPr marR="1270" algn="ctr">
              <a:lnSpc>
                <a:spcPts val="1420"/>
              </a:lnSpc>
            </a:pPr>
            <a:r>
              <a:rPr sz="1200" b="1" dirty="0">
                <a:solidFill>
                  <a:srgbClr val="FFFFFF"/>
                </a:solidFill>
                <a:latin typeface="Arial"/>
                <a:cs typeface="Arial"/>
              </a:rPr>
              <a:t>2014</a:t>
            </a:r>
            <a:r>
              <a:rPr sz="1200" b="1" spc="-15" dirty="0">
                <a:solidFill>
                  <a:srgbClr val="FFFFFF"/>
                </a:solidFill>
                <a:latin typeface="宋体"/>
                <a:cs typeface="宋体"/>
              </a:rPr>
              <a:t>年</a:t>
            </a:r>
            <a:endParaRPr sz="1200">
              <a:latin typeface="宋体"/>
              <a:cs typeface="宋体"/>
            </a:endParaRPr>
          </a:p>
          <a:p>
            <a:pPr algn="ctr">
              <a:lnSpc>
                <a:spcPts val="2860"/>
              </a:lnSpc>
            </a:pPr>
            <a:r>
              <a:rPr sz="2400" b="1" dirty="0">
                <a:solidFill>
                  <a:srgbClr val="FFFFFF"/>
                </a:solidFill>
                <a:latin typeface="Arial"/>
                <a:cs typeface="Arial"/>
              </a:rPr>
              <a:t>10.6%</a:t>
            </a:r>
            <a:endParaRPr sz="2400">
              <a:latin typeface="Arial"/>
              <a:cs typeface="Arial"/>
            </a:endParaRPr>
          </a:p>
        </p:txBody>
      </p:sp>
      <p:sp>
        <p:nvSpPr>
          <p:cNvPr id="15" name="object 16"/>
          <p:cNvSpPr txBox="1"/>
          <p:nvPr/>
        </p:nvSpPr>
        <p:spPr>
          <a:xfrm>
            <a:off x="1411942" y="1841366"/>
            <a:ext cx="3978822" cy="307777"/>
          </a:xfrm>
          <a:prstGeom prst="rect">
            <a:avLst/>
          </a:prstGeom>
        </p:spPr>
        <p:txBody>
          <a:bodyPr vert="horz" wrap="square" lIns="0" tIns="0" rIns="0" bIns="0" rtlCol="0">
            <a:spAutoFit/>
          </a:bodyPr>
          <a:lstStyle/>
          <a:p>
            <a:pPr marL="12700">
              <a:lnSpc>
                <a:spcPct val="100000"/>
              </a:lnSpc>
            </a:pPr>
            <a:r>
              <a:rPr sz="2000" b="1" dirty="0">
                <a:latin typeface="微软雅黑"/>
                <a:cs typeface="微软雅黑"/>
              </a:rPr>
              <a:t>网络零售交易额7年增</a:t>
            </a:r>
            <a:r>
              <a:rPr sz="2000" b="1" spc="-15" dirty="0">
                <a:latin typeface="微软雅黑"/>
                <a:cs typeface="微软雅黑"/>
              </a:rPr>
              <a:t>长</a:t>
            </a:r>
            <a:r>
              <a:rPr sz="2000" b="1" dirty="0">
                <a:latin typeface="微软雅黑"/>
                <a:cs typeface="微软雅黑"/>
              </a:rPr>
              <a:t>105倍</a:t>
            </a:r>
          </a:p>
        </p:txBody>
      </p:sp>
      <p:sp>
        <p:nvSpPr>
          <p:cNvPr id="18" name="object 20"/>
          <p:cNvSpPr txBox="1"/>
          <p:nvPr/>
        </p:nvSpPr>
        <p:spPr>
          <a:xfrm>
            <a:off x="6663097" y="1923471"/>
            <a:ext cx="3820656" cy="307777"/>
          </a:xfrm>
          <a:prstGeom prst="rect">
            <a:avLst/>
          </a:prstGeom>
        </p:spPr>
        <p:txBody>
          <a:bodyPr vert="horz" wrap="square" lIns="0" tIns="0" rIns="0" bIns="0" rtlCol="0">
            <a:spAutoFit/>
          </a:bodyPr>
          <a:lstStyle/>
          <a:p>
            <a:pPr marL="12700">
              <a:lnSpc>
                <a:spcPct val="100000"/>
              </a:lnSpc>
            </a:pPr>
            <a:r>
              <a:rPr sz="2000" b="1" dirty="0">
                <a:latin typeface="微软雅黑"/>
                <a:cs typeface="微软雅黑"/>
              </a:rPr>
              <a:t>2014年社零总额的排名表</a:t>
            </a:r>
          </a:p>
        </p:txBody>
      </p:sp>
      <p:graphicFrame>
        <p:nvGraphicFramePr>
          <p:cNvPr id="19" name="object 18"/>
          <p:cNvGraphicFramePr>
            <a:graphicFrameLocks noGrp="1"/>
          </p:cNvGraphicFramePr>
          <p:nvPr>
            <p:extLst>
              <p:ext uri="{D42A27DB-BD31-4B8C-83A1-F6EECF244321}">
                <p14:modId xmlns:p14="http://schemas.microsoft.com/office/powerpoint/2010/main" val="3473647199"/>
              </p:ext>
            </p:extLst>
          </p:nvPr>
        </p:nvGraphicFramePr>
        <p:xfrm>
          <a:off x="6663096" y="2580977"/>
          <a:ext cx="5076185" cy="2824740"/>
        </p:xfrm>
        <a:graphic>
          <a:graphicData uri="http://schemas.openxmlformats.org/drawingml/2006/table">
            <a:tbl>
              <a:tblPr firstRow="1" bandRow="1">
                <a:tableStyleId>{2D5ABB26-0587-4C30-8999-92F81FD0307C}</a:tableStyleId>
              </a:tblPr>
              <a:tblGrid>
                <a:gridCol w="953521"/>
                <a:gridCol w="1570482"/>
                <a:gridCol w="2552182"/>
              </a:tblGrid>
              <a:tr h="875725">
                <a:tc>
                  <a:txBody>
                    <a:bodyPr/>
                    <a:lstStyle/>
                    <a:p>
                      <a:pPr marL="127635" algn="ctr">
                        <a:lnSpc>
                          <a:spcPct val="100000"/>
                        </a:lnSpc>
                      </a:pPr>
                      <a:r>
                        <a:rPr sz="2400" b="1" dirty="0">
                          <a:solidFill>
                            <a:srgbClr val="FFFFFF"/>
                          </a:solidFill>
                          <a:latin typeface="楷体"/>
                          <a:cs typeface="楷体"/>
                        </a:rPr>
                        <a:t>排名</a:t>
                      </a:r>
                      <a:endParaRPr sz="2400" dirty="0">
                        <a:latin typeface="楷体"/>
                        <a:cs typeface="楷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ct val="100000"/>
                        </a:lnSpc>
                      </a:pPr>
                      <a:r>
                        <a:rPr sz="2400" b="1" dirty="0">
                          <a:solidFill>
                            <a:srgbClr val="FFFFFF"/>
                          </a:solidFill>
                          <a:latin typeface="楷体"/>
                          <a:cs typeface="楷体"/>
                        </a:rPr>
                        <a:t>地区</a:t>
                      </a:r>
                      <a:endParaRPr sz="2400" dirty="0">
                        <a:latin typeface="楷体"/>
                        <a:cs typeface="楷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090" algn="ctr">
                        <a:lnSpc>
                          <a:spcPct val="100000"/>
                        </a:lnSpc>
                      </a:pPr>
                      <a:r>
                        <a:rPr sz="1200" b="1" dirty="0">
                          <a:solidFill>
                            <a:srgbClr val="FFFFFF"/>
                          </a:solidFill>
                          <a:latin typeface="楷体"/>
                          <a:cs typeface="楷体"/>
                        </a:rPr>
                        <a:t>2014年社会消费品</a:t>
                      </a:r>
                      <a:endParaRPr sz="1200">
                        <a:latin typeface="楷体"/>
                        <a:cs typeface="楷体"/>
                      </a:endParaRPr>
                    </a:p>
                    <a:p>
                      <a:pPr marL="85090" algn="ctr">
                        <a:lnSpc>
                          <a:spcPct val="100000"/>
                        </a:lnSpc>
                      </a:pPr>
                      <a:r>
                        <a:rPr sz="1200" b="1" spc="-5" dirty="0">
                          <a:solidFill>
                            <a:srgbClr val="FFFFFF"/>
                          </a:solidFill>
                          <a:latin typeface="楷体"/>
                          <a:cs typeface="楷体"/>
                        </a:rPr>
                        <a:t>零售总额（万亿）</a:t>
                      </a:r>
                      <a:endParaRPr sz="1200">
                        <a:latin typeface="楷体"/>
                        <a:cs typeface="楷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389856">
                <a:tc>
                  <a:txBody>
                    <a:bodyPr/>
                    <a:lstStyle/>
                    <a:p>
                      <a:pPr algn="ctr">
                        <a:lnSpc>
                          <a:spcPct val="100000"/>
                        </a:lnSpc>
                      </a:pPr>
                      <a:r>
                        <a:rPr sz="2000" dirty="0">
                          <a:latin typeface="楷体"/>
                          <a:cs typeface="楷体"/>
                        </a:rPr>
                        <a:t>1</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287655" algn="ctr">
                        <a:lnSpc>
                          <a:spcPct val="100000"/>
                        </a:lnSpc>
                      </a:pPr>
                      <a:r>
                        <a:rPr sz="2000" dirty="0">
                          <a:latin typeface="楷体"/>
                          <a:cs typeface="楷体"/>
                        </a:rPr>
                        <a:t>广东</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pPr>
                      <a:r>
                        <a:rPr sz="2000" dirty="0">
                          <a:latin typeface="楷体"/>
                          <a:cs typeface="楷体"/>
                        </a:rPr>
                        <a:t>2</a:t>
                      </a:r>
                      <a:r>
                        <a:rPr sz="2000" spc="-10" dirty="0">
                          <a:latin typeface="楷体"/>
                          <a:cs typeface="楷体"/>
                        </a:rPr>
                        <a:t>.8</a:t>
                      </a:r>
                      <a:r>
                        <a:rPr sz="2000" dirty="0">
                          <a:latin typeface="楷体"/>
                          <a:cs typeface="楷体"/>
                        </a:rPr>
                        <a:t>5</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89856">
                <a:tc>
                  <a:txBody>
                    <a:bodyPr/>
                    <a:lstStyle/>
                    <a:p>
                      <a:pPr algn="ctr">
                        <a:lnSpc>
                          <a:spcPct val="100000"/>
                        </a:lnSpc>
                      </a:pPr>
                      <a:r>
                        <a:rPr lang="en-US" sz="2000" dirty="0" smtClean="0">
                          <a:latin typeface="楷体"/>
                          <a:cs typeface="楷体"/>
                        </a:rPr>
                        <a:t>2</a:t>
                      </a:r>
                      <a:endParaRPr sz="2000" dirty="0">
                        <a:latin typeface="楷体"/>
                        <a:cs typeface="楷体"/>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tc>
                  <a:txBody>
                    <a:bodyPr/>
                    <a:lstStyle/>
                    <a:p>
                      <a:pPr marL="287655" algn="ctr">
                        <a:lnSpc>
                          <a:spcPct val="100000"/>
                        </a:lnSpc>
                      </a:pPr>
                      <a:r>
                        <a:rPr sz="2000" dirty="0">
                          <a:latin typeface="楷体"/>
                          <a:cs typeface="楷体"/>
                        </a:rPr>
                        <a:t>山东</a:t>
                      </a:r>
                      <a:endParaRPr sz="2000">
                        <a:latin typeface="楷体"/>
                        <a:cs typeface="楷体"/>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tc>
                  <a:txBody>
                    <a:bodyPr/>
                    <a:lstStyle/>
                    <a:p>
                      <a:pPr marL="635" algn="ctr">
                        <a:lnSpc>
                          <a:spcPct val="100000"/>
                        </a:lnSpc>
                      </a:pPr>
                      <a:r>
                        <a:rPr sz="2000" dirty="0">
                          <a:latin typeface="楷体"/>
                          <a:cs typeface="楷体"/>
                        </a:rPr>
                        <a:t>2</a:t>
                      </a:r>
                      <a:r>
                        <a:rPr sz="2000" spc="-10" dirty="0">
                          <a:latin typeface="楷体"/>
                          <a:cs typeface="楷体"/>
                        </a:rPr>
                        <a:t>.4</a:t>
                      </a:r>
                      <a:r>
                        <a:rPr sz="2000" dirty="0">
                          <a:latin typeface="楷体"/>
                          <a:cs typeface="楷体"/>
                        </a:rPr>
                        <a:t>5</a:t>
                      </a: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tr>
              <a:tr h="389733">
                <a:tc>
                  <a:txBody>
                    <a:bodyPr/>
                    <a:lstStyle/>
                    <a:p>
                      <a:pPr algn="ctr">
                        <a:lnSpc>
                          <a:spcPct val="100000"/>
                        </a:lnSpc>
                      </a:pPr>
                      <a:r>
                        <a:rPr lang="en-US" sz="2000" dirty="0" smtClean="0">
                          <a:latin typeface="楷体"/>
                          <a:cs typeface="楷体"/>
                        </a:rPr>
                        <a:t>3</a:t>
                      </a:r>
                      <a:endParaRPr sz="2000" dirty="0">
                        <a:latin typeface="楷体"/>
                        <a:cs typeface="楷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87655" algn="ctr">
                        <a:lnSpc>
                          <a:spcPct val="100000"/>
                        </a:lnSpc>
                      </a:pPr>
                      <a:r>
                        <a:rPr sz="2000" dirty="0">
                          <a:latin typeface="楷体"/>
                          <a:cs typeface="楷体"/>
                        </a:rPr>
                        <a:t>江苏</a:t>
                      </a:r>
                      <a:endParaRPr sz="2000">
                        <a:latin typeface="楷体"/>
                        <a:cs typeface="楷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pPr>
                      <a:r>
                        <a:rPr sz="2000" dirty="0">
                          <a:latin typeface="楷体"/>
                          <a:cs typeface="楷体"/>
                        </a:rPr>
                        <a:t>2</a:t>
                      </a:r>
                      <a:r>
                        <a:rPr sz="2000" spc="-10" dirty="0">
                          <a:latin typeface="楷体"/>
                          <a:cs typeface="楷体"/>
                        </a:rPr>
                        <a:t>.3</a:t>
                      </a:r>
                      <a:r>
                        <a:rPr sz="2000" dirty="0">
                          <a:latin typeface="楷体"/>
                          <a:cs typeface="楷体"/>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89785">
                <a:tc>
                  <a:txBody>
                    <a:bodyPr/>
                    <a:lstStyle/>
                    <a:p>
                      <a:pPr algn="ctr">
                        <a:lnSpc>
                          <a:spcPct val="100000"/>
                        </a:lnSpc>
                      </a:pPr>
                      <a:r>
                        <a:rPr lang="en-US" sz="2000" dirty="0" smtClean="0">
                          <a:latin typeface="楷体"/>
                          <a:cs typeface="楷体"/>
                        </a:rPr>
                        <a:t>4</a:t>
                      </a:r>
                      <a:endParaRPr sz="2000" dirty="0">
                        <a:latin typeface="楷体"/>
                        <a:cs typeface="楷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287655" algn="ctr">
                        <a:lnSpc>
                          <a:spcPct val="100000"/>
                        </a:lnSpc>
                      </a:pPr>
                      <a:r>
                        <a:rPr sz="2000" dirty="0">
                          <a:latin typeface="楷体"/>
                          <a:cs typeface="楷体"/>
                        </a:rPr>
                        <a:t>浙江</a:t>
                      </a:r>
                      <a:endParaRPr sz="2000">
                        <a:latin typeface="楷体"/>
                        <a:cs typeface="楷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pPr>
                      <a:r>
                        <a:rPr sz="2000" dirty="0">
                          <a:latin typeface="楷体"/>
                          <a:cs typeface="楷体"/>
                        </a:rPr>
                        <a:t>1</a:t>
                      </a:r>
                      <a:r>
                        <a:rPr sz="2000" spc="-10" dirty="0">
                          <a:latin typeface="楷体"/>
                          <a:cs typeface="楷体"/>
                        </a:rPr>
                        <a:t>.6</a:t>
                      </a:r>
                      <a:r>
                        <a:rPr sz="2000" dirty="0">
                          <a:latin typeface="楷体"/>
                          <a:cs typeface="楷体"/>
                        </a:rPr>
                        <a:t>9</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89785">
                <a:tc>
                  <a:txBody>
                    <a:bodyPr/>
                    <a:lstStyle/>
                    <a:p>
                      <a:pPr algn="ctr">
                        <a:lnSpc>
                          <a:spcPct val="100000"/>
                        </a:lnSpc>
                      </a:pPr>
                      <a:r>
                        <a:rPr lang="en-US" sz="2000" dirty="0" smtClean="0">
                          <a:latin typeface="楷体"/>
                          <a:cs typeface="楷体"/>
                        </a:rPr>
                        <a:t>5</a:t>
                      </a:r>
                      <a:endParaRPr sz="2000" dirty="0">
                        <a:latin typeface="楷体"/>
                        <a:cs typeface="楷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87655" algn="ctr">
                        <a:lnSpc>
                          <a:spcPct val="100000"/>
                        </a:lnSpc>
                      </a:pPr>
                      <a:r>
                        <a:rPr sz="2000" dirty="0">
                          <a:latin typeface="楷体"/>
                          <a:cs typeface="楷体"/>
                        </a:rPr>
                        <a:t>河南</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pPr>
                      <a:r>
                        <a:rPr sz="2000" dirty="0">
                          <a:latin typeface="楷体"/>
                          <a:cs typeface="楷体"/>
                        </a:rPr>
                        <a:t>1</a:t>
                      </a:r>
                      <a:r>
                        <a:rPr sz="2000" spc="-10" dirty="0">
                          <a:latin typeface="楷体"/>
                          <a:cs typeface="楷体"/>
                        </a:rPr>
                        <a:t>.3</a:t>
                      </a:r>
                      <a:r>
                        <a:rPr sz="2000" dirty="0">
                          <a:latin typeface="楷体"/>
                          <a:cs typeface="楷体"/>
                        </a:rPr>
                        <a:t>8</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graphicFrame>
        <p:nvGraphicFramePr>
          <p:cNvPr id="23" name="图示 22"/>
          <p:cNvGraphicFramePr/>
          <p:nvPr>
            <p:extLst>
              <p:ext uri="{D42A27DB-BD31-4B8C-83A1-F6EECF244321}">
                <p14:modId xmlns:p14="http://schemas.microsoft.com/office/powerpoint/2010/main" val="3573073051"/>
              </p:ext>
            </p:extLst>
          </p:nvPr>
        </p:nvGraphicFramePr>
        <p:xfrm>
          <a:off x="757796" y="2245177"/>
          <a:ext cx="5602663" cy="3792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53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949874" y="2356472"/>
            <a:ext cx="10511657" cy="58477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CN" altLang="zh-CN" sz="3200" b="1" dirty="0">
                <a:latin typeface="华文新魏" panose="02010800040101010101" pitchFamily="2" charset="-122"/>
                <a:ea typeface="华文新魏" panose="02010800040101010101" pitchFamily="2" charset="-122"/>
              </a:rPr>
              <a:t>大量的企业开拓互联网</a:t>
            </a:r>
            <a:r>
              <a:rPr lang="zh-CN" altLang="zh-CN" sz="3200" b="1" dirty="0" smtClean="0">
                <a:latin typeface="华文新魏" panose="02010800040101010101" pitchFamily="2" charset="-122"/>
                <a:ea typeface="华文新魏" panose="02010800040101010101" pitchFamily="2" charset="-122"/>
              </a:rPr>
              <a:t>业</a:t>
            </a:r>
            <a:r>
              <a:rPr lang="zh-CN" altLang="en-US" sz="3200" b="1" dirty="0" smtClean="0">
                <a:latin typeface="华文新魏" panose="02010800040101010101" pitchFamily="2" charset="-122"/>
                <a:ea typeface="华文新魏" panose="02010800040101010101" pitchFamily="2" charset="-122"/>
              </a:rPr>
              <a:t>，</a:t>
            </a:r>
            <a:r>
              <a:rPr lang="zh-CN" altLang="zh-CN" sz="3200" b="1" dirty="0" smtClean="0">
                <a:latin typeface="华文新魏" panose="02010800040101010101" pitchFamily="2" charset="-122"/>
                <a:ea typeface="华文新魏" panose="02010800040101010101" pitchFamily="2" charset="-122"/>
              </a:rPr>
              <a:t>一些</a:t>
            </a:r>
            <a:r>
              <a:rPr lang="zh-CN" altLang="zh-CN" sz="3200" b="1" dirty="0">
                <a:latin typeface="华文新魏" panose="02010800040101010101" pitchFamily="2" charset="-122"/>
                <a:ea typeface="华文新魏" panose="02010800040101010101" pitchFamily="2" charset="-122"/>
              </a:rPr>
              <a:t>明星企业纷纷涌现</a:t>
            </a:r>
            <a:endParaRPr lang="en-US" altLang="zh-CN" sz="3200" b="1" dirty="0">
              <a:latin typeface="华文新魏" panose="02010800040101010101" pitchFamily="2" charset="-122"/>
              <a:ea typeface="华文新魏" panose="02010800040101010101" pitchFamily="2" charset="-122"/>
            </a:endParaRPr>
          </a:p>
        </p:txBody>
      </p:sp>
      <p:sp>
        <p:nvSpPr>
          <p:cNvPr id="23654" name="Rectangle 102"/>
          <p:cNvSpPr>
            <a:spLocks noChangeArrowheads="1"/>
          </p:cNvSpPr>
          <p:nvPr/>
        </p:nvSpPr>
        <p:spPr bwMode="auto">
          <a:xfrm>
            <a:off x="286872" y="1052031"/>
            <a:ext cx="7239000" cy="61555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4460875" algn="l"/>
              </a:tabLst>
              <a:defRPr>
                <a:solidFill>
                  <a:schemeClr val="tx1"/>
                </a:solidFill>
                <a:latin typeface="Arial" charset="0"/>
              </a:defRPr>
            </a:lvl1pPr>
            <a:lvl2pPr>
              <a:tabLst>
                <a:tab pos="4460875" algn="l"/>
              </a:tabLst>
              <a:defRPr>
                <a:solidFill>
                  <a:schemeClr val="tx1"/>
                </a:solidFill>
                <a:latin typeface="Arial" charset="0"/>
              </a:defRPr>
            </a:lvl2pPr>
            <a:lvl3pPr>
              <a:tabLst>
                <a:tab pos="4460875" algn="l"/>
              </a:tabLst>
              <a:defRPr>
                <a:solidFill>
                  <a:schemeClr val="tx1"/>
                </a:solidFill>
                <a:latin typeface="Arial" charset="0"/>
              </a:defRPr>
            </a:lvl3pPr>
            <a:lvl4pPr>
              <a:tabLst>
                <a:tab pos="4460875" algn="l"/>
              </a:tabLst>
              <a:defRPr>
                <a:solidFill>
                  <a:schemeClr val="tx1"/>
                </a:solidFill>
                <a:latin typeface="Arial" charset="0"/>
              </a:defRPr>
            </a:lvl4pPr>
            <a:lvl5pPr>
              <a:tabLst>
                <a:tab pos="4460875" algn="l"/>
              </a:tabLst>
              <a:defRPr>
                <a:solidFill>
                  <a:schemeClr val="tx1"/>
                </a:solidFill>
                <a:latin typeface="Arial" charset="0"/>
              </a:defRPr>
            </a:lvl5pPr>
            <a:lvl6pPr fontAlgn="base">
              <a:spcBef>
                <a:spcPct val="0"/>
              </a:spcBef>
              <a:spcAft>
                <a:spcPct val="0"/>
              </a:spcAft>
              <a:tabLst>
                <a:tab pos="4460875" algn="l"/>
              </a:tabLst>
              <a:defRPr>
                <a:solidFill>
                  <a:schemeClr val="tx1"/>
                </a:solidFill>
                <a:latin typeface="Arial" charset="0"/>
              </a:defRPr>
            </a:lvl6pPr>
            <a:lvl7pPr fontAlgn="base">
              <a:spcBef>
                <a:spcPct val="0"/>
              </a:spcBef>
              <a:spcAft>
                <a:spcPct val="0"/>
              </a:spcAft>
              <a:tabLst>
                <a:tab pos="4460875" algn="l"/>
              </a:tabLst>
              <a:defRPr>
                <a:solidFill>
                  <a:schemeClr val="tx1"/>
                </a:solidFill>
                <a:latin typeface="Arial" charset="0"/>
              </a:defRPr>
            </a:lvl7pPr>
            <a:lvl8pPr fontAlgn="base">
              <a:spcBef>
                <a:spcPct val="0"/>
              </a:spcBef>
              <a:spcAft>
                <a:spcPct val="0"/>
              </a:spcAft>
              <a:tabLst>
                <a:tab pos="4460875" algn="l"/>
              </a:tabLst>
              <a:defRPr>
                <a:solidFill>
                  <a:schemeClr val="tx1"/>
                </a:solidFill>
                <a:latin typeface="Arial" charset="0"/>
              </a:defRPr>
            </a:lvl8pPr>
            <a:lvl9pPr fontAlgn="base">
              <a:spcBef>
                <a:spcPct val="0"/>
              </a:spcBef>
              <a:spcAft>
                <a:spcPct val="0"/>
              </a:spcAft>
              <a:tabLst>
                <a:tab pos="4460875" algn="l"/>
              </a:tabLst>
              <a:defRPr>
                <a:solidFill>
                  <a:schemeClr val="tx1"/>
                </a:solidFill>
                <a:latin typeface="Arial" charset="0"/>
              </a:defRPr>
            </a:lvl9pPr>
          </a:lstStyle>
          <a:p>
            <a:pPr>
              <a:buClr>
                <a:srgbClr val="D7181F"/>
              </a:buClr>
            </a:pPr>
            <a:r>
              <a:rPr lang="zh-CN" altLang="en-US" sz="3400" spc="-50" dirty="0" smtClean="0">
                <a:solidFill>
                  <a:schemeClr val="tx1">
                    <a:lumMod val="75000"/>
                    <a:lumOff val="25000"/>
                  </a:schemeClr>
                </a:solidFill>
                <a:latin typeface="华文新魏" panose="02010800040101010101" pitchFamily="2" charset="-122"/>
                <a:ea typeface="华文新魏" panose="02010800040101010101" pitchFamily="2" charset="-122"/>
                <a:cs typeface="+mj-cs"/>
              </a:rPr>
              <a:t>互联网电子商务阶段</a:t>
            </a:r>
            <a:endParaRPr lang="en-US" altLang="zh-CN" sz="3400" spc="-50" dirty="0">
              <a:solidFill>
                <a:schemeClr val="tx1">
                  <a:lumMod val="75000"/>
                  <a:lumOff val="25000"/>
                </a:schemeClr>
              </a:solidFill>
              <a:latin typeface="华文新魏" panose="02010800040101010101" pitchFamily="2" charset="-122"/>
              <a:ea typeface="华文新魏" panose="02010800040101010101" pitchFamily="2" charset="-122"/>
              <a:cs typeface="+mj-cs"/>
            </a:endParaRPr>
          </a:p>
        </p:txBody>
      </p:sp>
      <p:sp>
        <p:nvSpPr>
          <p:cNvPr id="87" name="Rectangle 4"/>
          <p:cNvSpPr>
            <a:spLocks noChangeArrowheads="1"/>
          </p:cNvSpPr>
          <p:nvPr/>
        </p:nvSpPr>
        <p:spPr bwMode="auto">
          <a:xfrm>
            <a:off x="1090450" y="3328031"/>
            <a:ext cx="9251730"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zh-CN" altLang="zh-CN" sz="3600" dirty="0"/>
              <a:t>戴尔</a:t>
            </a:r>
            <a:r>
              <a:rPr lang="en-US" altLang="zh-CN" sz="3600" dirty="0"/>
              <a:t>(Dell</a:t>
            </a:r>
            <a:r>
              <a:rPr lang="en-US" altLang="zh-CN" sz="3600" dirty="0" smtClean="0"/>
              <a:t>)              </a:t>
            </a:r>
            <a:r>
              <a:rPr lang="zh-CN" altLang="zh-CN" sz="3600" dirty="0" smtClean="0"/>
              <a:t>网络</a:t>
            </a:r>
            <a:r>
              <a:rPr lang="zh-CN" altLang="zh-CN" sz="3600" dirty="0"/>
              <a:t>直销而闻名</a:t>
            </a:r>
            <a:endParaRPr lang="en-US" altLang="zh-CN" sz="3600" b="1" dirty="0">
              <a:solidFill>
                <a:srgbClr val="FF0000"/>
              </a:solidFill>
            </a:endParaRPr>
          </a:p>
        </p:txBody>
      </p:sp>
      <p:sp>
        <p:nvSpPr>
          <p:cNvPr id="5" name="Rectangle 4"/>
          <p:cNvSpPr>
            <a:spLocks noChangeArrowheads="1"/>
          </p:cNvSpPr>
          <p:nvPr/>
        </p:nvSpPr>
        <p:spPr bwMode="auto">
          <a:xfrm>
            <a:off x="1090450" y="4258196"/>
            <a:ext cx="9251730"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zh-CN" altLang="zh-CN" sz="3600" dirty="0"/>
              <a:t>亚马逊</a:t>
            </a:r>
            <a:r>
              <a:rPr lang="en-US" altLang="zh-CN" sz="3600" dirty="0"/>
              <a:t>(</a:t>
            </a:r>
            <a:r>
              <a:rPr lang="en-US" altLang="zh-CN" sz="3600" dirty="0" smtClean="0"/>
              <a:t>Amazon)   </a:t>
            </a:r>
            <a:r>
              <a:rPr lang="zh-CN" altLang="zh-CN" sz="3600" dirty="0" smtClean="0"/>
              <a:t>网络</a:t>
            </a:r>
            <a:r>
              <a:rPr lang="zh-CN" altLang="zh-CN" sz="3600" dirty="0"/>
              <a:t>零售</a:t>
            </a:r>
            <a:endParaRPr lang="en-US" altLang="zh-CN" sz="3600" b="1" dirty="0">
              <a:solidFill>
                <a:srgbClr val="FF0000"/>
              </a:solidFill>
            </a:endParaRPr>
          </a:p>
        </p:txBody>
      </p:sp>
      <p:sp>
        <p:nvSpPr>
          <p:cNvPr id="6" name="Rectangle 4"/>
          <p:cNvSpPr>
            <a:spLocks noChangeArrowheads="1"/>
          </p:cNvSpPr>
          <p:nvPr/>
        </p:nvSpPr>
        <p:spPr bwMode="auto">
          <a:xfrm>
            <a:off x="1090450" y="5141065"/>
            <a:ext cx="9251730"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zh-CN" altLang="zh-CN" sz="3600" dirty="0"/>
              <a:t>谷歌</a:t>
            </a:r>
            <a:r>
              <a:rPr lang="en-US" altLang="zh-CN" sz="3600" dirty="0"/>
              <a:t>(Google</a:t>
            </a:r>
            <a:r>
              <a:rPr lang="en-US" altLang="zh-CN" sz="3600" dirty="0" smtClean="0"/>
              <a:t>)         </a:t>
            </a:r>
            <a:r>
              <a:rPr lang="zh-CN" altLang="zh-CN" sz="3600" dirty="0" smtClean="0"/>
              <a:t>搜索引擎</a:t>
            </a:r>
            <a:r>
              <a:rPr lang="zh-CN" altLang="zh-CN" sz="3600" dirty="0"/>
              <a:t>巨头</a:t>
            </a:r>
            <a:endParaRPr lang="en-US" altLang="zh-CN" sz="3600" b="1" dirty="0">
              <a:solidFill>
                <a:srgbClr val="FF0000"/>
              </a:solidFill>
            </a:endParaRPr>
          </a:p>
        </p:txBody>
      </p:sp>
    </p:spTree>
    <p:extLst>
      <p:ext uri="{BB962C8B-B14F-4D97-AF65-F5344CB8AC3E}">
        <p14:creationId xmlns:p14="http://schemas.microsoft.com/office/powerpoint/2010/main" val="28554092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509033368"/>
              </p:ext>
            </p:extLst>
          </p:nvPr>
        </p:nvGraphicFramePr>
        <p:xfrm>
          <a:off x="4817820" y="2048833"/>
          <a:ext cx="7167282" cy="95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图示 2"/>
          <p:cNvGraphicFramePr/>
          <p:nvPr>
            <p:extLst>
              <p:ext uri="{D42A27DB-BD31-4B8C-83A1-F6EECF244321}">
                <p14:modId xmlns:p14="http://schemas.microsoft.com/office/powerpoint/2010/main" val="1696319262"/>
              </p:ext>
            </p:extLst>
          </p:nvPr>
        </p:nvGraphicFramePr>
        <p:xfrm>
          <a:off x="5410200" y="3016625"/>
          <a:ext cx="6557682" cy="954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图示 3"/>
          <p:cNvGraphicFramePr/>
          <p:nvPr>
            <p:extLst>
              <p:ext uri="{D42A27DB-BD31-4B8C-83A1-F6EECF244321}">
                <p14:modId xmlns:p14="http://schemas.microsoft.com/office/powerpoint/2010/main" val="752912442"/>
              </p:ext>
            </p:extLst>
          </p:nvPr>
        </p:nvGraphicFramePr>
        <p:xfrm>
          <a:off x="5592864" y="3923684"/>
          <a:ext cx="6050603" cy="11387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 name="图示 4"/>
          <p:cNvGraphicFramePr/>
          <p:nvPr>
            <p:extLst>
              <p:ext uri="{D42A27DB-BD31-4B8C-83A1-F6EECF244321}">
                <p14:modId xmlns:p14="http://schemas.microsoft.com/office/powerpoint/2010/main" val="2424558912"/>
              </p:ext>
            </p:extLst>
          </p:nvPr>
        </p:nvGraphicFramePr>
        <p:xfrm>
          <a:off x="5457293" y="5140070"/>
          <a:ext cx="6050603" cy="113877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23561" name="Group 9"/>
          <p:cNvGrpSpPr>
            <a:grpSpLocks/>
          </p:cNvGrpSpPr>
          <p:nvPr/>
        </p:nvGrpSpPr>
        <p:grpSpPr bwMode="auto">
          <a:xfrm rot="4976862" flipH="1">
            <a:off x="4448623" y="2217483"/>
            <a:ext cx="323850" cy="311150"/>
            <a:chOff x="1944" y="1111"/>
            <a:chExt cx="204" cy="196"/>
          </a:xfrm>
        </p:grpSpPr>
        <p:pic>
          <p:nvPicPr>
            <p:cNvPr id="23562" name="Picture 10" descr="circuler_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23563" name="Oval 11"/>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23564" name="Group 12"/>
            <p:cNvGrpSpPr>
              <a:grpSpLocks/>
            </p:cNvGrpSpPr>
            <p:nvPr/>
          </p:nvGrpSpPr>
          <p:grpSpPr bwMode="auto">
            <a:xfrm rot="1297425" flipV="1">
              <a:off x="1971" y="1258"/>
              <a:ext cx="151" cy="37"/>
              <a:chOff x="2532" y="1051"/>
              <a:chExt cx="893" cy="246"/>
            </a:xfrm>
          </p:grpSpPr>
          <p:grpSp>
            <p:nvGrpSpPr>
              <p:cNvPr id="23565" name="Group 13"/>
              <p:cNvGrpSpPr>
                <a:grpSpLocks/>
              </p:cNvGrpSpPr>
              <p:nvPr/>
            </p:nvGrpSpPr>
            <p:grpSpPr bwMode="auto">
              <a:xfrm>
                <a:off x="2532" y="1051"/>
                <a:ext cx="743" cy="185"/>
                <a:chOff x="1565" y="2568"/>
                <a:chExt cx="1118" cy="279"/>
              </a:xfrm>
            </p:grpSpPr>
            <p:sp>
              <p:nvSpPr>
                <p:cNvPr id="23566" name="AutoShape 1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67" name="AutoShape 1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68" name="AutoShape 1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69" name="AutoShape 1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23570" name="Group 18"/>
              <p:cNvGrpSpPr>
                <a:grpSpLocks/>
              </p:cNvGrpSpPr>
              <p:nvPr/>
            </p:nvGrpSpPr>
            <p:grpSpPr bwMode="auto">
              <a:xfrm rot="1353540">
                <a:off x="2682" y="1111"/>
                <a:ext cx="743" cy="186"/>
                <a:chOff x="1565" y="2568"/>
                <a:chExt cx="1118" cy="279"/>
              </a:xfrm>
            </p:grpSpPr>
            <p:sp>
              <p:nvSpPr>
                <p:cNvPr id="23571" name="AutoShape 1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72" name="AutoShape 2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73" name="AutoShape 2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74" name="AutoShape 2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23575" name="弧 23"/>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23576" name="Picture 24" descr="light_shadow1"/>
            <p:cNvPicPr>
              <a:picLocks noChangeAspect="1" noChangeArrowheads="1"/>
            </p:cNvPicPr>
            <p:nvPr/>
          </p:nvPicPr>
          <p:blipFill>
            <a:blip r:embed="rId23">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577" name="Group 25"/>
          <p:cNvGrpSpPr>
            <a:grpSpLocks/>
          </p:cNvGrpSpPr>
          <p:nvPr/>
        </p:nvGrpSpPr>
        <p:grpSpPr bwMode="auto">
          <a:xfrm flipH="1">
            <a:off x="1752601" y="2508250"/>
            <a:ext cx="3438525" cy="3429000"/>
            <a:chOff x="1955" y="1224"/>
            <a:chExt cx="1911" cy="1911"/>
          </a:xfrm>
        </p:grpSpPr>
        <p:sp>
          <p:nvSpPr>
            <p:cNvPr id="23578" name="Oval 26"/>
            <p:cNvSpPr>
              <a:spLocks noChangeArrowheads="1"/>
            </p:cNvSpPr>
            <p:nvPr/>
          </p:nvSpPr>
          <p:spPr bwMode="gray">
            <a:xfrm>
              <a:off x="1955" y="1224"/>
              <a:ext cx="1911" cy="1911"/>
            </a:xfrm>
            <a:prstGeom prst="ellipse">
              <a:avLst/>
            </a:prstGeom>
            <a:noFill/>
            <a:ln w="12700">
              <a:solidFill>
                <a:srgbClr val="A6B0DA">
                  <a:alpha val="50000"/>
                </a:srgbClr>
              </a:solidFill>
              <a:round/>
              <a:headEnd/>
              <a:tailEnd/>
            </a:ln>
            <a:effectLst/>
            <a:extLst>
              <a:ext uri="{909E8E84-426E-40DD-AFC4-6F175D3DCCD1}">
                <a14:hiddenFill xmlns:a14="http://schemas.microsoft.com/office/drawing/2010/main">
                  <a:solidFill>
                    <a:srgbClr val="FFFF66">
                      <a:alpha val="50000"/>
                    </a:srgbClr>
                  </a:solidFill>
                </a14:hiddenFill>
              </a:ext>
              <a:ext uri="{AF507438-7753-43E0-B8FC-AC1667EBCBE1}">
                <a14:hiddenEffects xmlns:a14="http://schemas.microsoft.com/office/drawing/2010/main">
                  <a:effectLst>
                    <a:outerShdw blurRad="63500" dist="17961" dir="2700000" algn="ctr" rotWithShape="0">
                      <a:srgbClr val="A6B0DA">
                        <a:gamma/>
                        <a:shade val="60000"/>
                        <a:invGamma/>
                        <a:alpha val="74998"/>
                      </a:srgbClr>
                    </a:outerShdw>
                  </a:effectLst>
                </a14:hiddenEffects>
              </a:ext>
            </a:extLst>
          </p:spPr>
          <p:txBody>
            <a:bodyPr wrap="none" anchor="ctr"/>
            <a:lstStyle/>
            <a:p>
              <a:endParaRPr lang="zh-CN" altLang="en-US"/>
            </a:p>
          </p:txBody>
        </p:sp>
        <p:sp>
          <p:nvSpPr>
            <p:cNvPr id="23579" name="Oval 27"/>
            <p:cNvSpPr>
              <a:spLocks noChangeArrowheads="1"/>
            </p:cNvSpPr>
            <p:nvPr/>
          </p:nvSpPr>
          <p:spPr bwMode="gray">
            <a:xfrm>
              <a:off x="2080" y="1355"/>
              <a:ext cx="1660" cy="1660"/>
            </a:xfrm>
            <a:prstGeom prst="ellipse">
              <a:avLst/>
            </a:prstGeom>
            <a:noFill/>
            <a:ln w="28575">
              <a:solidFill>
                <a:srgbClr val="A6B0DA">
                  <a:alpha val="50000"/>
                </a:srgbClr>
              </a:solidFill>
              <a:round/>
              <a:headEnd/>
              <a:tailEnd/>
            </a:ln>
            <a:effectLst/>
            <a:extLst>
              <a:ext uri="{909E8E84-426E-40DD-AFC4-6F175D3DCCD1}">
                <a14:hiddenFill xmlns:a14="http://schemas.microsoft.com/office/drawing/2010/main">
                  <a:solidFill>
                    <a:srgbClr val="FFFF66">
                      <a:alpha val="50000"/>
                    </a:srgbClr>
                  </a:solidFill>
                </a14:hiddenFill>
              </a:ext>
              <a:ext uri="{AF507438-7753-43E0-B8FC-AC1667EBCBE1}">
                <a14:hiddenEffects xmlns:a14="http://schemas.microsoft.com/office/drawing/2010/main">
                  <a:effectLst>
                    <a:outerShdw blurRad="63500" dist="17961" dir="2700000" algn="ctr" rotWithShape="0">
                      <a:srgbClr val="A6B0DA">
                        <a:gamma/>
                        <a:shade val="60000"/>
                        <a:invGamma/>
                        <a:alpha val="74998"/>
                      </a:srgbClr>
                    </a:outerShdw>
                  </a:effectLst>
                </a14:hiddenEffects>
              </a:ext>
            </a:extLst>
          </p:spPr>
          <p:txBody>
            <a:bodyPr wrap="none" anchor="ctr"/>
            <a:lstStyle/>
            <a:p>
              <a:endParaRPr lang="zh-CN" altLang="en-US"/>
            </a:p>
          </p:txBody>
        </p:sp>
        <p:sp>
          <p:nvSpPr>
            <p:cNvPr id="23580" name="Oval 28"/>
            <p:cNvSpPr>
              <a:spLocks noChangeArrowheads="1"/>
            </p:cNvSpPr>
            <p:nvPr/>
          </p:nvSpPr>
          <p:spPr bwMode="gray">
            <a:xfrm>
              <a:off x="2218" y="1499"/>
              <a:ext cx="1396" cy="1396"/>
            </a:xfrm>
            <a:prstGeom prst="ellipse">
              <a:avLst/>
            </a:prstGeom>
            <a:noFill/>
            <a:ln w="38100">
              <a:solidFill>
                <a:srgbClr val="A6B0DA">
                  <a:alpha val="50000"/>
                </a:srgbClr>
              </a:solidFill>
              <a:round/>
              <a:headEnd/>
              <a:tailEnd/>
            </a:ln>
            <a:effectLst/>
            <a:extLst>
              <a:ext uri="{909E8E84-426E-40DD-AFC4-6F175D3DCCD1}">
                <a14:hiddenFill xmlns:a14="http://schemas.microsoft.com/office/drawing/2010/main">
                  <a:solidFill>
                    <a:srgbClr val="FFFF66">
                      <a:alpha val="50000"/>
                    </a:srgbClr>
                  </a:solidFill>
                </a14:hiddenFill>
              </a:ext>
              <a:ext uri="{AF507438-7753-43E0-B8FC-AC1667EBCBE1}">
                <a14:hiddenEffects xmlns:a14="http://schemas.microsoft.com/office/drawing/2010/main">
                  <a:effectLst>
                    <a:outerShdw blurRad="63500" dist="17961" dir="2700000" algn="ctr" rotWithShape="0">
                      <a:srgbClr val="A6B0DA">
                        <a:gamma/>
                        <a:shade val="60000"/>
                        <a:invGamma/>
                        <a:alpha val="74998"/>
                      </a:srgbClr>
                    </a:outerShdw>
                  </a:effectLst>
                </a14:hiddenEffects>
              </a:ext>
            </a:extLst>
          </p:spPr>
          <p:txBody>
            <a:bodyPr wrap="none" anchor="ctr"/>
            <a:lstStyle/>
            <a:p>
              <a:endParaRPr lang="zh-CN" altLang="en-US"/>
            </a:p>
          </p:txBody>
        </p:sp>
        <p:sp>
          <p:nvSpPr>
            <p:cNvPr id="23581" name="Oval 29"/>
            <p:cNvSpPr>
              <a:spLocks noChangeArrowheads="1"/>
            </p:cNvSpPr>
            <p:nvPr/>
          </p:nvSpPr>
          <p:spPr bwMode="gray">
            <a:xfrm>
              <a:off x="2338" y="1643"/>
              <a:ext cx="1132" cy="1132"/>
            </a:xfrm>
            <a:prstGeom prst="ellipse">
              <a:avLst/>
            </a:prstGeom>
            <a:noFill/>
            <a:ln w="57150">
              <a:solidFill>
                <a:srgbClr val="A6B0DA">
                  <a:alpha val="50000"/>
                </a:srgbClr>
              </a:solidFill>
              <a:round/>
              <a:headEnd/>
              <a:tailEnd/>
            </a:ln>
            <a:effectLst/>
            <a:extLst>
              <a:ext uri="{909E8E84-426E-40DD-AFC4-6F175D3DCCD1}">
                <a14:hiddenFill xmlns:a14="http://schemas.microsoft.com/office/drawing/2010/main">
                  <a:solidFill>
                    <a:srgbClr val="FFFF66">
                      <a:alpha val="50000"/>
                    </a:srgbClr>
                  </a:solidFill>
                </a14:hiddenFill>
              </a:ext>
              <a:ext uri="{AF507438-7753-43E0-B8FC-AC1667EBCBE1}">
                <a14:hiddenEffects xmlns:a14="http://schemas.microsoft.com/office/drawing/2010/main">
                  <a:effectLst>
                    <a:outerShdw blurRad="63500" dist="17961" dir="2700000" algn="ctr" rotWithShape="0">
                      <a:srgbClr val="A6B0DA">
                        <a:gamma/>
                        <a:shade val="60000"/>
                        <a:invGamma/>
                        <a:alpha val="74998"/>
                      </a:srgbClr>
                    </a:outerShdw>
                  </a:effectLst>
                </a14:hiddenEffects>
              </a:ext>
            </a:extLst>
          </p:spPr>
          <p:txBody>
            <a:bodyPr wrap="none" anchor="ctr"/>
            <a:lstStyle/>
            <a:p>
              <a:endParaRPr lang="zh-CN" altLang="en-US"/>
            </a:p>
          </p:txBody>
        </p:sp>
        <p:sp>
          <p:nvSpPr>
            <p:cNvPr id="23582" name="Oval 30"/>
            <p:cNvSpPr>
              <a:spLocks noChangeArrowheads="1"/>
            </p:cNvSpPr>
            <p:nvPr/>
          </p:nvSpPr>
          <p:spPr bwMode="gray">
            <a:xfrm>
              <a:off x="2476" y="1781"/>
              <a:ext cx="868" cy="868"/>
            </a:xfrm>
            <a:prstGeom prst="ellipse">
              <a:avLst/>
            </a:prstGeom>
            <a:noFill/>
            <a:ln w="57150">
              <a:solidFill>
                <a:srgbClr val="A6B0DA">
                  <a:alpha val="50000"/>
                </a:srgbClr>
              </a:solidFill>
              <a:round/>
              <a:headEnd/>
              <a:tailEnd/>
            </a:ln>
            <a:effectLst/>
            <a:extLst>
              <a:ext uri="{909E8E84-426E-40DD-AFC4-6F175D3DCCD1}">
                <a14:hiddenFill xmlns:a14="http://schemas.microsoft.com/office/drawing/2010/main">
                  <a:solidFill>
                    <a:srgbClr val="FFFF66">
                      <a:alpha val="50000"/>
                    </a:srgbClr>
                  </a:solidFill>
                </a14:hiddenFill>
              </a:ext>
              <a:ext uri="{AF507438-7753-43E0-B8FC-AC1667EBCBE1}">
                <a14:hiddenEffects xmlns:a14="http://schemas.microsoft.com/office/drawing/2010/main">
                  <a:effectLst>
                    <a:outerShdw blurRad="63500" dist="17961" dir="2700000" algn="ctr" rotWithShape="0">
                      <a:srgbClr val="A6B0DA">
                        <a:gamma/>
                        <a:shade val="60000"/>
                        <a:invGamma/>
                        <a:alpha val="74998"/>
                      </a:srgbClr>
                    </a:outerShdw>
                  </a:effectLst>
                </a14:hiddenEffects>
              </a:ext>
            </a:extLst>
          </p:spPr>
          <p:txBody>
            <a:bodyPr wrap="none" anchor="ctr"/>
            <a:lstStyle/>
            <a:p>
              <a:endParaRPr lang="zh-CN" altLang="en-US"/>
            </a:p>
          </p:txBody>
        </p:sp>
        <p:sp>
          <p:nvSpPr>
            <p:cNvPr id="23583" name="Oval 31"/>
            <p:cNvSpPr>
              <a:spLocks noChangeArrowheads="1"/>
            </p:cNvSpPr>
            <p:nvPr/>
          </p:nvSpPr>
          <p:spPr bwMode="gray">
            <a:xfrm>
              <a:off x="2602" y="1901"/>
              <a:ext cx="616" cy="616"/>
            </a:xfrm>
            <a:prstGeom prst="ellipse">
              <a:avLst/>
            </a:prstGeom>
            <a:noFill/>
            <a:ln w="76200">
              <a:solidFill>
                <a:srgbClr val="A6B0DA">
                  <a:alpha val="50000"/>
                </a:srgbClr>
              </a:solidFill>
              <a:round/>
              <a:headEnd/>
              <a:tailEnd/>
            </a:ln>
            <a:effectLst/>
            <a:extLst>
              <a:ext uri="{909E8E84-426E-40DD-AFC4-6F175D3DCCD1}">
                <a14:hiddenFill xmlns:a14="http://schemas.microsoft.com/office/drawing/2010/main">
                  <a:solidFill>
                    <a:srgbClr val="FFFF66">
                      <a:alpha val="50000"/>
                    </a:srgbClr>
                  </a:solidFill>
                </a14:hiddenFill>
              </a:ext>
              <a:ext uri="{AF507438-7753-43E0-B8FC-AC1667EBCBE1}">
                <a14:hiddenEffects xmlns:a14="http://schemas.microsoft.com/office/drawing/2010/main">
                  <a:effectLst>
                    <a:outerShdw blurRad="63500" dist="17961" dir="2700000" algn="ctr" rotWithShape="0">
                      <a:srgbClr val="A6B0DA">
                        <a:gamma/>
                        <a:shade val="60000"/>
                        <a:invGamma/>
                        <a:alpha val="74998"/>
                      </a:srgbClr>
                    </a:outerShdw>
                  </a:effectLst>
                </a14:hiddenEffects>
              </a:ext>
            </a:extLst>
          </p:spPr>
          <p:txBody>
            <a:bodyPr wrap="none" anchor="ctr"/>
            <a:lstStyle/>
            <a:p>
              <a:endParaRPr lang="zh-CN" altLang="en-US"/>
            </a:p>
          </p:txBody>
        </p:sp>
        <p:sp>
          <p:nvSpPr>
            <p:cNvPr id="23584" name="Oval 32"/>
            <p:cNvSpPr>
              <a:spLocks noChangeArrowheads="1"/>
            </p:cNvSpPr>
            <p:nvPr/>
          </p:nvSpPr>
          <p:spPr bwMode="gray">
            <a:xfrm>
              <a:off x="2716" y="2021"/>
              <a:ext cx="388" cy="388"/>
            </a:xfrm>
            <a:prstGeom prst="ellipse">
              <a:avLst/>
            </a:prstGeom>
            <a:noFill/>
            <a:ln w="9525">
              <a:solidFill>
                <a:srgbClr val="A6B0DA">
                  <a:alpha val="50000"/>
                </a:srgbClr>
              </a:solidFill>
              <a:round/>
              <a:headEnd/>
              <a:tailEnd/>
            </a:ln>
            <a:effectLst/>
            <a:extLst>
              <a:ext uri="{909E8E84-426E-40DD-AFC4-6F175D3DCCD1}">
                <a14:hiddenFill xmlns:a14="http://schemas.microsoft.com/office/drawing/2010/main">
                  <a:solidFill>
                    <a:srgbClr val="FFFF66">
                      <a:alpha val="50000"/>
                    </a:srgbClr>
                  </a:solidFill>
                </a14:hiddenFill>
              </a:ext>
              <a:ext uri="{AF507438-7753-43E0-B8FC-AC1667EBCBE1}">
                <a14:hiddenEffects xmlns:a14="http://schemas.microsoft.com/office/drawing/2010/main">
                  <a:effectLst>
                    <a:outerShdw blurRad="63500" dist="17961" dir="2700000" algn="ctr" rotWithShape="0">
                      <a:srgbClr val="A6B0DA">
                        <a:gamma/>
                        <a:shade val="60000"/>
                        <a:invGamma/>
                        <a:alpha val="74998"/>
                      </a:srgbClr>
                    </a:outerShdw>
                  </a:effectLst>
                </a14:hiddenEffects>
              </a:ext>
            </a:extLst>
          </p:spPr>
          <p:txBody>
            <a:bodyPr wrap="none" anchor="ctr"/>
            <a:lstStyle/>
            <a:p>
              <a:endParaRPr lang="zh-CN" altLang="en-US"/>
            </a:p>
          </p:txBody>
        </p:sp>
      </p:grpSp>
      <p:grpSp>
        <p:nvGrpSpPr>
          <p:cNvPr id="23586" name="Group 34"/>
          <p:cNvGrpSpPr>
            <a:grpSpLocks/>
          </p:cNvGrpSpPr>
          <p:nvPr/>
        </p:nvGrpSpPr>
        <p:grpSpPr bwMode="auto">
          <a:xfrm rot="4976862" flipH="1">
            <a:off x="5095875" y="3171825"/>
            <a:ext cx="323850" cy="311150"/>
            <a:chOff x="1944" y="1111"/>
            <a:chExt cx="204" cy="196"/>
          </a:xfrm>
        </p:grpSpPr>
        <p:pic>
          <p:nvPicPr>
            <p:cNvPr id="23587" name="Picture 35" descr="circuler_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23588" name="Oval 36"/>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23589" name="Group 37"/>
            <p:cNvGrpSpPr>
              <a:grpSpLocks/>
            </p:cNvGrpSpPr>
            <p:nvPr/>
          </p:nvGrpSpPr>
          <p:grpSpPr bwMode="auto">
            <a:xfrm rot="1297425" flipV="1">
              <a:off x="1971" y="1258"/>
              <a:ext cx="151" cy="37"/>
              <a:chOff x="2532" y="1051"/>
              <a:chExt cx="893" cy="246"/>
            </a:xfrm>
          </p:grpSpPr>
          <p:grpSp>
            <p:nvGrpSpPr>
              <p:cNvPr id="23590" name="Group 38"/>
              <p:cNvGrpSpPr>
                <a:grpSpLocks/>
              </p:cNvGrpSpPr>
              <p:nvPr/>
            </p:nvGrpSpPr>
            <p:grpSpPr bwMode="auto">
              <a:xfrm>
                <a:off x="2532" y="1051"/>
                <a:ext cx="743" cy="185"/>
                <a:chOff x="1565" y="2568"/>
                <a:chExt cx="1118" cy="279"/>
              </a:xfrm>
            </p:grpSpPr>
            <p:sp>
              <p:nvSpPr>
                <p:cNvPr id="23591" name="AutoShape 3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92" name="AutoShape 4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93" name="AutoShape 4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94" name="AutoShape 4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23595" name="Group 43"/>
              <p:cNvGrpSpPr>
                <a:grpSpLocks/>
              </p:cNvGrpSpPr>
              <p:nvPr/>
            </p:nvGrpSpPr>
            <p:grpSpPr bwMode="auto">
              <a:xfrm rot="1353540">
                <a:off x="2682" y="1111"/>
                <a:ext cx="743" cy="186"/>
                <a:chOff x="1565" y="2568"/>
                <a:chExt cx="1118" cy="279"/>
              </a:xfrm>
            </p:grpSpPr>
            <p:sp>
              <p:nvSpPr>
                <p:cNvPr id="23596" name="AutoShape 4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97" name="AutoShape 4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98" name="AutoShape 4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599" name="AutoShape 4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23600" name="弧 48"/>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23601" name="Picture 49" descr="light_shadow1"/>
            <p:cNvPicPr>
              <a:picLocks noChangeAspect="1" noChangeArrowheads="1"/>
            </p:cNvPicPr>
            <p:nvPr/>
          </p:nvPicPr>
          <p:blipFill>
            <a:blip r:embed="rId23">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602" name="Group 50"/>
          <p:cNvGrpSpPr>
            <a:grpSpLocks/>
          </p:cNvGrpSpPr>
          <p:nvPr/>
        </p:nvGrpSpPr>
        <p:grpSpPr bwMode="auto">
          <a:xfrm rot="4976862" flipH="1">
            <a:off x="5272088" y="4294188"/>
            <a:ext cx="323850" cy="311150"/>
            <a:chOff x="1944" y="1111"/>
            <a:chExt cx="204" cy="196"/>
          </a:xfrm>
        </p:grpSpPr>
        <p:pic>
          <p:nvPicPr>
            <p:cNvPr id="23603" name="Picture 51" descr="circuler_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23604" name="Oval 52"/>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23605" name="Group 53"/>
            <p:cNvGrpSpPr>
              <a:grpSpLocks/>
            </p:cNvGrpSpPr>
            <p:nvPr/>
          </p:nvGrpSpPr>
          <p:grpSpPr bwMode="auto">
            <a:xfrm rot="1297425" flipV="1">
              <a:off x="1971" y="1258"/>
              <a:ext cx="151" cy="37"/>
              <a:chOff x="2532" y="1051"/>
              <a:chExt cx="893" cy="246"/>
            </a:xfrm>
          </p:grpSpPr>
          <p:grpSp>
            <p:nvGrpSpPr>
              <p:cNvPr id="23606" name="Group 54"/>
              <p:cNvGrpSpPr>
                <a:grpSpLocks/>
              </p:cNvGrpSpPr>
              <p:nvPr/>
            </p:nvGrpSpPr>
            <p:grpSpPr bwMode="auto">
              <a:xfrm>
                <a:off x="2532" y="1051"/>
                <a:ext cx="743" cy="185"/>
                <a:chOff x="1565" y="2568"/>
                <a:chExt cx="1118" cy="279"/>
              </a:xfrm>
            </p:grpSpPr>
            <p:sp>
              <p:nvSpPr>
                <p:cNvPr id="23607" name="AutoShape 5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08" name="AutoShape 5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09" name="AutoShape 5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10" name="AutoShape 5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23611" name="Group 59"/>
              <p:cNvGrpSpPr>
                <a:grpSpLocks/>
              </p:cNvGrpSpPr>
              <p:nvPr/>
            </p:nvGrpSpPr>
            <p:grpSpPr bwMode="auto">
              <a:xfrm rot="1353540">
                <a:off x="2682" y="1111"/>
                <a:ext cx="743" cy="186"/>
                <a:chOff x="1565" y="2568"/>
                <a:chExt cx="1118" cy="279"/>
              </a:xfrm>
            </p:grpSpPr>
            <p:sp>
              <p:nvSpPr>
                <p:cNvPr id="23612" name="AutoShape 6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13" name="AutoShape 6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14" name="AutoShape 6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15" name="AutoShape 6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23616" name="弧 64"/>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23617" name="Picture 65" descr="light_shadow1"/>
            <p:cNvPicPr>
              <a:picLocks noChangeAspect="1" noChangeArrowheads="1"/>
            </p:cNvPicPr>
            <p:nvPr/>
          </p:nvPicPr>
          <p:blipFill>
            <a:blip r:embed="rId23">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618" name="Group 66"/>
          <p:cNvGrpSpPr>
            <a:grpSpLocks/>
          </p:cNvGrpSpPr>
          <p:nvPr/>
        </p:nvGrpSpPr>
        <p:grpSpPr bwMode="auto">
          <a:xfrm rot="4976862" flipH="1">
            <a:off x="4946650" y="5187950"/>
            <a:ext cx="323850" cy="311150"/>
            <a:chOff x="1944" y="1111"/>
            <a:chExt cx="204" cy="196"/>
          </a:xfrm>
        </p:grpSpPr>
        <p:pic>
          <p:nvPicPr>
            <p:cNvPr id="23619" name="Picture 67" descr="circuler_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23620" name="Oval 68"/>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23621" name="Group 69"/>
            <p:cNvGrpSpPr>
              <a:grpSpLocks/>
            </p:cNvGrpSpPr>
            <p:nvPr/>
          </p:nvGrpSpPr>
          <p:grpSpPr bwMode="auto">
            <a:xfrm rot="1297425" flipV="1">
              <a:off x="1971" y="1258"/>
              <a:ext cx="151" cy="37"/>
              <a:chOff x="2532" y="1051"/>
              <a:chExt cx="893" cy="246"/>
            </a:xfrm>
          </p:grpSpPr>
          <p:grpSp>
            <p:nvGrpSpPr>
              <p:cNvPr id="23622" name="Group 70"/>
              <p:cNvGrpSpPr>
                <a:grpSpLocks/>
              </p:cNvGrpSpPr>
              <p:nvPr/>
            </p:nvGrpSpPr>
            <p:grpSpPr bwMode="auto">
              <a:xfrm>
                <a:off x="2532" y="1051"/>
                <a:ext cx="743" cy="185"/>
                <a:chOff x="1565" y="2568"/>
                <a:chExt cx="1118" cy="279"/>
              </a:xfrm>
            </p:grpSpPr>
            <p:sp>
              <p:nvSpPr>
                <p:cNvPr id="23623" name="AutoShape 7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24" name="AutoShape 7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25" name="AutoShape 7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26" name="AutoShape 7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23627" name="Group 75"/>
              <p:cNvGrpSpPr>
                <a:grpSpLocks/>
              </p:cNvGrpSpPr>
              <p:nvPr/>
            </p:nvGrpSpPr>
            <p:grpSpPr bwMode="auto">
              <a:xfrm rot="1353540">
                <a:off x="2682" y="1111"/>
                <a:ext cx="743" cy="186"/>
                <a:chOff x="1565" y="2568"/>
                <a:chExt cx="1118" cy="279"/>
              </a:xfrm>
            </p:grpSpPr>
            <p:sp>
              <p:nvSpPr>
                <p:cNvPr id="23628" name="AutoShape 7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29" name="AutoShape 7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30" name="AutoShape 7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23631" name="AutoShape 7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23632" name="弧 8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23633" name="Picture 81" descr="light_shadow1"/>
            <p:cNvPicPr>
              <a:picLocks noChangeAspect="1" noChangeArrowheads="1"/>
            </p:cNvPicPr>
            <p:nvPr/>
          </p:nvPicPr>
          <p:blipFill>
            <a:blip r:embed="rId23">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sp>
        <p:nvSpPr>
          <p:cNvPr id="23654" name="Rectangle 102"/>
          <p:cNvSpPr>
            <a:spLocks noChangeArrowheads="1"/>
          </p:cNvSpPr>
          <p:nvPr/>
        </p:nvSpPr>
        <p:spPr bwMode="auto">
          <a:xfrm>
            <a:off x="586901" y="962566"/>
            <a:ext cx="7239000" cy="61555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4460875" algn="l"/>
              </a:tabLst>
              <a:defRPr>
                <a:solidFill>
                  <a:schemeClr val="tx1"/>
                </a:solidFill>
                <a:latin typeface="Arial" charset="0"/>
              </a:defRPr>
            </a:lvl1pPr>
            <a:lvl2pPr>
              <a:tabLst>
                <a:tab pos="4460875" algn="l"/>
              </a:tabLst>
              <a:defRPr>
                <a:solidFill>
                  <a:schemeClr val="tx1"/>
                </a:solidFill>
                <a:latin typeface="Arial" charset="0"/>
              </a:defRPr>
            </a:lvl2pPr>
            <a:lvl3pPr>
              <a:tabLst>
                <a:tab pos="4460875" algn="l"/>
              </a:tabLst>
              <a:defRPr>
                <a:solidFill>
                  <a:schemeClr val="tx1"/>
                </a:solidFill>
                <a:latin typeface="Arial" charset="0"/>
              </a:defRPr>
            </a:lvl3pPr>
            <a:lvl4pPr>
              <a:tabLst>
                <a:tab pos="4460875" algn="l"/>
              </a:tabLst>
              <a:defRPr>
                <a:solidFill>
                  <a:schemeClr val="tx1"/>
                </a:solidFill>
                <a:latin typeface="Arial" charset="0"/>
              </a:defRPr>
            </a:lvl4pPr>
            <a:lvl5pPr>
              <a:tabLst>
                <a:tab pos="4460875" algn="l"/>
              </a:tabLst>
              <a:defRPr>
                <a:solidFill>
                  <a:schemeClr val="tx1"/>
                </a:solidFill>
                <a:latin typeface="Arial" charset="0"/>
              </a:defRPr>
            </a:lvl5pPr>
            <a:lvl6pPr fontAlgn="base">
              <a:spcBef>
                <a:spcPct val="0"/>
              </a:spcBef>
              <a:spcAft>
                <a:spcPct val="0"/>
              </a:spcAft>
              <a:tabLst>
                <a:tab pos="4460875" algn="l"/>
              </a:tabLst>
              <a:defRPr>
                <a:solidFill>
                  <a:schemeClr val="tx1"/>
                </a:solidFill>
                <a:latin typeface="Arial" charset="0"/>
              </a:defRPr>
            </a:lvl6pPr>
            <a:lvl7pPr fontAlgn="base">
              <a:spcBef>
                <a:spcPct val="0"/>
              </a:spcBef>
              <a:spcAft>
                <a:spcPct val="0"/>
              </a:spcAft>
              <a:tabLst>
                <a:tab pos="4460875" algn="l"/>
              </a:tabLst>
              <a:defRPr>
                <a:solidFill>
                  <a:schemeClr val="tx1"/>
                </a:solidFill>
                <a:latin typeface="Arial" charset="0"/>
              </a:defRPr>
            </a:lvl7pPr>
            <a:lvl8pPr fontAlgn="base">
              <a:spcBef>
                <a:spcPct val="0"/>
              </a:spcBef>
              <a:spcAft>
                <a:spcPct val="0"/>
              </a:spcAft>
              <a:tabLst>
                <a:tab pos="4460875" algn="l"/>
              </a:tabLst>
              <a:defRPr>
                <a:solidFill>
                  <a:schemeClr val="tx1"/>
                </a:solidFill>
                <a:latin typeface="Arial" charset="0"/>
              </a:defRPr>
            </a:lvl8pPr>
            <a:lvl9pPr fontAlgn="base">
              <a:spcBef>
                <a:spcPct val="0"/>
              </a:spcBef>
              <a:spcAft>
                <a:spcPct val="0"/>
              </a:spcAft>
              <a:tabLst>
                <a:tab pos="4460875" algn="l"/>
              </a:tabLst>
              <a:defRPr>
                <a:solidFill>
                  <a:schemeClr val="tx1"/>
                </a:solidFill>
                <a:latin typeface="Arial" charset="0"/>
              </a:defRPr>
            </a:lvl9pPr>
          </a:lstStyle>
          <a:p>
            <a:pPr>
              <a:buClr>
                <a:srgbClr val="D7181F"/>
              </a:buClr>
            </a:pPr>
            <a:r>
              <a:rPr lang="zh-CN" altLang="en-US" sz="3400" spc="-50" dirty="0">
                <a:solidFill>
                  <a:schemeClr val="tx1">
                    <a:lumMod val="75000"/>
                    <a:lumOff val="25000"/>
                  </a:schemeClr>
                </a:solidFill>
                <a:latin typeface="华文新魏" panose="02010800040101010101" pitchFamily="2" charset="-122"/>
                <a:ea typeface="华文新魏" panose="02010800040101010101" pitchFamily="2" charset="-122"/>
              </a:rPr>
              <a:t>互联网电子商务</a:t>
            </a:r>
            <a:r>
              <a:rPr lang="zh-CN" altLang="en-US" sz="3400" spc="-50" dirty="0" smtClean="0">
                <a:solidFill>
                  <a:schemeClr val="tx1">
                    <a:lumMod val="75000"/>
                    <a:lumOff val="25000"/>
                  </a:schemeClr>
                </a:solidFill>
                <a:latin typeface="华文新魏" panose="02010800040101010101" pitchFamily="2" charset="-122"/>
                <a:ea typeface="华文新魏" panose="02010800040101010101" pitchFamily="2" charset="-122"/>
                <a:cs typeface="+mj-cs"/>
              </a:rPr>
              <a:t>的</a:t>
            </a:r>
            <a:r>
              <a:rPr lang="zh-CN" altLang="en-US" sz="3400" spc="-50" dirty="0">
                <a:solidFill>
                  <a:schemeClr val="tx1">
                    <a:lumMod val="75000"/>
                    <a:lumOff val="25000"/>
                  </a:schemeClr>
                </a:solidFill>
                <a:latin typeface="华文新魏" panose="02010800040101010101" pitchFamily="2" charset="-122"/>
                <a:ea typeface="华文新魏" panose="02010800040101010101" pitchFamily="2" charset="-122"/>
                <a:cs typeface="+mj-cs"/>
              </a:rPr>
              <a:t>优势 </a:t>
            </a:r>
            <a:endParaRPr lang="en-US" altLang="zh-CN" sz="3400" spc="-50" dirty="0">
              <a:solidFill>
                <a:schemeClr val="tx1">
                  <a:lumMod val="75000"/>
                  <a:lumOff val="25000"/>
                </a:schemeClr>
              </a:solidFill>
              <a:latin typeface="华文新魏" panose="02010800040101010101" pitchFamily="2" charset="-122"/>
              <a:ea typeface="华文新魏" panose="02010800040101010101" pitchFamily="2" charset="-122"/>
              <a:cs typeface="+mj-cs"/>
            </a:endParaRPr>
          </a:p>
        </p:txBody>
      </p:sp>
      <p:pic>
        <p:nvPicPr>
          <p:cNvPr id="23655" name="Picture 103" descr="YG_circle00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90801" y="3276600"/>
            <a:ext cx="1882775" cy="1879600"/>
          </a:xfrm>
          <a:prstGeom prst="rect">
            <a:avLst/>
          </a:prstGeom>
          <a:noFill/>
          <a:extLst>
            <a:ext uri="{909E8E84-426E-40DD-AFC4-6F175D3DCCD1}">
              <a14:hiddenFill xmlns:a14="http://schemas.microsoft.com/office/drawing/2010/main">
                <a:solidFill>
                  <a:srgbClr val="FFFFFF"/>
                </a:solidFill>
              </a14:hiddenFill>
            </a:ext>
          </a:extLst>
        </p:spPr>
      </p:pic>
      <p:sp>
        <p:nvSpPr>
          <p:cNvPr id="23656" name="Text Box 104"/>
          <p:cNvSpPr txBox="1">
            <a:spLocks noChangeArrowheads="1"/>
          </p:cNvSpPr>
          <p:nvPr/>
        </p:nvSpPr>
        <p:spPr bwMode="gray">
          <a:xfrm>
            <a:off x="2895601" y="3807251"/>
            <a:ext cx="15154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wrap="square">
            <a:spAutoFit/>
          </a:bodyPr>
          <a:lstStyle/>
          <a:p>
            <a:r>
              <a:rPr lang="zh-CN" altLang="en-US" sz="2400" spc="-50" dirty="0">
                <a:solidFill>
                  <a:schemeClr val="tx1">
                    <a:lumMod val="75000"/>
                    <a:lumOff val="25000"/>
                  </a:schemeClr>
                </a:solidFill>
                <a:latin typeface="华文新魏" panose="02010800040101010101" pitchFamily="2" charset="-122"/>
                <a:ea typeface="华文新魏" panose="02010800040101010101" pitchFamily="2" charset="-122"/>
              </a:rPr>
              <a:t>互联网电子商务</a:t>
            </a:r>
            <a:endParaRPr lang="en-US" altLang="zh-CN"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6172482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华文新魏" panose="02010800040101010101" pitchFamily="2" charset="-122"/>
                <a:ea typeface="华文新魏" panose="02010800040101010101" pitchFamily="2" charset="-122"/>
              </a:rPr>
              <a:t>1.2</a:t>
            </a:r>
            <a:r>
              <a:rPr lang="zh-CN" altLang="zh-CN" b="1" dirty="0">
                <a:latin typeface="华文新魏" panose="02010800040101010101" pitchFamily="2" charset="-122"/>
                <a:ea typeface="华文新魏" panose="02010800040101010101" pitchFamily="2" charset="-122"/>
              </a:rPr>
              <a:t>电子商务的形成与</a:t>
            </a:r>
            <a:r>
              <a:rPr lang="zh-CN" altLang="zh-CN" b="1" dirty="0" smtClean="0">
                <a:latin typeface="华文新魏" panose="02010800040101010101" pitchFamily="2" charset="-122"/>
                <a:ea typeface="华文新魏" panose="02010800040101010101" pitchFamily="2" charset="-122"/>
              </a:rPr>
              <a:t>发展</a:t>
            </a:r>
            <a:endParaRPr kumimoji="1" lang="zh-CN" altLang="en-US" dirty="0">
              <a:latin typeface="华文新魏" panose="02010800040101010101" pitchFamily="2" charset="-122"/>
              <a:ea typeface="华文新魏" panose="02010800040101010101" pitchFamily="2" charset="-122"/>
            </a:endParaRPr>
          </a:p>
        </p:txBody>
      </p:sp>
      <p:sp>
        <p:nvSpPr>
          <p:cNvPr id="4" name="文本框 3"/>
          <p:cNvSpPr txBox="1"/>
          <p:nvPr/>
        </p:nvSpPr>
        <p:spPr>
          <a:xfrm>
            <a:off x="1097280" y="2198203"/>
            <a:ext cx="3467616" cy="584775"/>
          </a:xfrm>
          <a:prstGeom prst="rect">
            <a:avLst/>
          </a:prstGeom>
          <a:noFill/>
        </p:spPr>
        <p:txBody>
          <a:bodyPr wrap="none" rtlCol="0">
            <a:spAutoFit/>
          </a:bodyPr>
          <a:lstStyle/>
          <a:p>
            <a:r>
              <a:rPr kumimoji="1" lang="zh-CN" altLang="en-US" sz="3200" dirty="0" smtClean="0">
                <a:latin typeface="华文新魏" panose="02010800040101010101" pitchFamily="2" charset="-122"/>
                <a:ea typeface="华文新魏" panose="02010800040101010101" pitchFamily="2" charset="-122"/>
              </a:rPr>
              <a:t>电子商务发展历程</a:t>
            </a:r>
            <a:endParaRPr kumimoji="1" lang="zh-CN" altLang="en-US" sz="3200" dirty="0">
              <a:latin typeface="华文新魏" panose="02010800040101010101" pitchFamily="2" charset="-122"/>
              <a:ea typeface="华文新魏" panose="02010800040101010101" pitchFamily="2" charset="-122"/>
            </a:endParaRPr>
          </a:p>
        </p:txBody>
      </p:sp>
      <p:sp>
        <p:nvSpPr>
          <p:cNvPr id="83" name="AutoShape 6"/>
          <p:cNvSpPr>
            <a:spLocks noChangeArrowheads="1"/>
          </p:cNvSpPr>
          <p:nvPr/>
        </p:nvSpPr>
        <p:spPr bwMode="gray">
          <a:xfrm rot="21139357">
            <a:off x="7070388" y="3020438"/>
            <a:ext cx="1590675" cy="1701800"/>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84" name="Oval 8"/>
          <p:cNvSpPr>
            <a:spLocks noChangeArrowheads="1"/>
          </p:cNvSpPr>
          <p:nvPr/>
        </p:nvSpPr>
        <p:spPr bwMode="gray">
          <a:xfrm>
            <a:off x="8213388" y="4087238"/>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85" name="AutoShape 10"/>
          <p:cNvSpPr>
            <a:spLocks noChangeArrowheads="1"/>
          </p:cNvSpPr>
          <p:nvPr/>
        </p:nvSpPr>
        <p:spPr bwMode="gray">
          <a:xfrm rot="15216000">
            <a:off x="5527338" y="3039488"/>
            <a:ext cx="1589088" cy="1703388"/>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86" name="Oval 11"/>
          <p:cNvSpPr>
            <a:spLocks noChangeArrowheads="1"/>
          </p:cNvSpPr>
          <p:nvPr/>
        </p:nvSpPr>
        <p:spPr bwMode="gray">
          <a:xfrm>
            <a:off x="4568488" y="4128513"/>
            <a:ext cx="1320800" cy="1319213"/>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87" name="Group 35"/>
          <p:cNvGrpSpPr>
            <a:grpSpLocks/>
          </p:cNvGrpSpPr>
          <p:nvPr/>
        </p:nvGrpSpPr>
        <p:grpSpPr bwMode="auto">
          <a:xfrm rot="10082854">
            <a:off x="4414501" y="5117526"/>
            <a:ext cx="1198562" cy="303212"/>
            <a:chOff x="2598" y="1026"/>
            <a:chExt cx="957" cy="242"/>
          </a:xfrm>
        </p:grpSpPr>
        <p:grpSp>
          <p:nvGrpSpPr>
            <p:cNvPr id="88" name="Group 36"/>
            <p:cNvGrpSpPr>
              <a:grpSpLocks/>
            </p:cNvGrpSpPr>
            <p:nvPr/>
          </p:nvGrpSpPr>
          <p:grpSpPr bwMode="auto">
            <a:xfrm rot="-9970459" flipH="1" flipV="1">
              <a:off x="2598" y="1026"/>
              <a:ext cx="957" cy="242"/>
              <a:chOff x="2532" y="1051"/>
              <a:chExt cx="893" cy="246"/>
            </a:xfrm>
          </p:grpSpPr>
          <p:grpSp>
            <p:nvGrpSpPr>
              <p:cNvPr id="100" name="Group 37"/>
              <p:cNvGrpSpPr>
                <a:grpSpLocks/>
              </p:cNvGrpSpPr>
              <p:nvPr/>
            </p:nvGrpSpPr>
            <p:grpSpPr bwMode="auto">
              <a:xfrm>
                <a:off x="2532" y="1051"/>
                <a:ext cx="743" cy="185"/>
                <a:chOff x="1565" y="2568"/>
                <a:chExt cx="1118" cy="279"/>
              </a:xfrm>
            </p:grpSpPr>
            <p:sp>
              <p:nvSpPr>
                <p:cNvPr id="106"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7"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8"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9"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01" name="Group 42"/>
              <p:cNvGrpSpPr>
                <a:grpSpLocks/>
              </p:cNvGrpSpPr>
              <p:nvPr/>
            </p:nvGrpSpPr>
            <p:grpSpPr bwMode="auto">
              <a:xfrm rot="1353540">
                <a:off x="2682" y="1111"/>
                <a:ext cx="743" cy="186"/>
                <a:chOff x="1565" y="2568"/>
                <a:chExt cx="1118" cy="279"/>
              </a:xfrm>
            </p:grpSpPr>
            <p:sp>
              <p:nvSpPr>
                <p:cNvPr id="102"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3"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4"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5"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89" name="Group 47"/>
            <p:cNvGrpSpPr>
              <a:grpSpLocks/>
            </p:cNvGrpSpPr>
            <p:nvPr/>
          </p:nvGrpSpPr>
          <p:grpSpPr bwMode="auto">
            <a:xfrm rot="-9970459" flipH="1" flipV="1">
              <a:off x="2688" y="1056"/>
              <a:ext cx="784" cy="198"/>
              <a:chOff x="2532" y="1051"/>
              <a:chExt cx="893" cy="246"/>
            </a:xfrm>
          </p:grpSpPr>
          <p:grpSp>
            <p:nvGrpSpPr>
              <p:cNvPr id="90" name="Group 48"/>
              <p:cNvGrpSpPr>
                <a:grpSpLocks/>
              </p:cNvGrpSpPr>
              <p:nvPr/>
            </p:nvGrpSpPr>
            <p:grpSpPr bwMode="auto">
              <a:xfrm>
                <a:off x="2532" y="1051"/>
                <a:ext cx="743" cy="185"/>
                <a:chOff x="1565" y="2568"/>
                <a:chExt cx="1118" cy="279"/>
              </a:xfrm>
            </p:grpSpPr>
            <p:sp>
              <p:nvSpPr>
                <p:cNvPr id="96"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7"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8"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9"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91" name="Group 53"/>
              <p:cNvGrpSpPr>
                <a:grpSpLocks/>
              </p:cNvGrpSpPr>
              <p:nvPr/>
            </p:nvGrpSpPr>
            <p:grpSpPr bwMode="auto">
              <a:xfrm rot="1353540">
                <a:off x="2682" y="1111"/>
                <a:ext cx="743" cy="186"/>
                <a:chOff x="1565" y="2568"/>
                <a:chExt cx="1118" cy="279"/>
              </a:xfrm>
            </p:grpSpPr>
            <p:sp>
              <p:nvSpPr>
                <p:cNvPr id="92"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3"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4"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95"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10" name="Group 58"/>
          <p:cNvGrpSpPr>
            <a:grpSpLocks/>
          </p:cNvGrpSpPr>
          <p:nvPr/>
        </p:nvGrpSpPr>
        <p:grpSpPr bwMode="auto">
          <a:xfrm rot="10082854">
            <a:off x="8078451" y="5049263"/>
            <a:ext cx="1196975" cy="303213"/>
            <a:chOff x="2598" y="1026"/>
            <a:chExt cx="957" cy="242"/>
          </a:xfrm>
        </p:grpSpPr>
        <p:grpSp>
          <p:nvGrpSpPr>
            <p:cNvPr id="111" name="Group 59"/>
            <p:cNvGrpSpPr>
              <a:grpSpLocks/>
            </p:cNvGrpSpPr>
            <p:nvPr/>
          </p:nvGrpSpPr>
          <p:grpSpPr bwMode="auto">
            <a:xfrm rot="-9970459" flipH="1" flipV="1">
              <a:off x="2598" y="1026"/>
              <a:ext cx="957" cy="242"/>
              <a:chOff x="2532" y="1051"/>
              <a:chExt cx="893" cy="246"/>
            </a:xfrm>
          </p:grpSpPr>
          <p:grpSp>
            <p:nvGrpSpPr>
              <p:cNvPr id="123" name="Group 60"/>
              <p:cNvGrpSpPr>
                <a:grpSpLocks/>
              </p:cNvGrpSpPr>
              <p:nvPr/>
            </p:nvGrpSpPr>
            <p:grpSpPr bwMode="auto">
              <a:xfrm>
                <a:off x="2532" y="1051"/>
                <a:ext cx="743" cy="185"/>
                <a:chOff x="1565" y="2568"/>
                <a:chExt cx="1118" cy="279"/>
              </a:xfrm>
            </p:grpSpPr>
            <p:sp>
              <p:nvSpPr>
                <p:cNvPr id="129"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0"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1"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32"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24" name="Group 65"/>
              <p:cNvGrpSpPr>
                <a:grpSpLocks/>
              </p:cNvGrpSpPr>
              <p:nvPr/>
            </p:nvGrpSpPr>
            <p:grpSpPr bwMode="auto">
              <a:xfrm rot="1353540">
                <a:off x="2682" y="1111"/>
                <a:ext cx="743" cy="186"/>
                <a:chOff x="1565" y="2568"/>
                <a:chExt cx="1118" cy="279"/>
              </a:xfrm>
            </p:grpSpPr>
            <p:sp>
              <p:nvSpPr>
                <p:cNvPr id="125"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6"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7"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8"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12" name="Group 70"/>
            <p:cNvGrpSpPr>
              <a:grpSpLocks/>
            </p:cNvGrpSpPr>
            <p:nvPr/>
          </p:nvGrpSpPr>
          <p:grpSpPr bwMode="auto">
            <a:xfrm rot="-9970459" flipH="1" flipV="1">
              <a:off x="2688" y="1056"/>
              <a:ext cx="784" cy="198"/>
              <a:chOff x="2532" y="1051"/>
              <a:chExt cx="893" cy="246"/>
            </a:xfrm>
          </p:grpSpPr>
          <p:grpSp>
            <p:nvGrpSpPr>
              <p:cNvPr id="113" name="Group 71"/>
              <p:cNvGrpSpPr>
                <a:grpSpLocks/>
              </p:cNvGrpSpPr>
              <p:nvPr/>
            </p:nvGrpSpPr>
            <p:grpSpPr bwMode="auto">
              <a:xfrm>
                <a:off x="2532" y="1051"/>
                <a:ext cx="743" cy="185"/>
                <a:chOff x="1565" y="2568"/>
                <a:chExt cx="1118" cy="279"/>
              </a:xfrm>
            </p:grpSpPr>
            <p:sp>
              <p:nvSpPr>
                <p:cNvPr id="119"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0"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1"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2"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14" name="Group 76"/>
              <p:cNvGrpSpPr>
                <a:grpSpLocks/>
              </p:cNvGrpSpPr>
              <p:nvPr/>
            </p:nvGrpSpPr>
            <p:grpSpPr bwMode="auto">
              <a:xfrm rot="1353540">
                <a:off x="2682" y="1111"/>
                <a:ext cx="743" cy="186"/>
                <a:chOff x="1565" y="2568"/>
                <a:chExt cx="1118" cy="279"/>
              </a:xfrm>
            </p:grpSpPr>
            <p:sp>
              <p:nvSpPr>
                <p:cNvPr id="115"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6"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7"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18"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
        <p:nvSpPr>
          <p:cNvPr id="133" name="Rectangle 184"/>
          <p:cNvSpPr>
            <a:spLocks noChangeArrowheads="1"/>
          </p:cNvSpPr>
          <p:nvPr/>
        </p:nvSpPr>
        <p:spPr bwMode="gray">
          <a:xfrm>
            <a:off x="4719301" y="4431726"/>
            <a:ext cx="1022350" cy="6413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b="1" dirty="0">
                <a:latin typeface="华文新魏" panose="02010800040101010101" pitchFamily="2" charset="-122"/>
                <a:ea typeface="华文新魏" panose="02010800040101010101" pitchFamily="2" charset="-122"/>
              </a:rPr>
              <a:t>EFT</a:t>
            </a:r>
            <a:r>
              <a:rPr lang="zh-CN" altLang="en-US" b="1" dirty="0">
                <a:latin typeface="华文新魏" panose="02010800040101010101" pitchFamily="2" charset="-122"/>
                <a:ea typeface="华文新魏" panose="02010800040101010101" pitchFamily="2" charset="-122"/>
              </a:rPr>
              <a:t>和</a:t>
            </a:r>
          </a:p>
          <a:p>
            <a:r>
              <a:rPr lang="en-US" altLang="zh-CN" b="1" dirty="0">
                <a:latin typeface="华文新魏" panose="02010800040101010101" pitchFamily="2" charset="-122"/>
                <a:ea typeface="华文新魏" panose="02010800040101010101" pitchFamily="2" charset="-122"/>
              </a:rPr>
              <a:t>EDI</a:t>
            </a:r>
            <a:r>
              <a:rPr lang="zh-CN" altLang="en-US" b="1" dirty="0">
                <a:latin typeface="华文新魏" panose="02010800040101010101" pitchFamily="2" charset="-122"/>
                <a:ea typeface="华文新魏" panose="02010800040101010101" pitchFamily="2" charset="-122"/>
              </a:rPr>
              <a:t>阶段</a:t>
            </a:r>
            <a:endParaRPr lang="en-US" altLang="zh-CN" b="1" dirty="0">
              <a:latin typeface="华文新魏" panose="02010800040101010101" pitchFamily="2" charset="-122"/>
              <a:ea typeface="华文新魏" panose="02010800040101010101" pitchFamily="2" charset="-122"/>
            </a:endParaRPr>
          </a:p>
        </p:txBody>
      </p:sp>
      <p:sp>
        <p:nvSpPr>
          <p:cNvPr id="134" name="Rectangle 185"/>
          <p:cNvSpPr>
            <a:spLocks noChangeArrowheads="1"/>
          </p:cNvSpPr>
          <p:nvPr/>
        </p:nvSpPr>
        <p:spPr bwMode="gray">
          <a:xfrm>
            <a:off x="8291176" y="4395213"/>
            <a:ext cx="1250950" cy="6413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b="1" dirty="0">
                <a:latin typeface="华文新魏" panose="02010800040101010101" pitchFamily="2" charset="-122"/>
                <a:ea typeface="华文新魏" panose="02010800040101010101" pitchFamily="2" charset="-122"/>
              </a:rPr>
              <a:t>E</a:t>
            </a:r>
            <a:r>
              <a:rPr lang="zh-CN" altLang="en-US" b="1" dirty="0">
                <a:latin typeface="华文新魏" panose="02010800040101010101" pitchFamily="2" charset="-122"/>
                <a:ea typeface="华文新魏" panose="02010800040101010101" pitchFamily="2" charset="-122"/>
              </a:rPr>
              <a:t>概念电子</a:t>
            </a:r>
          </a:p>
          <a:p>
            <a:pPr algn="ctr"/>
            <a:r>
              <a:rPr lang="zh-CN" altLang="en-US" b="1" dirty="0">
                <a:latin typeface="华文新魏" panose="02010800040101010101" pitchFamily="2" charset="-122"/>
                <a:ea typeface="华文新魏" panose="02010800040101010101" pitchFamily="2" charset="-122"/>
              </a:rPr>
              <a:t>商务阶段</a:t>
            </a:r>
            <a:endParaRPr lang="en-US" altLang="zh-CN" b="1" dirty="0">
              <a:latin typeface="华文新魏" panose="02010800040101010101" pitchFamily="2" charset="-122"/>
              <a:ea typeface="华文新魏" panose="02010800040101010101" pitchFamily="2" charset="-122"/>
            </a:endParaRPr>
          </a:p>
        </p:txBody>
      </p:sp>
      <p:sp>
        <p:nvSpPr>
          <p:cNvPr id="135" name="Oval 236"/>
          <p:cNvSpPr>
            <a:spLocks noChangeArrowheads="1"/>
          </p:cNvSpPr>
          <p:nvPr/>
        </p:nvSpPr>
        <p:spPr bwMode="ltGray">
          <a:xfrm>
            <a:off x="6384588" y="2106038"/>
            <a:ext cx="1319213" cy="1319213"/>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blurRad="63500" dist="107763" dir="2700000" algn="ctr" rotWithShape="0">
                    <a:schemeClr val="tx2">
                      <a:alpha val="19000"/>
                    </a:schemeClr>
                  </a:outerShdw>
                </a:effectLst>
              </a14:hiddenEffects>
            </a:ext>
          </a:extLst>
        </p:spPr>
        <p:txBody>
          <a:bodyPr wrap="none" anchor="ctr"/>
          <a:lstStyle/>
          <a:p>
            <a:pPr algn="ctr"/>
            <a:r>
              <a:rPr lang="zh-CN" altLang="en-US" b="1" dirty="0">
                <a:latin typeface="华文新魏" panose="02010800040101010101" pitchFamily="2" charset="-122"/>
                <a:ea typeface="华文新魏" panose="02010800040101010101" pitchFamily="2" charset="-122"/>
              </a:rPr>
              <a:t>互联网电子</a:t>
            </a:r>
          </a:p>
          <a:p>
            <a:pPr algn="ctr"/>
            <a:r>
              <a:rPr lang="zh-CN" altLang="en-US" b="1" dirty="0">
                <a:latin typeface="华文新魏" panose="02010800040101010101" pitchFamily="2" charset="-122"/>
                <a:ea typeface="华文新魏" panose="02010800040101010101" pitchFamily="2" charset="-122"/>
              </a:rPr>
              <a:t>商务阶段</a:t>
            </a:r>
            <a:endParaRPr lang="en-US" altLang="zh-CN" b="1" dirty="0">
              <a:latin typeface="华文新魏" panose="02010800040101010101" pitchFamily="2" charset="-122"/>
              <a:ea typeface="华文新魏" panose="02010800040101010101" pitchFamily="2" charset="-122"/>
            </a:endParaRPr>
          </a:p>
        </p:txBody>
      </p:sp>
      <p:grpSp>
        <p:nvGrpSpPr>
          <p:cNvPr id="136" name="Group 237"/>
          <p:cNvGrpSpPr>
            <a:grpSpLocks/>
          </p:cNvGrpSpPr>
          <p:nvPr/>
        </p:nvGrpSpPr>
        <p:grpSpPr bwMode="auto">
          <a:xfrm rot="10082854">
            <a:off x="6195676" y="3083938"/>
            <a:ext cx="1196975" cy="303213"/>
            <a:chOff x="2598" y="1026"/>
            <a:chExt cx="957" cy="242"/>
          </a:xfrm>
        </p:grpSpPr>
        <p:grpSp>
          <p:nvGrpSpPr>
            <p:cNvPr id="137" name="Group 238"/>
            <p:cNvGrpSpPr>
              <a:grpSpLocks/>
            </p:cNvGrpSpPr>
            <p:nvPr/>
          </p:nvGrpSpPr>
          <p:grpSpPr bwMode="auto">
            <a:xfrm rot="-9970459" flipH="1" flipV="1">
              <a:off x="2598" y="1026"/>
              <a:ext cx="957" cy="242"/>
              <a:chOff x="2532" y="1051"/>
              <a:chExt cx="893" cy="246"/>
            </a:xfrm>
          </p:grpSpPr>
          <p:grpSp>
            <p:nvGrpSpPr>
              <p:cNvPr id="149" name="Group 239"/>
              <p:cNvGrpSpPr>
                <a:grpSpLocks/>
              </p:cNvGrpSpPr>
              <p:nvPr/>
            </p:nvGrpSpPr>
            <p:grpSpPr bwMode="auto">
              <a:xfrm>
                <a:off x="2532" y="1051"/>
                <a:ext cx="743" cy="185"/>
                <a:chOff x="1565" y="2568"/>
                <a:chExt cx="1118" cy="279"/>
              </a:xfrm>
            </p:grpSpPr>
            <p:sp>
              <p:nvSpPr>
                <p:cNvPr id="155" name="AutoShape 2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6" name="AutoShape 2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7" name="AutoShape 2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8" name="AutoShape 2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0" name="Group 244"/>
              <p:cNvGrpSpPr>
                <a:grpSpLocks/>
              </p:cNvGrpSpPr>
              <p:nvPr/>
            </p:nvGrpSpPr>
            <p:grpSpPr bwMode="auto">
              <a:xfrm rot="1353540">
                <a:off x="2682" y="1111"/>
                <a:ext cx="743" cy="186"/>
                <a:chOff x="1565" y="2568"/>
                <a:chExt cx="1118" cy="279"/>
              </a:xfrm>
            </p:grpSpPr>
            <p:sp>
              <p:nvSpPr>
                <p:cNvPr id="151" name="AutoShape 2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2" name="AutoShape 2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 name="AutoShape 2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 name="AutoShape 2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nvGrpSpPr>
            <p:cNvPr id="138" name="Group 249"/>
            <p:cNvGrpSpPr>
              <a:grpSpLocks/>
            </p:cNvGrpSpPr>
            <p:nvPr/>
          </p:nvGrpSpPr>
          <p:grpSpPr bwMode="auto">
            <a:xfrm rot="-9970459" flipH="1" flipV="1">
              <a:off x="2688" y="1056"/>
              <a:ext cx="784" cy="198"/>
              <a:chOff x="2532" y="1051"/>
              <a:chExt cx="893" cy="246"/>
            </a:xfrm>
          </p:grpSpPr>
          <p:grpSp>
            <p:nvGrpSpPr>
              <p:cNvPr id="139" name="Group 250"/>
              <p:cNvGrpSpPr>
                <a:grpSpLocks/>
              </p:cNvGrpSpPr>
              <p:nvPr/>
            </p:nvGrpSpPr>
            <p:grpSpPr bwMode="auto">
              <a:xfrm>
                <a:off x="2532" y="1051"/>
                <a:ext cx="743" cy="185"/>
                <a:chOff x="1565" y="2568"/>
                <a:chExt cx="1118" cy="279"/>
              </a:xfrm>
            </p:grpSpPr>
            <p:sp>
              <p:nvSpPr>
                <p:cNvPr id="145" name="AutoShape 2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6" name="AutoShape 2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7" name="AutoShape 2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8" name="AutoShape 2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40" name="Group 255"/>
              <p:cNvGrpSpPr>
                <a:grpSpLocks/>
              </p:cNvGrpSpPr>
              <p:nvPr/>
            </p:nvGrpSpPr>
            <p:grpSpPr bwMode="auto">
              <a:xfrm rot="1353540">
                <a:off x="2682" y="1111"/>
                <a:ext cx="743" cy="186"/>
                <a:chOff x="1565" y="2568"/>
                <a:chExt cx="1118" cy="279"/>
              </a:xfrm>
            </p:grpSpPr>
            <p:sp>
              <p:nvSpPr>
                <p:cNvPr id="141" name="AutoShape 2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2" name="AutoShape 2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3" name="AutoShape 2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44" name="AutoShape 2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spTree>
    <p:extLst>
      <p:ext uri="{BB962C8B-B14F-4D97-AF65-F5344CB8AC3E}">
        <p14:creationId xmlns:p14="http://schemas.microsoft.com/office/powerpoint/2010/main" val="6328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80">
                                          <p:stCondLst>
                                            <p:cond delay="0"/>
                                          </p:stCondLst>
                                        </p:cTn>
                                        <p:tgtEl>
                                          <p:spTgt spid="133"/>
                                        </p:tgtEl>
                                      </p:cBhvr>
                                    </p:animEffect>
                                    <p:anim calcmode="lin" valueType="num">
                                      <p:cBhvr>
                                        <p:cTn id="8" dur="1822" tmFilter="0,0; 0.14,0.36; 0.43,0.73; 0.71,0.91; 1.0,1.0">
                                          <p:stCondLst>
                                            <p:cond delay="0"/>
                                          </p:stCondLst>
                                        </p:cTn>
                                        <p:tgtEl>
                                          <p:spTgt spid="1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
                                        </p:tgtEl>
                                      </p:cBhvr>
                                      <p:to x="100000" y="60000"/>
                                    </p:animScale>
                                    <p:animScale>
                                      <p:cBhvr>
                                        <p:cTn id="14" dur="166" decel="50000">
                                          <p:stCondLst>
                                            <p:cond delay="676"/>
                                          </p:stCondLst>
                                        </p:cTn>
                                        <p:tgtEl>
                                          <p:spTgt spid="133"/>
                                        </p:tgtEl>
                                      </p:cBhvr>
                                      <p:to x="100000" y="100000"/>
                                    </p:animScale>
                                    <p:animScale>
                                      <p:cBhvr>
                                        <p:cTn id="15" dur="26">
                                          <p:stCondLst>
                                            <p:cond delay="1312"/>
                                          </p:stCondLst>
                                        </p:cTn>
                                        <p:tgtEl>
                                          <p:spTgt spid="133"/>
                                        </p:tgtEl>
                                      </p:cBhvr>
                                      <p:to x="100000" y="80000"/>
                                    </p:animScale>
                                    <p:animScale>
                                      <p:cBhvr>
                                        <p:cTn id="16" dur="166" decel="50000">
                                          <p:stCondLst>
                                            <p:cond delay="1338"/>
                                          </p:stCondLst>
                                        </p:cTn>
                                        <p:tgtEl>
                                          <p:spTgt spid="133"/>
                                        </p:tgtEl>
                                      </p:cBhvr>
                                      <p:to x="100000" y="100000"/>
                                    </p:animScale>
                                    <p:animScale>
                                      <p:cBhvr>
                                        <p:cTn id="17" dur="26">
                                          <p:stCondLst>
                                            <p:cond delay="1642"/>
                                          </p:stCondLst>
                                        </p:cTn>
                                        <p:tgtEl>
                                          <p:spTgt spid="133"/>
                                        </p:tgtEl>
                                      </p:cBhvr>
                                      <p:to x="100000" y="90000"/>
                                    </p:animScale>
                                    <p:animScale>
                                      <p:cBhvr>
                                        <p:cTn id="18" dur="166" decel="50000">
                                          <p:stCondLst>
                                            <p:cond delay="1668"/>
                                          </p:stCondLst>
                                        </p:cTn>
                                        <p:tgtEl>
                                          <p:spTgt spid="133"/>
                                        </p:tgtEl>
                                      </p:cBhvr>
                                      <p:to x="100000" y="100000"/>
                                    </p:animScale>
                                    <p:animScale>
                                      <p:cBhvr>
                                        <p:cTn id="19" dur="26">
                                          <p:stCondLst>
                                            <p:cond delay="1808"/>
                                          </p:stCondLst>
                                        </p:cTn>
                                        <p:tgtEl>
                                          <p:spTgt spid="133"/>
                                        </p:tgtEl>
                                      </p:cBhvr>
                                      <p:to x="100000" y="95000"/>
                                    </p:animScale>
                                    <p:animScale>
                                      <p:cBhvr>
                                        <p:cTn id="20" dur="166" decel="50000">
                                          <p:stCondLst>
                                            <p:cond delay="1834"/>
                                          </p:stCondLst>
                                        </p:cTn>
                                        <p:tgtEl>
                                          <p:spTgt spid="13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down)">
                                      <p:cBhvr>
                                        <p:cTn id="23" dur="580">
                                          <p:stCondLst>
                                            <p:cond delay="0"/>
                                          </p:stCondLst>
                                        </p:cTn>
                                        <p:tgtEl>
                                          <p:spTgt spid="86"/>
                                        </p:tgtEl>
                                      </p:cBhvr>
                                    </p:animEffect>
                                    <p:anim calcmode="lin" valueType="num">
                                      <p:cBhvr>
                                        <p:cTn id="24"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29" dur="26">
                                          <p:stCondLst>
                                            <p:cond delay="650"/>
                                          </p:stCondLst>
                                        </p:cTn>
                                        <p:tgtEl>
                                          <p:spTgt spid="86"/>
                                        </p:tgtEl>
                                      </p:cBhvr>
                                      <p:to x="100000" y="60000"/>
                                    </p:animScale>
                                    <p:animScale>
                                      <p:cBhvr>
                                        <p:cTn id="30" dur="166" decel="50000">
                                          <p:stCondLst>
                                            <p:cond delay="676"/>
                                          </p:stCondLst>
                                        </p:cTn>
                                        <p:tgtEl>
                                          <p:spTgt spid="86"/>
                                        </p:tgtEl>
                                      </p:cBhvr>
                                      <p:to x="100000" y="100000"/>
                                    </p:animScale>
                                    <p:animScale>
                                      <p:cBhvr>
                                        <p:cTn id="31" dur="26">
                                          <p:stCondLst>
                                            <p:cond delay="1312"/>
                                          </p:stCondLst>
                                        </p:cTn>
                                        <p:tgtEl>
                                          <p:spTgt spid="86"/>
                                        </p:tgtEl>
                                      </p:cBhvr>
                                      <p:to x="100000" y="80000"/>
                                    </p:animScale>
                                    <p:animScale>
                                      <p:cBhvr>
                                        <p:cTn id="32" dur="166" decel="50000">
                                          <p:stCondLst>
                                            <p:cond delay="1338"/>
                                          </p:stCondLst>
                                        </p:cTn>
                                        <p:tgtEl>
                                          <p:spTgt spid="86"/>
                                        </p:tgtEl>
                                      </p:cBhvr>
                                      <p:to x="100000" y="100000"/>
                                    </p:animScale>
                                    <p:animScale>
                                      <p:cBhvr>
                                        <p:cTn id="33" dur="26">
                                          <p:stCondLst>
                                            <p:cond delay="1642"/>
                                          </p:stCondLst>
                                        </p:cTn>
                                        <p:tgtEl>
                                          <p:spTgt spid="86"/>
                                        </p:tgtEl>
                                      </p:cBhvr>
                                      <p:to x="100000" y="90000"/>
                                    </p:animScale>
                                    <p:animScale>
                                      <p:cBhvr>
                                        <p:cTn id="34" dur="166" decel="50000">
                                          <p:stCondLst>
                                            <p:cond delay="1668"/>
                                          </p:stCondLst>
                                        </p:cTn>
                                        <p:tgtEl>
                                          <p:spTgt spid="86"/>
                                        </p:tgtEl>
                                      </p:cBhvr>
                                      <p:to x="100000" y="100000"/>
                                    </p:animScale>
                                    <p:animScale>
                                      <p:cBhvr>
                                        <p:cTn id="35" dur="26">
                                          <p:stCondLst>
                                            <p:cond delay="1808"/>
                                          </p:stCondLst>
                                        </p:cTn>
                                        <p:tgtEl>
                                          <p:spTgt spid="86"/>
                                        </p:tgtEl>
                                      </p:cBhvr>
                                      <p:to x="100000" y="95000"/>
                                    </p:animScale>
                                    <p:animScale>
                                      <p:cBhvr>
                                        <p:cTn id="36" dur="166" decel="50000">
                                          <p:stCondLst>
                                            <p:cond delay="1834"/>
                                          </p:stCondLst>
                                        </p:cTn>
                                        <p:tgtEl>
                                          <p:spTgt spid="8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35"/>
                                        </p:tgtEl>
                                        <p:attrNameLst>
                                          <p:attrName>style.visibility</p:attrName>
                                        </p:attrNameLst>
                                      </p:cBhvr>
                                      <p:to>
                                        <p:strVal val="visible"/>
                                      </p:to>
                                    </p:set>
                                    <p:animEffect transition="in" filter="wipe(down)">
                                      <p:cBhvr>
                                        <p:cTn id="45" dur="580">
                                          <p:stCondLst>
                                            <p:cond delay="0"/>
                                          </p:stCondLst>
                                        </p:cTn>
                                        <p:tgtEl>
                                          <p:spTgt spid="135"/>
                                        </p:tgtEl>
                                      </p:cBhvr>
                                    </p:animEffect>
                                    <p:anim calcmode="lin" valueType="num">
                                      <p:cBhvr>
                                        <p:cTn id="46" dur="1822" tmFilter="0,0; 0.14,0.36; 0.43,0.73; 0.71,0.91; 1.0,1.0">
                                          <p:stCondLst>
                                            <p:cond delay="0"/>
                                          </p:stCondLst>
                                        </p:cTn>
                                        <p:tgtEl>
                                          <p:spTgt spid="13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5"/>
                                        </p:tgtEl>
                                        <p:attrNameLst>
                                          <p:attrName>ppt_y</p:attrName>
                                        </p:attrNameLst>
                                      </p:cBhvr>
                                      <p:tavLst>
                                        <p:tav tm="0" fmla="#ppt_y-sin(pi*$)/81">
                                          <p:val>
                                            <p:fltVal val="0"/>
                                          </p:val>
                                        </p:tav>
                                        <p:tav tm="100000">
                                          <p:val>
                                            <p:fltVal val="1"/>
                                          </p:val>
                                        </p:tav>
                                      </p:tavLst>
                                    </p:anim>
                                    <p:animScale>
                                      <p:cBhvr>
                                        <p:cTn id="51" dur="26">
                                          <p:stCondLst>
                                            <p:cond delay="650"/>
                                          </p:stCondLst>
                                        </p:cTn>
                                        <p:tgtEl>
                                          <p:spTgt spid="135"/>
                                        </p:tgtEl>
                                      </p:cBhvr>
                                      <p:to x="100000" y="60000"/>
                                    </p:animScale>
                                    <p:animScale>
                                      <p:cBhvr>
                                        <p:cTn id="52" dur="166" decel="50000">
                                          <p:stCondLst>
                                            <p:cond delay="676"/>
                                          </p:stCondLst>
                                        </p:cTn>
                                        <p:tgtEl>
                                          <p:spTgt spid="135"/>
                                        </p:tgtEl>
                                      </p:cBhvr>
                                      <p:to x="100000" y="100000"/>
                                    </p:animScale>
                                    <p:animScale>
                                      <p:cBhvr>
                                        <p:cTn id="53" dur="26">
                                          <p:stCondLst>
                                            <p:cond delay="1312"/>
                                          </p:stCondLst>
                                        </p:cTn>
                                        <p:tgtEl>
                                          <p:spTgt spid="135"/>
                                        </p:tgtEl>
                                      </p:cBhvr>
                                      <p:to x="100000" y="80000"/>
                                    </p:animScale>
                                    <p:animScale>
                                      <p:cBhvr>
                                        <p:cTn id="54" dur="166" decel="50000">
                                          <p:stCondLst>
                                            <p:cond delay="1338"/>
                                          </p:stCondLst>
                                        </p:cTn>
                                        <p:tgtEl>
                                          <p:spTgt spid="135"/>
                                        </p:tgtEl>
                                      </p:cBhvr>
                                      <p:to x="100000" y="100000"/>
                                    </p:animScale>
                                    <p:animScale>
                                      <p:cBhvr>
                                        <p:cTn id="55" dur="26">
                                          <p:stCondLst>
                                            <p:cond delay="1642"/>
                                          </p:stCondLst>
                                        </p:cTn>
                                        <p:tgtEl>
                                          <p:spTgt spid="135"/>
                                        </p:tgtEl>
                                      </p:cBhvr>
                                      <p:to x="100000" y="90000"/>
                                    </p:animScale>
                                    <p:animScale>
                                      <p:cBhvr>
                                        <p:cTn id="56" dur="166" decel="50000">
                                          <p:stCondLst>
                                            <p:cond delay="1668"/>
                                          </p:stCondLst>
                                        </p:cTn>
                                        <p:tgtEl>
                                          <p:spTgt spid="135"/>
                                        </p:tgtEl>
                                      </p:cBhvr>
                                      <p:to x="100000" y="100000"/>
                                    </p:animScale>
                                    <p:animScale>
                                      <p:cBhvr>
                                        <p:cTn id="57" dur="26">
                                          <p:stCondLst>
                                            <p:cond delay="1808"/>
                                          </p:stCondLst>
                                        </p:cTn>
                                        <p:tgtEl>
                                          <p:spTgt spid="135"/>
                                        </p:tgtEl>
                                      </p:cBhvr>
                                      <p:to x="100000" y="95000"/>
                                    </p:animScale>
                                    <p:animScale>
                                      <p:cBhvr>
                                        <p:cTn id="58" dur="166" decel="50000">
                                          <p:stCondLst>
                                            <p:cond delay="1834"/>
                                          </p:stCondLst>
                                        </p:cTn>
                                        <p:tgtEl>
                                          <p:spTgt spid="13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wipe(down)">
                                      <p:cBhvr>
                                        <p:cTn id="67" dur="580">
                                          <p:stCondLst>
                                            <p:cond delay="0"/>
                                          </p:stCondLst>
                                        </p:cTn>
                                        <p:tgtEl>
                                          <p:spTgt spid="134"/>
                                        </p:tgtEl>
                                      </p:cBhvr>
                                    </p:animEffect>
                                    <p:anim calcmode="lin" valueType="num">
                                      <p:cBhvr>
                                        <p:cTn id="68"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73" dur="26">
                                          <p:stCondLst>
                                            <p:cond delay="650"/>
                                          </p:stCondLst>
                                        </p:cTn>
                                        <p:tgtEl>
                                          <p:spTgt spid="134"/>
                                        </p:tgtEl>
                                      </p:cBhvr>
                                      <p:to x="100000" y="60000"/>
                                    </p:animScale>
                                    <p:animScale>
                                      <p:cBhvr>
                                        <p:cTn id="74" dur="166" decel="50000">
                                          <p:stCondLst>
                                            <p:cond delay="676"/>
                                          </p:stCondLst>
                                        </p:cTn>
                                        <p:tgtEl>
                                          <p:spTgt spid="134"/>
                                        </p:tgtEl>
                                      </p:cBhvr>
                                      <p:to x="100000" y="100000"/>
                                    </p:animScale>
                                    <p:animScale>
                                      <p:cBhvr>
                                        <p:cTn id="75" dur="26">
                                          <p:stCondLst>
                                            <p:cond delay="1312"/>
                                          </p:stCondLst>
                                        </p:cTn>
                                        <p:tgtEl>
                                          <p:spTgt spid="134"/>
                                        </p:tgtEl>
                                      </p:cBhvr>
                                      <p:to x="100000" y="80000"/>
                                    </p:animScale>
                                    <p:animScale>
                                      <p:cBhvr>
                                        <p:cTn id="76" dur="166" decel="50000">
                                          <p:stCondLst>
                                            <p:cond delay="1338"/>
                                          </p:stCondLst>
                                        </p:cTn>
                                        <p:tgtEl>
                                          <p:spTgt spid="134"/>
                                        </p:tgtEl>
                                      </p:cBhvr>
                                      <p:to x="100000" y="100000"/>
                                    </p:animScale>
                                    <p:animScale>
                                      <p:cBhvr>
                                        <p:cTn id="77" dur="26">
                                          <p:stCondLst>
                                            <p:cond delay="1642"/>
                                          </p:stCondLst>
                                        </p:cTn>
                                        <p:tgtEl>
                                          <p:spTgt spid="134"/>
                                        </p:tgtEl>
                                      </p:cBhvr>
                                      <p:to x="100000" y="90000"/>
                                    </p:animScale>
                                    <p:animScale>
                                      <p:cBhvr>
                                        <p:cTn id="78" dur="166" decel="50000">
                                          <p:stCondLst>
                                            <p:cond delay="1668"/>
                                          </p:stCondLst>
                                        </p:cTn>
                                        <p:tgtEl>
                                          <p:spTgt spid="134"/>
                                        </p:tgtEl>
                                      </p:cBhvr>
                                      <p:to x="100000" y="100000"/>
                                    </p:animScale>
                                    <p:animScale>
                                      <p:cBhvr>
                                        <p:cTn id="79" dur="26">
                                          <p:stCondLst>
                                            <p:cond delay="1808"/>
                                          </p:stCondLst>
                                        </p:cTn>
                                        <p:tgtEl>
                                          <p:spTgt spid="134"/>
                                        </p:tgtEl>
                                      </p:cBhvr>
                                      <p:to x="100000" y="95000"/>
                                    </p:animScale>
                                    <p:animScale>
                                      <p:cBhvr>
                                        <p:cTn id="80" dur="166" decel="50000">
                                          <p:stCondLst>
                                            <p:cond delay="1834"/>
                                          </p:stCondLst>
                                        </p:cTn>
                                        <p:tgtEl>
                                          <p:spTgt spid="134"/>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down)">
                                      <p:cBhvr>
                                        <p:cTn id="83" dur="580">
                                          <p:stCondLst>
                                            <p:cond delay="0"/>
                                          </p:stCondLst>
                                        </p:cTn>
                                        <p:tgtEl>
                                          <p:spTgt spid="110"/>
                                        </p:tgtEl>
                                      </p:cBhvr>
                                    </p:animEffect>
                                    <p:anim calcmode="lin" valueType="num">
                                      <p:cBhvr>
                                        <p:cTn id="84"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10"/>
                                        </p:tgtEl>
                                      </p:cBhvr>
                                      <p:to x="100000" y="60000"/>
                                    </p:animScale>
                                    <p:animScale>
                                      <p:cBhvr>
                                        <p:cTn id="90" dur="166" decel="50000">
                                          <p:stCondLst>
                                            <p:cond delay="676"/>
                                          </p:stCondLst>
                                        </p:cTn>
                                        <p:tgtEl>
                                          <p:spTgt spid="110"/>
                                        </p:tgtEl>
                                      </p:cBhvr>
                                      <p:to x="100000" y="100000"/>
                                    </p:animScale>
                                    <p:animScale>
                                      <p:cBhvr>
                                        <p:cTn id="91" dur="26">
                                          <p:stCondLst>
                                            <p:cond delay="1312"/>
                                          </p:stCondLst>
                                        </p:cTn>
                                        <p:tgtEl>
                                          <p:spTgt spid="110"/>
                                        </p:tgtEl>
                                      </p:cBhvr>
                                      <p:to x="100000" y="80000"/>
                                    </p:animScale>
                                    <p:animScale>
                                      <p:cBhvr>
                                        <p:cTn id="92" dur="166" decel="50000">
                                          <p:stCondLst>
                                            <p:cond delay="1338"/>
                                          </p:stCondLst>
                                        </p:cTn>
                                        <p:tgtEl>
                                          <p:spTgt spid="110"/>
                                        </p:tgtEl>
                                      </p:cBhvr>
                                      <p:to x="100000" y="100000"/>
                                    </p:animScale>
                                    <p:animScale>
                                      <p:cBhvr>
                                        <p:cTn id="93" dur="26">
                                          <p:stCondLst>
                                            <p:cond delay="1642"/>
                                          </p:stCondLst>
                                        </p:cTn>
                                        <p:tgtEl>
                                          <p:spTgt spid="110"/>
                                        </p:tgtEl>
                                      </p:cBhvr>
                                      <p:to x="100000" y="90000"/>
                                    </p:animScale>
                                    <p:animScale>
                                      <p:cBhvr>
                                        <p:cTn id="94" dur="166" decel="50000">
                                          <p:stCondLst>
                                            <p:cond delay="1668"/>
                                          </p:stCondLst>
                                        </p:cTn>
                                        <p:tgtEl>
                                          <p:spTgt spid="110"/>
                                        </p:tgtEl>
                                      </p:cBhvr>
                                      <p:to x="100000" y="100000"/>
                                    </p:animScale>
                                    <p:animScale>
                                      <p:cBhvr>
                                        <p:cTn id="95" dur="26">
                                          <p:stCondLst>
                                            <p:cond delay="1808"/>
                                          </p:stCondLst>
                                        </p:cTn>
                                        <p:tgtEl>
                                          <p:spTgt spid="110"/>
                                        </p:tgtEl>
                                      </p:cBhvr>
                                      <p:to x="100000" y="95000"/>
                                    </p:animScale>
                                    <p:animScale>
                                      <p:cBhvr>
                                        <p:cTn id="96" dur="166" decel="50000">
                                          <p:stCondLst>
                                            <p:cond delay="1834"/>
                                          </p:stCondLst>
                                        </p:cTn>
                                        <p:tgtEl>
                                          <p:spTgt spid="1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down)">
                                      <p:cBhvr>
                                        <p:cTn id="99" dur="580">
                                          <p:stCondLst>
                                            <p:cond delay="0"/>
                                          </p:stCondLst>
                                        </p:cTn>
                                        <p:tgtEl>
                                          <p:spTgt spid="84"/>
                                        </p:tgtEl>
                                      </p:cBhvr>
                                    </p:animEffect>
                                    <p:anim calcmode="lin" valueType="num">
                                      <p:cBhvr>
                                        <p:cTn id="100"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105" dur="26">
                                          <p:stCondLst>
                                            <p:cond delay="650"/>
                                          </p:stCondLst>
                                        </p:cTn>
                                        <p:tgtEl>
                                          <p:spTgt spid="84"/>
                                        </p:tgtEl>
                                      </p:cBhvr>
                                      <p:to x="100000" y="60000"/>
                                    </p:animScale>
                                    <p:animScale>
                                      <p:cBhvr>
                                        <p:cTn id="106" dur="166" decel="50000">
                                          <p:stCondLst>
                                            <p:cond delay="676"/>
                                          </p:stCondLst>
                                        </p:cTn>
                                        <p:tgtEl>
                                          <p:spTgt spid="84"/>
                                        </p:tgtEl>
                                      </p:cBhvr>
                                      <p:to x="100000" y="100000"/>
                                    </p:animScale>
                                    <p:animScale>
                                      <p:cBhvr>
                                        <p:cTn id="107" dur="26">
                                          <p:stCondLst>
                                            <p:cond delay="1312"/>
                                          </p:stCondLst>
                                        </p:cTn>
                                        <p:tgtEl>
                                          <p:spTgt spid="84"/>
                                        </p:tgtEl>
                                      </p:cBhvr>
                                      <p:to x="100000" y="80000"/>
                                    </p:animScale>
                                    <p:animScale>
                                      <p:cBhvr>
                                        <p:cTn id="108" dur="166" decel="50000">
                                          <p:stCondLst>
                                            <p:cond delay="1338"/>
                                          </p:stCondLst>
                                        </p:cTn>
                                        <p:tgtEl>
                                          <p:spTgt spid="84"/>
                                        </p:tgtEl>
                                      </p:cBhvr>
                                      <p:to x="100000" y="100000"/>
                                    </p:animScale>
                                    <p:animScale>
                                      <p:cBhvr>
                                        <p:cTn id="109" dur="26">
                                          <p:stCondLst>
                                            <p:cond delay="1642"/>
                                          </p:stCondLst>
                                        </p:cTn>
                                        <p:tgtEl>
                                          <p:spTgt spid="84"/>
                                        </p:tgtEl>
                                      </p:cBhvr>
                                      <p:to x="100000" y="90000"/>
                                    </p:animScale>
                                    <p:animScale>
                                      <p:cBhvr>
                                        <p:cTn id="110" dur="166" decel="50000">
                                          <p:stCondLst>
                                            <p:cond delay="1668"/>
                                          </p:stCondLst>
                                        </p:cTn>
                                        <p:tgtEl>
                                          <p:spTgt spid="84"/>
                                        </p:tgtEl>
                                      </p:cBhvr>
                                      <p:to x="100000" y="100000"/>
                                    </p:animScale>
                                    <p:animScale>
                                      <p:cBhvr>
                                        <p:cTn id="111" dur="26">
                                          <p:stCondLst>
                                            <p:cond delay="1808"/>
                                          </p:stCondLst>
                                        </p:cTn>
                                        <p:tgtEl>
                                          <p:spTgt spid="84"/>
                                        </p:tgtEl>
                                      </p:cBhvr>
                                      <p:to x="100000" y="95000"/>
                                    </p:animScale>
                                    <p:animScale>
                                      <p:cBhvr>
                                        <p:cTn id="112" dur="166" decel="50000">
                                          <p:stCondLst>
                                            <p:cond delay="1834"/>
                                          </p:stCondLst>
                                        </p:cTn>
                                        <p:tgtEl>
                                          <p:spTgt spid="84"/>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6" presetClass="emph" presetSubtype="0" fill="hold" grpId="1" nodeType="clickEffect">
                                  <p:stCondLst>
                                    <p:cond delay="0"/>
                                  </p:stCondLst>
                                  <p:childTnLst>
                                    <p:animScale>
                                      <p:cBhvr>
                                        <p:cTn id="116" dur="2000" fill="hold"/>
                                        <p:tgtEl>
                                          <p:spTgt spid="134"/>
                                        </p:tgtEl>
                                      </p:cBhvr>
                                      <p:by x="150000" y="150000"/>
                                    </p:animScale>
                                  </p:childTnLst>
                                </p:cTn>
                              </p:par>
                              <p:par>
                                <p:cTn id="117" presetID="6" presetClass="emph" presetSubtype="0" fill="hold" grpId="1" nodeType="withEffect">
                                  <p:stCondLst>
                                    <p:cond delay="0"/>
                                  </p:stCondLst>
                                  <p:childTnLst>
                                    <p:animScale>
                                      <p:cBhvr>
                                        <p:cTn id="118" dur="2000" fill="hold"/>
                                        <p:tgtEl>
                                          <p:spTgt spid="8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4" grpId="1" animBg="1"/>
      <p:bldP spid="85" grpId="0" animBg="1"/>
      <p:bldP spid="86" grpId="0" animBg="1"/>
      <p:bldP spid="133" grpId="0"/>
      <p:bldP spid="134" grpId="0"/>
      <p:bldP spid="134" grpId="1"/>
      <p:bldP spid="1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105295977"/>
              </p:ext>
            </p:extLst>
          </p:nvPr>
        </p:nvGraphicFramePr>
        <p:xfrm>
          <a:off x="949874" y="2060637"/>
          <a:ext cx="10511657" cy="378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654" name="Rectangle 102"/>
          <p:cNvSpPr>
            <a:spLocks noChangeArrowheads="1"/>
          </p:cNvSpPr>
          <p:nvPr/>
        </p:nvSpPr>
        <p:spPr bwMode="auto">
          <a:xfrm>
            <a:off x="1752601" y="1226842"/>
            <a:ext cx="7239000"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4460875" algn="l"/>
              </a:tabLst>
              <a:defRPr>
                <a:solidFill>
                  <a:schemeClr val="tx1"/>
                </a:solidFill>
                <a:latin typeface="Arial" charset="0"/>
              </a:defRPr>
            </a:lvl1pPr>
            <a:lvl2pPr>
              <a:tabLst>
                <a:tab pos="4460875" algn="l"/>
              </a:tabLst>
              <a:defRPr>
                <a:solidFill>
                  <a:schemeClr val="tx1"/>
                </a:solidFill>
                <a:latin typeface="Arial" charset="0"/>
              </a:defRPr>
            </a:lvl2pPr>
            <a:lvl3pPr>
              <a:tabLst>
                <a:tab pos="4460875" algn="l"/>
              </a:tabLst>
              <a:defRPr>
                <a:solidFill>
                  <a:schemeClr val="tx1"/>
                </a:solidFill>
                <a:latin typeface="Arial" charset="0"/>
              </a:defRPr>
            </a:lvl3pPr>
            <a:lvl4pPr>
              <a:tabLst>
                <a:tab pos="4460875" algn="l"/>
              </a:tabLst>
              <a:defRPr>
                <a:solidFill>
                  <a:schemeClr val="tx1"/>
                </a:solidFill>
                <a:latin typeface="Arial" charset="0"/>
              </a:defRPr>
            </a:lvl4pPr>
            <a:lvl5pPr>
              <a:tabLst>
                <a:tab pos="4460875" algn="l"/>
              </a:tabLst>
              <a:defRPr>
                <a:solidFill>
                  <a:schemeClr val="tx1"/>
                </a:solidFill>
                <a:latin typeface="Arial" charset="0"/>
              </a:defRPr>
            </a:lvl5pPr>
            <a:lvl6pPr fontAlgn="base">
              <a:spcBef>
                <a:spcPct val="0"/>
              </a:spcBef>
              <a:spcAft>
                <a:spcPct val="0"/>
              </a:spcAft>
              <a:tabLst>
                <a:tab pos="4460875" algn="l"/>
              </a:tabLst>
              <a:defRPr>
                <a:solidFill>
                  <a:schemeClr val="tx1"/>
                </a:solidFill>
                <a:latin typeface="Arial" charset="0"/>
              </a:defRPr>
            </a:lvl6pPr>
            <a:lvl7pPr fontAlgn="base">
              <a:spcBef>
                <a:spcPct val="0"/>
              </a:spcBef>
              <a:spcAft>
                <a:spcPct val="0"/>
              </a:spcAft>
              <a:tabLst>
                <a:tab pos="4460875" algn="l"/>
              </a:tabLst>
              <a:defRPr>
                <a:solidFill>
                  <a:schemeClr val="tx1"/>
                </a:solidFill>
                <a:latin typeface="Arial" charset="0"/>
              </a:defRPr>
            </a:lvl7pPr>
            <a:lvl8pPr fontAlgn="base">
              <a:spcBef>
                <a:spcPct val="0"/>
              </a:spcBef>
              <a:spcAft>
                <a:spcPct val="0"/>
              </a:spcAft>
              <a:tabLst>
                <a:tab pos="4460875" algn="l"/>
              </a:tabLst>
              <a:defRPr>
                <a:solidFill>
                  <a:schemeClr val="tx1"/>
                </a:solidFill>
                <a:latin typeface="Arial" charset="0"/>
              </a:defRPr>
            </a:lvl8pPr>
            <a:lvl9pPr fontAlgn="base">
              <a:spcBef>
                <a:spcPct val="0"/>
              </a:spcBef>
              <a:spcAft>
                <a:spcPct val="0"/>
              </a:spcAft>
              <a:tabLst>
                <a:tab pos="4460875" algn="l"/>
              </a:tabLst>
              <a:defRPr>
                <a:solidFill>
                  <a:schemeClr val="tx1"/>
                </a:solidFill>
                <a:latin typeface="Arial" charset="0"/>
              </a:defRPr>
            </a:lvl9pPr>
          </a:lstStyle>
          <a:p>
            <a:pPr>
              <a:buClr>
                <a:srgbClr val="D7181F"/>
              </a:buClr>
            </a:pPr>
            <a:r>
              <a:rPr lang="en-US" altLang="zh-CN" sz="3200" dirty="0">
                <a:latin typeface="华文新魏" panose="02010800040101010101" pitchFamily="2" charset="-122"/>
                <a:ea typeface="华文新魏" panose="02010800040101010101" pitchFamily="2" charset="-122"/>
              </a:rPr>
              <a:t>E</a:t>
            </a:r>
            <a:r>
              <a:rPr lang="zh-CN" altLang="en-US" sz="3200" dirty="0">
                <a:latin typeface="华文新魏" panose="02010800040101010101" pitchFamily="2" charset="-122"/>
                <a:ea typeface="华文新魏" panose="02010800040101010101" pitchFamily="2" charset="-122"/>
              </a:rPr>
              <a:t>概念电子商务阶段</a:t>
            </a:r>
            <a:endParaRPr lang="en-US" altLang="zh-CN" sz="3400" spc="-50" dirty="0">
              <a:solidFill>
                <a:schemeClr val="tx1">
                  <a:lumMod val="75000"/>
                  <a:lumOff val="25000"/>
                </a:schemeClr>
              </a:solidFill>
              <a:latin typeface="华文新魏" panose="02010800040101010101" pitchFamily="2" charset="-122"/>
              <a:ea typeface="华文新魏" panose="02010800040101010101" pitchFamily="2" charset="-122"/>
              <a:cs typeface="+mj-cs"/>
            </a:endParaRPr>
          </a:p>
        </p:txBody>
      </p:sp>
    </p:spTree>
    <p:extLst>
      <p:ext uri="{BB962C8B-B14F-4D97-AF65-F5344CB8AC3E}">
        <p14:creationId xmlns:p14="http://schemas.microsoft.com/office/powerpoint/2010/main" val="35604352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10"/>
          <p:cNvSpPr>
            <a:spLocks noGrp="1" noChangeArrowheads="1"/>
          </p:cNvSpPr>
          <p:nvPr>
            <p:ph type="title"/>
          </p:nvPr>
        </p:nvSpPr>
        <p:spPr/>
        <p:txBody>
          <a:bodyPr>
            <a:normAutofit/>
          </a:bodyPr>
          <a:lstStyle/>
          <a:p>
            <a:r>
              <a:rPr lang="zh-CN" altLang="en-US" sz="3600" dirty="0">
                <a:ea typeface="宋体" charset="0"/>
              </a:rPr>
              <a:t> </a:t>
            </a:r>
            <a:r>
              <a:rPr lang="zh-CN" altLang="en-US" sz="3600" dirty="0" smtClean="0">
                <a:ea typeface="宋体" charset="0"/>
              </a:rPr>
              <a:t>   </a:t>
            </a:r>
            <a:r>
              <a:rPr lang="en-US" altLang="zh-CN" sz="3600" i="0" dirty="0" smtClean="0">
                <a:latin typeface="华文新魏" panose="02010800040101010101" pitchFamily="2" charset="-122"/>
                <a:ea typeface="华文新魏" panose="02010800040101010101" pitchFamily="2" charset="-122"/>
              </a:rPr>
              <a:t>E</a:t>
            </a:r>
            <a:r>
              <a:rPr lang="zh-CN" altLang="en-US" sz="3600" i="0" dirty="0">
                <a:latin typeface="华文新魏" panose="02010800040101010101" pitchFamily="2" charset="-122"/>
                <a:ea typeface="华文新魏" panose="02010800040101010101" pitchFamily="2" charset="-122"/>
              </a:rPr>
              <a:t>概念电子商务阶段</a:t>
            </a:r>
            <a:endParaRPr lang="en-US" altLang="zh-CN" sz="3600" i="0" dirty="0">
              <a:latin typeface="华文新魏" panose="02010800040101010101" pitchFamily="2" charset="-122"/>
              <a:ea typeface="华文新魏" panose="02010800040101010101" pitchFamily="2" charset="-122"/>
            </a:endParaRPr>
          </a:p>
        </p:txBody>
      </p:sp>
      <p:grpSp>
        <p:nvGrpSpPr>
          <p:cNvPr id="2" name="组 1"/>
          <p:cNvGrpSpPr/>
          <p:nvPr/>
        </p:nvGrpSpPr>
        <p:grpSpPr>
          <a:xfrm>
            <a:off x="1746115" y="1918039"/>
            <a:ext cx="8729144" cy="4443851"/>
            <a:chOff x="1600200" y="1597026"/>
            <a:chExt cx="8623414" cy="5132387"/>
          </a:xfrm>
        </p:grpSpPr>
        <p:sp>
          <p:nvSpPr>
            <p:cNvPr id="15362" name="Oval 2"/>
            <p:cNvSpPr>
              <a:spLocks noChangeArrowheads="1"/>
            </p:cNvSpPr>
            <p:nvPr/>
          </p:nvSpPr>
          <p:spPr bwMode="gray">
            <a:xfrm>
              <a:off x="3879850" y="2438400"/>
              <a:ext cx="2743200" cy="2743200"/>
            </a:xfrm>
            <a:prstGeom prst="ellipse">
              <a:avLst/>
            </a:prstGeom>
            <a:solidFill>
              <a:schemeClr val="bg1">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292929">
                        <a:alpha val="74998"/>
                      </a:srgbClr>
                    </a:outerShdw>
                  </a:effectLst>
                </a14:hiddenEffects>
              </a:ext>
            </a:extLst>
          </p:spPr>
          <p:txBody>
            <a:bodyPr wrap="none" anchor="ctr"/>
            <a:lstStyle/>
            <a:p>
              <a:endParaRPr lang="zh-CN" altLang="en-US"/>
            </a:p>
          </p:txBody>
        </p:sp>
        <p:sp>
          <p:nvSpPr>
            <p:cNvPr id="15363" name="Oval 3"/>
            <p:cNvSpPr>
              <a:spLocks noChangeArrowheads="1"/>
            </p:cNvSpPr>
            <p:nvPr/>
          </p:nvSpPr>
          <p:spPr bwMode="gray">
            <a:xfrm>
              <a:off x="5022850" y="2952750"/>
              <a:ext cx="1619250" cy="1619250"/>
            </a:xfrm>
            <a:prstGeom prst="ellipse">
              <a:avLst/>
            </a:prstGeom>
            <a:solidFill>
              <a:srgbClr val="DCDCD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292929">
                        <a:alpha val="74998"/>
                      </a:srgbClr>
                    </a:outerShdw>
                  </a:effectLst>
                </a14:hiddenEffects>
              </a:ext>
            </a:extLst>
          </p:spPr>
          <p:txBody>
            <a:bodyPr wrap="none" anchor="ctr"/>
            <a:lstStyle/>
            <a:p>
              <a:endParaRPr lang="zh-CN" altLang="en-US"/>
            </a:p>
          </p:txBody>
        </p:sp>
        <p:sp>
          <p:nvSpPr>
            <p:cNvPr id="15364" name="Line 4"/>
            <p:cNvSpPr>
              <a:spLocks noChangeShapeType="1"/>
            </p:cNvSpPr>
            <p:nvPr/>
          </p:nvSpPr>
          <p:spPr bwMode="gray">
            <a:xfrm>
              <a:off x="4260850" y="3733800"/>
              <a:ext cx="15240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292929">
                        <a:alpha val="74998"/>
                      </a:srgbClr>
                    </a:outerShdw>
                  </a:effectLst>
                </a14:hiddenEffects>
              </a:ext>
            </a:extLst>
          </p:spPr>
          <p:txBody>
            <a:bodyPr wrap="none" anchor="ctr"/>
            <a:lstStyle/>
            <a:p>
              <a:endParaRPr lang="zh-CN" altLang="en-US"/>
            </a:p>
          </p:txBody>
        </p:sp>
        <p:sp>
          <p:nvSpPr>
            <p:cNvPr id="15365" name="Line 5"/>
            <p:cNvSpPr>
              <a:spLocks noChangeShapeType="1"/>
            </p:cNvSpPr>
            <p:nvPr/>
          </p:nvSpPr>
          <p:spPr bwMode="gray">
            <a:xfrm>
              <a:off x="5099050" y="2590800"/>
              <a:ext cx="91440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292929">
                        <a:alpha val="74998"/>
                      </a:srgbClr>
                    </a:outerShdw>
                  </a:effectLst>
                </a14:hiddenEffects>
              </a:ext>
            </a:extLst>
          </p:spPr>
          <p:txBody>
            <a:bodyPr wrap="none" anchor="ctr"/>
            <a:lstStyle/>
            <a:p>
              <a:endParaRPr lang="zh-CN" altLang="en-US"/>
            </a:p>
          </p:txBody>
        </p:sp>
        <p:sp>
          <p:nvSpPr>
            <p:cNvPr id="15366" name="Line 6"/>
            <p:cNvSpPr>
              <a:spLocks noChangeShapeType="1"/>
            </p:cNvSpPr>
            <p:nvPr/>
          </p:nvSpPr>
          <p:spPr bwMode="gray">
            <a:xfrm flipH="1">
              <a:off x="5194300" y="4114800"/>
              <a:ext cx="819150" cy="140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292929">
                        <a:alpha val="74998"/>
                      </a:srgbClr>
                    </a:outerShdw>
                  </a:effectLst>
                </a14:hiddenEffects>
              </a:ext>
            </a:extLst>
          </p:spPr>
          <p:txBody>
            <a:bodyPr wrap="none" anchor="ctr"/>
            <a:lstStyle/>
            <a:p>
              <a:endParaRPr lang="zh-CN" altLang="en-US"/>
            </a:p>
          </p:txBody>
        </p:sp>
        <p:sp>
          <p:nvSpPr>
            <p:cNvPr id="15367" name="Line 7"/>
            <p:cNvSpPr>
              <a:spLocks noChangeShapeType="1"/>
            </p:cNvSpPr>
            <p:nvPr/>
          </p:nvSpPr>
          <p:spPr bwMode="gray">
            <a:xfrm>
              <a:off x="6394450" y="4038600"/>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292929">
                        <a:alpha val="74998"/>
                      </a:srgbClr>
                    </a:outerShdw>
                  </a:effectLst>
                </a14:hiddenEffects>
              </a:ext>
            </a:extLst>
          </p:spPr>
          <p:txBody>
            <a:bodyPr wrap="none" anchor="ctr"/>
            <a:lstStyle/>
            <a:p>
              <a:endParaRPr lang="zh-CN" altLang="en-US"/>
            </a:p>
          </p:txBody>
        </p:sp>
        <p:sp>
          <p:nvSpPr>
            <p:cNvPr id="15368" name="Line 8"/>
            <p:cNvSpPr>
              <a:spLocks noChangeShapeType="1"/>
            </p:cNvSpPr>
            <p:nvPr/>
          </p:nvSpPr>
          <p:spPr bwMode="gray">
            <a:xfrm flipV="1">
              <a:off x="6394450" y="2743200"/>
              <a:ext cx="5334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292929">
                        <a:alpha val="74998"/>
                      </a:srgbClr>
                    </a:outerShdw>
                  </a:effectLst>
                </a14:hiddenEffects>
              </a:ext>
            </a:extLst>
          </p:spPr>
          <p:txBody>
            <a:bodyPr wrap="none" anchor="ctr"/>
            <a:lstStyle/>
            <a:p>
              <a:endParaRPr lang="zh-CN" altLang="en-US"/>
            </a:p>
          </p:txBody>
        </p:sp>
        <p:sp>
          <p:nvSpPr>
            <p:cNvPr id="15369" name="Oval 9"/>
            <p:cNvSpPr>
              <a:spLocks noChangeArrowheads="1"/>
            </p:cNvSpPr>
            <p:nvPr/>
          </p:nvSpPr>
          <p:spPr bwMode="gray">
            <a:xfrm>
              <a:off x="5661025" y="3343275"/>
              <a:ext cx="895350" cy="895350"/>
            </a:xfrm>
            <a:prstGeom prst="ellipse">
              <a:avLst/>
            </a:prstGeom>
            <a:solidFill>
              <a:srgbClr val="C0C0C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292929">
                        <a:alpha val="74998"/>
                      </a:srgbClr>
                    </a:outerShdw>
                  </a:effectLst>
                </a14:hiddenEffects>
              </a:ext>
            </a:extLst>
          </p:spPr>
          <p:txBody>
            <a:bodyPr wrap="none" anchor="ctr"/>
            <a:lstStyle/>
            <a:p>
              <a:endParaRPr lang="zh-CN" altLang="en-US"/>
            </a:p>
          </p:txBody>
        </p:sp>
        <p:grpSp>
          <p:nvGrpSpPr>
            <p:cNvPr id="15371" name="Group 11"/>
            <p:cNvGrpSpPr>
              <a:grpSpLocks/>
            </p:cNvGrpSpPr>
            <p:nvPr/>
          </p:nvGrpSpPr>
          <p:grpSpPr bwMode="auto">
            <a:xfrm>
              <a:off x="4184650" y="1600200"/>
              <a:ext cx="1168400" cy="1384300"/>
              <a:chOff x="2064" y="1008"/>
              <a:chExt cx="736" cy="872"/>
            </a:xfrm>
          </p:grpSpPr>
          <p:sp>
            <p:nvSpPr>
              <p:cNvPr id="15372" name="Oval 12"/>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15373" name="Group 13"/>
              <p:cNvGrpSpPr>
                <a:grpSpLocks/>
              </p:cNvGrpSpPr>
              <p:nvPr/>
            </p:nvGrpSpPr>
            <p:grpSpPr bwMode="auto">
              <a:xfrm>
                <a:off x="2086" y="1031"/>
                <a:ext cx="680" cy="849"/>
                <a:chOff x="3974" y="1593"/>
                <a:chExt cx="931" cy="1163"/>
              </a:xfrm>
            </p:grpSpPr>
            <p:pic>
              <p:nvPicPr>
                <p:cNvPr id="15374" name="Picture 1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5375" name="Oval 15"/>
                <p:cNvSpPr>
                  <a:spLocks noChangeArrowheads="1"/>
                </p:cNvSpPr>
                <p:nvPr/>
              </p:nvSpPr>
              <p:spPr bwMode="gray">
                <a:xfrm>
                  <a:off x="3974" y="1593"/>
                  <a:ext cx="931" cy="937"/>
                </a:xfrm>
                <a:prstGeom prst="ellipse">
                  <a:avLst/>
                </a:prstGeom>
                <a:solidFill>
                  <a:schemeClr val="tx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15376" name="Picture 16"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5377" name="Group 17"/>
                <p:cNvGrpSpPr>
                  <a:grpSpLocks/>
                </p:cNvGrpSpPr>
                <p:nvPr/>
              </p:nvGrpSpPr>
              <p:grpSpPr bwMode="auto">
                <a:xfrm rot="-3733502" flipH="1" flipV="1">
                  <a:off x="4256" y="2247"/>
                  <a:ext cx="820" cy="198"/>
                  <a:chOff x="2532" y="1051"/>
                  <a:chExt cx="893" cy="246"/>
                </a:xfrm>
              </p:grpSpPr>
              <p:grpSp>
                <p:nvGrpSpPr>
                  <p:cNvPr id="15378" name="Group 18"/>
                  <p:cNvGrpSpPr>
                    <a:grpSpLocks/>
                  </p:cNvGrpSpPr>
                  <p:nvPr/>
                </p:nvGrpSpPr>
                <p:grpSpPr bwMode="auto">
                  <a:xfrm>
                    <a:off x="2532" y="1051"/>
                    <a:ext cx="743" cy="185"/>
                    <a:chOff x="1565" y="2568"/>
                    <a:chExt cx="1118" cy="279"/>
                  </a:xfrm>
                </p:grpSpPr>
                <p:sp>
                  <p:nvSpPr>
                    <p:cNvPr id="15379" name="AutoShape 1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80" name="AutoShape 2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81" name="AutoShape 2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82" name="AutoShape 2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383" name="Group 23"/>
                  <p:cNvGrpSpPr>
                    <a:grpSpLocks/>
                  </p:cNvGrpSpPr>
                  <p:nvPr/>
                </p:nvGrpSpPr>
                <p:grpSpPr bwMode="auto">
                  <a:xfrm rot="1353540">
                    <a:off x="2682" y="1111"/>
                    <a:ext cx="743" cy="186"/>
                    <a:chOff x="1565" y="2568"/>
                    <a:chExt cx="1118" cy="279"/>
                  </a:xfrm>
                </p:grpSpPr>
                <p:sp>
                  <p:nvSpPr>
                    <p:cNvPr id="15384" name="AutoShape 2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85" name="AutoShape 2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86" name="AutoShape 2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87" name="AutoShape 2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5388" name="Group 28"/>
              <p:cNvGrpSpPr>
                <a:grpSpLocks/>
              </p:cNvGrpSpPr>
              <p:nvPr/>
            </p:nvGrpSpPr>
            <p:grpSpPr bwMode="auto">
              <a:xfrm rot="-3733502" flipH="1" flipV="1">
                <a:off x="2362" y="1505"/>
                <a:ext cx="527" cy="128"/>
                <a:chOff x="2532" y="1051"/>
                <a:chExt cx="893" cy="246"/>
              </a:xfrm>
            </p:grpSpPr>
            <p:grpSp>
              <p:nvGrpSpPr>
                <p:cNvPr id="15389" name="Group 29"/>
                <p:cNvGrpSpPr>
                  <a:grpSpLocks/>
                </p:cNvGrpSpPr>
                <p:nvPr/>
              </p:nvGrpSpPr>
              <p:grpSpPr bwMode="auto">
                <a:xfrm>
                  <a:off x="2532" y="1051"/>
                  <a:ext cx="743" cy="185"/>
                  <a:chOff x="1565" y="2568"/>
                  <a:chExt cx="1118" cy="279"/>
                </a:xfrm>
              </p:grpSpPr>
              <p:sp>
                <p:nvSpPr>
                  <p:cNvPr id="15390" name="AutoShape 3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91" name="AutoShape 3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92" name="AutoShape 3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93" name="AutoShape 3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394" name="Group 34"/>
                <p:cNvGrpSpPr>
                  <a:grpSpLocks/>
                </p:cNvGrpSpPr>
                <p:nvPr/>
              </p:nvGrpSpPr>
              <p:grpSpPr bwMode="auto">
                <a:xfrm rot="1353540">
                  <a:off x="2682" y="1111"/>
                  <a:ext cx="743" cy="186"/>
                  <a:chOff x="1565" y="2568"/>
                  <a:chExt cx="1118" cy="279"/>
                </a:xfrm>
              </p:grpSpPr>
              <p:sp>
                <p:nvSpPr>
                  <p:cNvPr id="15395" name="AutoShape 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96" name="AutoShape 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97" name="AutoShape 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398" name="AutoShape 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15399" name="Rectangle 39"/>
              <p:cNvSpPr>
                <a:spLocks noChangeArrowheads="1"/>
              </p:cNvSpPr>
              <p:nvPr/>
            </p:nvSpPr>
            <p:spPr bwMode="gray">
              <a:xfrm>
                <a:off x="2064" y="1257"/>
                <a:ext cx="736" cy="231"/>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292929">
                          <a:alpha val="74998"/>
                        </a:srgbClr>
                      </a:outerShdw>
                    </a:effectLst>
                  </a14:hiddenEffects>
                </a:ext>
              </a:extLst>
            </p:spPr>
            <p:txBody>
              <a:bodyPr wrap="none">
                <a:spAutoFit/>
                <a:flatTx/>
              </a:bodyPr>
              <a:lstStyle/>
              <a:p>
                <a:pPr algn="ctr"/>
                <a:r>
                  <a:rPr lang="zh-CN" altLang="en-US" b="1" dirty="0">
                    <a:ea typeface="宋体" charset="0"/>
                  </a:rPr>
                  <a:t>远程教育</a:t>
                </a:r>
                <a:r>
                  <a:rPr lang="zh-CN" altLang="en-US" dirty="0">
                    <a:ea typeface="宋体" charset="0"/>
                  </a:rPr>
                  <a:t> </a:t>
                </a:r>
                <a:endParaRPr lang="en-US" altLang="zh-CN" dirty="0">
                  <a:ea typeface="宋体" charset="0"/>
                </a:endParaRPr>
              </a:p>
            </p:txBody>
          </p:sp>
        </p:grpSp>
        <p:grpSp>
          <p:nvGrpSpPr>
            <p:cNvPr id="15400" name="Group 40"/>
            <p:cNvGrpSpPr>
              <a:grpSpLocks/>
            </p:cNvGrpSpPr>
            <p:nvPr/>
          </p:nvGrpSpPr>
          <p:grpSpPr bwMode="auto">
            <a:xfrm>
              <a:off x="3195638" y="2997200"/>
              <a:ext cx="1168400" cy="1384300"/>
              <a:chOff x="2064" y="1008"/>
              <a:chExt cx="736" cy="872"/>
            </a:xfrm>
          </p:grpSpPr>
          <p:sp>
            <p:nvSpPr>
              <p:cNvPr id="15401" name="Oval 41"/>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15402" name="Group 42"/>
              <p:cNvGrpSpPr>
                <a:grpSpLocks/>
              </p:cNvGrpSpPr>
              <p:nvPr/>
            </p:nvGrpSpPr>
            <p:grpSpPr bwMode="auto">
              <a:xfrm>
                <a:off x="2086" y="1031"/>
                <a:ext cx="680" cy="849"/>
                <a:chOff x="3975" y="1593"/>
                <a:chExt cx="931" cy="1163"/>
              </a:xfrm>
            </p:grpSpPr>
            <p:pic>
              <p:nvPicPr>
                <p:cNvPr id="15403" name="Picture 43"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5404" name="Oval 44"/>
                <p:cNvSpPr>
                  <a:spLocks noChangeArrowheads="1"/>
                </p:cNvSpPr>
                <p:nvPr/>
              </p:nvSpPr>
              <p:spPr bwMode="gray">
                <a:xfrm>
                  <a:off x="3975" y="1593"/>
                  <a:ext cx="931" cy="937"/>
                </a:xfrm>
                <a:prstGeom prst="ellipse">
                  <a:avLst/>
                </a:pr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15405" name="Picture 45"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5406" name="Group 46"/>
                <p:cNvGrpSpPr>
                  <a:grpSpLocks/>
                </p:cNvGrpSpPr>
                <p:nvPr/>
              </p:nvGrpSpPr>
              <p:grpSpPr bwMode="auto">
                <a:xfrm rot="-3733502" flipH="1" flipV="1">
                  <a:off x="4256" y="2247"/>
                  <a:ext cx="820" cy="198"/>
                  <a:chOff x="2532" y="1051"/>
                  <a:chExt cx="893" cy="246"/>
                </a:xfrm>
              </p:grpSpPr>
              <p:grpSp>
                <p:nvGrpSpPr>
                  <p:cNvPr id="15407" name="Group 47"/>
                  <p:cNvGrpSpPr>
                    <a:grpSpLocks/>
                  </p:cNvGrpSpPr>
                  <p:nvPr/>
                </p:nvGrpSpPr>
                <p:grpSpPr bwMode="auto">
                  <a:xfrm>
                    <a:off x="2532" y="1051"/>
                    <a:ext cx="743" cy="185"/>
                    <a:chOff x="1565" y="2568"/>
                    <a:chExt cx="1118" cy="279"/>
                  </a:xfrm>
                </p:grpSpPr>
                <p:sp>
                  <p:nvSpPr>
                    <p:cNvPr id="15408"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09"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10"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11"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412" name="Group 52"/>
                  <p:cNvGrpSpPr>
                    <a:grpSpLocks/>
                  </p:cNvGrpSpPr>
                  <p:nvPr/>
                </p:nvGrpSpPr>
                <p:grpSpPr bwMode="auto">
                  <a:xfrm rot="1353540">
                    <a:off x="2682" y="1111"/>
                    <a:ext cx="743" cy="186"/>
                    <a:chOff x="1565" y="2568"/>
                    <a:chExt cx="1118" cy="279"/>
                  </a:xfrm>
                </p:grpSpPr>
                <p:sp>
                  <p:nvSpPr>
                    <p:cNvPr id="15413" name="AutoShape 5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14" name="AutoShape 5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15" name="AutoShape 5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16" name="AutoShape 5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5417" name="Group 57"/>
              <p:cNvGrpSpPr>
                <a:grpSpLocks/>
              </p:cNvGrpSpPr>
              <p:nvPr/>
            </p:nvGrpSpPr>
            <p:grpSpPr bwMode="auto">
              <a:xfrm rot="-3733502" flipH="1" flipV="1">
                <a:off x="2362" y="1505"/>
                <a:ext cx="527" cy="128"/>
                <a:chOff x="2532" y="1051"/>
                <a:chExt cx="893" cy="246"/>
              </a:xfrm>
            </p:grpSpPr>
            <p:grpSp>
              <p:nvGrpSpPr>
                <p:cNvPr id="15418" name="Group 58"/>
                <p:cNvGrpSpPr>
                  <a:grpSpLocks/>
                </p:cNvGrpSpPr>
                <p:nvPr/>
              </p:nvGrpSpPr>
              <p:grpSpPr bwMode="auto">
                <a:xfrm>
                  <a:off x="2532" y="1051"/>
                  <a:ext cx="743" cy="185"/>
                  <a:chOff x="1565" y="2568"/>
                  <a:chExt cx="1118" cy="279"/>
                </a:xfrm>
              </p:grpSpPr>
              <p:sp>
                <p:nvSpPr>
                  <p:cNvPr id="15419" name="AutoShape 5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20" name="AutoShape 6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21" name="AutoShape 6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22" name="AutoShape 6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423" name="Group 63"/>
                <p:cNvGrpSpPr>
                  <a:grpSpLocks/>
                </p:cNvGrpSpPr>
                <p:nvPr/>
              </p:nvGrpSpPr>
              <p:grpSpPr bwMode="auto">
                <a:xfrm rot="1353540">
                  <a:off x="2682" y="1111"/>
                  <a:ext cx="743" cy="186"/>
                  <a:chOff x="1565" y="2568"/>
                  <a:chExt cx="1118" cy="279"/>
                </a:xfrm>
              </p:grpSpPr>
              <p:sp>
                <p:nvSpPr>
                  <p:cNvPr id="15424" name="AutoShape 6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25" name="AutoShape 6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26" name="AutoShape 6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27" name="AutoShape 6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15428" name="Rectangle 68"/>
              <p:cNvSpPr>
                <a:spLocks noChangeArrowheads="1"/>
              </p:cNvSpPr>
              <p:nvPr/>
            </p:nvSpPr>
            <p:spPr bwMode="gray">
              <a:xfrm>
                <a:off x="2064" y="1257"/>
                <a:ext cx="736" cy="231"/>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292929">
                          <a:alpha val="74998"/>
                        </a:srgbClr>
                      </a:outerShdw>
                    </a:effectLst>
                  </a14:hiddenEffects>
                </a:ext>
              </a:extLst>
            </p:spPr>
            <p:txBody>
              <a:bodyPr wrap="none">
                <a:spAutoFit/>
                <a:flatTx/>
              </a:bodyPr>
              <a:lstStyle/>
              <a:p>
                <a:pPr algn="ctr"/>
                <a:r>
                  <a:rPr lang="zh-CN" altLang="en-US" b="1" dirty="0">
                    <a:ea typeface="宋体" charset="0"/>
                  </a:rPr>
                  <a:t>在线银行</a:t>
                </a:r>
                <a:r>
                  <a:rPr lang="zh-CN" altLang="en-US" dirty="0">
                    <a:ea typeface="宋体" charset="0"/>
                  </a:rPr>
                  <a:t> </a:t>
                </a:r>
                <a:endParaRPr lang="en-US" altLang="zh-CN" dirty="0">
                  <a:ea typeface="宋体" charset="0"/>
                </a:endParaRPr>
              </a:p>
            </p:txBody>
          </p:sp>
        </p:grpSp>
        <p:grpSp>
          <p:nvGrpSpPr>
            <p:cNvPr id="15429" name="Group 69"/>
            <p:cNvGrpSpPr>
              <a:grpSpLocks/>
            </p:cNvGrpSpPr>
            <p:nvPr/>
          </p:nvGrpSpPr>
          <p:grpSpPr bwMode="auto">
            <a:xfrm>
              <a:off x="4308475" y="5345113"/>
              <a:ext cx="1168400" cy="1384300"/>
              <a:chOff x="2064" y="1008"/>
              <a:chExt cx="736" cy="872"/>
            </a:xfrm>
          </p:grpSpPr>
          <p:sp>
            <p:nvSpPr>
              <p:cNvPr id="15430" name="Oval 7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15431" name="Group 71"/>
              <p:cNvGrpSpPr>
                <a:grpSpLocks/>
              </p:cNvGrpSpPr>
              <p:nvPr/>
            </p:nvGrpSpPr>
            <p:grpSpPr bwMode="auto">
              <a:xfrm>
                <a:off x="2086" y="1031"/>
                <a:ext cx="680" cy="849"/>
                <a:chOff x="3975" y="1593"/>
                <a:chExt cx="931" cy="1163"/>
              </a:xfrm>
            </p:grpSpPr>
            <p:pic>
              <p:nvPicPr>
                <p:cNvPr id="15432" name="Picture 72"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5433" name="Oval 73"/>
                <p:cNvSpPr>
                  <a:spLocks noChangeArrowheads="1"/>
                </p:cNvSpPr>
                <p:nvPr/>
              </p:nvSpPr>
              <p:spPr bwMode="gray">
                <a:xfrm>
                  <a:off x="3975" y="1593"/>
                  <a:ext cx="931" cy="937"/>
                </a:xfrm>
                <a:prstGeom prst="ellipse">
                  <a:avLst/>
                </a:pr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15434" name="Picture 74"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5435" name="Group 75"/>
                <p:cNvGrpSpPr>
                  <a:grpSpLocks/>
                </p:cNvGrpSpPr>
                <p:nvPr/>
              </p:nvGrpSpPr>
              <p:grpSpPr bwMode="auto">
                <a:xfrm rot="-3733502" flipH="1" flipV="1">
                  <a:off x="4256" y="2247"/>
                  <a:ext cx="820" cy="198"/>
                  <a:chOff x="2532" y="1051"/>
                  <a:chExt cx="893" cy="246"/>
                </a:xfrm>
              </p:grpSpPr>
              <p:grpSp>
                <p:nvGrpSpPr>
                  <p:cNvPr id="15436" name="Group 76"/>
                  <p:cNvGrpSpPr>
                    <a:grpSpLocks/>
                  </p:cNvGrpSpPr>
                  <p:nvPr/>
                </p:nvGrpSpPr>
                <p:grpSpPr bwMode="auto">
                  <a:xfrm>
                    <a:off x="2532" y="1051"/>
                    <a:ext cx="743" cy="185"/>
                    <a:chOff x="1565" y="2568"/>
                    <a:chExt cx="1118" cy="279"/>
                  </a:xfrm>
                </p:grpSpPr>
                <p:sp>
                  <p:nvSpPr>
                    <p:cNvPr id="15437"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38"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39"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40"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441" name="Group 81"/>
                  <p:cNvGrpSpPr>
                    <a:grpSpLocks/>
                  </p:cNvGrpSpPr>
                  <p:nvPr/>
                </p:nvGrpSpPr>
                <p:grpSpPr bwMode="auto">
                  <a:xfrm rot="1353540">
                    <a:off x="2682" y="1111"/>
                    <a:ext cx="743" cy="186"/>
                    <a:chOff x="1565" y="2568"/>
                    <a:chExt cx="1118" cy="279"/>
                  </a:xfrm>
                </p:grpSpPr>
                <p:sp>
                  <p:nvSpPr>
                    <p:cNvPr id="15442"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43"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44"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45"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5446" name="Group 86"/>
              <p:cNvGrpSpPr>
                <a:grpSpLocks/>
              </p:cNvGrpSpPr>
              <p:nvPr/>
            </p:nvGrpSpPr>
            <p:grpSpPr bwMode="auto">
              <a:xfrm rot="-3733502" flipH="1" flipV="1">
                <a:off x="2362" y="1505"/>
                <a:ext cx="527" cy="128"/>
                <a:chOff x="2532" y="1051"/>
                <a:chExt cx="893" cy="246"/>
              </a:xfrm>
            </p:grpSpPr>
            <p:grpSp>
              <p:nvGrpSpPr>
                <p:cNvPr id="15447" name="Group 87"/>
                <p:cNvGrpSpPr>
                  <a:grpSpLocks/>
                </p:cNvGrpSpPr>
                <p:nvPr/>
              </p:nvGrpSpPr>
              <p:grpSpPr bwMode="auto">
                <a:xfrm>
                  <a:off x="2532" y="1051"/>
                  <a:ext cx="743" cy="185"/>
                  <a:chOff x="1565" y="2568"/>
                  <a:chExt cx="1118" cy="279"/>
                </a:xfrm>
              </p:grpSpPr>
              <p:sp>
                <p:nvSpPr>
                  <p:cNvPr id="15448"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49"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50"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51"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452" name="Group 92"/>
                <p:cNvGrpSpPr>
                  <a:grpSpLocks/>
                </p:cNvGrpSpPr>
                <p:nvPr/>
              </p:nvGrpSpPr>
              <p:grpSpPr bwMode="auto">
                <a:xfrm rot="1353540">
                  <a:off x="2682" y="1111"/>
                  <a:ext cx="743" cy="186"/>
                  <a:chOff x="1565" y="2568"/>
                  <a:chExt cx="1118" cy="279"/>
                </a:xfrm>
              </p:grpSpPr>
              <p:sp>
                <p:nvSpPr>
                  <p:cNvPr id="15453"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54"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55"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56"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15457" name="Rectangle 97"/>
              <p:cNvSpPr>
                <a:spLocks noChangeArrowheads="1"/>
              </p:cNvSpPr>
              <p:nvPr/>
            </p:nvSpPr>
            <p:spPr bwMode="gray">
              <a:xfrm>
                <a:off x="2064" y="1257"/>
                <a:ext cx="736" cy="231"/>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292929">
                          <a:alpha val="74998"/>
                        </a:srgbClr>
                      </a:outerShdw>
                    </a:effectLst>
                  </a14:hiddenEffects>
                </a:ext>
              </a:extLst>
            </p:spPr>
            <p:txBody>
              <a:bodyPr wrap="none">
                <a:spAutoFit/>
                <a:flatTx/>
              </a:bodyPr>
              <a:lstStyle/>
              <a:p>
                <a:pPr algn="ctr"/>
                <a:r>
                  <a:rPr lang="zh-CN" altLang="en-US" b="1" dirty="0">
                    <a:ea typeface="宋体" charset="0"/>
                  </a:rPr>
                  <a:t>远程指挥</a:t>
                </a:r>
                <a:r>
                  <a:rPr lang="zh-CN" altLang="en-US" dirty="0">
                    <a:ea typeface="宋体" charset="0"/>
                  </a:rPr>
                  <a:t> </a:t>
                </a:r>
                <a:endParaRPr lang="en-US" altLang="zh-CN" dirty="0">
                  <a:ea typeface="宋体" charset="0"/>
                </a:endParaRPr>
              </a:p>
            </p:txBody>
          </p:sp>
        </p:grpSp>
        <p:grpSp>
          <p:nvGrpSpPr>
            <p:cNvPr id="15458" name="Group 98"/>
            <p:cNvGrpSpPr>
              <a:grpSpLocks/>
            </p:cNvGrpSpPr>
            <p:nvPr/>
          </p:nvGrpSpPr>
          <p:grpSpPr bwMode="auto">
            <a:xfrm>
              <a:off x="6553200" y="3886200"/>
              <a:ext cx="1168400" cy="1384300"/>
              <a:chOff x="2064" y="1008"/>
              <a:chExt cx="736" cy="872"/>
            </a:xfrm>
          </p:grpSpPr>
          <p:sp>
            <p:nvSpPr>
              <p:cNvPr id="15459" name="Oval 99"/>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15460" name="Group 100"/>
              <p:cNvGrpSpPr>
                <a:grpSpLocks/>
              </p:cNvGrpSpPr>
              <p:nvPr/>
            </p:nvGrpSpPr>
            <p:grpSpPr bwMode="auto">
              <a:xfrm>
                <a:off x="2086" y="1031"/>
                <a:ext cx="680" cy="849"/>
                <a:chOff x="3975" y="1593"/>
                <a:chExt cx="931" cy="1163"/>
              </a:xfrm>
            </p:grpSpPr>
            <p:pic>
              <p:nvPicPr>
                <p:cNvPr id="15461" name="Picture 10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5462" name="Oval 102"/>
                <p:cNvSpPr>
                  <a:spLocks noChangeArrowheads="1"/>
                </p:cNvSpPr>
                <p:nvPr/>
              </p:nvSpPr>
              <p:spPr bwMode="gray">
                <a:xfrm>
                  <a:off x="3975" y="1593"/>
                  <a:ext cx="931" cy="937"/>
                </a:xfrm>
                <a:prstGeom prst="ellipse">
                  <a:avLst/>
                </a:prstGeom>
                <a:solidFill>
                  <a:schemeClr val="bg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15463" name="Picture 103"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5464" name="Group 104"/>
                <p:cNvGrpSpPr>
                  <a:grpSpLocks/>
                </p:cNvGrpSpPr>
                <p:nvPr/>
              </p:nvGrpSpPr>
              <p:grpSpPr bwMode="auto">
                <a:xfrm rot="-3733502" flipH="1" flipV="1">
                  <a:off x="4256" y="2247"/>
                  <a:ext cx="820" cy="198"/>
                  <a:chOff x="2532" y="1051"/>
                  <a:chExt cx="893" cy="246"/>
                </a:xfrm>
              </p:grpSpPr>
              <p:grpSp>
                <p:nvGrpSpPr>
                  <p:cNvPr id="15465" name="Group 105"/>
                  <p:cNvGrpSpPr>
                    <a:grpSpLocks/>
                  </p:cNvGrpSpPr>
                  <p:nvPr/>
                </p:nvGrpSpPr>
                <p:grpSpPr bwMode="auto">
                  <a:xfrm>
                    <a:off x="2532" y="1051"/>
                    <a:ext cx="743" cy="185"/>
                    <a:chOff x="1565" y="2568"/>
                    <a:chExt cx="1118" cy="279"/>
                  </a:xfrm>
                </p:grpSpPr>
                <p:sp>
                  <p:nvSpPr>
                    <p:cNvPr id="15466"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67"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68"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69"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470" name="Group 110"/>
                  <p:cNvGrpSpPr>
                    <a:grpSpLocks/>
                  </p:cNvGrpSpPr>
                  <p:nvPr/>
                </p:nvGrpSpPr>
                <p:grpSpPr bwMode="auto">
                  <a:xfrm rot="1353540">
                    <a:off x="2682" y="1111"/>
                    <a:ext cx="743" cy="186"/>
                    <a:chOff x="1565" y="2568"/>
                    <a:chExt cx="1118" cy="279"/>
                  </a:xfrm>
                </p:grpSpPr>
                <p:sp>
                  <p:nvSpPr>
                    <p:cNvPr id="15471"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72"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73"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74"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5475" name="Group 115"/>
              <p:cNvGrpSpPr>
                <a:grpSpLocks/>
              </p:cNvGrpSpPr>
              <p:nvPr/>
            </p:nvGrpSpPr>
            <p:grpSpPr bwMode="auto">
              <a:xfrm rot="-3733502" flipH="1" flipV="1">
                <a:off x="2362" y="1505"/>
                <a:ext cx="527" cy="128"/>
                <a:chOff x="2532" y="1051"/>
                <a:chExt cx="893" cy="246"/>
              </a:xfrm>
            </p:grpSpPr>
            <p:grpSp>
              <p:nvGrpSpPr>
                <p:cNvPr id="15476" name="Group 116"/>
                <p:cNvGrpSpPr>
                  <a:grpSpLocks/>
                </p:cNvGrpSpPr>
                <p:nvPr/>
              </p:nvGrpSpPr>
              <p:grpSpPr bwMode="auto">
                <a:xfrm>
                  <a:off x="2532" y="1051"/>
                  <a:ext cx="743" cy="185"/>
                  <a:chOff x="1565" y="2568"/>
                  <a:chExt cx="1118" cy="279"/>
                </a:xfrm>
              </p:grpSpPr>
              <p:sp>
                <p:nvSpPr>
                  <p:cNvPr id="15477"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78"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79"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80"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481" name="Group 121"/>
                <p:cNvGrpSpPr>
                  <a:grpSpLocks/>
                </p:cNvGrpSpPr>
                <p:nvPr/>
              </p:nvGrpSpPr>
              <p:grpSpPr bwMode="auto">
                <a:xfrm rot="1353540">
                  <a:off x="2682" y="1111"/>
                  <a:ext cx="743" cy="186"/>
                  <a:chOff x="1565" y="2568"/>
                  <a:chExt cx="1118" cy="279"/>
                </a:xfrm>
              </p:grpSpPr>
              <p:sp>
                <p:nvSpPr>
                  <p:cNvPr id="15482"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83"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84"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85" name="AutoShape 12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15486" name="Rectangle 126"/>
              <p:cNvSpPr>
                <a:spLocks noChangeArrowheads="1"/>
              </p:cNvSpPr>
              <p:nvPr/>
            </p:nvSpPr>
            <p:spPr bwMode="gray">
              <a:xfrm>
                <a:off x="2064" y="1257"/>
                <a:ext cx="736" cy="231"/>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292929">
                          <a:alpha val="74998"/>
                        </a:srgbClr>
                      </a:outerShdw>
                    </a:effectLst>
                  </a14:hiddenEffects>
                </a:ext>
              </a:extLst>
            </p:spPr>
            <p:txBody>
              <a:bodyPr wrap="none">
                <a:spAutoFit/>
                <a:flatTx/>
              </a:bodyPr>
              <a:lstStyle/>
              <a:p>
                <a:pPr algn="ctr"/>
                <a:r>
                  <a:rPr lang="zh-CN" altLang="en-US" b="1" dirty="0">
                    <a:ea typeface="宋体" charset="0"/>
                  </a:rPr>
                  <a:t>电子政务</a:t>
                </a:r>
                <a:r>
                  <a:rPr lang="zh-CN" altLang="en-US" dirty="0">
                    <a:ea typeface="宋体" charset="0"/>
                  </a:rPr>
                  <a:t> </a:t>
                </a:r>
                <a:endParaRPr lang="en-US" altLang="zh-CN" dirty="0">
                  <a:ea typeface="宋体" charset="0"/>
                </a:endParaRPr>
              </a:p>
            </p:txBody>
          </p:sp>
        </p:grpSp>
        <p:grpSp>
          <p:nvGrpSpPr>
            <p:cNvPr id="15487" name="Group 127"/>
            <p:cNvGrpSpPr>
              <a:grpSpLocks/>
            </p:cNvGrpSpPr>
            <p:nvPr/>
          </p:nvGrpSpPr>
          <p:grpSpPr bwMode="auto">
            <a:xfrm>
              <a:off x="6546850" y="1724025"/>
              <a:ext cx="1168400" cy="1384300"/>
              <a:chOff x="2064" y="1008"/>
              <a:chExt cx="736" cy="872"/>
            </a:xfrm>
          </p:grpSpPr>
          <p:sp>
            <p:nvSpPr>
              <p:cNvPr id="15488" name="Oval 128"/>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15489" name="Group 129"/>
              <p:cNvGrpSpPr>
                <a:grpSpLocks/>
              </p:cNvGrpSpPr>
              <p:nvPr/>
            </p:nvGrpSpPr>
            <p:grpSpPr bwMode="auto">
              <a:xfrm>
                <a:off x="2086" y="1031"/>
                <a:ext cx="680" cy="849"/>
                <a:chOff x="3975" y="1593"/>
                <a:chExt cx="931" cy="1163"/>
              </a:xfrm>
            </p:grpSpPr>
            <p:pic>
              <p:nvPicPr>
                <p:cNvPr id="15490" name="Picture 130"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5491" name="Oval 131"/>
                <p:cNvSpPr>
                  <a:spLocks noChangeArrowheads="1"/>
                </p:cNvSpPr>
                <p:nvPr/>
              </p:nvSpPr>
              <p:spPr bwMode="gray">
                <a:xfrm>
                  <a:off x="3975" y="1593"/>
                  <a:ext cx="931" cy="937"/>
                </a:xfrm>
                <a:prstGeom prst="ellipse">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15492" name="Picture 132"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5493" name="Group 133"/>
                <p:cNvGrpSpPr>
                  <a:grpSpLocks/>
                </p:cNvGrpSpPr>
                <p:nvPr/>
              </p:nvGrpSpPr>
              <p:grpSpPr bwMode="auto">
                <a:xfrm rot="-3733502" flipH="1" flipV="1">
                  <a:off x="4256" y="2247"/>
                  <a:ext cx="820" cy="198"/>
                  <a:chOff x="2532" y="1051"/>
                  <a:chExt cx="893" cy="246"/>
                </a:xfrm>
              </p:grpSpPr>
              <p:grpSp>
                <p:nvGrpSpPr>
                  <p:cNvPr id="15494" name="Group 134"/>
                  <p:cNvGrpSpPr>
                    <a:grpSpLocks/>
                  </p:cNvGrpSpPr>
                  <p:nvPr/>
                </p:nvGrpSpPr>
                <p:grpSpPr bwMode="auto">
                  <a:xfrm>
                    <a:off x="2532" y="1051"/>
                    <a:ext cx="743" cy="185"/>
                    <a:chOff x="1565" y="2568"/>
                    <a:chExt cx="1118" cy="279"/>
                  </a:xfrm>
                </p:grpSpPr>
                <p:sp>
                  <p:nvSpPr>
                    <p:cNvPr id="15495" name="AutoShape 1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96" name="AutoShape 1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97" name="AutoShape 1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498" name="AutoShape 1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499" name="Group 139"/>
                  <p:cNvGrpSpPr>
                    <a:grpSpLocks/>
                  </p:cNvGrpSpPr>
                  <p:nvPr/>
                </p:nvGrpSpPr>
                <p:grpSpPr bwMode="auto">
                  <a:xfrm rot="1353540">
                    <a:off x="2682" y="1111"/>
                    <a:ext cx="743" cy="186"/>
                    <a:chOff x="1565" y="2568"/>
                    <a:chExt cx="1118" cy="279"/>
                  </a:xfrm>
                </p:grpSpPr>
                <p:sp>
                  <p:nvSpPr>
                    <p:cNvPr id="15500" name="AutoShape 14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01" name="AutoShape 14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02" name="AutoShape 14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03" name="AutoShape 14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grpSp>
          <p:grpSp>
            <p:nvGrpSpPr>
              <p:cNvPr id="15504" name="Group 144"/>
              <p:cNvGrpSpPr>
                <a:grpSpLocks/>
              </p:cNvGrpSpPr>
              <p:nvPr/>
            </p:nvGrpSpPr>
            <p:grpSpPr bwMode="auto">
              <a:xfrm rot="-3733502" flipH="1" flipV="1">
                <a:off x="2362" y="1505"/>
                <a:ext cx="527" cy="128"/>
                <a:chOff x="2532" y="1051"/>
                <a:chExt cx="893" cy="246"/>
              </a:xfrm>
            </p:grpSpPr>
            <p:grpSp>
              <p:nvGrpSpPr>
                <p:cNvPr id="15505" name="Group 145"/>
                <p:cNvGrpSpPr>
                  <a:grpSpLocks/>
                </p:cNvGrpSpPr>
                <p:nvPr/>
              </p:nvGrpSpPr>
              <p:grpSpPr bwMode="auto">
                <a:xfrm>
                  <a:off x="2532" y="1051"/>
                  <a:ext cx="743" cy="185"/>
                  <a:chOff x="1565" y="2568"/>
                  <a:chExt cx="1118" cy="279"/>
                </a:xfrm>
              </p:grpSpPr>
              <p:sp>
                <p:nvSpPr>
                  <p:cNvPr id="15506" name="AutoShape 14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07" name="AutoShape 14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08" name="AutoShape 14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09" name="AutoShape 14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510" name="Group 150"/>
                <p:cNvGrpSpPr>
                  <a:grpSpLocks/>
                </p:cNvGrpSpPr>
                <p:nvPr/>
              </p:nvGrpSpPr>
              <p:grpSpPr bwMode="auto">
                <a:xfrm rot="1353540">
                  <a:off x="2682" y="1111"/>
                  <a:ext cx="743" cy="186"/>
                  <a:chOff x="1565" y="2568"/>
                  <a:chExt cx="1118" cy="279"/>
                </a:xfrm>
              </p:grpSpPr>
              <p:sp>
                <p:nvSpPr>
                  <p:cNvPr id="15511" name="AutoShape 15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12" name="AutoShape 15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13" name="AutoShape 15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14" name="AutoShape 15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15515" name="Rectangle 155"/>
              <p:cNvSpPr>
                <a:spLocks noChangeArrowheads="1"/>
              </p:cNvSpPr>
              <p:nvPr/>
            </p:nvSpPr>
            <p:spPr bwMode="gray">
              <a:xfrm>
                <a:off x="2064" y="1257"/>
                <a:ext cx="736" cy="231"/>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292929">
                          <a:alpha val="74998"/>
                        </a:srgbClr>
                      </a:outerShdw>
                    </a:effectLst>
                  </a14:hiddenEffects>
                </a:ext>
              </a:extLst>
            </p:spPr>
            <p:txBody>
              <a:bodyPr wrap="none">
                <a:spAutoFit/>
                <a:flatTx/>
              </a:bodyPr>
              <a:lstStyle/>
              <a:p>
                <a:pPr algn="ctr"/>
                <a:r>
                  <a:rPr lang="zh-CN" altLang="en-US" b="1" dirty="0">
                    <a:ea typeface="宋体" charset="0"/>
                  </a:rPr>
                  <a:t>远程医疗</a:t>
                </a:r>
                <a:r>
                  <a:rPr lang="zh-CN" altLang="en-US" dirty="0">
                    <a:ea typeface="宋体" charset="0"/>
                  </a:rPr>
                  <a:t> </a:t>
                </a:r>
                <a:endParaRPr lang="en-US" altLang="zh-CN" dirty="0">
                  <a:ea typeface="宋体" charset="0"/>
                </a:endParaRPr>
              </a:p>
            </p:txBody>
          </p:sp>
        </p:grpSp>
        <p:grpSp>
          <p:nvGrpSpPr>
            <p:cNvPr id="15516" name="Group 156"/>
            <p:cNvGrpSpPr>
              <a:grpSpLocks/>
            </p:cNvGrpSpPr>
            <p:nvPr/>
          </p:nvGrpSpPr>
          <p:grpSpPr bwMode="auto">
            <a:xfrm rot="4976862" flipH="1">
              <a:off x="5848350" y="3517900"/>
              <a:ext cx="673100" cy="647700"/>
              <a:chOff x="1944" y="1111"/>
              <a:chExt cx="204" cy="196"/>
            </a:xfrm>
          </p:grpSpPr>
          <p:pic>
            <p:nvPicPr>
              <p:cNvPr id="15517" name="Picture 157"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15518" name="Oval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15519" name="Group 159"/>
              <p:cNvGrpSpPr>
                <a:grpSpLocks/>
              </p:cNvGrpSpPr>
              <p:nvPr/>
            </p:nvGrpSpPr>
            <p:grpSpPr bwMode="auto">
              <a:xfrm rot="1297425" flipV="1">
                <a:off x="1971" y="1258"/>
                <a:ext cx="151" cy="37"/>
                <a:chOff x="2532" y="1051"/>
                <a:chExt cx="893" cy="246"/>
              </a:xfrm>
            </p:grpSpPr>
            <p:grpSp>
              <p:nvGrpSpPr>
                <p:cNvPr id="15520" name="Group 160"/>
                <p:cNvGrpSpPr>
                  <a:grpSpLocks/>
                </p:cNvGrpSpPr>
                <p:nvPr/>
              </p:nvGrpSpPr>
              <p:grpSpPr bwMode="auto">
                <a:xfrm>
                  <a:off x="2532" y="1051"/>
                  <a:ext cx="743" cy="185"/>
                  <a:chOff x="1565" y="2568"/>
                  <a:chExt cx="1118" cy="279"/>
                </a:xfrm>
              </p:grpSpPr>
              <p:sp>
                <p:nvSpPr>
                  <p:cNvPr id="15521" name="AutoShape 1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22" name="AutoShape 1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23" name="AutoShape 1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24" name="AutoShape 1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nvGrpSpPr>
                <p:cNvPr id="15525" name="Group 165"/>
                <p:cNvGrpSpPr>
                  <a:grpSpLocks/>
                </p:cNvGrpSpPr>
                <p:nvPr/>
              </p:nvGrpSpPr>
              <p:grpSpPr bwMode="auto">
                <a:xfrm rot="1353540">
                  <a:off x="2682" y="1111"/>
                  <a:ext cx="743" cy="186"/>
                  <a:chOff x="1565" y="2568"/>
                  <a:chExt cx="1118" cy="279"/>
                </a:xfrm>
              </p:grpSpPr>
              <p:sp>
                <p:nvSpPr>
                  <p:cNvPr id="15526" name="AutoShape 1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27" name="AutoShape 1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28" name="AutoShape 1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5529" name="AutoShape 1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grpSp>
          <p:sp>
            <p:nvSpPr>
              <p:cNvPr id="15530" name="弧 17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15531" name="Picture 171" descr="light_shadow1"/>
              <p:cNvPicPr>
                <a:picLocks noChangeAspect="1" noChangeArrowheads="1"/>
              </p:cNvPicPr>
              <p:nvPr/>
            </p:nvPicPr>
            <p:blipFill>
              <a:blip r:embed="rId3">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sp>
          <p:nvSpPr>
            <p:cNvPr id="15532" name="AutoShape 172"/>
            <p:cNvSpPr>
              <a:spLocks/>
            </p:cNvSpPr>
            <p:nvPr/>
          </p:nvSpPr>
          <p:spPr bwMode="auto">
            <a:xfrm>
              <a:off x="8542338" y="1995488"/>
              <a:ext cx="1681276" cy="366795"/>
            </a:xfrm>
            <a:prstGeom prst="accentCallout2">
              <a:avLst>
                <a:gd name="adj1" fmla="val 31167"/>
                <a:gd name="adj2" fmla="val -5046"/>
                <a:gd name="adj3" fmla="val 31167"/>
                <a:gd name="adj4" fmla="val -38907"/>
                <a:gd name="adj5" fmla="val 99565"/>
                <a:gd name="adj6" fmla="val -73185"/>
              </a:avLst>
            </a:prstGeom>
            <a:noFill/>
            <a:ln w="9525">
              <a:solidFill>
                <a:schemeClr val="folHlink"/>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0" hangingPunct="0"/>
              <a:r>
                <a:rPr lang="zh-CN" altLang="en-US" dirty="0" smtClean="0">
                  <a:latin typeface="华文新魏" panose="02010800040101010101" pitchFamily="2" charset="-122"/>
                  <a:ea typeface="华文新魏" panose="02010800040101010101" pitchFamily="2" charset="-122"/>
                </a:rPr>
                <a:t>电子</a:t>
              </a:r>
              <a:r>
                <a:rPr lang="zh-CN" altLang="en-US" dirty="0">
                  <a:latin typeface="华文新魏" panose="02010800040101010101" pitchFamily="2" charset="-122"/>
                  <a:ea typeface="华文新魏" panose="02010800040101010101" pitchFamily="2" charset="-122"/>
                </a:rPr>
                <a:t>信息技术和医疗结合 </a:t>
              </a:r>
              <a:endParaRPr lang="en-US" altLang="zh-CN" dirty="0">
                <a:latin typeface="华文新魏" panose="02010800040101010101" pitchFamily="2" charset="-122"/>
                <a:ea typeface="华文新魏" panose="02010800040101010101" pitchFamily="2" charset="-122"/>
              </a:endParaRPr>
            </a:p>
          </p:txBody>
        </p:sp>
        <p:sp>
          <p:nvSpPr>
            <p:cNvPr id="15533" name="AutoShape 173"/>
            <p:cNvSpPr>
              <a:spLocks/>
            </p:cNvSpPr>
            <p:nvPr/>
          </p:nvSpPr>
          <p:spPr bwMode="auto">
            <a:xfrm>
              <a:off x="8237537" y="3951288"/>
              <a:ext cx="1866518" cy="392112"/>
            </a:xfrm>
            <a:prstGeom prst="accentCallout2">
              <a:avLst>
                <a:gd name="adj1" fmla="val 29148"/>
                <a:gd name="adj2" fmla="val -5046"/>
                <a:gd name="adj3" fmla="val 29148"/>
                <a:gd name="adj4" fmla="val -5046"/>
                <a:gd name="adj5" fmla="val 112551"/>
                <a:gd name="adj6" fmla="val -59833"/>
              </a:avLst>
            </a:prstGeom>
            <a:noFill/>
            <a:ln w="9525">
              <a:solidFill>
                <a:schemeClr val="bg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0" hangingPunct="0"/>
              <a:r>
                <a:rPr lang="zh-CN" altLang="en-US" dirty="0" smtClean="0">
                  <a:latin typeface="华文新魏" panose="02010800040101010101" pitchFamily="2" charset="-122"/>
                  <a:ea typeface="华文新魏" panose="02010800040101010101" pitchFamily="2" charset="-122"/>
                </a:rPr>
                <a:t>电子</a:t>
              </a:r>
              <a:r>
                <a:rPr lang="zh-CN" altLang="en-US" dirty="0">
                  <a:latin typeface="华文新魏" panose="02010800040101010101" pitchFamily="2" charset="-122"/>
                  <a:ea typeface="华文新魏" panose="02010800040101010101" pitchFamily="2" charset="-122"/>
                </a:rPr>
                <a:t>信息技术和政务结合 </a:t>
              </a:r>
              <a:endParaRPr lang="en-US" altLang="zh-CN" dirty="0">
                <a:latin typeface="华文新魏" panose="02010800040101010101" pitchFamily="2" charset="-122"/>
                <a:ea typeface="华文新魏" panose="02010800040101010101" pitchFamily="2" charset="-122"/>
              </a:endParaRPr>
            </a:p>
          </p:txBody>
        </p:sp>
        <p:sp>
          <p:nvSpPr>
            <p:cNvPr id="15534" name="AutoShape 174"/>
            <p:cNvSpPr>
              <a:spLocks/>
            </p:cNvSpPr>
            <p:nvPr/>
          </p:nvSpPr>
          <p:spPr bwMode="auto">
            <a:xfrm>
              <a:off x="2279650" y="1597026"/>
              <a:ext cx="1593850" cy="434975"/>
            </a:xfrm>
            <a:prstGeom prst="accentCallout2">
              <a:avLst>
                <a:gd name="adj1" fmla="val 43796"/>
                <a:gd name="adj2" fmla="val 104782"/>
                <a:gd name="adj3" fmla="val 43796"/>
                <a:gd name="adj4" fmla="val 114843"/>
                <a:gd name="adj5" fmla="val 118250"/>
                <a:gd name="adj6" fmla="val 125000"/>
              </a:avLst>
            </a:prstGeom>
            <a:noFill/>
            <a:ln w="9525">
              <a:solidFill>
                <a:schemeClr val="tx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eaLnBrk="0" hangingPunct="0"/>
              <a:r>
                <a:rPr lang="zh-CN" altLang="en-US" dirty="0" smtClean="0">
                  <a:latin typeface="华文新魏" panose="02010800040101010101" pitchFamily="2" charset="-122"/>
                  <a:ea typeface="华文新魏" panose="02010800040101010101" pitchFamily="2" charset="-122"/>
                </a:rPr>
                <a:t>电子</a:t>
              </a:r>
              <a:r>
                <a:rPr lang="zh-CN" altLang="en-US" dirty="0">
                  <a:latin typeface="华文新魏" panose="02010800040101010101" pitchFamily="2" charset="-122"/>
                  <a:ea typeface="华文新魏" panose="02010800040101010101" pitchFamily="2" charset="-122"/>
                </a:rPr>
                <a:t>信息技术和教育结合</a:t>
              </a:r>
              <a:endParaRPr lang="en-US" altLang="zh-CN" dirty="0">
                <a:latin typeface="华文新魏" panose="02010800040101010101" pitchFamily="2" charset="-122"/>
                <a:ea typeface="华文新魏" panose="02010800040101010101" pitchFamily="2" charset="-122"/>
              </a:endParaRPr>
            </a:p>
          </p:txBody>
        </p:sp>
        <p:sp>
          <p:nvSpPr>
            <p:cNvPr id="15535" name="AutoShape 175"/>
            <p:cNvSpPr>
              <a:spLocks/>
            </p:cNvSpPr>
            <p:nvPr/>
          </p:nvSpPr>
          <p:spPr bwMode="auto">
            <a:xfrm>
              <a:off x="1600200" y="4103689"/>
              <a:ext cx="1593850" cy="434975"/>
            </a:xfrm>
            <a:prstGeom prst="accentCallout2">
              <a:avLst>
                <a:gd name="adj1" fmla="val 26278"/>
                <a:gd name="adj2" fmla="val 104782"/>
                <a:gd name="adj3" fmla="val 26278"/>
                <a:gd name="adj4" fmla="val 118926"/>
                <a:gd name="adj5" fmla="val -35769"/>
                <a:gd name="adj6" fmla="val 134463"/>
              </a:avLst>
            </a:prstGeom>
            <a:noFill/>
            <a:ln w="9525">
              <a:solidFill>
                <a:schemeClr val="accent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eaLnBrk="0" hangingPunct="0"/>
              <a:r>
                <a:rPr lang="zh-CN" altLang="en-US" dirty="0" smtClean="0">
                  <a:latin typeface="华文新魏" panose="02010800040101010101" pitchFamily="2" charset="-122"/>
                  <a:ea typeface="华文新魏" panose="02010800040101010101" pitchFamily="2" charset="-122"/>
                </a:rPr>
                <a:t>电子</a:t>
              </a:r>
              <a:r>
                <a:rPr lang="zh-CN" altLang="en-US" dirty="0">
                  <a:latin typeface="华文新魏" panose="02010800040101010101" pitchFamily="2" charset="-122"/>
                  <a:ea typeface="华文新魏" panose="02010800040101010101" pitchFamily="2" charset="-122"/>
                </a:rPr>
                <a:t>信息技术和金融结合 </a:t>
              </a:r>
              <a:endParaRPr lang="en-US" altLang="zh-CN" dirty="0">
                <a:latin typeface="华文新魏" panose="02010800040101010101" pitchFamily="2" charset="-122"/>
                <a:ea typeface="华文新魏" panose="02010800040101010101" pitchFamily="2" charset="-122"/>
              </a:endParaRPr>
            </a:p>
          </p:txBody>
        </p:sp>
        <p:sp>
          <p:nvSpPr>
            <p:cNvPr id="15536" name="AutoShape 176"/>
            <p:cNvSpPr>
              <a:spLocks/>
            </p:cNvSpPr>
            <p:nvPr/>
          </p:nvSpPr>
          <p:spPr bwMode="auto">
            <a:xfrm>
              <a:off x="1695168" y="5410201"/>
              <a:ext cx="1643346" cy="392113"/>
            </a:xfrm>
            <a:prstGeom prst="accentCallout2">
              <a:avLst>
                <a:gd name="adj1" fmla="val 29148"/>
                <a:gd name="adj2" fmla="val 105046"/>
                <a:gd name="adj3" fmla="val 29148"/>
                <a:gd name="adj4" fmla="val 105046"/>
                <a:gd name="adj5" fmla="val 153440"/>
                <a:gd name="adj6" fmla="val 175500"/>
              </a:avLst>
            </a:prstGeom>
            <a:noFill/>
            <a:ln w="9525">
              <a:solidFill>
                <a:schemeClr val="accent1"/>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0" hangingPunct="0"/>
              <a:r>
                <a:rPr lang="zh-CN" altLang="en-US" dirty="0" smtClean="0">
                  <a:latin typeface="华文新魏" panose="02010800040101010101" pitchFamily="2" charset="-122"/>
                  <a:ea typeface="华文新魏" panose="02010800040101010101" pitchFamily="2" charset="-122"/>
                </a:rPr>
                <a:t>电子</a:t>
              </a:r>
              <a:r>
                <a:rPr lang="zh-CN" altLang="en-US" dirty="0">
                  <a:latin typeface="华文新魏" panose="02010800040101010101" pitchFamily="2" charset="-122"/>
                  <a:ea typeface="华文新魏" panose="02010800040101010101" pitchFamily="2" charset="-122"/>
                </a:rPr>
                <a:t>信息技术和军务联系 </a:t>
              </a:r>
              <a:endParaRPr lang="en-US" altLang="zh-CN" dirty="0">
                <a:latin typeface="华文新魏" panose="02010800040101010101" pitchFamily="2" charset="-122"/>
                <a:ea typeface="华文新魏" panose="02010800040101010101" pitchFamily="2" charset="-122"/>
              </a:endParaRPr>
            </a:p>
          </p:txBody>
        </p:sp>
        <p:sp>
          <p:nvSpPr>
            <p:cNvPr id="15538" name="Rectangle 178"/>
            <p:cNvSpPr>
              <a:spLocks noChangeArrowheads="1"/>
            </p:cNvSpPr>
            <p:nvPr/>
          </p:nvSpPr>
          <p:spPr bwMode="gray">
            <a:xfrm>
              <a:off x="6019801" y="5702300"/>
              <a:ext cx="42863" cy="3556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2009926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36587" y="2957209"/>
            <a:ext cx="5367175" cy="646331"/>
          </a:xfrm>
          <a:prstGeom prst="rect">
            <a:avLst/>
          </a:prstGeom>
          <a:noFill/>
        </p:spPr>
        <p:txBody>
          <a:bodyPr wrap="none" rtlCol="0">
            <a:spAutoFit/>
          </a:bodyPr>
          <a:lstStyle/>
          <a:p>
            <a:r>
              <a:rPr kumimoji="1" lang="zh-CN" altLang="en-US" sz="3600" dirty="0" smtClean="0"/>
              <a:t>第二节 电子商务发展现状</a:t>
            </a:r>
            <a:endParaRPr kumimoji="1" lang="zh-CN" altLang="en-US" sz="3600" dirty="0"/>
          </a:p>
        </p:txBody>
      </p:sp>
    </p:spTree>
    <p:extLst>
      <p:ext uri="{BB962C8B-B14F-4D97-AF65-F5344CB8AC3E}">
        <p14:creationId xmlns:p14="http://schemas.microsoft.com/office/powerpoint/2010/main" val="769894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600" dirty="0" smtClean="0">
                <a:latin typeface="华文新魏" panose="02010800040101010101" pitchFamily="2" charset="-122"/>
                <a:ea typeface="华文新魏" panose="02010800040101010101" pitchFamily="2" charset="-122"/>
              </a:rPr>
              <a:t>2.1</a:t>
            </a:r>
            <a:r>
              <a:rPr kumimoji="1" lang="zh-CN" altLang="en-US" sz="3600" dirty="0">
                <a:latin typeface="华文新魏" panose="02010800040101010101" pitchFamily="2" charset="-122"/>
                <a:ea typeface="华文新魏" panose="02010800040101010101" pitchFamily="2" charset="-122"/>
              </a:rPr>
              <a:t>发达国家电子商务</a:t>
            </a:r>
            <a:r>
              <a:rPr kumimoji="1" lang="zh-CN" altLang="en-US" sz="3600" dirty="0" smtClean="0">
                <a:latin typeface="华文新魏" panose="02010800040101010101" pitchFamily="2" charset="-122"/>
                <a:ea typeface="华文新魏" panose="02010800040101010101" pitchFamily="2" charset="-122"/>
              </a:rPr>
              <a:t>现状</a:t>
            </a:r>
            <a:endParaRPr kumimoji="1" lang="zh-CN" altLang="en-US" sz="3600" dirty="0">
              <a:latin typeface="华文新魏" panose="02010800040101010101" pitchFamily="2" charset="-122"/>
              <a:ea typeface="华文新魏" panose="0201080004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510291885"/>
              </p:ext>
            </p:extLst>
          </p:nvPr>
        </p:nvGraphicFramePr>
        <p:xfrm>
          <a:off x="1097280" y="1907405"/>
          <a:ext cx="10058400" cy="4385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7870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600" dirty="0" smtClean="0">
                <a:latin typeface="华文新魏" panose="02010800040101010101" pitchFamily="2" charset="-122"/>
                <a:ea typeface="华文新魏" panose="02010800040101010101" pitchFamily="2" charset="-122"/>
              </a:rPr>
              <a:t>2.2</a:t>
            </a:r>
            <a:r>
              <a:rPr kumimoji="1" lang="zh-CN" altLang="en-US" sz="3600" dirty="0" smtClean="0">
                <a:latin typeface="华文新魏" panose="02010800040101010101" pitchFamily="2" charset="-122"/>
                <a:ea typeface="华文新魏" panose="02010800040101010101" pitchFamily="2" charset="-122"/>
              </a:rPr>
              <a:t> 中国</a:t>
            </a:r>
            <a:r>
              <a:rPr kumimoji="1" lang="zh-CN" altLang="en-US" sz="3600" dirty="0">
                <a:latin typeface="华文新魏" panose="02010800040101010101" pitchFamily="2" charset="-122"/>
                <a:ea typeface="华文新魏" panose="02010800040101010101" pitchFamily="2" charset="-122"/>
              </a:rPr>
              <a:t>电子商务</a:t>
            </a:r>
            <a:r>
              <a:rPr kumimoji="1" lang="zh-CN" altLang="en-US" sz="3600" dirty="0" smtClean="0">
                <a:latin typeface="华文新魏" panose="02010800040101010101" pitchFamily="2" charset="-122"/>
                <a:ea typeface="华文新魏" panose="02010800040101010101" pitchFamily="2" charset="-122"/>
              </a:rPr>
              <a:t>现状</a:t>
            </a:r>
            <a:endParaRPr kumimoji="1" lang="zh-CN" altLang="en-US" sz="3600"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1661685" y="1941491"/>
            <a:ext cx="3031339" cy="626897"/>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20000"/>
              </a:lnSpc>
              <a:buNone/>
            </a:pPr>
            <a:r>
              <a:rPr lang="zh-CN" altLang="en-US" sz="2800" dirty="0" smtClean="0">
                <a:latin typeface="华文新魏" panose="02010800040101010101" pitchFamily="2" charset="-122"/>
                <a:ea typeface="华文新魏" panose="02010800040101010101" pitchFamily="2" charset="-122"/>
              </a:rPr>
              <a:t>阅读</a:t>
            </a:r>
            <a:r>
              <a:rPr lang="en-US" altLang="zh-CN" sz="2800" dirty="0" smtClean="0">
                <a:latin typeface="华文新魏" panose="02010800040101010101" pitchFamily="2" charset="-122"/>
                <a:ea typeface="华文新魏" panose="02010800040101010101" pitchFamily="2" charset="-122"/>
              </a:rPr>
              <a:t>5</a:t>
            </a:r>
            <a:r>
              <a:rPr lang="zh-CN" altLang="en-US" sz="2800" dirty="0" smtClean="0">
                <a:latin typeface="华文新魏" panose="02010800040101010101" pitchFamily="2" charset="-122"/>
                <a:ea typeface="华文新魏" panose="02010800040101010101" pitchFamily="2" charset="-122"/>
              </a:rPr>
              <a:t>页案例分析</a:t>
            </a:r>
            <a:endParaRPr lang="zh-CN" altLang="zh-CN" sz="2800" dirty="0">
              <a:latin typeface="华文新魏" panose="02010800040101010101" pitchFamily="2" charset="-122"/>
              <a:ea typeface="华文新魏" panose="02010800040101010101" pitchFamily="2" charset="-122"/>
            </a:endParaRPr>
          </a:p>
        </p:txBody>
      </p:sp>
      <p:graphicFrame>
        <p:nvGraphicFramePr>
          <p:cNvPr id="5" name="图示 4"/>
          <p:cNvGraphicFramePr/>
          <p:nvPr>
            <p:extLst>
              <p:ext uri="{D42A27DB-BD31-4B8C-83A1-F6EECF244321}">
                <p14:modId xmlns:p14="http://schemas.microsoft.com/office/powerpoint/2010/main" val="4258865360"/>
              </p:ext>
            </p:extLst>
          </p:nvPr>
        </p:nvGraphicFramePr>
        <p:xfrm>
          <a:off x="1459886" y="2871655"/>
          <a:ext cx="9970114" cy="335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565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华文新魏" panose="02010800040101010101" pitchFamily="2" charset="-122"/>
                <a:ea typeface="华文新魏" panose="02010800040101010101" pitchFamily="2" charset="-122"/>
              </a:rPr>
              <a:t>中国电子商务四个发展阶段</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644027343"/>
              </p:ext>
            </p:extLst>
          </p:nvPr>
        </p:nvGraphicFramePr>
        <p:xfrm>
          <a:off x="1097280" y="1845734"/>
          <a:ext cx="10668896" cy="4528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005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latin typeface="华文新魏" panose="02010800040101010101" pitchFamily="2" charset="-122"/>
                <a:ea typeface="华文新魏" panose="02010800040101010101" pitchFamily="2" charset="-122"/>
              </a:rPr>
              <a:t>中国电子商务四个发展阶段</a:t>
            </a:r>
            <a:endParaRPr kumimoji="1" lang="zh-CN" altLang="en-US" dirty="0">
              <a:latin typeface="华文新魏" panose="02010800040101010101" pitchFamily="2" charset="-122"/>
              <a:ea typeface="华文新魏" panose="0201080004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025910043"/>
              </p:ext>
            </p:extLst>
          </p:nvPr>
        </p:nvGraphicFramePr>
        <p:xfrm>
          <a:off x="1097280" y="1845733"/>
          <a:ext cx="10206596" cy="4397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255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493" y="933225"/>
            <a:ext cx="11443447" cy="675042"/>
          </a:xfrm>
        </p:spPr>
        <p:style>
          <a:lnRef idx="2">
            <a:schemeClr val="accent5"/>
          </a:lnRef>
          <a:fillRef idx="1">
            <a:schemeClr val="lt1"/>
          </a:fillRef>
          <a:effectRef idx="0">
            <a:schemeClr val="accent5"/>
          </a:effectRef>
          <a:fontRef idx="minor">
            <a:schemeClr val="dk1"/>
          </a:fontRef>
        </p:style>
        <p:txBody>
          <a:bodyPr>
            <a:normAutofit/>
          </a:bodyPr>
          <a:lstStyle/>
          <a:p>
            <a:r>
              <a:rPr lang="zh-CN" altLang="en-US" sz="2800" dirty="0" smtClean="0">
                <a:latin typeface="华文新魏" panose="02010800040101010101" pitchFamily="2" charset="-122"/>
                <a:ea typeface="华文新魏" panose="02010800040101010101" pitchFamily="2" charset="-122"/>
              </a:rPr>
              <a:t>我们的</a:t>
            </a:r>
            <a:r>
              <a:rPr lang="zh-CN" altLang="zh-CN" sz="2800" dirty="0" smtClean="0">
                <a:latin typeface="华文新魏" panose="02010800040101010101" pitchFamily="2" charset="-122"/>
                <a:ea typeface="华文新魏" panose="02010800040101010101" pitchFamily="2" charset="-122"/>
              </a:rPr>
              <a:t>工作</a:t>
            </a:r>
            <a:r>
              <a:rPr lang="zh-CN" altLang="zh-CN" sz="2800" dirty="0">
                <a:latin typeface="华文新魏" panose="02010800040101010101" pitchFamily="2" charset="-122"/>
                <a:ea typeface="华文新魏" panose="02010800040101010101" pitchFamily="2" charset="-122"/>
              </a:rPr>
              <a:t>、购物、娱乐、社交等活动越来越多地依赖互联网来完成</a:t>
            </a:r>
            <a:endParaRPr kumimoji="1" lang="zh-CN" altLang="en-US" sz="2800" dirty="0">
              <a:latin typeface="华文新魏" panose="02010800040101010101" pitchFamily="2" charset="-122"/>
              <a:ea typeface="华文新魏" panose="02010800040101010101" pitchFamily="2" charset="-122"/>
            </a:endParaRPr>
          </a:p>
        </p:txBody>
      </p:sp>
      <p:graphicFrame>
        <p:nvGraphicFramePr>
          <p:cNvPr id="3" name="图示 2"/>
          <p:cNvGraphicFramePr/>
          <p:nvPr>
            <p:extLst>
              <p:ext uri="{D42A27DB-BD31-4B8C-83A1-F6EECF244321}">
                <p14:modId xmlns:p14="http://schemas.microsoft.com/office/powerpoint/2010/main" val="1377192207"/>
              </p:ext>
            </p:extLst>
          </p:nvPr>
        </p:nvGraphicFramePr>
        <p:xfrm>
          <a:off x="551328" y="2305090"/>
          <a:ext cx="10999693" cy="381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2492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中国电子商务四个发展阶段</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939441208"/>
              </p:ext>
            </p:extLst>
          </p:nvPr>
        </p:nvGraphicFramePr>
        <p:xfrm>
          <a:off x="1097280" y="1845733"/>
          <a:ext cx="10206596" cy="4397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143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中国电子商务四个发展阶段</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103370154"/>
              </p:ext>
            </p:extLst>
          </p:nvPr>
        </p:nvGraphicFramePr>
        <p:xfrm>
          <a:off x="1097280" y="1845733"/>
          <a:ext cx="10206596" cy="4339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829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中国电子商务四个发展阶段</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652471992"/>
              </p:ext>
            </p:extLst>
          </p:nvPr>
        </p:nvGraphicFramePr>
        <p:xfrm>
          <a:off x="1097280" y="1845733"/>
          <a:ext cx="10206596" cy="405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74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阅读案例</a:t>
            </a:r>
            <a:endParaRPr kumimoji="1" lang="zh-CN" altLang="en-US" dirty="0"/>
          </a:p>
        </p:txBody>
      </p:sp>
      <p:sp>
        <p:nvSpPr>
          <p:cNvPr id="3" name="内容占位符 2"/>
          <p:cNvSpPr>
            <a:spLocks noGrp="1"/>
          </p:cNvSpPr>
          <p:nvPr>
            <p:ph idx="1"/>
          </p:nvPr>
        </p:nvSpPr>
        <p:spPr>
          <a:xfrm>
            <a:off x="1097280" y="1845733"/>
            <a:ext cx="10206596" cy="4050570"/>
          </a:xfrm>
        </p:spPr>
        <p:txBody>
          <a:bodyPr>
            <a:noAutofit/>
          </a:bodyPr>
          <a:lstStyle/>
          <a:p>
            <a:pPr marL="0" indent="0">
              <a:lnSpc>
                <a:spcPct val="120000"/>
              </a:lnSpc>
              <a:buNone/>
            </a:pPr>
            <a:r>
              <a:rPr lang="zh-CN" altLang="en-US" sz="2800" dirty="0" smtClean="0">
                <a:latin typeface="华文新魏" panose="02010800040101010101" pitchFamily="2" charset="-122"/>
                <a:ea typeface="华文新魏" panose="02010800040101010101" pitchFamily="2" charset="-122"/>
              </a:rPr>
              <a:t>中国典型的电子商务网站   </a:t>
            </a:r>
            <a:r>
              <a:rPr lang="en-US" altLang="zh-CN" sz="2800" dirty="0" smtClean="0">
                <a:latin typeface="华文新魏" panose="02010800040101010101" pitchFamily="2" charset="-122"/>
                <a:ea typeface="华文新魏" panose="02010800040101010101" pitchFamily="2" charset="-122"/>
              </a:rPr>
              <a:t>7</a:t>
            </a:r>
            <a:r>
              <a:rPr lang="zh-CN" altLang="en-US" sz="2800" dirty="0" smtClean="0">
                <a:latin typeface="华文新魏" panose="02010800040101010101" pitchFamily="2" charset="-122"/>
                <a:ea typeface="华文新魏" panose="02010800040101010101" pitchFamily="2" charset="-122"/>
              </a:rPr>
              <a:t>页</a:t>
            </a:r>
            <a:endParaRPr lang="en-US" altLang="zh-CN" sz="2800" dirty="0" smtClean="0">
              <a:latin typeface="华文新魏" panose="02010800040101010101" pitchFamily="2" charset="-122"/>
              <a:ea typeface="华文新魏" panose="02010800040101010101" pitchFamily="2" charset="-122"/>
            </a:endParaRPr>
          </a:p>
          <a:p>
            <a:pPr marL="0" indent="0">
              <a:lnSpc>
                <a:spcPct val="120000"/>
              </a:lnSpc>
              <a:buNone/>
            </a:pPr>
            <a:r>
              <a:rPr lang="zh-CN" altLang="en-US" sz="2800" b="1" dirty="0" smtClean="0">
                <a:latin typeface="华文新魏" panose="02010800040101010101" pitchFamily="2" charset="-122"/>
                <a:ea typeface="华文新魏" panose="02010800040101010101" pitchFamily="2" charset="-122"/>
              </a:rPr>
              <a:t>思考：你还能举出其它类似的典型电子商务网站吗？</a:t>
            </a:r>
            <a:endParaRPr lang="en-US" altLang="zh-CN" sz="28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117103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68493" y="2879387"/>
            <a:ext cx="5559535" cy="646331"/>
          </a:xfrm>
          <a:prstGeom prst="rect">
            <a:avLst/>
          </a:prstGeom>
          <a:noFill/>
        </p:spPr>
        <p:txBody>
          <a:bodyPr wrap="none" rtlCol="0">
            <a:spAutoFit/>
          </a:bodyPr>
          <a:lstStyle/>
          <a:p>
            <a:r>
              <a:rPr kumimoji="1" lang="zh-CN" altLang="en-US" sz="3600" dirty="0" smtClean="0"/>
              <a:t>第三节 电子商务发展趋势</a:t>
            </a:r>
            <a:endParaRPr kumimoji="1" lang="zh-CN" altLang="en-US" sz="3600" dirty="0"/>
          </a:p>
        </p:txBody>
      </p:sp>
    </p:spTree>
    <p:extLst>
      <p:ext uri="{BB962C8B-B14F-4D97-AF65-F5344CB8AC3E}">
        <p14:creationId xmlns:p14="http://schemas.microsoft.com/office/powerpoint/2010/main" val="20364870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8834" y="553044"/>
            <a:ext cx="5559535" cy="646331"/>
          </a:xfrm>
          <a:prstGeom prst="rect">
            <a:avLst/>
          </a:prstGeom>
          <a:noFill/>
        </p:spPr>
        <p:txBody>
          <a:bodyPr wrap="none" rtlCol="0">
            <a:spAutoFit/>
          </a:bodyPr>
          <a:lstStyle/>
          <a:p>
            <a:r>
              <a:rPr kumimoji="1" lang="zh-CN" altLang="en-US" sz="3600" dirty="0" smtClean="0">
                <a:latin typeface="华文新魏" panose="02010800040101010101" pitchFamily="2" charset="-122"/>
                <a:ea typeface="华文新魏" panose="02010800040101010101" pitchFamily="2" charset="-122"/>
              </a:rPr>
              <a:t>第三节 电子商务发展趋势</a:t>
            </a:r>
            <a:endParaRPr kumimoji="1" lang="zh-CN" altLang="en-US" sz="3600" dirty="0">
              <a:latin typeface="华文新魏" panose="02010800040101010101" pitchFamily="2" charset="-122"/>
              <a:ea typeface="华文新魏" panose="02010800040101010101" pitchFamily="2" charset="-122"/>
            </a:endParaRPr>
          </a:p>
        </p:txBody>
      </p:sp>
      <p:grpSp>
        <p:nvGrpSpPr>
          <p:cNvPr id="13" name="组合 12"/>
          <p:cNvGrpSpPr/>
          <p:nvPr/>
        </p:nvGrpSpPr>
        <p:grpSpPr>
          <a:xfrm>
            <a:off x="1131799" y="1517630"/>
            <a:ext cx="2016199" cy="2012799"/>
            <a:chOff x="1131799" y="1517630"/>
            <a:chExt cx="2016199" cy="2012799"/>
          </a:xfrm>
        </p:grpSpPr>
        <p:pic>
          <p:nvPicPr>
            <p:cNvPr id="5"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8056" y="2108530"/>
              <a:ext cx="1223683"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移动电子商务</a:t>
              </a:r>
              <a:endParaRPr lang="zh-CN" altLang="en-US" sz="2400" b="1" dirty="0">
                <a:latin typeface="华文新魏" panose="02010800040101010101" pitchFamily="2" charset="-122"/>
                <a:ea typeface="华文新魏" panose="02010800040101010101" pitchFamily="2" charset="-122"/>
              </a:endParaRPr>
            </a:p>
          </p:txBody>
        </p:sp>
      </p:grpSp>
      <p:grpSp>
        <p:nvGrpSpPr>
          <p:cNvPr id="20" name="组合 19"/>
          <p:cNvGrpSpPr/>
          <p:nvPr/>
        </p:nvGrpSpPr>
        <p:grpSpPr>
          <a:xfrm>
            <a:off x="8203564" y="1517630"/>
            <a:ext cx="2016199" cy="2012799"/>
            <a:chOff x="8203564" y="1517630"/>
            <a:chExt cx="2016199" cy="2012799"/>
          </a:xfrm>
        </p:grpSpPr>
        <p:pic>
          <p:nvPicPr>
            <p:cNvPr id="7"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07933" y="2129169"/>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云计算技术的应用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19" name="组合 18"/>
          <p:cNvGrpSpPr/>
          <p:nvPr/>
        </p:nvGrpSpPr>
        <p:grpSpPr>
          <a:xfrm>
            <a:off x="4855247" y="1517630"/>
            <a:ext cx="2016199" cy="2012799"/>
            <a:chOff x="4855247" y="1517630"/>
            <a:chExt cx="2016199" cy="2012799"/>
          </a:xfrm>
        </p:grpSpPr>
        <p:pic>
          <p:nvPicPr>
            <p:cNvPr id="6"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59616" y="2105872"/>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大数据技术的应用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1131799" y="3983571"/>
            <a:ext cx="2016199" cy="2012799"/>
            <a:chOff x="1131799" y="3983571"/>
            <a:chExt cx="2016199" cy="2012799"/>
          </a:xfrm>
        </p:grpSpPr>
        <p:pic>
          <p:nvPicPr>
            <p:cNvPr id="8"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36168" y="4805303"/>
              <a:ext cx="1407459"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泛在化</a:t>
              </a:r>
              <a:endParaRPr lang="zh-CN" altLang="en-US" sz="2400" b="1" dirty="0">
                <a:latin typeface="华文新魏" panose="02010800040101010101" pitchFamily="2" charset="-122"/>
                <a:ea typeface="华文新魏" panose="02010800040101010101" pitchFamily="2" charset="-122"/>
              </a:endParaRPr>
            </a:p>
          </p:txBody>
        </p:sp>
      </p:grpSp>
      <p:grpSp>
        <p:nvGrpSpPr>
          <p:cNvPr id="22" name="组合 21"/>
          <p:cNvGrpSpPr/>
          <p:nvPr/>
        </p:nvGrpSpPr>
        <p:grpSpPr>
          <a:xfrm>
            <a:off x="4855247" y="3983571"/>
            <a:ext cx="2016199" cy="2012799"/>
            <a:chOff x="4855247" y="3983571"/>
            <a:chExt cx="2016199" cy="2012799"/>
          </a:xfrm>
        </p:grpSpPr>
        <p:pic>
          <p:nvPicPr>
            <p:cNvPr id="9"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159616" y="4759136"/>
              <a:ext cx="1537020"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协同 商务</a:t>
              </a:r>
              <a:endParaRPr lang="zh-CN" altLang="en-US" sz="2400" b="1" dirty="0">
                <a:latin typeface="华文新魏" panose="02010800040101010101" pitchFamily="2" charset="-122"/>
                <a:ea typeface="华文新魏" panose="02010800040101010101" pitchFamily="2" charset="-122"/>
              </a:endParaRPr>
            </a:p>
          </p:txBody>
        </p:sp>
      </p:grpSp>
      <p:grpSp>
        <p:nvGrpSpPr>
          <p:cNvPr id="23" name="组合 22"/>
          <p:cNvGrpSpPr/>
          <p:nvPr/>
        </p:nvGrpSpPr>
        <p:grpSpPr>
          <a:xfrm>
            <a:off x="8203564" y="3983571"/>
            <a:ext cx="2016199" cy="2012799"/>
            <a:chOff x="8203564" y="3983571"/>
            <a:chExt cx="2016199" cy="2012799"/>
          </a:xfrm>
        </p:grpSpPr>
        <p:pic>
          <p:nvPicPr>
            <p:cNvPr id="10"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07933" y="4620636"/>
              <a:ext cx="1537020"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跨境电子  商        务</a:t>
              </a:r>
              <a:endParaRPr lang="zh-CN" altLang="en-US" sz="2400" b="1" dirty="0">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19521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1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8" presetClass="emph" presetSubtype="0" fill="hold" nodeType="withEffect">
                                  <p:stCondLst>
                                    <p:cond delay="0"/>
                                  </p:stCondLst>
                                  <p:childTnLst>
                                    <p:animRot by="21600000">
                                      <p:cBhvr>
                                        <p:cTn id="26" dur="1000" fill="hold"/>
                                        <p:tgtEl>
                                          <p:spTgt spid="2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8" presetClass="emph" presetSubtype="0" fill="hold" nodeType="withEffect">
                                  <p:stCondLst>
                                    <p:cond delay="0"/>
                                  </p:stCondLst>
                                  <p:childTnLst>
                                    <p:animRot by="21600000">
                                      <p:cBhvr>
                                        <p:cTn id="34" dur="1000" fill="hold"/>
                                        <p:tgtEl>
                                          <p:spTgt spid="2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nodeType="withEffect">
                                  <p:stCondLst>
                                    <p:cond delay="0"/>
                                  </p:stCondLst>
                                  <p:childTnLst>
                                    <p:animRot by="21600000">
                                      <p:cBhvr>
                                        <p:cTn id="42" dur="1000" fill="hold"/>
                                        <p:tgtEl>
                                          <p:spTgt spid="2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0-#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par>
                                <p:cTn id="49" presetID="8" presetClass="emph" presetSubtype="0" fill="hold" nodeType="withEffect">
                                  <p:stCondLst>
                                    <p:cond delay="0"/>
                                  </p:stCondLst>
                                  <p:childTnLst>
                                    <p:animRot by="21600000">
                                      <p:cBhvr>
                                        <p:cTn id="50" dur="1000" fill="hold"/>
                                        <p:tgtEl>
                                          <p:spTgt spid="2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1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600" dirty="0" smtClean="0">
                <a:latin typeface="华文新魏" panose="02010800040101010101" pitchFamily="2" charset="-122"/>
                <a:ea typeface="华文新魏" panose="02010800040101010101" pitchFamily="2" charset="-122"/>
              </a:rPr>
              <a:t>3.1</a:t>
            </a:r>
            <a:r>
              <a:rPr kumimoji="1" lang="zh-CN" altLang="en-US" sz="3600" dirty="0" smtClean="0">
                <a:latin typeface="华文新魏" panose="02010800040101010101" pitchFamily="2" charset="-122"/>
                <a:ea typeface="华文新魏" panose="02010800040101010101" pitchFamily="2" charset="-122"/>
              </a:rPr>
              <a:t> 移动电子商务</a:t>
            </a:r>
            <a:endParaRPr kumimoji="1" lang="zh-CN" altLang="en-US" sz="3600" dirty="0">
              <a:latin typeface="华文新魏" panose="02010800040101010101" pitchFamily="2" charset="-122"/>
              <a:ea typeface="华文新魏" panose="02010800040101010101" pitchFamily="2" charset="-122"/>
            </a:endParaRPr>
          </a:p>
        </p:txBody>
      </p:sp>
      <p:pic>
        <p:nvPicPr>
          <p:cNvPr id="4" name="Picture 2" descr="C:\Users\user\Desktop\新建文件夹\2015-03-30 170011.png"/>
          <p:cNvPicPr>
            <a:picLocks noChangeAspect="1" noChangeArrowheads="1"/>
          </p:cNvPicPr>
          <p:nvPr/>
        </p:nvPicPr>
        <p:blipFill>
          <a:blip r:embed="rId2"/>
          <a:srcRect/>
          <a:stretch>
            <a:fillRect/>
          </a:stretch>
        </p:blipFill>
        <p:spPr bwMode="auto">
          <a:xfrm>
            <a:off x="2238996" y="2068101"/>
            <a:ext cx="6700723" cy="3769374"/>
          </a:xfrm>
          <a:prstGeom prst="rect">
            <a:avLst/>
          </a:prstGeom>
          <a:noFill/>
          <a:ln w="9525">
            <a:noFill/>
            <a:miter lim="800000"/>
            <a:headEnd/>
            <a:tailEnd/>
          </a:ln>
        </p:spPr>
      </p:pic>
      <p:sp>
        <p:nvSpPr>
          <p:cNvPr id="3" name="TextBox 2"/>
          <p:cNvSpPr txBox="1"/>
          <p:nvPr/>
        </p:nvSpPr>
        <p:spPr>
          <a:xfrm>
            <a:off x="220717" y="2391266"/>
            <a:ext cx="2301766" cy="2308324"/>
          </a:xfrm>
          <a:prstGeom prst="rect">
            <a:avLst/>
          </a:prstGeom>
          <a:noFill/>
        </p:spPr>
        <p:txBody>
          <a:bodyPr wrap="square" rtlCol="0">
            <a:spAutoFit/>
          </a:bodyPr>
          <a:lstStyle/>
          <a:p>
            <a:r>
              <a:rPr lang="en-US" altLang="zh-CN" sz="3600" dirty="0" smtClean="0">
                <a:latin typeface="华文新魏" panose="02010800040101010101" pitchFamily="2" charset="-122"/>
                <a:ea typeface="华文新魏" panose="02010800040101010101" pitchFamily="2" charset="-122"/>
              </a:rPr>
              <a:t>2015</a:t>
            </a:r>
            <a:r>
              <a:rPr lang="zh-CN" altLang="en-US" sz="3600" dirty="0" smtClean="0">
                <a:latin typeface="华文新魏" panose="02010800040101010101" pitchFamily="2" charset="-122"/>
                <a:ea typeface="华文新魏" panose="02010800040101010101" pitchFamily="2" charset="-122"/>
              </a:rPr>
              <a:t>国内</a:t>
            </a:r>
            <a:r>
              <a:rPr lang="zh-CN" altLang="en-US" sz="3600" dirty="0">
                <a:latin typeface="华文新魏" panose="02010800040101010101" pitchFamily="2" charset="-122"/>
                <a:ea typeface="华文新魏" panose="02010800040101010101" pitchFamily="2" charset="-122"/>
              </a:rPr>
              <a:t>移动电商用户规模为</a:t>
            </a:r>
            <a:r>
              <a:rPr lang="en-US" altLang="zh-CN" sz="3600" dirty="0">
                <a:latin typeface="华文新魏" panose="02010800040101010101" pitchFamily="2" charset="-122"/>
                <a:ea typeface="华文新魏" panose="02010800040101010101" pitchFamily="2" charset="-122"/>
              </a:rPr>
              <a:t>4.12</a:t>
            </a:r>
            <a:r>
              <a:rPr lang="zh-CN" altLang="en-US" sz="3600" dirty="0">
                <a:latin typeface="华文新魏" panose="02010800040101010101" pitchFamily="2" charset="-122"/>
                <a:ea typeface="华文新魏" panose="02010800040101010101" pitchFamily="2" charset="-122"/>
              </a:rPr>
              <a:t>亿</a:t>
            </a:r>
          </a:p>
        </p:txBody>
      </p:sp>
      <p:sp>
        <p:nvSpPr>
          <p:cNvPr id="5" name="TextBox 4"/>
          <p:cNvSpPr txBox="1"/>
          <p:nvPr/>
        </p:nvSpPr>
        <p:spPr>
          <a:xfrm>
            <a:off x="9207062" y="2068101"/>
            <a:ext cx="2301766" cy="3046988"/>
          </a:xfrm>
          <a:prstGeom prst="rect">
            <a:avLst/>
          </a:prstGeom>
          <a:noFill/>
        </p:spPr>
        <p:txBody>
          <a:bodyPr wrap="square" rtlCol="0">
            <a:spAutoFit/>
          </a:bodyPr>
          <a:lstStyle/>
          <a:p>
            <a:r>
              <a:rPr lang="en-US" altLang="zh-CN" sz="3200" dirty="0">
                <a:latin typeface="华文新魏" panose="02010800040101010101" pitchFamily="2" charset="-122"/>
                <a:ea typeface="华文新魏" panose="02010800040101010101" pitchFamily="2" charset="-122"/>
              </a:rPr>
              <a:t>2015</a:t>
            </a:r>
            <a:r>
              <a:rPr lang="zh-CN" altLang="en-US" sz="3200" dirty="0">
                <a:latin typeface="华文新魏" panose="02010800040101010101" pitchFamily="2" charset="-122"/>
                <a:ea typeface="华文新魏" panose="02010800040101010101" pitchFamily="2" charset="-122"/>
              </a:rPr>
              <a:t>年中国移动网购市场交易规模达</a:t>
            </a:r>
            <a:r>
              <a:rPr lang="en-US" altLang="zh-CN" sz="3200" dirty="0">
                <a:latin typeface="华文新魏" panose="02010800040101010101" pitchFamily="2" charset="-122"/>
                <a:ea typeface="华文新魏" panose="02010800040101010101" pitchFamily="2" charset="-122"/>
              </a:rPr>
              <a:t>2.1</a:t>
            </a:r>
            <a:r>
              <a:rPr lang="zh-CN" altLang="en-US" sz="3200" dirty="0">
                <a:latin typeface="华文新魏" panose="02010800040101010101" pitchFamily="2" charset="-122"/>
                <a:ea typeface="华文新魏" panose="02010800040101010101" pitchFamily="2" charset="-122"/>
              </a:rPr>
              <a:t>万亿元，同比增长</a:t>
            </a:r>
            <a:r>
              <a:rPr lang="en-US" altLang="zh-CN" sz="3200" dirty="0">
                <a:latin typeface="华文新魏" panose="02010800040101010101" pitchFamily="2" charset="-122"/>
                <a:ea typeface="华文新魏" panose="02010800040101010101" pitchFamily="2" charset="-122"/>
              </a:rPr>
              <a:t>123.8%</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459715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653" y="1065086"/>
            <a:ext cx="8535451" cy="646331"/>
          </a:xfrm>
          <a:prstGeom prst="rect">
            <a:avLst/>
          </a:prstGeom>
          <a:noFill/>
        </p:spPr>
        <p:txBody>
          <a:bodyPr wrap="square" rtlCol="0">
            <a:spAutoFit/>
          </a:bodyPr>
          <a:lstStyle/>
          <a:p>
            <a:r>
              <a:rPr lang="zh-CN" altLang="en-US" sz="3600" dirty="0" smtClean="0">
                <a:latin typeface="华文新魏" panose="02010800040101010101" pitchFamily="2" charset="-122"/>
                <a:ea typeface="华文新魏" panose="02010800040101010101" pitchFamily="2" charset="-122"/>
              </a:rPr>
              <a:t>移动电子商务发展的条件</a:t>
            </a:r>
            <a:endParaRPr lang="zh-CN" altLang="en-US" sz="3600" dirty="0">
              <a:latin typeface="华文新魏" panose="02010800040101010101" pitchFamily="2" charset="-122"/>
              <a:ea typeface="华文新魏" panose="02010800040101010101" pitchFamily="2" charset="-122"/>
            </a:endParaRPr>
          </a:p>
        </p:txBody>
      </p:sp>
      <p:graphicFrame>
        <p:nvGraphicFramePr>
          <p:cNvPr id="9" name="图示 8"/>
          <p:cNvGraphicFramePr/>
          <p:nvPr>
            <p:extLst>
              <p:ext uri="{D42A27DB-BD31-4B8C-83A1-F6EECF244321}">
                <p14:modId xmlns:p14="http://schemas.microsoft.com/office/powerpoint/2010/main" val="1489247536"/>
              </p:ext>
            </p:extLst>
          </p:nvPr>
        </p:nvGraphicFramePr>
        <p:xfrm>
          <a:off x="1694329" y="1922928"/>
          <a:ext cx="9480177" cy="4047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324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265" y="984403"/>
            <a:ext cx="8535451" cy="646331"/>
          </a:xfrm>
          <a:prstGeom prst="rect">
            <a:avLst/>
          </a:prstGeom>
          <a:noFill/>
        </p:spPr>
        <p:txBody>
          <a:bodyPr wrap="square" rtlCol="0">
            <a:spAutoFit/>
          </a:bodyPr>
          <a:lstStyle/>
          <a:p>
            <a:r>
              <a:rPr lang="zh-CN" altLang="en-US" sz="3600" dirty="0">
                <a:latin typeface="华文新魏" panose="02010800040101010101" pitchFamily="2" charset="-122"/>
                <a:ea typeface="华文新魏" panose="02010800040101010101" pitchFamily="2" charset="-122"/>
              </a:rPr>
              <a:t>移动电子商务三</a:t>
            </a:r>
            <a:r>
              <a:rPr lang="zh-CN" altLang="en-US" sz="3600" dirty="0" smtClean="0">
                <a:latin typeface="华文新魏" panose="02010800040101010101" pitchFamily="2" charset="-122"/>
                <a:ea typeface="华文新魏" panose="02010800040101010101" pitchFamily="2" charset="-122"/>
              </a:rPr>
              <a:t>大</a:t>
            </a:r>
            <a:r>
              <a:rPr lang="zh-CN" altLang="en-US" sz="3600" dirty="0">
                <a:latin typeface="华文新魏" panose="02010800040101010101" pitchFamily="2" charset="-122"/>
                <a:ea typeface="华文新魏" panose="02010800040101010101" pitchFamily="2" charset="-122"/>
              </a:rPr>
              <a:t>领域</a:t>
            </a:r>
          </a:p>
        </p:txBody>
      </p:sp>
      <p:graphicFrame>
        <p:nvGraphicFramePr>
          <p:cNvPr id="9" name="图示 8"/>
          <p:cNvGraphicFramePr/>
          <p:nvPr>
            <p:extLst>
              <p:ext uri="{D42A27DB-BD31-4B8C-83A1-F6EECF244321}">
                <p14:modId xmlns:p14="http://schemas.microsoft.com/office/powerpoint/2010/main" val="3795785178"/>
              </p:ext>
            </p:extLst>
          </p:nvPr>
        </p:nvGraphicFramePr>
        <p:xfrm>
          <a:off x="1425388" y="2017058"/>
          <a:ext cx="9090212" cy="420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981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8834" y="553044"/>
            <a:ext cx="5559535" cy="646331"/>
          </a:xfrm>
          <a:prstGeom prst="rect">
            <a:avLst/>
          </a:prstGeom>
          <a:noFill/>
        </p:spPr>
        <p:txBody>
          <a:bodyPr wrap="none" rtlCol="0">
            <a:spAutoFit/>
          </a:bodyPr>
          <a:lstStyle/>
          <a:p>
            <a:r>
              <a:rPr kumimoji="1" lang="zh-CN" altLang="en-US" sz="3600" dirty="0" smtClean="0"/>
              <a:t>第三节 电子商务发展趋势</a:t>
            </a:r>
            <a:endParaRPr kumimoji="1" lang="zh-CN" altLang="en-US" sz="3600" dirty="0"/>
          </a:p>
        </p:txBody>
      </p:sp>
      <p:grpSp>
        <p:nvGrpSpPr>
          <p:cNvPr id="13" name="组合 12"/>
          <p:cNvGrpSpPr/>
          <p:nvPr/>
        </p:nvGrpSpPr>
        <p:grpSpPr>
          <a:xfrm>
            <a:off x="1131799" y="1517630"/>
            <a:ext cx="2016199" cy="2012799"/>
            <a:chOff x="1131799" y="1517630"/>
            <a:chExt cx="2016199" cy="2012799"/>
          </a:xfrm>
        </p:grpSpPr>
        <p:pic>
          <p:nvPicPr>
            <p:cNvPr id="5"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8056" y="2108530"/>
              <a:ext cx="1223683"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移动电子商务</a:t>
              </a:r>
              <a:endParaRPr lang="zh-CN" altLang="en-US" sz="2400" b="1" dirty="0">
                <a:latin typeface="华文新魏" panose="02010800040101010101" pitchFamily="2" charset="-122"/>
                <a:ea typeface="华文新魏" panose="02010800040101010101" pitchFamily="2" charset="-122"/>
              </a:endParaRPr>
            </a:p>
          </p:txBody>
        </p:sp>
      </p:grpSp>
      <p:grpSp>
        <p:nvGrpSpPr>
          <p:cNvPr id="20" name="组合 19"/>
          <p:cNvGrpSpPr/>
          <p:nvPr/>
        </p:nvGrpSpPr>
        <p:grpSpPr>
          <a:xfrm>
            <a:off x="8203564" y="1517630"/>
            <a:ext cx="2016199" cy="2012799"/>
            <a:chOff x="8203564" y="1517630"/>
            <a:chExt cx="2016199" cy="2012799"/>
          </a:xfrm>
        </p:grpSpPr>
        <p:pic>
          <p:nvPicPr>
            <p:cNvPr id="7"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07933" y="2129169"/>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云计算技术的应用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19" name="组合 18"/>
          <p:cNvGrpSpPr/>
          <p:nvPr/>
        </p:nvGrpSpPr>
        <p:grpSpPr>
          <a:xfrm>
            <a:off x="4855247" y="1517630"/>
            <a:ext cx="2016199" cy="2012799"/>
            <a:chOff x="4855247" y="1517630"/>
            <a:chExt cx="2016199" cy="2012799"/>
          </a:xfrm>
        </p:grpSpPr>
        <p:pic>
          <p:nvPicPr>
            <p:cNvPr id="6"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59616" y="2105872"/>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大数据技术的应用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1131799" y="3983571"/>
            <a:ext cx="2016199" cy="2012799"/>
            <a:chOff x="1131799" y="3983571"/>
            <a:chExt cx="2016199" cy="2012799"/>
          </a:xfrm>
        </p:grpSpPr>
        <p:pic>
          <p:nvPicPr>
            <p:cNvPr id="8"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36168" y="4805303"/>
              <a:ext cx="1407459"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泛在化</a:t>
              </a:r>
              <a:endParaRPr lang="zh-CN" altLang="en-US" sz="2400" b="1" dirty="0">
                <a:latin typeface="华文新魏" panose="02010800040101010101" pitchFamily="2" charset="-122"/>
                <a:ea typeface="华文新魏" panose="02010800040101010101" pitchFamily="2" charset="-122"/>
              </a:endParaRPr>
            </a:p>
          </p:txBody>
        </p:sp>
      </p:grpSp>
      <p:grpSp>
        <p:nvGrpSpPr>
          <p:cNvPr id="22" name="组合 21"/>
          <p:cNvGrpSpPr/>
          <p:nvPr/>
        </p:nvGrpSpPr>
        <p:grpSpPr>
          <a:xfrm>
            <a:off x="4855247" y="3983571"/>
            <a:ext cx="2016199" cy="2012799"/>
            <a:chOff x="4855247" y="3983571"/>
            <a:chExt cx="2016199" cy="2012799"/>
          </a:xfrm>
        </p:grpSpPr>
        <p:pic>
          <p:nvPicPr>
            <p:cNvPr id="9"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159616" y="4759136"/>
              <a:ext cx="1537020"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协同 商务</a:t>
              </a:r>
              <a:endParaRPr lang="zh-CN" altLang="en-US" sz="2400" b="1" dirty="0">
                <a:latin typeface="华文新魏" panose="02010800040101010101" pitchFamily="2" charset="-122"/>
                <a:ea typeface="华文新魏" panose="02010800040101010101" pitchFamily="2" charset="-122"/>
              </a:endParaRPr>
            </a:p>
          </p:txBody>
        </p:sp>
      </p:grpSp>
      <p:grpSp>
        <p:nvGrpSpPr>
          <p:cNvPr id="23" name="组合 22"/>
          <p:cNvGrpSpPr/>
          <p:nvPr/>
        </p:nvGrpSpPr>
        <p:grpSpPr>
          <a:xfrm>
            <a:off x="8203564" y="3983571"/>
            <a:ext cx="2016199" cy="2012799"/>
            <a:chOff x="8203564" y="3983571"/>
            <a:chExt cx="2016199" cy="2012799"/>
          </a:xfrm>
        </p:grpSpPr>
        <p:pic>
          <p:nvPicPr>
            <p:cNvPr id="10"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07933" y="4620636"/>
              <a:ext cx="1537020"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跨境电子  商务</a:t>
              </a:r>
              <a:endParaRPr lang="zh-CN" altLang="en-US" sz="2400" b="1" dirty="0">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14874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1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8" presetClass="emph" presetSubtype="0" fill="hold" nodeType="withEffect">
                                  <p:stCondLst>
                                    <p:cond delay="0"/>
                                  </p:stCondLst>
                                  <p:childTnLst>
                                    <p:animRot by="21600000">
                                      <p:cBhvr>
                                        <p:cTn id="26" dur="1000" fill="hold"/>
                                        <p:tgtEl>
                                          <p:spTgt spid="2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8" presetClass="emph" presetSubtype="0" fill="hold" nodeType="withEffect">
                                  <p:stCondLst>
                                    <p:cond delay="0"/>
                                  </p:stCondLst>
                                  <p:childTnLst>
                                    <p:animRot by="21600000">
                                      <p:cBhvr>
                                        <p:cTn id="34" dur="1000" fill="hold"/>
                                        <p:tgtEl>
                                          <p:spTgt spid="2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nodeType="withEffect">
                                  <p:stCondLst>
                                    <p:cond delay="0"/>
                                  </p:stCondLst>
                                  <p:childTnLst>
                                    <p:animRot by="21600000">
                                      <p:cBhvr>
                                        <p:cTn id="42" dur="1000" fill="hold"/>
                                        <p:tgtEl>
                                          <p:spTgt spid="2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0-#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par>
                                <p:cTn id="49" presetID="8" presetClass="emph" presetSubtype="0" fill="hold" nodeType="withEffect">
                                  <p:stCondLst>
                                    <p:cond delay="0"/>
                                  </p:stCondLst>
                                  <p:childTnLst>
                                    <p:animRot by="21600000">
                                      <p:cBhvr>
                                        <p:cTn id="50" dur="1000" fill="hold"/>
                                        <p:tgtEl>
                                          <p:spTgt spid="2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493" y="933225"/>
            <a:ext cx="11443447" cy="675042"/>
          </a:xfrm>
        </p:spPr>
        <p:txBody>
          <a:bodyPr>
            <a:normAutofit/>
          </a:bodyPr>
          <a:lstStyle/>
          <a:p>
            <a:r>
              <a:rPr lang="zh-CN" altLang="en-US" sz="2800" b="1" dirty="0" smtClean="0">
                <a:latin typeface="华文新魏" panose="02010800040101010101" pitchFamily="2" charset="-122"/>
                <a:ea typeface="华文新魏" panose="02010800040101010101" pitchFamily="2" charset="-122"/>
              </a:rPr>
              <a:t>我们的</a:t>
            </a:r>
            <a:r>
              <a:rPr lang="zh-CN" altLang="zh-CN" sz="2800" b="1" dirty="0" smtClean="0">
                <a:latin typeface="华文新魏" panose="02010800040101010101" pitchFamily="2" charset="-122"/>
                <a:ea typeface="华文新魏" panose="02010800040101010101" pitchFamily="2" charset="-122"/>
              </a:rPr>
              <a:t>工作</a:t>
            </a:r>
            <a:r>
              <a:rPr lang="zh-CN" altLang="zh-CN" sz="2800" b="1" dirty="0">
                <a:latin typeface="华文新魏" panose="02010800040101010101" pitchFamily="2" charset="-122"/>
                <a:ea typeface="华文新魏" panose="02010800040101010101" pitchFamily="2" charset="-122"/>
              </a:rPr>
              <a:t>、购物、娱乐、社交等活动越来越多地依赖互联网来完成</a:t>
            </a:r>
            <a:endParaRPr kumimoji="1" lang="zh-CN" altLang="en-US" sz="2800" b="1" dirty="0">
              <a:latin typeface="华文新魏" panose="02010800040101010101" pitchFamily="2" charset="-122"/>
              <a:ea typeface="华文新魏" panose="02010800040101010101" pitchFamily="2" charset="-122"/>
            </a:endParaRPr>
          </a:p>
        </p:txBody>
      </p:sp>
      <p:graphicFrame>
        <p:nvGraphicFramePr>
          <p:cNvPr id="3" name="图示 2"/>
          <p:cNvGraphicFramePr/>
          <p:nvPr>
            <p:extLst>
              <p:ext uri="{D42A27DB-BD31-4B8C-83A1-F6EECF244321}">
                <p14:modId xmlns:p14="http://schemas.microsoft.com/office/powerpoint/2010/main" val="708980083"/>
              </p:ext>
            </p:extLst>
          </p:nvPr>
        </p:nvGraphicFramePr>
        <p:xfrm>
          <a:off x="430305" y="1808565"/>
          <a:ext cx="11268635" cy="4269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631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华文新魏" panose="02010800040101010101" pitchFamily="2" charset="-122"/>
                <a:ea typeface="华文新魏" panose="02010800040101010101" pitchFamily="2" charset="-122"/>
              </a:rPr>
              <a:t>3.2</a:t>
            </a:r>
            <a:r>
              <a:rPr kumimoji="1" lang="zh-CN" altLang="en-US" dirty="0" smtClean="0">
                <a:latin typeface="华文新魏" panose="02010800040101010101" pitchFamily="2" charset="-122"/>
                <a:ea typeface="华文新魏" panose="02010800040101010101" pitchFamily="2" charset="-122"/>
              </a:rPr>
              <a:t> 大数据技术的应用</a:t>
            </a:r>
            <a:endParaRPr kumimoji="1" lang="zh-CN" altLang="en-US" dirty="0">
              <a:latin typeface="华文新魏" panose="02010800040101010101" pitchFamily="2" charset="-122"/>
              <a:ea typeface="华文新魏" panose="02010800040101010101" pitchFamily="2" charset="-122"/>
            </a:endParaRPr>
          </a:p>
        </p:txBody>
      </p:sp>
      <p:sp>
        <p:nvSpPr>
          <p:cNvPr id="3" name="棱台 2">
            <a:hlinkClick r:id="rId2" action="ppaction://hlinkfile"/>
          </p:cNvPr>
          <p:cNvSpPr/>
          <p:nvPr/>
        </p:nvSpPr>
        <p:spPr>
          <a:xfrm>
            <a:off x="7059706" y="1089212"/>
            <a:ext cx="564776" cy="52443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6951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661331" y="960956"/>
            <a:ext cx="5502985" cy="738664"/>
          </a:xfrm>
          <a:prstGeom prst="rect">
            <a:avLst/>
          </a:prstGeom>
        </p:spPr>
        <p:txBody>
          <a:bodyPr vert="horz" wrap="square" lIns="0" tIns="0" rIns="0" bIns="0" rtlCol="0">
            <a:spAutoFit/>
          </a:bodyPr>
          <a:lstStyle/>
          <a:p>
            <a:pPr marL="12700" marR="6350">
              <a:lnSpc>
                <a:spcPct val="150000"/>
              </a:lnSpc>
            </a:pPr>
            <a:r>
              <a:rPr lang="zh-CN" altLang="en-US" sz="3200" dirty="0">
                <a:latin typeface="华文新魏" panose="02010800040101010101" pitchFamily="2" charset="-122"/>
                <a:ea typeface="华文新魏" panose="02010800040101010101" pitchFamily="2" charset="-122"/>
              </a:rPr>
              <a:t>有趣的“大数据”经典</a:t>
            </a:r>
            <a:r>
              <a:rPr lang="zh-CN" altLang="en-US" sz="3200" dirty="0" smtClean="0">
                <a:latin typeface="华文新魏" panose="02010800040101010101" pitchFamily="2" charset="-122"/>
                <a:ea typeface="华文新魏" panose="02010800040101010101" pitchFamily="2" charset="-122"/>
              </a:rPr>
              <a:t>案例</a:t>
            </a:r>
            <a:r>
              <a:rPr lang="en-US" altLang="zh-CN" sz="3200" dirty="0" smtClean="0">
                <a:latin typeface="华文新魏" panose="02010800040101010101" pitchFamily="2" charset="-122"/>
                <a:ea typeface="华文新魏" panose="02010800040101010101" pitchFamily="2" charset="-122"/>
              </a:rPr>
              <a:t>1</a:t>
            </a:r>
            <a:endParaRPr sz="3200" dirty="0">
              <a:latin typeface="华文新魏" panose="02010800040101010101" pitchFamily="2" charset="-122"/>
              <a:ea typeface="华文新魏" panose="02010800040101010101" pitchFamily="2" charset="-122"/>
              <a:cs typeface="微软雅黑"/>
            </a:endParaRPr>
          </a:p>
        </p:txBody>
      </p:sp>
      <p:sp>
        <p:nvSpPr>
          <p:cNvPr id="5" name="object 3"/>
          <p:cNvSpPr txBox="1"/>
          <p:nvPr/>
        </p:nvSpPr>
        <p:spPr>
          <a:xfrm>
            <a:off x="661331" y="1895484"/>
            <a:ext cx="2586365" cy="751809"/>
          </a:xfrm>
          <a:prstGeom prst="rect">
            <a:avLst/>
          </a:prstGeom>
        </p:spPr>
        <p:txBody>
          <a:bodyPr vert="horz" wrap="square" lIns="0" tIns="0" rIns="0" bIns="0" rtlCol="0">
            <a:spAutoFit/>
          </a:bodyPr>
          <a:lstStyle/>
          <a:p>
            <a:pPr marL="12700" marR="6350">
              <a:lnSpc>
                <a:spcPct val="150000"/>
              </a:lnSpc>
            </a:pPr>
            <a:r>
              <a:rPr lang="zh-CN" altLang="en-US" sz="3600" dirty="0">
                <a:latin typeface="华文新魏" panose="02010800040101010101" pitchFamily="2" charset="-122"/>
                <a:ea typeface="华文新魏" panose="02010800040101010101" pitchFamily="2" charset="-122"/>
              </a:rPr>
              <a:t>啤酒与</a:t>
            </a:r>
            <a:r>
              <a:rPr lang="zh-CN" altLang="en-US" sz="3600" dirty="0" smtClean="0">
                <a:latin typeface="华文新魏" panose="02010800040101010101" pitchFamily="2" charset="-122"/>
                <a:ea typeface="华文新魏" panose="02010800040101010101" pitchFamily="2" charset="-122"/>
              </a:rPr>
              <a:t>尿布</a:t>
            </a:r>
            <a:endParaRPr sz="3600" dirty="0">
              <a:latin typeface="华文新魏" panose="02010800040101010101" pitchFamily="2" charset="-122"/>
              <a:ea typeface="华文新魏" panose="02010800040101010101" pitchFamily="2" charset="-122"/>
              <a:cs typeface="微软雅黑"/>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38" y="2712322"/>
            <a:ext cx="4457700" cy="3048000"/>
          </a:xfrm>
          <a:prstGeom prst="rect">
            <a:avLst/>
          </a:prstGeom>
        </p:spPr>
      </p:pic>
      <p:sp>
        <p:nvSpPr>
          <p:cNvPr id="7" name="object 3"/>
          <p:cNvSpPr txBox="1"/>
          <p:nvPr/>
        </p:nvSpPr>
        <p:spPr>
          <a:xfrm>
            <a:off x="5233331" y="2185334"/>
            <a:ext cx="6480447" cy="3877985"/>
          </a:xfrm>
          <a:prstGeom prst="rect">
            <a:avLst/>
          </a:prstGeom>
        </p:spPr>
        <p:txBody>
          <a:bodyPr vert="horz" wrap="square" lIns="0" tIns="0" rIns="0" bIns="0" rtlCol="0">
            <a:spAutoFit/>
          </a:bodyPr>
          <a:lstStyle/>
          <a:p>
            <a:pPr marL="12700" marR="6350">
              <a:lnSpc>
                <a:spcPct val="150000"/>
              </a:lnSpc>
            </a:pPr>
            <a:r>
              <a:rPr lang="zh-CN" altLang="en-US" sz="2400" dirty="0">
                <a:latin typeface="华文新魏" panose="02010800040101010101" pitchFamily="2" charset="-122"/>
                <a:ea typeface="华文新魏" panose="02010800040101010101" pitchFamily="2" charset="-122"/>
              </a:rPr>
              <a:t>全球零售业巨头沃尔玛在对消费者购物行为分析时发现，男性顾客在购买婴儿尿片时，常常会顺便搭配几瓶啤酒来犒劳自己，于是尝试推出了将啤酒和尿布摆在一起的促销手段。没想到这个举措居然使尿布和啤酒的销量都大幅增加了。如今，“啤酒</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尿布”的数据分析成果早已成了大数据技术应用的经典案例，被人津津乐道</a:t>
            </a:r>
            <a:r>
              <a:rPr lang="zh-CN" altLang="en-US" sz="2400" dirty="0" smtClean="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803616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240405" y="987850"/>
            <a:ext cx="5502985" cy="738664"/>
          </a:xfrm>
          <a:prstGeom prst="rect">
            <a:avLst/>
          </a:prstGeom>
        </p:spPr>
        <p:txBody>
          <a:bodyPr vert="horz" wrap="square" lIns="0" tIns="0" rIns="0" bIns="0" rtlCol="0">
            <a:spAutoFit/>
          </a:bodyPr>
          <a:lstStyle/>
          <a:p>
            <a:pPr marL="12700" marR="6350">
              <a:lnSpc>
                <a:spcPct val="150000"/>
              </a:lnSpc>
            </a:pPr>
            <a:r>
              <a:rPr lang="zh-CN" altLang="en-US" sz="3200" dirty="0">
                <a:latin typeface="华文新魏" panose="02010800040101010101" pitchFamily="2" charset="-122"/>
                <a:ea typeface="华文新魏" panose="02010800040101010101" pitchFamily="2" charset="-122"/>
              </a:rPr>
              <a:t>有趣的“大数据”经典</a:t>
            </a:r>
            <a:r>
              <a:rPr lang="zh-CN" altLang="en-US" sz="3200" dirty="0" smtClean="0">
                <a:latin typeface="华文新魏" panose="02010800040101010101" pitchFamily="2" charset="-122"/>
                <a:ea typeface="华文新魏" panose="02010800040101010101" pitchFamily="2" charset="-122"/>
              </a:rPr>
              <a:t>案例</a:t>
            </a:r>
            <a:r>
              <a:rPr lang="en-US" altLang="zh-CN" sz="3200" dirty="0" smtClean="0">
                <a:latin typeface="华文新魏" panose="02010800040101010101" pitchFamily="2" charset="-122"/>
                <a:ea typeface="华文新魏" panose="02010800040101010101" pitchFamily="2" charset="-122"/>
              </a:rPr>
              <a:t>2</a:t>
            </a:r>
            <a:endParaRPr sz="3200" dirty="0">
              <a:latin typeface="华文新魏" panose="02010800040101010101" pitchFamily="2" charset="-122"/>
              <a:ea typeface="华文新魏" panose="02010800040101010101" pitchFamily="2" charset="-122"/>
              <a:cs typeface="微软雅黑"/>
            </a:endParaRPr>
          </a:p>
        </p:txBody>
      </p:sp>
      <p:sp>
        <p:nvSpPr>
          <p:cNvPr id="5" name="object 3"/>
          <p:cNvSpPr txBox="1"/>
          <p:nvPr/>
        </p:nvSpPr>
        <p:spPr>
          <a:xfrm>
            <a:off x="251427" y="1881325"/>
            <a:ext cx="5298035" cy="830997"/>
          </a:xfrm>
          <a:prstGeom prst="rect">
            <a:avLst/>
          </a:prstGeom>
        </p:spPr>
        <p:txBody>
          <a:bodyPr vert="horz" wrap="square" lIns="0" tIns="0" rIns="0" bIns="0" rtlCol="0">
            <a:spAutoFit/>
          </a:bodyPr>
          <a:lstStyle/>
          <a:p>
            <a:pPr marL="12700" marR="6350">
              <a:lnSpc>
                <a:spcPct val="150000"/>
              </a:lnSpc>
            </a:pPr>
            <a:r>
              <a:rPr lang="en-US" altLang="zh-CN" sz="3600" dirty="0">
                <a:latin typeface="华文新魏" panose="02010800040101010101" pitchFamily="2" charset="-122"/>
                <a:ea typeface="华文新魏" panose="02010800040101010101" pitchFamily="2" charset="-122"/>
              </a:rPr>
              <a:t>Google</a:t>
            </a:r>
            <a:r>
              <a:rPr lang="zh-CN" altLang="en-US" sz="3600" dirty="0">
                <a:latin typeface="华文新魏" panose="02010800040101010101" pitchFamily="2" charset="-122"/>
                <a:ea typeface="华文新魏" panose="02010800040101010101" pitchFamily="2" charset="-122"/>
              </a:rPr>
              <a:t>成功预测冬季流感</a:t>
            </a:r>
          </a:p>
        </p:txBody>
      </p:sp>
      <p:sp>
        <p:nvSpPr>
          <p:cNvPr id="7" name="object 3"/>
          <p:cNvSpPr txBox="1"/>
          <p:nvPr/>
        </p:nvSpPr>
        <p:spPr>
          <a:xfrm>
            <a:off x="5233331" y="2185334"/>
            <a:ext cx="6480447" cy="3814762"/>
          </a:xfrm>
          <a:prstGeom prst="rect">
            <a:avLst/>
          </a:prstGeom>
        </p:spPr>
        <p:txBody>
          <a:bodyPr vert="horz" wrap="square" lIns="0" tIns="0" rIns="0" bIns="0" rtlCol="0">
            <a:spAutoFit/>
          </a:bodyPr>
          <a:lstStyle/>
          <a:p>
            <a:pPr marL="12700" marR="6350">
              <a:lnSpc>
                <a:spcPct val="150000"/>
              </a:lnSpc>
            </a:pPr>
            <a:endParaRPr lang="zh-CN" altLang="en-US" sz="2400" dirty="0"/>
          </a:p>
          <a:p>
            <a:pPr marL="12700" marR="6350">
              <a:lnSpc>
                <a:spcPct val="150000"/>
              </a:lnSpc>
            </a:pPr>
            <a:r>
              <a:rPr lang="zh-CN" altLang="en-US" sz="2400" dirty="0"/>
              <a:t>　　</a:t>
            </a:r>
            <a:r>
              <a:rPr lang="en-US" altLang="zh-CN" sz="2400" dirty="0">
                <a:latin typeface="华文新魏" panose="02010800040101010101" pitchFamily="2" charset="-122"/>
                <a:ea typeface="华文新魏" panose="02010800040101010101" pitchFamily="2" charset="-122"/>
              </a:rPr>
              <a:t>2009</a:t>
            </a:r>
            <a:r>
              <a:rPr lang="zh-CN" altLang="en-US" sz="2400" dirty="0">
                <a:latin typeface="华文新魏" panose="02010800040101010101" pitchFamily="2" charset="-122"/>
                <a:ea typeface="华文新魏" panose="02010800040101010101" pitchFamily="2" charset="-122"/>
              </a:rPr>
              <a:t>年，</a:t>
            </a:r>
            <a:r>
              <a:rPr lang="en-US" altLang="zh-CN" sz="2400" dirty="0">
                <a:latin typeface="华文新魏" panose="02010800040101010101" pitchFamily="2" charset="-122"/>
                <a:ea typeface="华文新魏" panose="02010800040101010101" pitchFamily="2" charset="-122"/>
              </a:rPr>
              <a:t>Google</a:t>
            </a:r>
            <a:r>
              <a:rPr lang="zh-CN" altLang="en-US" sz="2400" dirty="0">
                <a:latin typeface="华文新魏" panose="02010800040101010101" pitchFamily="2" charset="-122"/>
                <a:ea typeface="华文新魏" panose="02010800040101010101" pitchFamily="2" charset="-122"/>
              </a:rPr>
              <a:t>通过分析</a:t>
            </a:r>
            <a:r>
              <a:rPr lang="en-US" altLang="zh-CN" sz="2400" dirty="0">
                <a:latin typeface="华文新魏" panose="02010800040101010101" pitchFamily="2" charset="-122"/>
                <a:ea typeface="华文新魏" panose="02010800040101010101" pitchFamily="2" charset="-122"/>
              </a:rPr>
              <a:t>5000</a:t>
            </a:r>
            <a:r>
              <a:rPr lang="zh-CN" altLang="en-US" sz="2400" dirty="0">
                <a:latin typeface="华文新魏" panose="02010800040101010101" pitchFamily="2" charset="-122"/>
                <a:ea typeface="华文新魏" panose="02010800040101010101" pitchFamily="2" charset="-122"/>
              </a:rPr>
              <a:t>万条美国人最频繁检索的词汇，将之和美国疾病中心在</a:t>
            </a:r>
            <a:r>
              <a:rPr lang="en-US" altLang="zh-CN" sz="2400" dirty="0">
                <a:latin typeface="华文新魏" panose="02010800040101010101" pitchFamily="2" charset="-122"/>
                <a:ea typeface="华文新魏" panose="02010800040101010101" pitchFamily="2" charset="-122"/>
              </a:rPr>
              <a:t>2003</a:t>
            </a:r>
            <a:r>
              <a:rPr lang="zh-CN" altLang="en-US" sz="2400" dirty="0">
                <a:latin typeface="华文新魏" panose="02010800040101010101" pitchFamily="2" charset="-122"/>
                <a:ea typeface="华文新魏" panose="02010800040101010101" pitchFamily="2" charset="-122"/>
              </a:rPr>
              <a:t>年到</a:t>
            </a:r>
            <a:r>
              <a:rPr lang="en-US" altLang="zh-CN" sz="2400" dirty="0">
                <a:latin typeface="华文新魏" panose="02010800040101010101" pitchFamily="2" charset="-122"/>
                <a:ea typeface="华文新魏" panose="02010800040101010101" pitchFamily="2" charset="-122"/>
              </a:rPr>
              <a:t>2008</a:t>
            </a:r>
            <a:r>
              <a:rPr lang="zh-CN" altLang="en-US" sz="2400" dirty="0">
                <a:latin typeface="华文新魏" panose="02010800040101010101" pitchFamily="2" charset="-122"/>
                <a:ea typeface="华文新魏" panose="02010800040101010101" pitchFamily="2" charset="-122"/>
              </a:rPr>
              <a:t>年间季节性流感传播时期的数据进行比较，并建立一个特定的数学模型。最终</a:t>
            </a:r>
            <a:r>
              <a:rPr lang="en-US" altLang="zh-CN" sz="2400" dirty="0" err="1">
                <a:latin typeface="华文新魏" panose="02010800040101010101" pitchFamily="2" charset="-122"/>
                <a:ea typeface="华文新魏" panose="02010800040101010101" pitchFamily="2" charset="-122"/>
              </a:rPr>
              <a:t>google</a:t>
            </a:r>
            <a:r>
              <a:rPr lang="zh-CN" altLang="en-US" sz="2400" dirty="0">
                <a:latin typeface="华文新魏" panose="02010800040101010101" pitchFamily="2" charset="-122"/>
                <a:ea typeface="华文新魏" panose="02010800040101010101" pitchFamily="2" charset="-122"/>
              </a:rPr>
              <a:t>成功预测了</a:t>
            </a:r>
            <a:r>
              <a:rPr lang="en-US" altLang="zh-CN" sz="2400" dirty="0">
                <a:latin typeface="华文新魏" panose="02010800040101010101" pitchFamily="2" charset="-122"/>
                <a:ea typeface="华文新魏" panose="02010800040101010101" pitchFamily="2" charset="-122"/>
              </a:rPr>
              <a:t>2009</a:t>
            </a:r>
            <a:r>
              <a:rPr lang="zh-CN" altLang="en-US" sz="2400" dirty="0">
                <a:latin typeface="华文新魏" panose="02010800040101010101" pitchFamily="2" charset="-122"/>
                <a:ea typeface="华文新魏" panose="02010800040101010101" pitchFamily="2" charset="-122"/>
              </a:rPr>
              <a:t>冬季流感的传播甚至可以具体到特定的地区和州</a:t>
            </a:r>
            <a:r>
              <a:rPr lang="zh-CN" altLang="en-US" sz="2400" dirty="0" smtClean="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40" y="2712321"/>
            <a:ext cx="4996357" cy="3120919"/>
          </a:xfrm>
          <a:prstGeom prst="rect">
            <a:avLst/>
          </a:prstGeom>
        </p:spPr>
      </p:pic>
    </p:spTree>
    <p:extLst>
      <p:ext uri="{BB962C8B-B14F-4D97-AF65-F5344CB8AC3E}">
        <p14:creationId xmlns:p14="http://schemas.microsoft.com/office/powerpoint/2010/main" val="28622176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66571" y="994065"/>
            <a:ext cx="5502985" cy="668260"/>
          </a:xfrm>
          <a:prstGeom prst="rect">
            <a:avLst/>
          </a:prstGeom>
        </p:spPr>
        <p:txBody>
          <a:bodyPr vert="horz" wrap="square" lIns="0" tIns="0" rIns="0" bIns="0" rtlCol="0">
            <a:spAutoFit/>
          </a:bodyPr>
          <a:lstStyle/>
          <a:p>
            <a:pPr marL="12700" marR="6350">
              <a:lnSpc>
                <a:spcPct val="150000"/>
              </a:lnSpc>
            </a:pPr>
            <a:r>
              <a:rPr lang="zh-CN" altLang="en-US" sz="3200" dirty="0">
                <a:latin typeface="华文新魏" panose="02010800040101010101" pitchFamily="2" charset="-122"/>
                <a:ea typeface="华文新魏" panose="02010800040101010101" pitchFamily="2" charset="-122"/>
              </a:rPr>
              <a:t>有趣的“大数据”经典</a:t>
            </a:r>
            <a:r>
              <a:rPr lang="zh-CN" altLang="en-US" sz="3200" dirty="0" smtClean="0">
                <a:latin typeface="华文新魏" panose="02010800040101010101" pitchFamily="2" charset="-122"/>
                <a:ea typeface="华文新魏" panose="02010800040101010101" pitchFamily="2" charset="-122"/>
              </a:rPr>
              <a:t>案例</a:t>
            </a:r>
            <a:r>
              <a:rPr lang="en-US" altLang="zh-CN" sz="3200" dirty="0" smtClean="0">
                <a:latin typeface="华文新魏" panose="02010800040101010101" pitchFamily="2" charset="-122"/>
                <a:ea typeface="华文新魏" panose="02010800040101010101" pitchFamily="2" charset="-122"/>
              </a:rPr>
              <a:t>3</a:t>
            </a:r>
            <a:endParaRPr sz="3200" dirty="0">
              <a:latin typeface="华文新魏" panose="02010800040101010101" pitchFamily="2" charset="-122"/>
              <a:ea typeface="华文新魏" panose="02010800040101010101" pitchFamily="2" charset="-122"/>
              <a:cs typeface="微软雅黑"/>
            </a:endParaRPr>
          </a:p>
        </p:txBody>
      </p:sp>
      <p:sp>
        <p:nvSpPr>
          <p:cNvPr id="5" name="object 3"/>
          <p:cNvSpPr txBox="1"/>
          <p:nvPr/>
        </p:nvSpPr>
        <p:spPr>
          <a:xfrm>
            <a:off x="251427" y="1881325"/>
            <a:ext cx="5298035" cy="751809"/>
          </a:xfrm>
          <a:prstGeom prst="rect">
            <a:avLst/>
          </a:prstGeom>
        </p:spPr>
        <p:txBody>
          <a:bodyPr vert="horz" wrap="square" lIns="0" tIns="0" rIns="0" bIns="0" rtlCol="0">
            <a:spAutoFit/>
          </a:bodyPr>
          <a:lstStyle/>
          <a:p>
            <a:pPr marL="12700" marR="6350">
              <a:lnSpc>
                <a:spcPct val="150000"/>
              </a:lnSpc>
            </a:pPr>
            <a:r>
              <a:rPr lang="zh-CN" altLang="en-US" sz="3600" dirty="0">
                <a:latin typeface="华文新魏" panose="02010800040101010101" pitchFamily="2" charset="-122"/>
                <a:ea typeface="华文新魏" panose="02010800040101010101" pitchFamily="2" charset="-122"/>
              </a:rPr>
              <a:t>超市预知高中生顾客</a:t>
            </a:r>
            <a:r>
              <a:rPr lang="zh-CN" altLang="en-US" sz="3600" dirty="0" smtClean="0">
                <a:latin typeface="华文新魏" panose="02010800040101010101" pitchFamily="2" charset="-122"/>
                <a:ea typeface="华文新魏" panose="02010800040101010101" pitchFamily="2" charset="-122"/>
              </a:rPr>
              <a:t>怀孕</a:t>
            </a:r>
            <a:endParaRPr lang="zh-CN" altLang="en-US" sz="3600" dirty="0">
              <a:latin typeface="华文新魏" panose="02010800040101010101" pitchFamily="2" charset="-122"/>
              <a:ea typeface="华文新魏" panose="02010800040101010101" pitchFamily="2" charset="-122"/>
            </a:endParaRPr>
          </a:p>
        </p:txBody>
      </p:sp>
      <p:sp>
        <p:nvSpPr>
          <p:cNvPr id="7" name="object 3"/>
          <p:cNvSpPr txBox="1"/>
          <p:nvPr/>
        </p:nvSpPr>
        <p:spPr>
          <a:xfrm>
            <a:off x="5233331" y="2185334"/>
            <a:ext cx="6480447" cy="3323987"/>
          </a:xfrm>
          <a:prstGeom prst="rect">
            <a:avLst/>
          </a:prstGeom>
        </p:spPr>
        <p:txBody>
          <a:bodyPr vert="horz" wrap="square" lIns="0" tIns="0" rIns="0" bIns="0" rtlCol="0">
            <a:spAutoFit/>
          </a:bodyPr>
          <a:lstStyle/>
          <a:p>
            <a:pPr marL="12700" marR="6350">
              <a:lnSpc>
                <a:spcPct val="150000"/>
              </a:lnSpc>
            </a:pPr>
            <a:r>
              <a:rPr lang="zh-CN" altLang="en-US" sz="2400" dirty="0" smtClean="0">
                <a:latin typeface="华文新魏" panose="02010800040101010101" pitchFamily="2" charset="-122"/>
                <a:ea typeface="华文新魏" panose="02010800040101010101" pitchFamily="2" charset="-122"/>
              </a:rPr>
              <a:t>      明尼苏达州</a:t>
            </a:r>
            <a:r>
              <a:rPr lang="zh-CN" altLang="en-US" sz="2400" dirty="0">
                <a:latin typeface="华文新魏" panose="02010800040101010101" pitchFamily="2" charset="-122"/>
                <a:ea typeface="华文新魏" panose="02010800040101010101" pitchFamily="2" charset="-122"/>
              </a:rPr>
              <a:t>一家塔吉特门店被客户投诉，一位中年男子指控塔吉特将婴儿产品优惠券寄给他的女儿</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一个高中生。但没多久他却来电道歉，因为女儿经他逼问后坦承自己真的怀孕了。塔吉特百货就是靠着分析用户所有的购物数据，然后通过相关关系分析得出事情的真实状况</a:t>
            </a:r>
            <a:r>
              <a:rPr lang="zh-CN" altLang="en-US" sz="2400" dirty="0" smtClean="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61" y="2633131"/>
            <a:ext cx="3478924" cy="3656287"/>
          </a:xfrm>
          <a:prstGeom prst="rect">
            <a:avLst/>
          </a:prstGeom>
        </p:spPr>
      </p:pic>
    </p:spTree>
    <p:extLst>
      <p:ext uri="{BB962C8B-B14F-4D97-AF65-F5344CB8AC3E}">
        <p14:creationId xmlns:p14="http://schemas.microsoft.com/office/powerpoint/2010/main" val="2340027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495037" y="1002150"/>
            <a:ext cx="6107561" cy="668260"/>
          </a:xfrm>
          <a:prstGeom prst="rect">
            <a:avLst/>
          </a:prstGeom>
        </p:spPr>
        <p:txBody>
          <a:bodyPr vert="horz" wrap="square" lIns="0" tIns="0" rIns="0" bIns="0" rtlCol="0">
            <a:spAutoFit/>
          </a:bodyPr>
          <a:lstStyle/>
          <a:p>
            <a:pPr marL="12700" marR="6350">
              <a:lnSpc>
                <a:spcPct val="150000"/>
              </a:lnSpc>
            </a:pPr>
            <a:r>
              <a:rPr lang="zh-CN" altLang="en-US" sz="3200" b="1" dirty="0" smtClean="0">
                <a:latin typeface="华文新魏" panose="02010800040101010101" pitchFamily="2" charset="-122"/>
                <a:ea typeface="华文新魏" panose="02010800040101010101" pitchFamily="2" charset="-122"/>
                <a:cs typeface="微软雅黑"/>
              </a:rPr>
              <a:t>大数据应用体现在两个方面</a:t>
            </a:r>
            <a:endParaRPr sz="3200" b="1" dirty="0">
              <a:latin typeface="华文新魏" panose="02010800040101010101" pitchFamily="2" charset="-122"/>
              <a:ea typeface="华文新魏" panose="02010800040101010101" pitchFamily="2" charset="-122"/>
              <a:cs typeface="微软雅黑"/>
            </a:endParaRPr>
          </a:p>
        </p:txBody>
      </p:sp>
      <p:graphicFrame>
        <p:nvGraphicFramePr>
          <p:cNvPr id="6" name="图示 5"/>
          <p:cNvGraphicFramePr/>
          <p:nvPr>
            <p:extLst>
              <p:ext uri="{D42A27DB-BD31-4B8C-83A1-F6EECF244321}">
                <p14:modId xmlns:p14="http://schemas.microsoft.com/office/powerpoint/2010/main" val="4134770493"/>
              </p:ext>
            </p:extLst>
          </p:nvPr>
        </p:nvGraphicFramePr>
        <p:xfrm>
          <a:off x="785942" y="1900050"/>
          <a:ext cx="10818870" cy="4393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1906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8834" y="553044"/>
            <a:ext cx="5559535" cy="646331"/>
          </a:xfrm>
          <a:prstGeom prst="rect">
            <a:avLst/>
          </a:prstGeom>
          <a:noFill/>
        </p:spPr>
        <p:txBody>
          <a:bodyPr wrap="none" rtlCol="0">
            <a:spAutoFit/>
          </a:bodyPr>
          <a:lstStyle/>
          <a:p>
            <a:r>
              <a:rPr kumimoji="1" lang="zh-CN" altLang="en-US" sz="3600" dirty="0" smtClean="0"/>
              <a:t>第三节 电子商务发展趋势</a:t>
            </a:r>
            <a:endParaRPr kumimoji="1" lang="zh-CN" altLang="en-US" sz="3600" dirty="0"/>
          </a:p>
        </p:txBody>
      </p:sp>
      <p:grpSp>
        <p:nvGrpSpPr>
          <p:cNvPr id="13" name="组合 12"/>
          <p:cNvGrpSpPr/>
          <p:nvPr/>
        </p:nvGrpSpPr>
        <p:grpSpPr>
          <a:xfrm>
            <a:off x="1131799" y="1517630"/>
            <a:ext cx="2016199" cy="2012799"/>
            <a:chOff x="1131799" y="1517630"/>
            <a:chExt cx="2016199" cy="2012799"/>
          </a:xfrm>
        </p:grpSpPr>
        <p:pic>
          <p:nvPicPr>
            <p:cNvPr id="5"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8056" y="2108530"/>
              <a:ext cx="1223683"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移动电子商务</a:t>
              </a:r>
              <a:endParaRPr lang="zh-CN" altLang="en-US" sz="2400" b="1" dirty="0">
                <a:latin typeface="华文新魏" panose="02010800040101010101" pitchFamily="2" charset="-122"/>
                <a:ea typeface="华文新魏" panose="02010800040101010101" pitchFamily="2" charset="-122"/>
              </a:endParaRPr>
            </a:p>
          </p:txBody>
        </p:sp>
      </p:grpSp>
      <p:grpSp>
        <p:nvGrpSpPr>
          <p:cNvPr id="20" name="组合 19"/>
          <p:cNvGrpSpPr/>
          <p:nvPr/>
        </p:nvGrpSpPr>
        <p:grpSpPr>
          <a:xfrm>
            <a:off x="8203564" y="1517630"/>
            <a:ext cx="2016199" cy="2012799"/>
            <a:chOff x="8203564" y="1517630"/>
            <a:chExt cx="2016199" cy="2012799"/>
          </a:xfrm>
        </p:grpSpPr>
        <p:pic>
          <p:nvPicPr>
            <p:cNvPr id="7"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07933" y="2129169"/>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云计算技术的应用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19" name="组合 18"/>
          <p:cNvGrpSpPr/>
          <p:nvPr/>
        </p:nvGrpSpPr>
        <p:grpSpPr>
          <a:xfrm>
            <a:off x="4855247" y="1517630"/>
            <a:ext cx="2016199" cy="2012799"/>
            <a:chOff x="4855247" y="1517630"/>
            <a:chExt cx="2016199" cy="2012799"/>
          </a:xfrm>
        </p:grpSpPr>
        <p:pic>
          <p:nvPicPr>
            <p:cNvPr id="6"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59616" y="2105872"/>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大数据技术的应用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1131799" y="3983571"/>
            <a:ext cx="2016199" cy="2012799"/>
            <a:chOff x="1131799" y="3983571"/>
            <a:chExt cx="2016199" cy="2012799"/>
          </a:xfrm>
        </p:grpSpPr>
        <p:pic>
          <p:nvPicPr>
            <p:cNvPr id="8"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36168" y="4805303"/>
              <a:ext cx="1407459"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泛在化</a:t>
              </a:r>
              <a:endParaRPr lang="zh-CN" altLang="en-US" sz="2400" b="1" dirty="0">
                <a:latin typeface="华文新魏" panose="02010800040101010101" pitchFamily="2" charset="-122"/>
                <a:ea typeface="华文新魏" panose="02010800040101010101" pitchFamily="2" charset="-122"/>
              </a:endParaRPr>
            </a:p>
          </p:txBody>
        </p:sp>
      </p:grpSp>
      <p:grpSp>
        <p:nvGrpSpPr>
          <p:cNvPr id="22" name="组合 21"/>
          <p:cNvGrpSpPr/>
          <p:nvPr/>
        </p:nvGrpSpPr>
        <p:grpSpPr>
          <a:xfrm>
            <a:off x="4855247" y="3983571"/>
            <a:ext cx="2016199" cy="2012799"/>
            <a:chOff x="4855247" y="3983571"/>
            <a:chExt cx="2016199" cy="2012799"/>
          </a:xfrm>
        </p:grpSpPr>
        <p:pic>
          <p:nvPicPr>
            <p:cNvPr id="9"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159616" y="4759136"/>
              <a:ext cx="1537020"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协同 商务</a:t>
              </a:r>
              <a:endParaRPr lang="zh-CN" altLang="en-US" sz="2400" b="1" dirty="0">
                <a:latin typeface="华文新魏" panose="02010800040101010101" pitchFamily="2" charset="-122"/>
                <a:ea typeface="华文新魏" panose="02010800040101010101" pitchFamily="2" charset="-122"/>
              </a:endParaRPr>
            </a:p>
          </p:txBody>
        </p:sp>
      </p:grpSp>
      <p:grpSp>
        <p:nvGrpSpPr>
          <p:cNvPr id="23" name="组合 22"/>
          <p:cNvGrpSpPr/>
          <p:nvPr/>
        </p:nvGrpSpPr>
        <p:grpSpPr>
          <a:xfrm>
            <a:off x="8203564" y="3983571"/>
            <a:ext cx="2016199" cy="2012799"/>
            <a:chOff x="8203564" y="3983571"/>
            <a:chExt cx="2016199" cy="2012799"/>
          </a:xfrm>
        </p:grpSpPr>
        <p:pic>
          <p:nvPicPr>
            <p:cNvPr id="10"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07933" y="4620636"/>
              <a:ext cx="1537020"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跨境电子  商务</a:t>
              </a:r>
              <a:endParaRPr lang="zh-CN" altLang="en-US" sz="2400" b="1" dirty="0">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11475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1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8" presetClass="emph" presetSubtype="0" fill="hold" nodeType="withEffect">
                                  <p:stCondLst>
                                    <p:cond delay="0"/>
                                  </p:stCondLst>
                                  <p:childTnLst>
                                    <p:animRot by="21600000">
                                      <p:cBhvr>
                                        <p:cTn id="26" dur="1000" fill="hold"/>
                                        <p:tgtEl>
                                          <p:spTgt spid="2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8" presetClass="emph" presetSubtype="0" fill="hold" nodeType="withEffect">
                                  <p:stCondLst>
                                    <p:cond delay="0"/>
                                  </p:stCondLst>
                                  <p:childTnLst>
                                    <p:animRot by="21600000">
                                      <p:cBhvr>
                                        <p:cTn id="34" dur="1000" fill="hold"/>
                                        <p:tgtEl>
                                          <p:spTgt spid="2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nodeType="withEffect">
                                  <p:stCondLst>
                                    <p:cond delay="0"/>
                                  </p:stCondLst>
                                  <p:childTnLst>
                                    <p:animRot by="21600000">
                                      <p:cBhvr>
                                        <p:cTn id="42" dur="1000" fill="hold"/>
                                        <p:tgtEl>
                                          <p:spTgt spid="2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0-#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par>
                                <p:cTn id="49" presetID="8" presetClass="emph" presetSubtype="0" fill="hold" nodeType="withEffect">
                                  <p:stCondLst>
                                    <p:cond delay="0"/>
                                  </p:stCondLst>
                                  <p:childTnLst>
                                    <p:animRot by="21600000">
                                      <p:cBhvr>
                                        <p:cTn id="50" dur="1000" fill="hold"/>
                                        <p:tgtEl>
                                          <p:spTgt spid="2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3.3</a:t>
            </a:r>
            <a:r>
              <a:rPr lang="zh-CN" altLang="en-US" b="1" dirty="0">
                <a:latin typeface="华文新魏" panose="02010800040101010101" pitchFamily="2" charset="-122"/>
                <a:ea typeface="华文新魏" panose="02010800040101010101" pitchFamily="2" charset="-122"/>
              </a:rPr>
              <a:t>云计算技术的应用</a:t>
            </a:r>
          </a:p>
        </p:txBody>
      </p:sp>
      <p:sp>
        <p:nvSpPr>
          <p:cNvPr id="4" name="object 4"/>
          <p:cNvSpPr/>
          <p:nvPr/>
        </p:nvSpPr>
        <p:spPr>
          <a:xfrm>
            <a:off x="3256269" y="2247553"/>
            <a:ext cx="1659635" cy="694943"/>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p:nvPr/>
        </p:nvSpPr>
        <p:spPr>
          <a:xfrm>
            <a:off x="1566153" y="3418120"/>
            <a:ext cx="1368425" cy="1157287"/>
          </a:xfrm>
          <a:prstGeom prst="rect">
            <a:avLst/>
          </a:prstGeom>
          <a:blipFill>
            <a:blip r:embed="rId3" cstate="print"/>
            <a:stretch>
              <a:fillRect/>
            </a:stretch>
          </a:blipFill>
        </p:spPr>
        <p:txBody>
          <a:bodyPr wrap="square" lIns="0" tIns="0" rIns="0" bIns="0" rtlCol="0">
            <a:spAutoFit/>
          </a:bodyPr>
          <a:lstStyle/>
          <a:p>
            <a:endParaRPr/>
          </a:p>
        </p:txBody>
      </p:sp>
      <p:sp>
        <p:nvSpPr>
          <p:cNvPr id="6" name="object 6"/>
          <p:cNvSpPr/>
          <p:nvPr/>
        </p:nvSpPr>
        <p:spPr>
          <a:xfrm>
            <a:off x="2609140" y="4840321"/>
            <a:ext cx="1162050" cy="598487"/>
          </a:xfrm>
          <a:prstGeom prst="rect">
            <a:avLst/>
          </a:prstGeom>
          <a:blipFill>
            <a:blip r:embed="rId4" cstate="print"/>
            <a:stretch>
              <a:fillRect/>
            </a:stretch>
          </a:blipFill>
        </p:spPr>
        <p:txBody>
          <a:bodyPr wrap="square" lIns="0" tIns="0" rIns="0" bIns="0" rtlCol="0">
            <a:spAutoFit/>
          </a:bodyPr>
          <a:lstStyle/>
          <a:p>
            <a:endParaRPr/>
          </a:p>
        </p:txBody>
      </p:sp>
      <p:sp>
        <p:nvSpPr>
          <p:cNvPr id="7" name="object 7"/>
          <p:cNvSpPr/>
          <p:nvPr/>
        </p:nvSpPr>
        <p:spPr>
          <a:xfrm>
            <a:off x="2719820" y="3011911"/>
            <a:ext cx="2731008" cy="1883664"/>
          </a:xfrm>
          <a:prstGeom prst="rect">
            <a:avLst/>
          </a:prstGeom>
          <a:blipFill>
            <a:blip r:embed="rId5" cstate="print"/>
            <a:stretch>
              <a:fillRect/>
            </a:stretch>
          </a:blipFill>
        </p:spPr>
        <p:txBody>
          <a:bodyPr wrap="square" lIns="0" tIns="0" rIns="0" bIns="0" rtlCol="0">
            <a:spAutoFit/>
          </a:bodyPr>
          <a:lstStyle/>
          <a:p>
            <a:endParaRPr/>
          </a:p>
        </p:txBody>
      </p:sp>
      <p:sp>
        <p:nvSpPr>
          <p:cNvPr id="8" name="object 8"/>
          <p:cNvSpPr/>
          <p:nvPr/>
        </p:nvSpPr>
        <p:spPr>
          <a:xfrm>
            <a:off x="6897105" y="2197261"/>
            <a:ext cx="2609088" cy="1792224"/>
          </a:xfrm>
          <a:prstGeom prst="rect">
            <a:avLst/>
          </a:prstGeom>
          <a:blipFill>
            <a:blip r:embed="rId6" cstate="print"/>
            <a:stretch>
              <a:fillRect/>
            </a:stretch>
          </a:blipFill>
        </p:spPr>
        <p:txBody>
          <a:bodyPr wrap="square" lIns="0" tIns="0" rIns="0" bIns="0" rtlCol="0">
            <a:spAutoFit/>
          </a:bodyPr>
          <a:lstStyle/>
          <a:p>
            <a:endParaRPr/>
          </a:p>
        </p:txBody>
      </p:sp>
      <p:sp>
        <p:nvSpPr>
          <p:cNvPr id="9" name="object 9"/>
          <p:cNvSpPr/>
          <p:nvPr/>
        </p:nvSpPr>
        <p:spPr>
          <a:xfrm>
            <a:off x="5961368" y="3853848"/>
            <a:ext cx="2549651" cy="1720595"/>
          </a:xfrm>
          <a:prstGeom prst="rect">
            <a:avLst/>
          </a:prstGeom>
          <a:blipFill>
            <a:blip r:embed="rId7" cstate="print"/>
            <a:stretch>
              <a:fillRect/>
            </a:stretch>
          </a:blipFill>
        </p:spPr>
        <p:txBody>
          <a:bodyPr wrap="square" lIns="0" tIns="0" rIns="0" bIns="0" rtlCol="0">
            <a:spAutoFit/>
          </a:bodyPr>
          <a:lstStyle/>
          <a:p>
            <a:endParaRPr/>
          </a:p>
        </p:txBody>
      </p:sp>
      <p:sp>
        <p:nvSpPr>
          <p:cNvPr id="10" name="object 10"/>
          <p:cNvSpPr/>
          <p:nvPr/>
        </p:nvSpPr>
        <p:spPr>
          <a:xfrm>
            <a:off x="8373860" y="3782220"/>
            <a:ext cx="2336291" cy="1805939"/>
          </a:xfrm>
          <a:prstGeom prst="rect">
            <a:avLst/>
          </a:prstGeom>
          <a:blipFill>
            <a:blip r:embed="rId8" cstate="print"/>
            <a:stretch>
              <a:fillRect/>
            </a:stretch>
          </a:blipFill>
        </p:spPr>
        <p:txBody>
          <a:bodyPr wrap="square" lIns="0" tIns="0" rIns="0" bIns="0" rtlCol="0">
            <a:spAutoFit/>
          </a:bodyPr>
          <a:lstStyle/>
          <a:p>
            <a:endParaRPr/>
          </a:p>
        </p:txBody>
      </p:sp>
      <p:sp>
        <p:nvSpPr>
          <p:cNvPr id="11" name="object 11"/>
          <p:cNvSpPr/>
          <p:nvPr/>
        </p:nvSpPr>
        <p:spPr>
          <a:xfrm>
            <a:off x="5274553" y="3040096"/>
            <a:ext cx="1600200" cy="554037"/>
          </a:xfrm>
          <a:prstGeom prst="rect">
            <a:avLst/>
          </a:prstGeom>
          <a:blipFill>
            <a:blip r:embed="rId9" cstate="print"/>
            <a:stretch>
              <a:fillRect/>
            </a:stretch>
          </a:blipFill>
        </p:spPr>
        <p:txBody>
          <a:bodyPr wrap="square" lIns="0" tIns="0" rIns="0" bIns="0" rtlCol="0">
            <a:spAutoFit/>
          </a:bodyPr>
          <a:lstStyle/>
          <a:p>
            <a:endParaRPr/>
          </a:p>
        </p:txBody>
      </p:sp>
      <p:sp>
        <p:nvSpPr>
          <p:cNvPr id="12" name="object 12"/>
          <p:cNvSpPr/>
          <p:nvPr/>
        </p:nvSpPr>
        <p:spPr>
          <a:xfrm>
            <a:off x="4193529" y="4913346"/>
            <a:ext cx="1642999" cy="465137"/>
          </a:xfrm>
          <a:prstGeom prst="rect">
            <a:avLst/>
          </a:prstGeom>
          <a:blipFill>
            <a:blip r:embed="rId10" cstate="print"/>
            <a:stretch>
              <a:fillRect/>
            </a:stretch>
          </a:blipFill>
        </p:spPr>
        <p:txBody>
          <a:bodyPr wrap="square" lIns="0" tIns="0" rIns="0" bIns="0" rtlCol="0">
            <a:spAutoFit/>
          </a:bodyPr>
          <a:lstStyle/>
          <a:p>
            <a:endParaRPr/>
          </a:p>
        </p:txBody>
      </p:sp>
    </p:spTree>
    <p:extLst>
      <p:ext uri="{BB962C8B-B14F-4D97-AF65-F5344CB8AC3E}">
        <p14:creationId xmlns:p14="http://schemas.microsoft.com/office/powerpoint/2010/main" val="20654178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950372" y="1024759"/>
            <a:ext cx="3767960" cy="707886"/>
          </a:xfrm>
          <a:prstGeom prst="rect">
            <a:avLst/>
          </a:prstGeom>
          <a:noFill/>
        </p:spPr>
        <p:txBody>
          <a:bodyPr wrap="square" rtlCol="0">
            <a:spAutoFit/>
          </a:bodyPr>
          <a:lstStyle/>
          <a:p>
            <a:r>
              <a:rPr lang="zh-CN" altLang="en-US" sz="4000" dirty="0" smtClean="0">
                <a:latin typeface="华文新魏" panose="02010800040101010101" pitchFamily="2" charset="-122"/>
                <a:ea typeface="华文新魏" panose="02010800040101010101" pitchFamily="2" charset="-122"/>
              </a:rPr>
              <a:t>云服务有 三种</a:t>
            </a:r>
            <a:endParaRPr lang="zh-CN" altLang="en-US" sz="4000" dirty="0">
              <a:latin typeface="华文新魏" panose="02010800040101010101" pitchFamily="2" charset="-122"/>
              <a:ea typeface="华文新魏" panose="02010800040101010101" pitchFamily="2" charset="-122"/>
            </a:endParaRPr>
          </a:p>
        </p:txBody>
      </p:sp>
      <p:graphicFrame>
        <p:nvGraphicFramePr>
          <p:cNvPr id="16" name="图示 15"/>
          <p:cNvGraphicFramePr/>
          <p:nvPr>
            <p:extLst>
              <p:ext uri="{D42A27DB-BD31-4B8C-83A1-F6EECF244321}">
                <p14:modId xmlns:p14="http://schemas.microsoft.com/office/powerpoint/2010/main" val="599063177"/>
              </p:ext>
            </p:extLst>
          </p:nvPr>
        </p:nvGraphicFramePr>
        <p:xfrm>
          <a:off x="2490950" y="1954925"/>
          <a:ext cx="7211849" cy="4464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6012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286603"/>
            <a:ext cx="9445214" cy="1450757"/>
          </a:xfrm>
        </p:spPr>
        <p:txBody>
          <a:bodyPr>
            <a:normAutofit/>
          </a:bodyPr>
          <a:lstStyle/>
          <a:p>
            <a:pPr lvl="0"/>
            <a:r>
              <a:rPr lang="zh-CN" altLang="en-US" sz="3200" b="1" dirty="0">
                <a:latin typeface="华文新魏" panose="02010800040101010101" pitchFamily="2" charset="-122"/>
                <a:ea typeface="华文新魏" panose="02010800040101010101" pitchFamily="2" charset="-122"/>
              </a:rPr>
              <a:t>云计算技术</a:t>
            </a:r>
            <a:r>
              <a:rPr lang="zh-CN" altLang="zh-CN" sz="3200" dirty="0" smtClean="0">
                <a:latin typeface="华文新魏" panose="02010800040101010101" pitchFamily="2" charset="-122"/>
                <a:ea typeface="华文新魏" panose="02010800040101010101" pitchFamily="2" charset="-122"/>
              </a:rPr>
              <a:t>会</a:t>
            </a:r>
            <a:r>
              <a:rPr lang="zh-CN" altLang="zh-CN" sz="3200" dirty="0">
                <a:latin typeface="华文新魏" panose="02010800040101010101" pitchFamily="2" charset="-122"/>
                <a:ea typeface="华文新魏" panose="02010800040101010101" pitchFamily="2" charset="-122"/>
              </a:rPr>
              <a:t>引发电子商务三个方面的变革</a:t>
            </a:r>
            <a:endParaRPr lang="zh-CN" altLang="en-US" sz="3200" dirty="0"/>
          </a:p>
        </p:txBody>
      </p:sp>
      <p:graphicFrame>
        <p:nvGraphicFramePr>
          <p:cNvPr id="5" name="图示 4"/>
          <p:cNvGraphicFramePr/>
          <p:nvPr>
            <p:extLst>
              <p:ext uri="{D42A27DB-BD31-4B8C-83A1-F6EECF244321}">
                <p14:modId xmlns:p14="http://schemas.microsoft.com/office/powerpoint/2010/main" val="3590551628"/>
              </p:ext>
            </p:extLst>
          </p:nvPr>
        </p:nvGraphicFramePr>
        <p:xfrm>
          <a:off x="497541" y="1896035"/>
          <a:ext cx="11322424" cy="438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119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8834" y="553044"/>
            <a:ext cx="5559535" cy="646331"/>
          </a:xfrm>
          <a:prstGeom prst="rect">
            <a:avLst/>
          </a:prstGeom>
          <a:noFill/>
        </p:spPr>
        <p:txBody>
          <a:bodyPr wrap="none" rtlCol="0">
            <a:spAutoFit/>
          </a:bodyPr>
          <a:lstStyle/>
          <a:p>
            <a:r>
              <a:rPr kumimoji="1" lang="zh-CN" altLang="en-US" sz="3600" dirty="0" smtClean="0"/>
              <a:t>第三节 电子商务发展趋势</a:t>
            </a:r>
            <a:endParaRPr kumimoji="1" lang="zh-CN" altLang="en-US" sz="3600" dirty="0"/>
          </a:p>
        </p:txBody>
      </p:sp>
      <p:grpSp>
        <p:nvGrpSpPr>
          <p:cNvPr id="13" name="组合 12"/>
          <p:cNvGrpSpPr/>
          <p:nvPr/>
        </p:nvGrpSpPr>
        <p:grpSpPr>
          <a:xfrm>
            <a:off x="1131799" y="1517630"/>
            <a:ext cx="2016199" cy="2012799"/>
            <a:chOff x="1131799" y="1517630"/>
            <a:chExt cx="2016199" cy="2012799"/>
          </a:xfrm>
        </p:grpSpPr>
        <p:pic>
          <p:nvPicPr>
            <p:cNvPr id="5"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8056" y="2108530"/>
              <a:ext cx="1223683"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移动电子商务</a:t>
              </a:r>
              <a:endParaRPr lang="zh-CN" altLang="en-US" sz="2400" b="1" dirty="0">
                <a:latin typeface="华文新魏" panose="02010800040101010101" pitchFamily="2" charset="-122"/>
                <a:ea typeface="华文新魏" panose="02010800040101010101" pitchFamily="2" charset="-122"/>
              </a:endParaRPr>
            </a:p>
          </p:txBody>
        </p:sp>
      </p:grpSp>
      <p:grpSp>
        <p:nvGrpSpPr>
          <p:cNvPr id="20" name="组合 19"/>
          <p:cNvGrpSpPr/>
          <p:nvPr/>
        </p:nvGrpSpPr>
        <p:grpSpPr>
          <a:xfrm>
            <a:off x="8203564" y="1517630"/>
            <a:ext cx="2016199" cy="2012799"/>
            <a:chOff x="8203564" y="1517630"/>
            <a:chExt cx="2016199" cy="2012799"/>
          </a:xfrm>
        </p:grpSpPr>
        <p:pic>
          <p:nvPicPr>
            <p:cNvPr id="7"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07933" y="2129169"/>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云计算技术的应用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19" name="组合 18"/>
          <p:cNvGrpSpPr/>
          <p:nvPr/>
        </p:nvGrpSpPr>
        <p:grpSpPr>
          <a:xfrm>
            <a:off x="4855247" y="1517630"/>
            <a:ext cx="2016199" cy="2012799"/>
            <a:chOff x="4855247" y="1517630"/>
            <a:chExt cx="2016199" cy="2012799"/>
          </a:xfrm>
        </p:grpSpPr>
        <p:pic>
          <p:nvPicPr>
            <p:cNvPr id="6"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59616" y="2105872"/>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大数据技术的应用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1131799" y="3983571"/>
            <a:ext cx="2016199" cy="2012799"/>
            <a:chOff x="1131799" y="3983571"/>
            <a:chExt cx="2016199" cy="2012799"/>
          </a:xfrm>
        </p:grpSpPr>
        <p:pic>
          <p:nvPicPr>
            <p:cNvPr id="8"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36168" y="4805303"/>
              <a:ext cx="1407459"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泛在化</a:t>
              </a:r>
              <a:endParaRPr lang="zh-CN" altLang="en-US" sz="2400" b="1" dirty="0">
                <a:latin typeface="华文新魏" panose="02010800040101010101" pitchFamily="2" charset="-122"/>
                <a:ea typeface="华文新魏" panose="02010800040101010101" pitchFamily="2" charset="-122"/>
              </a:endParaRPr>
            </a:p>
          </p:txBody>
        </p:sp>
      </p:grpSp>
      <p:grpSp>
        <p:nvGrpSpPr>
          <p:cNvPr id="22" name="组合 21"/>
          <p:cNvGrpSpPr/>
          <p:nvPr/>
        </p:nvGrpSpPr>
        <p:grpSpPr>
          <a:xfrm>
            <a:off x="4855247" y="3983571"/>
            <a:ext cx="2016199" cy="2012799"/>
            <a:chOff x="4855247" y="3983571"/>
            <a:chExt cx="2016199" cy="2012799"/>
          </a:xfrm>
        </p:grpSpPr>
        <p:pic>
          <p:nvPicPr>
            <p:cNvPr id="9"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159616" y="4759136"/>
              <a:ext cx="1537020"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协同 商务</a:t>
              </a:r>
              <a:endParaRPr lang="zh-CN" altLang="en-US" sz="2400" b="1" dirty="0">
                <a:latin typeface="华文新魏" panose="02010800040101010101" pitchFamily="2" charset="-122"/>
                <a:ea typeface="华文新魏" panose="02010800040101010101" pitchFamily="2" charset="-122"/>
              </a:endParaRPr>
            </a:p>
          </p:txBody>
        </p:sp>
      </p:grpSp>
      <p:grpSp>
        <p:nvGrpSpPr>
          <p:cNvPr id="23" name="组合 22"/>
          <p:cNvGrpSpPr/>
          <p:nvPr/>
        </p:nvGrpSpPr>
        <p:grpSpPr>
          <a:xfrm>
            <a:off x="8203564" y="3983571"/>
            <a:ext cx="2016199" cy="2012799"/>
            <a:chOff x="8203564" y="3983571"/>
            <a:chExt cx="2016199" cy="2012799"/>
          </a:xfrm>
        </p:grpSpPr>
        <p:pic>
          <p:nvPicPr>
            <p:cNvPr id="10"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07933" y="4620636"/>
              <a:ext cx="1537020"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跨境电子  商务</a:t>
              </a:r>
              <a:endParaRPr lang="zh-CN" altLang="en-US" sz="2400" b="1" dirty="0">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229292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1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8" presetClass="emph" presetSubtype="0" fill="hold" nodeType="withEffect">
                                  <p:stCondLst>
                                    <p:cond delay="0"/>
                                  </p:stCondLst>
                                  <p:childTnLst>
                                    <p:animRot by="21600000">
                                      <p:cBhvr>
                                        <p:cTn id="26" dur="1000" fill="hold"/>
                                        <p:tgtEl>
                                          <p:spTgt spid="2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8" presetClass="emph" presetSubtype="0" fill="hold" nodeType="withEffect">
                                  <p:stCondLst>
                                    <p:cond delay="0"/>
                                  </p:stCondLst>
                                  <p:childTnLst>
                                    <p:animRot by="21600000">
                                      <p:cBhvr>
                                        <p:cTn id="34" dur="1000" fill="hold"/>
                                        <p:tgtEl>
                                          <p:spTgt spid="2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nodeType="withEffect">
                                  <p:stCondLst>
                                    <p:cond delay="0"/>
                                  </p:stCondLst>
                                  <p:childTnLst>
                                    <p:animRot by="21600000">
                                      <p:cBhvr>
                                        <p:cTn id="42" dur="1000" fill="hold"/>
                                        <p:tgtEl>
                                          <p:spTgt spid="2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0-#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par>
                                <p:cTn id="49" presetID="8" presetClass="emph" presetSubtype="0" fill="hold" nodeType="withEffect">
                                  <p:stCondLst>
                                    <p:cond delay="0"/>
                                  </p:stCondLst>
                                  <p:childTnLst>
                                    <p:animRot by="21600000">
                                      <p:cBhvr>
                                        <p:cTn id="50" dur="1000" fill="hold"/>
                                        <p:tgtEl>
                                          <p:spTgt spid="2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493" y="933225"/>
            <a:ext cx="11443447" cy="675042"/>
          </a:xfrm>
        </p:spPr>
        <p:txBody>
          <a:bodyPr>
            <a:normAutofit/>
          </a:bodyPr>
          <a:lstStyle/>
          <a:p>
            <a:r>
              <a:rPr lang="zh-CN" altLang="en-US" sz="2800" b="1" dirty="0" smtClean="0">
                <a:latin typeface="华文新魏" panose="02010800040101010101" pitchFamily="2" charset="-122"/>
                <a:ea typeface="华文新魏" panose="02010800040101010101" pitchFamily="2" charset="-122"/>
              </a:rPr>
              <a:t>我们的</a:t>
            </a:r>
            <a:r>
              <a:rPr lang="zh-CN" altLang="zh-CN" sz="2800" b="1" dirty="0" smtClean="0">
                <a:latin typeface="华文新魏" panose="02010800040101010101" pitchFamily="2" charset="-122"/>
                <a:ea typeface="华文新魏" panose="02010800040101010101" pitchFamily="2" charset="-122"/>
              </a:rPr>
              <a:t>工作</a:t>
            </a:r>
            <a:r>
              <a:rPr lang="zh-CN" altLang="zh-CN" sz="2800" b="1" dirty="0">
                <a:latin typeface="华文新魏" panose="02010800040101010101" pitchFamily="2" charset="-122"/>
                <a:ea typeface="华文新魏" panose="02010800040101010101" pitchFamily="2" charset="-122"/>
              </a:rPr>
              <a:t>、购物、娱乐、社交等活动越来越多地依赖互联网来完成</a:t>
            </a:r>
            <a:endParaRPr kumimoji="1" lang="zh-CN" altLang="en-US" sz="2800" b="1" dirty="0">
              <a:latin typeface="华文新魏" panose="02010800040101010101" pitchFamily="2" charset="-122"/>
              <a:ea typeface="华文新魏" panose="02010800040101010101" pitchFamily="2" charset="-122"/>
            </a:endParaRPr>
          </a:p>
        </p:txBody>
      </p:sp>
      <p:graphicFrame>
        <p:nvGraphicFramePr>
          <p:cNvPr id="3" name="图示 2"/>
          <p:cNvGraphicFramePr/>
          <p:nvPr>
            <p:extLst>
              <p:ext uri="{D42A27DB-BD31-4B8C-83A1-F6EECF244321}">
                <p14:modId xmlns:p14="http://schemas.microsoft.com/office/powerpoint/2010/main" val="2080275922"/>
              </p:ext>
            </p:extLst>
          </p:nvPr>
        </p:nvGraphicFramePr>
        <p:xfrm>
          <a:off x="255493" y="1922930"/>
          <a:ext cx="10999693" cy="4523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762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3.4</a:t>
            </a:r>
            <a:r>
              <a:rPr kumimoji="1" lang="zh-CN" altLang="en-US" dirty="0" smtClean="0"/>
              <a:t> 互联网（泛在网络）</a:t>
            </a:r>
            <a:endParaRPr kumimoji="1" lang="zh-CN" altLang="en-US" dirty="0"/>
          </a:p>
        </p:txBody>
      </p:sp>
      <p:graphicFrame>
        <p:nvGraphicFramePr>
          <p:cNvPr id="6" name="图示 5"/>
          <p:cNvGraphicFramePr/>
          <p:nvPr>
            <p:extLst>
              <p:ext uri="{D42A27DB-BD31-4B8C-83A1-F6EECF244321}">
                <p14:modId xmlns:p14="http://schemas.microsoft.com/office/powerpoint/2010/main" val="1472147726"/>
              </p:ext>
            </p:extLst>
          </p:nvPr>
        </p:nvGraphicFramePr>
        <p:xfrm>
          <a:off x="2032000" y="10507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6623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3.4</a:t>
            </a:r>
            <a:r>
              <a:rPr kumimoji="1" lang="zh-CN" altLang="en-US" dirty="0" smtClean="0"/>
              <a:t> 互联网（泛在网络）</a:t>
            </a:r>
            <a:endParaRPr kumimoji="1" lang="zh-CN" altLang="en-US" dirty="0"/>
          </a:p>
        </p:txBody>
      </p:sp>
      <p:graphicFrame>
        <p:nvGraphicFramePr>
          <p:cNvPr id="3" name="图示 2"/>
          <p:cNvGraphicFramePr/>
          <p:nvPr>
            <p:extLst>
              <p:ext uri="{D42A27DB-BD31-4B8C-83A1-F6EECF244321}">
                <p14:modId xmlns:p14="http://schemas.microsoft.com/office/powerpoint/2010/main" val="1310814410"/>
              </p:ext>
            </p:extLst>
          </p:nvPr>
        </p:nvGraphicFramePr>
        <p:xfrm>
          <a:off x="383474" y="1934555"/>
          <a:ext cx="7551682" cy="4209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a:hlinkClick r:id="rId7" action="ppaction://hlinkpres?slideindex=1&amp;slidetitle="/>
          </p:cNvPr>
          <p:cNvSpPr/>
          <p:nvPr/>
        </p:nvSpPr>
        <p:spPr>
          <a:xfrm>
            <a:off x="8243047" y="2649070"/>
            <a:ext cx="2912633" cy="806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smtClean="0">
                <a:latin typeface="华文新魏" panose="02010800040101010101" pitchFamily="2" charset="-122"/>
                <a:ea typeface="华文新魏" panose="02010800040101010101" pitchFamily="2" charset="-122"/>
              </a:rPr>
              <a:t>物联网应用案例</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188945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8834" y="553044"/>
            <a:ext cx="5559535" cy="646331"/>
          </a:xfrm>
          <a:prstGeom prst="rect">
            <a:avLst/>
          </a:prstGeom>
          <a:noFill/>
        </p:spPr>
        <p:txBody>
          <a:bodyPr wrap="none" rtlCol="0">
            <a:spAutoFit/>
          </a:bodyPr>
          <a:lstStyle/>
          <a:p>
            <a:r>
              <a:rPr kumimoji="1" lang="zh-CN" altLang="en-US" sz="3600" dirty="0" smtClean="0"/>
              <a:t>第三节 电子商务发展趋势</a:t>
            </a:r>
            <a:endParaRPr kumimoji="1" lang="zh-CN" altLang="en-US" sz="3600" dirty="0"/>
          </a:p>
        </p:txBody>
      </p:sp>
      <p:grpSp>
        <p:nvGrpSpPr>
          <p:cNvPr id="13" name="组合 12"/>
          <p:cNvGrpSpPr/>
          <p:nvPr/>
        </p:nvGrpSpPr>
        <p:grpSpPr>
          <a:xfrm>
            <a:off x="1131799" y="1517630"/>
            <a:ext cx="2016199" cy="2012799"/>
            <a:chOff x="1131799" y="1517630"/>
            <a:chExt cx="2016199" cy="2012799"/>
          </a:xfrm>
        </p:grpSpPr>
        <p:pic>
          <p:nvPicPr>
            <p:cNvPr id="5"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8056" y="2108530"/>
              <a:ext cx="1223683"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移动电子商务</a:t>
              </a:r>
              <a:endParaRPr lang="zh-CN" altLang="en-US" sz="2400" b="1" dirty="0">
                <a:latin typeface="华文新魏" panose="02010800040101010101" pitchFamily="2" charset="-122"/>
                <a:ea typeface="华文新魏" panose="02010800040101010101" pitchFamily="2" charset="-122"/>
              </a:endParaRPr>
            </a:p>
          </p:txBody>
        </p:sp>
      </p:grpSp>
      <p:grpSp>
        <p:nvGrpSpPr>
          <p:cNvPr id="20" name="组合 19"/>
          <p:cNvGrpSpPr/>
          <p:nvPr/>
        </p:nvGrpSpPr>
        <p:grpSpPr>
          <a:xfrm>
            <a:off x="8203564" y="1517630"/>
            <a:ext cx="2016199" cy="2012799"/>
            <a:chOff x="8203564" y="1517630"/>
            <a:chExt cx="2016199" cy="2012799"/>
          </a:xfrm>
        </p:grpSpPr>
        <p:pic>
          <p:nvPicPr>
            <p:cNvPr id="7"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07933" y="2129169"/>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云计算技术的应用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19" name="组合 18"/>
          <p:cNvGrpSpPr/>
          <p:nvPr/>
        </p:nvGrpSpPr>
        <p:grpSpPr>
          <a:xfrm>
            <a:off x="4855247" y="1517630"/>
            <a:ext cx="2016199" cy="2012799"/>
            <a:chOff x="4855247" y="1517630"/>
            <a:chExt cx="2016199" cy="2012799"/>
          </a:xfrm>
        </p:grpSpPr>
        <p:pic>
          <p:nvPicPr>
            <p:cNvPr id="6"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59616" y="2105872"/>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大数据技术的应用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1131799" y="3983571"/>
            <a:ext cx="2016199" cy="2012799"/>
            <a:chOff x="1131799" y="3983571"/>
            <a:chExt cx="2016199" cy="2012799"/>
          </a:xfrm>
        </p:grpSpPr>
        <p:pic>
          <p:nvPicPr>
            <p:cNvPr id="8"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36168" y="4805303"/>
              <a:ext cx="1407459"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泛在化</a:t>
              </a:r>
              <a:endParaRPr lang="zh-CN" altLang="en-US" sz="2400" b="1" dirty="0">
                <a:latin typeface="华文新魏" panose="02010800040101010101" pitchFamily="2" charset="-122"/>
                <a:ea typeface="华文新魏" panose="02010800040101010101" pitchFamily="2" charset="-122"/>
              </a:endParaRPr>
            </a:p>
          </p:txBody>
        </p:sp>
      </p:grpSp>
      <p:grpSp>
        <p:nvGrpSpPr>
          <p:cNvPr id="22" name="组合 21"/>
          <p:cNvGrpSpPr/>
          <p:nvPr/>
        </p:nvGrpSpPr>
        <p:grpSpPr>
          <a:xfrm>
            <a:off x="4855247" y="3983571"/>
            <a:ext cx="2016199" cy="2012799"/>
            <a:chOff x="4855247" y="3983571"/>
            <a:chExt cx="2016199" cy="2012799"/>
          </a:xfrm>
        </p:grpSpPr>
        <p:pic>
          <p:nvPicPr>
            <p:cNvPr id="9"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159616" y="4759136"/>
              <a:ext cx="1537020"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协同 商务</a:t>
              </a:r>
              <a:endParaRPr lang="zh-CN" altLang="en-US" sz="2400" b="1" dirty="0">
                <a:latin typeface="华文新魏" panose="02010800040101010101" pitchFamily="2" charset="-122"/>
                <a:ea typeface="华文新魏" panose="02010800040101010101" pitchFamily="2" charset="-122"/>
              </a:endParaRPr>
            </a:p>
          </p:txBody>
        </p:sp>
      </p:grpSp>
      <p:grpSp>
        <p:nvGrpSpPr>
          <p:cNvPr id="23" name="组合 22"/>
          <p:cNvGrpSpPr/>
          <p:nvPr/>
        </p:nvGrpSpPr>
        <p:grpSpPr>
          <a:xfrm>
            <a:off x="8203564" y="3983571"/>
            <a:ext cx="2016199" cy="2012799"/>
            <a:chOff x="8203564" y="3983571"/>
            <a:chExt cx="2016199" cy="2012799"/>
          </a:xfrm>
        </p:grpSpPr>
        <p:pic>
          <p:nvPicPr>
            <p:cNvPr id="10"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07933" y="4620636"/>
              <a:ext cx="1537020"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跨境电子  商务</a:t>
              </a:r>
              <a:endParaRPr lang="zh-CN" altLang="en-US" sz="2400" b="1" dirty="0">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19516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1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8" presetClass="emph" presetSubtype="0" fill="hold" nodeType="withEffect">
                                  <p:stCondLst>
                                    <p:cond delay="0"/>
                                  </p:stCondLst>
                                  <p:childTnLst>
                                    <p:animRot by="21600000">
                                      <p:cBhvr>
                                        <p:cTn id="26" dur="1000" fill="hold"/>
                                        <p:tgtEl>
                                          <p:spTgt spid="2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8" presetClass="emph" presetSubtype="0" fill="hold" nodeType="withEffect">
                                  <p:stCondLst>
                                    <p:cond delay="0"/>
                                  </p:stCondLst>
                                  <p:childTnLst>
                                    <p:animRot by="21600000">
                                      <p:cBhvr>
                                        <p:cTn id="34" dur="1000" fill="hold"/>
                                        <p:tgtEl>
                                          <p:spTgt spid="2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nodeType="withEffect">
                                  <p:stCondLst>
                                    <p:cond delay="0"/>
                                  </p:stCondLst>
                                  <p:childTnLst>
                                    <p:animRot by="21600000">
                                      <p:cBhvr>
                                        <p:cTn id="42" dur="1000" fill="hold"/>
                                        <p:tgtEl>
                                          <p:spTgt spid="2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0-#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par>
                                <p:cTn id="49" presetID="8" presetClass="emph" presetSubtype="0" fill="hold" nodeType="withEffect">
                                  <p:stCondLst>
                                    <p:cond delay="0"/>
                                  </p:stCondLst>
                                  <p:childTnLst>
                                    <p:animRot by="21600000">
                                      <p:cBhvr>
                                        <p:cTn id="50" dur="1000" fill="hold"/>
                                        <p:tgtEl>
                                          <p:spTgt spid="2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华文新魏" panose="02010800040101010101" pitchFamily="2" charset="-122"/>
                <a:ea typeface="华文新魏" panose="02010800040101010101" pitchFamily="2" charset="-122"/>
              </a:rPr>
              <a:t>3.5</a:t>
            </a:r>
            <a:r>
              <a:rPr kumimoji="1" lang="zh-CN" altLang="en-US" dirty="0" smtClean="0">
                <a:latin typeface="华文新魏" panose="02010800040101010101" pitchFamily="2" charset="-122"/>
                <a:ea typeface="华文新魏" panose="02010800040101010101" pitchFamily="2" charset="-122"/>
              </a:rPr>
              <a:t> 协同商务</a:t>
            </a:r>
            <a:endParaRPr kumimoji="1" lang="zh-CN" altLang="en-US" dirty="0">
              <a:latin typeface="华文新魏" panose="02010800040101010101" pitchFamily="2" charset="-122"/>
              <a:ea typeface="华文新魏" panose="02010800040101010101" pitchFamily="2" charset="-122"/>
            </a:endParaRPr>
          </a:p>
        </p:txBody>
      </p:sp>
      <p:sp>
        <p:nvSpPr>
          <p:cNvPr id="5" name="object 4"/>
          <p:cNvSpPr/>
          <p:nvPr/>
        </p:nvSpPr>
        <p:spPr>
          <a:xfrm>
            <a:off x="6584891" y="3168951"/>
            <a:ext cx="1275076" cy="405026"/>
          </a:xfrm>
          <a:prstGeom prst="rect">
            <a:avLst/>
          </a:prstGeom>
          <a:blipFill>
            <a:blip r:embed="rId2" cstate="print"/>
            <a:stretch>
              <a:fillRect/>
            </a:stretch>
          </a:blipFill>
        </p:spPr>
        <p:txBody>
          <a:bodyPr wrap="square" lIns="0" tIns="0" rIns="0" bIns="0" rtlCol="0">
            <a:spAutoFit/>
          </a:bodyPr>
          <a:lstStyle/>
          <a:p>
            <a:endParaRPr/>
          </a:p>
        </p:txBody>
      </p:sp>
      <p:sp>
        <p:nvSpPr>
          <p:cNvPr id="6" name="object 6"/>
          <p:cNvSpPr/>
          <p:nvPr/>
        </p:nvSpPr>
        <p:spPr>
          <a:xfrm>
            <a:off x="1648146" y="3565573"/>
            <a:ext cx="1621884" cy="894966"/>
          </a:xfrm>
          <a:prstGeom prst="rect">
            <a:avLst/>
          </a:prstGeom>
          <a:blipFill>
            <a:blip r:embed="rId3" cstate="print"/>
            <a:stretch>
              <a:fillRect/>
            </a:stretch>
          </a:blipFill>
        </p:spPr>
        <p:txBody>
          <a:bodyPr wrap="square" lIns="0" tIns="0" rIns="0" bIns="0" rtlCol="0">
            <a:spAutoFit/>
          </a:bodyPr>
          <a:lstStyle/>
          <a:p>
            <a:endParaRPr/>
          </a:p>
        </p:txBody>
      </p:sp>
      <p:sp>
        <p:nvSpPr>
          <p:cNvPr id="7" name="object 7"/>
          <p:cNvSpPr txBox="1"/>
          <p:nvPr/>
        </p:nvSpPr>
        <p:spPr>
          <a:xfrm>
            <a:off x="1677204" y="4515279"/>
            <a:ext cx="567223" cy="215444"/>
          </a:xfrm>
          <a:prstGeom prst="rect">
            <a:avLst/>
          </a:prstGeom>
        </p:spPr>
        <p:txBody>
          <a:bodyPr vert="horz" wrap="square" lIns="0" tIns="0" rIns="0" bIns="0" rtlCol="0">
            <a:spAutoFit/>
          </a:bodyPr>
          <a:lstStyle/>
          <a:p>
            <a:pPr marL="12700">
              <a:lnSpc>
                <a:spcPct val="100000"/>
              </a:lnSpc>
            </a:pPr>
            <a:r>
              <a:rPr sz="1400" b="1" dirty="0">
                <a:latin typeface="微软雅黑"/>
                <a:cs typeface="微软雅黑"/>
              </a:rPr>
              <a:t>消费者</a:t>
            </a:r>
            <a:endParaRPr sz="1400">
              <a:latin typeface="微软雅黑"/>
              <a:cs typeface="微软雅黑"/>
            </a:endParaRPr>
          </a:p>
        </p:txBody>
      </p:sp>
      <p:sp>
        <p:nvSpPr>
          <p:cNvPr id="8" name="object 8"/>
          <p:cNvSpPr/>
          <p:nvPr/>
        </p:nvSpPr>
        <p:spPr>
          <a:xfrm>
            <a:off x="4484311" y="3454319"/>
            <a:ext cx="2187694" cy="1184909"/>
          </a:xfrm>
          <a:prstGeom prst="rect">
            <a:avLst/>
          </a:prstGeom>
          <a:blipFill>
            <a:blip r:embed="rId4" cstate="print"/>
            <a:stretch>
              <a:fillRect/>
            </a:stretch>
          </a:blipFill>
        </p:spPr>
        <p:txBody>
          <a:bodyPr wrap="square" lIns="0" tIns="0" rIns="0" bIns="0" rtlCol="0">
            <a:spAutoFit/>
          </a:bodyPr>
          <a:lstStyle/>
          <a:p>
            <a:endParaRPr/>
          </a:p>
        </p:txBody>
      </p:sp>
      <p:sp>
        <p:nvSpPr>
          <p:cNvPr id="9" name="object 9"/>
          <p:cNvSpPr txBox="1"/>
          <p:nvPr/>
        </p:nvSpPr>
        <p:spPr>
          <a:xfrm>
            <a:off x="5351212" y="4626785"/>
            <a:ext cx="386714" cy="215444"/>
          </a:xfrm>
          <a:prstGeom prst="rect">
            <a:avLst/>
          </a:prstGeom>
        </p:spPr>
        <p:txBody>
          <a:bodyPr vert="horz" wrap="square" lIns="0" tIns="0" rIns="0" bIns="0" rtlCol="0">
            <a:spAutoFit/>
          </a:bodyPr>
          <a:lstStyle/>
          <a:p>
            <a:pPr marL="12700">
              <a:lnSpc>
                <a:spcPct val="100000"/>
              </a:lnSpc>
            </a:pPr>
            <a:r>
              <a:rPr sz="1400" b="1" spc="-5" dirty="0">
                <a:latin typeface="微软雅黑"/>
                <a:cs typeface="微软雅黑"/>
              </a:rPr>
              <a:t>店铺</a:t>
            </a:r>
            <a:endParaRPr sz="1400">
              <a:latin typeface="微软雅黑"/>
              <a:cs typeface="微软雅黑"/>
            </a:endParaRPr>
          </a:p>
        </p:txBody>
      </p:sp>
      <p:sp>
        <p:nvSpPr>
          <p:cNvPr id="10" name="object 12"/>
          <p:cNvSpPr/>
          <p:nvPr/>
        </p:nvSpPr>
        <p:spPr>
          <a:xfrm>
            <a:off x="3249490" y="3510340"/>
            <a:ext cx="1320094" cy="377079"/>
          </a:xfrm>
          <a:prstGeom prst="rect">
            <a:avLst/>
          </a:prstGeom>
          <a:blipFill>
            <a:blip r:embed="rId5" cstate="print"/>
            <a:stretch>
              <a:fillRect/>
            </a:stretch>
          </a:blipFill>
        </p:spPr>
        <p:txBody>
          <a:bodyPr wrap="square" lIns="0" tIns="0" rIns="0" bIns="0" rtlCol="0">
            <a:spAutoFit/>
          </a:bodyPr>
          <a:lstStyle/>
          <a:p>
            <a:endParaRPr/>
          </a:p>
        </p:txBody>
      </p:sp>
      <p:sp>
        <p:nvSpPr>
          <p:cNvPr id="11" name="object 13"/>
          <p:cNvSpPr/>
          <p:nvPr/>
        </p:nvSpPr>
        <p:spPr>
          <a:xfrm>
            <a:off x="5107626" y="4892976"/>
            <a:ext cx="2389660" cy="613404"/>
          </a:xfrm>
          <a:prstGeom prst="rect">
            <a:avLst/>
          </a:prstGeom>
          <a:blipFill>
            <a:blip r:embed="rId6" cstate="print"/>
            <a:stretch>
              <a:fillRect/>
            </a:stretch>
          </a:blipFill>
        </p:spPr>
        <p:txBody>
          <a:bodyPr wrap="square" lIns="0" tIns="0" rIns="0" bIns="0" rtlCol="0">
            <a:spAutoFit/>
          </a:bodyPr>
          <a:lstStyle/>
          <a:p>
            <a:endParaRPr/>
          </a:p>
        </p:txBody>
      </p:sp>
      <p:sp>
        <p:nvSpPr>
          <p:cNvPr id="12" name="object 14"/>
          <p:cNvSpPr txBox="1"/>
          <p:nvPr/>
        </p:nvSpPr>
        <p:spPr>
          <a:xfrm>
            <a:off x="7451029" y="5109283"/>
            <a:ext cx="927599" cy="215444"/>
          </a:xfrm>
          <a:prstGeom prst="rect">
            <a:avLst/>
          </a:prstGeom>
        </p:spPr>
        <p:txBody>
          <a:bodyPr vert="horz" wrap="square" lIns="0" tIns="0" rIns="0" bIns="0" rtlCol="0">
            <a:spAutoFit/>
          </a:bodyPr>
          <a:lstStyle/>
          <a:p>
            <a:pPr marL="12700">
              <a:lnSpc>
                <a:spcPct val="100000"/>
              </a:lnSpc>
            </a:pPr>
            <a:r>
              <a:rPr sz="1400" b="1" dirty="0">
                <a:latin typeface="微软雅黑"/>
                <a:cs typeface="微软雅黑"/>
              </a:rPr>
              <a:t>物流服务商</a:t>
            </a:r>
            <a:endParaRPr sz="1400">
              <a:latin typeface="微软雅黑"/>
              <a:cs typeface="微软雅黑"/>
            </a:endParaRPr>
          </a:p>
        </p:txBody>
      </p:sp>
      <p:sp>
        <p:nvSpPr>
          <p:cNvPr id="13" name="object 15"/>
          <p:cNvSpPr/>
          <p:nvPr/>
        </p:nvSpPr>
        <p:spPr>
          <a:xfrm>
            <a:off x="6705541" y="4100877"/>
            <a:ext cx="1408743" cy="181563"/>
          </a:xfrm>
          <a:custGeom>
            <a:avLst/>
            <a:gdLst/>
            <a:ahLst/>
            <a:cxnLst/>
            <a:rect l="l" t="t" r="r" b="b"/>
            <a:pathLst>
              <a:path w="1392554" h="165100">
                <a:moveTo>
                  <a:pt x="82550" y="0"/>
                </a:moveTo>
                <a:lnTo>
                  <a:pt x="0" y="82550"/>
                </a:lnTo>
                <a:lnTo>
                  <a:pt x="82550" y="165100"/>
                </a:lnTo>
                <a:lnTo>
                  <a:pt x="82550" y="123825"/>
                </a:lnTo>
                <a:lnTo>
                  <a:pt x="1350899" y="123825"/>
                </a:lnTo>
                <a:lnTo>
                  <a:pt x="1392174" y="82550"/>
                </a:lnTo>
                <a:lnTo>
                  <a:pt x="1350899" y="41275"/>
                </a:lnTo>
                <a:lnTo>
                  <a:pt x="82550" y="41275"/>
                </a:lnTo>
                <a:lnTo>
                  <a:pt x="82550" y="0"/>
                </a:lnTo>
                <a:close/>
              </a:path>
              <a:path w="1392554" h="165100">
                <a:moveTo>
                  <a:pt x="1350899" y="123825"/>
                </a:moveTo>
                <a:lnTo>
                  <a:pt x="1309624" y="123825"/>
                </a:lnTo>
                <a:lnTo>
                  <a:pt x="1309624" y="165100"/>
                </a:lnTo>
                <a:lnTo>
                  <a:pt x="1350899" y="123825"/>
                </a:lnTo>
                <a:close/>
              </a:path>
              <a:path w="1392554" h="165100">
                <a:moveTo>
                  <a:pt x="1309624" y="0"/>
                </a:moveTo>
                <a:lnTo>
                  <a:pt x="1309624" y="41275"/>
                </a:lnTo>
                <a:lnTo>
                  <a:pt x="1350899" y="41275"/>
                </a:lnTo>
                <a:lnTo>
                  <a:pt x="1309624" y="0"/>
                </a:lnTo>
                <a:close/>
              </a:path>
            </a:pathLst>
          </a:custGeom>
          <a:solidFill>
            <a:srgbClr val="BB0000"/>
          </a:solidFill>
        </p:spPr>
        <p:txBody>
          <a:bodyPr wrap="square" lIns="0" tIns="0" rIns="0" bIns="0" rtlCol="0">
            <a:spAutoFit/>
          </a:bodyPr>
          <a:lstStyle/>
          <a:p>
            <a:endParaRPr/>
          </a:p>
        </p:txBody>
      </p:sp>
      <p:sp>
        <p:nvSpPr>
          <p:cNvPr id="14" name="object 16"/>
          <p:cNvSpPr/>
          <p:nvPr/>
        </p:nvSpPr>
        <p:spPr>
          <a:xfrm>
            <a:off x="6705541" y="4100877"/>
            <a:ext cx="1408743" cy="181563"/>
          </a:xfrm>
          <a:custGeom>
            <a:avLst/>
            <a:gdLst/>
            <a:ahLst/>
            <a:cxnLst/>
            <a:rect l="l" t="t" r="r" b="b"/>
            <a:pathLst>
              <a:path w="1392554" h="165100">
                <a:moveTo>
                  <a:pt x="0" y="82550"/>
                </a:moveTo>
                <a:lnTo>
                  <a:pt x="82550" y="0"/>
                </a:lnTo>
                <a:lnTo>
                  <a:pt x="82550" y="41275"/>
                </a:lnTo>
                <a:lnTo>
                  <a:pt x="1309624" y="41275"/>
                </a:lnTo>
                <a:lnTo>
                  <a:pt x="1309624" y="0"/>
                </a:lnTo>
                <a:lnTo>
                  <a:pt x="1392174" y="82550"/>
                </a:lnTo>
                <a:lnTo>
                  <a:pt x="1309624" y="165100"/>
                </a:lnTo>
                <a:lnTo>
                  <a:pt x="1309624" y="123825"/>
                </a:lnTo>
                <a:lnTo>
                  <a:pt x="82550" y="123825"/>
                </a:lnTo>
                <a:lnTo>
                  <a:pt x="82550" y="165100"/>
                </a:lnTo>
                <a:lnTo>
                  <a:pt x="0" y="82550"/>
                </a:lnTo>
                <a:close/>
              </a:path>
            </a:pathLst>
          </a:custGeom>
          <a:ln w="25400">
            <a:solidFill>
              <a:srgbClr val="FFFFFF"/>
            </a:solidFill>
          </a:ln>
        </p:spPr>
        <p:txBody>
          <a:bodyPr wrap="square" lIns="0" tIns="0" rIns="0" bIns="0" rtlCol="0">
            <a:spAutoFit/>
          </a:bodyPr>
          <a:lstStyle/>
          <a:p>
            <a:endParaRPr/>
          </a:p>
        </p:txBody>
      </p:sp>
      <p:sp>
        <p:nvSpPr>
          <p:cNvPr id="15" name="object 17"/>
          <p:cNvSpPr/>
          <p:nvPr/>
        </p:nvSpPr>
        <p:spPr>
          <a:xfrm>
            <a:off x="3308291" y="4100877"/>
            <a:ext cx="1183909" cy="181563"/>
          </a:xfrm>
          <a:custGeom>
            <a:avLst/>
            <a:gdLst/>
            <a:ahLst/>
            <a:cxnLst/>
            <a:rect l="l" t="t" r="r" b="b"/>
            <a:pathLst>
              <a:path w="1170304" h="165100">
                <a:moveTo>
                  <a:pt x="82550" y="0"/>
                </a:moveTo>
                <a:lnTo>
                  <a:pt x="0" y="82550"/>
                </a:lnTo>
                <a:lnTo>
                  <a:pt x="82550" y="165100"/>
                </a:lnTo>
                <a:lnTo>
                  <a:pt x="82550" y="123825"/>
                </a:lnTo>
                <a:lnTo>
                  <a:pt x="1128649" y="123825"/>
                </a:lnTo>
                <a:lnTo>
                  <a:pt x="1169924" y="82550"/>
                </a:lnTo>
                <a:lnTo>
                  <a:pt x="1128649" y="41275"/>
                </a:lnTo>
                <a:lnTo>
                  <a:pt x="82550" y="41275"/>
                </a:lnTo>
                <a:lnTo>
                  <a:pt x="82550" y="0"/>
                </a:lnTo>
                <a:close/>
              </a:path>
              <a:path w="1170304" h="165100">
                <a:moveTo>
                  <a:pt x="1128649" y="123825"/>
                </a:moveTo>
                <a:lnTo>
                  <a:pt x="1087374" y="123825"/>
                </a:lnTo>
                <a:lnTo>
                  <a:pt x="1087374" y="165100"/>
                </a:lnTo>
                <a:lnTo>
                  <a:pt x="1128649" y="123825"/>
                </a:lnTo>
                <a:close/>
              </a:path>
              <a:path w="1170304" h="165100">
                <a:moveTo>
                  <a:pt x="1087374" y="0"/>
                </a:moveTo>
                <a:lnTo>
                  <a:pt x="1087374" y="41275"/>
                </a:lnTo>
                <a:lnTo>
                  <a:pt x="1128649" y="41275"/>
                </a:lnTo>
                <a:lnTo>
                  <a:pt x="1087374" y="0"/>
                </a:lnTo>
                <a:close/>
              </a:path>
            </a:pathLst>
          </a:custGeom>
          <a:solidFill>
            <a:srgbClr val="BB0000"/>
          </a:solidFill>
        </p:spPr>
        <p:txBody>
          <a:bodyPr wrap="square" lIns="0" tIns="0" rIns="0" bIns="0" rtlCol="0">
            <a:spAutoFit/>
          </a:bodyPr>
          <a:lstStyle/>
          <a:p>
            <a:endParaRPr/>
          </a:p>
        </p:txBody>
      </p:sp>
      <p:sp>
        <p:nvSpPr>
          <p:cNvPr id="16" name="object 18"/>
          <p:cNvSpPr/>
          <p:nvPr/>
        </p:nvSpPr>
        <p:spPr>
          <a:xfrm>
            <a:off x="3308291" y="4100877"/>
            <a:ext cx="1183909" cy="181563"/>
          </a:xfrm>
          <a:custGeom>
            <a:avLst/>
            <a:gdLst/>
            <a:ahLst/>
            <a:cxnLst/>
            <a:rect l="l" t="t" r="r" b="b"/>
            <a:pathLst>
              <a:path w="1170304" h="165100">
                <a:moveTo>
                  <a:pt x="0" y="82550"/>
                </a:moveTo>
                <a:lnTo>
                  <a:pt x="82550" y="0"/>
                </a:lnTo>
                <a:lnTo>
                  <a:pt x="82550" y="41275"/>
                </a:lnTo>
                <a:lnTo>
                  <a:pt x="1087374" y="41275"/>
                </a:lnTo>
                <a:lnTo>
                  <a:pt x="1087374" y="0"/>
                </a:lnTo>
                <a:lnTo>
                  <a:pt x="1169924" y="82550"/>
                </a:lnTo>
                <a:lnTo>
                  <a:pt x="1087374" y="165100"/>
                </a:lnTo>
                <a:lnTo>
                  <a:pt x="1087374" y="123825"/>
                </a:lnTo>
                <a:lnTo>
                  <a:pt x="82550" y="123825"/>
                </a:lnTo>
                <a:lnTo>
                  <a:pt x="82550" y="165100"/>
                </a:lnTo>
                <a:lnTo>
                  <a:pt x="0" y="82550"/>
                </a:lnTo>
                <a:close/>
              </a:path>
            </a:pathLst>
          </a:custGeom>
          <a:ln w="25400">
            <a:solidFill>
              <a:srgbClr val="FFFFFF"/>
            </a:solidFill>
          </a:ln>
        </p:spPr>
        <p:txBody>
          <a:bodyPr wrap="square" lIns="0" tIns="0" rIns="0" bIns="0" rtlCol="0">
            <a:spAutoFit/>
          </a:bodyPr>
          <a:lstStyle/>
          <a:p>
            <a:endParaRPr/>
          </a:p>
        </p:txBody>
      </p:sp>
      <p:sp>
        <p:nvSpPr>
          <p:cNvPr id="17" name="object 19"/>
          <p:cNvSpPr/>
          <p:nvPr/>
        </p:nvSpPr>
        <p:spPr>
          <a:xfrm>
            <a:off x="3498282" y="4696380"/>
            <a:ext cx="923488" cy="596645"/>
          </a:xfrm>
          <a:prstGeom prst="rect">
            <a:avLst/>
          </a:prstGeom>
          <a:blipFill>
            <a:blip r:embed="rId7" cstate="print"/>
            <a:stretch>
              <a:fillRect/>
            </a:stretch>
          </a:blipFill>
        </p:spPr>
        <p:txBody>
          <a:bodyPr wrap="square" lIns="0" tIns="0" rIns="0" bIns="0" rtlCol="0">
            <a:spAutoFit/>
          </a:bodyPr>
          <a:lstStyle/>
          <a:p>
            <a:endParaRPr/>
          </a:p>
        </p:txBody>
      </p:sp>
      <p:sp>
        <p:nvSpPr>
          <p:cNvPr id="18" name="object 20"/>
          <p:cNvSpPr/>
          <p:nvPr/>
        </p:nvSpPr>
        <p:spPr>
          <a:xfrm>
            <a:off x="2312864" y="4697778"/>
            <a:ext cx="1092049" cy="316339"/>
          </a:xfrm>
          <a:custGeom>
            <a:avLst/>
            <a:gdLst/>
            <a:ahLst/>
            <a:cxnLst/>
            <a:rect l="l" t="t" r="r" b="b"/>
            <a:pathLst>
              <a:path w="1079500" h="287654">
                <a:moveTo>
                  <a:pt x="107696" y="71881"/>
                </a:moveTo>
                <a:lnTo>
                  <a:pt x="35915" y="71881"/>
                </a:lnTo>
                <a:lnTo>
                  <a:pt x="35915" y="161702"/>
                </a:lnTo>
                <a:lnTo>
                  <a:pt x="43253" y="204058"/>
                </a:lnTo>
                <a:lnTo>
                  <a:pt x="63548" y="240281"/>
                </a:lnTo>
                <a:lnTo>
                  <a:pt x="94256" y="267808"/>
                </a:lnTo>
                <a:lnTo>
                  <a:pt x="132835" y="284076"/>
                </a:lnTo>
                <a:lnTo>
                  <a:pt x="161671" y="287400"/>
                </a:lnTo>
                <a:lnTo>
                  <a:pt x="1079500" y="287400"/>
                </a:lnTo>
                <a:lnTo>
                  <a:pt x="1079500" y="215519"/>
                </a:lnTo>
                <a:lnTo>
                  <a:pt x="161621" y="215518"/>
                </a:lnTo>
                <a:lnTo>
                  <a:pt x="147271" y="213583"/>
                </a:lnTo>
                <a:lnTo>
                  <a:pt x="115049" y="188826"/>
                </a:lnTo>
                <a:lnTo>
                  <a:pt x="107700" y="161702"/>
                </a:lnTo>
                <a:lnTo>
                  <a:pt x="107696" y="71881"/>
                </a:lnTo>
                <a:close/>
              </a:path>
              <a:path w="1079500" h="287654">
                <a:moveTo>
                  <a:pt x="71831" y="0"/>
                </a:moveTo>
                <a:lnTo>
                  <a:pt x="0" y="71881"/>
                </a:lnTo>
                <a:lnTo>
                  <a:pt x="143637" y="71881"/>
                </a:lnTo>
                <a:lnTo>
                  <a:pt x="71831" y="0"/>
                </a:lnTo>
                <a:close/>
              </a:path>
            </a:pathLst>
          </a:custGeom>
          <a:solidFill>
            <a:srgbClr val="EB8B90"/>
          </a:solidFill>
        </p:spPr>
        <p:txBody>
          <a:bodyPr wrap="square" lIns="0" tIns="0" rIns="0" bIns="0" rtlCol="0">
            <a:spAutoFit/>
          </a:bodyPr>
          <a:lstStyle/>
          <a:p>
            <a:endParaRPr/>
          </a:p>
        </p:txBody>
      </p:sp>
      <p:sp>
        <p:nvSpPr>
          <p:cNvPr id="19" name="object 21"/>
          <p:cNvSpPr/>
          <p:nvPr/>
        </p:nvSpPr>
        <p:spPr>
          <a:xfrm>
            <a:off x="2312864" y="4697778"/>
            <a:ext cx="1092049" cy="316339"/>
          </a:xfrm>
          <a:custGeom>
            <a:avLst/>
            <a:gdLst/>
            <a:ahLst/>
            <a:cxnLst/>
            <a:rect l="l" t="t" r="r" b="b"/>
            <a:pathLst>
              <a:path w="1079500" h="287654">
                <a:moveTo>
                  <a:pt x="1079500" y="287400"/>
                </a:moveTo>
                <a:lnTo>
                  <a:pt x="161671" y="287400"/>
                </a:lnTo>
                <a:lnTo>
                  <a:pt x="147004" y="286554"/>
                </a:lnTo>
                <a:lnTo>
                  <a:pt x="106367" y="274608"/>
                </a:lnTo>
                <a:lnTo>
                  <a:pt x="72752" y="250549"/>
                </a:lnTo>
                <a:lnTo>
                  <a:pt x="48704" y="216940"/>
                </a:lnTo>
                <a:lnTo>
                  <a:pt x="36764" y="176344"/>
                </a:lnTo>
                <a:lnTo>
                  <a:pt x="35915" y="71881"/>
                </a:lnTo>
                <a:lnTo>
                  <a:pt x="0" y="71881"/>
                </a:lnTo>
                <a:lnTo>
                  <a:pt x="71831" y="0"/>
                </a:lnTo>
                <a:lnTo>
                  <a:pt x="143637" y="71881"/>
                </a:lnTo>
                <a:lnTo>
                  <a:pt x="107696" y="71881"/>
                </a:lnTo>
                <a:lnTo>
                  <a:pt x="107696" y="161670"/>
                </a:lnTo>
                <a:lnTo>
                  <a:pt x="123475" y="199722"/>
                </a:lnTo>
                <a:lnTo>
                  <a:pt x="161621" y="215518"/>
                </a:lnTo>
                <a:lnTo>
                  <a:pt x="1079500" y="215519"/>
                </a:lnTo>
                <a:lnTo>
                  <a:pt x="1079500" y="287400"/>
                </a:lnTo>
                <a:close/>
              </a:path>
            </a:pathLst>
          </a:custGeom>
          <a:ln w="25400">
            <a:solidFill>
              <a:srgbClr val="FFFFFF"/>
            </a:solidFill>
          </a:ln>
        </p:spPr>
        <p:txBody>
          <a:bodyPr wrap="square" lIns="0" tIns="0" rIns="0" bIns="0" rtlCol="0">
            <a:spAutoFit/>
          </a:bodyPr>
          <a:lstStyle/>
          <a:p>
            <a:endParaRPr/>
          </a:p>
        </p:txBody>
      </p:sp>
      <p:sp>
        <p:nvSpPr>
          <p:cNvPr id="20" name="object 22"/>
          <p:cNvSpPr/>
          <p:nvPr/>
        </p:nvSpPr>
        <p:spPr>
          <a:xfrm>
            <a:off x="2373569" y="2902632"/>
            <a:ext cx="3436485" cy="45719"/>
          </a:xfrm>
          <a:prstGeom prst="rect">
            <a:avLst/>
          </a:prstGeom>
          <a:blipFill>
            <a:blip r:embed="rId8" cstate="print"/>
            <a:stretch>
              <a:fillRect/>
            </a:stretch>
          </a:blipFill>
        </p:spPr>
        <p:txBody>
          <a:bodyPr wrap="square" lIns="0" tIns="0" rIns="0" bIns="0" rtlCol="0">
            <a:spAutoFit/>
          </a:bodyPr>
          <a:lstStyle/>
          <a:p>
            <a:endParaRPr/>
          </a:p>
        </p:txBody>
      </p:sp>
      <p:sp>
        <p:nvSpPr>
          <p:cNvPr id="21" name="object 23"/>
          <p:cNvSpPr/>
          <p:nvPr/>
        </p:nvSpPr>
        <p:spPr>
          <a:xfrm>
            <a:off x="2374777" y="2900727"/>
            <a:ext cx="3434172" cy="45719"/>
          </a:xfrm>
          <a:custGeom>
            <a:avLst/>
            <a:gdLst/>
            <a:ahLst/>
            <a:cxnLst/>
            <a:rect l="l" t="t" r="r" b="b"/>
            <a:pathLst>
              <a:path w="3394710">
                <a:moveTo>
                  <a:pt x="0" y="0"/>
                </a:moveTo>
                <a:lnTo>
                  <a:pt x="3394138" y="0"/>
                </a:lnTo>
              </a:path>
            </a:pathLst>
          </a:custGeom>
          <a:ln w="38100">
            <a:solidFill>
              <a:srgbClr val="221E1E"/>
            </a:solidFill>
          </a:ln>
        </p:spPr>
        <p:txBody>
          <a:bodyPr wrap="square" lIns="0" tIns="0" rIns="0" bIns="0" rtlCol="0">
            <a:spAutoFit/>
          </a:bodyPr>
          <a:lstStyle/>
          <a:p>
            <a:endParaRPr/>
          </a:p>
        </p:txBody>
      </p:sp>
      <p:sp>
        <p:nvSpPr>
          <p:cNvPr id="22" name="object 24"/>
          <p:cNvSpPr/>
          <p:nvPr/>
        </p:nvSpPr>
        <p:spPr>
          <a:xfrm>
            <a:off x="2926781" y="2565827"/>
            <a:ext cx="2414327" cy="596645"/>
          </a:xfrm>
          <a:prstGeom prst="rect">
            <a:avLst/>
          </a:prstGeom>
          <a:blipFill>
            <a:blip r:embed="rId9" cstate="print"/>
            <a:stretch>
              <a:fillRect/>
            </a:stretch>
          </a:blipFill>
        </p:spPr>
        <p:txBody>
          <a:bodyPr wrap="square" lIns="0" tIns="0" rIns="0" bIns="0" rtlCol="0">
            <a:spAutoFit/>
          </a:bodyPr>
          <a:lstStyle/>
          <a:p>
            <a:endParaRPr/>
          </a:p>
        </p:txBody>
      </p:sp>
      <p:sp>
        <p:nvSpPr>
          <p:cNvPr id="23" name="object 25"/>
          <p:cNvSpPr/>
          <p:nvPr/>
        </p:nvSpPr>
        <p:spPr>
          <a:xfrm>
            <a:off x="2202882" y="2922443"/>
            <a:ext cx="346886" cy="801113"/>
          </a:xfrm>
          <a:prstGeom prst="rect">
            <a:avLst/>
          </a:prstGeom>
          <a:blipFill>
            <a:blip r:embed="rId10" cstate="print"/>
            <a:stretch>
              <a:fillRect/>
            </a:stretch>
          </a:blipFill>
        </p:spPr>
        <p:txBody>
          <a:bodyPr wrap="square" lIns="0" tIns="0" rIns="0" bIns="0" rtlCol="0">
            <a:spAutoFit/>
          </a:bodyPr>
          <a:lstStyle/>
          <a:p>
            <a:endParaRPr/>
          </a:p>
        </p:txBody>
      </p:sp>
      <p:sp>
        <p:nvSpPr>
          <p:cNvPr id="24" name="object 26"/>
          <p:cNvSpPr/>
          <p:nvPr/>
        </p:nvSpPr>
        <p:spPr>
          <a:xfrm>
            <a:off x="2289606" y="2900728"/>
            <a:ext cx="173443" cy="611728"/>
          </a:xfrm>
          <a:custGeom>
            <a:avLst/>
            <a:gdLst/>
            <a:ahLst/>
            <a:cxnLst/>
            <a:rect l="l" t="t" r="r" b="b"/>
            <a:pathLst>
              <a:path w="171450" h="556260">
                <a:moveTo>
                  <a:pt x="17962" y="385403"/>
                </a:moveTo>
                <a:lnTo>
                  <a:pt x="4853" y="390575"/>
                </a:lnTo>
                <a:lnTo>
                  <a:pt x="0" y="401242"/>
                </a:lnTo>
                <a:lnTo>
                  <a:pt x="2442" y="413004"/>
                </a:lnTo>
                <a:lnTo>
                  <a:pt x="85169" y="555751"/>
                </a:lnTo>
                <a:lnTo>
                  <a:pt x="107367" y="517906"/>
                </a:lnTo>
                <a:lnTo>
                  <a:pt x="66234" y="517906"/>
                </a:lnTo>
                <a:lnTo>
                  <a:pt x="66434" y="447393"/>
                </a:lnTo>
                <a:lnTo>
                  <a:pt x="35411" y="393826"/>
                </a:lnTo>
                <a:lnTo>
                  <a:pt x="28631" y="387222"/>
                </a:lnTo>
                <a:lnTo>
                  <a:pt x="17962" y="385403"/>
                </a:lnTo>
                <a:close/>
              </a:path>
              <a:path w="171450" h="556260">
                <a:moveTo>
                  <a:pt x="66434" y="447393"/>
                </a:moveTo>
                <a:lnTo>
                  <a:pt x="66234" y="517906"/>
                </a:lnTo>
                <a:lnTo>
                  <a:pt x="104334" y="517906"/>
                </a:lnTo>
                <a:lnTo>
                  <a:pt x="104361" y="508381"/>
                </a:lnTo>
                <a:lnTo>
                  <a:pt x="68850" y="508254"/>
                </a:lnTo>
                <a:lnTo>
                  <a:pt x="85390" y="480123"/>
                </a:lnTo>
                <a:lnTo>
                  <a:pt x="66434" y="447393"/>
                </a:lnTo>
                <a:close/>
              </a:path>
              <a:path w="171450" h="556260">
                <a:moveTo>
                  <a:pt x="156507" y="385197"/>
                </a:moveTo>
                <a:lnTo>
                  <a:pt x="144866" y="386253"/>
                </a:lnTo>
                <a:lnTo>
                  <a:pt x="135906" y="394207"/>
                </a:lnTo>
                <a:lnTo>
                  <a:pt x="104534" y="447564"/>
                </a:lnTo>
                <a:lnTo>
                  <a:pt x="104334" y="517906"/>
                </a:lnTo>
                <a:lnTo>
                  <a:pt x="107367" y="517906"/>
                </a:lnTo>
                <a:lnTo>
                  <a:pt x="168672" y="413385"/>
                </a:lnTo>
                <a:lnTo>
                  <a:pt x="171128" y="404740"/>
                </a:lnTo>
                <a:lnTo>
                  <a:pt x="167621" y="394309"/>
                </a:lnTo>
                <a:lnTo>
                  <a:pt x="156507" y="385197"/>
                </a:lnTo>
                <a:close/>
              </a:path>
              <a:path w="171450" h="556260">
                <a:moveTo>
                  <a:pt x="85390" y="480123"/>
                </a:moveTo>
                <a:lnTo>
                  <a:pt x="68850" y="508254"/>
                </a:lnTo>
                <a:lnTo>
                  <a:pt x="101756" y="508381"/>
                </a:lnTo>
                <a:lnTo>
                  <a:pt x="85390" y="480123"/>
                </a:lnTo>
                <a:close/>
              </a:path>
              <a:path w="171450" h="556260">
                <a:moveTo>
                  <a:pt x="104534" y="447564"/>
                </a:moveTo>
                <a:lnTo>
                  <a:pt x="85390" y="480123"/>
                </a:lnTo>
                <a:lnTo>
                  <a:pt x="101756" y="508381"/>
                </a:lnTo>
                <a:lnTo>
                  <a:pt x="104361" y="508381"/>
                </a:lnTo>
                <a:lnTo>
                  <a:pt x="104534" y="447564"/>
                </a:lnTo>
                <a:close/>
              </a:path>
              <a:path w="171450" h="556260">
                <a:moveTo>
                  <a:pt x="105807" y="0"/>
                </a:moveTo>
                <a:lnTo>
                  <a:pt x="67707" y="0"/>
                </a:lnTo>
                <a:lnTo>
                  <a:pt x="66611" y="385197"/>
                </a:lnTo>
                <a:lnTo>
                  <a:pt x="66533" y="447564"/>
                </a:lnTo>
                <a:lnTo>
                  <a:pt x="85390" y="480123"/>
                </a:lnTo>
                <a:lnTo>
                  <a:pt x="104534" y="447564"/>
                </a:lnTo>
                <a:lnTo>
                  <a:pt x="105807" y="0"/>
                </a:lnTo>
                <a:close/>
              </a:path>
            </a:pathLst>
          </a:custGeom>
          <a:solidFill>
            <a:srgbClr val="221E1E"/>
          </a:solidFill>
        </p:spPr>
        <p:txBody>
          <a:bodyPr wrap="square" lIns="0" tIns="0" rIns="0" bIns="0" rtlCol="0">
            <a:spAutoFit/>
          </a:bodyPr>
          <a:lstStyle/>
          <a:p>
            <a:endParaRPr/>
          </a:p>
        </p:txBody>
      </p:sp>
      <p:sp>
        <p:nvSpPr>
          <p:cNvPr id="25" name="object 27"/>
          <p:cNvSpPr/>
          <p:nvPr/>
        </p:nvSpPr>
        <p:spPr>
          <a:xfrm>
            <a:off x="5595306" y="2922443"/>
            <a:ext cx="346886" cy="801113"/>
          </a:xfrm>
          <a:prstGeom prst="rect">
            <a:avLst/>
          </a:prstGeom>
          <a:blipFill>
            <a:blip r:embed="rId11" cstate="print"/>
            <a:stretch>
              <a:fillRect/>
            </a:stretch>
          </a:blipFill>
        </p:spPr>
        <p:txBody>
          <a:bodyPr wrap="square" lIns="0" tIns="0" rIns="0" bIns="0" rtlCol="0">
            <a:spAutoFit/>
          </a:bodyPr>
          <a:lstStyle/>
          <a:p>
            <a:endParaRPr/>
          </a:p>
        </p:txBody>
      </p:sp>
      <p:sp>
        <p:nvSpPr>
          <p:cNvPr id="26" name="object 28"/>
          <p:cNvSpPr/>
          <p:nvPr/>
        </p:nvSpPr>
        <p:spPr>
          <a:xfrm>
            <a:off x="5682114" y="2900728"/>
            <a:ext cx="173443" cy="611728"/>
          </a:xfrm>
          <a:custGeom>
            <a:avLst/>
            <a:gdLst/>
            <a:ahLst/>
            <a:cxnLst/>
            <a:rect l="l" t="t" r="r" b="b"/>
            <a:pathLst>
              <a:path w="171450" h="556260">
                <a:moveTo>
                  <a:pt x="17956" y="385407"/>
                </a:moveTo>
                <a:lnTo>
                  <a:pt x="4827" y="390591"/>
                </a:lnTo>
                <a:lnTo>
                  <a:pt x="0" y="401253"/>
                </a:lnTo>
                <a:lnTo>
                  <a:pt x="2472" y="413004"/>
                </a:lnTo>
                <a:lnTo>
                  <a:pt x="85149" y="555751"/>
                </a:lnTo>
                <a:lnTo>
                  <a:pt x="107363" y="517906"/>
                </a:lnTo>
                <a:lnTo>
                  <a:pt x="66226" y="517906"/>
                </a:lnTo>
                <a:lnTo>
                  <a:pt x="66409" y="449796"/>
                </a:lnTo>
                <a:lnTo>
                  <a:pt x="28625" y="387224"/>
                </a:lnTo>
                <a:lnTo>
                  <a:pt x="17956" y="385407"/>
                </a:lnTo>
                <a:close/>
              </a:path>
              <a:path w="171450" h="556260">
                <a:moveTo>
                  <a:pt x="66409" y="449796"/>
                </a:moveTo>
                <a:lnTo>
                  <a:pt x="66226" y="517906"/>
                </a:lnTo>
                <a:lnTo>
                  <a:pt x="104326" y="517906"/>
                </a:lnTo>
                <a:lnTo>
                  <a:pt x="104351" y="508381"/>
                </a:lnTo>
                <a:lnTo>
                  <a:pt x="68766" y="508254"/>
                </a:lnTo>
                <a:lnTo>
                  <a:pt x="85018" y="480612"/>
                </a:lnTo>
                <a:lnTo>
                  <a:pt x="66409" y="449796"/>
                </a:lnTo>
                <a:close/>
              </a:path>
              <a:path w="171450" h="556260">
                <a:moveTo>
                  <a:pt x="156470" y="385197"/>
                </a:moveTo>
                <a:lnTo>
                  <a:pt x="144819" y="386253"/>
                </a:lnTo>
                <a:lnTo>
                  <a:pt x="135822" y="394207"/>
                </a:lnTo>
                <a:lnTo>
                  <a:pt x="104516" y="447451"/>
                </a:lnTo>
                <a:lnTo>
                  <a:pt x="104326" y="517906"/>
                </a:lnTo>
                <a:lnTo>
                  <a:pt x="107363" y="517906"/>
                </a:lnTo>
                <a:lnTo>
                  <a:pt x="168715" y="413385"/>
                </a:lnTo>
                <a:lnTo>
                  <a:pt x="171168" y="404711"/>
                </a:lnTo>
                <a:lnTo>
                  <a:pt x="167632" y="394295"/>
                </a:lnTo>
                <a:lnTo>
                  <a:pt x="156470" y="385197"/>
                </a:lnTo>
                <a:close/>
              </a:path>
              <a:path w="171450" h="556260">
                <a:moveTo>
                  <a:pt x="85018" y="480612"/>
                </a:moveTo>
                <a:lnTo>
                  <a:pt x="68766" y="508254"/>
                </a:lnTo>
                <a:lnTo>
                  <a:pt x="101786" y="508381"/>
                </a:lnTo>
                <a:lnTo>
                  <a:pt x="85018" y="480612"/>
                </a:lnTo>
                <a:close/>
              </a:path>
              <a:path w="171450" h="556260">
                <a:moveTo>
                  <a:pt x="104516" y="447451"/>
                </a:moveTo>
                <a:lnTo>
                  <a:pt x="85018" y="480612"/>
                </a:lnTo>
                <a:lnTo>
                  <a:pt x="101786" y="508381"/>
                </a:lnTo>
                <a:lnTo>
                  <a:pt x="104351" y="508381"/>
                </a:lnTo>
                <a:lnTo>
                  <a:pt x="104516" y="447451"/>
                </a:lnTo>
                <a:close/>
              </a:path>
              <a:path w="171450" h="556260">
                <a:moveTo>
                  <a:pt x="105723" y="0"/>
                </a:moveTo>
                <a:lnTo>
                  <a:pt x="67623" y="0"/>
                </a:lnTo>
                <a:lnTo>
                  <a:pt x="66409" y="449796"/>
                </a:lnTo>
                <a:lnTo>
                  <a:pt x="85018" y="480612"/>
                </a:lnTo>
                <a:lnTo>
                  <a:pt x="104516" y="447451"/>
                </a:lnTo>
                <a:lnTo>
                  <a:pt x="105723" y="0"/>
                </a:lnTo>
                <a:close/>
              </a:path>
            </a:pathLst>
          </a:custGeom>
          <a:solidFill>
            <a:srgbClr val="221E1E"/>
          </a:solidFill>
        </p:spPr>
        <p:txBody>
          <a:bodyPr wrap="square" lIns="0" tIns="0" rIns="0" bIns="0" rtlCol="0">
            <a:spAutoFit/>
          </a:bodyPr>
          <a:lstStyle/>
          <a:p>
            <a:endParaRPr/>
          </a:p>
        </p:txBody>
      </p:sp>
      <p:sp>
        <p:nvSpPr>
          <p:cNvPr id="27" name="object 31"/>
          <p:cNvSpPr/>
          <p:nvPr/>
        </p:nvSpPr>
        <p:spPr>
          <a:xfrm>
            <a:off x="8866065" y="2935652"/>
            <a:ext cx="666792" cy="45719"/>
          </a:xfrm>
          <a:custGeom>
            <a:avLst/>
            <a:gdLst/>
            <a:ahLst/>
            <a:cxnLst/>
            <a:rect l="l" t="t" r="r" b="b"/>
            <a:pathLst>
              <a:path w="659129">
                <a:moveTo>
                  <a:pt x="0" y="0"/>
                </a:moveTo>
                <a:lnTo>
                  <a:pt x="658876" y="0"/>
                </a:lnTo>
              </a:path>
            </a:pathLst>
          </a:custGeom>
          <a:ln w="38100">
            <a:solidFill>
              <a:srgbClr val="221E1E"/>
            </a:solidFill>
          </a:ln>
        </p:spPr>
        <p:txBody>
          <a:bodyPr wrap="square" lIns="0" tIns="0" rIns="0" bIns="0" rtlCol="0">
            <a:spAutoFit/>
          </a:bodyPr>
          <a:lstStyle/>
          <a:p>
            <a:endParaRPr/>
          </a:p>
        </p:txBody>
      </p:sp>
      <p:sp>
        <p:nvSpPr>
          <p:cNvPr id="28" name="object 32"/>
          <p:cNvSpPr/>
          <p:nvPr/>
        </p:nvSpPr>
        <p:spPr>
          <a:xfrm>
            <a:off x="6130865" y="2935652"/>
            <a:ext cx="653945" cy="45719"/>
          </a:xfrm>
          <a:custGeom>
            <a:avLst/>
            <a:gdLst/>
            <a:ahLst/>
            <a:cxnLst/>
            <a:rect l="l" t="t" r="r" b="b"/>
            <a:pathLst>
              <a:path w="646429">
                <a:moveTo>
                  <a:pt x="0" y="0"/>
                </a:moveTo>
                <a:lnTo>
                  <a:pt x="646049" y="0"/>
                </a:lnTo>
              </a:path>
            </a:pathLst>
          </a:custGeom>
          <a:ln w="38100">
            <a:solidFill>
              <a:srgbClr val="221E1E"/>
            </a:solidFill>
          </a:ln>
        </p:spPr>
        <p:txBody>
          <a:bodyPr wrap="square" lIns="0" tIns="0" rIns="0" bIns="0" rtlCol="0">
            <a:spAutoFit/>
          </a:bodyPr>
          <a:lstStyle/>
          <a:p>
            <a:endParaRPr/>
          </a:p>
        </p:txBody>
      </p:sp>
      <p:sp>
        <p:nvSpPr>
          <p:cNvPr id="29" name="object 33"/>
          <p:cNvSpPr/>
          <p:nvPr/>
        </p:nvSpPr>
        <p:spPr>
          <a:xfrm>
            <a:off x="5958018" y="2957496"/>
            <a:ext cx="346886" cy="802789"/>
          </a:xfrm>
          <a:prstGeom prst="rect">
            <a:avLst/>
          </a:prstGeom>
          <a:blipFill>
            <a:blip r:embed="rId12" cstate="print"/>
            <a:stretch>
              <a:fillRect/>
            </a:stretch>
          </a:blipFill>
        </p:spPr>
        <p:txBody>
          <a:bodyPr wrap="square" lIns="0" tIns="0" rIns="0" bIns="0" rtlCol="0">
            <a:spAutoFit/>
          </a:bodyPr>
          <a:lstStyle/>
          <a:p>
            <a:endParaRPr/>
          </a:p>
        </p:txBody>
      </p:sp>
      <p:sp>
        <p:nvSpPr>
          <p:cNvPr id="30" name="object 34"/>
          <p:cNvSpPr/>
          <p:nvPr/>
        </p:nvSpPr>
        <p:spPr>
          <a:xfrm>
            <a:off x="6044064" y="2935652"/>
            <a:ext cx="173443" cy="613125"/>
          </a:xfrm>
          <a:custGeom>
            <a:avLst/>
            <a:gdLst/>
            <a:ahLst/>
            <a:cxnLst/>
            <a:rect l="l" t="t" r="r" b="b"/>
            <a:pathLst>
              <a:path w="171450" h="557530">
                <a:moveTo>
                  <a:pt x="17968" y="387008"/>
                </a:moveTo>
                <a:lnTo>
                  <a:pt x="4827" y="392174"/>
                </a:lnTo>
                <a:lnTo>
                  <a:pt x="0" y="402868"/>
                </a:lnTo>
                <a:lnTo>
                  <a:pt x="2472" y="414527"/>
                </a:lnTo>
                <a:lnTo>
                  <a:pt x="85149" y="557276"/>
                </a:lnTo>
                <a:lnTo>
                  <a:pt x="107308" y="519556"/>
                </a:lnTo>
                <a:lnTo>
                  <a:pt x="66226" y="519430"/>
                </a:lnTo>
                <a:lnTo>
                  <a:pt x="66409" y="451342"/>
                </a:lnTo>
                <a:lnTo>
                  <a:pt x="28644" y="388827"/>
                </a:lnTo>
                <a:lnTo>
                  <a:pt x="17968" y="387008"/>
                </a:lnTo>
                <a:close/>
              </a:path>
              <a:path w="171450" h="557530">
                <a:moveTo>
                  <a:pt x="66409" y="451342"/>
                </a:moveTo>
                <a:lnTo>
                  <a:pt x="66226" y="519430"/>
                </a:lnTo>
                <a:lnTo>
                  <a:pt x="104326" y="519556"/>
                </a:lnTo>
                <a:lnTo>
                  <a:pt x="104352" y="509905"/>
                </a:lnTo>
                <a:lnTo>
                  <a:pt x="68766" y="509905"/>
                </a:lnTo>
                <a:lnTo>
                  <a:pt x="85043" y="482189"/>
                </a:lnTo>
                <a:lnTo>
                  <a:pt x="66409" y="451342"/>
                </a:lnTo>
                <a:close/>
              </a:path>
              <a:path w="171450" h="557530">
                <a:moveTo>
                  <a:pt x="156523" y="386859"/>
                </a:moveTo>
                <a:lnTo>
                  <a:pt x="144844" y="387867"/>
                </a:lnTo>
                <a:lnTo>
                  <a:pt x="135822" y="395731"/>
                </a:lnTo>
                <a:lnTo>
                  <a:pt x="104515" y="449035"/>
                </a:lnTo>
                <a:lnTo>
                  <a:pt x="104326" y="519556"/>
                </a:lnTo>
                <a:lnTo>
                  <a:pt x="107308" y="519556"/>
                </a:lnTo>
                <a:lnTo>
                  <a:pt x="168715" y="415036"/>
                </a:lnTo>
                <a:lnTo>
                  <a:pt x="171170" y="406387"/>
                </a:lnTo>
                <a:lnTo>
                  <a:pt x="167655" y="395961"/>
                </a:lnTo>
                <a:lnTo>
                  <a:pt x="156523" y="386859"/>
                </a:lnTo>
                <a:close/>
              </a:path>
              <a:path w="171450" h="557530">
                <a:moveTo>
                  <a:pt x="85043" y="482189"/>
                </a:moveTo>
                <a:lnTo>
                  <a:pt x="68766" y="509905"/>
                </a:lnTo>
                <a:lnTo>
                  <a:pt x="101786" y="509905"/>
                </a:lnTo>
                <a:lnTo>
                  <a:pt x="85043" y="482189"/>
                </a:lnTo>
                <a:close/>
              </a:path>
              <a:path w="171450" h="557530">
                <a:moveTo>
                  <a:pt x="104515" y="449035"/>
                </a:moveTo>
                <a:lnTo>
                  <a:pt x="85043" y="482189"/>
                </a:lnTo>
                <a:lnTo>
                  <a:pt x="101786" y="509905"/>
                </a:lnTo>
                <a:lnTo>
                  <a:pt x="104352" y="509905"/>
                </a:lnTo>
                <a:lnTo>
                  <a:pt x="104515" y="449035"/>
                </a:lnTo>
                <a:close/>
              </a:path>
              <a:path w="171450" h="557530">
                <a:moveTo>
                  <a:pt x="105723" y="0"/>
                </a:moveTo>
                <a:lnTo>
                  <a:pt x="67623" y="0"/>
                </a:lnTo>
                <a:lnTo>
                  <a:pt x="66409" y="451342"/>
                </a:lnTo>
                <a:lnTo>
                  <a:pt x="85043" y="482189"/>
                </a:lnTo>
                <a:lnTo>
                  <a:pt x="104515" y="449035"/>
                </a:lnTo>
                <a:lnTo>
                  <a:pt x="105723" y="0"/>
                </a:lnTo>
                <a:close/>
              </a:path>
            </a:pathLst>
          </a:custGeom>
          <a:solidFill>
            <a:srgbClr val="221E1E"/>
          </a:solidFill>
        </p:spPr>
        <p:txBody>
          <a:bodyPr wrap="square" lIns="0" tIns="0" rIns="0" bIns="0" rtlCol="0">
            <a:spAutoFit/>
          </a:bodyPr>
          <a:lstStyle/>
          <a:p>
            <a:endParaRPr/>
          </a:p>
        </p:txBody>
      </p:sp>
      <p:sp>
        <p:nvSpPr>
          <p:cNvPr id="31" name="object 35"/>
          <p:cNvSpPr/>
          <p:nvPr/>
        </p:nvSpPr>
        <p:spPr>
          <a:xfrm>
            <a:off x="9351967" y="2957496"/>
            <a:ext cx="346886" cy="802789"/>
          </a:xfrm>
          <a:prstGeom prst="rect">
            <a:avLst/>
          </a:prstGeom>
          <a:blipFill>
            <a:blip r:embed="rId13" cstate="print"/>
            <a:stretch>
              <a:fillRect/>
            </a:stretch>
          </a:blipFill>
        </p:spPr>
        <p:txBody>
          <a:bodyPr wrap="square" lIns="0" tIns="0" rIns="0" bIns="0" rtlCol="0">
            <a:spAutoFit/>
          </a:bodyPr>
          <a:lstStyle/>
          <a:p>
            <a:endParaRPr/>
          </a:p>
        </p:txBody>
      </p:sp>
      <p:sp>
        <p:nvSpPr>
          <p:cNvPr id="32" name="object 38"/>
          <p:cNvSpPr/>
          <p:nvPr/>
        </p:nvSpPr>
        <p:spPr>
          <a:xfrm>
            <a:off x="5121215" y="5632814"/>
            <a:ext cx="1284763" cy="530723"/>
          </a:xfrm>
          <a:prstGeom prst="rect">
            <a:avLst/>
          </a:prstGeom>
          <a:blipFill>
            <a:blip r:embed="rId14" cstate="print"/>
            <a:stretch>
              <a:fillRect/>
            </a:stretch>
          </a:blipFill>
        </p:spPr>
        <p:txBody>
          <a:bodyPr wrap="square" lIns="0" tIns="0" rIns="0" bIns="0" rtlCol="0">
            <a:spAutoFit/>
          </a:bodyPr>
          <a:lstStyle/>
          <a:p>
            <a:endParaRPr/>
          </a:p>
        </p:txBody>
      </p:sp>
      <p:sp>
        <p:nvSpPr>
          <p:cNvPr id="33" name="object 40"/>
          <p:cNvSpPr txBox="1"/>
          <p:nvPr/>
        </p:nvSpPr>
        <p:spPr>
          <a:xfrm>
            <a:off x="3388300" y="2648379"/>
            <a:ext cx="5329198" cy="1502976"/>
          </a:xfrm>
          <a:prstGeom prst="rect">
            <a:avLst/>
          </a:prstGeom>
        </p:spPr>
        <p:txBody>
          <a:bodyPr vert="horz" wrap="square" lIns="0" tIns="0" rIns="0" bIns="0" rtlCol="0">
            <a:spAutoFit/>
          </a:bodyPr>
          <a:lstStyle/>
          <a:p>
            <a:pPr marR="29845" algn="r">
              <a:lnSpc>
                <a:spcPct val="100000"/>
              </a:lnSpc>
            </a:pPr>
            <a:r>
              <a:rPr sz="1800" b="1" dirty="0">
                <a:solidFill>
                  <a:srgbClr val="C00000"/>
                </a:solidFill>
                <a:latin typeface="微软雅黑"/>
                <a:cs typeface="微软雅黑"/>
              </a:rPr>
              <a:t>共创</a:t>
            </a:r>
            <a:r>
              <a:rPr sz="1800" b="1" spc="-5" dirty="0">
                <a:solidFill>
                  <a:srgbClr val="C00000"/>
                </a:solidFill>
                <a:latin typeface="微软雅黑"/>
                <a:cs typeface="微软雅黑"/>
              </a:rPr>
              <a:t>C</a:t>
            </a:r>
            <a:r>
              <a:rPr sz="1800" b="1" dirty="0">
                <a:solidFill>
                  <a:srgbClr val="C00000"/>
                </a:solidFill>
                <a:latin typeface="微软雅黑"/>
                <a:cs typeface="微软雅黑"/>
              </a:rPr>
              <a:t>2</a:t>
            </a:r>
            <a:r>
              <a:rPr sz="1800" b="1" spc="-10" dirty="0">
                <a:solidFill>
                  <a:srgbClr val="C00000"/>
                </a:solidFill>
                <a:latin typeface="微软雅黑"/>
                <a:cs typeface="微软雅黑"/>
              </a:rPr>
              <a:t>B</a:t>
            </a:r>
            <a:r>
              <a:rPr sz="1800" b="1" dirty="0">
                <a:solidFill>
                  <a:srgbClr val="C00000"/>
                </a:solidFill>
                <a:latin typeface="微软雅黑"/>
                <a:cs typeface="微软雅黑"/>
              </a:rPr>
              <a:t>供应链</a:t>
            </a:r>
            <a:endParaRPr sz="1800" dirty="0">
              <a:latin typeface="微软雅黑"/>
              <a:cs typeface="微软雅黑"/>
            </a:endParaRPr>
          </a:p>
          <a:p>
            <a:pPr>
              <a:lnSpc>
                <a:spcPts val="1300"/>
              </a:lnSpc>
              <a:spcBef>
                <a:spcPts val="45"/>
              </a:spcBef>
            </a:pPr>
            <a:endParaRPr sz="1300" dirty="0"/>
          </a:p>
          <a:p>
            <a:pPr>
              <a:lnSpc>
                <a:spcPts val="1800"/>
              </a:lnSpc>
            </a:pPr>
            <a:endParaRPr sz="1800" dirty="0"/>
          </a:p>
          <a:p>
            <a:pPr marR="6350" algn="r">
              <a:lnSpc>
                <a:spcPct val="100000"/>
              </a:lnSpc>
            </a:pPr>
            <a:r>
              <a:rPr sz="1400" b="1" spc="-5" dirty="0">
                <a:latin typeface="微软雅黑"/>
                <a:cs typeface="微软雅黑"/>
              </a:rPr>
              <a:t>IT服务商</a:t>
            </a:r>
            <a:endParaRPr sz="1400" dirty="0">
              <a:latin typeface="微软雅黑"/>
              <a:cs typeface="微软雅黑"/>
            </a:endParaRPr>
          </a:p>
          <a:p>
            <a:pPr>
              <a:lnSpc>
                <a:spcPts val="1400"/>
              </a:lnSpc>
            </a:pPr>
            <a:endParaRPr sz="1400" dirty="0"/>
          </a:p>
          <a:p>
            <a:pPr>
              <a:lnSpc>
                <a:spcPts val="1600"/>
              </a:lnSpc>
              <a:spcBef>
                <a:spcPts val="89"/>
              </a:spcBef>
            </a:pPr>
            <a:endParaRPr sz="1600" dirty="0"/>
          </a:p>
          <a:p>
            <a:pPr marL="12700">
              <a:lnSpc>
                <a:spcPct val="100000"/>
              </a:lnSpc>
            </a:pPr>
            <a:r>
              <a:rPr sz="1400" b="1" dirty="0">
                <a:latin typeface="微软雅黑"/>
                <a:cs typeface="微软雅黑"/>
              </a:rPr>
              <a:t>运营服务商</a:t>
            </a:r>
            <a:endParaRPr sz="1400" dirty="0">
              <a:latin typeface="微软雅黑"/>
              <a:cs typeface="微软雅黑"/>
            </a:endParaRPr>
          </a:p>
        </p:txBody>
      </p:sp>
      <p:sp>
        <p:nvSpPr>
          <p:cNvPr id="34" name="object 5"/>
          <p:cNvSpPr/>
          <p:nvPr/>
        </p:nvSpPr>
        <p:spPr>
          <a:xfrm>
            <a:off x="8143753" y="3754652"/>
            <a:ext cx="1877809" cy="821224"/>
          </a:xfrm>
          <a:prstGeom prst="rect">
            <a:avLst/>
          </a:prstGeom>
          <a:blipFill>
            <a:blip r:embed="rId15" cstate="print"/>
            <a:stretch>
              <a:fillRect/>
            </a:stretch>
          </a:blipFill>
        </p:spPr>
        <p:txBody>
          <a:bodyPr wrap="square" lIns="0" tIns="0" rIns="0" bIns="0" rtlCol="0">
            <a:spAutoFit/>
          </a:bodyPr>
          <a:lstStyle/>
          <a:p>
            <a:endParaRPr/>
          </a:p>
        </p:txBody>
      </p:sp>
      <p:sp>
        <p:nvSpPr>
          <p:cNvPr id="35" name="object 37"/>
          <p:cNvSpPr txBox="1"/>
          <p:nvPr/>
        </p:nvSpPr>
        <p:spPr>
          <a:xfrm>
            <a:off x="8485511" y="4401336"/>
            <a:ext cx="567223" cy="215444"/>
          </a:xfrm>
          <a:prstGeom prst="rect">
            <a:avLst/>
          </a:prstGeom>
        </p:spPr>
        <p:txBody>
          <a:bodyPr vert="horz" wrap="square" lIns="0" tIns="0" rIns="0" bIns="0" rtlCol="0">
            <a:spAutoFit/>
          </a:bodyPr>
          <a:lstStyle/>
          <a:p>
            <a:pPr marL="12700">
              <a:lnSpc>
                <a:spcPct val="100000"/>
              </a:lnSpc>
            </a:pPr>
            <a:r>
              <a:rPr sz="1400" b="1" dirty="0">
                <a:latin typeface="微软雅黑"/>
                <a:cs typeface="微软雅黑"/>
              </a:rPr>
              <a:t>品牌商</a:t>
            </a:r>
            <a:endParaRPr sz="1400">
              <a:latin typeface="微软雅黑"/>
              <a:cs typeface="微软雅黑"/>
            </a:endParaRPr>
          </a:p>
        </p:txBody>
      </p:sp>
      <p:sp>
        <p:nvSpPr>
          <p:cNvPr id="36" name="棱台 35"/>
          <p:cNvSpPr/>
          <p:nvPr/>
        </p:nvSpPr>
        <p:spPr>
          <a:xfrm>
            <a:off x="886266" y="1780854"/>
            <a:ext cx="9938582" cy="69368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lumMod val="95000"/>
                    <a:lumOff val="5000"/>
                  </a:schemeClr>
                </a:solidFill>
                <a:latin typeface="华文新魏" panose="02010800040101010101" pitchFamily="2" charset="-122"/>
                <a:ea typeface="华文新魏" panose="02010800040101010101" pitchFamily="2" charset="-122"/>
              </a:rPr>
              <a:t>协同</a:t>
            </a:r>
            <a:r>
              <a:rPr lang="zh-CN" altLang="en-US" sz="3600" dirty="0" smtClean="0">
                <a:solidFill>
                  <a:schemeClr val="tx1">
                    <a:lumMod val="95000"/>
                    <a:lumOff val="5000"/>
                  </a:schemeClr>
                </a:solidFill>
                <a:latin typeface="华文新魏" panose="02010800040101010101" pitchFamily="2" charset="-122"/>
                <a:ea typeface="华文新魏" panose="02010800040101010101" pitchFamily="2" charset="-122"/>
              </a:rPr>
              <a:t>商务被</a:t>
            </a:r>
            <a:r>
              <a:rPr lang="zh-CN" altLang="en-US" sz="3600" dirty="0">
                <a:solidFill>
                  <a:schemeClr val="tx1">
                    <a:lumMod val="95000"/>
                    <a:lumOff val="5000"/>
                  </a:schemeClr>
                </a:solidFill>
                <a:latin typeface="华文新魏" panose="02010800040101010101" pitchFamily="2" charset="-122"/>
                <a:ea typeface="华文新魏" panose="02010800040101010101" pitchFamily="2" charset="-122"/>
              </a:rPr>
              <a:t>誉为下一代的电子商务系统</a:t>
            </a:r>
          </a:p>
        </p:txBody>
      </p:sp>
    </p:spTree>
    <p:extLst>
      <p:ext uri="{BB962C8B-B14F-4D97-AF65-F5344CB8AC3E}">
        <p14:creationId xmlns:p14="http://schemas.microsoft.com/office/powerpoint/2010/main" val="1317437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9363" y="238843"/>
            <a:ext cx="10058400" cy="1450757"/>
          </a:xfrm>
        </p:spPr>
        <p:txBody>
          <a:bodyPr>
            <a:normAutofit/>
          </a:bodyPr>
          <a:lstStyle/>
          <a:p>
            <a:pPr lvl="0"/>
            <a:r>
              <a:rPr lang="zh-CN" altLang="en-US" sz="3600" dirty="0">
                <a:latin typeface="华文新魏" panose="02010800040101010101" pitchFamily="2" charset="-122"/>
                <a:ea typeface="华文新魏" panose="02010800040101010101" pitchFamily="2" charset="-122"/>
              </a:rPr>
              <a:t>协同商务的两层含义</a:t>
            </a:r>
          </a:p>
        </p:txBody>
      </p:sp>
      <p:graphicFrame>
        <p:nvGraphicFramePr>
          <p:cNvPr id="38" name="图示 37"/>
          <p:cNvGraphicFramePr/>
          <p:nvPr>
            <p:extLst>
              <p:ext uri="{D42A27DB-BD31-4B8C-83A1-F6EECF244321}">
                <p14:modId xmlns:p14="http://schemas.microsoft.com/office/powerpoint/2010/main" val="1091947643"/>
              </p:ext>
            </p:extLst>
          </p:nvPr>
        </p:nvGraphicFramePr>
        <p:xfrm>
          <a:off x="297987" y="1894642"/>
          <a:ext cx="11293377" cy="4225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5212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8834" y="553044"/>
            <a:ext cx="5559535" cy="646331"/>
          </a:xfrm>
          <a:prstGeom prst="rect">
            <a:avLst/>
          </a:prstGeom>
          <a:noFill/>
        </p:spPr>
        <p:txBody>
          <a:bodyPr wrap="none" rtlCol="0">
            <a:spAutoFit/>
          </a:bodyPr>
          <a:lstStyle/>
          <a:p>
            <a:r>
              <a:rPr kumimoji="1" lang="zh-CN" altLang="en-US" sz="3600" dirty="0" smtClean="0"/>
              <a:t>第三节 电子商务发展趋势</a:t>
            </a:r>
            <a:endParaRPr kumimoji="1" lang="zh-CN" altLang="en-US" sz="3600" dirty="0"/>
          </a:p>
        </p:txBody>
      </p:sp>
      <p:grpSp>
        <p:nvGrpSpPr>
          <p:cNvPr id="13" name="组合 12"/>
          <p:cNvGrpSpPr/>
          <p:nvPr/>
        </p:nvGrpSpPr>
        <p:grpSpPr>
          <a:xfrm>
            <a:off x="1131799" y="1517630"/>
            <a:ext cx="2016199" cy="2012799"/>
            <a:chOff x="1131799" y="1517630"/>
            <a:chExt cx="2016199" cy="2012799"/>
          </a:xfrm>
        </p:grpSpPr>
        <p:pic>
          <p:nvPicPr>
            <p:cNvPr id="5"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8056" y="2108530"/>
              <a:ext cx="1223683"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移动电子商务</a:t>
              </a:r>
              <a:endParaRPr lang="zh-CN" altLang="en-US" sz="2400" b="1" dirty="0">
                <a:latin typeface="华文新魏" panose="02010800040101010101" pitchFamily="2" charset="-122"/>
                <a:ea typeface="华文新魏" panose="02010800040101010101" pitchFamily="2" charset="-122"/>
              </a:endParaRPr>
            </a:p>
          </p:txBody>
        </p:sp>
      </p:grpSp>
      <p:grpSp>
        <p:nvGrpSpPr>
          <p:cNvPr id="20" name="组合 19"/>
          <p:cNvGrpSpPr/>
          <p:nvPr/>
        </p:nvGrpSpPr>
        <p:grpSpPr>
          <a:xfrm>
            <a:off x="8203564" y="1517630"/>
            <a:ext cx="2016199" cy="2012799"/>
            <a:chOff x="8203564" y="1517630"/>
            <a:chExt cx="2016199" cy="2012799"/>
          </a:xfrm>
        </p:grpSpPr>
        <p:pic>
          <p:nvPicPr>
            <p:cNvPr id="7"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07933" y="2129169"/>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云计算技术的应用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19" name="组合 18"/>
          <p:cNvGrpSpPr/>
          <p:nvPr/>
        </p:nvGrpSpPr>
        <p:grpSpPr>
          <a:xfrm>
            <a:off x="4855247" y="1517630"/>
            <a:ext cx="2016199" cy="2012799"/>
            <a:chOff x="4855247" y="1517630"/>
            <a:chExt cx="2016199" cy="2012799"/>
          </a:xfrm>
        </p:grpSpPr>
        <p:pic>
          <p:nvPicPr>
            <p:cNvPr id="6"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1517630"/>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59616" y="2105872"/>
              <a:ext cx="1407459"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大数据技术的应用</a:t>
              </a:r>
              <a:endParaRPr lang="zh-CN" altLang="en-US" sz="2400" b="1" dirty="0">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1131799" y="3983571"/>
            <a:ext cx="2016199" cy="2012799"/>
            <a:chOff x="1131799" y="3983571"/>
            <a:chExt cx="2016199" cy="2012799"/>
          </a:xfrm>
        </p:grpSpPr>
        <p:pic>
          <p:nvPicPr>
            <p:cNvPr id="8"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9"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36168" y="4805303"/>
              <a:ext cx="1407459"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泛在化</a:t>
              </a:r>
              <a:endParaRPr lang="zh-CN" altLang="en-US" sz="2400" b="1" dirty="0">
                <a:latin typeface="华文新魏" panose="02010800040101010101" pitchFamily="2" charset="-122"/>
                <a:ea typeface="华文新魏" panose="02010800040101010101" pitchFamily="2" charset="-122"/>
              </a:endParaRPr>
            </a:p>
          </p:txBody>
        </p:sp>
      </p:grpSp>
      <p:grpSp>
        <p:nvGrpSpPr>
          <p:cNvPr id="22" name="组合 21"/>
          <p:cNvGrpSpPr/>
          <p:nvPr/>
        </p:nvGrpSpPr>
        <p:grpSpPr>
          <a:xfrm>
            <a:off x="4855247" y="3983571"/>
            <a:ext cx="2016199" cy="2012799"/>
            <a:chOff x="4855247" y="3983571"/>
            <a:chExt cx="2016199" cy="2012799"/>
          </a:xfrm>
        </p:grpSpPr>
        <p:pic>
          <p:nvPicPr>
            <p:cNvPr id="9"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7"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159616" y="4759136"/>
              <a:ext cx="1537020" cy="461665"/>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协同 商务</a:t>
              </a:r>
              <a:endParaRPr lang="zh-CN" altLang="en-US" sz="2400" b="1" dirty="0">
                <a:latin typeface="华文新魏" panose="02010800040101010101" pitchFamily="2" charset="-122"/>
                <a:ea typeface="华文新魏" panose="02010800040101010101" pitchFamily="2" charset="-122"/>
              </a:endParaRPr>
            </a:p>
          </p:txBody>
        </p:sp>
      </p:grpSp>
      <p:grpSp>
        <p:nvGrpSpPr>
          <p:cNvPr id="23" name="组合 22"/>
          <p:cNvGrpSpPr/>
          <p:nvPr/>
        </p:nvGrpSpPr>
        <p:grpSpPr>
          <a:xfrm>
            <a:off x="8203564" y="3983571"/>
            <a:ext cx="2016199" cy="2012799"/>
            <a:chOff x="8203564" y="3983571"/>
            <a:chExt cx="2016199" cy="2012799"/>
          </a:xfrm>
        </p:grpSpPr>
        <p:pic>
          <p:nvPicPr>
            <p:cNvPr id="10" name="Picture 10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64" y="3983571"/>
              <a:ext cx="2016199" cy="20127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07933" y="4620636"/>
              <a:ext cx="1537020" cy="830997"/>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跨境电子   商务</a:t>
              </a:r>
              <a:endParaRPr lang="zh-CN" altLang="en-US" sz="2400" b="1" dirty="0">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28112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1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8" presetClass="emph" presetSubtype="0" fill="hold" nodeType="withEffect">
                                  <p:stCondLst>
                                    <p:cond delay="0"/>
                                  </p:stCondLst>
                                  <p:childTnLst>
                                    <p:animRot by="21600000">
                                      <p:cBhvr>
                                        <p:cTn id="26" dur="1000" fill="hold"/>
                                        <p:tgtEl>
                                          <p:spTgt spid="2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8" presetClass="emph" presetSubtype="0" fill="hold" nodeType="withEffect">
                                  <p:stCondLst>
                                    <p:cond delay="0"/>
                                  </p:stCondLst>
                                  <p:childTnLst>
                                    <p:animRot by="21600000">
                                      <p:cBhvr>
                                        <p:cTn id="34" dur="1000" fill="hold"/>
                                        <p:tgtEl>
                                          <p:spTgt spid="2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nodeType="withEffect">
                                  <p:stCondLst>
                                    <p:cond delay="0"/>
                                  </p:stCondLst>
                                  <p:childTnLst>
                                    <p:animRot by="21600000">
                                      <p:cBhvr>
                                        <p:cTn id="42" dur="1000" fill="hold"/>
                                        <p:tgtEl>
                                          <p:spTgt spid="2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0-#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par>
                                <p:cTn id="49" presetID="8" presetClass="emph" presetSubtype="0" fill="hold" nodeType="withEffect">
                                  <p:stCondLst>
                                    <p:cond delay="0"/>
                                  </p:stCondLst>
                                  <p:childTnLst>
                                    <p:animRot by="21600000">
                                      <p:cBhvr>
                                        <p:cTn id="50" dur="1000" fill="hold"/>
                                        <p:tgtEl>
                                          <p:spTgt spid="2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华文新魏" panose="02010800040101010101" pitchFamily="2" charset="-122"/>
                <a:ea typeface="华文新魏" panose="02010800040101010101" pitchFamily="2" charset="-122"/>
              </a:rPr>
              <a:t>3.6</a:t>
            </a:r>
            <a:r>
              <a:rPr kumimoji="1" lang="zh-CN" altLang="en-US" dirty="0" smtClean="0">
                <a:latin typeface="华文新魏" panose="02010800040101010101" pitchFamily="2" charset="-122"/>
                <a:ea typeface="华文新魏" panose="02010800040101010101" pitchFamily="2" charset="-122"/>
              </a:rPr>
              <a:t> 跨境电子商务</a:t>
            </a:r>
            <a:endParaRPr kumimoji="1" lang="zh-CN" altLang="en-US" dirty="0">
              <a:latin typeface="华文新魏" panose="02010800040101010101" pitchFamily="2" charset="-122"/>
              <a:ea typeface="华文新魏" panose="02010800040101010101" pitchFamily="2" charset="-122"/>
            </a:endParaRPr>
          </a:p>
        </p:txBody>
      </p:sp>
      <p:sp>
        <p:nvSpPr>
          <p:cNvPr id="4" name="object 2"/>
          <p:cNvSpPr/>
          <p:nvPr/>
        </p:nvSpPr>
        <p:spPr>
          <a:xfrm>
            <a:off x="1751500" y="2104234"/>
            <a:ext cx="8569960" cy="4105275"/>
          </a:xfrm>
          <a:custGeom>
            <a:avLst/>
            <a:gdLst/>
            <a:ahLst/>
            <a:cxnLst/>
            <a:rect l="l" t="t" r="r" b="b"/>
            <a:pathLst>
              <a:path w="8569960" h="4105275">
                <a:moveTo>
                  <a:pt x="7885112" y="0"/>
                </a:moveTo>
                <a:lnTo>
                  <a:pt x="684225" y="0"/>
                </a:lnTo>
                <a:lnTo>
                  <a:pt x="628107" y="2268"/>
                </a:lnTo>
                <a:lnTo>
                  <a:pt x="573239" y="8954"/>
                </a:lnTo>
                <a:lnTo>
                  <a:pt x="519797" y="19884"/>
                </a:lnTo>
                <a:lnTo>
                  <a:pt x="467956" y="34880"/>
                </a:lnTo>
                <a:lnTo>
                  <a:pt x="417893" y="53766"/>
                </a:lnTo>
                <a:lnTo>
                  <a:pt x="369783" y="76367"/>
                </a:lnTo>
                <a:lnTo>
                  <a:pt x="323803" y="102506"/>
                </a:lnTo>
                <a:lnTo>
                  <a:pt x="280130" y="132006"/>
                </a:lnTo>
                <a:lnTo>
                  <a:pt x="238938" y="164693"/>
                </a:lnTo>
                <a:lnTo>
                  <a:pt x="200404" y="200390"/>
                </a:lnTo>
                <a:lnTo>
                  <a:pt x="164704" y="238920"/>
                </a:lnTo>
                <a:lnTo>
                  <a:pt x="132015" y="280108"/>
                </a:lnTo>
                <a:lnTo>
                  <a:pt x="102512" y="323777"/>
                </a:lnTo>
                <a:lnTo>
                  <a:pt x="76371" y="369751"/>
                </a:lnTo>
                <a:lnTo>
                  <a:pt x="53769" y="417855"/>
                </a:lnTo>
                <a:lnTo>
                  <a:pt x="34882" y="467912"/>
                </a:lnTo>
                <a:lnTo>
                  <a:pt x="19885" y="519746"/>
                </a:lnTo>
                <a:lnTo>
                  <a:pt x="8955" y="573181"/>
                </a:lnTo>
                <a:lnTo>
                  <a:pt x="2268" y="628040"/>
                </a:lnTo>
                <a:lnTo>
                  <a:pt x="0" y="684149"/>
                </a:lnTo>
                <a:lnTo>
                  <a:pt x="0" y="3420986"/>
                </a:lnTo>
                <a:lnTo>
                  <a:pt x="2268" y="3477103"/>
                </a:lnTo>
                <a:lnTo>
                  <a:pt x="8955" y="3531971"/>
                </a:lnTo>
                <a:lnTo>
                  <a:pt x="19885" y="3585413"/>
                </a:lnTo>
                <a:lnTo>
                  <a:pt x="34882" y="3637254"/>
                </a:lnTo>
                <a:lnTo>
                  <a:pt x="53769" y="3687318"/>
                </a:lnTo>
                <a:lnTo>
                  <a:pt x="76371" y="3735427"/>
                </a:lnTo>
                <a:lnTo>
                  <a:pt x="102512" y="3781407"/>
                </a:lnTo>
                <a:lnTo>
                  <a:pt x="132015" y="3825081"/>
                </a:lnTo>
                <a:lnTo>
                  <a:pt x="164704" y="3866273"/>
                </a:lnTo>
                <a:lnTo>
                  <a:pt x="200404" y="3904807"/>
                </a:lnTo>
                <a:lnTo>
                  <a:pt x="238938" y="3940506"/>
                </a:lnTo>
                <a:lnTo>
                  <a:pt x="280130" y="3973196"/>
                </a:lnTo>
                <a:lnTo>
                  <a:pt x="323803" y="4002699"/>
                </a:lnTo>
                <a:lnTo>
                  <a:pt x="369783" y="4028839"/>
                </a:lnTo>
                <a:lnTo>
                  <a:pt x="417893" y="4051441"/>
                </a:lnTo>
                <a:lnTo>
                  <a:pt x="467956" y="4070329"/>
                </a:lnTo>
                <a:lnTo>
                  <a:pt x="519797" y="4085326"/>
                </a:lnTo>
                <a:lnTo>
                  <a:pt x="573239" y="4096256"/>
                </a:lnTo>
                <a:lnTo>
                  <a:pt x="628107" y="4102943"/>
                </a:lnTo>
                <a:lnTo>
                  <a:pt x="684225" y="4105211"/>
                </a:lnTo>
                <a:lnTo>
                  <a:pt x="7885112" y="4105211"/>
                </a:lnTo>
                <a:lnTo>
                  <a:pt x="7941221" y="4102943"/>
                </a:lnTo>
                <a:lnTo>
                  <a:pt x="7996083" y="4096256"/>
                </a:lnTo>
                <a:lnTo>
                  <a:pt x="8049522" y="4085326"/>
                </a:lnTo>
                <a:lnTo>
                  <a:pt x="8101362" y="4070329"/>
                </a:lnTo>
                <a:lnTo>
                  <a:pt x="8151425" y="4051441"/>
                </a:lnTo>
                <a:lnTo>
                  <a:pt x="8199536" y="4028839"/>
                </a:lnTo>
                <a:lnTo>
                  <a:pt x="8245519" y="4002699"/>
                </a:lnTo>
                <a:lnTo>
                  <a:pt x="8289198" y="3973196"/>
                </a:lnTo>
                <a:lnTo>
                  <a:pt x="8330395" y="3940506"/>
                </a:lnTo>
                <a:lnTo>
                  <a:pt x="8368934" y="3904807"/>
                </a:lnTo>
                <a:lnTo>
                  <a:pt x="8404640" y="3866273"/>
                </a:lnTo>
                <a:lnTo>
                  <a:pt x="8437336" y="3825081"/>
                </a:lnTo>
                <a:lnTo>
                  <a:pt x="8466846" y="3781407"/>
                </a:lnTo>
                <a:lnTo>
                  <a:pt x="8492993" y="3735427"/>
                </a:lnTo>
                <a:lnTo>
                  <a:pt x="8515602" y="3687318"/>
                </a:lnTo>
                <a:lnTo>
                  <a:pt x="8534494" y="3637254"/>
                </a:lnTo>
                <a:lnTo>
                  <a:pt x="8549496" y="3585413"/>
                </a:lnTo>
                <a:lnTo>
                  <a:pt x="8560430" y="3531971"/>
                </a:lnTo>
                <a:lnTo>
                  <a:pt x="8567119" y="3477103"/>
                </a:lnTo>
                <a:lnTo>
                  <a:pt x="8569388" y="3420986"/>
                </a:lnTo>
                <a:lnTo>
                  <a:pt x="8569388" y="684149"/>
                </a:lnTo>
                <a:lnTo>
                  <a:pt x="8567119" y="628040"/>
                </a:lnTo>
                <a:lnTo>
                  <a:pt x="8560430" y="573181"/>
                </a:lnTo>
                <a:lnTo>
                  <a:pt x="8549496" y="519746"/>
                </a:lnTo>
                <a:lnTo>
                  <a:pt x="8534494" y="467912"/>
                </a:lnTo>
                <a:lnTo>
                  <a:pt x="8515602" y="417855"/>
                </a:lnTo>
                <a:lnTo>
                  <a:pt x="8492993" y="369751"/>
                </a:lnTo>
                <a:lnTo>
                  <a:pt x="8466846" y="323777"/>
                </a:lnTo>
                <a:lnTo>
                  <a:pt x="8437336" y="280108"/>
                </a:lnTo>
                <a:lnTo>
                  <a:pt x="8404640" y="238920"/>
                </a:lnTo>
                <a:lnTo>
                  <a:pt x="8368934" y="200390"/>
                </a:lnTo>
                <a:lnTo>
                  <a:pt x="8330395" y="164693"/>
                </a:lnTo>
                <a:lnTo>
                  <a:pt x="8289198" y="132006"/>
                </a:lnTo>
                <a:lnTo>
                  <a:pt x="8245519" y="102506"/>
                </a:lnTo>
                <a:lnTo>
                  <a:pt x="8199536" y="76367"/>
                </a:lnTo>
                <a:lnTo>
                  <a:pt x="8151425" y="53766"/>
                </a:lnTo>
                <a:lnTo>
                  <a:pt x="8101362" y="34880"/>
                </a:lnTo>
                <a:lnTo>
                  <a:pt x="8049522" y="19884"/>
                </a:lnTo>
                <a:lnTo>
                  <a:pt x="7996083" y="8954"/>
                </a:lnTo>
                <a:lnTo>
                  <a:pt x="7941221" y="2268"/>
                </a:lnTo>
                <a:lnTo>
                  <a:pt x="7885112" y="0"/>
                </a:lnTo>
                <a:close/>
              </a:path>
            </a:pathLst>
          </a:custGeom>
          <a:solidFill>
            <a:srgbClr val="FFFFFF"/>
          </a:solidFill>
        </p:spPr>
        <p:txBody>
          <a:bodyPr wrap="square" lIns="0" tIns="0" rIns="0" bIns="0" rtlCol="0">
            <a:spAutoFit/>
          </a:bodyPr>
          <a:lstStyle/>
          <a:p>
            <a:endParaRPr/>
          </a:p>
        </p:txBody>
      </p:sp>
      <p:sp>
        <p:nvSpPr>
          <p:cNvPr id="5" name="object 3"/>
          <p:cNvSpPr/>
          <p:nvPr/>
        </p:nvSpPr>
        <p:spPr>
          <a:xfrm>
            <a:off x="1751500" y="2104234"/>
            <a:ext cx="8569960" cy="4105275"/>
          </a:xfrm>
          <a:custGeom>
            <a:avLst/>
            <a:gdLst/>
            <a:ahLst/>
            <a:cxnLst/>
            <a:rect l="l" t="t" r="r" b="b"/>
            <a:pathLst>
              <a:path w="8569960" h="4105275">
                <a:moveTo>
                  <a:pt x="0" y="684149"/>
                </a:moveTo>
                <a:lnTo>
                  <a:pt x="2268" y="628040"/>
                </a:lnTo>
                <a:lnTo>
                  <a:pt x="8955" y="573181"/>
                </a:lnTo>
                <a:lnTo>
                  <a:pt x="19885" y="519746"/>
                </a:lnTo>
                <a:lnTo>
                  <a:pt x="34882" y="467912"/>
                </a:lnTo>
                <a:lnTo>
                  <a:pt x="53769" y="417855"/>
                </a:lnTo>
                <a:lnTo>
                  <a:pt x="76371" y="369751"/>
                </a:lnTo>
                <a:lnTo>
                  <a:pt x="102512" y="323777"/>
                </a:lnTo>
                <a:lnTo>
                  <a:pt x="132015" y="280108"/>
                </a:lnTo>
                <a:lnTo>
                  <a:pt x="164704" y="238920"/>
                </a:lnTo>
                <a:lnTo>
                  <a:pt x="200404" y="200390"/>
                </a:lnTo>
                <a:lnTo>
                  <a:pt x="238938" y="164693"/>
                </a:lnTo>
                <a:lnTo>
                  <a:pt x="280130" y="132006"/>
                </a:lnTo>
                <a:lnTo>
                  <a:pt x="323803" y="102506"/>
                </a:lnTo>
                <a:lnTo>
                  <a:pt x="369783" y="76367"/>
                </a:lnTo>
                <a:lnTo>
                  <a:pt x="417893" y="53766"/>
                </a:lnTo>
                <a:lnTo>
                  <a:pt x="467956" y="34880"/>
                </a:lnTo>
                <a:lnTo>
                  <a:pt x="519797" y="19884"/>
                </a:lnTo>
                <a:lnTo>
                  <a:pt x="573239" y="8954"/>
                </a:lnTo>
                <a:lnTo>
                  <a:pt x="628107" y="2268"/>
                </a:lnTo>
                <a:lnTo>
                  <a:pt x="684225" y="0"/>
                </a:lnTo>
                <a:lnTo>
                  <a:pt x="7885112" y="0"/>
                </a:lnTo>
                <a:lnTo>
                  <a:pt x="7941221" y="2268"/>
                </a:lnTo>
                <a:lnTo>
                  <a:pt x="7996083" y="8954"/>
                </a:lnTo>
                <a:lnTo>
                  <a:pt x="8049522" y="19884"/>
                </a:lnTo>
                <a:lnTo>
                  <a:pt x="8101362" y="34880"/>
                </a:lnTo>
                <a:lnTo>
                  <a:pt x="8151425" y="53766"/>
                </a:lnTo>
                <a:lnTo>
                  <a:pt x="8199536" y="76367"/>
                </a:lnTo>
                <a:lnTo>
                  <a:pt x="8245519" y="102506"/>
                </a:lnTo>
                <a:lnTo>
                  <a:pt x="8289198" y="132006"/>
                </a:lnTo>
                <a:lnTo>
                  <a:pt x="8330395" y="164693"/>
                </a:lnTo>
                <a:lnTo>
                  <a:pt x="8368934" y="200390"/>
                </a:lnTo>
                <a:lnTo>
                  <a:pt x="8404640" y="238920"/>
                </a:lnTo>
                <a:lnTo>
                  <a:pt x="8437336" y="280108"/>
                </a:lnTo>
                <a:lnTo>
                  <a:pt x="8466846" y="323777"/>
                </a:lnTo>
                <a:lnTo>
                  <a:pt x="8492993" y="369751"/>
                </a:lnTo>
                <a:lnTo>
                  <a:pt x="8515602" y="417855"/>
                </a:lnTo>
                <a:lnTo>
                  <a:pt x="8534494" y="467912"/>
                </a:lnTo>
                <a:lnTo>
                  <a:pt x="8549496" y="519746"/>
                </a:lnTo>
                <a:lnTo>
                  <a:pt x="8560430" y="573181"/>
                </a:lnTo>
                <a:lnTo>
                  <a:pt x="8567119" y="628040"/>
                </a:lnTo>
                <a:lnTo>
                  <a:pt x="8569388" y="684149"/>
                </a:lnTo>
                <a:lnTo>
                  <a:pt x="8569388" y="3420986"/>
                </a:lnTo>
                <a:lnTo>
                  <a:pt x="8567119" y="3477103"/>
                </a:lnTo>
                <a:lnTo>
                  <a:pt x="8560430" y="3531971"/>
                </a:lnTo>
                <a:lnTo>
                  <a:pt x="8549496" y="3585413"/>
                </a:lnTo>
                <a:lnTo>
                  <a:pt x="8534494" y="3637254"/>
                </a:lnTo>
                <a:lnTo>
                  <a:pt x="8515602" y="3687318"/>
                </a:lnTo>
                <a:lnTo>
                  <a:pt x="8492993" y="3735427"/>
                </a:lnTo>
                <a:lnTo>
                  <a:pt x="8466846" y="3781407"/>
                </a:lnTo>
                <a:lnTo>
                  <a:pt x="8437336" y="3825081"/>
                </a:lnTo>
                <a:lnTo>
                  <a:pt x="8404640" y="3866273"/>
                </a:lnTo>
                <a:lnTo>
                  <a:pt x="8368934" y="3904807"/>
                </a:lnTo>
                <a:lnTo>
                  <a:pt x="8330395" y="3940506"/>
                </a:lnTo>
                <a:lnTo>
                  <a:pt x="8289198" y="3973196"/>
                </a:lnTo>
                <a:lnTo>
                  <a:pt x="8245519" y="4002699"/>
                </a:lnTo>
                <a:lnTo>
                  <a:pt x="8199536" y="4028839"/>
                </a:lnTo>
                <a:lnTo>
                  <a:pt x="8151425" y="4051441"/>
                </a:lnTo>
                <a:lnTo>
                  <a:pt x="8101362" y="4070329"/>
                </a:lnTo>
                <a:lnTo>
                  <a:pt x="8049522" y="4085326"/>
                </a:lnTo>
                <a:lnTo>
                  <a:pt x="7996083" y="4096256"/>
                </a:lnTo>
                <a:lnTo>
                  <a:pt x="7941221" y="4102943"/>
                </a:lnTo>
                <a:lnTo>
                  <a:pt x="7885112" y="4105211"/>
                </a:lnTo>
                <a:lnTo>
                  <a:pt x="684225" y="4105211"/>
                </a:lnTo>
                <a:lnTo>
                  <a:pt x="628107" y="4102943"/>
                </a:lnTo>
                <a:lnTo>
                  <a:pt x="573239" y="4096256"/>
                </a:lnTo>
                <a:lnTo>
                  <a:pt x="519797" y="4085326"/>
                </a:lnTo>
                <a:lnTo>
                  <a:pt x="467956" y="4070329"/>
                </a:lnTo>
                <a:lnTo>
                  <a:pt x="417893" y="4051441"/>
                </a:lnTo>
                <a:lnTo>
                  <a:pt x="369783" y="4028839"/>
                </a:lnTo>
                <a:lnTo>
                  <a:pt x="323803" y="4002699"/>
                </a:lnTo>
                <a:lnTo>
                  <a:pt x="280130" y="3973196"/>
                </a:lnTo>
                <a:lnTo>
                  <a:pt x="238938" y="3940506"/>
                </a:lnTo>
                <a:lnTo>
                  <a:pt x="200404" y="3904807"/>
                </a:lnTo>
                <a:lnTo>
                  <a:pt x="164704" y="3866273"/>
                </a:lnTo>
                <a:lnTo>
                  <a:pt x="132015" y="3825081"/>
                </a:lnTo>
                <a:lnTo>
                  <a:pt x="102512" y="3781407"/>
                </a:lnTo>
                <a:lnTo>
                  <a:pt x="76371" y="3735427"/>
                </a:lnTo>
                <a:lnTo>
                  <a:pt x="53769" y="3687318"/>
                </a:lnTo>
                <a:lnTo>
                  <a:pt x="34882" y="3637254"/>
                </a:lnTo>
                <a:lnTo>
                  <a:pt x="19885" y="3585413"/>
                </a:lnTo>
                <a:lnTo>
                  <a:pt x="8955" y="3531971"/>
                </a:lnTo>
                <a:lnTo>
                  <a:pt x="2268" y="3477103"/>
                </a:lnTo>
                <a:lnTo>
                  <a:pt x="0" y="3420986"/>
                </a:lnTo>
                <a:lnTo>
                  <a:pt x="0" y="684149"/>
                </a:lnTo>
                <a:close/>
              </a:path>
            </a:pathLst>
          </a:custGeom>
          <a:ln w="25400">
            <a:solidFill>
              <a:srgbClr val="001F5F"/>
            </a:solidFill>
          </a:ln>
        </p:spPr>
        <p:txBody>
          <a:bodyPr wrap="square" lIns="0" tIns="0" rIns="0" bIns="0" rtlCol="0">
            <a:spAutoFit/>
          </a:bodyPr>
          <a:lstStyle/>
          <a:p>
            <a:endParaRPr/>
          </a:p>
        </p:txBody>
      </p:sp>
      <p:sp>
        <p:nvSpPr>
          <p:cNvPr id="6" name="object 4"/>
          <p:cNvSpPr/>
          <p:nvPr/>
        </p:nvSpPr>
        <p:spPr>
          <a:xfrm>
            <a:off x="2126150" y="3404333"/>
            <a:ext cx="971461" cy="622300"/>
          </a:xfrm>
          <a:prstGeom prst="rect">
            <a:avLst/>
          </a:prstGeom>
          <a:blipFill>
            <a:blip r:embed="rId2" cstate="print"/>
            <a:stretch>
              <a:fillRect/>
            </a:stretch>
          </a:blipFill>
        </p:spPr>
        <p:txBody>
          <a:bodyPr wrap="square" lIns="0" tIns="0" rIns="0" bIns="0" rtlCol="0">
            <a:spAutoFit/>
          </a:bodyPr>
          <a:lstStyle/>
          <a:p>
            <a:endParaRPr/>
          </a:p>
        </p:txBody>
      </p:sp>
      <p:sp>
        <p:nvSpPr>
          <p:cNvPr id="7" name="object 5"/>
          <p:cNvSpPr txBox="1"/>
          <p:nvPr/>
        </p:nvSpPr>
        <p:spPr>
          <a:xfrm>
            <a:off x="3289788" y="3603977"/>
            <a:ext cx="711200" cy="287020"/>
          </a:xfrm>
          <a:prstGeom prst="rect">
            <a:avLst/>
          </a:prstGeom>
        </p:spPr>
        <p:txBody>
          <a:bodyPr vert="horz" wrap="square" lIns="0" tIns="0" rIns="0" bIns="0" rtlCol="0">
            <a:spAutoFit/>
          </a:bodyPr>
          <a:lstStyle/>
          <a:p>
            <a:pPr marL="12700">
              <a:lnSpc>
                <a:spcPct val="100000"/>
              </a:lnSpc>
            </a:pPr>
            <a:r>
              <a:rPr sz="1800" dirty="0">
                <a:solidFill>
                  <a:srgbClr val="BB0000"/>
                </a:solidFill>
                <a:latin typeface="微软雅黑"/>
                <a:cs typeface="微软雅黑"/>
              </a:rPr>
              <a:t>消费者</a:t>
            </a:r>
            <a:endParaRPr sz="1800">
              <a:latin typeface="微软雅黑"/>
              <a:cs typeface="微软雅黑"/>
            </a:endParaRPr>
          </a:p>
        </p:txBody>
      </p:sp>
      <p:sp>
        <p:nvSpPr>
          <p:cNvPr id="8" name="object 6"/>
          <p:cNvSpPr/>
          <p:nvPr/>
        </p:nvSpPr>
        <p:spPr>
          <a:xfrm>
            <a:off x="5221839" y="3136109"/>
            <a:ext cx="2159000" cy="1042543"/>
          </a:xfrm>
          <a:prstGeom prst="rect">
            <a:avLst/>
          </a:prstGeom>
          <a:blipFill>
            <a:blip r:embed="rId3" cstate="print"/>
            <a:stretch>
              <a:fillRect/>
            </a:stretch>
          </a:blipFill>
        </p:spPr>
        <p:txBody>
          <a:bodyPr wrap="square" lIns="0" tIns="0" rIns="0" bIns="0" rtlCol="0">
            <a:spAutoFit/>
          </a:bodyPr>
          <a:lstStyle/>
          <a:p>
            <a:endParaRPr/>
          </a:p>
        </p:txBody>
      </p:sp>
      <p:sp>
        <p:nvSpPr>
          <p:cNvPr id="9" name="object 7"/>
          <p:cNvSpPr txBox="1"/>
          <p:nvPr/>
        </p:nvSpPr>
        <p:spPr>
          <a:xfrm>
            <a:off x="5695803" y="4201384"/>
            <a:ext cx="1397000" cy="287020"/>
          </a:xfrm>
          <a:prstGeom prst="rect">
            <a:avLst/>
          </a:prstGeom>
        </p:spPr>
        <p:txBody>
          <a:bodyPr vert="horz" wrap="square" lIns="0" tIns="0" rIns="0" bIns="0" rtlCol="0">
            <a:spAutoFit/>
          </a:bodyPr>
          <a:lstStyle/>
          <a:p>
            <a:pPr marL="12700">
              <a:lnSpc>
                <a:spcPct val="100000"/>
              </a:lnSpc>
            </a:pPr>
            <a:r>
              <a:rPr sz="1800" spc="-5" dirty="0">
                <a:solidFill>
                  <a:srgbClr val="BB0000"/>
                </a:solidFill>
                <a:latin typeface="微软雅黑"/>
                <a:cs typeface="微软雅黑"/>
              </a:rPr>
              <a:t>跨境电商平台</a:t>
            </a:r>
            <a:endParaRPr sz="1800">
              <a:latin typeface="微软雅黑"/>
              <a:cs typeface="微软雅黑"/>
            </a:endParaRPr>
          </a:p>
        </p:txBody>
      </p:sp>
      <p:sp>
        <p:nvSpPr>
          <p:cNvPr id="10" name="object 8"/>
          <p:cNvSpPr txBox="1"/>
          <p:nvPr/>
        </p:nvSpPr>
        <p:spPr>
          <a:xfrm>
            <a:off x="4343761" y="3395443"/>
            <a:ext cx="504825" cy="317500"/>
          </a:xfrm>
          <a:prstGeom prst="rect">
            <a:avLst/>
          </a:prstGeom>
        </p:spPr>
        <p:txBody>
          <a:bodyPr vert="horz" wrap="square" lIns="0" tIns="0" rIns="0" bIns="0" rtlCol="0">
            <a:spAutoFit/>
          </a:bodyPr>
          <a:lstStyle/>
          <a:p>
            <a:pPr marL="12700">
              <a:lnSpc>
                <a:spcPct val="100000"/>
              </a:lnSpc>
            </a:pPr>
            <a:r>
              <a:rPr sz="2000" spc="-5" dirty="0">
                <a:solidFill>
                  <a:srgbClr val="BB0000"/>
                </a:solidFill>
                <a:latin typeface="微软雅黑"/>
                <a:cs typeface="微软雅黑"/>
              </a:rPr>
              <a:t>B2C</a:t>
            </a:r>
            <a:endParaRPr sz="2000">
              <a:latin typeface="微软雅黑"/>
              <a:cs typeface="微软雅黑"/>
            </a:endParaRPr>
          </a:p>
        </p:txBody>
      </p:sp>
      <p:sp>
        <p:nvSpPr>
          <p:cNvPr id="11" name="object 9"/>
          <p:cNvSpPr txBox="1"/>
          <p:nvPr/>
        </p:nvSpPr>
        <p:spPr>
          <a:xfrm>
            <a:off x="5877540" y="5580122"/>
            <a:ext cx="2660650" cy="256540"/>
          </a:xfrm>
          <a:prstGeom prst="rect">
            <a:avLst/>
          </a:prstGeom>
        </p:spPr>
        <p:txBody>
          <a:bodyPr vert="horz" wrap="square" lIns="0" tIns="0" rIns="0" bIns="0" rtlCol="0">
            <a:spAutoFit/>
          </a:bodyPr>
          <a:lstStyle/>
          <a:p>
            <a:pPr marL="12700">
              <a:lnSpc>
                <a:spcPct val="100000"/>
              </a:lnSpc>
            </a:pPr>
            <a:r>
              <a:rPr sz="1600" spc="-25" dirty="0">
                <a:solidFill>
                  <a:srgbClr val="BB0000"/>
                </a:solidFill>
                <a:latin typeface="微软雅黑"/>
                <a:cs typeface="微软雅黑"/>
              </a:rPr>
              <a:t>空运、海运、铁路物流服务商</a:t>
            </a:r>
            <a:endParaRPr sz="1600">
              <a:latin typeface="微软雅黑"/>
              <a:cs typeface="微软雅黑"/>
            </a:endParaRPr>
          </a:p>
        </p:txBody>
      </p:sp>
      <p:sp>
        <p:nvSpPr>
          <p:cNvPr id="12" name="object 10"/>
          <p:cNvSpPr/>
          <p:nvPr/>
        </p:nvSpPr>
        <p:spPr>
          <a:xfrm>
            <a:off x="7262093" y="3846928"/>
            <a:ext cx="1487424" cy="252983"/>
          </a:xfrm>
          <a:prstGeom prst="rect">
            <a:avLst/>
          </a:prstGeom>
          <a:blipFill>
            <a:blip r:embed="rId4" cstate="print"/>
            <a:stretch>
              <a:fillRect/>
            </a:stretch>
          </a:blipFill>
        </p:spPr>
        <p:txBody>
          <a:bodyPr wrap="square" lIns="0" tIns="0" rIns="0" bIns="0" rtlCol="0">
            <a:spAutoFit/>
          </a:bodyPr>
          <a:lstStyle/>
          <a:p>
            <a:endParaRPr/>
          </a:p>
        </p:txBody>
      </p:sp>
      <p:sp>
        <p:nvSpPr>
          <p:cNvPr id="13" name="object 11"/>
          <p:cNvSpPr/>
          <p:nvPr/>
        </p:nvSpPr>
        <p:spPr>
          <a:xfrm>
            <a:off x="7309338" y="3874233"/>
            <a:ext cx="1392301" cy="158750"/>
          </a:xfrm>
          <a:prstGeom prst="rect">
            <a:avLst/>
          </a:prstGeom>
          <a:blipFill>
            <a:blip r:embed="rId5" cstate="print"/>
            <a:stretch>
              <a:fillRect/>
            </a:stretch>
          </a:blipFill>
        </p:spPr>
        <p:txBody>
          <a:bodyPr wrap="square" lIns="0" tIns="0" rIns="0" bIns="0" rtlCol="0">
            <a:spAutoFit/>
          </a:bodyPr>
          <a:lstStyle/>
          <a:p>
            <a:endParaRPr/>
          </a:p>
        </p:txBody>
      </p:sp>
      <p:sp>
        <p:nvSpPr>
          <p:cNvPr id="14" name="object 12"/>
          <p:cNvSpPr/>
          <p:nvPr/>
        </p:nvSpPr>
        <p:spPr>
          <a:xfrm>
            <a:off x="7309338" y="3874233"/>
            <a:ext cx="1392555" cy="158750"/>
          </a:xfrm>
          <a:custGeom>
            <a:avLst/>
            <a:gdLst/>
            <a:ahLst/>
            <a:cxnLst/>
            <a:rect l="l" t="t" r="r" b="b"/>
            <a:pathLst>
              <a:path w="1392554" h="158750">
                <a:moveTo>
                  <a:pt x="0" y="79375"/>
                </a:moveTo>
                <a:lnTo>
                  <a:pt x="79375" y="0"/>
                </a:lnTo>
                <a:lnTo>
                  <a:pt x="79375" y="39750"/>
                </a:lnTo>
                <a:lnTo>
                  <a:pt x="1312926" y="39750"/>
                </a:lnTo>
                <a:lnTo>
                  <a:pt x="1312926" y="0"/>
                </a:lnTo>
                <a:lnTo>
                  <a:pt x="1392301" y="79375"/>
                </a:lnTo>
                <a:lnTo>
                  <a:pt x="1312926" y="158750"/>
                </a:lnTo>
                <a:lnTo>
                  <a:pt x="1312926" y="119125"/>
                </a:lnTo>
                <a:lnTo>
                  <a:pt x="79375" y="119125"/>
                </a:lnTo>
                <a:lnTo>
                  <a:pt x="79375" y="158750"/>
                </a:lnTo>
                <a:lnTo>
                  <a:pt x="0" y="79375"/>
                </a:lnTo>
                <a:close/>
              </a:path>
            </a:pathLst>
          </a:custGeom>
          <a:ln w="9525">
            <a:solidFill>
              <a:srgbClr val="BD4A47"/>
            </a:solidFill>
          </a:ln>
        </p:spPr>
        <p:txBody>
          <a:bodyPr wrap="square" lIns="0" tIns="0" rIns="0" bIns="0" rtlCol="0">
            <a:spAutoFit/>
          </a:bodyPr>
          <a:lstStyle/>
          <a:p>
            <a:endParaRPr/>
          </a:p>
        </p:txBody>
      </p:sp>
      <p:sp>
        <p:nvSpPr>
          <p:cNvPr id="15" name="object 13"/>
          <p:cNvSpPr/>
          <p:nvPr/>
        </p:nvSpPr>
        <p:spPr>
          <a:xfrm>
            <a:off x="4003782" y="3593943"/>
            <a:ext cx="1264920" cy="254507"/>
          </a:xfrm>
          <a:prstGeom prst="rect">
            <a:avLst/>
          </a:prstGeom>
          <a:blipFill>
            <a:blip r:embed="rId6" cstate="print"/>
            <a:stretch>
              <a:fillRect/>
            </a:stretch>
          </a:blipFill>
        </p:spPr>
        <p:txBody>
          <a:bodyPr wrap="square" lIns="0" tIns="0" rIns="0" bIns="0" rtlCol="0">
            <a:spAutoFit/>
          </a:bodyPr>
          <a:lstStyle/>
          <a:p>
            <a:endParaRPr/>
          </a:p>
        </p:txBody>
      </p:sp>
      <p:sp>
        <p:nvSpPr>
          <p:cNvPr id="16" name="object 14"/>
          <p:cNvSpPr/>
          <p:nvPr/>
        </p:nvSpPr>
        <p:spPr>
          <a:xfrm>
            <a:off x="4051788" y="3621884"/>
            <a:ext cx="1170051" cy="158750"/>
          </a:xfrm>
          <a:prstGeom prst="rect">
            <a:avLst/>
          </a:prstGeom>
          <a:blipFill>
            <a:blip r:embed="rId7" cstate="print"/>
            <a:stretch>
              <a:fillRect/>
            </a:stretch>
          </a:blipFill>
        </p:spPr>
        <p:txBody>
          <a:bodyPr wrap="square" lIns="0" tIns="0" rIns="0" bIns="0" rtlCol="0">
            <a:spAutoFit/>
          </a:bodyPr>
          <a:lstStyle/>
          <a:p>
            <a:endParaRPr/>
          </a:p>
        </p:txBody>
      </p:sp>
      <p:sp>
        <p:nvSpPr>
          <p:cNvPr id="17" name="object 15"/>
          <p:cNvSpPr/>
          <p:nvPr/>
        </p:nvSpPr>
        <p:spPr>
          <a:xfrm>
            <a:off x="4051788" y="3621884"/>
            <a:ext cx="1170305" cy="158750"/>
          </a:xfrm>
          <a:custGeom>
            <a:avLst/>
            <a:gdLst/>
            <a:ahLst/>
            <a:cxnLst/>
            <a:rect l="l" t="t" r="r" b="b"/>
            <a:pathLst>
              <a:path w="1170304" h="158750">
                <a:moveTo>
                  <a:pt x="0" y="79375"/>
                </a:moveTo>
                <a:lnTo>
                  <a:pt x="79375" y="0"/>
                </a:lnTo>
                <a:lnTo>
                  <a:pt x="79375" y="39624"/>
                </a:lnTo>
                <a:lnTo>
                  <a:pt x="1090676" y="39624"/>
                </a:lnTo>
                <a:lnTo>
                  <a:pt x="1090676" y="0"/>
                </a:lnTo>
                <a:lnTo>
                  <a:pt x="1170051" y="79375"/>
                </a:lnTo>
                <a:lnTo>
                  <a:pt x="1090676" y="158750"/>
                </a:lnTo>
                <a:lnTo>
                  <a:pt x="1090676" y="118999"/>
                </a:lnTo>
                <a:lnTo>
                  <a:pt x="79375" y="118999"/>
                </a:lnTo>
                <a:lnTo>
                  <a:pt x="79375" y="158750"/>
                </a:lnTo>
                <a:lnTo>
                  <a:pt x="0" y="79375"/>
                </a:lnTo>
                <a:close/>
              </a:path>
            </a:pathLst>
          </a:custGeom>
          <a:ln w="9525">
            <a:solidFill>
              <a:srgbClr val="BD4A47"/>
            </a:solidFill>
          </a:ln>
        </p:spPr>
        <p:txBody>
          <a:bodyPr wrap="square" lIns="0" tIns="0" rIns="0" bIns="0" rtlCol="0">
            <a:spAutoFit/>
          </a:bodyPr>
          <a:lstStyle/>
          <a:p>
            <a:endParaRPr/>
          </a:p>
        </p:txBody>
      </p:sp>
      <p:sp>
        <p:nvSpPr>
          <p:cNvPr id="18" name="object 16"/>
          <p:cNvSpPr/>
          <p:nvPr/>
        </p:nvSpPr>
        <p:spPr>
          <a:xfrm>
            <a:off x="3880338" y="5364895"/>
            <a:ext cx="909637" cy="525462"/>
          </a:xfrm>
          <a:prstGeom prst="rect">
            <a:avLst/>
          </a:prstGeom>
          <a:blipFill>
            <a:blip r:embed="rId8" cstate="print"/>
            <a:stretch>
              <a:fillRect/>
            </a:stretch>
          </a:blipFill>
        </p:spPr>
        <p:txBody>
          <a:bodyPr wrap="square" lIns="0" tIns="0" rIns="0" bIns="0" rtlCol="0">
            <a:spAutoFit/>
          </a:bodyPr>
          <a:lstStyle/>
          <a:p>
            <a:endParaRPr/>
          </a:p>
        </p:txBody>
      </p:sp>
      <p:sp>
        <p:nvSpPr>
          <p:cNvPr id="19" name="object 17"/>
          <p:cNvSpPr/>
          <p:nvPr/>
        </p:nvSpPr>
        <p:spPr>
          <a:xfrm>
            <a:off x="2413488" y="5263231"/>
            <a:ext cx="1368425" cy="280035"/>
          </a:xfrm>
          <a:custGeom>
            <a:avLst/>
            <a:gdLst/>
            <a:ahLst/>
            <a:cxnLst/>
            <a:rect l="l" t="t" r="r" b="b"/>
            <a:pathLst>
              <a:path w="1368425" h="280035">
                <a:moveTo>
                  <a:pt x="104775" y="69850"/>
                </a:moveTo>
                <a:lnTo>
                  <a:pt x="34925" y="69850"/>
                </a:lnTo>
                <a:lnTo>
                  <a:pt x="35252" y="166248"/>
                </a:lnTo>
                <a:lnTo>
                  <a:pt x="45700" y="207483"/>
                </a:lnTo>
                <a:lnTo>
                  <a:pt x="68854" y="241749"/>
                </a:lnTo>
                <a:lnTo>
                  <a:pt x="102021" y="266350"/>
                </a:lnTo>
                <a:lnTo>
                  <a:pt x="142506" y="278594"/>
                </a:lnTo>
                <a:lnTo>
                  <a:pt x="157162" y="279463"/>
                </a:lnTo>
                <a:lnTo>
                  <a:pt x="1368425" y="279463"/>
                </a:lnTo>
                <a:lnTo>
                  <a:pt x="1368425" y="209613"/>
                </a:lnTo>
                <a:lnTo>
                  <a:pt x="145147" y="208228"/>
                </a:lnTo>
                <a:lnTo>
                  <a:pt x="132062" y="203219"/>
                </a:lnTo>
                <a:lnTo>
                  <a:pt x="120939" y="195070"/>
                </a:lnTo>
                <a:lnTo>
                  <a:pt x="112321" y="184326"/>
                </a:lnTo>
                <a:lnTo>
                  <a:pt x="106752" y="171530"/>
                </a:lnTo>
                <a:lnTo>
                  <a:pt x="104775" y="157225"/>
                </a:lnTo>
                <a:lnTo>
                  <a:pt x="104775" y="69850"/>
                </a:lnTo>
                <a:close/>
              </a:path>
              <a:path w="1368425" h="280035">
                <a:moveTo>
                  <a:pt x="69850" y="0"/>
                </a:moveTo>
                <a:lnTo>
                  <a:pt x="0" y="69850"/>
                </a:lnTo>
                <a:lnTo>
                  <a:pt x="139700" y="69850"/>
                </a:lnTo>
                <a:lnTo>
                  <a:pt x="69850" y="0"/>
                </a:lnTo>
                <a:close/>
              </a:path>
            </a:pathLst>
          </a:custGeom>
          <a:solidFill>
            <a:srgbClr val="FFFFFF"/>
          </a:solidFill>
        </p:spPr>
        <p:txBody>
          <a:bodyPr wrap="square" lIns="0" tIns="0" rIns="0" bIns="0" rtlCol="0">
            <a:spAutoFit/>
          </a:bodyPr>
          <a:lstStyle/>
          <a:p>
            <a:endParaRPr/>
          </a:p>
        </p:txBody>
      </p:sp>
      <p:sp>
        <p:nvSpPr>
          <p:cNvPr id="20" name="object 18"/>
          <p:cNvSpPr/>
          <p:nvPr/>
        </p:nvSpPr>
        <p:spPr>
          <a:xfrm>
            <a:off x="2413488" y="5263231"/>
            <a:ext cx="1368425" cy="280035"/>
          </a:xfrm>
          <a:custGeom>
            <a:avLst/>
            <a:gdLst/>
            <a:ahLst/>
            <a:cxnLst/>
            <a:rect l="l" t="t" r="r" b="b"/>
            <a:pathLst>
              <a:path w="1368425" h="280035">
                <a:moveTo>
                  <a:pt x="1368425" y="279463"/>
                </a:moveTo>
                <a:lnTo>
                  <a:pt x="157162" y="279463"/>
                </a:lnTo>
                <a:lnTo>
                  <a:pt x="142506" y="278594"/>
                </a:lnTo>
                <a:lnTo>
                  <a:pt x="102021" y="266350"/>
                </a:lnTo>
                <a:lnTo>
                  <a:pt x="68854" y="241749"/>
                </a:lnTo>
                <a:lnTo>
                  <a:pt x="45700" y="207483"/>
                </a:lnTo>
                <a:lnTo>
                  <a:pt x="35252" y="166248"/>
                </a:lnTo>
                <a:lnTo>
                  <a:pt x="34925" y="69850"/>
                </a:lnTo>
                <a:lnTo>
                  <a:pt x="0" y="69850"/>
                </a:lnTo>
                <a:lnTo>
                  <a:pt x="69850" y="0"/>
                </a:lnTo>
                <a:lnTo>
                  <a:pt x="139700" y="69850"/>
                </a:lnTo>
                <a:lnTo>
                  <a:pt x="104775" y="69850"/>
                </a:lnTo>
                <a:lnTo>
                  <a:pt x="104775" y="157225"/>
                </a:lnTo>
                <a:lnTo>
                  <a:pt x="120939" y="195070"/>
                </a:lnTo>
                <a:lnTo>
                  <a:pt x="1368425" y="209613"/>
                </a:lnTo>
                <a:lnTo>
                  <a:pt x="1368425" y="279463"/>
                </a:lnTo>
                <a:close/>
              </a:path>
            </a:pathLst>
          </a:custGeom>
          <a:ln w="25399">
            <a:solidFill>
              <a:srgbClr val="C0504D"/>
            </a:solidFill>
            <a:prstDash val="dash"/>
          </a:ln>
        </p:spPr>
        <p:txBody>
          <a:bodyPr wrap="square" lIns="0" tIns="0" rIns="0" bIns="0" rtlCol="0">
            <a:spAutoFit/>
          </a:bodyPr>
          <a:lstStyle/>
          <a:p>
            <a:endParaRPr/>
          </a:p>
        </p:txBody>
      </p:sp>
      <p:sp>
        <p:nvSpPr>
          <p:cNvPr id="21" name="object 19"/>
          <p:cNvSpPr/>
          <p:nvPr/>
        </p:nvSpPr>
        <p:spPr>
          <a:xfrm>
            <a:off x="2691300" y="3028032"/>
            <a:ext cx="3393440" cy="0"/>
          </a:xfrm>
          <a:custGeom>
            <a:avLst/>
            <a:gdLst/>
            <a:ahLst/>
            <a:cxnLst/>
            <a:rect l="l" t="t" r="r" b="b"/>
            <a:pathLst>
              <a:path w="3393440">
                <a:moveTo>
                  <a:pt x="0" y="0"/>
                </a:moveTo>
                <a:lnTo>
                  <a:pt x="3392995" y="0"/>
                </a:lnTo>
              </a:path>
            </a:pathLst>
          </a:custGeom>
          <a:ln w="28575">
            <a:solidFill>
              <a:srgbClr val="FF6600"/>
            </a:solidFill>
            <a:prstDash val="dash"/>
          </a:ln>
        </p:spPr>
        <p:txBody>
          <a:bodyPr wrap="square" lIns="0" tIns="0" rIns="0" bIns="0" rtlCol="0">
            <a:spAutoFit/>
          </a:bodyPr>
          <a:lstStyle/>
          <a:p>
            <a:endParaRPr/>
          </a:p>
        </p:txBody>
      </p:sp>
      <p:sp>
        <p:nvSpPr>
          <p:cNvPr id="22" name="object 20"/>
          <p:cNvSpPr/>
          <p:nvPr/>
        </p:nvSpPr>
        <p:spPr>
          <a:xfrm>
            <a:off x="3345795" y="2807382"/>
            <a:ext cx="2180336" cy="386130"/>
          </a:xfrm>
          <a:prstGeom prst="rect">
            <a:avLst/>
          </a:prstGeom>
          <a:blipFill>
            <a:blip r:embed="rId9" cstate="print"/>
            <a:stretch>
              <a:fillRect/>
            </a:stretch>
          </a:blipFill>
        </p:spPr>
        <p:txBody>
          <a:bodyPr wrap="square" lIns="0" tIns="0" rIns="0" bIns="0" rtlCol="0">
            <a:spAutoFit/>
          </a:bodyPr>
          <a:lstStyle/>
          <a:p>
            <a:endParaRPr/>
          </a:p>
        </p:txBody>
      </p:sp>
      <p:sp>
        <p:nvSpPr>
          <p:cNvPr id="23" name="object 21"/>
          <p:cNvSpPr/>
          <p:nvPr/>
        </p:nvSpPr>
        <p:spPr>
          <a:xfrm>
            <a:off x="2634455" y="3028032"/>
            <a:ext cx="132715" cy="373380"/>
          </a:xfrm>
          <a:custGeom>
            <a:avLst/>
            <a:gdLst/>
            <a:ahLst/>
            <a:cxnLst/>
            <a:rect l="l" t="t" r="r" b="b"/>
            <a:pathLst>
              <a:path w="132715" h="373380">
                <a:moveTo>
                  <a:pt x="80657" y="0"/>
                </a:moveTo>
                <a:lnTo>
                  <a:pt x="52031" y="0"/>
                </a:lnTo>
                <a:lnTo>
                  <a:pt x="52031" y="28575"/>
                </a:lnTo>
                <a:lnTo>
                  <a:pt x="80657" y="28575"/>
                </a:lnTo>
                <a:lnTo>
                  <a:pt x="80657" y="0"/>
                </a:lnTo>
                <a:close/>
              </a:path>
              <a:path w="132715" h="373380">
                <a:moveTo>
                  <a:pt x="80657" y="57150"/>
                </a:moveTo>
                <a:lnTo>
                  <a:pt x="52031" y="57150"/>
                </a:lnTo>
                <a:lnTo>
                  <a:pt x="52031" y="85725"/>
                </a:lnTo>
                <a:lnTo>
                  <a:pt x="80657" y="85725"/>
                </a:lnTo>
                <a:lnTo>
                  <a:pt x="80657" y="57150"/>
                </a:lnTo>
                <a:close/>
              </a:path>
              <a:path w="132715" h="373380">
                <a:moveTo>
                  <a:pt x="80657" y="114300"/>
                </a:moveTo>
                <a:lnTo>
                  <a:pt x="52031" y="114300"/>
                </a:lnTo>
                <a:lnTo>
                  <a:pt x="52031" y="142875"/>
                </a:lnTo>
                <a:lnTo>
                  <a:pt x="80657" y="142875"/>
                </a:lnTo>
                <a:lnTo>
                  <a:pt x="80657" y="114300"/>
                </a:lnTo>
                <a:close/>
              </a:path>
              <a:path w="132715" h="373380">
                <a:moveTo>
                  <a:pt x="80657" y="171450"/>
                </a:moveTo>
                <a:lnTo>
                  <a:pt x="52031" y="171450"/>
                </a:lnTo>
                <a:lnTo>
                  <a:pt x="52031" y="200025"/>
                </a:lnTo>
                <a:lnTo>
                  <a:pt x="80657" y="200025"/>
                </a:lnTo>
                <a:lnTo>
                  <a:pt x="80657" y="171450"/>
                </a:lnTo>
                <a:close/>
              </a:path>
              <a:path w="132715" h="373380">
                <a:moveTo>
                  <a:pt x="15938" y="242824"/>
                </a:moveTo>
                <a:lnTo>
                  <a:pt x="2298" y="250698"/>
                </a:lnTo>
                <a:lnTo>
                  <a:pt x="0" y="259461"/>
                </a:lnTo>
                <a:lnTo>
                  <a:pt x="3975" y="266318"/>
                </a:lnTo>
                <a:lnTo>
                  <a:pt x="66319" y="373252"/>
                </a:lnTo>
                <a:lnTo>
                  <a:pt x="82905" y="344805"/>
                </a:lnTo>
                <a:lnTo>
                  <a:pt x="52031" y="344805"/>
                </a:lnTo>
                <a:lnTo>
                  <a:pt x="52031" y="342900"/>
                </a:lnTo>
                <a:lnTo>
                  <a:pt x="84015" y="342900"/>
                </a:lnTo>
                <a:lnTo>
                  <a:pt x="87051" y="337692"/>
                </a:lnTo>
                <a:lnTo>
                  <a:pt x="53987" y="337692"/>
                </a:lnTo>
                <a:lnTo>
                  <a:pt x="66314" y="316574"/>
                </a:lnTo>
                <a:lnTo>
                  <a:pt x="65003" y="314325"/>
                </a:lnTo>
                <a:lnTo>
                  <a:pt x="52031" y="314325"/>
                </a:lnTo>
                <a:lnTo>
                  <a:pt x="51989" y="292002"/>
                </a:lnTo>
                <a:lnTo>
                  <a:pt x="24676" y="245110"/>
                </a:lnTo>
                <a:lnTo>
                  <a:pt x="15938" y="242824"/>
                </a:lnTo>
                <a:close/>
              </a:path>
              <a:path w="132715" h="373380">
                <a:moveTo>
                  <a:pt x="80657" y="342900"/>
                </a:moveTo>
                <a:lnTo>
                  <a:pt x="52031" y="342900"/>
                </a:lnTo>
                <a:lnTo>
                  <a:pt x="52031" y="344805"/>
                </a:lnTo>
                <a:lnTo>
                  <a:pt x="80657" y="344805"/>
                </a:lnTo>
                <a:lnTo>
                  <a:pt x="80657" y="342900"/>
                </a:lnTo>
                <a:close/>
              </a:path>
              <a:path w="132715" h="373380">
                <a:moveTo>
                  <a:pt x="84015" y="342900"/>
                </a:moveTo>
                <a:lnTo>
                  <a:pt x="80657" y="342900"/>
                </a:lnTo>
                <a:lnTo>
                  <a:pt x="80657" y="344805"/>
                </a:lnTo>
                <a:lnTo>
                  <a:pt x="82905" y="344805"/>
                </a:lnTo>
                <a:lnTo>
                  <a:pt x="84015" y="342900"/>
                </a:lnTo>
                <a:close/>
              </a:path>
              <a:path w="132715" h="373380">
                <a:moveTo>
                  <a:pt x="66314" y="316574"/>
                </a:moveTo>
                <a:lnTo>
                  <a:pt x="53987" y="337692"/>
                </a:lnTo>
                <a:lnTo>
                  <a:pt x="78625" y="337692"/>
                </a:lnTo>
                <a:lnTo>
                  <a:pt x="66314" y="316574"/>
                </a:lnTo>
                <a:close/>
              </a:path>
              <a:path w="132715" h="373380">
                <a:moveTo>
                  <a:pt x="80657" y="292002"/>
                </a:moveTo>
                <a:lnTo>
                  <a:pt x="66314" y="316574"/>
                </a:lnTo>
                <a:lnTo>
                  <a:pt x="78625" y="337692"/>
                </a:lnTo>
                <a:lnTo>
                  <a:pt x="87051" y="337692"/>
                </a:lnTo>
                <a:lnTo>
                  <a:pt x="100675" y="314325"/>
                </a:lnTo>
                <a:lnTo>
                  <a:pt x="80657" y="314325"/>
                </a:lnTo>
                <a:lnTo>
                  <a:pt x="80657" y="292002"/>
                </a:lnTo>
                <a:close/>
              </a:path>
              <a:path w="132715" h="373380">
                <a:moveTo>
                  <a:pt x="52031" y="292074"/>
                </a:moveTo>
                <a:lnTo>
                  <a:pt x="52031" y="314325"/>
                </a:lnTo>
                <a:lnTo>
                  <a:pt x="65003" y="314325"/>
                </a:lnTo>
                <a:lnTo>
                  <a:pt x="52031" y="292074"/>
                </a:lnTo>
                <a:close/>
              </a:path>
              <a:path w="132715" h="373380">
                <a:moveTo>
                  <a:pt x="80657" y="285750"/>
                </a:moveTo>
                <a:lnTo>
                  <a:pt x="52031" y="285750"/>
                </a:lnTo>
                <a:lnTo>
                  <a:pt x="52031" y="292074"/>
                </a:lnTo>
                <a:lnTo>
                  <a:pt x="65003" y="314325"/>
                </a:lnTo>
                <a:lnTo>
                  <a:pt x="67627" y="314325"/>
                </a:lnTo>
                <a:lnTo>
                  <a:pt x="80615" y="292074"/>
                </a:lnTo>
                <a:lnTo>
                  <a:pt x="80657" y="285750"/>
                </a:lnTo>
                <a:close/>
              </a:path>
              <a:path w="132715" h="373380">
                <a:moveTo>
                  <a:pt x="116725" y="242824"/>
                </a:moveTo>
                <a:lnTo>
                  <a:pt x="107962" y="245110"/>
                </a:lnTo>
                <a:lnTo>
                  <a:pt x="104025" y="251967"/>
                </a:lnTo>
                <a:lnTo>
                  <a:pt x="80657" y="292002"/>
                </a:lnTo>
                <a:lnTo>
                  <a:pt x="80657" y="314325"/>
                </a:lnTo>
                <a:lnTo>
                  <a:pt x="100675" y="314325"/>
                </a:lnTo>
                <a:lnTo>
                  <a:pt x="128663" y="266318"/>
                </a:lnTo>
                <a:lnTo>
                  <a:pt x="132600" y="259461"/>
                </a:lnTo>
                <a:lnTo>
                  <a:pt x="130314" y="250698"/>
                </a:lnTo>
                <a:lnTo>
                  <a:pt x="123583" y="246761"/>
                </a:lnTo>
                <a:lnTo>
                  <a:pt x="116725" y="242824"/>
                </a:lnTo>
                <a:close/>
              </a:path>
              <a:path w="132715" h="373380">
                <a:moveTo>
                  <a:pt x="80657" y="228600"/>
                </a:moveTo>
                <a:lnTo>
                  <a:pt x="52031" y="228600"/>
                </a:lnTo>
                <a:lnTo>
                  <a:pt x="52031" y="257175"/>
                </a:lnTo>
                <a:lnTo>
                  <a:pt x="80657" y="257175"/>
                </a:lnTo>
                <a:lnTo>
                  <a:pt x="80657" y="228600"/>
                </a:lnTo>
                <a:close/>
              </a:path>
            </a:pathLst>
          </a:custGeom>
          <a:solidFill>
            <a:srgbClr val="FF6600"/>
          </a:solidFill>
        </p:spPr>
        <p:txBody>
          <a:bodyPr wrap="square" lIns="0" tIns="0" rIns="0" bIns="0" rtlCol="0">
            <a:spAutoFit/>
          </a:bodyPr>
          <a:lstStyle/>
          <a:p>
            <a:endParaRPr/>
          </a:p>
        </p:txBody>
      </p:sp>
      <p:sp>
        <p:nvSpPr>
          <p:cNvPr id="24" name="object 22"/>
          <p:cNvSpPr/>
          <p:nvPr/>
        </p:nvSpPr>
        <p:spPr>
          <a:xfrm>
            <a:off x="6018891" y="3028032"/>
            <a:ext cx="132715" cy="373380"/>
          </a:xfrm>
          <a:custGeom>
            <a:avLst/>
            <a:gdLst/>
            <a:ahLst/>
            <a:cxnLst/>
            <a:rect l="l" t="t" r="r" b="b"/>
            <a:pathLst>
              <a:path w="132714" h="373380">
                <a:moveTo>
                  <a:pt x="80137" y="0"/>
                </a:moveTo>
                <a:lnTo>
                  <a:pt x="51562" y="126"/>
                </a:lnTo>
                <a:lnTo>
                  <a:pt x="51688" y="28701"/>
                </a:lnTo>
                <a:lnTo>
                  <a:pt x="80263" y="28575"/>
                </a:lnTo>
                <a:lnTo>
                  <a:pt x="80137" y="0"/>
                </a:lnTo>
                <a:close/>
              </a:path>
              <a:path w="132714" h="373380">
                <a:moveTo>
                  <a:pt x="80263" y="57150"/>
                </a:moveTo>
                <a:lnTo>
                  <a:pt x="51688" y="57276"/>
                </a:lnTo>
                <a:lnTo>
                  <a:pt x="51816" y="85851"/>
                </a:lnTo>
                <a:lnTo>
                  <a:pt x="80391" y="85725"/>
                </a:lnTo>
                <a:lnTo>
                  <a:pt x="80263" y="57150"/>
                </a:lnTo>
                <a:close/>
              </a:path>
              <a:path w="132714" h="373380">
                <a:moveTo>
                  <a:pt x="80391" y="114300"/>
                </a:moveTo>
                <a:lnTo>
                  <a:pt x="51816" y="114426"/>
                </a:lnTo>
                <a:lnTo>
                  <a:pt x="51816" y="143001"/>
                </a:lnTo>
                <a:lnTo>
                  <a:pt x="80391" y="142875"/>
                </a:lnTo>
                <a:lnTo>
                  <a:pt x="80391" y="114300"/>
                </a:lnTo>
                <a:close/>
              </a:path>
              <a:path w="132714" h="373380">
                <a:moveTo>
                  <a:pt x="80518" y="171450"/>
                </a:moveTo>
                <a:lnTo>
                  <a:pt x="51943" y="171576"/>
                </a:lnTo>
                <a:lnTo>
                  <a:pt x="51943" y="200151"/>
                </a:lnTo>
                <a:lnTo>
                  <a:pt x="80518" y="200025"/>
                </a:lnTo>
                <a:lnTo>
                  <a:pt x="80518" y="171450"/>
                </a:lnTo>
                <a:close/>
              </a:path>
              <a:path w="132714" h="373380">
                <a:moveTo>
                  <a:pt x="15875" y="242824"/>
                </a:moveTo>
                <a:lnTo>
                  <a:pt x="9144" y="246887"/>
                </a:lnTo>
                <a:lnTo>
                  <a:pt x="2286" y="250825"/>
                </a:lnTo>
                <a:lnTo>
                  <a:pt x="0" y="259587"/>
                </a:lnTo>
                <a:lnTo>
                  <a:pt x="3937" y="266446"/>
                </a:lnTo>
                <a:lnTo>
                  <a:pt x="66421" y="373252"/>
                </a:lnTo>
                <a:lnTo>
                  <a:pt x="82956" y="344805"/>
                </a:lnTo>
                <a:lnTo>
                  <a:pt x="52197" y="344805"/>
                </a:lnTo>
                <a:lnTo>
                  <a:pt x="52197" y="343026"/>
                </a:lnTo>
                <a:lnTo>
                  <a:pt x="84063" y="342900"/>
                </a:lnTo>
                <a:lnTo>
                  <a:pt x="87090" y="337692"/>
                </a:lnTo>
                <a:lnTo>
                  <a:pt x="54101" y="337692"/>
                </a:lnTo>
                <a:lnTo>
                  <a:pt x="66408" y="316524"/>
                </a:lnTo>
                <a:lnTo>
                  <a:pt x="65193" y="314451"/>
                </a:lnTo>
                <a:lnTo>
                  <a:pt x="52070" y="314451"/>
                </a:lnTo>
                <a:lnTo>
                  <a:pt x="52057" y="292036"/>
                </a:lnTo>
                <a:lnTo>
                  <a:pt x="27845" y="250698"/>
                </a:lnTo>
                <a:lnTo>
                  <a:pt x="24637" y="245110"/>
                </a:lnTo>
                <a:lnTo>
                  <a:pt x="15875" y="242824"/>
                </a:lnTo>
                <a:close/>
              </a:path>
              <a:path w="132714" h="373380">
                <a:moveTo>
                  <a:pt x="80772" y="342900"/>
                </a:moveTo>
                <a:lnTo>
                  <a:pt x="52197" y="343026"/>
                </a:lnTo>
                <a:lnTo>
                  <a:pt x="52197" y="344805"/>
                </a:lnTo>
                <a:lnTo>
                  <a:pt x="80772" y="344805"/>
                </a:lnTo>
                <a:lnTo>
                  <a:pt x="80772" y="342900"/>
                </a:lnTo>
                <a:close/>
              </a:path>
              <a:path w="132714" h="373380">
                <a:moveTo>
                  <a:pt x="84063" y="342900"/>
                </a:moveTo>
                <a:lnTo>
                  <a:pt x="80772" y="342900"/>
                </a:lnTo>
                <a:lnTo>
                  <a:pt x="80772" y="344805"/>
                </a:lnTo>
                <a:lnTo>
                  <a:pt x="82956" y="344805"/>
                </a:lnTo>
                <a:lnTo>
                  <a:pt x="84063" y="342900"/>
                </a:lnTo>
                <a:close/>
              </a:path>
              <a:path w="132714" h="373380">
                <a:moveTo>
                  <a:pt x="66408" y="316524"/>
                </a:moveTo>
                <a:lnTo>
                  <a:pt x="54101" y="337692"/>
                </a:lnTo>
                <a:lnTo>
                  <a:pt x="78739" y="337565"/>
                </a:lnTo>
                <a:lnTo>
                  <a:pt x="66408" y="316524"/>
                </a:lnTo>
                <a:close/>
              </a:path>
              <a:path w="132714" h="373380">
                <a:moveTo>
                  <a:pt x="116712" y="242697"/>
                </a:moveTo>
                <a:lnTo>
                  <a:pt x="107950" y="244983"/>
                </a:lnTo>
                <a:lnTo>
                  <a:pt x="103939" y="251967"/>
                </a:lnTo>
                <a:lnTo>
                  <a:pt x="80645" y="292036"/>
                </a:lnTo>
                <a:lnTo>
                  <a:pt x="80645" y="314325"/>
                </a:lnTo>
                <a:lnTo>
                  <a:pt x="67653" y="314382"/>
                </a:lnTo>
                <a:lnTo>
                  <a:pt x="66408" y="316524"/>
                </a:lnTo>
                <a:lnTo>
                  <a:pt x="78739" y="337565"/>
                </a:lnTo>
                <a:lnTo>
                  <a:pt x="54101" y="337692"/>
                </a:lnTo>
                <a:lnTo>
                  <a:pt x="87090" y="337692"/>
                </a:lnTo>
                <a:lnTo>
                  <a:pt x="128650" y="266191"/>
                </a:lnTo>
                <a:lnTo>
                  <a:pt x="132587" y="259334"/>
                </a:lnTo>
                <a:lnTo>
                  <a:pt x="130301" y="250698"/>
                </a:lnTo>
                <a:lnTo>
                  <a:pt x="116712" y="242697"/>
                </a:lnTo>
                <a:close/>
              </a:path>
              <a:path w="132714" h="373380">
                <a:moveTo>
                  <a:pt x="52070" y="292058"/>
                </a:moveTo>
                <a:lnTo>
                  <a:pt x="52070" y="314451"/>
                </a:lnTo>
                <a:lnTo>
                  <a:pt x="65159" y="314393"/>
                </a:lnTo>
                <a:lnTo>
                  <a:pt x="52070" y="292058"/>
                </a:lnTo>
                <a:close/>
              </a:path>
              <a:path w="132714" h="373380">
                <a:moveTo>
                  <a:pt x="65159" y="314393"/>
                </a:moveTo>
                <a:lnTo>
                  <a:pt x="52070" y="314451"/>
                </a:lnTo>
                <a:lnTo>
                  <a:pt x="65193" y="314451"/>
                </a:lnTo>
                <a:close/>
              </a:path>
              <a:path w="132714" h="373380">
                <a:moveTo>
                  <a:pt x="80645" y="285750"/>
                </a:moveTo>
                <a:lnTo>
                  <a:pt x="52070" y="285876"/>
                </a:lnTo>
                <a:lnTo>
                  <a:pt x="52070" y="292058"/>
                </a:lnTo>
                <a:lnTo>
                  <a:pt x="65159" y="314393"/>
                </a:lnTo>
                <a:lnTo>
                  <a:pt x="67653" y="314382"/>
                </a:lnTo>
                <a:lnTo>
                  <a:pt x="80632" y="292058"/>
                </a:lnTo>
                <a:lnTo>
                  <a:pt x="80645" y="285750"/>
                </a:lnTo>
                <a:close/>
              </a:path>
              <a:path w="132714" h="373380">
                <a:moveTo>
                  <a:pt x="80645" y="292036"/>
                </a:moveTo>
                <a:lnTo>
                  <a:pt x="67653" y="314382"/>
                </a:lnTo>
                <a:lnTo>
                  <a:pt x="80645" y="314325"/>
                </a:lnTo>
                <a:lnTo>
                  <a:pt x="80645" y="292036"/>
                </a:lnTo>
                <a:close/>
              </a:path>
              <a:path w="132714" h="373380">
                <a:moveTo>
                  <a:pt x="80518" y="228600"/>
                </a:moveTo>
                <a:lnTo>
                  <a:pt x="51943" y="228726"/>
                </a:lnTo>
                <a:lnTo>
                  <a:pt x="52070" y="257301"/>
                </a:lnTo>
                <a:lnTo>
                  <a:pt x="80645" y="257175"/>
                </a:lnTo>
                <a:lnTo>
                  <a:pt x="80518" y="228600"/>
                </a:lnTo>
                <a:close/>
              </a:path>
            </a:pathLst>
          </a:custGeom>
          <a:solidFill>
            <a:srgbClr val="FF6600"/>
          </a:solidFill>
        </p:spPr>
        <p:txBody>
          <a:bodyPr wrap="square" lIns="0" tIns="0" rIns="0" bIns="0" rtlCol="0">
            <a:spAutoFit/>
          </a:bodyPr>
          <a:lstStyle/>
          <a:p>
            <a:endParaRPr/>
          </a:p>
        </p:txBody>
      </p:sp>
      <p:sp>
        <p:nvSpPr>
          <p:cNvPr id="25" name="object 23"/>
          <p:cNvSpPr/>
          <p:nvPr/>
        </p:nvSpPr>
        <p:spPr>
          <a:xfrm>
            <a:off x="4802739" y="5036283"/>
            <a:ext cx="5387975" cy="558800"/>
          </a:xfrm>
          <a:custGeom>
            <a:avLst/>
            <a:gdLst/>
            <a:ahLst/>
            <a:cxnLst/>
            <a:rect l="l" t="t" r="r" b="b"/>
            <a:pathLst>
              <a:path w="5387975" h="558800">
                <a:moveTo>
                  <a:pt x="106299" y="339267"/>
                </a:moveTo>
                <a:lnTo>
                  <a:pt x="0" y="449033"/>
                </a:lnTo>
                <a:lnTo>
                  <a:pt x="106299" y="558800"/>
                </a:lnTo>
                <a:lnTo>
                  <a:pt x="106299" y="474599"/>
                </a:lnTo>
                <a:lnTo>
                  <a:pt x="5303774" y="474599"/>
                </a:lnTo>
                <a:lnTo>
                  <a:pt x="5303774" y="423468"/>
                </a:lnTo>
                <a:lnTo>
                  <a:pt x="106299" y="423468"/>
                </a:lnTo>
                <a:lnTo>
                  <a:pt x="106299" y="339267"/>
                </a:lnTo>
                <a:close/>
              </a:path>
              <a:path w="5387975" h="558800">
                <a:moveTo>
                  <a:pt x="5303774" y="106299"/>
                </a:moveTo>
                <a:lnTo>
                  <a:pt x="5252593" y="106299"/>
                </a:lnTo>
                <a:lnTo>
                  <a:pt x="5252593" y="423468"/>
                </a:lnTo>
                <a:lnTo>
                  <a:pt x="5303774" y="423468"/>
                </a:lnTo>
                <a:lnTo>
                  <a:pt x="5303774" y="106299"/>
                </a:lnTo>
                <a:close/>
              </a:path>
              <a:path w="5387975" h="558800">
                <a:moveTo>
                  <a:pt x="5278120" y="0"/>
                </a:moveTo>
                <a:lnTo>
                  <a:pt x="5168392" y="106299"/>
                </a:lnTo>
                <a:lnTo>
                  <a:pt x="5387975" y="106299"/>
                </a:lnTo>
                <a:lnTo>
                  <a:pt x="5278120" y="0"/>
                </a:lnTo>
                <a:close/>
              </a:path>
            </a:pathLst>
          </a:custGeom>
          <a:solidFill>
            <a:srgbClr val="FFFFFF"/>
          </a:solidFill>
        </p:spPr>
        <p:txBody>
          <a:bodyPr wrap="square" lIns="0" tIns="0" rIns="0" bIns="0" rtlCol="0">
            <a:spAutoFit/>
          </a:bodyPr>
          <a:lstStyle/>
          <a:p>
            <a:endParaRPr/>
          </a:p>
        </p:txBody>
      </p:sp>
      <p:sp>
        <p:nvSpPr>
          <p:cNvPr id="26" name="object 24"/>
          <p:cNvSpPr/>
          <p:nvPr/>
        </p:nvSpPr>
        <p:spPr>
          <a:xfrm>
            <a:off x="4802739" y="5036283"/>
            <a:ext cx="5387975" cy="558800"/>
          </a:xfrm>
          <a:custGeom>
            <a:avLst/>
            <a:gdLst/>
            <a:ahLst/>
            <a:cxnLst/>
            <a:rect l="l" t="t" r="r" b="b"/>
            <a:pathLst>
              <a:path w="5387975" h="558800">
                <a:moveTo>
                  <a:pt x="0" y="449033"/>
                </a:moveTo>
                <a:lnTo>
                  <a:pt x="106299" y="339267"/>
                </a:lnTo>
                <a:lnTo>
                  <a:pt x="106299" y="423468"/>
                </a:lnTo>
                <a:lnTo>
                  <a:pt x="5252593" y="423468"/>
                </a:lnTo>
                <a:lnTo>
                  <a:pt x="5252593" y="106299"/>
                </a:lnTo>
                <a:lnTo>
                  <a:pt x="5168392" y="106299"/>
                </a:lnTo>
                <a:lnTo>
                  <a:pt x="5278120" y="0"/>
                </a:lnTo>
                <a:lnTo>
                  <a:pt x="5387975" y="106299"/>
                </a:lnTo>
                <a:lnTo>
                  <a:pt x="5303774" y="106299"/>
                </a:lnTo>
                <a:lnTo>
                  <a:pt x="5303774" y="474599"/>
                </a:lnTo>
                <a:lnTo>
                  <a:pt x="106299" y="474599"/>
                </a:lnTo>
                <a:lnTo>
                  <a:pt x="106299" y="558800"/>
                </a:lnTo>
                <a:lnTo>
                  <a:pt x="0" y="449033"/>
                </a:lnTo>
                <a:close/>
              </a:path>
            </a:pathLst>
          </a:custGeom>
          <a:ln w="25400">
            <a:solidFill>
              <a:srgbClr val="C0504D"/>
            </a:solidFill>
            <a:prstDash val="dash"/>
          </a:ln>
        </p:spPr>
        <p:txBody>
          <a:bodyPr wrap="square" lIns="0" tIns="0" rIns="0" bIns="0" rtlCol="0">
            <a:spAutoFit/>
          </a:bodyPr>
          <a:lstStyle/>
          <a:p>
            <a:endParaRPr/>
          </a:p>
        </p:txBody>
      </p:sp>
      <p:sp>
        <p:nvSpPr>
          <p:cNvPr id="27" name="object 25"/>
          <p:cNvSpPr/>
          <p:nvPr/>
        </p:nvSpPr>
        <p:spPr>
          <a:xfrm>
            <a:off x="8822289" y="3539334"/>
            <a:ext cx="1295400" cy="676275"/>
          </a:xfrm>
          <a:prstGeom prst="rect">
            <a:avLst/>
          </a:prstGeom>
          <a:blipFill>
            <a:blip r:embed="rId10" cstate="print"/>
            <a:stretch>
              <a:fillRect/>
            </a:stretch>
          </a:blipFill>
        </p:spPr>
        <p:txBody>
          <a:bodyPr wrap="square" lIns="0" tIns="0" rIns="0" bIns="0" rtlCol="0">
            <a:spAutoFit/>
          </a:bodyPr>
          <a:lstStyle/>
          <a:p>
            <a:endParaRPr/>
          </a:p>
        </p:txBody>
      </p:sp>
      <p:sp>
        <p:nvSpPr>
          <p:cNvPr id="28" name="object 26"/>
          <p:cNvSpPr txBox="1"/>
          <p:nvPr/>
        </p:nvSpPr>
        <p:spPr>
          <a:xfrm>
            <a:off x="8973672" y="4252947"/>
            <a:ext cx="939800" cy="287020"/>
          </a:xfrm>
          <a:prstGeom prst="rect">
            <a:avLst/>
          </a:prstGeom>
        </p:spPr>
        <p:txBody>
          <a:bodyPr vert="horz" wrap="square" lIns="0" tIns="0" rIns="0" bIns="0" rtlCol="0">
            <a:spAutoFit/>
          </a:bodyPr>
          <a:lstStyle/>
          <a:p>
            <a:pPr marL="12700">
              <a:lnSpc>
                <a:spcPct val="100000"/>
              </a:lnSpc>
            </a:pPr>
            <a:r>
              <a:rPr sz="1800" dirty="0">
                <a:solidFill>
                  <a:srgbClr val="BB0000"/>
                </a:solidFill>
                <a:latin typeface="微软雅黑"/>
                <a:cs typeface="微软雅黑"/>
              </a:rPr>
              <a:t>中国制造</a:t>
            </a:r>
            <a:endParaRPr sz="1800">
              <a:latin typeface="微软雅黑"/>
              <a:cs typeface="微软雅黑"/>
            </a:endParaRPr>
          </a:p>
        </p:txBody>
      </p:sp>
      <p:sp>
        <p:nvSpPr>
          <p:cNvPr id="29" name="object 27"/>
          <p:cNvSpPr/>
          <p:nvPr/>
        </p:nvSpPr>
        <p:spPr>
          <a:xfrm>
            <a:off x="8893726" y="3028158"/>
            <a:ext cx="720725" cy="0"/>
          </a:xfrm>
          <a:custGeom>
            <a:avLst/>
            <a:gdLst/>
            <a:ahLst/>
            <a:cxnLst/>
            <a:rect l="l" t="t" r="r" b="b"/>
            <a:pathLst>
              <a:path w="720725">
                <a:moveTo>
                  <a:pt x="0" y="0"/>
                </a:moveTo>
                <a:lnTo>
                  <a:pt x="720661" y="0"/>
                </a:lnTo>
              </a:path>
            </a:pathLst>
          </a:custGeom>
          <a:ln w="28575">
            <a:solidFill>
              <a:srgbClr val="FF6600"/>
            </a:solidFill>
            <a:prstDash val="dash"/>
          </a:ln>
        </p:spPr>
        <p:txBody>
          <a:bodyPr wrap="square" lIns="0" tIns="0" rIns="0" bIns="0" rtlCol="0">
            <a:spAutoFit/>
          </a:bodyPr>
          <a:lstStyle/>
          <a:p>
            <a:endParaRPr/>
          </a:p>
        </p:txBody>
      </p:sp>
      <p:sp>
        <p:nvSpPr>
          <p:cNvPr id="30" name="object 28"/>
          <p:cNvSpPr/>
          <p:nvPr/>
        </p:nvSpPr>
        <p:spPr>
          <a:xfrm>
            <a:off x="6877410" y="3028158"/>
            <a:ext cx="792480" cy="0"/>
          </a:xfrm>
          <a:custGeom>
            <a:avLst/>
            <a:gdLst/>
            <a:ahLst/>
            <a:cxnLst/>
            <a:rect l="l" t="t" r="r" b="b"/>
            <a:pathLst>
              <a:path w="792479">
                <a:moveTo>
                  <a:pt x="0" y="0"/>
                </a:moveTo>
                <a:lnTo>
                  <a:pt x="792352" y="0"/>
                </a:lnTo>
              </a:path>
            </a:pathLst>
          </a:custGeom>
          <a:ln w="28575">
            <a:solidFill>
              <a:srgbClr val="FF6600"/>
            </a:solidFill>
            <a:prstDash val="dash"/>
          </a:ln>
        </p:spPr>
        <p:txBody>
          <a:bodyPr wrap="square" lIns="0" tIns="0" rIns="0" bIns="0" rtlCol="0">
            <a:spAutoFit/>
          </a:bodyPr>
          <a:lstStyle/>
          <a:p>
            <a:endParaRPr/>
          </a:p>
        </p:txBody>
      </p:sp>
      <p:sp>
        <p:nvSpPr>
          <p:cNvPr id="31" name="object 29"/>
          <p:cNvSpPr/>
          <p:nvPr/>
        </p:nvSpPr>
        <p:spPr>
          <a:xfrm>
            <a:off x="6810101" y="3028032"/>
            <a:ext cx="132715" cy="377825"/>
          </a:xfrm>
          <a:custGeom>
            <a:avLst/>
            <a:gdLst/>
            <a:ahLst/>
            <a:cxnLst/>
            <a:rect l="l" t="t" r="r" b="b"/>
            <a:pathLst>
              <a:path w="132714" h="377825">
                <a:moveTo>
                  <a:pt x="53086" y="0"/>
                </a:moveTo>
                <a:lnTo>
                  <a:pt x="52959" y="28575"/>
                </a:lnTo>
                <a:lnTo>
                  <a:pt x="81534" y="28701"/>
                </a:lnTo>
                <a:lnTo>
                  <a:pt x="81661" y="126"/>
                </a:lnTo>
                <a:lnTo>
                  <a:pt x="53086" y="0"/>
                </a:lnTo>
                <a:close/>
              </a:path>
              <a:path w="132714" h="377825">
                <a:moveTo>
                  <a:pt x="52832" y="57150"/>
                </a:moveTo>
                <a:lnTo>
                  <a:pt x="52704" y="85725"/>
                </a:lnTo>
                <a:lnTo>
                  <a:pt x="81279" y="85851"/>
                </a:lnTo>
                <a:lnTo>
                  <a:pt x="81407" y="57276"/>
                </a:lnTo>
                <a:lnTo>
                  <a:pt x="52832" y="57150"/>
                </a:lnTo>
                <a:close/>
              </a:path>
              <a:path w="132714" h="377825">
                <a:moveTo>
                  <a:pt x="52577" y="114300"/>
                </a:moveTo>
                <a:lnTo>
                  <a:pt x="52450" y="142875"/>
                </a:lnTo>
                <a:lnTo>
                  <a:pt x="81025" y="143001"/>
                </a:lnTo>
                <a:lnTo>
                  <a:pt x="81152" y="114426"/>
                </a:lnTo>
                <a:lnTo>
                  <a:pt x="52577" y="114300"/>
                </a:lnTo>
                <a:close/>
              </a:path>
              <a:path w="132714" h="377825">
                <a:moveTo>
                  <a:pt x="52324" y="171450"/>
                </a:moveTo>
                <a:lnTo>
                  <a:pt x="52197" y="200025"/>
                </a:lnTo>
                <a:lnTo>
                  <a:pt x="80772" y="200151"/>
                </a:lnTo>
                <a:lnTo>
                  <a:pt x="80899" y="171576"/>
                </a:lnTo>
                <a:lnTo>
                  <a:pt x="52324" y="171450"/>
                </a:lnTo>
                <a:close/>
              </a:path>
              <a:path w="132714" h="377825">
                <a:moveTo>
                  <a:pt x="16001" y="247141"/>
                </a:moveTo>
                <a:lnTo>
                  <a:pt x="2286" y="255015"/>
                </a:lnTo>
                <a:lnTo>
                  <a:pt x="0" y="263778"/>
                </a:lnTo>
                <a:lnTo>
                  <a:pt x="3937" y="270510"/>
                </a:lnTo>
                <a:lnTo>
                  <a:pt x="65912" y="377698"/>
                </a:lnTo>
                <a:lnTo>
                  <a:pt x="82568" y="349376"/>
                </a:lnTo>
                <a:lnTo>
                  <a:pt x="51688" y="349250"/>
                </a:lnTo>
                <a:lnTo>
                  <a:pt x="51688" y="342900"/>
                </a:lnTo>
                <a:lnTo>
                  <a:pt x="86377" y="342900"/>
                </a:lnTo>
                <a:lnTo>
                  <a:pt x="86825" y="342138"/>
                </a:lnTo>
                <a:lnTo>
                  <a:pt x="78359" y="342138"/>
                </a:lnTo>
                <a:lnTo>
                  <a:pt x="53594" y="342011"/>
                </a:lnTo>
                <a:lnTo>
                  <a:pt x="66061" y="320876"/>
                </a:lnTo>
                <a:lnTo>
                  <a:pt x="62298" y="314371"/>
                </a:lnTo>
                <a:lnTo>
                  <a:pt x="51815" y="314325"/>
                </a:lnTo>
                <a:lnTo>
                  <a:pt x="51895" y="296385"/>
                </a:lnTo>
                <a:lnTo>
                  <a:pt x="28701" y="256286"/>
                </a:lnTo>
                <a:lnTo>
                  <a:pt x="24764" y="249427"/>
                </a:lnTo>
                <a:lnTo>
                  <a:pt x="16001" y="247141"/>
                </a:lnTo>
                <a:close/>
              </a:path>
              <a:path w="132714" h="377825">
                <a:moveTo>
                  <a:pt x="51688" y="342900"/>
                </a:moveTo>
                <a:lnTo>
                  <a:pt x="51688" y="349250"/>
                </a:lnTo>
                <a:lnTo>
                  <a:pt x="80263" y="349376"/>
                </a:lnTo>
                <a:lnTo>
                  <a:pt x="80263" y="343026"/>
                </a:lnTo>
                <a:lnTo>
                  <a:pt x="51688" y="342900"/>
                </a:lnTo>
                <a:close/>
              </a:path>
              <a:path w="132714" h="377825">
                <a:moveTo>
                  <a:pt x="86377" y="342900"/>
                </a:moveTo>
                <a:lnTo>
                  <a:pt x="51688" y="342900"/>
                </a:lnTo>
                <a:lnTo>
                  <a:pt x="80263" y="343026"/>
                </a:lnTo>
                <a:lnTo>
                  <a:pt x="80263" y="349376"/>
                </a:lnTo>
                <a:lnTo>
                  <a:pt x="82568" y="349376"/>
                </a:lnTo>
                <a:lnTo>
                  <a:pt x="86377" y="342900"/>
                </a:lnTo>
                <a:close/>
              </a:path>
              <a:path w="132714" h="377825">
                <a:moveTo>
                  <a:pt x="66061" y="320876"/>
                </a:moveTo>
                <a:lnTo>
                  <a:pt x="53594" y="342011"/>
                </a:lnTo>
                <a:lnTo>
                  <a:pt x="78359" y="342138"/>
                </a:lnTo>
                <a:lnTo>
                  <a:pt x="66061" y="320876"/>
                </a:lnTo>
                <a:close/>
              </a:path>
              <a:path w="132714" h="377825">
                <a:moveTo>
                  <a:pt x="116712" y="247523"/>
                </a:moveTo>
                <a:lnTo>
                  <a:pt x="107950" y="249681"/>
                </a:lnTo>
                <a:lnTo>
                  <a:pt x="103563" y="257301"/>
                </a:lnTo>
                <a:lnTo>
                  <a:pt x="80508" y="296385"/>
                </a:lnTo>
                <a:lnTo>
                  <a:pt x="80390" y="314451"/>
                </a:lnTo>
                <a:lnTo>
                  <a:pt x="69850" y="314451"/>
                </a:lnTo>
                <a:lnTo>
                  <a:pt x="66061" y="320876"/>
                </a:lnTo>
                <a:lnTo>
                  <a:pt x="78359" y="342138"/>
                </a:lnTo>
                <a:lnTo>
                  <a:pt x="86825" y="342138"/>
                </a:lnTo>
                <a:lnTo>
                  <a:pt x="103107" y="314451"/>
                </a:lnTo>
                <a:lnTo>
                  <a:pt x="80390" y="314451"/>
                </a:lnTo>
                <a:lnTo>
                  <a:pt x="103135" y="314405"/>
                </a:lnTo>
                <a:lnTo>
                  <a:pt x="132587" y="264287"/>
                </a:lnTo>
                <a:lnTo>
                  <a:pt x="130301" y="255524"/>
                </a:lnTo>
                <a:lnTo>
                  <a:pt x="123571" y="251460"/>
                </a:lnTo>
                <a:lnTo>
                  <a:pt x="116712" y="247523"/>
                </a:lnTo>
                <a:close/>
              </a:path>
              <a:path w="132714" h="377825">
                <a:moveTo>
                  <a:pt x="80471" y="296448"/>
                </a:moveTo>
                <a:lnTo>
                  <a:pt x="69878" y="314405"/>
                </a:lnTo>
                <a:lnTo>
                  <a:pt x="80390" y="314451"/>
                </a:lnTo>
                <a:lnTo>
                  <a:pt x="80471" y="296448"/>
                </a:lnTo>
                <a:close/>
              </a:path>
              <a:path w="132714" h="377825">
                <a:moveTo>
                  <a:pt x="51942" y="285750"/>
                </a:moveTo>
                <a:lnTo>
                  <a:pt x="51932" y="296448"/>
                </a:lnTo>
                <a:lnTo>
                  <a:pt x="62298" y="314371"/>
                </a:lnTo>
                <a:lnTo>
                  <a:pt x="69878" y="314405"/>
                </a:lnTo>
                <a:lnTo>
                  <a:pt x="80471" y="296448"/>
                </a:lnTo>
                <a:lnTo>
                  <a:pt x="80517" y="285876"/>
                </a:lnTo>
                <a:lnTo>
                  <a:pt x="51942" y="285750"/>
                </a:lnTo>
                <a:close/>
              </a:path>
              <a:path w="132714" h="377825">
                <a:moveTo>
                  <a:pt x="51895" y="296385"/>
                </a:moveTo>
                <a:lnTo>
                  <a:pt x="51815" y="314325"/>
                </a:lnTo>
                <a:lnTo>
                  <a:pt x="62298" y="314371"/>
                </a:lnTo>
                <a:lnTo>
                  <a:pt x="51895" y="296385"/>
                </a:lnTo>
                <a:close/>
              </a:path>
              <a:path w="132714" h="377825">
                <a:moveTo>
                  <a:pt x="52197" y="228600"/>
                </a:moveTo>
                <a:lnTo>
                  <a:pt x="52070" y="257175"/>
                </a:lnTo>
                <a:lnTo>
                  <a:pt x="80645" y="257301"/>
                </a:lnTo>
                <a:lnTo>
                  <a:pt x="80772" y="228726"/>
                </a:lnTo>
                <a:lnTo>
                  <a:pt x="52197" y="228600"/>
                </a:lnTo>
                <a:close/>
              </a:path>
            </a:pathLst>
          </a:custGeom>
          <a:solidFill>
            <a:srgbClr val="FF6600"/>
          </a:solidFill>
        </p:spPr>
        <p:txBody>
          <a:bodyPr wrap="square" lIns="0" tIns="0" rIns="0" bIns="0" rtlCol="0">
            <a:spAutoFit/>
          </a:bodyPr>
          <a:lstStyle/>
          <a:p>
            <a:endParaRPr/>
          </a:p>
        </p:txBody>
      </p:sp>
      <p:sp>
        <p:nvSpPr>
          <p:cNvPr id="32" name="object 30"/>
          <p:cNvSpPr/>
          <p:nvPr/>
        </p:nvSpPr>
        <p:spPr>
          <a:xfrm>
            <a:off x="9548094" y="3028158"/>
            <a:ext cx="132715" cy="427355"/>
          </a:xfrm>
          <a:custGeom>
            <a:avLst/>
            <a:gdLst/>
            <a:ahLst/>
            <a:cxnLst/>
            <a:rect l="l" t="t" r="r" b="b"/>
            <a:pathLst>
              <a:path w="132715" h="427355">
                <a:moveTo>
                  <a:pt x="80518" y="0"/>
                </a:moveTo>
                <a:lnTo>
                  <a:pt x="51943" y="0"/>
                </a:lnTo>
                <a:lnTo>
                  <a:pt x="51943" y="28575"/>
                </a:lnTo>
                <a:lnTo>
                  <a:pt x="80518" y="28575"/>
                </a:lnTo>
                <a:lnTo>
                  <a:pt x="80518" y="0"/>
                </a:lnTo>
                <a:close/>
              </a:path>
              <a:path w="132715" h="427355">
                <a:moveTo>
                  <a:pt x="80518" y="57150"/>
                </a:moveTo>
                <a:lnTo>
                  <a:pt x="51943" y="57150"/>
                </a:lnTo>
                <a:lnTo>
                  <a:pt x="51943" y="85725"/>
                </a:lnTo>
                <a:lnTo>
                  <a:pt x="80518" y="85725"/>
                </a:lnTo>
                <a:lnTo>
                  <a:pt x="80518" y="57150"/>
                </a:lnTo>
                <a:close/>
              </a:path>
              <a:path w="132715" h="427355">
                <a:moveTo>
                  <a:pt x="80518" y="114300"/>
                </a:moveTo>
                <a:lnTo>
                  <a:pt x="51943" y="114300"/>
                </a:lnTo>
                <a:lnTo>
                  <a:pt x="51943" y="142875"/>
                </a:lnTo>
                <a:lnTo>
                  <a:pt x="80518" y="142875"/>
                </a:lnTo>
                <a:lnTo>
                  <a:pt x="80518" y="114300"/>
                </a:lnTo>
                <a:close/>
              </a:path>
              <a:path w="132715" h="427355">
                <a:moveTo>
                  <a:pt x="80518" y="171450"/>
                </a:moveTo>
                <a:lnTo>
                  <a:pt x="51943" y="171450"/>
                </a:lnTo>
                <a:lnTo>
                  <a:pt x="51943" y="200025"/>
                </a:lnTo>
                <a:lnTo>
                  <a:pt x="80518" y="200025"/>
                </a:lnTo>
                <a:lnTo>
                  <a:pt x="80518" y="171450"/>
                </a:lnTo>
                <a:close/>
              </a:path>
              <a:path w="132715" h="427355">
                <a:moveTo>
                  <a:pt x="80518" y="228600"/>
                </a:moveTo>
                <a:lnTo>
                  <a:pt x="51943" y="228600"/>
                </a:lnTo>
                <a:lnTo>
                  <a:pt x="51943" y="257175"/>
                </a:lnTo>
                <a:lnTo>
                  <a:pt x="80518" y="257175"/>
                </a:lnTo>
                <a:lnTo>
                  <a:pt x="80518" y="228600"/>
                </a:lnTo>
                <a:close/>
              </a:path>
              <a:path w="132715" h="427355">
                <a:moveTo>
                  <a:pt x="15875" y="296672"/>
                </a:moveTo>
                <a:lnTo>
                  <a:pt x="9144" y="300609"/>
                </a:lnTo>
                <a:lnTo>
                  <a:pt x="2286" y="304546"/>
                </a:lnTo>
                <a:lnTo>
                  <a:pt x="0" y="313309"/>
                </a:lnTo>
                <a:lnTo>
                  <a:pt x="3937" y="320166"/>
                </a:lnTo>
                <a:lnTo>
                  <a:pt x="66294" y="427100"/>
                </a:lnTo>
                <a:lnTo>
                  <a:pt x="87030" y="391541"/>
                </a:lnTo>
                <a:lnTo>
                  <a:pt x="53975" y="391541"/>
                </a:lnTo>
                <a:lnTo>
                  <a:pt x="65687" y="371475"/>
                </a:lnTo>
                <a:lnTo>
                  <a:pt x="51943" y="371475"/>
                </a:lnTo>
                <a:lnTo>
                  <a:pt x="51943" y="345850"/>
                </a:lnTo>
                <a:lnTo>
                  <a:pt x="28575" y="305815"/>
                </a:lnTo>
                <a:lnTo>
                  <a:pt x="24638" y="298958"/>
                </a:lnTo>
                <a:lnTo>
                  <a:pt x="15875" y="296672"/>
                </a:lnTo>
                <a:close/>
              </a:path>
              <a:path w="132715" h="427355">
                <a:moveTo>
                  <a:pt x="66294" y="370436"/>
                </a:moveTo>
                <a:lnTo>
                  <a:pt x="53975" y="391541"/>
                </a:lnTo>
                <a:lnTo>
                  <a:pt x="78613" y="391541"/>
                </a:lnTo>
                <a:lnTo>
                  <a:pt x="66294" y="370436"/>
                </a:lnTo>
                <a:close/>
              </a:path>
              <a:path w="132715" h="427355">
                <a:moveTo>
                  <a:pt x="80518" y="346067"/>
                </a:moveTo>
                <a:lnTo>
                  <a:pt x="66294" y="370436"/>
                </a:lnTo>
                <a:lnTo>
                  <a:pt x="78613" y="391541"/>
                </a:lnTo>
                <a:lnTo>
                  <a:pt x="87030" y="391541"/>
                </a:lnTo>
                <a:lnTo>
                  <a:pt x="98731" y="371475"/>
                </a:lnTo>
                <a:lnTo>
                  <a:pt x="80518" y="371475"/>
                </a:lnTo>
                <a:lnTo>
                  <a:pt x="80518" y="346067"/>
                </a:lnTo>
                <a:close/>
              </a:path>
              <a:path w="132715" h="427355">
                <a:moveTo>
                  <a:pt x="51943" y="345850"/>
                </a:moveTo>
                <a:lnTo>
                  <a:pt x="51943" y="371475"/>
                </a:lnTo>
                <a:lnTo>
                  <a:pt x="65687" y="371475"/>
                </a:lnTo>
                <a:lnTo>
                  <a:pt x="66294" y="370436"/>
                </a:lnTo>
                <a:lnTo>
                  <a:pt x="51943" y="345850"/>
                </a:lnTo>
                <a:close/>
              </a:path>
              <a:path w="132715" h="427355">
                <a:moveTo>
                  <a:pt x="116713" y="296672"/>
                </a:moveTo>
                <a:lnTo>
                  <a:pt x="107950" y="298958"/>
                </a:lnTo>
                <a:lnTo>
                  <a:pt x="104013" y="305815"/>
                </a:lnTo>
                <a:lnTo>
                  <a:pt x="80645" y="345850"/>
                </a:lnTo>
                <a:lnTo>
                  <a:pt x="80518" y="371475"/>
                </a:lnTo>
                <a:lnTo>
                  <a:pt x="98731" y="371475"/>
                </a:lnTo>
                <a:lnTo>
                  <a:pt x="128650" y="320166"/>
                </a:lnTo>
                <a:lnTo>
                  <a:pt x="132588" y="313309"/>
                </a:lnTo>
                <a:lnTo>
                  <a:pt x="130301" y="304546"/>
                </a:lnTo>
                <a:lnTo>
                  <a:pt x="123444" y="300609"/>
                </a:lnTo>
                <a:lnTo>
                  <a:pt x="116713" y="296672"/>
                </a:lnTo>
                <a:close/>
              </a:path>
              <a:path w="132715" h="427355">
                <a:moveTo>
                  <a:pt x="80518" y="342900"/>
                </a:moveTo>
                <a:lnTo>
                  <a:pt x="51943" y="342900"/>
                </a:lnTo>
                <a:lnTo>
                  <a:pt x="52070" y="346067"/>
                </a:lnTo>
                <a:lnTo>
                  <a:pt x="66294" y="370436"/>
                </a:lnTo>
                <a:lnTo>
                  <a:pt x="80518" y="346067"/>
                </a:lnTo>
                <a:lnTo>
                  <a:pt x="80518" y="342900"/>
                </a:lnTo>
                <a:close/>
              </a:path>
              <a:path w="132715" h="427355">
                <a:moveTo>
                  <a:pt x="80518" y="285750"/>
                </a:moveTo>
                <a:lnTo>
                  <a:pt x="51943" y="285750"/>
                </a:lnTo>
                <a:lnTo>
                  <a:pt x="51943" y="314325"/>
                </a:lnTo>
                <a:lnTo>
                  <a:pt x="80518" y="314325"/>
                </a:lnTo>
                <a:lnTo>
                  <a:pt x="80518" y="285750"/>
                </a:lnTo>
                <a:close/>
              </a:path>
            </a:pathLst>
          </a:custGeom>
          <a:solidFill>
            <a:srgbClr val="FF6600"/>
          </a:solidFill>
        </p:spPr>
        <p:txBody>
          <a:bodyPr wrap="square" lIns="0" tIns="0" rIns="0" bIns="0" rtlCol="0">
            <a:spAutoFit/>
          </a:bodyPr>
          <a:lstStyle/>
          <a:p>
            <a:endParaRPr/>
          </a:p>
        </p:txBody>
      </p:sp>
      <p:sp>
        <p:nvSpPr>
          <p:cNvPr id="33" name="object 31"/>
          <p:cNvSpPr txBox="1"/>
          <p:nvPr/>
        </p:nvSpPr>
        <p:spPr>
          <a:xfrm>
            <a:off x="2636855" y="5581646"/>
            <a:ext cx="1038860" cy="256540"/>
          </a:xfrm>
          <a:prstGeom prst="rect">
            <a:avLst/>
          </a:prstGeom>
        </p:spPr>
        <p:txBody>
          <a:bodyPr vert="horz" wrap="square" lIns="0" tIns="0" rIns="0" bIns="0" rtlCol="0">
            <a:spAutoFit/>
          </a:bodyPr>
          <a:lstStyle/>
          <a:p>
            <a:pPr marL="12700">
              <a:lnSpc>
                <a:spcPct val="100000"/>
              </a:lnSpc>
            </a:pPr>
            <a:r>
              <a:rPr sz="1600" spc="-20" dirty="0">
                <a:solidFill>
                  <a:srgbClr val="BB0000"/>
                </a:solidFill>
                <a:latin typeface="微软雅黑"/>
                <a:cs typeface="微软雅黑"/>
              </a:rPr>
              <a:t>快递、邮政</a:t>
            </a:r>
            <a:endParaRPr sz="1600">
              <a:latin typeface="微软雅黑"/>
              <a:cs typeface="微软雅黑"/>
            </a:endParaRPr>
          </a:p>
        </p:txBody>
      </p:sp>
      <p:sp>
        <p:nvSpPr>
          <p:cNvPr id="34" name="object 32"/>
          <p:cNvSpPr txBox="1"/>
          <p:nvPr/>
        </p:nvSpPr>
        <p:spPr>
          <a:xfrm>
            <a:off x="3284580" y="4198972"/>
            <a:ext cx="711200" cy="287020"/>
          </a:xfrm>
          <a:prstGeom prst="rect">
            <a:avLst/>
          </a:prstGeom>
        </p:spPr>
        <p:txBody>
          <a:bodyPr vert="horz" wrap="square" lIns="0" tIns="0" rIns="0" bIns="0" rtlCol="0">
            <a:spAutoFit/>
          </a:bodyPr>
          <a:lstStyle/>
          <a:p>
            <a:pPr marL="12700">
              <a:lnSpc>
                <a:spcPct val="100000"/>
              </a:lnSpc>
            </a:pPr>
            <a:r>
              <a:rPr sz="1800" dirty="0">
                <a:solidFill>
                  <a:srgbClr val="BB0000"/>
                </a:solidFill>
                <a:latin typeface="微软雅黑"/>
                <a:cs typeface="微软雅黑"/>
              </a:rPr>
              <a:t>采购商</a:t>
            </a:r>
            <a:endParaRPr sz="1800">
              <a:latin typeface="微软雅黑"/>
              <a:cs typeface="微软雅黑"/>
            </a:endParaRPr>
          </a:p>
        </p:txBody>
      </p:sp>
      <p:sp>
        <p:nvSpPr>
          <p:cNvPr id="35" name="object 33"/>
          <p:cNvSpPr/>
          <p:nvPr/>
        </p:nvSpPr>
        <p:spPr>
          <a:xfrm>
            <a:off x="5384526" y="4528156"/>
            <a:ext cx="1763267" cy="547115"/>
          </a:xfrm>
          <a:prstGeom prst="rect">
            <a:avLst/>
          </a:prstGeom>
          <a:blipFill>
            <a:blip r:embed="rId11" cstate="print"/>
            <a:stretch>
              <a:fillRect/>
            </a:stretch>
          </a:blipFill>
        </p:spPr>
        <p:txBody>
          <a:bodyPr wrap="square" lIns="0" tIns="0" rIns="0" bIns="0" rtlCol="0">
            <a:spAutoFit/>
          </a:bodyPr>
          <a:lstStyle/>
          <a:p>
            <a:endParaRPr/>
          </a:p>
        </p:txBody>
      </p:sp>
      <p:sp>
        <p:nvSpPr>
          <p:cNvPr id="36" name="object 34"/>
          <p:cNvSpPr/>
          <p:nvPr/>
        </p:nvSpPr>
        <p:spPr>
          <a:xfrm>
            <a:off x="5437866" y="4531153"/>
            <a:ext cx="1656714" cy="440690"/>
          </a:xfrm>
          <a:custGeom>
            <a:avLst/>
            <a:gdLst/>
            <a:ahLst/>
            <a:cxnLst/>
            <a:rect l="l" t="t" r="r" b="b"/>
            <a:pathLst>
              <a:path w="1656714" h="440689">
                <a:moveTo>
                  <a:pt x="0" y="440232"/>
                </a:moveTo>
                <a:lnTo>
                  <a:pt x="1656206" y="440232"/>
                </a:lnTo>
                <a:lnTo>
                  <a:pt x="1656206" y="0"/>
                </a:lnTo>
                <a:lnTo>
                  <a:pt x="0" y="0"/>
                </a:lnTo>
                <a:lnTo>
                  <a:pt x="0" y="440232"/>
                </a:lnTo>
                <a:close/>
              </a:path>
            </a:pathLst>
          </a:custGeom>
          <a:solidFill>
            <a:srgbClr val="FFFFFF"/>
          </a:solidFill>
        </p:spPr>
        <p:txBody>
          <a:bodyPr wrap="square" lIns="0" tIns="0" rIns="0" bIns="0" rtlCol="0">
            <a:spAutoFit/>
          </a:bodyPr>
          <a:lstStyle/>
          <a:p>
            <a:endParaRPr/>
          </a:p>
        </p:txBody>
      </p:sp>
      <p:sp>
        <p:nvSpPr>
          <p:cNvPr id="37" name="object 35"/>
          <p:cNvSpPr/>
          <p:nvPr/>
        </p:nvSpPr>
        <p:spPr>
          <a:xfrm>
            <a:off x="5437866" y="4531153"/>
            <a:ext cx="1656206" cy="440232"/>
          </a:xfrm>
          <a:prstGeom prst="rect">
            <a:avLst/>
          </a:prstGeom>
          <a:blipFill>
            <a:blip r:embed="rId12" cstate="print"/>
            <a:stretch>
              <a:fillRect/>
            </a:stretch>
          </a:blipFill>
        </p:spPr>
        <p:txBody>
          <a:bodyPr wrap="square" lIns="0" tIns="0" rIns="0" bIns="0" rtlCol="0">
            <a:spAutoFit/>
          </a:bodyPr>
          <a:lstStyle/>
          <a:p>
            <a:endParaRPr/>
          </a:p>
        </p:txBody>
      </p:sp>
      <p:sp>
        <p:nvSpPr>
          <p:cNvPr id="38" name="object 36"/>
          <p:cNvSpPr/>
          <p:nvPr/>
        </p:nvSpPr>
        <p:spPr>
          <a:xfrm>
            <a:off x="4069314" y="1888334"/>
            <a:ext cx="3961129" cy="511175"/>
          </a:xfrm>
          <a:custGeom>
            <a:avLst/>
            <a:gdLst/>
            <a:ahLst/>
            <a:cxnLst/>
            <a:rect l="l" t="t" r="r" b="b"/>
            <a:pathLst>
              <a:path w="3961129" h="511175">
                <a:moveTo>
                  <a:pt x="3875531" y="0"/>
                </a:moveTo>
                <a:lnTo>
                  <a:pt x="78090" y="283"/>
                </a:lnTo>
                <a:lnTo>
                  <a:pt x="38415" y="13934"/>
                </a:lnTo>
                <a:lnTo>
                  <a:pt x="10530" y="44057"/>
                </a:lnTo>
                <a:lnTo>
                  <a:pt x="0" y="85089"/>
                </a:lnTo>
                <a:lnTo>
                  <a:pt x="291" y="433056"/>
                </a:lnTo>
                <a:lnTo>
                  <a:pt x="13968" y="472723"/>
                </a:lnTo>
                <a:lnTo>
                  <a:pt x="44084" y="500629"/>
                </a:lnTo>
                <a:lnTo>
                  <a:pt x="85090" y="511175"/>
                </a:lnTo>
                <a:lnTo>
                  <a:pt x="3882745" y="510874"/>
                </a:lnTo>
                <a:lnTo>
                  <a:pt x="3922405" y="497133"/>
                </a:lnTo>
                <a:lnTo>
                  <a:pt x="3950244" y="466966"/>
                </a:lnTo>
                <a:lnTo>
                  <a:pt x="3960749" y="425958"/>
                </a:lnTo>
                <a:lnTo>
                  <a:pt x="3960457" y="77992"/>
                </a:lnTo>
                <a:lnTo>
                  <a:pt x="3946774" y="38363"/>
                </a:lnTo>
                <a:lnTo>
                  <a:pt x="3916623" y="10515"/>
                </a:lnTo>
                <a:lnTo>
                  <a:pt x="3875531" y="0"/>
                </a:lnTo>
                <a:close/>
              </a:path>
            </a:pathLst>
          </a:custGeom>
          <a:solidFill>
            <a:srgbClr val="9BBA58"/>
          </a:solidFill>
        </p:spPr>
        <p:txBody>
          <a:bodyPr wrap="square" lIns="0" tIns="0" rIns="0" bIns="0" rtlCol="0">
            <a:spAutoFit/>
          </a:bodyPr>
          <a:lstStyle/>
          <a:p>
            <a:endParaRPr/>
          </a:p>
        </p:txBody>
      </p:sp>
      <p:sp>
        <p:nvSpPr>
          <p:cNvPr id="39" name="object 37"/>
          <p:cNvSpPr/>
          <p:nvPr/>
        </p:nvSpPr>
        <p:spPr>
          <a:xfrm>
            <a:off x="4069314" y="1888334"/>
            <a:ext cx="3961129" cy="511175"/>
          </a:xfrm>
          <a:custGeom>
            <a:avLst/>
            <a:gdLst/>
            <a:ahLst/>
            <a:cxnLst/>
            <a:rect l="l" t="t" r="r" b="b"/>
            <a:pathLst>
              <a:path w="3961129" h="511175">
                <a:moveTo>
                  <a:pt x="0" y="85089"/>
                </a:moveTo>
                <a:lnTo>
                  <a:pt x="10530" y="44057"/>
                </a:lnTo>
                <a:lnTo>
                  <a:pt x="38415" y="13934"/>
                </a:lnTo>
                <a:lnTo>
                  <a:pt x="78090" y="283"/>
                </a:lnTo>
                <a:lnTo>
                  <a:pt x="3875531" y="0"/>
                </a:lnTo>
                <a:lnTo>
                  <a:pt x="3890103" y="1236"/>
                </a:lnTo>
                <a:lnTo>
                  <a:pt x="3928162" y="18146"/>
                </a:lnTo>
                <a:lnTo>
                  <a:pt x="3953437" y="50538"/>
                </a:lnTo>
                <a:lnTo>
                  <a:pt x="3960749" y="425958"/>
                </a:lnTo>
                <a:lnTo>
                  <a:pt x="3959513" y="440487"/>
                </a:lnTo>
                <a:lnTo>
                  <a:pt x="3942618" y="478502"/>
                </a:lnTo>
                <a:lnTo>
                  <a:pt x="3910226" y="503814"/>
                </a:lnTo>
                <a:lnTo>
                  <a:pt x="85090" y="511175"/>
                </a:lnTo>
                <a:lnTo>
                  <a:pt x="70554" y="509934"/>
                </a:lnTo>
                <a:lnTo>
                  <a:pt x="32561" y="492979"/>
                </a:lnTo>
                <a:lnTo>
                  <a:pt x="7308" y="460531"/>
                </a:lnTo>
                <a:lnTo>
                  <a:pt x="0" y="85089"/>
                </a:lnTo>
                <a:close/>
              </a:path>
            </a:pathLst>
          </a:custGeom>
          <a:ln w="25400">
            <a:solidFill>
              <a:srgbClr val="70883E"/>
            </a:solidFill>
          </a:ln>
        </p:spPr>
        <p:txBody>
          <a:bodyPr wrap="square" lIns="0" tIns="0" rIns="0" bIns="0" rtlCol="0">
            <a:spAutoFit/>
          </a:bodyPr>
          <a:lstStyle/>
          <a:p>
            <a:endParaRPr/>
          </a:p>
        </p:txBody>
      </p:sp>
      <p:sp>
        <p:nvSpPr>
          <p:cNvPr id="40" name="object 38"/>
          <p:cNvSpPr txBox="1"/>
          <p:nvPr/>
        </p:nvSpPr>
        <p:spPr>
          <a:xfrm>
            <a:off x="4665960" y="1947135"/>
            <a:ext cx="2768600" cy="37846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微软雅黑"/>
                <a:cs typeface="微软雅黑"/>
              </a:rPr>
              <a:t>跨境电商出口流程图</a:t>
            </a:r>
            <a:endParaRPr sz="2400" dirty="0">
              <a:latin typeface="微软雅黑"/>
              <a:cs typeface="微软雅黑"/>
            </a:endParaRPr>
          </a:p>
        </p:txBody>
      </p:sp>
      <p:sp>
        <p:nvSpPr>
          <p:cNvPr id="41" name="object 39"/>
          <p:cNvSpPr/>
          <p:nvPr/>
        </p:nvSpPr>
        <p:spPr>
          <a:xfrm>
            <a:off x="4003782" y="4188303"/>
            <a:ext cx="1264920" cy="254507"/>
          </a:xfrm>
          <a:prstGeom prst="rect">
            <a:avLst/>
          </a:prstGeom>
          <a:blipFill>
            <a:blip r:embed="rId13" cstate="print"/>
            <a:stretch>
              <a:fillRect/>
            </a:stretch>
          </a:blipFill>
        </p:spPr>
        <p:txBody>
          <a:bodyPr wrap="square" lIns="0" tIns="0" rIns="0" bIns="0" rtlCol="0">
            <a:spAutoFit/>
          </a:bodyPr>
          <a:lstStyle/>
          <a:p>
            <a:endParaRPr/>
          </a:p>
        </p:txBody>
      </p:sp>
      <p:sp>
        <p:nvSpPr>
          <p:cNvPr id="42" name="object 40"/>
          <p:cNvSpPr/>
          <p:nvPr/>
        </p:nvSpPr>
        <p:spPr>
          <a:xfrm>
            <a:off x="4051788" y="4215609"/>
            <a:ext cx="1170051" cy="160274"/>
          </a:xfrm>
          <a:prstGeom prst="rect">
            <a:avLst/>
          </a:prstGeom>
          <a:blipFill>
            <a:blip r:embed="rId14" cstate="print"/>
            <a:stretch>
              <a:fillRect/>
            </a:stretch>
          </a:blipFill>
        </p:spPr>
        <p:txBody>
          <a:bodyPr wrap="square" lIns="0" tIns="0" rIns="0" bIns="0" rtlCol="0">
            <a:spAutoFit/>
          </a:bodyPr>
          <a:lstStyle/>
          <a:p>
            <a:endParaRPr/>
          </a:p>
        </p:txBody>
      </p:sp>
      <p:sp>
        <p:nvSpPr>
          <p:cNvPr id="43" name="object 41"/>
          <p:cNvSpPr/>
          <p:nvPr/>
        </p:nvSpPr>
        <p:spPr>
          <a:xfrm>
            <a:off x="4051788" y="4215609"/>
            <a:ext cx="1170305" cy="160655"/>
          </a:xfrm>
          <a:custGeom>
            <a:avLst/>
            <a:gdLst/>
            <a:ahLst/>
            <a:cxnLst/>
            <a:rect l="l" t="t" r="r" b="b"/>
            <a:pathLst>
              <a:path w="1170304" h="160655">
                <a:moveTo>
                  <a:pt x="0" y="80137"/>
                </a:moveTo>
                <a:lnTo>
                  <a:pt x="80137" y="0"/>
                </a:lnTo>
                <a:lnTo>
                  <a:pt x="80137" y="40005"/>
                </a:lnTo>
                <a:lnTo>
                  <a:pt x="1089787" y="40005"/>
                </a:lnTo>
                <a:lnTo>
                  <a:pt x="1089787" y="0"/>
                </a:lnTo>
                <a:lnTo>
                  <a:pt x="1170051" y="80137"/>
                </a:lnTo>
                <a:lnTo>
                  <a:pt x="1089787" y="160274"/>
                </a:lnTo>
                <a:lnTo>
                  <a:pt x="1089787" y="120142"/>
                </a:lnTo>
                <a:lnTo>
                  <a:pt x="80137" y="120142"/>
                </a:lnTo>
                <a:lnTo>
                  <a:pt x="80137" y="160274"/>
                </a:lnTo>
                <a:lnTo>
                  <a:pt x="0" y="80137"/>
                </a:lnTo>
                <a:close/>
              </a:path>
            </a:pathLst>
          </a:custGeom>
          <a:ln w="9525">
            <a:solidFill>
              <a:srgbClr val="BD4A47"/>
            </a:solidFill>
          </a:ln>
        </p:spPr>
        <p:txBody>
          <a:bodyPr wrap="square" lIns="0" tIns="0" rIns="0" bIns="0" rtlCol="0">
            <a:spAutoFit/>
          </a:bodyPr>
          <a:lstStyle/>
          <a:p>
            <a:endParaRPr/>
          </a:p>
        </p:txBody>
      </p:sp>
      <p:sp>
        <p:nvSpPr>
          <p:cNvPr id="44" name="object 42"/>
          <p:cNvSpPr txBox="1"/>
          <p:nvPr/>
        </p:nvSpPr>
        <p:spPr>
          <a:xfrm>
            <a:off x="4343761" y="4313525"/>
            <a:ext cx="494030" cy="317500"/>
          </a:xfrm>
          <a:prstGeom prst="rect">
            <a:avLst/>
          </a:prstGeom>
        </p:spPr>
        <p:txBody>
          <a:bodyPr vert="horz" wrap="square" lIns="0" tIns="0" rIns="0" bIns="0" rtlCol="0">
            <a:spAutoFit/>
          </a:bodyPr>
          <a:lstStyle/>
          <a:p>
            <a:pPr marL="12700">
              <a:lnSpc>
                <a:spcPct val="100000"/>
              </a:lnSpc>
            </a:pPr>
            <a:r>
              <a:rPr sz="2000" spc="-5" dirty="0">
                <a:solidFill>
                  <a:srgbClr val="BB0000"/>
                </a:solidFill>
                <a:latin typeface="微软雅黑"/>
                <a:cs typeface="微软雅黑"/>
              </a:rPr>
              <a:t>B2B</a:t>
            </a:r>
            <a:endParaRPr sz="2000">
              <a:latin typeface="微软雅黑"/>
              <a:cs typeface="微软雅黑"/>
            </a:endParaRPr>
          </a:p>
        </p:txBody>
      </p:sp>
      <p:sp>
        <p:nvSpPr>
          <p:cNvPr id="45" name="object 43"/>
          <p:cNvSpPr/>
          <p:nvPr/>
        </p:nvSpPr>
        <p:spPr>
          <a:xfrm>
            <a:off x="7093818" y="4863181"/>
            <a:ext cx="2520950" cy="0"/>
          </a:xfrm>
          <a:custGeom>
            <a:avLst/>
            <a:gdLst/>
            <a:ahLst/>
            <a:cxnLst/>
            <a:rect l="l" t="t" r="r" b="b"/>
            <a:pathLst>
              <a:path w="2520950">
                <a:moveTo>
                  <a:pt x="0" y="0"/>
                </a:moveTo>
                <a:lnTo>
                  <a:pt x="2520569" y="0"/>
                </a:lnTo>
              </a:path>
            </a:pathLst>
          </a:custGeom>
          <a:ln w="28575">
            <a:solidFill>
              <a:srgbClr val="FF6600"/>
            </a:solidFill>
            <a:prstDash val="dash"/>
          </a:ln>
        </p:spPr>
        <p:txBody>
          <a:bodyPr wrap="square" lIns="0" tIns="0" rIns="0" bIns="0" rtlCol="0">
            <a:spAutoFit/>
          </a:bodyPr>
          <a:lstStyle/>
          <a:p>
            <a:endParaRPr/>
          </a:p>
        </p:txBody>
      </p:sp>
      <p:sp>
        <p:nvSpPr>
          <p:cNvPr id="46" name="object 44"/>
          <p:cNvSpPr/>
          <p:nvPr/>
        </p:nvSpPr>
        <p:spPr>
          <a:xfrm>
            <a:off x="2634506" y="4647281"/>
            <a:ext cx="132715" cy="215900"/>
          </a:xfrm>
          <a:custGeom>
            <a:avLst/>
            <a:gdLst/>
            <a:ahLst/>
            <a:cxnLst/>
            <a:rect l="l" t="t" r="r" b="b"/>
            <a:pathLst>
              <a:path w="132715" h="215900">
                <a:moveTo>
                  <a:pt x="80606" y="187325"/>
                </a:moveTo>
                <a:lnTo>
                  <a:pt x="52031" y="187325"/>
                </a:lnTo>
                <a:lnTo>
                  <a:pt x="52031" y="215900"/>
                </a:lnTo>
                <a:lnTo>
                  <a:pt x="80606" y="215900"/>
                </a:lnTo>
                <a:lnTo>
                  <a:pt x="80606" y="187325"/>
                </a:lnTo>
                <a:close/>
              </a:path>
              <a:path w="132715" h="215900">
                <a:moveTo>
                  <a:pt x="80606" y="130175"/>
                </a:moveTo>
                <a:lnTo>
                  <a:pt x="52031" y="130175"/>
                </a:lnTo>
                <a:lnTo>
                  <a:pt x="52031" y="158750"/>
                </a:lnTo>
                <a:lnTo>
                  <a:pt x="80606" y="158750"/>
                </a:lnTo>
                <a:lnTo>
                  <a:pt x="80606" y="130175"/>
                </a:lnTo>
                <a:close/>
              </a:path>
              <a:path w="132715" h="215900">
                <a:moveTo>
                  <a:pt x="66319" y="0"/>
                </a:moveTo>
                <a:lnTo>
                  <a:pt x="3975" y="106933"/>
                </a:lnTo>
                <a:lnTo>
                  <a:pt x="0" y="113664"/>
                </a:lnTo>
                <a:lnTo>
                  <a:pt x="2298" y="122427"/>
                </a:lnTo>
                <a:lnTo>
                  <a:pt x="9118" y="126364"/>
                </a:lnTo>
                <a:lnTo>
                  <a:pt x="15925" y="130428"/>
                </a:lnTo>
                <a:lnTo>
                  <a:pt x="24676" y="128143"/>
                </a:lnTo>
                <a:lnTo>
                  <a:pt x="28651" y="121284"/>
                </a:lnTo>
                <a:lnTo>
                  <a:pt x="52031" y="81239"/>
                </a:lnTo>
                <a:lnTo>
                  <a:pt x="52031" y="73025"/>
                </a:lnTo>
                <a:lnTo>
                  <a:pt x="56827" y="73025"/>
                </a:lnTo>
                <a:lnTo>
                  <a:pt x="66332" y="56746"/>
                </a:lnTo>
                <a:lnTo>
                  <a:pt x="59160" y="44450"/>
                </a:lnTo>
                <a:lnTo>
                  <a:pt x="52031" y="44450"/>
                </a:lnTo>
                <a:lnTo>
                  <a:pt x="52031" y="28320"/>
                </a:lnTo>
                <a:lnTo>
                  <a:pt x="82817" y="28320"/>
                </a:lnTo>
                <a:lnTo>
                  <a:pt x="66319" y="0"/>
                </a:lnTo>
                <a:close/>
              </a:path>
              <a:path w="132715" h="215900">
                <a:moveTo>
                  <a:pt x="108859" y="73025"/>
                </a:moveTo>
                <a:lnTo>
                  <a:pt x="80606" y="73025"/>
                </a:lnTo>
                <a:lnTo>
                  <a:pt x="80617" y="81239"/>
                </a:lnTo>
                <a:lnTo>
                  <a:pt x="103974" y="121284"/>
                </a:lnTo>
                <a:lnTo>
                  <a:pt x="107911" y="128143"/>
                </a:lnTo>
                <a:lnTo>
                  <a:pt x="116674" y="130428"/>
                </a:lnTo>
                <a:lnTo>
                  <a:pt x="123532" y="126364"/>
                </a:lnTo>
                <a:lnTo>
                  <a:pt x="130390" y="122427"/>
                </a:lnTo>
                <a:lnTo>
                  <a:pt x="132676" y="113664"/>
                </a:lnTo>
                <a:lnTo>
                  <a:pt x="128612" y="106933"/>
                </a:lnTo>
                <a:lnTo>
                  <a:pt x="108859" y="73025"/>
                </a:lnTo>
                <a:close/>
              </a:path>
              <a:path w="132715" h="215900">
                <a:moveTo>
                  <a:pt x="75826" y="73025"/>
                </a:moveTo>
                <a:lnTo>
                  <a:pt x="56827" y="73025"/>
                </a:lnTo>
                <a:lnTo>
                  <a:pt x="52042" y="81220"/>
                </a:lnTo>
                <a:lnTo>
                  <a:pt x="52031" y="101600"/>
                </a:lnTo>
                <a:lnTo>
                  <a:pt x="80606" y="101600"/>
                </a:lnTo>
                <a:lnTo>
                  <a:pt x="80606" y="81220"/>
                </a:lnTo>
                <a:lnTo>
                  <a:pt x="75826" y="73025"/>
                </a:lnTo>
                <a:close/>
              </a:path>
              <a:path w="132715" h="215900">
                <a:moveTo>
                  <a:pt x="56827" y="73025"/>
                </a:moveTo>
                <a:lnTo>
                  <a:pt x="52031" y="73025"/>
                </a:lnTo>
                <a:lnTo>
                  <a:pt x="52031" y="81239"/>
                </a:lnTo>
                <a:lnTo>
                  <a:pt x="56827" y="73025"/>
                </a:lnTo>
                <a:close/>
              </a:path>
              <a:path w="132715" h="215900">
                <a:moveTo>
                  <a:pt x="80606" y="35559"/>
                </a:moveTo>
                <a:lnTo>
                  <a:pt x="78701" y="35559"/>
                </a:lnTo>
                <a:lnTo>
                  <a:pt x="66332" y="56746"/>
                </a:lnTo>
                <a:lnTo>
                  <a:pt x="80606" y="81220"/>
                </a:lnTo>
                <a:lnTo>
                  <a:pt x="80606" y="73025"/>
                </a:lnTo>
                <a:lnTo>
                  <a:pt x="108859" y="73025"/>
                </a:lnTo>
                <a:lnTo>
                  <a:pt x="92213" y="44450"/>
                </a:lnTo>
                <a:lnTo>
                  <a:pt x="80606" y="44450"/>
                </a:lnTo>
                <a:lnTo>
                  <a:pt x="80606" y="35559"/>
                </a:lnTo>
                <a:close/>
              </a:path>
              <a:path w="132715" h="215900">
                <a:moveTo>
                  <a:pt x="78701" y="35559"/>
                </a:moveTo>
                <a:lnTo>
                  <a:pt x="53975" y="35559"/>
                </a:lnTo>
                <a:lnTo>
                  <a:pt x="66332" y="56746"/>
                </a:lnTo>
                <a:lnTo>
                  <a:pt x="78701" y="35559"/>
                </a:lnTo>
                <a:close/>
              </a:path>
              <a:path w="132715" h="215900">
                <a:moveTo>
                  <a:pt x="80606" y="28320"/>
                </a:moveTo>
                <a:lnTo>
                  <a:pt x="52031" y="28320"/>
                </a:lnTo>
                <a:lnTo>
                  <a:pt x="52031" y="44450"/>
                </a:lnTo>
                <a:lnTo>
                  <a:pt x="59160" y="44450"/>
                </a:lnTo>
                <a:lnTo>
                  <a:pt x="53975" y="35559"/>
                </a:lnTo>
                <a:lnTo>
                  <a:pt x="80606" y="35559"/>
                </a:lnTo>
                <a:lnTo>
                  <a:pt x="80606" y="28320"/>
                </a:lnTo>
                <a:close/>
              </a:path>
              <a:path w="132715" h="215900">
                <a:moveTo>
                  <a:pt x="82817" y="28320"/>
                </a:moveTo>
                <a:lnTo>
                  <a:pt x="80606" y="28320"/>
                </a:lnTo>
                <a:lnTo>
                  <a:pt x="80606" y="44450"/>
                </a:lnTo>
                <a:lnTo>
                  <a:pt x="92213" y="44450"/>
                </a:lnTo>
                <a:lnTo>
                  <a:pt x="82817" y="28320"/>
                </a:lnTo>
                <a:close/>
              </a:path>
            </a:pathLst>
          </a:custGeom>
          <a:solidFill>
            <a:srgbClr val="FF6600"/>
          </a:solidFill>
        </p:spPr>
        <p:txBody>
          <a:bodyPr wrap="square" lIns="0" tIns="0" rIns="0" bIns="0" rtlCol="0">
            <a:spAutoFit/>
          </a:bodyPr>
          <a:lstStyle/>
          <a:p>
            <a:endParaRPr/>
          </a:p>
        </p:txBody>
      </p:sp>
      <p:sp>
        <p:nvSpPr>
          <p:cNvPr id="47" name="object 45"/>
          <p:cNvSpPr/>
          <p:nvPr/>
        </p:nvSpPr>
        <p:spPr>
          <a:xfrm>
            <a:off x="9548094" y="4485356"/>
            <a:ext cx="132715" cy="377825"/>
          </a:xfrm>
          <a:custGeom>
            <a:avLst/>
            <a:gdLst/>
            <a:ahLst/>
            <a:cxnLst/>
            <a:rect l="l" t="t" r="r" b="b"/>
            <a:pathLst>
              <a:path w="132715" h="377825">
                <a:moveTo>
                  <a:pt x="80518" y="349250"/>
                </a:moveTo>
                <a:lnTo>
                  <a:pt x="51943" y="349250"/>
                </a:lnTo>
                <a:lnTo>
                  <a:pt x="51943" y="377825"/>
                </a:lnTo>
                <a:lnTo>
                  <a:pt x="80518" y="377825"/>
                </a:lnTo>
                <a:lnTo>
                  <a:pt x="80518" y="349250"/>
                </a:lnTo>
                <a:close/>
              </a:path>
              <a:path w="132715" h="377825">
                <a:moveTo>
                  <a:pt x="80518" y="292100"/>
                </a:moveTo>
                <a:lnTo>
                  <a:pt x="51943" y="292100"/>
                </a:lnTo>
                <a:lnTo>
                  <a:pt x="51943" y="320675"/>
                </a:lnTo>
                <a:lnTo>
                  <a:pt x="80518" y="320675"/>
                </a:lnTo>
                <a:lnTo>
                  <a:pt x="80518" y="292100"/>
                </a:lnTo>
                <a:close/>
              </a:path>
              <a:path w="132715" h="377825">
                <a:moveTo>
                  <a:pt x="80518" y="234950"/>
                </a:moveTo>
                <a:lnTo>
                  <a:pt x="51943" y="234950"/>
                </a:lnTo>
                <a:lnTo>
                  <a:pt x="51943" y="263525"/>
                </a:lnTo>
                <a:lnTo>
                  <a:pt x="80518" y="263525"/>
                </a:lnTo>
                <a:lnTo>
                  <a:pt x="80518" y="234950"/>
                </a:lnTo>
                <a:close/>
              </a:path>
              <a:path w="132715" h="377825">
                <a:moveTo>
                  <a:pt x="80518" y="177800"/>
                </a:moveTo>
                <a:lnTo>
                  <a:pt x="51943" y="177800"/>
                </a:lnTo>
                <a:lnTo>
                  <a:pt x="51943" y="206375"/>
                </a:lnTo>
                <a:lnTo>
                  <a:pt x="80518" y="206375"/>
                </a:lnTo>
                <a:lnTo>
                  <a:pt x="80518" y="177800"/>
                </a:lnTo>
                <a:close/>
              </a:path>
              <a:path w="132715" h="377825">
                <a:moveTo>
                  <a:pt x="80518" y="120650"/>
                </a:moveTo>
                <a:lnTo>
                  <a:pt x="51943" y="120650"/>
                </a:lnTo>
                <a:lnTo>
                  <a:pt x="51943" y="149225"/>
                </a:lnTo>
                <a:lnTo>
                  <a:pt x="80518" y="149225"/>
                </a:lnTo>
                <a:lnTo>
                  <a:pt x="80518" y="120650"/>
                </a:lnTo>
                <a:close/>
              </a:path>
              <a:path w="132715" h="377825">
                <a:moveTo>
                  <a:pt x="66294" y="0"/>
                </a:moveTo>
                <a:lnTo>
                  <a:pt x="0" y="113664"/>
                </a:lnTo>
                <a:lnTo>
                  <a:pt x="2286" y="122427"/>
                </a:lnTo>
                <a:lnTo>
                  <a:pt x="9144" y="126364"/>
                </a:lnTo>
                <a:lnTo>
                  <a:pt x="15875" y="130428"/>
                </a:lnTo>
                <a:lnTo>
                  <a:pt x="24638" y="128143"/>
                </a:lnTo>
                <a:lnTo>
                  <a:pt x="28575" y="121284"/>
                </a:lnTo>
                <a:lnTo>
                  <a:pt x="51943" y="81250"/>
                </a:lnTo>
                <a:lnTo>
                  <a:pt x="51943" y="63500"/>
                </a:lnTo>
                <a:lnTo>
                  <a:pt x="62304" y="63500"/>
                </a:lnTo>
                <a:lnTo>
                  <a:pt x="66294" y="56664"/>
                </a:lnTo>
                <a:lnTo>
                  <a:pt x="53975" y="35559"/>
                </a:lnTo>
                <a:lnTo>
                  <a:pt x="87030" y="35559"/>
                </a:lnTo>
                <a:lnTo>
                  <a:pt x="86660" y="34925"/>
                </a:lnTo>
                <a:lnTo>
                  <a:pt x="51943" y="34925"/>
                </a:lnTo>
                <a:lnTo>
                  <a:pt x="51943" y="28320"/>
                </a:lnTo>
                <a:lnTo>
                  <a:pt x="82808" y="28320"/>
                </a:lnTo>
                <a:lnTo>
                  <a:pt x="66294" y="0"/>
                </a:lnTo>
                <a:close/>
              </a:path>
              <a:path w="132715" h="377825">
                <a:moveTo>
                  <a:pt x="103323" y="63500"/>
                </a:moveTo>
                <a:lnTo>
                  <a:pt x="80518" y="63500"/>
                </a:lnTo>
                <a:lnTo>
                  <a:pt x="80645" y="81250"/>
                </a:lnTo>
                <a:lnTo>
                  <a:pt x="104013" y="121284"/>
                </a:lnTo>
                <a:lnTo>
                  <a:pt x="107950" y="128143"/>
                </a:lnTo>
                <a:lnTo>
                  <a:pt x="116713" y="130428"/>
                </a:lnTo>
                <a:lnTo>
                  <a:pt x="123444" y="126364"/>
                </a:lnTo>
                <a:lnTo>
                  <a:pt x="130301" y="122427"/>
                </a:lnTo>
                <a:lnTo>
                  <a:pt x="132588" y="113664"/>
                </a:lnTo>
                <a:lnTo>
                  <a:pt x="103323" y="63500"/>
                </a:lnTo>
                <a:close/>
              </a:path>
              <a:path w="132715" h="377825">
                <a:moveTo>
                  <a:pt x="70283" y="63500"/>
                </a:moveTo>
                <a:lnTo>
                  <a:pt x="62304" y="63500"/>
                </a:lnTo>
                <a:lnTo>
                  <a:pt x="52070" y="81033"/>
                </a:lnTo>
                <a:lnTo>
                  <a:pt x="51943" y="92075"/>
                </a:lnTo>
                <a:lnTo>
                  <a:pt x="80518" y="92075"/>
                </a:lnTo>
                <a:lnTo>
                  <a:pt x="80518" y="81033"/>
                </a:lnTo>
                <a:lnTo>
                  <a:pt x="70283" y="63500"/>
                </a:lnTo>
                <a:close/>
              </a:path>
              <a:path w="132715" h="377825">
                <a:moveTo>
                  <a:pt x="62304" y="63500"/>
                </a:moveTo>
                <a:lnTo>
                  <a:pt x="51943" y="63500"/>
                </a:lnTo>
                <a:lnTo>
                  <a:pt x="51943" y="81250"/>
                </a:lnTo>
                <a:lnTo>
                  <a:pt x="62304" y="63500"/>
                </a:lnTo>
                <a:close/>
              </a:path>
              <a:path w="132715" h="377825">
                <a:moveTo>
                  <a:pt x="87030" y="35559"/>
                </a:moveTo>
                <a:lnTo>
                  <a:pt x="78613" y="35559"/>
                </a:lnTo>
                <a:lnTo>
                  <a:pt x="66294" y="56664"/>
                </a:lnTo>
                <a:lnTo>
                  <a:pt x="80518" y="81033"/>
                </a:lnTo>
                <a:lnTo>
                  <a:pt x="80518" y="63500"/>
                </a:lnTo>
                <a:lnTo>
                  <a:pt x="103323" y="63500"/>
                </a:lnTo>
                <a:lnTo>
                  <a:pt x="87030" y="35559"/>
                </a:lnTo>
                <a:close/>
              </a:path>
              <a:path w="132715" h="377825">
                <a:moveTo>
                  <a:pt x="78613" y="35559"/>
                </a:moveTo>
                <a:lnTo>
                  <a:pt x="53975" y="35559"/>
                </a:lnTo>
                <a:lnTo>
                  <a:pt x="66294" y="56664"/>
                </a:lnTo>
                <a:lnTo>
                  <a:pt x="78613" y="35559"/>
                </a:lnTo>
                <a:close/>
              </a:path>
              <a:path w="132715" h="377825">
                <a:moveTo>
                  <a:pt x="80518" y="28320"/>
                </a:moveTo>
                <a:lnTo>
                  <a:pt x="51943" y="28320"/>
                </a:lnTo>
                <a:lnTo>
                  <a:pt x="51943" y="34925"/>
                </a:lnTo>
                <a:lnTo>
                  <a:pt x="80518" y="34925"/>
                </a:lnTo>
                <a:lnTo>
                  <a:pt x="80518" y="28320"/>
                </a:lnTo>
                <a:close/>
              </a:path>
              <a:path w="132715" h="377825">
                <a:moveTo>
                  <a:pt x="82808" y="28320"/>
                </a:moveTo>
                <a:lnTo>
                  <a:pt x="80518" y="28320"/>
                </a:lnTo>
                <a:lnTo>
                  <a:pt x="80518" y="34925"/>
                </a:lnTo>
                <a:lnTo>
                  <a:pt x="86660" y="34925"/>
                </a:lnTo>
                <a:lnTo>
                  <a:pt x="82808" y="28320"/>
                </a:lnTo>
                <a:close/>
              </a:path>
            </a:pathLst>
          </a:custGeom>
          <a:solidFill>
            <a:srgbClr val="FF6600"/>
          </a:solidFill>
        </p:spPr>
        <p:txBody>
          <a:bodyPr wrap="square" lIns="0" tIns="0" rIns="0" bIns="0" rtlCol="0">
            <a:spAutoFit/>
          </a:bodyPr>
          <a:lstStyle/>
          <a:p>
            <a:endParaRPr/>
          </a:p>
        </p:txBody>
      </p:sp>
      <p:sp>
        <p:nvSpPr>
          <p:cNvPr id="48" name="object 46"/>
          <p:cNvSpPr/>
          <p:nvPr/>
        </p:nvSpPr>
        <p:spPr>
          <a:xfrm>
            <a:off x="5160497" y="5038696"/>
            <a:ext cx="841248" cy="329184"/>
          </a:xfrm>
          <a:prstGeom prst="rect">
            <a:avLst/>
          </a:prstGeom>
          <a:blipFill>
            <a:blip r:embed="rId15" cstate="print"/>
            <a:stretch>
              <a:fillRect/>
            </a:stretch>
          </a:blipFill>
        </p:spPr>
        <p:txBody>
          <a:bodyPr wrap="square" lIns="0" tIns="0" rIns="0" bIns="0" rtlCol="0">
            <a:spAutoFit/>
          </a:bodyPr>
          <a:lstStyle/>
          <a:p>
            <a:endParaRPr/>
          </a:p>
        </p:txBody>
      </p:sp>
      <p:sp>
        <p:nvSpPr>
          <p:cNvPr id="49" name="object 47"/>
          <p:cNvSpPr/>
          <p:nvPr/>
        </p:nvSpPr>
        <p:spPr>
          <a:xfrm>
            <a:off x="5161518" y="5017233"/>
            <a:ext cx="838200" cy="325755"/>
          </a:xfrm>
          <a:custGeom>
            <a:avLst/>
            <a:gdLst/>
            <a:ahLst/>
            <a:cxnLst/>
            <a:rect l="l" t="t" r="r" b="b"/>
            <a:pathLst>
              <a:path w="838200" h="325754">
                <a:moveTo>
                  <a:pt x="783839" y="0"/>
                </a:moveTo>
                <a:lnTo>
                  <a:pt x="53649" y="2"/>
                </a:lnTo>
                <a:lnTo>
                  <a:pt x="15682" y="16064"/>
                </a:lnTo>
                <a:lnTo>
                  <a:pt x="86" y="53549"/>
                </a:lnTo>
                <a:lnTo>
                  <a:pt x="0" y="271824"/>
                </a:lnTo>
                <a:lnTo>
                  <a:pt x="2077" y="286099"/>
                </a:lnTo>
                <a:lnTo>
                  <a:pt x="27027" y="318176"/>
                </a:lnTo>
                <a:lnTo>
                  <a:pt x="54224" y="325500"/>
                </a:lnTo>
                <a:lnTo>
                  <a:pt x="784623" y="325495"/>
                </a:lnTo>
                <a:lnTo>
                  <a:pt x="822514" y="309303"/>
                </a:lnTo>
                <a:lnTo>
                  <a:pt x="838105" y="271824"/>
                </a:lnTo>
                <a:lnTo>
                  <a:pt x="838191" y="53549"/>
                </a:lnTo>
                <a:lnTo>
                  <a:pt x="836104" y="39284"/>
                </a:lnTo>
                <a:lnTo>
                  <a:pt x="811069" y="7292"/>
                </a:lnTo>
                <a:lnTo>
                  <a:pt x="783839" y="0"/>
                </a:lnTo>
                <a:close/>
              </a:path>
            </a:pathLst>
          </a:custGeom>
          <a:solidFill>
            <a:srgbClr val="585858"/>
          </a:solidFill>
        </p:spPr>
        <p:txBody>
          <a:bodyPr wrap="square" lIns="0" tIns="0" rIns="0" bIns="0" rtlCol="0">
            <a:spAutoFit/>
          </a:bodyPr>
          <a:lstStyle/>
          <a:p>
            <a:endParaRPr/>
          </a:p>
        </p:txBody>
      </p:sp>
      <p:sp>
        <p:nvSpPr>
          <p:cNvPr id="50" name="object 48"/>
          <p:cNvSpPr/>
          <p:nvPr/>
        </p:nvSpPr>
        <p:spPr>
          <a:xfrm>
            <a:off x="4969363" y="4894995"/>
            <a:ext cx="413029" cy="365823"/>
          </a:xfrm>
          <a:prstGeom prst="rect">
            <a:avLst/>
          </a:prstGeom>
          <a:blipFill>
            <a:blip r:embed="rId16" cstate="print"/>
            <a:stretch>
              <a:fillRect/>
            </a:stretch>
          </a:blipFill>
        </p:spPr>
        <p:txBody>
          <a:bodyPr wrap="square" lIns="0" tIns="0" rIns="0" bIns="0" rtlCol="0">
            <a:spAutoFit/>
          </a:bodyPr>
          <a:lstStyle/>
          <a:p>
            <a:endParaRPr/>
          </a:p>
        </p:txBody>
      </p:sp>
      <p:sp>
        <p:nvSpPr>
          <p:cNvPr id="51" name="object 49"/>
          <p:cNvSpPr/>
          <p:nvPr/>
        </p:nvSpPr>
        <p:spPr>
          <a:xfrm>
            <a:off x="5149448" y="4986524"/>
            <a:ext cx="908888" cy="413296"/>
          </a:xfrm>
          <a:prstGeom prst="rect">
            <a:avLst/>
          </a:prstGeom>
          <a:blipFill>
            <a:blip r:embed="rId17" cstate="print"/>
            <a:stretch>
              <a:fillRect/>
            </a:stretch>
          </a:blipFill>
        </p:spPr>
        <p:txBody>
          <a:bodyPr wrap="square" lIns="0" tIns="0" rIns="0" bIns="0" rtlCol="0">
            <a:spAutoFit/>
          </a:bodyPr>
          <a:lstStyle/>
          <a:p>
            <a:endParaRPr/>
          </a:p>
        </p:txBody>
      </p:sp>
      <p:sp>
        <p:nvSpPr>
          <p:cNvPr id="52" name="object 50"/>
          <p:cNvSpPr/>
          <p:nvPr/>
        </p:nvSpPr>
        <p:spPr>
          <a:xfrm>
            <a:off x="7336770" y="5043267"/>
            <a:ext cx="839723" cy="330707"/>
          </a:xfrm>
          <a:prstGeom prst="rect">
            <a:avLst/>
          </a:prstGeom>
          <a:blipFill>
            <a:blip r:embed="rId18" cstate="print"/>
            <a:stretch>
              <a:fillRect/>
            </a:stretch>
          </a:blipFill>
        </p:spPr>
        <p:txBody>
          <a:bodyPr wrap="square" lIns="0" tIns="0" rIns="0" bIns="0" rtlCol="0">
            <a:spAutoFit/>
          </a:bodyPr>
          <a:lstStyle/>
          <a:p>
            <a:endParaRPr/>
          </a:p>
        </p:txBody>
      </p:sp>
      <p:sp>
        <p:nvSpPr>
          <p:cNvPr id="53" name="object 51"/>
          <p:cNvSpPr/>
          <p:nvPr/>
        </p:nvSpPr>
        <p:spPr>
          <a:xfrm>
            <a:off x="7337913" y="5022059"/>
            <a:ext cx="836930" cy="327025"/>
          </a:xfrm>
          <a:custGeom>
            <a:avLst/>
            <a:gdLst/>
            <a:ahLst/>
            <a:cxnLst/>
            <a:rect l="l" t="t" r="r" b="b"/>
            <a:pathLst>
              <a:path w="836929" h="327025">
                <a:moveTo>
                  <a:pt x="782066" y="0"/>
                </a:moveTo>
                <a:lnTo>
                  <a:pt x="53488" y="8"/>
                </a:lnTo>
                <a:lnTo>
                  <a:pt x="15629" y="16282"/>
                </a:lnTo>
                <a:lnTo>
                  <a:pt x="0" y="54483"/>
                </a:lnTo>
                <a:lnTo>
                  <a:pt x="10" y="273513"/>
                </a:lnTo>
                <a:lnTo>
                  <a:pt x="16316" y="311367"/>
                </a:lnTo>
                <a:lnTo>
                  <a:pt x="54483" y="327025"/>
                </a:lnTo>
                <a:lnTo>
                  <a:pt x="783267" y="327011"/>
                </a:lnTo>
                <a:lnTo>
                  <a:pt x="821051" y="310609"/>
                </a:lnTo>
                <a:lnTo>
                  <a:pt x="836676" y="272415"/>
                </a:lnTo>
                <a:lnTo>
                  <a:pt x="836665" y="53384"/>
                </a:lnTo>
                <a:lnTo>
                  <a:pt x="820294" y="15595"/>
                </a:lnTo>
                <a:lnTo>
                  <a:pt x="782066" y="0"/>
                </a:lnTo>
                <a:close/>
              </a:path>
            </a:pathLst>
          </a:custGeom>
          <a:solidFill>
            <a:srgbClr val="585858"/>
          </a:solidFill>
        </p:spPr>
        <p:txBody>
          <a:bodyPr wrap="square" lIns="0" tIns="0" rIns="0" bIns="0" rtlCol="0">
            <a:spAutoFit/>
          </a:bodyPr>
          <a:lstStyle/>
          <a:p>
            <a:endParaRPr/>
          </a:p>
        </p:txBody>
      </p:sp>
      <p:sp>
        <p:nvSpPr>
          <p:cNvPr id="54" name="object 52"/>
          <p:cNvSpPr/>
          <p:nvPr/>
        </p:nvSpPr>
        <p:spPr>
          <a:xfrm>
            <a:off x="7141063" y="4937908"/>
            <a:ext cx="459435" cy="386029"/>
          </a:xfrm>
          <a:prstGeom prst="rect">
            <a:avLst/>
          </a:prstGeom>
          <a:blipFill>
            <a:blip r:embed="rId19" cstate="print"/>
            <a:stretch>
              <a:fillRect/>
            </a:stretch>
          </a:blipFill>
        </p:spPr>
        <p:txBody>
          <a:bodyPr wrap="square" lIns="0" tIns="0" rIns="0" bIns="0" rtlCol="0">
            <a:spAutoFit/>
          </a:bodyPr>
          <a:lstStyle/>
          <a:p>
            <a:endParaRPr/>
          </a:p>
        </p:txBody>
      </p:sp>
      <p:sp>
        <p:nvSpPr>
          <p:cNvPr id="55" name="object 53"/>
          <p:cNvSpPr/>
          <p:nvPr/>
        </p:nvSpPr>
        <p:spPr>
          <a:xfrm>
            <a:off x="7431892" y="4985000"/>
            <a:ext cx="695604" cy="365353"/>
          </a:xfrm>
          <a:prstGeom prst="rect">
            <a:avLst/>
          </a:prstGeom>
          <a:blipFill>
            <a:blip r:embed="rId20" cstate="print"/>
            <a:stretch>
              <a:fillRect/>
            </a:stretch>
          </a:blipFill>
        </p:spPr>
        <p:txBody>
          <a:bodyPr wrap="square" lIns="0" tIns="0" rIns="0" bIns="0" rtlCol="0">
            <a:spAutoFit/>
          </a:bodyPr>
          <a:lstStyle/>
          <a:p>
            <a:endParaRPr/>
          </a:p>
        </p:txBody>
      </p:sp>
      <p:sp>
        <p:nvSpPr>
          <p:cNvPr id="56" name="object 54"/>
          <p:cNvSpPr/>
          <p:nvPr/>
        </p:nvSpPr>
        <p:spPr>
          <a:xfrm>
            <a:off x="2953746" y="5037172"/>
            <a:ext cx="841247" cy="330708"/>
          </a:xfrm>
          <a:prstGeom prst="rect">
            <a:avLst/>
          </a:prstGeom>
          <a:blipFill>
            <a:blip r:embed="rId21" cstate="print"/>
            <a:stretch>
              <a:fillRect/>
            </a:stretch>
          </a:blipFill>
        </p:spPr>
        <p:txBody>
          <a:bodyPr wrap="square" lIns="0" tIns="0" rIns="0" bIns="0" rtlCol="0">
            <a:spAutoFit/>
          </a:bodyPr>
          <a:lstStyle/>
          <a:p>
            <a:endParaRPr/>
          </a:p>
        </p:txBody>
      </p:sp>
      <p:sp>
        <p:nvSpPr>
          <p:cNvPr id="57" name="object 55"/>
          <p:cNvSpPr/>
          <p:nvPr/>
        </p:nvSpPr>
        <p:spPr>
          <a:xfrm>
            <a:off x="2954888" y="5015709"/>
            <a:ext cx="838200" cy="327025"/>
          </a:xfrm>
          <a:custGeom>
            <a:avLst/>
            <a:gdLst/>
            <a:ahLst/>
            <a:cxnLst/>
            <a:rect l="l" t="t" r="r" b="b"/>
            <a:pathLst>
              <a:path w="838200" h="327025">
                <a:moveTo>
                  <a:pt x="783590" y="0"/>
                </a:moveTo>
                <a:lnTo>
                  <a:pt x="53488" y="8"/>
                </a:lnTo>
                <a:lnTo>
                  <a:pt x="15629" y="16282"/>
                </a:lnTo>
                <a:lnTo>
                  <a:pt x="0" y="54483"/>
                </a:lnTo>
                <a:lnTo>
                  <a:pt x="10" y="273513"/>
                </a:lnTo>
                <a:lnTo>
                  <a:pt x="16316" y="311367"/>
                </a:lnTo>
                <a:lnTo>
                  <a:pt x="54483" y="327025"/>
                </a:lnTo>
                <a:lnTo>
                  <a:pt x="784791" y="327011"/>
                </a:lnTo>
                <a:lnTo>
                  <a:pt x="822575" y="310609"/>
                </a:lnTo>
                <a:lnTo>
                  <a:pt x="838200" y="272415"/>
                </a:lnTo>
                <a:lnTo>
                  <a:pt x="838189" y="53384"/>
                </a:lnTo>
                <a:lnTo>
                  <a:pt x="821818" y="15595"/>
                </a:lnTo>
                <a:lnTo>
                  <a:pt x="783590" y="0"/>
                </a:lnTo>
                <a:close/>
              </a:path>
            </a:pathLst>
          </a:custGeom>
          <a:solidFill>
            <a:srgbClr val="585858"/>
          </a:solidFill>
        </p:spPr>
        <p:txBody>
          <a:bodyPr wrap="square" lIns="0" tIns="0" rIns="0" bIns="0" rtlCol="0">
            <a:spAutoFit/>
          </a:bodyPr>
          <a:lstStyle/>
          <a:p>
            <a:endParaRPr/>
          </a:p>
        </p:txBody>
      </p:sp>
      <p:sp>
        <p:nvSpPr>
          <p:cNvPr id="58" name="object 56"/>
          <p:cNvSpPr/>
          <p:nvPr/>
        </p:nvSpPr>
        <p:spPr>
          <a:xfrm>
            <a:off x="2773913" y="4920382"/>
            <a:ext cx="437654" cy="340436"/>
          </a:xfrm>
          <a:prstGeom prst="rect">
            <a:avLst/>
          </a:prstGeom>
          <a:blipFill>
            <a:blip r:embed="rId22" cstate="print"/>
            <a:stretch>
              <a:fillRect/>
            </a:stretch>
          </a:blipFill>
        </p:spPr>
        <p:txBody>
          <a:bodyPr wrap="square" lIns="0" tIns="0" rIns="0" bIns="0" rtlCol="0">
            <a:spAutoFit/>
          </a:bodyPr>
          <a:lstStyle/>
          <a:p>
            <a:endParaRPr/>
          </a:p>
        </p:txBody>
      </p:sp>
      <p:sp>
        <p:nvSpPr>
          <p:cNvPr id="59" name="object 57"/>
          <p:cNvSpPr/>
          <p:nvPr/>
        </p:nvSpPr>
        <p:spPr>
          <a:xfrm>
            <a:off x="8415761" y="5052411"/>
            <a:ext cx="839724" cy="301752"/>
          </a:xfrm>
          <a:prstGeom prst="rect">
            <a:avLst/>
          </a:prstGeom>
          <a:blipFill>
            <a:blip r:embed="rId23" cstate="print"/>
            <a:stretch>
              <a:fillRect/>
            </a:stretch>
          </a:blipFill>
        </p:spPr>
        <p:txBody>
          <a:bodyPr wrap="square" lIns="0" tIns="0" rIns="0" bIns="0" rtlCol="0">
            <a:spAutoFit/>
          </a:bodyPr>
          <a:lstStyle/>
          <a:p>
            <a:endParaRPr/>
          </a:p>
        </p:txBody>
      </p:sp>
      <p:sp>
        <p:nvSpPr>
          <p:cNvPr id="60" name="object 58"/>
          <p:cNvSpPr/>
          <p:nvPr/>
        </p:nvSpPr>
        <p:spPr>
          <a:xfrm>
            <a:off x="8417413" y="5031584"/>
            <a:ext cx="836930" cy="298450"/>
          </a:xfrm>
          <a:custGeom>
            <a:avLst/>
            <a:gdLst/>
            <a:ahLst/>
            <a:cxnLst/>
            <a:rect l="l" t="t" r="r" b="b"/>
            <a:pathLst>
              <a:path w="836929" h="298450">
                <a:moveTo>
                  <a:pt x="786892" y="0"/>
                </a:moveTo>
                <a:lnTo>
                  <a:pt x="41936" y="610"/>
                </a:lnTo>
                <a:lnTo>
                  <a:pt x="7904" y="22769"/>
                </a:lnTo>
                <a:lnTo>
                  <a:pt x="0" y="49657"/>
                </a:lnTo>
                <a:lnTo>
                  <a:pt x="625" y="256574"/>
                </a:lnTo>
                <a:lnTo>
                  <a:pt x="22832" y="290533"/>
                </a:lnTo>
                <a:lnTo>
                  <a:pt x="49783" y="298450"/>
                </a:lnTo>
                <a:lnTo>
                  <a:pt x="794800" y="297821"/>
                </a:lnTo>
                <a:lnTo>
                  <a:pt x="828759" y="275561"/>
                </a:lnTo>
                <a:lnTo>
                  <a:pt x="836676" y="248665"/>
                </a:lnTo>
                <a:lnTo>
                  <a:pt x="836061" y="41842"/>
                </a:lnTo>
                <a:lnTo>
                  <a:pt x="813816" y="7898"/>
                </a:lnTo>
                <a:lnTo>
                  <a:pt x="786892" y="0"/>
                </a:lnTo>
                <a:close/>
              </a:path>
            </a:pathLst>
          </a:custGeom>
          <a:solidFill>
            <a:srgbClr val="585858"/>
          </a:solidFill>
        </p:spPr>
        <p:txBody>
          <a:bodyPr wrap="square" lIns="0" tIns="0" rIns="0" bIns="0" rtlCol="0">
            <a:spAutoFit/>
          </a:bodyPr>
          <a:lstStyle/>
          <a:p>
            <a:endParaRPr/>
          </a:p>
        </p:txBody>
      </p:sp>
      <p:sp>
        <p:nvSpPr>
          <p:cNvPr id="61" name="object 59"/>
          <p:cNvSpPr/>
          <p:nvPr/>
        </p:nvSpPr>
        <p:spPr>
          <a:xfrm>
            <a:off x="8530951" y="4975932"/>
            <a:ext cx="695731" cy="369976"/>
          </a:xfrm>
          <a:prstGeom prst="rect">
            <a:avLst/>
          </a:prstGeom>
          <a:blipFill>
            <a:blip r:embed="rId24" cstate="print"/>
            <a:stretch>
              <a:fillRect/>
            </a:stretch>
          </a:blipFill>
        </p:spPr>
        <p:txBody>
          <a:bodyPr wrap="square" lIns="0" tIns="0" rIns="0" bIns="0" rtlCol="0">
            <a:spAutoFit/>
          </a:bodyPr>
          <a:lstStyle/>
          <a:p>
            <a:endParaRPr/>
          </a:p>
        </p:txBody>
      </p:sp>
      <p:sp>
        <p:nvSpPr>
          <p:cNvPr id="62" name="object 60"/>
          <p:cNvSpPr/>
          <p:nvPr/>
        </p:nvSpPr>
        <p:spPr>
          <a:xfrm>
            <a:off x="8180939" y="4944170"/>
            <a:ext cx="418376" cy="286931"/>
          </a:xfrm>
          <a:prstGeom prst="rect">
            <a:avLst/>
          </a:prstGeom>
          <a:blipFill>
            <a:blip r:embed="rId25" cstate="print"/>
            <a:stretch>
              <a:fillRect/>
            </a:stretch>
          </a:blipFill>
        </p:spPr>
        <p:txBody>
          <a:bodyPr wrap="square" lIns="0" tIns="0" rIns="0" bIns="0" rtlCol="0">
            <a:spAutoFit/>
          </a:bodyPr>
          <a:lstStyle/>
          <a:p>
            <a:endParaRPr/>
          </a:p>
        </p:txBody>
      </p:sp>
      <p:sp>
        <p:nvSpPr>
          <p:cNvPr id="63" name="object 61"/>
          <p:cNvSpPr/>
          <p:nvPr/>
        </p:nvSpPr>
        <p:spPr>
          <a:xfrm>
            <a:off x="6256253" y="5060031"/>
            <a:ext cx="839724" cy="327659"/>
          </a:xfrm>
          <a:prstGeom prst="rect">
            <a:avLst/>
          </a:prstGeom>
          <a:blipFill>
            <a:blip r:embed="rId26" cstate="print"/>
            <a:stretch>
              <a:fillRect/>
            </a:stretch>
          </a:blipFill>
        </p:spPr>
        <p:txBody>
          <a:bodyPr wrap="square" lIns="0" tIns="0" rIns="0" bIns="0" rtlCol="0">
            <a:spAutoFit/>
          </a:bodyPr>
          <a:lstStyle/>
          <a:p>
            <a:endParaRPr/>
          </a:p>
        </p:txBody>
      </p:sp>
      <p:sp>
        <p:nvSpPr>
          <p:cNvPr id="64" name="object 62"/>
          <p:cNvSpPr/>
          <p:nvPr/>
        </p:nvSpPr>
        <p:spPr>
          <a:xfrm>
            <a:off x="6258416" y="5037934"/>
            <a:ext cx="836930" cy="325755"/>
          </a:xfrm>
          <a:custGeom>
            <a:avLst/>
            <a:gdLst/>
            <a:ahLst/>
            <a:cxnLst/>
            <a:rect l="l" t="t" r="r" b="b"/>
            <a:pathLst>
              <a:path w="836929" h="325754">
                <a:moveTo>
                  <a:pt x="782317" y="0"/>
                </a:moveTo>
                <a:lnTo>
                  <a:pt x="53650" y="2"/>
                </a:lnTo>
                <a:lnTo>
                  <a:pt x="15683" y="16064"/>
                </a:lnTo>
                <a:lnTo>
                  <a:pt x="87" y="53549"/>
                </a:lnTo>
                <a:lnTo>
                  <a:pt x="0" y="271720"/>
                </a:lnTo>
                <a:lnTo>
                  <a:pt x="2055" y="286009"/>
                </a:lnTo>
                <a:lnTo>
                  <a:pt x="27000" y="318065"/>
                </a:lnTo>
                <a:lnTo>
                  <a:pt x="54226" y="325374"/>
                </a:lnTo>
                <a:lnTo>
                  <a:pt x="782996" y="325369"/>
                </a:lnTo>
                <a:lnTo>
                  <a:pt x="820957" y="309275"/>
                </a:lnTo>
                <a:lnTo>
                  <a:pt x="836596" y="271720"/>
                </a:lnTo>
                <a:lnTo>
                  <a:pt x="836668" y="53549"/>
                </a:lnTo>
                <a:lnTo>
                  <a:pt x="834581" y="39284"/>
                </a:lnTo>
                <a:lnTo>
                  <a:pt x="809547" y="7292"/>
                </a:lnTo>
                <a:lnTo>
                  <a:pt x="782317" y="0"/>
                </a:lnTo>
                <a:close/>
              </a:path>
            </a:pathLst>
          </a:custGeom>
          <a:solidFill>
            <a:srgbClr val="585858"/>
          </a:solidFill>
        </p:spPr>
        <p:txBody>
          <a:bodyPr wrap="square" lIns="0" tIns="0" rIns="0" bIns="0" rtlCol="0">
            <a:spAutoFit/>
          </a:bodyPr>
          <a:lstStyle/>
          <a:p>
            <a:endParaRPr/>
          </a:p>
        </p:txBody>
      </p:sp>
      <p:sp>
        <p:nvSpPr>
          <p:cNvPr id="65" name="object 63"/>
          <p:cNvSpPr/>
          <p:nvPr/>
        </p:nvSpPr>
        <p:spPr>
          <a:xfrm>
            <a:off x="6154780" y="4989407"/>
            <a:ext cx="1052398" cy="367741"/>
          </a:xfrm>
          <a:prstGeom prst="rect">
            <a:avLst/>
          </a:prstGeom>
          <a:blipFill>
            <a:blip r:embed="rId27" cstate="print"/>
            <a:stretch>
              <a:fillRect/>
            </a:stretch>
          </a:blipFill>
        </p:spPr>
        <p:txBody>
          <a:bodyPr wrap="square" lIns="0" tIns="0" rIns="0" bIns="0" rtlCol="0">
            <a:spAutoFit/>
          </a:bodyPr>
          <a:lstStyle/>
          <a:p>
            <a:endParaRPr/>
          </a:p>
        </p:txBody>
      </p:sp>
      <p:sp>
        <p:nvSpPr>
          <p:cNvPr id="66" name="object 64"/>
          <p:cNvSpPr/>
          <p:nvPr/>
        </p:nvSpPr>
        <p:spPr>
          <a:xfrm>
            <a:off x="6010763" y="4918820"/>
            <a:ext cx="482066" cy="346824"/>
          </a:xfrm>
          <a:prstGeom prst="rect">
            <a:avLst/>
          </a:prstGeom>
          <a:blipFill>
            <a:blip r:embed="rId28" cstate="print"/>
            <a:stretch>
              <a:fillRect/>
            </a:stretch>
          </a:blipFill>
        </p:spPr>
        <p:txBody>
          <a:bodyPr wrap="square" lIns="0" tIns="0" rIns="0" bIns="0" rtlCol="0">
            <a:spAutoFit/>
          </a:bodyPr>
          <a:lstStyle/>
          <a:p>
            <a:endParaRPr/>
          </a:p>
        </p:txBody>
      </p:sp>
      <p:sp>
        <p:nvSpPr>
          <p:cNvPr id="67" name="object 65"/>
          <p:cNvSpPr/>
          <p:nvPr/>
        </p:nvSpPr>
        <p:spPr>
          <a:xfrm>
            <a:off x="4041882" y="5029552"/>
            <a:ext cx="886968" cy="344424"/>
          </a:xfrm>
          <a:prstGeom prst="rect">
            <a:avLst/>
          </a:prstGeom>
          <a:blipFill>
            <a:blip r:embed="rId29" cstate="print"/>
            <a:stretch>
              <a:fillRect/>
            </a:stretch>
          </a:blipFill>
        </p:spPr>
        <p:txBody>
          <a:bodyPr wrap="square" lIns="0" tIns="0" rIns="0" bIns="0" rtlCol="0">
            <a:spAutoFit/>
          </a:bodyPr>
          <a:lstStyle/>
          <a:p>
            <a:endParaRPr/>
          </a:p>
        </p:txBody>
      </p:sp>
      <p:sp>
        <p:nvSpPr>
          <p:cNvPr id="68" name="object 66"/>
          <p:cNvSpPr/>
          <p:nvPr/>
        </p:nvSpPr>
        <p:spPr>
          <a:xfrm>
            <a:off x="4043914" y="5007708"/>
            <a:ext cx="884555" cy="341630"/>
          </a:xfrm>
          <a:custGeom>
            <a:avLst/>
            <a:gdLst/>
            <a:ahLst/>
            <a:cxnLst/>
            <a:rect l="l" t="t" r="r" b="b"/>
            <a:pathLst>
              <a:path w="884554" h="341629">
                <a:moveTo>
                  <a:pt x="827277" y="0"/>
                </a:moveTo>
                <a:lnTo>
                  <a:pt x="51933" y="203"/>
                </a:lnTo>
                <a:lnTo>
                  <a:pt x="15053" y="18320"/>
                </a:lnTo>
                <a:lnTo>
                  <a:pt x="0" y="56896"/>
                </a:lnTo>
                <a:lnTo>
                  <a:pt x="202" y="289316"/>
                </a:lnTo>
                <a:lnTo>
                  <a:pt x="18252" y="326264"/>
                </a:lnTo>
                <a:lnTo>
                  <a:pt x="56768" y="341375"/>
                </a:lnTo>
                <a:lnTo>
                  <a:pt x="832211" y="341163"/>
                </a:lnTo>
                <a:lnTo>
                  <a:pt x="869093" y="323021"/>
                </a:lnTo>
                <a:lnTo>
                  <a:pt x="884174" y="284480"/>
                </a:lnTo>
                <a:lnTo>
                  <a:pt x="883961" y="51962"/>
                </a:lnTo>
                <a:lnTo>
                  <a:pt x="865819" y="15080"/>
                </a:lnTo>
                <a:lnTo>
                  <a:pt x="827277" y="0"/>
                </a:lnTo>
                <a:close/>
              </a:path>
            </a:pathLst>
          </a:custGeom>
          <a:solidFill>
            <a:srgbClr val="585858"/>
          </a:solidFill>
        </p:spPr>
        <p:txBody>
          <a:bodyPr wrap="square" lIns="0" tIns="0" rIns="0" bIns="0" rtlCol="0">
            <a:spAutoFit/>
          </a:bodyPr>
          <a:lstStyle/>
          <a:p>
            <a:endParaRPr/>
          </a:p>
        </p:txBody>
      </p:sp>
      <p:sp>
        <p:nvSpPr>
          <p:cNvPr id="69" name="object 67"/>
          <p:cNvSpPr/>
          <p:nvPr/>
        </p:nvSpPr>
        <p:spPr>
          <a:xfrm>
            <a:off x="3020929" y="4977062"/>
            <a:ext cx="2099297" cy="372021"/>
          </a:xfrm>
          <a:prstGeom prst="rect">
            <a:avLst/>
          </a:prstGeom>
          <a:blipFill>
            <a:blip r:embed="rId30" cstate="print"/>
            <a:stretch>
              <a:fillRect/>
            </a:stretch>
          </a:blipFill>
        </p:spPr>
        <p:txBody>
          <a:bodyPr wrap="square" lIns="0" tIns="0" rIns="0" bIns="0" rtlCol="0">
            <a:spAutoFit/>
          </a:bodyPr>
          <a:lstStyle/>
          <a:p>
            <a:endParaRPr/>
          </a:p>
        </p:txBody>
      </p:sp>
      <p:sp>
        <p:nvSpPr>
          <p:cNvPr id="70" name="object 68"/>
          <p:cNvSpPr/>
          <p:nvPr/>
        </p:nvSpPr>
        <p:spPr>
          <a:xfrm>
            <a:off x="3781913" y="4867995"/>
            <a:ext cx="522439" cy="346341"/>
          </a:xfrm>
          <a:prstGeom prst="rect">
            <a:avLst/>
          </a:prstGeom>
          <a:blipFill>
            <a:blip r:embed="rId31" cstate="print"/>
            <a:stretch>
              <a:fillRect/>
            </a:stretch>
          </a:blipFill>
        </p:spPr>
        <p:txBody>
          <a:bodyPr wrap="square" lIns="0" tIns="0" rIns="0" bIns="0" rtlCol="0">
            <a:spAutoFit/>
          </a:bodyPr>
          <a:lstStyle/>
          <a:p>
            <a:endParaRPr/>
          </a:p>
        </p:txBody>
      </p:sp>
      <p:sp>
        <p:nvSpPr>
          <p:cNvPr id="71" name="object 69"/>
          <p:cNvSpPr/>
          <p:nvPr/>
        </p:nvSpPr>
        <p:spPr>
          <a:xfrm>
            <a:off x="2700825" y="4863181"/>
            <a:ext cx="2665730" cy="635"/>
          </a:xfrm>
          <a:custGeom>
            <a:avLst/>
            <a:gdLst/>
            <a:ahLst/>
            <a:cxnLst/>
            <a:rect l="l" t="t" r="r" b="b"/>
            <a:pathLst>
              <a:path w="2665729" h="635">
                <a:moveTo>
                  <a:pt x="0" y="0"/>
                </a:moveTo>
                <a:lnTo>
                  <a:pt x="2665412" y="126"/>
                </a:lnTo>
              </a:path>
            </a:pathLst>
          </a:custGeom>
          <a:ln w="28575">
            <a:solidFill>
              <a:srgbClr val="FF6600"/>
            </a:solidFill>
            <a:prstDash val="dash"/>
          </a:ln>
        </p:spPr>
        <p:txBody>
          <a:bodyPr wrap="square" lIns="0" tIns="0" rIns="0" bIns="0" rtlCol="0">
            <a:spAutoFit/>
          </a:bodyPr>
          <a:lstStyle/>
          <a:p>
            <a:endParaRPr/>
          </a:p>
        </p:txBody>
      </p:sp>
      <p:sp>
        <p:nvSpPr>
          <p:cNvPr id="72" name="object 70"/>
          <p:cNvSpPr/>
          <p:nvPr/>
        </p:nvSpPr>
        <p:spPr>
          <a:xfrm>
            <a:off x="7669764" y="2866233"/>
            <a:ext cx="1224280" cy="368300"/>
          </a:xfrm>
          <a:custGeom>
            <a:avLst/>
            <a:gdLst/>
            <a:ahLst/>
            <a:cxnLst/>
            <a:rect l="l" t="t" r="r" b="b"/>
            <a:pathLst>
              <a:path w="1224279" h="368300">
                <a:moveTo>
                  <a:pt x="0" y="368300"/>
                </a:moveTo>
                <a:lnTo>
                  <a:pt x="1223962" y="368300"/>
                </a:lnTo>
                <a:lnTo>
                  <a:pt x="1223962" y="0"/>
                </a:lnTo>
                <a:lnTo>
                  <a:pt x="0" y="0"/>
                </a:lnTo>
                <a:lnTo>
                  <a:pt x="0" y="368300"/>
                </a:lnTo>
                <a:close/>
              </a:path>
            </a:pathLst>
          </a:custGeom>
          <a:solidFill>
            <a:srgbClr val="EDEBE0"/>
          </a:solidFill>
        </p:spPr>
        <p:txBody>
          <a:bodyPr wrap="square" lIns="0" tIns="0" rIns="0" bIns="0" rtlCol="0">
            <a:spAutoFit/>
          </a:bodyPr>
          <a:lstStyle/>
          <a:p>
            <a:endParaRPr/>
          </a:p>
        </p:txBody>
      </p:sp>
      <p:sp>
        <p:nvSpPr>
          <p:cNvPr id="73" name="object 71"/>
          <p:cNvSpPr txBox="1"/>
          <p:nvPr/>
        </p:nvSpPr>
        <p:spPr>
          <a:xfrm>
            <a:off x="7827624" y="2903317"/>
            <a:ext cx="909319" cy="287020"/>
          </a:xfrm>
          <a:prstGeom prst="rect">
            <a:avLst/>
          </a:prstGeom>
        </p:spPr>
        <p:txBody>
          <a:bodyPr vert="horz" wrap="square" lIns="0" tIns="0" rIns="0" bIns="0" rtlCol="0">
            <a:spAutoFit/>
          </a:bodyPr>
          <a:lstStyle/>
          <a:p>
            <a:pPr marL="12700">
              <a:lnSpc>
                <a:spcPct val="100000"/>
              </a:lnSpc>
            </a:pPr>
            <a:r>
              <a:rPr sz="1800" spc="-5" dirty="0">
                <a:solidFill>
                  <a:srgbClr val="FF6600"/>
                </a:solidFill>
                <a:latin typeface="微软雅黑"/>
                <a:cs typeface="微软雅黑"/>
              </a:rPr>
              <a:t>I</a:t>
            </a:r>
            <a:r>
              <a:rPr sz="1800" dirty="0">
                <a:solidFill>
                  <a:srgbClr val="FF6600"/>
                </a:solidFill>
                <a:latin typeface="微软雅黑"/>
                <a:cs typeface="微软雅黑"/>
              </a:rPr>
              <a:t>T服务商</a:t>
            </a:r>
            <a:endParaRPr sz="1800">
              <a:latin typeface="微软雅黑"/>
              <a:cs typeface="微软雅黑"/>
            </a:endParaRPr>
          </a:p>
        </p:txBody>
      </p:sp>
      <p:sp>
        <p:nvSpPr>
          <p:cNvPr id="74" name="object 72"/>
          <p:cNvSpPr/>
          <p:nvPr/>
        </p:nvSpPr>
        <p:spPr>
          <a:xfrm>
            <a:off x="2053125" y="3999645"/>
            <a:ext cx="1223962" cy="630237"/>
          </a:xfrm>
          <a:prstGeom prst="rect">
            <a:avLst/>
          </a:prstGeom>
          <a:blipFill>
            <a:blip r:embed="rId32" cstate="print"/>
            <a:stretch>
              <a:fillRect/>
            </a:stretch>
          </a:blipFill>
        </p:spPr>
        <p:txBody>
          <a:bodyPr wrap="square" lIns="0" tIns="0" rIns="0" bIns="0" rtlCol="0">
            <a:spAutoFit/>
          </a:bodyPr>
          <a:lstStyle/>
          <a:p>
            <a:endParaRPr/>
          </a:p>
        </p:txBody>
      </p:sp>
    </p:spTree>
    <p:extLst>
      <p:ext uri="{BB962C8B-B14F-4D97-AF65-F5344CB8AC3E}">
        <p14:creationId xmlns:p14="http://schemas.microsoft.com/office/powerpoint/2010/main" val="9668410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3200" dirty="0" smtClean="0">
                <a:latin typeface="华文新魏" panose="02010800040101010101" pitchFamily="2" charset="-122"/>
                <a:ea typeface="华文新魏" panose="02010800040101010101" pitchFamily="2" charset="-122"/>
              </a:rPr>
              <a:t> 跨境电子商务的优势</a:t>
            </a:r>
            <a:endParaRPr kumimoji="1" lang="zh-CN" altLang="en-US" sz="3200" dirty="0">
              <a:latin typeface="华文新魏" panose="02010800040101010101" pitchFamily="2" charset="-122"/>
              <a:ea typeface="华文新魏" panose="02010800040101010101" pitchFamily="2" charset="-122"/>
            </a:endParaRPr>
          </a:p>
        </p:txBody>
      </p:sp>
      <p:graphicFrame>
        <p:nvGraphicFramePr>
          <p:cNvPr id="3" name="图示 2"/>
          <p:cNvGraphicFramePr/>
          <p:nvPr>
            <p:extLst>
              <p:ext uri="{D42A27DB-BD31-4B8C-83A1-F6EECF244321}">
                <p14:modId xmlns:p14="http://schemas.microsoft.com/office/powerpoint/2010/main" val="1521543631"/>
              </p:ext>
            </p:extLst>
          </p:nvPr>
        </p:nvGraphicFramePr>
        <p:xfrm>
          <a:off x="933319" y="1922929"/>
          <a:ext cx="10222361" cy="4212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12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493" y="933225"/>
            <a:ext cx="11443447" cy="675042"/>
          </a:xfrm>
        </p:spPr>
        <p:txBody>
          <a:bodyPr>
            <a:normAutofit/>
          </a:bodyPr>
          <a:lstStyle/>
          <a:p>
            <a:r>
              <a:rPr lang="zh-CN" altLang="en-US" sz="2800" b="1" dirty="0" smtClean="0">
                <a:latin typeface="华文新魏" panose="02010800040101010101" pitchFamily="2" charset="-122"/>
                <a:ea typeface="华文新魏" panose="02010800040101010101" pitchFamily="2" charset="-122"/>
              </a:rPr>
              <a:t>我们的</a:t>
            </a:r>
            <a:r>
              <a:rPr lang="zh-CN" altLang="zh-CN" sz="2800" b="1" dirty="0" smtClean="0">
                <a:latin typeface="华文新魏" panose="02010800040101010101" pitchFamily="2" charset="-122"/>
                <a:ea typeface="华文新魏" panose="02010800040101010101" pitchFamily="2" charset="-122"/>
              </a:rPr>
              <a:t>工作</a:t>
            </a:r>
            <a:r>
              <a:rPr lang="zh-CN" altLang="zh-CN" sz="2800" b="1" dirty="0">
                <a:latin typeface="华文新魏" panose="02010800040101010101" pitchFamily="2" charset="-122"/>
                <a:ea typeface="华文新魏" panose="02010800040101010101" pitchFamily="2" charset="-122"/>
              </a:rPr>
              <a:t>、购物、娱乐、社交等活动越来越多地依赖互联网来完成</a:t>
            </a:r>
            <a:endParaRPr kumimoji="1" lang="zh-CN" altLang="en-US" sz="2800" b="1" dirty="0">
              <a:latin typeface="华文新魏" panose="02010800040101010101" pitchFamily="2" charset="-122"/>
              <a:ea typeface="华文新魏" panose="02010800040101010101" pitchFamily="2" charset="-122"/>
            </a:endParaRPr>
          </a:p>
        </p:txBody>
      </p:sp>
      <p:graphicFrame>
        <p:nvGraphicFramePr>
          <p:cNvPr id="3" name="图示 2"/>
          <p:cNvGraphicFramePr/>
          <p:nvPr>
            <p:extLst>
              <p:ext uri="{D42A27DB-BD31-4B8C-83A1-F6EECF244321}">
                <p14:modId xmlns:p14="http://schemas.microsoft.com/office/powerpoint/2010/main" val="4283268406"/>
              </p:ext>
            </p:extLst>
          </p:nvPr>
        </p:nvGraphicFramePr>
        <p:xfrm>
          <a:off x="699247" y="1808565"/>
          <a:ext cx="10999693" cy="4616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411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493" y="933225"/>
            <a:ext cx="11443447" cy="675042"/>
          </a:xfrm>
        </p:spPr>
        <p:txBody>
          <a:bodyPr>
            <a:normAutofit fontScale="90000"/>
          </a:bodyPr>
          <a:lstStyle/>
          <a:p>
            <a:r>
              <a:rPr lang="zh-CN" altLang="zh-CN" sz="2800" b="1" dirty="0">
                <a:latin typeface="华文新魏" panose="02010800040101010101" pitchFamily="2" charset="-122"/>
                <a:ea typeface="华文新魏" panose="02010800040101010101" pitchFamily="2" charset="-122"/>
              </a:rPr>
              <a:t>互联网</a:t>
            </a:r>
            <a:r>
              <a:rPr lang="zh-CN" altLang="zh-CN" sz="2800" b="1" dirty="0" smtClean="0">
                <a:latin typeface="华文新魏" panose="02010800040101010101" pitchFamily="2" charset="-122"/>
                <a:ea typeface="华文新魏" panose="02010800040101010101" pitchFamily="2" charset="-122"/>
              </a:rPr>
              <a:t>浪潮更</a:t>
            </a:r>
            <a:r>
              <a:rPr lang="zh-CN" altLang="zh-CN" sz="2800" b="1" dirty="0">
                <a:latin typeface="华文新魏" panose="02010800040101010101" pitchFamily="2" charset="-122"/>
                <a:ea typeface="华文新魏" panose="02010800040101010101" pitchFamily="2" charset="-122"/>
              </a:rPr>
              <a:t>对商业模式创新、经济形态变革、组织业务</a:t>
            </a:r>
            <a:r>
              <a:rPr lang="zh-CN" altLang="zh-CN" sz="2800" b="1" dirty="0" smtClean="0">
                <a:latin typeface="华文新魏" panose="02010800040101010101" pitchFamily="2" charset="-122"/>
                <a:ea typeface="华文新魏" panose="02010800040101010101" pitchFamily="2" charset="-122"/>
              </a:rPr>
              <a:t>流程</a:t>
            </a:r>
            <a:r>
              <a:rPr lang="zh-CN" altLang="en-US" sz="2800" b="1" dirty="0" smtClean="0">
                <a:latin typeface="华文新魏" panose="02010800040101010101" pitchFamily="2" charset="-122"/>
                <a:ea typeface="华文新魏" panose="02010800040101010101" pitchFamily="2" charset="-122"/>
              </a:rPr>
              <a:t>产</a:t>
            </a:r>
            <a:r>
              <a:rPr lang="zh-CN" altLang="zh-CN" sz="2800" b="1" dirty="0" smtClean="0">
                <a:latin typeface="华文新魏" panose="02010800040101010101" pitchFamily="2" charset="-122"/>
                <a:ea typeface="华文新魏" panose="02010800040101010101" pitchFamily="2" charset="-122"/>
              </a:rPr>
              <a:t>生</a:t>
            </a:r>
            <a:r>
              <a:rPr lang="zh-CN" altLang="zh-CN" sz="2800" b="1" dirty="0">
                <a:latin typeface="华文新魏" panose="02010800040101010101" pitchFamily="2" charset="-122"/>
                <a:ea typeface="华文新魏" panose="02010800040101010101" pitchFamily="2" charset="-122"/>
              </a:rPr>
              <a:t>了巨大的影响</a:t>
            </a:r>
            <a:endParaRPr kumimoji="1" lang="zh-CN" altLang="en-US" sz="2800" b="1" dirty="0">
              <a:latin typeface="华文新魏" panose="02010800040101010101" pitchFamily="2" charset="-122"/>
              <a:ea typeface="华文新魏" panose="02010800040101010101" pitchFamily="2" charset="-122"/>
            </a:endParaRPr>
          </a:p>
        </p:txBody>
      </p:sp>
      <p:graphicFrame>
        <p:nvGraphicFramePr>
          <p:cNvPr id="3" name="图示 2"/>
          <p:cNvGraphicFramePr/>
          <p:nvPr>
            <p:extLst>
              <p:ext uri="{D42A27DB-BD31-4B8C-83A1-F6EECF244321}">
                <p14:modId xmlns:p14="http://schemas.microsoft.com/office/powerpoint/2010/main" val="995399194"/>
              </p:ext>
            </p:extLst>
          </p:nvPr>
        </p:nvGraphicFramePr>
        <p:xfrm>
          <a:off x="524434" y="1976586"/>
          <a:ext cx="10999693" cy="425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896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493" y="933225"/>
            <a:ext cx="11443447" cy="675042"/>
          </a:xfrm>
        </p:spPr>
        <p:txBody>
          <a:bodyPr>
            <a:normAutofit fontScale="90000"/>
          </a:bodyPr>
          <a:lstStyle/>
          <a:p>
            <a:r>
              <a:rPr lang="zh-CN" altLang="zh-CN" sz="2800" dirty="0">
                <a:latin typeface="华文新魏" panose="02010800040101010101" pitchFamily="2" charset="-122"/>
                <a:ea typeface="华文新魏" panose="02010800040101010101" pitchFamily="2" charset="-122"/>
              </a:rPr>
              <a:t>互联网</a:t>
            </a:r>
            <a:r>
              <a:rPr lang="zh-CN" altLang="zh-CN" sz="2800" dirty="0" smtClean="0">
                <a:latin typeface="华文新魏" panose="02010800040101010101" pitchFamily="2" charset="-122"/>
                <a:ea typeface="华文新魏" panose="02010800040101010101" pitchFamily="2" charset="-122"/>
              </a:rPr>
              <a:t>浪潮更</a:t>
            </a:r>
            <a:r>
              <a:rPr lang="zh-CN" altLang="zh-CN" sz="2800" dirty="0">
                <a:latin typeface="华文新魏" panose="02010800040101010101" pitchFamily="2" charset="-122"/>
                <a:ea typeface="华文新魏" panose="02010800040101010101" pitchFamily="2" charset="-122"/>
              </a:rPr>
              <a:t>对商业模式创新、经济形态变革、组织业务</a:t>
            </a:r>
            <a:r>
              <a:rPr lang="zh-CN" altLang="zh-CN" sz="2800" dirty="0" smtClean="0">
                <a:latin typeface="华文新魏" panose="02010800040101010101" pitchFamily="2" charset="-122"/>
                <a:ea typeface="华文新魏" panose="02010800040101010101" pitchFamily="2" charset="-122"/>
              </a:rPr>
              <a:t>流程</a:t>
            </a:r>
            <a:r>
              <a:rPr lang="zh-CN" altLang="en-US" sz="2800" dirty="0" smtClean="0">
                <a:latin typeface="华文新魏" panose="02010800040101010101" pitchFamily="2" charset="-122"/>
                <a:ea typeface="华文新魏" panose="02010800040101010101" pitchFamily="2" charset="-122"/>
              </a:rPr>
              <a:t>产</a:t>
            </a:r>
            <a:r>
              <a:rPr lang="zh-CN" altLang="zh-CN" sz="2800" dirty="0" smtClean="0">
                <a:latin typeface="华文新魏" panose="02010800040101010101" pitchFamily="2" charset="-122"/>
                <a:ea typeface="华文新魏" panose="02010800040101010101" pitchFamily="2" charset="-122"/>
              </a:rPr>
              <a:t>生</a:t>
            </a:r>
            <a:r>
              <a:rPr lang="zh-CN" altLang="zh-CN" sz="2800" dirty="0">
                <a:latin typeface="华文新魏" panose="02010800040101010101" pitchFamily="2" charset="-122"/>
                <a:ea typeface="华文新魏" panose="02010800040101010101" pitchFamily="2" charset="-122"/>
              </a:rPr>
              <a:t>了巨大的影响</a:t>
            </a:r>
            <a:endParaRPr kumimoji="1" lang="zh-CN" altLang="en-US" sz="2800" dirty="0">
              <a:latin typeface="华文新魏" panose="02010800040101010101" pitchFamily="2" charset="-122"/>
              <a:ea typeface="华文新魏" panose="02010800040101010101" pitchFamily="2" charset="-122"/>
            </a:endParaRPr>
          </a:p>
        </p:txBody>
      </p:sp>
      <p:graphicFrame>
        <p:nvGraphicFramePr>
          <p:cNvPr id="3" name="图示 2"/>
          <p:cNvGraphicFramePr/>
          <p:nvPr>
            <p:extLst>
              <p:ext uri="{D42A27DB-BD31-4B8C-83A1-F6EECF244321}">
                <p14:modId xmlns:p14="http://schemas.microsoft.com/office/powerpoint/2010/main" val="3516922829"/>
              </p:ext>
            </p:extLst>
          </p:nvPr>
        </p:nvGraphicFramePr>
        <p:xfrm>
          <a:off x="645456" y="1958441"/>
          <a:ext cx="4289615" cy="4181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8970" y="1837416"/>
            <a:ext cx="6217582" cy="4302373"/>
          </a:xfrm>
          <a:prstGeom prst="rect">
            <a:avLst/>
          </a:prstGeom>
        </p:spPr>
      </p:pic>
    </p:spTree>
    <p:extLst>
      <p:ext uri="{BB962C8B-B14F-4D97-AF65-F5344CB8AC3E}">
        <p14:creationId xmlns:p14="http://schemas.microsoft.com/office/powerpoint/2010/main" val="350154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怀旧">
  <a:themeElements>
    <a:clrScheme name="怀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怀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怀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897</TotalTime>
  <Words>2728</Words>
  <Application>Microsoft Office PowerPoint</Application>
  <PresentationFormat>自定义</PresentationFormat>
  <Paragraphs>393</Paragraphs>
  <Slides>67</Slides>
  <Notes>0</Notes>
  <HiddenSlides>0</HiddenSlides>
  <MMClips>0</MMClips>
  <ScaleCrop>false</ScaleCrop>
  <HeadingPairs>
    <vt:vector size="4" baseType="variant">
      <vt:variant>
        <vt:lpstr>主题</vt:lpstr>
      </vt:variant>
      <vt:variant>
        <vt:i4>1</vt:i4>
      </vt:variant>
      <vt:variant>
        <vt:lpstr>幻灯片标题</vt:lpstr>
      </vt:variant>
      <vt:variant>
        <vt:i4>67</vt:i4>
      </vt:variant>
    </vt:vector>
  </HeadingPairs>
  <TitlesOfParts>
    <vt:vector size="68" baseType="lpstr">
      <vt:lpstr>怀旧</vt:lpstr>
      <vt:lpstr>第八章 电子商务概述</vt:lpstr>
      <vt:lpstr>案例导入-互联网时代</vt:lpstr>
      <vt:lpstr>1994--2016年中国互联网已经走过了整整二十二年</vt:lpstr>
      <vt:lpstr>我们的工作、购物、娱乐、社交等活动越来越多地依赖互联网来完成</vt:lpstr>
      <vt:lpstr>我们的工作、购物、娱乐、社交等活动越来越多地依赖互联网来完成</vt:lpstr>
      <vt:lpstr>我们的工作、购物、娱乐、社交等活动越来越多地依赖互联网来完成</vt:lpstr>
      <vt:lpstr>我们的工作、购物、娱乐、社交等活动越来越多地依赖互联网来完成</vt:lpstr>
      <vt:lpstr>互联网浪潮更对商业模式创新、经济形态变革、组织业务流程产生了巨大的影响</vt:lpstr>
      <vt:lpstr>互联网浪潮更对商业模式创新、经济形态变革、组织业务流程产生了巨大的影响</vt:lpstr>
      <vt:lpstr>结论</vt:lpstr>
      <vt:lpstr>结论</vt:lpstr>
      <vt:lpstr>课程大纲</vt:lpstr>
      <vt:lpstr>PowerPoint 演示文稿</vt:lpstr>
      <vt:lpstr>1.1 电子商务时代</vt:lpstr>
      <vt:lpstr>1.1 电子商务时代</vt:lpstr>
      <vt:lpstr>1.1 电子商务时代</vt:lpstr>
      <vt:lpstr>1.1 电子商务时代</vt:lpstr>
      <vt:lpstr>1.1 电子商务时代</vt:lpstr>
      <vt:lpstr>1.2电子商务的形成与发展</vt:lpstr>
      <vt:lpstr>1.2电子商务的形成与发展</vt:lpstr>
      <vt:lpstr>1.2电子商务的形成与发展</vt:lpstr>
      <vt:lpstr>1.2电子商务的形成与发展</vt:lpstr>
      <vt:lpstr>1.2电子商务的形成与发展</vt:lpstr>
      <vt:lpstr>1.2电子商务的形成与发展</vt:lpstr>
      <vt:lpstr>1.2电子商务的形成与发展</vt:lpstr>
      <vt:lpstr>  EDI电子商务的局限性 </vt:lpstr>
      <vt:lpstr>  EDI电子商务的局限性 </vt:lpstr>
      <vt:lpstr>1.2电子商务的形成与发展</vt:lpstr>
      <vt:lpstr>PowerPoint 演示文稿</vt:lpstr>
      <vt:lpstr>PowerPoint 演示文稿</vt:lpstr>
      <vt:lpstr>PowerPoint 演示文稿</vt:lpstr>
      <vt:lpstr>1.2电子商务的形成与发展</vt:lpstr>
      <vt:lpstr>PowerPoint 演示文稿</vt:lpstr>
      <vt:lpstr>    E概念电子商务阶段</vt:lpstr>
      <vt:lpstr>PowerPoint 演示文稿</vt:lpstr>
      <vt:lpstr>2.1发达国家电子商务现状</vt:lpstr>
      <vt:lpstr>2.2 中国电子商务现状</vt:lpstr>
      <vt:lpstr>中国电子商务四个发展阶段</vt:lpstr>
      <vt:lpstr>中国电子商务四个发展阶段</vt:lpstr>
      <vt:lpstr>中国电子商务四个发展阶段</vt:lpstr>
      <vt:lpstr>中国电子商务四个发展阶段</vt:lpstr>
      <vt:lpstr>中国电子商务四个发展阶段</vt:lpstr>
      <vt:lpstr>阅读案例</vt:lpstr>
      <vt:lpstr>PowerPoint 演示文稿</vt:lpstr>
      <vt:lpstr>PowerPoint 演示文稿</vt:lpstr>
      <vt:lpstr>3.1 移动电子商务</vt:lpstr>
      <vt:lpstr>PowerPoint 演示文稿</vt:lpstr>
      <vt:lpstr>PowerPoint 演示文稿</vt:lpstr>
      <vt:lpstr>PowerPoint 演示文稿</vt:lpstr>
      <vt:lpstr>3.2 大数据技术的应用</vt:lpstr>
      <vt:lpstr>PowerPoint 演示文稿</vt:lpstr>
      <vt:lpstr>PowerPoint 演示文稿</vt:lpstr>
      <vt:lpstr>PowerPoint 演示文稿</vt:lpstr>
      <vt:lpstr>PowerPoint 演示文稿</vt:lpstr>
      <vt:lpstr>PowerPoint 演示文稿</vt:lpstr>
      <vt:lpstr>3.3云计算技术的应用</vt:lpstr>
      <vt:lpstr>PowerPoint 演示文稿</vt:lpstr>
      <vt:lpstr>云计算技术会引发电子商务三个方面的变革</vt:lpstr>
      <vt:lpstr>PowerPoint 演示文稿</vt:lpstr>
      <vt:lpstr>3.4 互联网（泛在网络）</vt:lpstr>
      <vt:lpstr>3.4 互联网（泛在网络）</vt:lpstr>
      <vt:lpstr>PowerPoint 演示文稿</vt:lpstr>
      <vt:lpstr>3.5 协同商务</vt:lpstr>
      <vt:lpstr>协同商务的两层含义</vt:lpstr>
      <vt:lpstr>PowerPoint 演示文稿</vt:lpstr>
      <vt:lpstr>3.6 跨境电子商务</vt:lpstr>
      <vt:lpstr> 跨境电子商务的优势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电子商务概述</dc:title>
  <dc:creator>BO YU</dc:creator>
  <cp:lastModifiedBy>wangyiyuan</cp:lastModifiedBy>
  <cp:revision>109</cp:revision>
  <dcterms:created xsi:type="dcterms:W3CDTF">2015-09-24T01:48:47Z</dcterms:created>
  <dcterms:modified xsi:type="dcterms:W3CDTF">2018-08-19T02:22:20Z</dcterms:modified>
</cp:coreProperties>
</file>