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259" r:id="rId5"/>
    <p:sldId id="260" r:id="rId6"/>
    <p:sldId id="305" r:id="rId7"/>
    <p:sldId id="263" r:id="rId8"/>
    <p:sldId id="264" r:id="rId9"/>
    <p:sldId id="301" r:id="rId10"/>
    <p:sldId id="266" r:id="rId11"/>
    <p:sldId id="302" r:id="rId12"/>
    <p:sldId id="270" r:id="rId13"/>
    <p:sldId id="304" r:id="rId14"/>
    <p:sldId id="271" r:id="rId15"/>
    <p:sldId id="303" r:id="rId16"/>
    <p:sldId id="279" r:id="rId17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FFFFF"/>
    <a:srgbClr val="591B89"/>
    <a:srgbClr val="00B369"/>
    <a:srgbClr val="1A8CE1"/>
    <a:srgbClr val="A78357"/>
    <a:srgbClr val="28C7D4"/>
    <a:srgbClr val="F94D4D"/>
    <a:srgbClr val="8F1A12"/>
    <a:srgbClr val="F84E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4" autoAdjust="0"/>
    <p:restoredTop sz="92986" autoAdjust="0"/>
  </p:normalViewPr>
  <p:slideViewPr>
    <p:cSldViewPr>
      <p:cViewPr>
        <p:scale>
          <a:sx n="50" d="100"/>
          <a:sy n="50" d="100"/>
        </p:scale>
        <p:origin x="-1560" y="-474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01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2018/11/28 Wednesday</a:t>
            </a:fld>
            <a:endParaRPr lang="zh-CN" altLang="en-US"/>
          </a:p>
        </p:txBody>
      </p:sp>
      <p:sp>
        <p:nvSpPr>
          <p:cNvPr id="104901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01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00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24D97-E667-405D-B634-E583E2108D71}" type="datetimeFigureOut">
              <a:rPr lang="zh-CN" altLang="en-US"/>
              <a:pPr/>
              <a:t>2018/11/28 Wednesday</a:t>
            </a:fld>
            <a:endParaRPr lang="zh-CN" altLang="en-US"/>
          </a:p>
        </p:txBody>
      </p:sp>
      <p:sp>
        <p:nvSpPr>
          <p:cNvPr id="104900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104900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04901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901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94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2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5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2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6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8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04858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3" name="标题 1"/>
          <p:cNvSpPr>
            <a:spLocks noGrp="1"/>
          </p:cNvSpPr>
          <p:nvPr>
            <p:ph type="title"/>
          </p:nvPr>
        </p:nvSpPr>
        <p:spPr>
          <a:xfrm>
            <a:off x="642938" y="287967"/>
            <a:ext cx="4230440" cy="1225532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74" name="内容占位符 2"/>
          <p:cNvSpPr>
            <a:spLocks noGrp="1"/>
          </p:cNvSpPr>
          <p:nvPr>
            <p:ph idx="1"/>
          </p:nvPr>
        </p:nvSpPr>
        <p:spPr>
          <a:xfrm>
            <a:off x="5027414" y="287967"/>
            <a:ext cx="7188398" cy="617286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75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38" y="1513500"/>
            <a:ext cx="4230440" cy="4947334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97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标题 1"/>
          <p:cNvSpPr>
            <a:spLocks noGrp="1"/>
          </p:cNvSpPr>
          <p:nvPr>
            <p:ph type="title"/>
          </p:nvPr>
        </p:nvSpPr>
        <p:spPr>
          <a:xfrm>
            <a:off x="2520405" y="5062855"/>
            <a:ext cx="7715250" cy="597699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65" name="图片占位符 2"/>
          <p:cNvSpPr>
            <a:spLocks noGrp="1"/>
          </p:cNvSpPr>
          <p:nvPr>
            <p:ph type="pic" idx="1"/>
          </p:nvPr>
        </p:nvSpPr>
        <p:spPr>
          <a:xfrm>
            <a:off x="2520405" y="646251"/>
            <a:ext cx="7715250" cy="4339590"/>
          </a:xfrm>
        </p:spPr>
        <p:txBody>
          <a:bodyPr/>
          <a:lstStyle>
            <a:lvl1pPr marL="0" indent="0">
              <a:buNone/>
              <a:defRPr sz="4000"/>
            </a:lvl1pPr>
            <a:lvl2pPr marL="574015" indent="0">
              <a:buNone/>
              <a:defRPr sz="3500"/>
            </a:lvl2pPr>
            <a:lvl3pPr marL="1148029" indent="0">
              <a:buNone/>
              <a:defRPr sz="3000"/>
            </a:lvl3pPr>
            <a:lvl4pPr marL="1722044" indent="0">
              <a:buNone/>
              <a:defRPr sz="2500"/>
            </a:lvl4pPr>
            <a:lvl5pPr marL="2296058" indent="0">
              <a:buNone/>
              <a:defRPr sz="2500"/>
            </a:lvl5pPr>
            <a:lvl6pPr marL="2870073" indent="0">
              <a:buNone/>
              <a:defRPr sz="2500"/>
            </a:lvl6pPr>
            <a:lvl7pPr marL="3444088" indent="0">
              <a:buNone/>
              <a:defRPr sz="2500"/>
            </a:lvl7pPr>
            <a:lvl8pPr marL="4018102" indent="0">
              <a:buNone/>
              <a:defRPr sz="2500"/>
            </a:lvl8pPr>
            <a:lvl9pPr marL="4592117" indent="0">
              <a:buNone/>
              <a:defRPr sz="2500"/>
            </a:lvl9pPr>
          </a:lstStyle>
          <a:p>
            <a:endParaRPr lang="zh-CN" altLang="en-US"/>
          </a:p>
        </p:txBody>
      </p:sp>
      <p:sp>
        <p:nvSpPr>
          <p:cNvPr id="1048966" name="文本占位符 3"/>
          <p:cNvSpPr>
            <a:spLocks noGrp="1"/>
          </p:cNvSpPr>
          <p:nvPr>
            <p:ph type="body" sz="half" idx="2"/>
          </p:nvPr>
        </p:nvSpPr>
        <p:spPr>
          <a:xfrm>
            <a:off x="2520405" y="5660554"/>
            <a:ext cx="7715250" cy="848831"/>
          </a:xfrm>
        </p:spPr>
        <p:txBody>
          <a:bodyPr/>
          <a:lstStyle>
            <a:lvl1pPr marL="0" indent="0">
              <a:buNone/>
              <a:defRPr sz="1800"/>
            </a:lvl1pPr>
            <a:lvl2pPr marL="574015" indent="0">
              <a:buNone/>
              <a:defRPr sz="1500"/>
            </a:lvl2pPr>
            <a:lvl3pPr marL="1148029" indent="0">
              <a:buNone/>
              <a:defRPr sz="1300"/>
            </a:lvl3pPr>
            <a:lvl4pPr marL="1722044" indent="0">
              <a:buNone/>
              <a:defRPr sz="1100"/>
            </a:lvl4pPr>
            <a:lvl5pPr marL="2296058" indent="0">
              <a:buNone/>
              <a:defRPr sz="1100"/>
            </a:lvl5pPr>
            <a:lvl6pPr marL="2870073" indent="0">
              <a:buNone/>
              <a:defRPr sz="1100"/>
            </a:lvl6pPr>
            <a:lvl7pPr marL="3444088" indent="0">
              <a:buNone/>
              <a:defRPr sz="1100"/>
            </a:lvl7pPr>
            <a:lvl8pPr marL="4018102" indent="0">
              <a:buNone/>
              <a:defRPr sz="1100"/>
            </a:lvl8pPr>
            <a:lvl9pPr marL="4592117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96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60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6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6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4" name="竖排标题 1"/>
          <p:cNvSpPr>
            <a:spLocks noGrp="1"/>
          </p:cNvSpPr>
          <p:nvPr>
            <p:ph type="title" orient="vert"/>
          </p:nvPr>
        </p:nvSpPr>
        <p:spPr>
          <a:xfrm>
            <a:off x="9322594" y="289642"/>
            <a:ext cx="2893219" cy="617119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5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2937" y="289642"/>
            <a:ext cx="8465344" cy="617119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5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9" name="标题 1"/>
          <p:cNvSpPr>
            <a:spLocks noGrp="1"/>
          </p:cNvSpPr>
          <p:nvPr>
            <p:ph type="ctrTitle"/>
          </p:nvPr>
        </p:nvSpPr>
        <p:spPr>
          <a:xfrm>
            <a:off x="964406" y="2246810"/>
            <a:ext cx="10929938" cy="155033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80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8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2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8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2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10489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8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8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8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9" name="标题 1"/>
          <p:cNvSpPr>
            <a:spLocks noGrp="1"/>
          </p:cNvSpPr>
          <p:nvPr>
            <p:ph type="title"/>
          </p:nvPr>
        </p:nvSpPr>
        <p:spPr>
          <a:xfrm>
            <a:off x="1015752" y="4647648"/>
            <a:ext cx="10929938" cy="1436485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90" name="文本占位符 2"/>
          <p:cNvSpPr>
            <a:spLocks noGrp="1"/>
          </p:cNvSpPr>
          <p:nvPr>
            <p:ph type="body" idx="1"/>
          </p:nvPr>
        </p:nvSpPr>
        <p:spPr>
          <a:xfrm>
            <a:off x="1015752" y="3065506"/>
            <a:ext cx="10929938" cy="1582142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0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80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20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6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0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1810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2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99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49" name="内容占位符 2"/>
          <p:cNvSpPr>
            <a:spLocks noGrp="1"/>
          </p:cNvSpPr>
          <p:nvPr>
            <p:ph sz="half" idx="1"/>
          </p:nvPr>
        </p:nvSpPr>
        <p:spPr>
          <a:xfrm>
            <a:off x="642938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50" name="内容占位符 3"/>
          <p:cNvSpPr>
            <a:spLocks noGrp="1"/>
          </p:cNvSpPr>
          <p:nvPr>
            <p:ph sz="half" idx="2"/>
          </p:nvPr>
        </p:nvSpPr>
        <p:spPr>
          <a:xfrm>
            <a:off x="6536531" y="1687619"/>
            <a:ext cx="5679281" cy="477321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5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5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95" name="文本占位符 2"/>
          <p:cNvSpPr>
            <a:spLocks noGrp="1"/>
          </p:cNvSpPr>
          <p:nvPr>
            <p:ph type="body" idx="1"/>
          </p:nvPr>
        </p:nvSpPr>
        <p:spPr>
          <a:xfrm>
            <a:off x="642938" y="1618976"/>
            <a:ext cx="5681514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996" name="内容占位符 3"/>
          <p:cNvSpPr>
            <a:spLocks noGrp="1"/>
          </p:cNvSpPr>
          <p:nvPr>
            <p:ph sz="half" idx="2"/>
          </p:nvPr>
        </p:nvSpPr>
        <p:spPr>
          <a:xfrm>
            <a:off x="642938" y="2293688"/>
            <a:ext cx="5681514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9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32067" y="1618976"/>
            <a:ext cx="5683746" cy="6747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015" indent="0">
              <a:buNone/>
              <a:defRPr sz="2500" b="1"/>
            </a:lvl2pPr>
            <a:lvl3pPr marL="1148029" indent="0">
              <a:buNone/>
              <a:defRPr sz="2300" b="1"/>
            </a:lvl3pPr>
            <a:lvl4pPr marL="1722044" indent="0">
              <a:buNone/>
              <a:defRPr sz="2000" b="1"/>
            </a:lvl4pPr>
            <a:lvl5pPr marL="2296058" indent="0">
              <a:buNone/>
              <a:defRPr sz="2000" b="1"/>
            </a:lvl5pPr>
            <a:lvl6pPr marL="2870073" indent="0">
              <a:buNone/>
              <a:defRPr sz="2000" b="1"/>
            </a:lvl6pPr>
            <a:lvl7pPr marL="3444088" indent="0">
              <a:buNone/>
              <a:defRPr sz="2000" b="1"/>
            </a:lvl7pPr>
            <a:lvl8pPr marL="4018102" indent="0">
              <a:buNone/>
              <a:defRPr sz="2000" b="1"/>
            </a:lvl8pPr>
            <a:lvl9pPr marL="4592117" indent="0">
              <a:buNone/>
              <a:defRPr sz="20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998" name="内容占位符 5"/>
          <p:cNvSpPr>
            <a:spLocks noGrp="1"/>
          </p:cNvSpPr>
          <p:nvPr>
            <p:ph sz="quarter" idx="4"/>
          </p:nvPr>
        </p:nvSpPr>
        <p:spPr>
          <a:xfrm>
            <a:off x="6532067" y="2293688"/>
            <a:ext cx="5683746" cy="4167145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99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0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1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900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900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4897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2018/11/28 Wednesday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581" name="矩形 6"/>
          <p:cNvSpPr/>
          <p:nvPr userDrawn="1"/>
        </p:nvSpPr>
        <p:spPr>
          <a:xfrm>
            <a:off x="8244409" y="624038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</a:t>
            </a:r>
            <a:r>
              <a:rPr lang="en-US" altLang="zh-CN" sz="100" dirty="0" smtClean="0">
                <a:solidFill>
                  <a:schemeClr val="bg1"/>
                </a:solidFill>
              </a:rPr>
              <a:t>      PPT</a:t>
            </a:r>
            <a:r>
              <a:rPr lang="zh-CN" altLang="en-US" sz="100" dirty="0" smtClean="0">
                <a:solidFill>
                  <a:schemeClr val="bg1"/>
                </a:solidFill>
              </a:rPr>
              <a:t>论坛：</a:t>
            </a:r>
            <a:r>
              <a:rPr lang="en-US" altLang="zh-CN" sz="100" dirty="0" smtClean="0">
                <a:solidFill>
                  <a:schemeClr val="bg1"/>
                </a:solidFill>
              </a:rPr>
              <a:t>www.1ppt.cn</a:t>
            </a:r>
            <a:endParaRPr lang="en-US" altLang="zh-CN" sz="100" dirty="0">
              <a:solidFill>
                <a:schemeClr val="bg1"/>
              </a:solidFill>
            </a:endParaRP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标题占位符 1"/>
          <p:cNvSpPr>
            <a:spLocks noGrp="1"/>
          </p:cNvSpPr>
          <p:nvPr>
            <p:ph type="title"/>
          </p:nvPr>
        </p:nvSpPr>
        <p:spPr>
          <a:xfrm>
            <a:off x="642938" y="289641"/>
            <a:ext cx="11572875" cy="1205442"/>
          </a:xfrm>
          <a:prstGeom prst="rect">
            <a:avLst/>
          </a:prstGeom>
        </p:spPr>
        <p:txBody>
          <a:bodyPr vert="horz" lIns="114803" tIns="57401" rIns="114803" bIns="5740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944" name="文本占位符 2"/>
          <p:cNvSpPr>
            <a:spLocks noGrp="1"/>
          </p:cNvSpPr>
          <p:nvPr>
            <p:ph type="body" idx="1"/>
          </p:nvPr>
        </p:nvSpPr>
        <p:spPr>
          <a:xfrm>
            <a:off x="642938" y="1687619"/>
            <a:ext cx="11572875" cy="4773215"/>
          </a:xfrm>
          <a:prstGeom prst="rect">
            <a:avLst/>
          </a:prstGeom>
        </p:spPr>
        <p:txBody>
          <a:bodyPr vert="horz" lIns="114803" tIns="57401" rIns="114803" bIns="5740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945" name="日期占位符 3"/>
          <p:cNvSpPr>
            <a:spLocks noGrp="1"/>
          </p:cNvSpPr>
          <p:nvPr>
            <p:ph type="dt" sz="half" idx="2"/>
          </p:nvPr>
        </p:nvSpPr>
        <p:spPr>
          <a:xfrm>
            <a:off x="642937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2018/11/28 Wednesday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1048946" name="页脚占位符 4"/>
          <p:cNvSpPr>
            <a:spLocks noGrp="1"/>
          </p:cNvSpPr>
          <p:nvPr>
            <p:ph type="ftr" sz="quarter" idx="3"/>
          </p:nvPr>
        </p:nvSpPr>
        <p:spPr>
          <a:xfrm>
            <a:off x="4393406" y="6703595"/>
            <a:ext cx="4071938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  <p:sp>
        <p:nvSpPr>
          <p:cNvPr id="104894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5438" y="6703595"/>
            <a:ext cx="3000375" cy="385072"/>
          </a:xfrm>
          <a:prstGeom prst="rect">
            <a:avLst/>
          </a:prstGeom>
        </p:spPr>
        <p:txBody>
          <a:bodyPr vert="horz" lIns="114803" tIns="57401" rIns="114803" bIns="5740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48029"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</a:rPr>
              <a:pPr defTabSz="114802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1148029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511" indent="-430511" algn="l" defTabSz="1148029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2774" indent="-358759" algn="l" defTabSz="1148029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037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09051" indent="-287007" algn="l" defTabSz="1148029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3066" indent="-287007" algn="l" defTabSz="1148029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708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1095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5110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79124" indent="-287007" algn="l" defTabSz="114802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015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8029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2044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605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0073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4088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8102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2117" algn="l" defTabSz="114802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Let%20Her%20Go%20-%20Let%20Her%20Go%20(&#20276;&#22863;)%20%5bmqms2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矩形 14"/>
          <p:cNvSpPr/>
          <p:nvPr/>
        </p:nvSpPr>
        <p:spPr>
          <a:xfrm>
            <a:off x="0" y="-9324"/>
            <a:ext cx="12875416" cy="7241974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CFECC"/>
              </a:solidFill>
            </a:endParaRPr>
          </a:p>
        </p:txBody>
      </p:sp>
      <p:sp>
        <p:nvSpPr>
          <p:cNvPr id="1048688" name="TextBox 5"/>
          <p:cNvSpPr txBox="1">
            <a:spLocks noChangeArrowheads="1"/>
          </p:cNvSpPr>
          <p:nvPr/>
        </p:nvSpPr>
        <p:spPr bwMode="auto">
          <a:xfrm>
            <a:off x="3369035" y="5012417"/>
            <a:ext cx="6120680" cy="4821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9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For year-end summary report/business/projects/New Year </a:t>
            </a:r>
            <a:r>
              <a:rPr lang="en-US" altLang="zh-CN" sz="900" dirty="0" err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planFor</a:t>
            </a:r>
            <a:r>
              <a:rPr lang="en-US" altLang="zh-CN" sz="9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year-end summary report/business/projects/New Year </a:t>
            </a:r>
            <a:r>
              <a:rPr lang="en-US" altLang="zh-CN" sz="900" dirty="0" err="1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planFor</a:t>
            </a:r>
            <a:r>
              <a:rPr lang="en-US" altLang="zh-CN" sz="900" dirty="0">
                <a:solidFill>
                  <a:srgbClr val="FEFEF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year-end summary report/business/projects/New Year plan</a:t>
            </a:r>
            <a:endParaRPr lang="zh-CN" altLang="en-US" sz="900" dirty="0">
              <a:solidFill>
                <a:srgbClr val="FEFEF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8689" name="TextBox 6"/>
          <p:cNvSpPr txBox="1">
            <a:spLocks noChangeArrowheads="1"/>
          </p:cNvSpPr>
          <p:nvPr/>
        </p:nvSpPr>
        <p:spPr bwMode="auto">
          <a:xfrm>
            <a:off x="2391204" y="4181420"/>
            <a:ext cx="8076342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cap="all" dirty="0" smtClean="0">
                <a:solidFill>
                  <a:srgbClr val="FEFEFE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中国现代化交通</a:t>
            </a:r>
            <a:endParaRPr lang="zh-CN" altLang="en-US" sz="6000" cap="all" dirty="0">
              <a:solidFill>
                <a:srgbClr val="FEFEFE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049037" name="TextBox 1049036"/>
          <p:cNvSpPr txBox="1"/>
          <p:nvPr/>
        </p:nvSpPr>
        <p:spPr>
          <a:xfrm>
            <a:off x="10278992" y="3800941"/>
            <a:ext cx="2579758" cy="2954655"/>
          </a:xfrm>
          <a:prstGeom prst="rect">
            <a:avLst/>
          </a:prstGeom>
          <a:noFill/>
          <a:ln>
            <a:solidFill>
              <a:srgbClr val="FEFEFE"/>
            </a:solidFill>
          </a:ln>
        </p:spPr>
        <p:txBody>
          <a:bodyPr wrap="square" rtlCol="0">
            <a:spAutoFit/>
          </a:bodyPr>
          <a:lstStyle/>
          <a:p>
            <a:r>
              <a:rPr lang="zh-CN" sz="3100" b="1" dirty="0">
                <a:solidFill>
                  <a:srgbClr val="FFCB00"/>
                </a:solidFill>
              </a:rPr>
              <a:t>制</a:t>
            </a:r>
            <a:r>
              <a:rPr lang="zh-CN" sz="3100" b="1" dirty="0">
                <a:solidFill>
                  <a:srgbClr val="FEFEFE"/>
                </a:solidFill>
              </a:rPr>
              <a:t>作</a:t>
            </a:r>
            <a:r>
              <a:rPr lang="zh-CN" sz="3100" b="1" dirty="0" smtClean="0">
                <a:solidFill>
                  <a:srgbClr val="FEFEFE"/>
                </a:solidFill>
              </a:rPr>
              <a:t>人：严涛</a:t>
            </a:r>
            <a:endParaRPr lang="zh-CN" sz="3100" b="1" dirty="0">
              <a:solidFill>
                <a:srgbClr val="FEFEFE"/>
              </a:solidFill>
            </a:endParaRPr>
          </a:p>
          <a:p>
            <a:r>
              <a:rPr lang="zh-CN" sz="3100" b="1" dirty="0">
                <a:solidFill>
                  <a:srgbClr val="FEFEFE"/>
                </a:solidFill>
              </a:rPr>
              <a:t>田亚宁</a:t>
            </a:r>
          </a:p>
          <a:p>
            <a:r>
              <a:rPr lang="zh-CN" sz="3100" b="1" dirty="0">
                <a:solidFill>
                  <a:srgbClr val="FEFEFE"/>
                </a:solidFill>
              </a:rPr>
              <a:t>赵祥娟</a:t>
            </a:r>
          </a:p>
          <a:p>
            <a:r>
              <a:rPr lang="zh-CN" sz="3100" b="1" dirty="0">
                <a:solidFill>
                  <a:srgbClr val="FEFEFE"/>
                </a:solidFill>
              </a:rPr>
              <a:t>黄崇安南</a:t>
            </a:r>
          </a:p>
          <a:p>
            <a:r>
              <a:rPr lang="zh-CN" sz="3100" b="1" dirty="0">
                <a:solidFill>
                  <a:srgbClr val="FEFEFE"/>
                </a:solidFill>
              </a:rPr>
              <a:t>刘扬</a:t>
            </a:r>
          </a:p>
          <a:p>
            <a:r>
              <a:rPr lang="zh-CN" sz="3100" b="1" dirty="0">
                <a:solidFill>
                  <a:srgbClr val="FEFEFE"/>
                </a:solidFill>
              </a:rPr>
              <a:t>（四组作品）</a:t>
            </a:r>
          </a:p>
        </p:txBody>
      </p:sp>
      <p:pic>
        <p:nvPicPr>
          <p:cNvPr id="6" name="Let Her Go - Let Her Go (伴奏) [mqms2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61623" y="3904357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67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4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/>
            </p:seq>
            <p:audio>
              <p:cMediaNode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48687" grpId="0" animBg="1"/>
      <p:bldP spid="1048688" grpId="0"/>
      <p:bldP spid="10486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9" name="TextBox 1049018"/>
          <p:cNvSpPr txBox="1"/>
          <p:nvPr/>
        </p:nvSpPr>
        <p:spPr>
          <a:xfrm>
            <a:off x="1087255" y="91814"/>
            <a:ext cx="4572000" cy="929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000" b="1">
                <a:solidFill>
                  <a:srgbClr val="C00000"/>
                </a:solidFill>
              </a:rPr>
              <a:t>“高速飞行列车”</a:t>
            </a:r>
          </a:p>
          <a:p>
            <a:r>
              <a:rPr lang="zh-CN" sz="2800">
                <a:solidFill>
                  <a:srgbClr val="000000"/>
                </a:solidFill>
              </a:rPr>
              <a:t>即将开始研制！</a:t>
            </a:r>
          </a:p>
        </p:txBody>
      </p:sp>
      <p:pic>
        <p:nvPicPr>
          <p:cNvPr id="2097158" name="图片 2097157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4140" y="3616325"/>
            <a:ext cx="6319500" cy="3616325"/>
          </a:xfrm>
          <a:prstGeom prst="rect">
            <a:avLst/>
          </a:prstGeom>
        </p:spPr>
      </p:pic>
      <p:pic>
        <p:nvPicPr>
          <p:cNvPr id="2097159" name="图片 2097158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1383" y="0"/>
            <a:ext cx="6357367" cy="3544317"/>
          </a:xfrm>
          <a:prstGeom prst="rect">
            <a:avLst/>
          </a:prstGeom>
        </p:spPr>
      </p:pic>
      <p:sp>
        <p:nvSpPr>
          <p:cNvPr id="1049020" name="TextBox 1049019"/>
          <p:cNvSpPr txBox="1"/>
          <p:nvPr/>
        </p:nvSpPr>
        <p:spPr>
          <a:xfrm>
            <a:off x="7262936" y="4432662"/>
            <a:ext cx="4572000" cy="1767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从北京到天津只需要三分钟！从北京到上海只需要20分钟，就算是从北京到武汉，将近横跨半个中国也只要30分钟！</a:t>
            </a:r>
          </a:p>
        </p:txBody>
      </p:sp>
      <p:sp>
        <p:nvSpPr>
          <p:cNvPr id="1049021" name="TextBox 1049020"/>
          <p:cNvSpPr txBox="1"/>
          <p:nvPr/>
        </p:nvSpPr>
        <p:spPr>
          <a:xfrm>
            <a:off x="821919" y="1656710"/>
            <a:ext cx="4572000" cy="1348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Super high-speed rail is coming at a speed of 4,000 kilometers per hour.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45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5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048746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 sz="2800" b="1">
                <a:solidFill>
                  <a:srgbClr val="FFFFFF"/>
                </a:solidFill>
              </a:endParaRPr>
            </a:p>
            <a:p>
              <a:pPr algn="ctr" eaLnBrk="1" hangingPunct="1"/>
              <a:endParaRPr lang="zh-CN" altLang="en-US" sz="2800" b="1">
                <a:solidFill>
                  <a:srgbClr val="FFFFFF"/>
                </a:solidFill>
              </a:endParaRPr>
            </a:p>
            <a:p>
              <a:pPr algn="ctr" eaLnBrk="1" hangingPunct="1"/>
              <a:r>
                <a:rPr lang="zh-CN" altLang="en-US" sz="2800" b="1">
                  <a:solidFill>
                    <a:srgbClr val="FFFFFF"/>
                  </a:solidFill>
                </a:rPr>
                <a:t>航运</a:t>
              </a:r>
            </a:p>
          </p:txBody>
        </p:sp>
        <p:sp>
          <p:nvSpPr>
            <p:cNvPr id="1048747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7845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2pPr marL="742950" indent="-285750"/>
            </a:lstStyle>
            <a:p>
              <a:pPr algn="ctr" eaLnBrk="1" hangingPunct="1"/>
              <a:r>
                <a:rPr lang="en-US" sz="5061" dirty="0" smtClean="0">
                  <a:solidFill>
                    <a:schemeClr val="accent1"/>
                  </a:solidFill>
                  <a:latin typeface="华文细黑" pitchFamily="2" charset="-122"/>
                  <a:ea typeface="华文细黑" pitchFamily="2" charset="-122"/>
                </a:rPr>
                <a:t>03</a:t>
              </a:r>
              <a:endParaRPr lang="zh-CN" altLang="en-US" sz="506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4" grpId="0" animBg="1"/>
      <p:bldP spid="10487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图片 209716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52879"/>
            <a:ext cx="6377282" cy="3577485"/>
          </a:xfrm>
          <a:prstGeom prst="rect">
            <a:avLst/>
          </a:prstGeom>
        </p:spPr>
      </p:pic>
      <p:pic>
        <p:nvPicPr>
          <p:cNvPr id="2097165" name="图片 209716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1383" y="0"/>
            <a:ext cx="6357366" cy="3616325"/>
          </a:xfrm>
          <a:prstGeom prst="rect">
            <a:avLst/>
          </a:prstGeom>
        </p:spPr>
      </p:pic>
      <p:sp>
        <p:nvSpPr>
          <p:cNvPr id="1049025" name="TextBox 1049024"/>
          <p:cNvSpPr txBox="1"/>
          <p:nvPr/>
        </p:nvSpPr>
        <p:spPr>
          <a:xfrm>
            <a:off x="902641" y="978341"/>
            <a:ext cx="4572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000" b="1">
                <a:solidFill>
                  <a:srgbClr val="C00000"/>
                </a:solidFill>
              </a:rPr>
              <a:t>C919大型客机</a:t>
            </a:r>
          </a:p>
        </p:txBody>
      </p:sp>
      <p:sp>
        <p:nvSpPr>
          <p:cNvPr id="1049026" name="TextBox 1049025"/>
          <p:cNvSpPr txBox="1"/>
          <p:nvPr/>
        </p:nvSpPr>
        <p:spPr>
          <a:xfrm>
            <a:off x="593823" y="1874281"/>
            <a:ext cx="4572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COMAC C919</a:t>
            </a:r>
          </a:p>
        </p:txBody>
      </p:sp>
      <p:sp>
        <p:nvSpPr>
          <p:cNvPr id="1049027" name="TextBox 1049026"/>
          <p:cNvSpPr txBox="1"/>
          <p:nvPr/>
        </p:nvSpPr>
        <p:spPr>
          <a:xfrm>
            <a:off x="7199764" y="5256215"/>
            <a:ext cx="4572000" cy="1767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It is a self-developed large-scale jet civil aircraft with independent intellectual property rights.</a:t>
            </a:r>
          </a:p>
        </p:txBody>
      </p:sp>
      <p:sp>
        <p:nvSpPr>
          <p:cNvPr id="1049028" name="TextBox 1049027"/>
          <p:cNvSpPr txBox="1"/>
          <p:nvPr/>
        </p:nvSpPr>
        <p:spPr>
          <a:xfrm>
            <a:off x="7199764" y="3907475"/>
            <a:ext cx="4572000" cy="1348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它是自行研制、具有自主知识产权的大型喷气式民用飞机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69546" y="1039636"/>
            <a:ext cx="2906170" cy="5895925"/>
          </a:xfrm>
          <a:prstGeom prst="rect">
            <a:avLst/>
          </a:prstGeom>
        </p:spPr>
      </p:pic>
      <p:sp>
        <p:nvSpPr>
          <p:cNvPr id="1048753" name="矩形 3"/>
          <p:cNvSpPr/>
          <p:nvPr/>
        </p:nvSpPr>
        <p:spPr>
          <a:xfrm>
            <a:off x="3698494" y="1683341"/>
            <a:ext cx="2448272" cy="4608512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58" name="TextBox 39"/>
          <p:cNvSpPr txBox="1"/>
          <p:nvPr/>
        </p:nvSpPr>
        <p:spPr>
          <a:xfrm>
            <a:off x="793083" y="1636734"/>
            <a:ext cx="2442090" cy="13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8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1049032" name="TextBox 1049031"/>
          <p:cNvSpPr txBox="1"/>
          <p:nvPr/>
        </p:nvSpPr>
        <p:spPr>
          <a:xfrm>
            <a:off x="7008020" y="3987597"/>
            <a:ext cx="4572000" cy="1501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100" b="1">
                <a:solidFill>
                  <a:srgbClr val="000000"/>
                </a:solidFill>
              </a:rPr>
              <a:t>Who knows the meaning of the name c919?</a:t>
            </a:r>
          </a:p>
        </p:txBody>
      </p:sp>
      <p:sp>
        <p:nvSpPr>
          <p:cNvPr id="1049033" name="矩形 1049032"/>
          <p:cNvSpPr/>
          <p:nvPr/>
        </p:nvSpPr>
        <p:spPr>
          <a:xfrm>
            <a:off x="7770020" y="1838636"/>
            <a:ext cx="3048000" cy="1777688"/>
          </a:xfrm>
          <a:prstGeom prst="rect">
            <a:avLst/>
          </a:prstGeom>
          <a:noFill/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zh-CN" sz="2900" b="1">
                <a:solidFill>
                  <a:srgbClr val="C00000"/>
                </a:solidFill>
              </a:rPr>
              <a:t>谁知道</a:t>
            </a:r>
            <a:r>
              <a:rPr lang="en-US" altLang="zh-CN" sz="2900" b="1">
                <a:solidFill>
                  <a:srgbClr val="C00000"/>
                </a:solidFill>
              </a:rPr>
              <a:t>c919</a:t>
            </a:r>
            <a:r>
              <a:rPr lang="zh-CN" altLang="zh-CN" sz="2900" b="1">
                <a:solidFill>
                  <a:srgbClr val="C00000"/>
                </a:solidFill>
              </a:rPr>
              <a:t>代表的意思？</a:t>
            </a:r>
            <a:endParaRPr lang="zh-CN" sz="29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4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3" grpId="0" animBg="1"/>
      <p:bldP spid="10487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209716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890" y="0"/>
            <a:ext cx="12877645" cy="7385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7" name="矩形 14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939" name="TextBox 6"/>
          <p:cNvSpPr txBox="1">
            <a:spLocks noChangeArrowheads="1"/>
          </p:cNvSpPr>
          <p:nvPr/>
        </p:nvSpPr>
        <p:spPr bwMode="auto">
          <a:xfrm>
            <a:off x="2391204" y="4181420"/>
            <a:ext cx="8076342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buNone/>
            </a:pPr>
            <a:r>
              <a:rPr lang="zh-CN" altLang="en-US" sz="6000" cap="all" dirty="0" smtClean="0">
                <a:solidFill>
                  <a:srgbClr val="FEFEFE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000" cap="all" dirty="0">
              <a:solidFill>
                <a:srgbClr val="FEFEFE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667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048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37" grpId="0" animBg="1"/>
      <p:bldP spid="10489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矩形 17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1048674" name="椭圆 7"/>
          <p:cNvSpPr/>
          <p:nvPr/>
        </p:nvSpPr>
        <p:spPr>
          <a:xfrm>
            <a:off x="2803347" y="448"/>
            <a:ext cx="7252059" cy="1717569"/>
          </a:xfrm>
          <a:custGeom>
            <a:avLst/>
            <a:gdLst/>
            <a:ahLst/>
            <a:cxnLst/>
            <a:rect l="l" t="t" r="r" b="b"/>
            <a:pathLst>
              <a:path w="6880834" h="1628800">
                <a:moveTo>
                  <a:pt x="0" y="0"/>
                </a:moveTo>
                <a:lnTo>
                  <a:pt x="6880834" y="0"/>
                </a:lnTo>
                <a:cubicBezTo>
                  <a:pt x="6065253" y="994467"/>
                  <a:pt x="4826913" y="1628800"/>
                  <a:pt x="3440417" y="1628800"/>
                </a:cubicBezTo>
                <a:cubicBezTo>
                  <a:pt x="2053921" y="1628800"/>
                  <a:pt x="815581" y="994467"/>
                  <a:pt x="0" y="0"/>
                </a:cubicBezTo>
                <a:close/>
              </a:path>
            </a:pathLst>
          </a:custGeom>
          <a:solidFill>
            <a:srgbClr val="591B8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75" name="圆角矩形 2"/>
          <p:cNvSpPr/>
          <p:nvPr/>
        </p:nvSpPr>
        <p:spPr>
          <a:xfrm>
            <a:off x="8933840" y="2553272"/>
            <a:ext cx="3111608" cy="607459"/>
          </a:xfrm>
          <a:prstGeom prst="roundRect">
            <a:avLst/>
          </a:prstGeom>
          <a:solidFill>
            <a:srgbClr val="591B89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航运</a:t>
            </a:r>
            <a:endParaRPr lang="zh-CN" altLang="en-US"/>
          </a:p>
        </p:txBody>
      </p:sp>
      <p:sp>
        <p:nvSpPr>
          <p:cNvPr id="1048676" name="圆角矩形 4"/>
          <p:cNvSpPr/>
          <p:nvPr/>
        </p:nvSpPr>
        <p:spPr>
          <a:xfrm>
            <a:off x="7043182" y="3806158"/>
            <a:ext cx="3111608" cy="607459"/>
          </a:xfrm>
          <a:prstGeom prst="roundRect">
            <a:avLst/>
          </a:prstGeom>
          <a:solidFill>
            <a:srgbClr val="591B89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陆运</a:t>
            </a:r>
            <a:endParaRPr lang="zh-CN" altLang="en-US" dirty="0"/>
          </a:p>
        </p:txBody>
      </p:sp>
      <p:sp>
        <p:nvSpPr>
          <p:cNvPr id="1048677" name="TextBox 15"/>
          <p:cNvSpPr txBox="1"/>
          <p:nvPr/>
        </p:nvSpPr>
        <p:spPr>
          <a:xfrm>
            <a:off x="5556607" y="1005647"/>
            <a:ext cx="1745536" cy="30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 PAGE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78" name="文本框 13"/>
          <p:cNvSpPr txBox="1"/>
          <p:nvPr/>
        </p:nvSpPr>
        <p:spPr>
          <a:xfrm>
            <a:off x="5556607" y="541115"/>
            <a:ext cx="1745536" cy="48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53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目录页</a:t>
            </a:r>
          </a:p>
        </p:txBody>
      </p:sp>
      <p:sp>
        <p:nvSpPr>
          <p:cNvPr id="1048679" name="椭圆 10"/>
          <p:cNvSpPr/>
          <p:nvPr/>
        </p:nvSpPr>
        <p:spPr>
          <a:xfrm>
            <a:off x="7077447" y="1456085"/>
            <a:ext cx="303572" cy="30372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09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80" name="椭圆 11"/>
          <p:cNvSpPr/>
          <p:nvPr/>
        </p:nvSpPr>
        <p:spPr>
          <a:xfrm>
            <a:off x="9279489" y="494640"/>
            <a:ext cx="303572" cy="30372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09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145728" name="直接箭头连接符 12"/>
          <p:cNvCxnSpPr>
            <a:cxnSpLocks/>
          </p:cNvCxnSpPr>
          <p:nvPr/>
        </p:nvCxnSpPr>
        <p:spPr>
          <a:xfrm flipH="1">
            <a:off x="4269137" y="3616325"/>
            <a:ext cx="72006" cy="62850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箭头连接符 14"/>
          <p:cNvCxnSpPr>
            <a:cxnSpLocks/>
          </p:cNvCxnSpPr>
          <p:nvPr/>
        </p:nvCxnSpPr>
        <p:spPr>
          <a:xfrm>
            <a:off x="7221463" y="1672109"/>
            <a:ext cx="720982" cy="2240005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箭头连接符 15"/>
          <p:cNvCxnSpPr>
            <a:cxnSpLocks/>
            <a:stCxn id="1048680" idx="5"/>
            <a:endCxn id="1048675" idx="0"/>
          </p:cNvCxnSpPr>
          <p:nvPr/>
        </p:nvCxnSpPr>
        <p:spPr>
          <a:xfrm>
            <a:off x="9538610" y="753890"/>
            <a:ext cx="951040" cy="1799383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81" name="椭圆 1"/>
          <p:cNvSpPr/>
          <p:nvPr/>
        </p:nvSpPr>
        <p:spPr>
          <a:xfrm>
            <a:off x="6011965" y="6805486"/>
            <a:ext cx="834822" cy="426718"/>
          </a:xfrm>
          <a:custGeom>
            <a:avLst/>
            <a:gdLst/>
            <a:ahLst/>
            <a:cxnLst/>
            <a:rect l="l" t="t" r="r" b="b"/>
            <a:pathLst>
              <a:path w="792088" h="404664">
                <a:moveTo>
                  <a:pt x="396044" y="0"/>
                </a:moveTo>
                <a:cubicBezTo>
                  <a:pt x="614773" y="0"/>
                  <a:pt x="792088" y="177315"/>
                  <a:pt x="792088" y="396044"/>
                </a:cubicBezTo>
                <a:lnTo>
                  <a:pt x="791219" y="404664"/>
                </a:lnTo>
                <a:lnTo>
                  <a:pt x="869" y="404664"/>
                </a:lnTo>
                <a:cubicBezTo>
                  <a:pt x="31" y="401809"/>
                  <a:pt x="0" y="398930"/>
                  <a:pt x="0" y="396044"/>
                </a:cubicBezTo>
                <a:cubicBezTo>
                  <a:pt x="0" y="177315"/>
                  <a:pt x="177315" y="0"/>
                  <a:pt x="396044" y="0"/>
                </a:cubicBezTo>
                <a:close/>
              </a:path>
            </a:pathLst>
          </a:custGeom>
          <a:solidFill>
            <a:srgbClr val="591B8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8682" name="圆角矩形 18"/>
          <p:cNvSpPr/>
          <p:nvPr/>
        </p:nvSpPr>
        <p:spPr>
          <a:xfrm>
            <a:off x="813308" y="2553272"/>
            <a:ext cx="3111608" cy="607459"/>
          </a:xfrm>
          <a:prstGeom prst="roundRect">
            <a:avLst/>
          </a:prstGeom>
          <a:solidFill>
            <a:srgbClr val="591B89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海运</a:t>
            </a:r>
            <a:endParaRPr lang="zh-CN" altLang="en-US" dirty="0"/>
          </a:p>
        </p:txBody>
      </p:sp>
      <p:sp>
        <p:nvSpPr>
          <p:cNvPr id="1048683" name="椭圆 19"/>
          <p:cNvSpPr/>
          <p:nvPr/>
        </p:nvSpPr>
        <p:spPr>
          <a:xfrm>
            <a:off x="3241875" y="494640"/>
            <a:ext cx="303572" cy="30372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2109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145731" name="直接箭头连接符 20"/>
          <p:cNvCxnSpPr>
            <a:cxnSpLocks/>
            <a:stCxn id="1048683" idx="3"/>
            <a:endCxn id="1048682" idx="0"/>
          </p:cNvCxnSpPr>
          <p:nvPr/>
        </p:nvCxnSpPr>
        <p:spPr>
          <a:xfrm flipH="1">
            <a:off x="2369113" y="753890"/>
            <a:ext cx="917225" cy="1799383"/>
          </a:xfrm>
          <a:prstGeom prst="straightConnector1">
            <a:avLst/>
          </a:prstGeom>
          <a:ln w="22225"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advTm="0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5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2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3" grpId="0" animBg="1"/>
      <p:bldP spid="1048674" grpId="0" animBg="1"/>
      <p:bldP spid="1048675" grpId="0" animBg="1"/>
      <p:bldP spid="1048676" grpId="0" animBg="1"/>
      <p:bldP spid="1048677" grpId="0"/>
      <p:bldP spid="1048678" grpId="0"/>
      <p:bldP spid="1048679" grpId="0" animBg="1"/>
      <p:bldP spid="1048680" grpId="0" animBg="1"/>
      <p:bldP spid="1048681" grpId="0" animBg="1"/>
      <p:bldP spid="1048682" grpId="0" animBg="1"/>
      <p:bldP spid="10486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56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3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048657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58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7845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2pPr marL="742950" indent="-285750"/>
            </a:lstStyle>
            <a:p>
              <a:pPr algn="ctr" eaLnBrk="1" hangingPunct="1"/>
              <a:r>
                <a:rPr lang="en-US" sz="5061" dirty="0" smtClean="0">
                  <a:solidFill>
                    <a:schemeClr val="accent1"/>
                  </a:solidFill>
                  <a:latin typeface="华文细黑" pitchFamily="2" charset="-122"/>
                  <a:ea typeface="华文细黑" pitchFamily="2" charset="-122"/>
                </a:rPr>
                <a:t>01</a:t>
              </a:r>
              <a:endParaRPr lang="zh-CN" altLang="en-US" sz="506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  <p:grpSp>
        <p:nvGrpSpPr>
          <p:cNvPr id="54" name="组合 4"/>
          <p:cNvGrpSpPr/>
          <p:nvPr/>
        </p:nvGrpSpPr>
        <p:grpSpPr bwMode="auto">
          <a:xfrm>
            <a:off x="5249193" y="4054918"/>
            <a:ext cx="2383802" cy="1037996"/>
            <a:chOff x="0" y="0"/>
            <a:chExt cx="2261776" cy="984698"/>
          </a:xfrm>
        </p:grpSpPr>
        <p:sp>
          <p:nvSpPr>
            <p:cNvPr id="1048659" name="文本框 66"/>
            <p:cNvSpPr txBox="1">
              <a:spLocks noChangeArrowheads="1"/>
            </p:cNvSpPr>
            <p:nvPr/>
          </p:nvSpPr>
          <p:spPr bwMode="auto">
            <a:xfrm>
              <a:off x="0" y="0"/>
              <a:ext cx="2261776" cy="3338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2pPr marL="742950" indent="-285750"/>
            </a:lstStyle>
            <a:p>
              <a:pPr algn="ctr" eaLnBrk="1" hangingPunct="1"/>
              <a:endParaRPr lang="zh-CN" altLang="en-US" sz="1687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660" name="矩形 70"/>
            <p:cNvSpPr>
              <a:spLocks noChangeArrowheads="1"/>
            </p:cNvSpPr>
            <p:nvPr/>
          </p:nvSpPr>
          <p:spPr bwMode="auto">
            <a:xfrm>
              <a:off x="3892" y="333720"/>
              <a:ext cx="2242954" cy="6509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3859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海运</a:t>
              </a:r>
              <a:endParaRPr lang="zh-CN" altLang="en-US" sz="3859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nimBg="1"/>
      <p:bldP spid="10486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AutoShape 1"/>
          <p:cNvSpPr/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endParaRPr lang="es-ES" sz="2669">
              <a:cs typeface="Calibri" charset="0"/>
            </a:endParaRPr>
          </a:p>
        </p:txBody>
      </p:sp>
      <p:sp>
        <p:nvSpPr>
          <p:cNvPr id="1048621" name="AutoShape 2"/>
          <p:cNvSpPr/>
          <p:nvPr/>
        </p:nvSpPr>
        <p:spPr bwMode="auto">
          <a:xfrm>
            <a:off x="8866260" y="2885246"/>
            <a:ext cx="2553750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r>
              <a:rPr lang="es-ES" sz="2669">
                <a:cs typeface="Calibri" charset="0"/>
              </a:rPr>
              <a:t>Distance length</a:t>
            </a:r>
          </a:p>
        </p:txBody>
      </p:sp>
      <p:sp>
        <p:nvSpPr>
          <p:cNvPr id="1048622" name="AutoShape 4"/>
          <p:cNvSpPr/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endParaRPr lang="es-ES" sz="2669">
              <a:cs typeface="Calibri" charset="0"/>
            </a:endParaRPr>
          </a:p>
        </p:txBody>
      </p:sp>
      <p:sp>
        <p:nvSpPr>
          <p:cNvPr id="1048623" name="AutoShape 6"/>
          <p:cNvSpPr/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endParaRPr lang="es-ES" sz="2669">
              <a:cs typeface="Calibri" charset="0"/>
            </a:endParaRPr>
          </a:p>
        </p:txBody>
      </p:sp>
      <p:sp>
        <p:nvSpPr>
          <p:cNvPr id="1048624" name="AutoShape 7"/>
          <p:cNvSpPr/>
          <p:nvPr/>
        </p:nvSpPr>
        <p:spPr bwMode="auto">
          <a:xfrm>
            <a:off x="6229252" y="5315106"/>
            <a:ext cx="2637008" cy="1461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endParaRPr lang="es-ES" sz="2669">
              <a:cs typeface="Calibri" charset="0"/>
            </a:endParaRPr>
          </a:p>
        </p:txBody>
      </p:sp>
      <p:sp>
        <p:nvSpPr>
          <p:cNvPr id="1048625" name="AutoShape 8"/>
          <p:cNvSpPr/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/>
          <a:lstStyle/>
          <a:p>
            <a:endParaRPr lang="es-ES" sz="2669">
              <a:cs typeface="Calibri" charset="0"/>
            </a:endParaRPr>
          </a:p>
        </p:txBody>
      </p:sp>
      <p:sp>
        <p:nvSpPr>
          <p:cNvPr id="1048626" name="AutoShape 9"/>
          <p:cNvSpPr/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1048627" name="AutoShape 10"/>
          <p:cNvSpPr/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endParaRPr lang="es-ES" sz="2669" dirty="0">
              <a:cs typeface="Calibri" charset="0"/>
            </a:endParaRPr>
          </a:p>
        </p:txBody>
      </p:sp>
      <p:sp>
        <p:nvSpPr>
          <p:cNvPr id="1048628" name="AutoShape 11"/>
          <p:cNvSpPr/>
          <p:nvPr/>
        </p:nvSpPr>
        <p:spPr bwMode="auto">
          <a:xfrm>
            <a:off x="9327852" y="3964563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sz="2800" b="1"/>
              <a:t>距离长</a:t>
            </a:r>
            <a:endParaRPr lang="zh-CN" altLang="en-US" sz="2800" b="1"/>
          </a:p>
        </p:txBody>
      </p:sp>
      <p:sp>
        <p:nvSpPr>
          <p:cNvPr id="1048629" name="AutoShape 12"/>
          <p:cNvSpPr/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endParaRPr lang="es-ES" sz="2669" dirty="0">
              <a:cs typeface="Calibri" charset="0"/>
            </a:endParaRPr>
          </a:p>
        </p:txBody>
      </p:sp>
      <p:sp>
        <p:nvSpPr>
          <p:cNvPr id="1048630" name="AutoShape 16"/>
          <p:cNvSpPr/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sz="2100" b="1">
                <a:solidFill>
                  <a:srgbClr val="FFFFFF"/>
                </a:solidFill>
              </a:rPr>
              <a:t>Large carrying capacity</a:t>
            </a:r>
            <a:endParaRPr lang="zh-CN" altLang="en-US" sz="2100" b="1">
              <a:solidFill>
                <a:srgbClr val="FFFFFF"/>
              </a:solidFill>
            </a:endParaRPr>
          </a:p>
          <a:p>
            <a:r>
              <a:rPr lang="zh-CN" altLang="en-US" sz="2100" b="1">
                <a:solidFill>
                  <a:srgbClr val="FFFFFF"/>
                </a:solidFill>
              </a:rPr>
              <a:t>运载量大</a:t>
            </a:r>
          </a:p>
        </p:txBody>
      </p:sp>
      <p:sp>
        <p:nvSpPr>
          <p:cNvPr id="1048631" name="AutoShape 17"/>
          <p:cNvSpPr/>
          <p:nvPr/>
        </p:nvSpPr>
        <p:spPr bwMode="auto">
          <a:xfrm>
            <a:off x="9359431" y="3750263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8633" name="Content Placeholder 2"/>
          <p:cNvSpPr txBox="1"/>
          <p:nvPr/>
        </p:nvSpPr>
        <p:spPr>
          <a:xfrm>
            <a:off x="3621063" y="0"/>
            <a:ext cx="2520280" cy="1960141"/>
          </a:xfrm>
          <a:prstGeom prst="rect">
            <a:avLst/>
          </a:prstGeom>
          <a:solidFill>
            <a:srgbClr val="FFFFFF"/>
          </a:solidFill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sz="39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水</a:t>
            </a:r>
            <a:r>
              <a:rPr lang="zh-CN" altLang="zh-CN" sz="3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运</a:t>
            </a:r>
            <a:endParaRPr lang="en-US" altLang="zh-CN" sz="3900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  <a:p>
            <a:pPr algn="ctr"/>
            <a:r>
              <a:rPr lang="zh-CN" altLang="zh-CN" sz="3900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water transport</a:t>
            </a:r>
            <a:endParaRPr lang="en-US" sz="39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097152" name="图片 2097151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796" y="2472153"/>
            <a:ext cx="2863615" cy="3548359"/>
          </a:xfrm>
          <a:prstGeom prst="rect">
            <a:avLst/>
          </a:prstGeom>
        </p:spPr>
      </p:pic>
      <p:pic>
        <p:nvPicPr>
          <p:cNvPr id="2097153" name="图片 2097152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9252" y="2321800"/>
            <a:ext cx="2637008" cy="36987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/>
      <p:bldP spid="1048627" grpId="0"/>
      <p:bldP spid="1048628" grpId="0"/>
      <p:bldP spid="1048629" grpId="0"/>
      <p:bldP spid="1048630" grpId="0" autoUpdateAnimBg="0"/>
      <p:bldP spid="104863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9" name="TextBox 1049028"/>
          <p:cNvSpPr txBox="1"/>
          <p:nvPr/>
        </p:nvSpPr>
        <p:spPr>
          <a:xfrm>
            <a:off x="499251" y="636128"/>
            <a:ext cx="4572000" cy="1424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000" b="1">
                <a:solidFill>
                  <a:srgbClr val="C00000"/>
                </a:solidFill>
              </a:rPr>
              <a:t>港珠澳大桥</a:t>
            </a:r>
          </a:p>
          <a:p>
            <a:r>
              <a:rPr lang="zh-CN" sz="3000" b="1">
                <a:solidFill>
                  <a:srgbClr val="C00000"/>
                </a:solidFill>
              </a:rPr>
              <a:t>（Hong Kong-Zhuhai-Macao Bridge）</a:t>
            </a:r>
          </a:p>
        </p:txBody>
      </p:sp>
      <p:sp>
        <p:nvSpPr>
          <p:cNvPr id="1049030" name="TextBox 1049029"/>
          <p:cNvSpPr txBox="1"/>
          <p:nvPr/>
        </p:nvSpPr>
        <p:spPr>
          <a:xfrm>
            <a:off x="6909777" y="5360736"/>
            <a:ext cx="4572000" cy="1386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900">
                <a:solidFill>
                  <a:srgbClr val="000000"/>
                </a:solidFill>
              </a:rPr>
              <a:t>It is the longest sea-crossing bridge in the world.</a:t>
            </a:r>
          </a:p>
        </p:txBody>
      </p:sp>
      <p:sp>
        <p:nvSpPr>
          <p:cNvPr id="1049031" name="TextBox 1049030"/>
          <p:cNvSpPr txBox="1"/>
          <p:nvPr/>
        </p:nvSpPr>
        <p:spPr>
          <a:xfrm>
            <a:off x="7195777" y="4287206"/>
            <a:ext cx="4000000" cy="929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它是世界上最长的跨海大桥。</a:t>
            </a:r>
          </a:p>
        </p:txBody>
      </p:sp>
      <p:pic>
        <p:nvPicPr>
          <p:cNvPr id="2097166" name="图片 209716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9396"/>
            <a:ext cx="6754864" cy="3723253"/>
          </a:xfrm>
          <a:prstGeom prst="rect">
            <a:avLst/>
          </a:prstGeom>
        </p:spPr>
      </p:pic>
      <p:pic>
        <p:nvPicPr>
          <p:cNvPr id="2097168" name="图片 2097167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9690" y="0"/>
            <a:ext cx="6089060" cy="3588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29025 w 8801100"/>
              <a:gd name="connsiteY3" fmla="*/ 0 h 5153025"/>
              <a:gd name="connsiteX4" fmla="*/ 0 w 8801100"/>
              <a:gd name="connsiteY4" fmla="*/ 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zh-CN" altLang="en-US" dirty="0"/>
          </a:p>
        </p:txBody>
      </p:sp>
      <p:sp>
        <p:nvSpPr>
          <p:cNvPr id="1048651" name="Content Placeholder 2"/>
          <p:cNvSpPr txBox="1"/>
          <p:nvPr/>
        </p:nvSpPr>
        <p:spPr>
          <a:xfrm>
            <a:off x="5269063" y="584201"/>
            <a:ext cx="2322215" cy="378111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Click on add related title words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49034" name="TextBox 1049033"/>
          <p:cNvSpPr txBox="1"/>
          <p:nvPr/>
        </p:nvSpPr>
        <p:spPr>
          <a:xfrm>
            <a:off x="469135" y="4822051"/>
            <a:ext cx="4000000" cy="13868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900" b="1">
                <a:solidFill>
                  <a:srgbClr val="000000"/>
                </a:solidFill>
              </a:rPr>
              <a:t>Sea-Crossing Bridge Drives Economy along the Way</a:t>
            </a:r>
          </a:p>
        </p:txBody>
      </p:sp>
      <p:sp>
        <p:nvSpPr>
          <p:cNvPr id="1049036" name="矩形 1049035"/>
          <p:cNvSpPr/>
          <p:nvPr/>
        </p:nvSpPr>
        <p:spPr>
          <a:xfrm>
            <a:off x="278770" y="2807905"/>
            <a:ext cx="3048000" cy="1603448"/>
          </a:xfrm>
          <a:prstGeom prst="rect">
            <a:avLst/>
          </a:prstGeom>
          <a:noFill/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/>
            <a:r>
              <a:rPr lang="zh-CN" sz="2200" b="1">
                <a:solidFill>
                  <a:srgbClr val="C00000"/>
                </a:solidFill>
              </a:rPr>
              <a:t>跨海大桥拉动沿途经济。</a:t>
            </a:r>
          </a:p>
        </p:txBody>
      </p:sp>
      <p:pic>
        <p:nvPicPr>
          <p:cNvPr id="2097173" name="图片 2097172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77115" y="0"/>
            <a:ext cx="2981635" cy="2746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advTm="400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矩形 331"/>
          <p:cNvSpPr/>
          <p:nvPr/>
        </p:nvSpPr>
        <p:spPr>
          <a:xfrm>
            <a:off x="1588" y="892"/>
            <a:ext cx="12875416" cy="724197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65" name="矩形 1"/>
          <p:cNvSpPr/>
          <p:nvPr/>
        </p:nvSpPr>
        <p:spPr>
          <a:xfrm>
            <a:off x="1588" y="2176525"/>
            <a:ext cx="12862718" cy="2927939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8" tIns="45708" rIns="9141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/>
              <a:t>陆路</a:t>
            </a:r>
          </a:p>
        </p:txBody>
      </p:sp>
      <p:grpSp>
        <p:nvGrpSpPr>
          <p:cNvPr id="58" name="组合 74"/>
          <p:cNvGrpSpPr/>
          <p:nvPr/>
        </p:nvGrpSpPr>
        <p:grpSpPr bwMode="auto">
          <a:xfrm>
            <a:off x="5774836" y="2662136"/>
            <a:ext cx="1315778" cy="1317452"/>
            <a:chOff x="0" y="0"/>
            <a:chExt cx="1248318" cy="1248318"/>
          </a:xfrm>
        </p:grpSpPr>
        <p:sp>
          <p:nvSpPr>
            <p:cNvPr id="1048666" name="椭圆 57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48667" name="文本框 61"/>
            <p:cNvSpPr txBox="1">
              <a:spLocks noChangeArrowheads="1"/>
            </p:cNvSpPr>
            <p:nvPr/>
          </p:nvSpPr>
          <p:spPr bwMode="auto">
            <a:xfrm>
              <a:off x="169699" y="207807"/>
              <a:ext cx="924400" cy="7845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2pPr marL="742950" indent="-285750"/>
            </a:lstStyle>
            <a:p>
              <a:pPr algn="ctr" eaLnBrk="1" hangingPunct="1"/>
              <a:r>
                <a:rPr lang="en-US" sz="5061" dirty="0" smtClean="0">
                  <a:solidFill>
                    <a:schemeClr val="accent1"/>
                  </a:solidFill>
                  <a:latin typeface="华文细黑" pitchFamily="2" charset="-122"/>
                  <a:ea typeface="华文细黑" pitchFamily="2" charset="-122"/>
                </a:rPr>
                <a:t>02</a:t>
              </a:r>
              <a:endParaRPr lang="zh-CN" altLang="en-US" sz="5061" dirty="0">
                <a:solidFill>
                  <a:schemeClr val="accent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4" grpId="0" animBg="1"/>
      <p:bldP spid="10486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209715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7407" y="0"/>
            <a:ext cx="6141343" cy="3544317"/>
          </a:xfrm>
          <a:prstGeom prst="rect">
            <a:avLst/>
          </a:prstGeom>
        </p:spPr>
      </p:pic>
      <p:sp>
        <p:nvSpPr>
          <p:cNvPr id="1049016" name="TextBox 1049015"/>
          <p:cNvSpPr txBox="1"/>
          <p:nvPr/>
        </p:nvSpPr>
        <p:spPr>
          <a:xfrm>
            <a:off x="124049" y="172085"/>
            <a:ext cx="6509529" cy="2263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200" b="1">
                <a:solidFill>
                  <a:srgbClr val="C00000"/>
                </a:solidFill>
              </a:rPr>
              <a:t>上海磁浮列车</a:t>
            </a:r>
          </a:p>
          <a:p>
            <a:r>
              <a:rPr lang="zh-CN" sz="3000">
                <a:solidFill>
                  <a:srgbClr val="000000"/>
                </a:solidFill>
              </a:rPr>
              <a:t>（Shanghai Maglev Train）</a:t>
            </a:r>
            <a:endParaRPr lang="zh-CN" sz="2800">
              <a:solidFill>
                <a:srgbClr val="000000"/>
              </a:solidFill>
            </a:endParaRPr>
          </a:p>
          <a:p>
            <a:r>
              <a:rPr lang="zh-CN" sz="2800">
                <a:solidFill>
                  <a:srgbClr val="000000"/>
                </a:solidFill>
              </a:rPr>
              <a:t>是服务于中国上海市的一条城市轨道交通线路，是中国首条磁浮铁路，于2006年4月27日开通运营。</a:t>
            </a:r>
          </a:p>
        </p:txBody>
      </p:sp>
      <p:pic>
        <p:nvPicPr>
          <p:cNvPr id="2097156" name="图片 2097155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16324"/>
            <a:ext cx="6501383" cy="3616325"/>
          </a:xfrm>
          <a:prstGeom prst="rect">
            <a:avLst/>
          </a:prstGeom>
        </p:spPr>
      </p:pic>
      <p:sp>
        <p:nvSpPr>
          <p:cNvPr id="1049017" name="TextBox 1049016"/>
          <p:cNvSpPr txBox="1"/>
          <p:nvPr/>
        </p:nvSpPr>
        <p:spPr>
          <a:xfrm>
            <a:off x="7141721" y="5549953"/>
            <a:ext cx="5253904" cy="9296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The design speed is 860 kilometers per hour.</a:t>
            </a:r>
          </a:p>
        </p:txBody>
      </p:sp>
      <p:sp>
        <p:nvSpPr>
          <p:cNvPr id="1049018" name="TextBox 1049017"/>
          <p:cNvSpPr txBox="1"/>
          <p:nvPr/>
        </p:nvSpPr>
        <p:spPr>
          <a:xfrm>
            <a:off x="7141721" y="4453929"/>
            <a:ext cx="4572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设计速度为每小时860千米。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 2097156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81250"/>
            <a:ext cx="6308535" cy="4051400"/>
          </a:xfrm>
          <a:prstGeom prst="rect">
            <a:avLst/>
          </a:prstGeom>
        </p:spPr>
      </p:pic>
      <p:pic>
        <p:nvPicPr>
          <p:cNvPr id="2097160" name="图片 2097159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6314" y="0"/>
            <a:ext cx="6502436" cy="3556204"/>
          </a:xfrm>
          <a:prstGeom prst="rect">
            <a:avLst/>
          </a:prstGeom>
        </p:spPr>
      </p:pic>
      <p:sp>
        <p:nvSpPr>
          <p:cNvPr id="1049023" name="TextBox 1049022"/>
          <p:cNvSpPr txBox="1"/>
          <p:nvPr/>
        </p:nvSpPr>
        <p:spPr>
          <a:xfrm>
            <a:off x="1154267" y="1017847"/>
            <a:ext cx="4000000" cy="1031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3100" b="1">
                <a:solidFill>
                  <a:srgbClr val="C00000"/>
                </a:solidFill>
              </a:rPr>
              <a:t>中国高铁</a:t>
            </a:r>
          </a:p>
          <a:p>
            <a:r>
              <a:rPr lang="zh-CN" sz="3100" b="1">
                <a:solidFill>
                  <a:srgbClr val="C00000"/>
                </a:solidFill>
              </a:rPr>
              <a:t>世界第一</a:t>
            </a:r>
          </a:p>
        </p:txBody>
      </p:sp>
      <p:sp>
        <p:nvSpPr>
          <p:cNvPr id="1049024" name="TextBox 1049023"/>
          <p:cNvSpPr txBox="1"/>
          <p:nvPr/>
        </p:nvSpPr>
        <p:spPr>
          <a:xfrm>
            <a:off x="6870987" y="4293284"/>
            <a:ext cx="4153214" cy="1348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36363D"/>
                </a:solidFill>
              </a:rPr>
              <a:t>China's High Speed Railway is No. 1 in the World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xmlns:p14="http://schemas.microsoft.com/office/powerpoint/2010/main" spd="slow" advTm="0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91B89"/>
      </a:accent1>
      <a:accent2>
        <a:srgbClr val="EEB51A"/>
      </a:accent2>
      <a:accent3>
        <a:srgbClr val="591B89"/>
      </a:accent3>
      <a:accent4>
        <a:srgbClr val="EEB51A"/>
      </a:accent4>
      <a:accent5>
        <a:srgbClr val="591B89"/>
      </a:accent5>
      <a:accent6>
        <a:srgbClr val="EEB51A"/>
      </a:accent6>
      <a:hlink>
        <a:srgbClr val="591B89"/>
      </a:hlink>
      <a:folHlink>
        <a:srgbClr val="EEB51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自定义</PresentationFormat>
  <Paragraphs>66</Paragraphs>
  <Slides>15</Slides>
  <Notes>10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第一PPT，www.1ppt.com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汽车美容</dc:title>
  <dc:creator/>
  <cp:lastModifiedBy/>
  <cp:revision>1</cp:revision>
  <dcterms:created xsi:type="dcterms:W3CDTF">2016-10-16T06:00:15Z</dcterms:created>
  <dcterms:modified xsi:type="dcterms:W3CDTF">2018-11-28T13:40:41Z</dcterms:modified>
</cp:coreProperties>
</file>