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av" ContentType="audio/x-wav"/>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299" r:id="rId5"/>
    <p:sldId id="300" r:id="rId6"/>
    <p:sldId id="301" r:id="rId7"/>
    <p:sldId id="378" r:id="rId8"/>
    <p:sldId id="379" r:id="rId9"/>
    <p:sldId id="302" r:id="rId10"/>
    <p:sldId id="303" r:id="rId11"/>
    <p:sldId id="304" r:id="rId12"/>
    <p:sldId id="308" r:id="rId13"/>
    <p:sldId id="309" r:id="rId14"/>
    <p:sldId id="310" r:id="rId15"/>
    <p:sldId id="311" r:id="rId16"/>
    <p:sldId id="312" r:id="rId17"/>
    <p:sldId id="313" r:id="rId18"/>
    <p:sldId id="384" r:id="rId19"/>
    <p:sldId id="385" r:id="rId20"/>
    <p:sldId id="314" r:id="rId21"/>
    <p:sldId id="1136" r:id="rId22"/>
    <p:sldId id="317" r:id="rId23"/>
    <p:sldId id="316"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 id="338" r:id="rId45"/>
    <p:sldId id="339" r:id="rId46"/>
    <p:sldId id="340" r:id="rId47"/>
    <p:sldId id="341" r:id="rId48"/>
    <p:sldId id="534" r:id="rId49"/>
    <p:sldId id="342" r:id="rId50"/>
    <p:sldId id="946" r:id="rId51"/>
    <p:sldId id="947" r:id="rId52"/>
    <p:sldId id="948" r:id="rId53"/>
    <p:sldId id="949" r:id="rId54"/>
    <p:sldId id="950" r:id="rId55"/>
    <p:sldId id="951" r:id="rId56"/>
    <p:sldId id="952" r:id="rId57"/>
    <p:sldId id="953" r:id="rId58"/>
    <p:sldId id="954" r:id="rId59"/>
    <p:sldId id="955" r:id="rId60"/>
    <p:sldId id="956" r:id="rId61"/>
    <p:sldId id="957" r:id="rId62"/>
    <p:sldId id="959" r:id="rId63"/>
    <p:sldId id="960" r:id="rId64"/>
    <p:sldId id="961" r:id="rId65"/>
    <p:sldId id="962" r:id="rId66"/>
    <p:sldId id="963" r:id="rId67"/>
    <p:sldId id="965" r:id="rId68"/>
    <p:sldId id="964" r:id="rId69"/>
    <p:sldId id="343" r:id="rId70"/>
    <p:sldId id="364" r:id="rId71"/>
  </p:sldIdLst>
  <p:sldSz cx="12192000" cy="6858000"/>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Cambria" panose="02040503050406030204" pitchFamily="18" charset="0"/>
        <a:ea typeface="华文楷体" panose="02010600040101010101" pitchFamily="2"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微软用户" initials="微"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FC04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39"/>
    <p:restoredTop sz="88596"/>
  </p:normalViewPr>
  <p:slideViewPr>
    <p:cSldViewPr showGuides="1">
      <p:cViewPr varScale="1">
        <p:scale>
          <a:sx n="62" d="100"/>
          <a:sy n="62" d="100"/>
        </p:scale>
        <p:origin x="1560" y="44"/>
      </p:cViewPr>
      <p:guideLst>
        <p:guide orient="horz" pos="2137"/>
        <p:guide pos="3897"/>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5175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5" Type="http://schemas.openxmlformats.org/officeDocument/2006/relationships/commentAuthors" Target="commentAuthors.xml"/><Relationship Id="rId74" Type="http://schemas.openxmlformats.org/officeDocument/2006/relationships/tableStyles" Target="tableStyles.xml"/><Relationship Id="rId73" Type="http://schemas.openxmlformats.org/officeDocument/2006/relationships/viewProps" Target="viewProps.xml"/><Relationship Id="rId72" Type="http://schemas.openxmlformats.org/officeDocument/2006/relationships/presProps" Target="presProps.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546E078-3A28-4E55-8EB5-AF8D8C589F3B}" type="doc">
      <dgm:prSet loTypeId="urn:microsoft.com/office/officeart/2005/8/layout/orgChart1#1" qsTypeId="urn:microsoft.com/office/officeart/2005/8/quickstyle/simple1#1" csTypeId="urn:microsoft.com/office/officeart/2005/8/colors/accent1_2#1"/>
      <dgm:spPr/>
    </dgm:pt>
    <dgm:pt modelId="{47865AD2-DA66-4215-BF1D-CCCB8A897A56}">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天然砂</a:t>
          </a:r>
        </a:p>
      </dgm:t>
    </dgm:pt>
    <dgm:pt modelId="{65BB0079-2F2D-4EA2-9DAF-D3E31F0516DF}" cxnId="{FD250D66-49DA-4329-BF00-3B7085F1555D}" type="parTrans">
      <dgm:prSet/>
      <dgm:spPr/>
    </dgm:pt>
    <dgm:pt modelId="{E7CC477B-909C-4785-B51A-9C51B3C19638}" cxnId="{FD250D66-49DA-4329-BF00-3B7085F1555D}" type="sibTrans">
      <dgm:prSet/>
      <dgm:spPr/>
    </dgm:pt>
    <dgm:pt modelId="{1220AE3E-F8B6-4F8E-B0B5-36CCA0565756}">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河砂</a:t>
          </a:r>
        </a:p>
      </dgm:t>
    </dgm:pt>
    <dgm:pt modelId="{2F41D056-68AC-4192-ADAA-F72739FAB48B}" cxnId="{1DB46823-8AF0-4432-A32C-34FD7DD003DE}" type="parTrans">
      <dgm:prSet/>
      <dgm:spPr/>
    </dgm:pt>
    <dgm:pt modelId="{323ECF6B-7788-4E49-B626-8407E9A7CAAC}" cxnId="{1DB46823-8AF0-4432-A32C-34FD7DD003DE}" type="sibTrans">
      <dgm:prSet/>
      <dgm:spPr/>
    </dgm:pt>
    <dgm:pt modelId="{0BC54B6F-4605-43B8-B5E8-2683E4C7EA43}">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海砂</a:t>
          </a:r>
        </a:p>
      </dgm:t>
    </dgm:pt>
    <dgm:pt modelId="{B1E6B82F-C7E6-40EA-BC5E-731718236E7A}" cxnId="{80B23F15-2432-4D34-92B0-A8263F02546F}" type="parTrans">
      <dgm:prSet/>
      <dgm:spPr/>
    </dgm:pt>
    <dgm:pt modelId="{385660EB-6D45-4C47-AD18-38E1FBAE048A}" cxnId="{80B23F15-2432-4D34-92B0-A8263F02546F}" type="sibTrans">
      <dgm:prSet/>
      <dgm:spPr/>
    </dgm:pt>
    <dgm:pt modelId="{D09DAF94-94E3-4F57-A584-CE46D2CF13B5}">
      <dgm:prSet/>
      <dgm:spPr/>
      <dgm:t>
        <a:bodyPr vert="horz" wrap="square" lIns="0" tIns="0" rIns="0" bIns="0" anchor="ctr"/>
        <a:lstStyle/>
        <a:p>
          <a:pPr lvl="0" algn="ctr"/>
          <a:r>
            <a:rPr lang="zh-CN" altLang="en-US" dirty="0">
              <a:solidFill>
                <a:schemeClr val="tx1"/>
              </a:solidFill>
              <a:latin typeface="Arial" panose="020B0604020202020204" pitchFamily="34" charset="0"/>
              <a:ea typeface="宋体" panose="02010600030101010101" pitchFamily="2" charset="-122"/>
            </a:rPr>
            <a:t>　</a:t>
          </a:r>
          <a:r>
            <a:rPr lang="zh-CN" altLang="en-US" b="1" dirty="0">
              <a:solidFill>
                <a:schemeClr val="tx1"/>
              </a:solidFill>
              <a:latin typeface="Arial" panose="020B0604020202020204" pitchFamily="34" charset="0"/>
              <a:ea typeface="宋体" panose="02010600030101010101" pitchFamily="2" charset="-122"/>
            </a:rPr>
            <a:t>湖</a:t>
          </a:r>
          <a:r>
            <a:rPr lang="zh-CN" altLang="en-US" b="1" dirty="0">
              <a:solidFill>
                <a:schemeClr val="tx1"/>
              </a:solidFill>
              <a:latin typeface="Arial" panose="020B0604020202020204" pitchFamily="34" charset="0"/>
              <a:ea typeface="楷体_GB2312" pitchFamily="49" charset="-122"/>
            </a:rPr>
            <a:t>砂</a:t>
          </a:r>
        </a:p>
      </dgm:t>
    </dgm:pt>
    <dgm:pt modelId="{77746DBA-331E-44CA-967A-F1D385B5B933}" cxnId="{E1487294-5D29-443D-BC12-1201FFED78DE}" type="parTrans">
      <dgm:prSet/>
      <dgm:spPr/>
    </dgm:pt>
    <dgm:pt modelId="{D6AA80CC-5004-4D1D-9537-369F1BB30CCC}" cxnId="{E1487294-5D29-443D-BC12-1201FFED78DE}" type="sibTrans">
      <dgm:prSet/>
      <dgm:spPr/>
    </dgm:pt>
    <dgm:pt modelId="{35EAACE9-F952-4DDD-BDA5-B490DAB3757D}">
      <dgm:prSet/>
      <dgm:spPr/>
      <dgm:t>
        <a:bodyPr vert="horz" wrap="square" lIns="0" tIns="0" rIns="0" bIns="0" anchor="ctr"/>
        <a:lstStyle/>
        <a:p>
          <a:pPr lvl="0" algn="ctr"/>
          <a:r>
            <a:rPr lang="zh-CN" altLang="en-US" b="1" dirty="0">
              <a:solidFill>
                <a:schemeClr val="tx1"/>
              </a:solidFill>
              <a:latin typeface="Arial" panose="020B0604020202020204" pitchFamily="34" charset="0"/>
              <a:ea typeface="宋体" panose="02010600030101010101" pitchFamily="2" charset="-122"/>
            </a:rPr>
            <a:t>山</a:t>
          </a:r>
          <a:r>
            <a:rPr lang="zh-CN" altLang="en-US" b="1" dirty="0">
              <a:solidFill>
                <a:schemeClr val="tx1"/>
              </a:solidFill>
              <a:latin typeface="Arial" panose="020B0604020202020204" pitchFamily="34" charset="0"/>
              <a:ea typeface="楷体_GB2312" pitchFamily="49" charset="-122"/>
            </a:rPr>
            <a:t>砂</a:t>
          </a:r>
        </a:p>
      </dgm:t>
    </dgm:pt>
    <dgm:pt modelId="{5C162A8D-8AC8-46BD-B0F1-F0286E18C654}" cxnId="{56804CD8-D683-46F4-BB8E-AD02129A593B}" type="parTrans">
      <dgm:prSet/>
      <dgm:spPr/>
    </dgm:pt>
    <dgm:pt modelId="{873891DC-39C1-47FE-86FE-4528E16EAE73}" cxnId="{56804CD8-D683-46F4-BB8E-AD02129A593B}" type="sibTrans">
      <dgm:prSet/>
      <dgm:spPr/>
    </dgm:pt>
    <dgm:pt modelId="{944785C8-750E-4713-8C7A-A46E90F4B256}" type="pres">
      <dgm:prSet presAssocID="{D546E078-3A28-4E55-8EB5-AF8D8C589F3B}" presName="hierChild1" presStyleCnt="0">
        <dgm:presLayoutVars>
          <dgm:orgChart val="1"/>
          <dgm:chPref val="1"/>
          <dgm:dir/>
          <dgm:animOne val="branch"/>
          <dgm:animLvl val="lvl"/>
          <dgm:resizeHandles/>
        </dgm:presLayoutVars>
      </dgm:prSet>
      <dgm:spPr/>
    </dgm:pt>
    <dgm:pt modelId="{1BB80C66-AC3F-4F12-8D2F-3F88964FA9F9}" type="pres">
      <dgm:prSet presAssocID="{47865AD2-DA66-4215-BF1D-CCCB8A897A56}" presName="hierRoot1" presStyleCnt="0">
        <dgm:presLayoutVars>
          <dgm:hierBranch val="r"/>
        </dgm:presLayoutVars>
      </dgm:prSet>
      <dgm:spPr/>
    </dgm:pt>
    <dgm:pt modelId="{71F5EF68-A4EE-48C0-B0B3-3E3800515BC4}" type="pres">
      <dgm:prSet presAssocID="{47865AD2-DA66-4215-BF1D-CCCB8A897A56}" presName="rootComposite1" presStyleCnt="0"/>
      <dgm:spPr/>
    </dgm:pt>
    <dgm:pt modelId="{2C226E44-FEE3-4AA6-9BC2-1D93A891C049}" type="pres">
      <dgm:prSet presAssocID="{47865AD2-DA66-4215-BF1D-CCCB8A897A56}" presName="rootText1" presStyleLbl="node0" presStyleIdx="0" presStyleCnt="1">
        <dgm:presLayoutVars>
          <dgm:chPref val="3"/>
        </dgm:presLayoutVars>
      </dgm:prSet>
      <dgm:spPr/>
      <dgm:t>
        <a:bodyPr/>
        <a:lstStyle/>
        <a:p>
          <a:endParaRPr lang="zh-CN" altLang="en-US"/>
        </a:p>
      </dgm:t>
    </dgm:pt>
    <dgm:pt modelId="{33CFBF77-18BE-4641-B6BD-2DCBDD9E7075}" type="pres">
      <dgm:prSet presAssocID="{47865AD2-DA66-4215-BF1D-CCCB8A897A56}" presName="rootConnector1" presStyleLbl="node1" presStyleIdx="0" presStyleCnt="0"/>
      <dgm:spPr/>
      <dgm:t>
        <a:bodyPr/>
        <a:lstStyle/>
        <a:p>
          <a:endParaRPr lang="zh-CN" altLang="en-US"/>
        </a:p>
      </dgm:t>
    </dgm:pt>
    <dgm:pt modelId="{9ED0FF82-4A53-4D2C-ACB6-ECD010B2F673}" type="pres">
      <dgm:prSet presAssocID="{47865AD2-DA66-4215-BF1D-CCCB8A897A56}" presName="hierChild2" presStyleCnt="0"/>
      <dgm:spPr/>
    </dgm:pt>
    <dgm:pt modelId="{75288B8C-583E-4B7C-9086-0FA7579C5293}" type="pres">
      <dgm:prSet presAssocID="{2F41D056-68AC-4192-ADAA-F72739FAB48B}" presName="Name50" presStyleLbl="parChTrans1D2" presStyleIdx="0" presStyleCnt="4"/>
      <dgm:spPr/>
    </dgm:pt>
    <dgm:pt modelId="{E3BF1A10-6BAD-4A32-89F5-9374F9D18374}" type="pres">
      <dgm:prSet presAssocID="{1220AE3E-F8B6-4F8E-B0B5-36CCA0565756}" presName="hierRoot2" presStyleCnt="0">
        <dgm:presLayoutVars>
          <dgm:hierBranch/>
        </dgm:presLayoutVars>
      </dgm:prSet>
      <dgm:spPr/>
    </dgm:pt>
    <dgm:pt modelId="{E15F91DA-A783-4860-8357-03F96F59B342}" type="pres">
      <dgm:prSet presAssocID="{1220AE3E-F8B6-4F8E-B0B5-36CCA0565756}" presName="rootComposite" presStyleCnt="0"/>
      <dgm:spPr/>
    </dgm:pt>
    <dgm:pt modelId="{DA2C18EE-CF52-4555-8CFE-12A59FDA1E45}" type="pres">
      <dgm:prSet presAssocID="{1220AE3E-F8B6-4F8E-B0B5-36CCA0565756}" presName="rootText" presStyleLbl="node2" presStyleIdx="0" presStyleCnt="4">
        <dgm:presLayoutVars>
          <dgm:chPref val="3"/>
        </dgm:presLayoutVars>
      </dgm:prSet>
      <dgm:spPr/>
      <dgm:t>
        <a:bodyPr/>
        <a:lstStyle/>
        <a:p>
          <a:endParaRPr lang="zh-CN" altLang="en-US"/>
        </a:p>
      </dgm:t>
    </dgm:pt>
    <dgm:pt modelId="{7E0AC085-B30B-4983-8F64-6AE336D9BFB4}" type="pres">
      <dgm:prSet presAssocID="{1220AE3E-F8B6-4F8E-B0B5-36CCA0565756}" presName="rootConnector" presStyleLbl="node2" presStyleIdx="0" presStyleCnt="4"/>
      <dgm:spPr/>
      <dgm:t>
        <a:bodyPr/>
        <a:lstStyle/>
        <a:p>
          <a:endParaRPr lang="zh-CN" altLang="en-US"/>
        </a:p>
      </dgm:t>
    </dgm:pt>
    <dgm:pt modelId="{BCA4EA8B-B1B1-421A-B0BF-7F6562739FEA}" type="pres">
      <dgm:prSet presAssocID="{1220AE3E-F8B6-4F8E-B0B5-36CCA0565756}" presName="hierChild4" presStyleCnt="0"/>
      <dgm:spPr/>
    </dgm:pt>
    <dgm:pt modelId="{1954D59F-6165-4069-8271-2D4C38FDC522}" type="pres">
      <dgm:prSet presAssocID="{1220AE3E-F8B6-4F8E-B0B5-36CCA0565756}" presName="hierChild5" presStyleCnt="0"/>
      <dgm:spPr/>
    </dgm:pt>
    <dgm:pt modelId="{3784E366-7ED5-4E18-BFDE-C9604B915646}" type="pres">
      <dgm:prSet presAssocID="{B1E6B82F-C7E6-40EA-BC5E-731718236E7A}" presName="Name50" presStyleLbl="parChTrans1D2" presStyleIdx="1" presStyleCnt="4"/>
      <dgm:spPr/>
    </dgm:pt>
    <dgm:pt modelId="{15A5639D-71DB-4532-9EB2-E85E38A3E0AC}" type="pres">
      <dgm:prSet presAssocID="{0BC54B6F-4605-43B8-B5E8-2683E4C7EA43}" presName="hierRoot2" presStyleCnt="0">
        <dgm:presLayoutVars>
          <dgm:hierBranch/>
        </dgm:presLayoutVars>
      </dgm:prSet>
      <dgm:spPr/>
    </dgm:pt>
    <dgm:pt modelId="{FC79E7E8-9039-46F0-BA00-656D29AC38B4}" type="pres">
      <dgm:prSet presAssocID="{0BC54B6F-4605-43B8-B5E8-2683E4C7EA43}" presName="rootComposite" presStyleCnt="0"/>
      <dgm:spPr/>
    </dgm:pt>
    <dgm:pt modelId="{C1ECD867-D085-42AF-891C-6B07F799A51F}" type="pres">
      <dgm:prSet presAssocID="{0BC54B6F-4605-43B8-B5E8-2683E4C7EA43}" presName="rootText" presStyleLbl="node2" presStyleIdx="1" presStyleCnt="4">
        <dgm:presLayoutVars>
          <dgm:chPref val="3"/>
        </dgm:presLayoutVars>
      </dgm:prSet>
      <dgm:spPr/>
      <dgm:t>
        <a:bodyPr/>
        <a:lstStyle/>
        <a:p>
          <a:endParaRPr lang="zh-CN" altLang="en-US"/>
        </a:p>
      </dgm:t>
    </dgm:pt>
    <dgm:pt modelId="{8A163854-2457-471B-98C5-A330F74E517B}" type="pres">
      <dgm:prSet presAssocID="{0BC54B6F-4605-43B8-B5E8-2683E4C7EA43}" presName="rootConnector" presStyleLbl="node2" presStyleIdx="1" presStyleCnt="4"/>
      <dgm:spPr/>
      <dgm:t>
        <a:bodyPr/>
        <a:lstStyle/>
        <a:p>
          <a:endParaRPr lang="zh-CN" altLang="en-US"/>
        </a:p>
      </dgm:t>
    </dgm:pt>
    <dgm:pt modelId="{C6EB8C6D-F196-4756-B57A-FECB0A780E4E}" type="pres">
      <dgm:prSet presAssocID="{0BC54B6F-4605-43B8-B5E8-2683E4C7EA43}" presName="hierChild4" presStyleCnt="0"/>
      <dgm:spPr/>
    </dgm:pt>
    <dgm:pt modelId="{2F12BC8A-D4F5-416A-B5A0-39672E55A622}" type="pres">
      <dgm:prSet presAssocID="{0BC54B6F-4605-43B8-B5E8-2683E4C7EA43}" presName="hierChild5" presStyleCnt="0"/>
      <dgm:spPr/>
    </dgm:pt>
    <dgm:pt modelId="{50AF6748-C482-4537-9FDE-16DC708EBAD0}" type="pres">
      <dgm:prSet presAssocID="{77746DBA-331E-44CA-967A-F1D385B5B933}" presName="Name50" presStyleLbl="parChTrans1D2" presStyleIdx="2" presStyleCnt="4"/>
      <dgm:spPr/>
    </dgm:pt>
    <dgm:pt modelId="{89028528-CE1C-4D81-84AA-19905E09E469}" type="pres">
      <dgm:prSet presAssocID="{D09DAF94-94E3-4F57-A584-CE46D2CF13B5}" presName="hierRoot2" presStyleCnt="0">
        <dgm:presLayoutVars>
          <dgm:hierBranch/>
        </dgm:presLayoutVars>
      </dgm:prSet>
      <dgm:spPr/>
    </dgm:pt>
    <dgm:pt modelId="{AB31FA9E-C397-44A4-A8D2-F69AC4DD91C6}" type="pres">
      <dgm:prSet presAssocID="{D09DAF94-94E3-4F57-A584-CE46D2CF13B5}" presName="rootComposite" presStyleCnt="0"/>
      <dgm:spPr/>
    </dgm:pt>
    <dgm:pt modelId="{1FB1453E-F57E-4D4B-B23C-A7FF7C12A4A7}" type="pres">
      <dgm:prSet presAssocID="{D09DAF94-94E3-4F57-A584-CE46D2CF13B5}" presName="rootText" presStyleLbl="node2" presStyleIdx="2" presStyleCnt="4">
        <dgm:presLayoutVars>
          <dgm:chPref val="3"/>
        </dgm:presLayoutVars>
      </dgm:prSet>
      <dgm:spPr/>
      <dgm:t>
        <a:bodyPr/>
        <a:lstStyle/>
        <a:p>
          <a:endParaRPr lang="zh-CN" altLang="en-US"/>
        </a:p>
      </dgm:t>
    </dgm:pt>
    <dgm:pt modelId="{21CBC0EC-FF39-4A23-859D-A492C4DE34A9}" type="pres">
      <dgm:prSet presAssocID="{D09DAF94-94E3-4F57-A584-CE46D2CF13B5}" presName="rootConnector" presStyleLbl="node2" presStyleIdx="2" presStyleCnt="4"/>
      <dgm:spPr/>
      <dgm:t>
        <a:bodyPr/>
        <a:lstStyle/>
        <a:p>
          <a:endParaRPr lang="zh-CN" altLang="en-US"/>
        </a:p>
      </dgm:t>
    </dgm:pt>
    <dgm:pt modelId="{F9298A6B-390E-4E46-BAF5-D635DC188267}" type="pres">
      <dgm:prSet presAssocID="{D09DAF94-94E3-4F57-A584-CE46D2CF13B5}" presName="hierChild4" presStyleCnt="0"/>
      <dgm:spPr/>
    </dgm:pt>
    <dgm:pt modelId="{3F9A92D3-7C12-4358-8A34-3F14BCFE5FA5}" type="pres">
      <dgm:prSet presAssocID="{D09DAF94-94E3-4F57-A584-CE46D2CF13B5}" presName="hierChild5" presStyleCnt="0"/>
      <dgm:spPr/>
    </dgm:pt>
    <dgm:pt modelId="{69DF8269-4961-4ADC-83E5-5151346B818D}" type="pres">
      <dgm:prSet presAssocID="{5C162A8D-8AC8-46BD-B0F1-F0286E18C654}" presName="Name50" presStyleLbl="parChTrans1D2" presStyleIdx="3" presStyleCnt="4"/>
      <dgm:spPr/>
    </dgm:pt>
    <dgm:pt modelId="{E66F1B27-1AA1-4E8D-ACCC-5965DCF3A6CF}" type="pres">
      <dgm:prSet presAssocID="{35EAACE9-F952-4DDD-BDA5-B490DAB3757D}" presName="hierRoot2" presStyleCnt="0">
        <dgm:presLayoutVars>
          <dgm:hierBranch/>
        </dgm:presLayoutVars>
      </dgm:prSet>
      <dgm:spPr/>
    </dgm:pt>
    <dgm:pt modelId="{9B0DBDED-A171-4BA8-BB2D-9B55C909D5B0}" type="pres">
      <dgm:prSet presAssocID="{35EAACE9-F952-4DDD-BDA5-B490DAB3757D}" presName="rootComposite" presStyleCnt="0"/>
      <dgm:spPr/>
    </dgm:pt>
    <dgm:pt modelId="{BD9FAA18-13C5-450E-921F-D8C2037B734F}" type="pres">
      <dgm:prSet presAssocID="{35EAACE9-F952-4DDD-BDA5-B490DAB3757D}" presName="rootText" presStyleLbl="node2" presStyleIdx="3" presStyleCnt="4">
        <dgm:presLayoutVars>
          <dgm:chPref val="3"/>
        </dgm:presLayoutVars>
      </dgm:prSet>
      <dgm:spPr/>
      <dgm:t>
        <a:bodyPr/>
        <a:lstStyle/>
        <a:p>
          <a:endParaRPr lang="zh-CN" altLang="en-US"/>
        </a:p>
      </dgm:t>
    </dgm:pt>
    <dgm:pt modelId="{75511C3C-5F63-43ED-B85D-FBD9F9059757}" type="pres">
      <dgm:prSet presAssocID="{35EAACE9-F952-4DDD-BDA5-B490DAB3757D}" presName="rootConnector" presStyleLbl="node2" presStyleIdx="3" presStyleCnt="4"/>
      <dgm:spPr/>
      <dgm:t>
        <a:bodyPr/>
        <a:lstStyle/>
        <a:p>
          <a:endParaRPr lang="zh-CN" altLang="en-US"/>
        </a:p>
      </dgm:t>
    </dgm:pt>
    <dgm:pt modelId="{4479A991-D775-4377-BA1F-3D7CED8723DF}" type="pres">
      <dgm:prSet presAssocID="{35EAACE9-F952-4DDD-BDA5-B490DAB3757D}" presName="hierChild4" presStyleCnt="0"/>
      <dgm:spPr/>
    </dgm:pt>
    <dgm:pt modelId="{C72277E9-4053-492D-863E-056A664F697A}" type="pres">
      <dgm:prSet presAssocID="{35EAACE9-F952-4DDD-BDA5-B490DAB3757D}" presName="hierChild5" presStyleCnt="0"/>
      <dgm:spPr/>
    </dgm:pt>
    <dgm:pt modelId="{7F7E239E-75C3-43F2-86EE-AB47E4227FC7}" type="pres">
      <dgm:prSet presAssocID="{47865AD2-DA66-4215-BF1D-CCCB8A897A56}" presName="hierChild3" presStyleCnt="0"/>
      <dgm:spPr/>
    </dgm:pt>
  </dgm:ptLst>
  <dgm:cxnLst>
    <dgm:cxn modelId="{8B48B331-8E05-450D-8CFF-3A75A7FF3034}" type="presOf" srcId="{1220AE3E-F8B6-4F8E-B0B5-36CCA0565756}" destId="{7E0AC085-B30B-4983-8F64-6AE336D9BFB4}" srcOrd="1" destOrd="0" presId="urn:microsoft.com/office/officeart/2005/8/layout/orgChart1#1"/>
    <dgm:cxn modelId="{80B23F15-2432-4D34-92B0-A8263F02546F}" srcId="{47865AD2-DA66-4215-BF1D-CCCB8A897A56}" destId="{0BC54B6F-4605-43B8-B5E8-2683E4C7EA43}" srcOrd="1" destOrd="0" parTransId="{B1E6B82F-C7E6-40EA-BC5E-731718236E7A}" sibTransId="{385660EB-6D45-4C47-AD18-38E1FBAE048A}"/>
    <dgm:cxn modelId="{ADE69E46-FBBA-4047-8C76-1CE620F3490D}" type="presOf" srcId="{47865AD2-DA66-4215-BF1D-CCCB8A897A56}" destId="{2C226E44-FEE3-4AA6-9BC2-1D93A891C049}" srcOrd="0" destOrd="0" presId="urn:microsoft.com/office/officeart/2005/8/layout/orgChart1#1"/>
    <dgm:cxn modelId="{FAE980F3-D4F4-4FEE-8BE0-FBD511E499CB}" type="presOf" srcId="{B1E6B82F-C7E6-40EA-BC5E-731718236E7A}" destId="{3784E366-7ED5-4E18-BFDE-C9604B915646}" srcOrd="0" destOrd="0" presId="urn:microsoft.com/office/officeart/2005/8/layout/orgChart1#1"/>
    <dgm:cxn modelId="{31B5B6AA-CB9D-457C-9F87-9294AA21FB8C}" type="presOf" srcId="{47865AD2-DA66-4215-BF1D-CCCB8A897A56}" destId="{33CFBF77-18BE-4641-B6BD-2DCBDD9E7075}" srcOrd="1" destOrd="0" presId="urn:microsoft.com/office/officeart/2005/8/layout/orgChart1#1"/>
    <dgm:cxn modelId="{3659B7FD-CAA6-438E-BB84-3BD21A08C23F}" type="presOf" srcId="{35EAACE9-F952-4DDD-BDA5-B490DAB3757D}" destId="{75511C3C-5F63-43ED-B85D-FBD9F9059757}" srcOrd="1" destOrd="0" presId="urn:microsoft.com/office/officeart/2005/8/layout/orgChart1#1"/>
    <dgm:cxn modelId="{E1487294-5D29-443D-BC12-1201FFED78DE}" srcId="{47865AD2-DA66-4215-BF1D-CCCB8A897A56}" destId="{D09DAF94-94E3-4F57-A584-CE46D2CF13B5}" srcOrd="2" destOrd="0" parTransId="{77746DBA-331E-44CA-967A-F1D385B5B933}" sibTransId="{D6AA80CC-5004-4D1D-9537-369F1BB30CCC}"/>
    <dgm:cxn modelId="{9272BAD2-EF2A-4D9D-BEDA-37D2028052BD}" type="presOf" srcId="{0BC54B6F-4605-43B8-B5E8-2683E4C7EA43}" destId="{8A163854-2457-471B-98C5-A330F74E517B}" srcOrd="1" destOrd="0" presId="urn:microsoft.com/office/officeart/2005/8/layout/orgChart1#1"/>
    <dgm:cxn modelId="{80A7DBB9-EC98-4BF3-95A4-64CFDBA120D7}" type="presOf" srcId="{D09DAF94-94E3-4F57-A584-CE46D2CF13B5}" destId="{21CBC0EC-FF39-4A23-859D-A492C4DE34A9}" srcOrd="1" destOrd="0" presId="urn:microsoft.com/office/officeart/2005/8/layout/orgChart1#1"/>
    <dgm:cxn modelId="{9256FF51-3D79-4697-9935-496DC9B88DFC}" type="presOf" srcId="{D546E078-3A28-4E55-8EB5-AF8D8C589F3B}" destId="{944785C8-750E-4713-8C7A-A46E90F4B256}" srcOrd="0" destOrd="0" presId="urn:microsoft.com/office/officeart/2005/8/layout/orgChart1#1"/>
    <dgm:cxn modelId="{58649747-C45B-4D4B-94FD-421B68B1A767}" type="presOf" srcId="{1220AE3E-F8B6-4F8E-B0B5-36CCA0565756}" destId="{DA2C18EE-CF52-4555-8CFE-12A59FDA1E45}" srcOrd="0" destOrd="0" presId="urn:microsoft.com/office/officeart/2005/8/layout/orgChart1#1"/>
    <dgm:cxn modelId="{48E83D7A-6657-4DE2-9597-A79D3A4657E6}" type="presOf" srcId="{2F41D056-68AC-4192-ADAA-F72739FAB48B}" destId="{75288B8C-583E-4B7C-9086-0FA7579C5293}" srcOrd="0" destOrd="0" presId="urn:microsoft.com/office/officeart/2005/8/layout/orgChart1#1"/>
    <dgm:cxn modelId="{44677D49-5F83-4860-9D80-25E5B78082D1}" type="presOf" srcId="{5C162A8D-8AC8-46BD-B0F1-F0286E18C654}" destId="{69DF8269-4961-4ADC-83E5-5151346B818D}" srcOrd="0" destOrd="0" presId="urn:microsoft.com/office/officeart/2005/8/layout/orgChart1#1"/>
    <dgm:cxn modelId="{C7AB76F6-E801-4DF0-971C-F7502370EF68}" type="presOf" srcId="{0BC54B6F-4605-43B8-B5E8-2683E4C7EA43}" destId="{C1ECD867-D085-42AF-891C-6B07F799A51F}" srcOrd="0" destOrd="0" presId="urn:microsoft.com/office/officeart/2005/8/layout/orgChart1#1"/>
    <dgm:cxn modelId="{FD250D66-49DA-4329-BF00-3B7085F1555D}" srcId="{D546E078-3A28-4E55-8EB5-AF8D8C589F3B}" destId="{47865AD2-DA66-4215-BF1D-CCCB8A897A56}" srcOrd="0" destOrd="0" parTransId="{65BB0079-2F2D-4EA2-9DAF-D3E31F0516DF}" sibTransId="{E7CC477B-909C-4785-B51A-9C51B3C19638}"/>
    <dgm:cxn modelId="{56804CD8-D683-46F4-BB8E-AD02129A593B}" srcId="{47865AD2-DA66-4215-BF1D-CCCB8A897A56}" destId="{35EAACE9-F952-4DDD-BDA5-B490DAB3757D}" srcOrd="3" destOrd="0" parTransId="{5C162A8D-8AC8-46BD-B0F1-F0286E18C654}" sibTransId="{873891DC-39C1-47FE-86FE-4528E16EAE73}"/>
    <dgm:cxn modelId="{CADC72E4-50C1-4BDC-8827-53909A6823A1}" type="presOf" srcId="{35EAACE9-F952-4DDD-BDA5-B490DAB3757D}" destId="{BD9FAA18-13C5-450E-921F-D8C2037B734F}" srcOrd="0" destOrd="0" presId="urn:microsoft.com/office/officeart/2005/8/layout/orgChart1#1"/>
    <dgm:cxn modelId="{1DB46823-8AF0-4432-A32C-34FD7DD003DE}" srcId="{47865AD2-DA66-4215-BF1D-CCCB8A897A56}" destId="{1220AE3E-F8B6-4F8E-B0B5-36CCA0565756}" srcOrd="0" destOrd="0" parTransId="{2F41D056-68AC-4192-ADAA-F72739FAB48B}" sibTransId="{323ECF6B-7788-4E49-B626-8407E9A7CAAC}"/>
    <dgm:cxn modelId="{C810D0AC-5C06-41BD-BEFD-E0DBC7E3A604}" type="presOf" srcId="{D09DAF94-94E3-4F57-A584-CE46D2CF13B5}" destId="{1FB1453E-F57E-4D4B-B23C-A7FF7C12A4A7}" srcOrd="0" destOrd="0" presId="urn:microsoft.com/office/officeart/2005/8/layout/orgChart1#1"/>
    <dgm:cxn modelId="{DFCC8DBD-8B2E-4BB6-84D3-11875F239CEF}" type="presOf" srcId="{77746DBA-331E-44CA-967A-F1D385B5B933}" destId="{50AF6748-C482-4537-9FDE-16DC708EBAD0}" srcOrd="0" destOrd="0" presId="urn:microsoft.com/office/officeart/2005/8/layout/orgChart1#1"/>
    <dgm:cxn modelId="{F3CA7E4C-065C-4142-8992-CEAA9CBA510A}" type="presParOf" srcId="{944785C8-750E-4713-8C7A-A46E90F4B256}" destId="{1BB80C66-AC3F-4F12-8D2F-3F88964FA9F9}" srcOrd="0" destOrd="0" presId="urn:microsoft.com/office/officeart/2005/8/layout/orgChart1#1"/>
    <dgm:cxn modelId="{71914DAF-526A-4D63-80EE-6DE120A27778}" type="presParOf" srcId="{1BB80C66-AC3F-4F12-8D2F-3F88964FA9F9}" destId="{71F5EF68-A4EE-48C0-B0B3-3E3800515BC4}" srcOrd="0" destOrd="0" presId="urn:microsoft.com/office/officeart/2005/8/layout/orgChart1#1"/>
    <dgm:cxn modelId="{6F1AA5C5-3040-4766-BD8F-5D6F95D7B838}" type="presParOf" srcId="{71F5EF68-A4EE-48C0-B0B3-3E3800515BC4}" destId="{2C226E44-FEE3-4AA6-9BC2-1D93A891C049}" srcOrd="0" destOrd="0" presId="urn:microsoft.com/office/officeart/2005/8/layout/orgChart1#1"/>
    <dgm:cxn modelId="{06F5689B-39BF-477C-9867-D555F04CE55C}" type="presParOf" srcId="{71F5EF68-A4EE-48C0-B0B3-3E3800515BC4}" destId="{33CFBF77-18BE-4641-B6BD-2DCBDD9E7075}" srcOrd="1" destOrd="0" presId="urn:microsoft.com/office/officeart/2005/8/layout/orgChart1#1"/>
    <dgm:cxn modelId="{FEBB68E4-AD7E-46C4-86E8-10400F3D56AA}" type="presParOf" srcId="{1BB80C66-AC3F-4F12-8D2F-3F88964FA9F9}" destId="{9ED0FF82-4A53-4D2C-ACB6-ECD010B2F673}" srcOrd="1" destOrd="0" presId="urn:microsoft.com/office/officeart/2005/8/layout/orgChart1#1"/>
    <dgm:cxn modelId="{EFF1E614-01F1-4D2F-A8E9-4FF2AE855122}" type="presParOf" srcId="{9ED0FF82-4A53-4D2C-ACB6-ECD010B2F673}" destId="{75288B8C-583E-4B7C-9086-0FA7579C5293}" srcOrd="0" destOrd="0" presId="urn:microsoft.com/office/officeart/2005/8/layout/orgChart1#1"/>
    <dgm:cxn modelId="{AE5DF3A6-202A-4388-9CBA-19818391FA39}" type="presParOf" srcId="{9ED0FF82-4A53-4D2C-ACB6-ECD010B2F673}" destId="{E3BF1A10-6BAD-4A32-89F5-9374F9D18374}" srcOrd="1" destOrd="0" presId="urn:microsoft.com/office/officeart/2005/8/layout/orgChart1#1"/>
    <dgm:cxn modelId="{83229FBA-0A8D-46FF-9A5B-A965D2E920B3}" type="presParOf" srcId="{E3BF1A10-6BAD-4A32-89F5-9374F9D18374}" destId="{E15F91DA-A783-4860-8357-03F96F59B342}" srcOrd="0" destOrd="0" presId="urn:microsoft.com/office/officeart/2005/8/layout/orgChart1#1"/>
    <dgm:cxn modelId="{64A15F42-8676-434B-9F97-3DACBCFA4A15}" type="presParOf" srcId="{E15F91DA-A783-4860-8357-03F96F59B342}" destId="{DA2C18EE-CF52-4555-8CFE-12A59FDA1E45}" srcOrd="0" destOrd="0" presId="urn:microsoft.com/office/officeart/2005/8/layout/orgChart1#1"/>
    <dgm:cxn modelId="{C5914D4A-D881-4191-9D6C-9E041939B0BD}" type="presParOf" srcId="{E15F91DA-A783-4860-8357-03F96F59B342}" destId="{7E0AC085-B30B-4983-8F64-6AE336D9BFB4}" srcOrd="1" destOrd="0" presId="urn:microsoft.com/office/officeart/2005/8/layout/orgChart1#1"/>
    <dgm:cxn modelId="{10DEA8E3-7CC5-4C2D-9852-38EA1579FCA8}" type="presParOf" srcId="{E3BF1A10-6BAD-4A32-89F5-9374F9D18374}" destId="{BCA4EA8B-B1B1-421A-B0BF-7F6562739FEA}" srcOrd="1" destOrd="0" presId="urn:microsoft.com/office/officeart/2005/8/layout/orgChart1#1"/>
    <dgm:cxn modelId="{C2808FD3-AEF4-4B7A-BAD3-A14FFB4BE40E}" type="presParOf" srcId="{E3BF1A10-6BAD-4A32-89F5-9374F9D18374}" destId="{1954D59F-6165-4069-8271-2D4C38FDC522}" srcOrd="2" destOrd="0" presId="urn:microsoft.com/office/officeart/2005/8/layout/orgChart1#1"/>
    <dgm:cxn modelId="{8FC62995-B3DC-49CC-AE07-A6A80DDB8B51}" type="presParOf" srcId="{9ED0FF82-4A53-4D2C-ACB6-ECD010B2F673}" destId="{3784E366-7ED5-4E18-BFDE-C9604B915646}" srcOrd="2" destOrd="0" presId="urn:microsoft.com/office/officeart/2005/8/layout/orgChart1#1"/>
    <dgm:cxn modelId="{9410AE14-0962-4DB6-AEA8-BB7CAB567122}" type="presParOf" srcId="{9ED0FF82-4A53-4D2C-ACB6-ECD010B2F673}" destId="{15A5639D-71DB-4532-9EB2-E85E38A3E0AC}" srcOrd="3" destOrd="0" presId="urn:microsoft.com/office/officeart/2005/8/layout/orgChart1#1"/>
    <dgm:cxn modelId="{F108809D-4545-484E-AA8A-C2B3858F3C65}" type="presParOf" srcId="{15A5639D-71DB-4532-9EB2-E85E38A3E0AC}" destId="{FC79E7E8-9039-46F0-BA00-656D29AC38B4}" srcOrd="0" destOrd="0" presId="urn:microsoft.com/office/officeart/2005/8/layout/orgChart1#1"/>
    <dgm:cxn modelId="{552680E6-DA81-4E9F-8D99-688C160C7FBE}" type="presParOf" srcId="{FC79E7E8-9039-46F0-BA00-656D29AC38B4}" destId="{C1ECD867-D085-42AF-891C-6B07F799A51F}" srcOrd="0" destOrd="0" presId="urn:microsoft.com/office/officeart/2005/8/layout/orgChart1#1"/>
    <dgm:cxn modelId="{FFF8ACA2-5DCB-4C02-8F98-7EF23AB32E9A}" type="presParOf" srcId="{FC79E7E8-9039-46F0-BA00-656D29AC38B4}" destId="{8A163854-2457-471B-98C5-A330F74E517B}" srcOrd="1" destOrd="0" presId="urn:microsoft.com/office/officeart/2005/8/layout/orgChart1#1"/>
    <dgm:cxn modelId="{B311C844-A910-4B5C-AA92-0CD61BEBFDE2}" type="presParOf" srcId="{15A5639D-71DB-4532-9EB2-E85E38A3E0AC}" destId="{C6EB8C6D-F196-4756-B57A-FECB0A780E4E}" srcOrd="1" destOrd="0" presId="urn:microsoft.com/office/officeart/2005/8/layout/orgChart1#1"/>
    <dgm:cxn modelId="{180A5366-524F-4237-A849-1BCFE141722C}" type="presParOf" srcId="{15A5639D-71DB-4532-9EB2-E85E38A3E0AC}" destId="{2F12BC8A-D4F5-416A-B5A0-39672E55A622}" srcOrd="2" destOrd="0" presId="urn:microsoft.com/office/officeart/2005/8/layout/orgChart1#1"/>
    <dgm:cxn modelId="{CE4B5CA6-A21F-4C5C-A0B0-D90C4E436219}" type="presParOf" srcId="{9ED0FF82-4A53-4D2C-ACB6-ECD010B2F673}" destId="{50AF6748-C482-4537-9FDE-16DC708EBAD0}" srcOrd="4" destOrd="0" presId="urn:microsoft.com/office/officeart/2005/8/layout/orgChart1#1"/>
    <dgm:cxn modelId="{BC5E866E-379E-4A5E-A163-4A20D938E2F7}" type="presParOf" srcId="{9ED0FF82-4A53-4D2C-ACB6-ECD010B2F673}" destId="{89028528-CE1C-4D81-84AA-19905E09E469}" srcOrd="5" destOrd="0" presId="urn:microsoft.com/office/officeart/2005/8/layout/orgChart1#1"/>
    <dgm:cxn modelId="{FBA51BD1-D87F-4FC7-994B-5387F5A3630D}" type="presParOf" srcId="{89028528-CE1C-4D81-84AA-19905E09E469}" destId="{AB31FA9E-C397-44A4-A8D2-F69AC4DD91C6}" srcOrd="0" destOrd="0" presId="urn:microsoft.com/office/officeart/2005/8/layout/orgChart1#1"/>
    <dgm:cxn modelId="{0639E9A2-B02B-4C87-AB2D-5E78483D96B9}" type="presParOf" srcId="{AB31FA9E-C397-44A4-A8D2-F69AC4DD91C6}" destId="{1FB1453E-F57E-4D4B-B23C-A7FF7C12A4A7}" srcOrd="0" destOrd="0" presId="urn:microsoft.com/office/officeart/2005/8/layout/orgChart1#1"/>
    <dgm:cxn modelId="{4E811AFD-50FF-4376-81FA-4C40528C5CDD}" type="presParOf" srcId="{AB31FA9E-C397-44A4-A8D2-F69AC4DD91C6}" destId="{21CBC0EC-FF39-4A23-859D-A492C4DE34A9}" srcOrd="1" destOrd="0" presId="urn:microsoft.com/office/officeart/2005/8/layout/orgChart1#1"/>
    <dgm:cxn modelId="{E26DB05B-7195-4BB5-9933-6CE2AB3372D2}" type="presParOf" srcId="{89028528-CE1C-4D81-84AA-19905E09E469}" destId="{F9298A6B-390E-4E46-BAF5-D635DC188267}" srcOrd="1" destOrd="0" presId="urn:microsoft.com/office/officeart/2005/8/layout/orgChart1#1"/>
    <dgm:cxn modelId="{4C6F0BAC-9E23-4FFC-A156-AD075ED1FEE7}" type="presParOf" srcId="{89028528-CE1C-4D81-84AA-19905E09E469}" destId="{3F9A92D3-7C12-4358-8A34-3F14BCFE5FA5}" srcOrd="2" destOrd="0" presId="urn:microsoft.com/office/officeart/2005/8/layout/orgChart1#1"/>
    <dgm:cxn modelId="{47B0DA32-4FB1-40E9-9F8E-C5A7575B09BB}" type="presParOf" srcId="{9ED0FF82-4A53-4D2C-ACB6-ECD010B2F673}" destId="{69DF8269-4961-4ADC-83E5-5151346B818D}" srcOrd="6" destOrd="0" presId="urn:microsoft.com/office/officeart/2005/8/layout/orgChart1#1"/>
    <dgm:cxn modelId="{202ADD6B-46E6-4F6B-AC68-862D954F7228}" type="presParOf" srcId="{9ED0FF82-4A53-4D2C-ACB6-ECD010B2F673}" destId="{E66F1B27-1AA1-4E8D-ACCC-5965DCF3A6CF}" srcOrd="7" destOrd="0" presId="urn:microsoft.com/office/officeart/2005/8/layout/orgChart1#1"/>
    <dgm:cxn modelId="{2731DA1E-8CF4-44FF-8BE5-B35DDCA69349}" type="presParOf" srcId="{E66F1B27-1AA1-4E8D-ACCC-5965DCF3A6CF}" destId="{9B0DBDED-A171-4BA8-BB2D-9B55C909D5B0}" srcOrd="0" destOrd="0" presId="urn:microsoft.com/office/officeart/2005/8/layout/orgChart1#1"/>
    <dgm:cxn modelId="{5DB28FBC-BF49-4434-B7E4-21CDEB1BDC42}" type="presParOf" srcId="{9B0DBDED-A171-4BA8-BB2D-9B55C909D5B0}" destId="{BD9FAA18-13C5-450E-921F-D8C2037B734F}" srcOrd="0" destOrd="0" presId="urn:microsoft.com/office/officeart/2005/8/layout/orgChart1#1"/>
    <dgm:cxn modelId="{5D5A8342-B9BE-4823-9329-F741469AEFFA}" type="presParOf" srcId="{9B0DBDED-A171-4BA8-BB2D-9B55C909D5B0}" destId="{75511C3C-5F63-43ED-B85D-FBD9F9059757}" srcOrd="1" destOrd="0" presId="urn:microsoft.com/office/officeart/2005/8/layout/orgChart1#1"/>
    <dgm:cxn modelId="{F0D003CB-8106-4382-8A3B-0E6A1D829888}" type="presParOf" srcId="{E66F1B27-1AA1-4E8D-ACCC-5965DCF3A6CF}" destId="{4479A991-D775-4377-BA1F-3D7CED8723DF}" srcOrd="1" destOrd="0" presId="urn:microsoft.com/office/officeart/2005/8/layout/orgChart1#1"/>
    <dgm:cxn modelId="{018CC3FF-1AD9-432D-81BF-011970635E5C}" type="presParOf" srcId="{E66F1B27-1AA1-4E8D-ACCC-5965DCF3A6CF}" destId="{C72277E9-4053-492D-863E-056A664F697A}" srcOrd="2" destOrd="0" presId="urn:microsoft.com/office/officeart/2005/8/layout/orgChart1#1"/>
    <dgm:cxn modelId="{0E254A44-4E6A-499B-A907-853BACA20CBE}" type="presParOf" srcId="{1BB80C66-AC3F-4F12-8D2F-3F88964FA9F9}" destId="{7F7E239E-75C3-43F2-86EE-AB47E4227FC7}" srcOrd="2" destOrd="0" presId="urn:microsoft.com/office/officeart/2005/8/layout/orgChart1#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B47D45-FABF-46E8-8F64-24669F9F2ADE}" type="doc">
      <dgm:prSet loTypeId="urn:microsoft.com/office/officeart/2005/8/layout/orgChart1#2" qsTypeId="urn:microsoft.com/office/officeart/2005/8/quickstyle/simple1#2" csTypeId="urn:microsoft.com/office/officeart/2005/8/colors/accent1_2#2"/>
      <dgm:spPr/>
    </dgm:pt>
    <dgm:pt modelId="{2469C94C-B84E-48C4-B6B5-5A16C8228272}">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人工砂</a:t>
          </a:r>
        </a:p>
      </dgm:t>
    </dgm:pt>
    <dgm:pt modelId="{21B5F013-36D0-45FC-AFAD-C7BF1F4D5356}" cxnId="{E53216CB-2CE7-486F-80FC-1159C92710A3}" type="parTrans">
      <dgm:prSet/>
      <dgm:spPr/>
    </dgm:pt>
    <dgm:pt modelId="{D5668A1C-3934-4447-9784-CAF8C743E767}" cxnId="{E53216CB-2CE7-486F-80FC-1159C92710A3}" type="sibTrans">
      <dgm:prSet/>
      <dgm:spPr/>
    </dgm:pt>
    <dgm:pt modelId="{A8C997E9-A43C-4604-B577-40A92F37A313}">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机制砂</a:t>
          </a:r>
        </a:p>
      </dgm:t>
    </dgm:pt>
    <dgm:pt modelId="{A5A6E345-384A-4B1B-840B-AF8CA4404EDF}" cxnId="{6ACEDF1E-837D-4769-9BED-2F9DCA1B3B3D}" type="parTrans">
      <dgm:prSet/>
      <dgm:spPr/>
    </dgm:pt>
    <dgm:pt modelId="{334656AB-49B5-40A1-AC84-45D2240C6620}" cxnId="{6ACEDF1E-837D-4769-9BED-2F9DCA1B3B3D}" type="sibTrans">
      <dgm:prSet/>
      <dgm:spPr/>
    </dgm:pt>
    <dgm:pt modelId="{4DDB0FFA-8EAA-4DC0-9735-DA5E76E97E33}">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混合砂</a:t>
          </a:r>
        </a:p>
      </dgm:t>
    </dgm:pt>
    <dgm:pt modelId="{E79B4220-C1A0-45B3-900B-D91D2D0D8B19}" cxnId="{FBC97724-5558-4002-B829-A8DFCC31DF50}" type="parTrans">
      <dgm:prSet/>
      <dgm:spPr/>
    </dgm:pt>
    <dgm:pt modelId="{AB0C5820-75A3-4C21-BB68-EF411F1AA2FC}" cxnId="{FBC97724-5558-4002-B829-A8DFCC31DF50}" type="sibTrans">
      <dgm:prSet/>
      <dgm:spPr/>
    </dgm:pt>
    <dgm:pt modelId="{D18D4CDA-205C-40BC-9FD5-99EE1D16637F}" type="pres">
      <dgm:prSet presAssocID="{BEB47D45-FABF-46E8-8F64-24669F9F2ADE}" presName="hierChild1" presStyleCnt="0">
        <dgm:presLayoutVars>
          <dgm:orgChart val="1"/>
          <dgm:chPref val="1"/>
          <dgm:dir/>
          <dgm:animOne val="branch"/>
          <dgm:animLvl val="lvl"/>
          <dgm:resizeHandles/>
        </dgm:presLayoutVars>
      </dgm:prSet>
      <dgm:spPr/>
    </dgm:pt>
    <dgm:pt modelId="{1AA983F9-FE61-40A0-84E7-57DEC9222FFB}" type="pres">
      <dgm:prSet presAssocID="{2469C94C-B84E-48C4-B6B5-5A16C8228272}" presName="hierRoot1" presStyleCnt="0">
        <dgm:presLayoutVars>
          <dgm:hierBranch val="r"/>
        </dgm:presLayoutVars>
      </dgm:prSet>
      <dgm:spPr/>
    </dgm:pt>
    <dgm:pt modelId="{A4FF7634-CD1C-4352-8C6D-3FEED10FA9F2}" type="pres">
      <dgm:prSet presAssocID="{2469C94C-B84E-48C4-B6B5-5A16C8228272}" presName="rootComposite1" presStyleCnt="0"/>
      <dgm:spPr/>
    </dgm:pt>
    <dgm:pt modelId="{D3AA5DBB-1EAB-48F9-A5D1-CE0CBB7F8B64}" type="pres">
      <dgm:prSet presAssocID="{2469C94C-B84E-48C4-B6B5-5A16C8228272}" presName="rootText1" presStyleLbl="node0" presStyleIdx="0" presStyleCnt="1">
        <dgm:presLayoutVars>
          <dgm:chPref val="3"/>
        </dgm:presLayoutVars>
      </dgm:prSet>
      <dgm:spPr/>
      <dgm:t>
        <a:bodyPr/>
        <a:lstStyle/>
        <a:p>
          <a:endParaRPr lang="zh-CN" altLang="en-US"/>
        </a:p>
      </dgm:t>
    </dgm:pt>
    <dgm:pt modelId="{51170E10-ADBE-421E-B71F-06F90A061A99}" type="pres">
      <dgm:prSet presAssocID="{2469C94C-B84E-48C4-B6B5-5A16C8228272}" presName="rootConnector1" presStyleLbl="node1" presStyleIdx="0" presStyleCnt="0"/>
      <dgm:spPr/>
      <dgm:t>
        <a:bodyPr/>
        <a:lstStyle/>
        <a:p>
          <a:endParaRPr lang="zh-CN" altLang="en-US"/>
        </a:p>
      </dgm:t>
    </dgm:pt>
    <dgm:pt modelId="{5B4D33BC-F857-4A25-94C7-1E94B3D74F18}" type="pres">
      <dgm:prSet presAssocID="{2469C94C-B84E-48C4-B6B5-5A16C8228272}" presName="hierChild2" presStyleCnt="0"/>
      <dgm:spPr/>
    </dgm:pt>
    <dgm:pt modelId="{53F4A3ED-977E-4EFC-8CC0-30689838A1E0}" type="pres">
      <dgm:prSet presAssocID="{A5A6E345-384A-4B1B-840B-AF8CA4404EDF}" presName="Name50" presStyleLbl="parChTrans1D2" presStyleIdx="0" presStyleCnt="2"/>
      <dgm:spPr/>
    </dgm:pt>
    <dgm:pt modelId="{1126ABE5-86AB-45F0-8930-665013C48EAB}" type="pres">
      <dgm:prSet presAssocID="{A8C997E9-A43C-4604-B577-40A92F37A313}" presName="hierRoot2" presStyleCnt="0">
        <dgm:presLayoutVars>
          <dgm:hierBranch/>
        </dgm:presLayoutVars>
      </dgm:prSet>
      <dgm:spPr/>
    </dgm:pt>
    <dgm:pt modelId="{7C8D70DA-DC65-47F1-98D2-3073F04481E7}" type="pres">
      <dgm:prSet presAssocID="{A8C997E9-A43C-4604-B577-40A92F37A313}" presName="rootComposite" presStyleCnt="0"/>
      <dgm:spPr/>
    </dgm:pt>
    <dgm:pt modelId="{8459125F-6058-4F7E-8117-C8D96592BFCB}" type="pres">
      <dgm:prSet presAssocID="{A8C997E9-A43C-4604-B577-40A92F37A313}" presName="rootText" presStyleLbl="node2" presStyleIdx="0" presStyleCnt="2">
        <dgm:presLayoutVars>
          <dgm:chPref val="3"/>
        </dgm:presLayoutVars>
      </dgm:prSet>
      <dgm:spPr/>
      <dgm:t>
        <a:bodyPr/>
        <a:lstStyle/>
        <a:p>
          <a:endParaRPr lang="zh-CN" altLang="en-US"/>
        </a:p>
      </dgm:t>
    </dgm:pt>
    <dgm:pt modelId="{0B524D05-04CA-4D66-98C6-B72C86848891}" type="pres">
      <dgm:prSet presAssocID="{A8C997E9-A43C-4604-B577-40A92F37A313}" presName="rootConnector" presStyleLbl="node2" presStyleIdx="0" presStyleCnt="2"/>
      <dgm:spPr/>
      <dgm:t>
        <a:bodyPr/>
        <a:lstStyle/>
        <a:p>
          <a:endParaRPr lang="zh-CN" altLang="en-US"/>
        </a:p>
      </dgm:t>
    </dgm:pt>
    <dgm:pt modelId="{6FF1C544-27E2-4ABF-9965-141591F68D71}" type="pres">
      <dgm:prSet presAssocID="{A8C997E9-A43C-4604-B577-40A92F37A313}" presName="hierChild4" presStyleCnt="0"/>
      <dgm:spPr/>
    </dgm:pt>
    <dgm:pt modelId="{18282A84-D266-4FD3-8792-6A09F8A70FF8}" type="pres">
      <dgm:prSet presAssocID="{A8C997E9-A43C-4604-B577-40A92F37A313}" presName="hierChild5" presStyleCnt="0"/>
      <dgm:spPr/>
    </dgm:pt>
    <dgm:pt modelId="{5DDFC622-E6BA-44B6-9EE7-14D9E9F355F6}" type="pres">
      <dgm:prSet presAssocID="{E79B4220-C1A0-45B3-900B-D91D2D0D8B19}" presName="Name50" presStyleLbl="parChTrans1D2" presStyleIdx="1" presStyleCnt="2"/>
      <dgm:spPr/>
    </dgm:pt>
    <dgm:pt modelId="{8FB9315F-2235-4438-B04F-4B5E6BC3D140}" type="pres">
      <dgm:prSet presAssocID="{4DDB0FFA-8EAA-4DC0-9735-DA5E76E97E33}" presName="hierRoot2" presStyleCnt="0">
        <dgm:presLayoutVars>
          <dgm:hierBranch/>
        </dgm:presLayoutVars>
      </dgm:prSet>
      <dgm:spPr/>
    </dgm:pt>
    <dgm:pt modelId="{01FEFFC6-0D6A-464A-A0D2-02B11749BBEB}" type="pres">
      <dgm:prSet presAssocID="{4DDB0FFA-8EAA-4DC0-9735-DA5E76E97E33}" presName="rootComposite" presStyleCnt="0"/>
      <dgm:spPr/>
    </dgm:pt>
    <dgm:pt modelId="{B0CDD3DF-FEF7-44A8-80AA-E97384F7E4BA}" type="pres">
      <dgm:prSet presAssocID="{4DDB0FFA-8EAA-4DC0-9735-DA5E76E97E33}" presName="rootText" presStyleLbl="node2" presStyleIdx="1" presStyleCnt="2">
        <dgm:presLayoutVars>
          <dgm:chPref val="3"/>
        </dgm:presLayoutVars>
      </dgm:prSet>
      <dgm:spPr/>
      <dgm:t>
        <a:bodyPr/>
        <a:lstStyle/>
        <a:p>
          <a:endParaRPr lang="zh-CN" altLang="en-US"/>
        </a:p>
      </dgm:t>
    </dgm:pt>
    <dgm:pt modelId="{65EBB0EF-0590-47D3-8E3E-2EC46289C46C}" type="pres">
      <dgm:prSet presAssocID="{4DDB0FFA-8EAA-4DC0-9735-DA5E76E97E33}" presName="rootConnector" presStyleLbl="node2" presStyleIdx="1" presStyleCnt="2"/>
      <dgm:spPr/>
      <dgm:t>
        <a:bodyPr/>
        <a:lstStyle/>
        <a:p>
          <a:endParaRPr lang="zh-CN" altLang="en-US"/>
        </a:p>
      </dgm:t>
    </dgm:pt>
    <dgm:pt modelId="{50C4DC0E-C945-4F07-BBB5-4046CEA30B9A}" type="pres">
      <dgm:prSet presAssocID="{4DDB0FFA-8EAA-4DC0-9735-DA5E76E97E33}" presName="hierChild4" presStyleCnt="0"/>
      <dgm:spPr/>
    </dgm:pt>
    <dgm:pt modelId="{5CD5F2A9-587E-4BB1-90BA-7606B146EA83}" type="pres">
      <dgm:prSet presAssocID="{4DDB0FFA-8EAA-4DC0-9735-DA5E76E97E33}" presName="hierChild5" presStyleCnt="0"/>
      <dgm:spPr/>
    </dgm:pt>
    <dgm:pt modelId="{86E769B3-C433-42AB-A822-2BD01BFFFA70}" type="pres">
      <dgm:prSet presAssocID="{2469C94C-B84E-48C4-B6B5-5A16C8228272}" presName="hierChild3" presStyleCnt="0"/>
      <dgm:spPr/>
    </dgm:pt>
  </dgm:ptLst>
  <dgm:cxnLst>
    <dgm:cxn modelId="{9DE5E067-AE6A-42C7-806F-91DC70495DE8}" type="presOf" srcId="{2469C94C-B84E-48C4-B6B5-5A16C8228272}" destId="{51170E10-ADBE-421E-B71F-06F90A061A99}" srcOrd="1" destOrd="0" presId="urn:microsoft.com/office/officeart/2005/8/layout/orgChart1#2"/>
    <dgm:cxn modelId="{C0E35572-A68D-4708-9B62-941403A15865}" type="presOf" srcId="{4DDB0FFA-8EAA-4DC0-9735-DA5E76E97E33}" destId="{65EBB0EF-0590-47D3-8E3E-2EC46289C46C}" srcOrd="1" destOrd="0" presId="urn:microsoft.com/office/officeart/2005/8/layout/orgChart1#2"/>
    <dgm:cxn modelId="{DBD9984B-B5DD-4439-88A8-3DF18F1432AF}" type="presOf" srcId="{4DDB0FFA-8EAA-4DC0-9735-DA5E76E97E33}" destId="{B0CDD3DF-FEF7-44A8-80AA-E97384F7E4BA}" srcOrd="0" destOrd="0" presId="urn:microsoft.com/office/officeart/2005/8/layout/orgChart1#2"/>
    <dgm:cxn modelId="{70FA0025-6498-4716-93BC-FC73A17C311D}" type="presOf" srcId="{A8C997E9-A43C-4604-B577-40A92F37A313}" destId="{8459125F-6058-4F7E-8117-C8D96592BFCB}" srcOrd="0" destOrd="0" presId="urn:microsoft.com/office/officeart/2005/8/layout/orgChart1#2"/>
    <dgm:cxn modelId="{FBC97724-5558-4002-B829-A8DFCC31DF50}" srcId="{2469C94C-B84E-48C4-B6B5-5A16C8228272}" destId="{4DDB0FFA-8EAA-4DC0-9735-DA5E76E97E33}" srcOrd="1" destOrd="0" parTransId="{E79B4220-C1A0-45B3-900B-D91D2D0D8B19}" sibTransId="{AB0C5820-75A3-4C21-BB68-EF411F1AA2FC}"/>
    <dgm:cxn modelId="{8BD6B57A-2C29-46EE-92F7-D5FF0CE68BC2}" type="presOf" srcId="{A5A6E345-384A-4B1B-840B-AF8CA4404EDF}" destId="{53F4A3ED-977E-4EFC-8CC0-30689838A1E0}" srcOrd="0" destOrd="0" presId="urn:microsoft.com/office/officeart/2005/8/layout/orgChart1#2"/>
    <dgm:cxn modelId="{8FDB9C2A-3E79-4081-A1FE-F1DF0345468F}" type="presOf" srcId="{A8C997E9-A43C-4604-B577-40A92F37A313}" destId="{0B524D05-04CA-4D66-98C6-B72C86848891}" srcOrd="1" destOrd="0" presId="urn:microsoft.com/office/officeart/2005/8/layout/orgChart1#2"/>
    <dgm:cxn modelId="{7251CF24-508A-4DD9-A4C0-8298D729426E}" type="presOf" srcId="{E79B4220-C1A0-45B3-900B-D91D2D0D8B19}" destId="{5DDFC622-E6BA-44B6-9EE7-14D9E9F355F6}" srcOrd="0" destOrd="0" presId="urn:microsoft.com/office/officeart/2005/8/layout/orgChart1#2"/>
    <dgm:cxn modelId="{E53216CB-2CE7-486F-80FC-1159C92710A3}" srcId="{BEB47D45-FABF-46E8-8F64-24669F9F2ADE}" destId="{2469C94C-B84E-48C4-B6B5-5A16C8228272}" srcOrd="0" destOrd="0" parTransId="{21B5F013-36D0-45FC-AFAD-C7BF1F4D5356}" sibTransId="{D5668A1C-3934-4447-9784-CAF8C743E767}"/>
    <dgm:cxn modelId="{6181C5AB-B277-4ACA-896A-4715B8FD9975}" type="presOf" srcId="{BEB47D45-FABF-46E8-8F64-24669F9F2ADE}" destId="{D18D4CDA-205C-40BC-9FD5-99EE1D16637F}" srcOrd="0" destOrd="0" presId="urn:microsoft.com/office/officeart/2005/8/layout/orgChart1#2"/>
    <dgm:cxn modelId="{6ACEDF1E-837D-4769-9BED-2F9DCA1B3B3D}" srcId="{2469C94C-B84E-48C4-B6B5-5A16C8228272}" destId="{A8C997E9-A43C-4604-B577-40A92F37A313}" srcOrd="0" destOrd="0" parTransId="{A5A6E345-384A-4B1B-840B-AF8CA4404EDF}" sibTransId="{334656AB-49B5-40A1-AC84-45D2240C6620}"/>
    <dgm:cxn modelId="{2009E06A-C8A6-4E5A-917F-1A4FFD497CD8}" type="presOf" srcId="{2469C94C-B84E-48C4-B6B5-5A16C8228272}" destId="{D3AA5DBB-1EAB-48F9-A5D1-CE0CBB7F8B64}" srcOrd="0" destOrd="0" presId="urn:microsoft.com/office/officeart/2005/8/layout/orgChart1#2"/>
    <dgm:cxn modelId="{A604ADCB-A6B6-4DC2-BA1D-EF2D273AAFAB}" type="presParOf" srcId="{D18D4CDA-205C-40BC-9FD5-99EE1D16637F}" destId="{1AA983F9-FE61-40A0-84E7-57DEC9222FFB}" srcOrd="0" destOrd="0" presId="urn:microsoft.com/office/officeart/2005/8/layout/orgChart1#2"/>
    <dgm:cxn modelId="{7685F104-6211-409D-8172-0DAC260C8E30}" type="presParOf" srcId="{1AA983F9-FE61-40A0-84E7-57DEC9222FFB}" destId="{A4FF7634-CD1C-4352-8C6D-3FEED10FA9F2}" srcOrd="0" destOrd="0" presId="urn:microsoft.com/office/officeart/2005/8/layout/orgChart1#2"/>
    <dgm:cxn modelId="{E75C199C-144B-41A6-89C9-5413AA388BC0}" type="presParOf" srcId="{A4FF7634-CD1C-4352-8C6D-3FEED10FA9F2}" destId="{D3AA5DBB-1EAB-48F9-A5D1-CE0CBB7F8B64}" srcOrd="0" destOrd="0" presId="urn:microsoft.com/office/officeart/2005/8/layout/orgChart1#2"/>
    <dgm:cxn modelId="{21AFA2A6-F230-4A94-BB9E-680F5E9D6841}" type="presParOf" srcId="{A4FF7634-CD1C-4352-8C6D-3FEED10FA9F2}" destId="{51170E10-ADBE-421E-B71F-06F90A061A99}" srcOrd="1" destOrd="0" presId="urn:microsoft.com/office/officeart/2005/8/layout/orgChart1#2"/>
    <dgm:cxn modelId="{5B817590-2F02-4CEE-9623-290F87AD556B}" type="presParOf" srcId="{1AA983F9-FE61-40A0-84E7-57DEC9222FFB}" destId="{5B4D33BC-F857-4A25-94C7-1E94B3D74F18}" srcOrd="1" destOrd="0" presId="urn:microsoft.com/office/officeart/2005/8/layout/orgChart1#2"/>
    <dgm:cxn modelId="{68E72125-1055-4C60-9D63-49559E3F2B63}" type="presParOf" srcId="{5B4D33BC-F857-4A25-94C7-1E94B3D74F18}" destId="{53F4A3ED-977E-4EFC-8CC0-30689838A1E0}" srcOrd="0" destOrd="0" presId="urn:microsoft.com/office/officeart/2005/8/layout/orgChart1#2"/>
    <dgm:cxn modelId="{CECC14C1-3DFB-4294-9B46-50EEA792B2FF}" type="presParOf" srcId="{5B4D33BC-F857-4A25-94C7-1E94B3D74F18}" destId="{1126ABE5-86AB-45F0-8930-665013C48EAB}" srcOrd="1" destOrd="0" presId="urn:microsoft.com/office/officeart/2005/8/layout/orgChart1#2"/>
    <dgm:cxn modelId="{7D8298FB-15C4-4DD1-A539-70009B600BB2}" type="presParOf" srcId="{1126ABE5-86AB-45F0-8930-665013C48EAB}" destId="{7C8D70DA-DC65-47F1-98D2-3073F04481E7}" srcOrd="0" destOrd="0" presId="urn:microsoft.com/office/officeart/2005/8/layout/orgChart1#2"/>
    <dgm:cxn modelId="{B26DE35C-CC71-419C-9422-527F87133D67}" type="presParOf" srcId="{7C8D70DA-DC65-47F1-98D2-3073F04481E7}" destId="{8459125F-6058-4F7E-8117-C8D96592BFCB}" srcOrd="0" destOrd="0" presId="urn:microsoft.com/office/officeart/2005/8/layout/orgChart1#2"/>
    <dgm:cxn modelId="{305AA29B-F295-4AF3-AC09-8117954E30B2}" type="presParOf" srcId="{7C8D70DA-DC65-47F1-98D2-3073F04481E7}" destId="{0B524D05-04CA-4D66-98C6-B72C86848891}" srcOrd="1" destOrd="0" presId="urn:microsoft.com/office/officeart/2005/8/layout/orgChart1#2"/>
    <dgm:cxn modelId="{3780D531-7589-4E42-BFAD-AF3951D2DAD7}" type="presParOf" srcId="{1126ABE5-86AB-45F0-8930-665013C48EAB}" destId="{6FF1C544-27E2-4ABF-9965-141591F68D71}" srcOrd="1" destOrd="0" presId="urn:microsoft.com/office/officeart/2005/8/layout/orgChart1#2"/>
    <dgm:cxn modelId="{6103888F-E2CC-48A5-99D7-6377EFF055E7}" type="presParOf" srcId="{1126ABE5-86AB-45F0-8930-665013C48EAB}" destId="{18282A84-D266-4FD3-8792-6A09F8A70FF8}" srcOrd="2" destOrd="0" presId="urn:microsoft.com/office/officeart/2005/8/layout/orgChart1#2"/>
    <dgm:cxn modelId="{31E3C238-F6CF-470A-932F-55F970EE6A4D}" type="presParOf" srcId="{5B4D33BC-F857-4A25-94C7-1E94B3D74F18}" destId="{5DDFC622-E6BA-44B6-9EE7-14D9E9F355F6}" srcOrd="2" destOrd="0" presId="urn:microsoft.com/office/officeart/2005/8/layout/orgChart1#2"/>
    <dgm:cxn modelId="{1F3FBB0B-92CD-4E29-AB2D-FCE66991461C}" type="presParOf" srcId="{5B4D33BC-F857-4A25-94C7-1E94B3D74F18}" destId="{8FB9315F-2235-4438-B04F-4B5E6BC3D140}" srcOrd="3" destOrd="0" presId="urn:microsoft.com/office/officeart/2005/8/layout/orgChart1#2"/>
    <dgm:cxn modelId="{6C04041E-2755-47CA-8B76-6F5651123995}" type="presParOf" srcId="{8FB9315F-2235-4438-B04F-4B5E6BC3D140}" destId="{01FEFFC6-0D6A-464A-A0D2-02B11749BBEB}" srcOrd="0" destOrd="0" presId="urn:microsoft.com/office/officeart/2005/8/layout/orgChart1#2"/>
    <dgm:cxn modelId="{25534949-D64D-40A1-B8BC-A60E1E33CDCF}" type="presParOf" srcId="{01FEFFC6-0D6A-464A-A0D2-02B11749BBEB}" destId="{B0CDD3DF-FEF7-44A8-80AA-E97384F7E4BA}" srcOrd="0" destOrd="0" presId="urn:microsoft.com/office/officeart/2005/8/layout/orgChart1#2"/>
    <dgm:cxn modelId="{B8C33930-2AF4-4235-8F7B-13FEC387593A}" type="presParOf" srcId="{01FEFFC6-0D6A-464A-A0D2-02B11749BBEB}" destId="{65EBB0EF-0590-47D3-8E3E-2EC46289C46C}" srcOrd="1" destOrd="0" presId="urn:microsoft.com/office/officeart/2005/8/layout/orgChart1#2"/>
    <dgm:cxn modelId="{E2EAEAFD-B9B3-4348-AA63-8D19814B6430}" type="presParOf" srcId="{8FB9315F-2235-4438-B04F-4B5E6BC3D140}" destId="{50C4DC0E-C945-4F07-BBB5-4046CEA30B9A}" srcOrd="1" destOrd="0" presId="urn:microsoft.com/office/officeart/2005/8/layout/orgChart1#2"/>
    <dgm:cxn modelId="{48AD7D27-1CCD-4CDA-969E-C0ECFC35E6D8}" type="presParOf" srcId="{8FB9315F-2235-4438-B04F-4B5E6BC3D140}" destId="{5CD5F2A9-587E-4BB1-90BA-7606B146EA83}" srcOrd="2" destOrd="0" presId="urn:microsoft.com/office/officeart/2005/8/layout/orgChart1#2"/>
    <dgm:cxn modelId="{A53E4378-C6A9-44CC-9B4D-364702D5A1C9}" type="presParOf" srcId="{1AA983F9-FE61-40A0-84E7-57DEC9222FFB}" destId="{86E769B3-C433-42AB-A822-2BD01BFFFA70}" srcOrd="2" destOrd="0" presId="urn:microsoft.com/office/officeart/2005/8/layout/orgChart1#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49919A-8AB3-4553-8C7C-097E99CE4CC4}" type="doc">
      <dgm:prSet loTypeId="urn:microsoft.com/office/officeart/2005/8/layout/orgChart1#3" qsTypeId="urn:microsoft.com/office/officeart/2005/8/quickstyle/simple1#3" csTypeId="urn:microsoft.com/office/officeart/2005/8/colors/accent1_2#3"/>
      <dgm:spPr/>
    </dgm:pt>
    <dgm:pt modelId="{A306468A-F454-4C5C-96F6-4E0695BC7CF1}">
      <dgm:prSet/>
      <dgm:spPr/>
      <dgm:t>
        <a:bodyPr vert="horz" wrap="square" lIns="80754" tIns="40378" rIns="80754" bIns="40378" anchor="ctr"/>
        <a:lstStyle/>
        <a:p>
          <a:pPr lvl="0" algn="ctr"/>
          <a:r>
            <a:rPr lang="zh-CN" altLang="en-US" b="1" dirty="0">
              <a:solidFill>
                <a:schemeClr val="tx1"/>
              </a:solidFill>
              <a:latin typeface="楷体_GB2312" pitchFamily="49" charset="-122"/>
              <a:ea typeface="楷体_GB2312" pitchFamily="49" charset="-122"/>
            </a:rPr>
            <a:t>细度模数</a:t>
          </a:r>
          <a:r>
            <a:rPr lang="en-US" altLang="zh-CN" b="1" err="1">
              <a:solidFill>
                <a:schemeClr val="tx1"/>
              </a:solidFill>
              <a:latin typeface="楷体_GB2312" pitchFamily="49" charset="-122"/>
              <a:ea typeface="楷体_GB2312" pitchFamily="49" charset="-122"/>
            </a:rPr>
            <a:t>Mx</a:t>
          </a:r>
          <a:r>
            <a:rPr lang="en-US" altLang="zh-CN">
              <a:solidFill>
                <a:schemeClr val="tx1"/>
              </a:solidFill>
              <a:latin typeface="Tahoma" panose="020B0604030504040204" pitchFamily="34" charset="0"/>
              <a:ea typeface="宋体" panose="02010600030101010101" pitchFamily="2" charset="-122"/>
            </a:rPr>
            <a:t> </a:t>
          </a:r>
        </a:p>
      </dgm:t>
    </dgm:pt>
    <dgm:pt modelId="{93F29218-7BB3-4490-B6BD-6BE832F0BF33}" cxnId="{FE57A7D9-C315-4652-806B-27A68222D354}" type="parTrans">
      <dgm:prSet/>
      <dgm:spPr/>
    </dgm:pt>
    <dgm:pt modelId="{85B1A5DC-C4E0-44BF-AAE0-874EFC5F4D10}" cxnId="{FE57A7D9-C315-4652-806B-27A68222D354}" type="sibTrans">
      <dgm:prSet/>
      <dgm:spPr/>
    </dgm:pt>
    <dgm:pt modelId="{EA0226B5-1E9E-47A0-8163-8AD999AA8ECF}">
      <dgm:prSet/>
      <dgm:spPr/>
      <dgm:t>
        <a:bodyPr vert="horz" wrap="square" lIns="80754" tIns="40378" rIns="80754" bIns="40378" anchor="ctr"/>
        <a:lstStyle/>
        <a:p>
          <a:pPr lvl="0" algn="ctr"/>
          <a:r>
            <a:rPr lang="en-US" altLang="zh-CN">
              <a:solidFill>
                <a:schemeClr val="tx1"/>
              </a:solidFill>
              <a:latin typeface="Tahoma" panose="020B0604030504040204" pitchFamily="34" charset="0"/>
              <a:ea typeface="宋体" panose="02010600030101010101" pitchFamily="2" charset="-122"/>
            </a:rPr>
            <a:t>3.7</a:t>
          </a:r>
          <a:r>
            <a:rPr lang="zh-CN" altLang="en-US" dirty="0">
              <a:solidFill>
                <a:schemeClr val="tx1"/>
              </a:solidFill>
              <a:latin typeface="Tahoma" panose="020B0604030504040204" pitchFamily="34" charset="0"/>
              <a:ea typeface="宋体" panose="02010600030101010101" pitchFamily="2" charset="-122"/>
            </a:rPr>
            <a:t>～</a:t>
          </a:r>
          <a:r>
            <a:rPr lang="en-US" altLang="zh-CN">
              <a:solidFill>
                <a:schemeClr val="tx1"/>
              </a:solidFill>
              <a:latin typeface="Tahoma" panose="020B0604030504040204" pitchFamily="34" charset="0"/>
              <a:ea typeface="宋体" panose="02010600030101010101" pitchFamily="2" charset="-122"/>
            </a:rPr>
            <a:t>3.1 </a:t>
          </a:r>
        </a:p>
      </dgm:t>
    </dgm:pt>
    <dgm:pt modelId="{9D2EB071-65F0-4E52-9044-4057C93398B2}" cxnId="{1FCA2C28-7A22-4837-86D8-54C249B476DD}" type="parTrans">
      <dgm:prSet/>
      <dgm:spPr/>
    </dgm:pt>
    <dgm:pt modelId="{B9D92C5D-0902-48F1-9C09-9C357F43E85D}" cxnId="{1FCA2C28-7A22-4837-86D8-54C249B476DD}" type="sibTrans">
      <dgm:prSet/>
      <dgm:spPr/>
    </dgm:pt>
    <dgm:pt modelId="{47FF3333-C763-4B32-A6F4-2937B7D4CD63}">
      <dgm:prSet/>
      <dgm:spPr/>
      <dgm:t>
        <a:bodyPr vert="horz" wrap="square" lIns="82406" tIns="41201" rIns="82406" bIns="41201" anchor="ctr"/>
        <a:lstStyle/>
        <a:p>
          <a:pPr lvl="0" algn="ctr"/>
          <a:r>
            <a:rPr lang="zh-CN" altLang="en-US" b="1" dirty="0">
              <a:solidFill>
                <a:schemeClr val="tx1"/>
              </a:solidFill>
              <a:latin typeface="Tahoma" panose="020B0604030504040204" pitchFamily="34" charset="0"/>
              <a:ea typeface="楷体_GB2312" pitchFamily="49" charset="-122"/>
            </a:rPr>
            <a:t>粗砂</a:t>
          </a:r>
          <a:r>
            <a:rPr lang="zh-CN" altLang="en-US" dirty="0">
              <a:solidFill>
                <a:schemeClr val="tx1"/>
              </a:solidFill>
              <a:latin typeface="Tahoma" panose="020B0604030504040204" pitchFamily="34" charset="0"/>
              <a:ea typeface="宋体" panose="02010600030101010101" pitchFamily="2" charset="-122"/>
            </a:rPr>
            <a:t> </a:t>
          </a:r>
        </a:p>
      </dgm:t>
    </dgm:pt>
    <dgm:pt modelId="{9273D603-6E54-43D8-8C5B-B38B42E97F48}" cxnId="{0CAFCAE3-D7E1-4D32-AF51-661E5C3CB54C}" type="parTrans">
      <dgm:prSet/>
      <dgm:spPr/>
    </dgm:pt>
    <dgm:pt modelId="{38D8BDD8-3D41-43B9-8BCA-4D876CC56621}" cxnId="{0CAFCAE3-D7E1-4D32-AF51-661E5C3CB54C}" type="sibTrans">
      <dgm:prSet/>
      <dgm:spPr/>
    </dgm:pt>
    <dgm:pt modelId="{F69D1241-DF2C-469E-8610-20BCA250DBB7}">
      <dgm:prSet/>
      <dgm:spPr/>
      <dgm:t>
        <a:bodyPr vert="horz" wrap="square" lIns="80754" tIns="40378" rIns="80754" bIns="40378" anchor="ctr"/>
        <a:lstStyle/>
        <a:p>
          <a:pPr lvl="0" algn="ctr"/>
          <a:r>
            <a:rPr lang="en-US" altLang="zh-CN">
              <a:solidFill>
                <a:schemeClr val="tx1"/>
              </a:solidFill>
              <a:latin typeface="Tahoma" panose="020B0604030504040204" pitchFamily="34" charset="0"/>
              <a:ea typeface="宋体" panose="02010600030101010101" pitchFamily="2" charset="-122"/>
            </a:rPr>
            <a:t>3.0</a:t>
          </a:r>
          <a:r>
            <a:rPr lang="zh-CN" altLang="en-US" dirty="0">
              <a:solidFill>
                <a:schemeClr val="tx1"/>
              </a:solidFill>
              <a:latin typeface="Tahoma" panose="020B0604030504040204" pitchFamily="34" charset="0"/>
              <a:ea typeface="宋体" panose="02010600030101010101" pitchFamily="2" charset="-122"/>
            </a:rPr>
            <a:t>～</a:t>
          </a:r>
          <a:r>
            <a:rPr lang="en-US" altLang="zh-CN">
              <a:solidFill>
                <a:schemeClr val="tx1"/>
              </a:solidFill>
              <a:latin typeface="Tahoma" panose="020B0604030504040204" pitchFamily="34" charset="0"/>
              <a:ea typeface="宋体" panose="02010600030101010101" pitchFamily="2" charset="-122"/>
            </a:rPr>
            <a:t>2.3</a:t>
          </a:r>
        </a:p>
      </dgm:t>
    </dgm:pt>
    <dgm:pt modelId="{ECD63F5C-38CD-4A23-AC32-4719ECB0F027}" cxnId="{C141E8EF-9574-4621-ADC7-6FD9392DF4A7}" type="parTrans">
      <dgm:prSet/>
      <dgm:spPr/>
    </dgm:pt>
    <dgm:pt modelId="{FA12AA81-5330-45EE-A416-0DDB3F28267C}" cxnId="{C141E8EF-9574-4621-ADC7-6FD9392DF4A7}" type="sibTrans">
      <dgm:prSet/>
      <dgm:spPr/>
    </dgm:pt>
    <dgm:pt modelId="{3C360B38-D1D6-4548-B553-CD2D12BB5A47}">
      <dgm:prSet/>
      <dgm:spPr/>
      <dgm:t>
        <a:bodyPr vert="horz" wrap="square" lIns="82406" tIns="41201" rIns="82406" bIns="41201" anchor="ctr"/>
        <a:lstStyle/>
        <a:p>
          <a:pPr lvl="0" algn="ctr"/>
          <a:r>
            <a:rPr lang="zh-CN" altLang="en-US" b="1" dirty="0">
              <a:solidFill>
                <a:schemeClr val="tx1"/>
              </a:solidFill>
              <a:latin typeface="Tahoma" panose="020B0604030504040204" pitchFamily="34" charset="0"/>
              <a:ea typeface="楷体_GB2312" pitchFamily="49" charset="-122"/>
            </a:rPr>
            <a:t>中砂</a:t>
          </a:r>
        </a:p>
      </dgm:t>
    </dgm:pt>
    <dgm:pt modelId="{4D253115-7199-4491-B078-0BA317A0F1C1}" cxnId="{6A4FEE4B-B94C-473F-BC7B-8BD68FA1225E}" type="parTrans">
      <dgm:prSet/>
      <dgm:spPr/>
    </dgm:pt>
    <dgm:pt modelId="{E377ECCE-F01F-4EE3-9BEB-6A78FA4B6A3A}" cxnId="{6A4FEE4B-B94C-473F-BC7B-8BD68FA1225E}" type="sibTrans">
      <dgm:prSet/>
      <dgm:spPr/>
    </dgm:pt>
    <dgm:pt modelId="{FF7AF3C0-B433-4B49-85F8-2E5BFC7FFBEE}">
      <dgm:prSet/>
      <dgm:spPr/>
      <dgm:t>
        <a:bodyPr vert="horz" wrap="square" lIns="80754" tIns="40378" rIns="80754" bIns="40378" anchor="ctr"/>
        <a:lstStyle/>
        <a:p>
          <a:pPr lvl="0" algn="ctr"/>
          <a:r>
            <a:rPr lang="en-US" altLang="zh-CN">
              <a:solidFill>
                <a:schemeClr val="tx1"/>
              </a:solidFill>
              <a:latin typeface="Tahoma" panose="020B0604030504040204" pitchFamily="34" charset="0"/>
              <a:ea typeface="宋体" panose="02010600030101010101" pitchFamily="2" charset="-122"/>
            </a:rPr>
            <a:t>2.2</a:t>
          </a:r>
          <a:r>
            <a:rPr lang="zh-CN" altLang="en-US" dirty="0">
              <a:solidFill>
                <a:schemeClr val="tx1"/>
              </a:solidFill>
              <a:latin typeface="Tahoma" panose="020B0604030504040204" pitchFamily="34" charset="0"/>
              <a:ea typeface="宋体" panose="02010600030101010101" pitchFamily="2" charset="-122"/>
            </a:rPr>
            <a:t>～</a:t>
          </a:r>
          <a:r>
            <a:rPr lang="en-US" altLang="zh-CN">
              <a:solidFill>
                <a:schemeClr val="tx1"/>
              </a:solidFill>
              <a:latin typeface="Tahoma" panose="020B0604030504040204" pitchFamily="34" charset="0"/>
              <a:ea typeface="宋体" panose="02010600030101010101" pitchFamily="2" charset="-122"/>
            </a:rPr>
            <a:t>1.6</a:t>
          </a:r>
        </a:p>
      </dgm:t>
    </dgm:pt>
    <dgm:pt modelId="{7C222FA7-BB90-411E-B845-B72B687D0F42}" cxnId="{055B6DCD-CB70-4F9C-9EBE-23E13838CDB7}" type="parTrans">
      <dgm:prSet/>
      <dgm:spPr/>
    </dgm:pt>
    <dgm:pt modelId="{AA2B0846-05E6-4C5A-BA17-77055C4D89EE}" cxnId="{055B6DCD-CB70-4F9C-9EBE-23E13838CDB7}" type="sibTrans">
      <dgm:prSet/>
      <dgm:spPr/>
    </dgm:pt>
    <dgm:pt modelId="{1833961C-071C-423B-A188-622EF4F2F970}">
      <dgm:prSet/>
      <dgm:spPr/>
      <dgm:t>
        <a:bodyPr vert="horz" wrap="square" lIns="82406" tIns="41201" rIns="82406" bIns="41201" anchor="ctr"/>
        <a:lstStyle/>
        <a:p>
          <a:pPr lvl="0" algn="ctr"/>
          <a:r>
            <a:rPr lang="zh-CN" altLang="en-US" b="1" dirty="0">
              <a:solidFill>
                <a:schemeClr val="tx1"/>
              </a:solidFill>
              <a:latin typeface="Tahoma" panose="020B0604030504040204" pitchFamily="34" charset="0"/>
              <a:ea typeface="楷体_GB2312" pitchFamily="49" charset="-122"/>
            </a:rPr>
            <a:t>细砂</a:t>
          </a:r>
        </a:p>
      </dgm:t>
    </dgm:pt>
    <dgm:pt modelId="{283164FF-41A2-432F-BC68-FCD1C8622517}" cxnId="{F21E817A-DDD3-49CB-871D-78637B3048CD}" type="parTrans">
      <dgm:prSet/>
      <dgm:spPr/>
    </dgm:pt>
    <dgm:pt modelId="{20932230-9B16-4763-956C-D9E6D7810F21}" cxnId="{F21E817A-DDD3-49CB-871D-78637B3048CD}" type="sibTrans">
      <dgm:prSet/>
      <dgm:spPr/>
    </dgm:pt>
    <dgm:pt modelId="{68205778-6807-474C-A2AD-64F99FC60A48}">
      <dgm:prSet/>
      <dgm:spPr/>
      <dgm:t>
        <a:bodyPr vert="horz" wrap="square" lIns="0" tIns="0" rIns="0" bIns="0" anchor="ctr"/>
        <a:lstStyle/>
        <a:p>
          <a:pPr lvl="0" algn="ctr"/>
          <a:r>
            <a:rPr lang="en-US" altLang="zh-CN">
              <a:solidFill>
                <a:schemeClr val="tx1"/>
              </a:solidFill>
              <a:latin typeface="Arial" panose="020B0604020202020204" pitchFamily="34" charset="0"/>
              <a:ea typeface="宋体" panose="02010600030101010101" pitchFamily="2" charset="-122"/>
            </a:rPr>
            <a:t>1.5~0.7</a:t>
          </a:r>
        </a:p>
        <a:p>
          <a:pPr lvl="0" algn="ctr"/>
          <a:endParaRPr lang="en-US" altLang="zh-CN">
            <a:solidFill>
              <a:schemeClr val="tx1"/>
            </a:solidFill>
            <a:latin typeface="Arial" panose="020B0604020202020204" pitchFamily="34" charset="0"/>
            <a:ea typeface="宋体" panose="02010600030101010101" pitchFamily="2" charset="-122"/>
          </a:endParaRPr>
        </a:p>
      </dgm:t>
    </dgm:pt>
    <dgm:pt modelId="{080680CE-8D70-4419-BDC6-CBE1BABF893C}" cxnId="{1E944C66-AB85-4B7D-A3C6-71811D5A4F70}" type="parTrans">
      <dgm:prSet/>
      <dgm:spPr/>
    </dgm:pt>
    <dgm:pt modelId="{73C218BC-65E4-4CFA-8231-BA3370A35A14}" cxnId="{1E944C66-AB85-4B7D-A3C6-71811D5A4F70}" type="sibTrans">
      <dgm:prSet/>
      <dgm:spPr/>
    </dgm:pt>
    <dgm:pt modelId="{2A9EC2CA-F1B2-46BE-946B-FB57EB78988B}">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特细砂</a:t>
          </a:r>
        </a:p>
      </dgm:t>
    </dgm:pt>
    <dgm:pt modelId="{177063E0-7500-4781-B205-3E450B25A848}" cxnId="{01FF3924-BCD6-4E1A-838D-C7ED22AF1001}" type="parTrans">
      <dgm:prSet/>
      <dgm:spPr/>
    </dgm:pt>
    <dgm:pt modelId="{1AA8377D-F8B2-4EC0-A3B5-514A2E622CCE}" cxnId="{01FF3924-BCD6-4E1A-838D-C7ED22AF1001}" type="sibTrans">
      <dgm:prSet/>
      <dgm:spPr/>
    </dgm:pt>
    <dgm:pt modelId="{E1BB83C1-6D3B-42D9-A652-7AB360790275}" type="pres">
      <dgm:prSet presAssocID="{BD49919A-8AB3-4553-8C7C-097E99CE4CC4}" presName="hierChild1" presStyleCnt="0">
        <dgm:presLayoutVars>
          <dgm:orgChart val="1"/>
          <dgm:chPref val="1"/>
          <dgm:dir/>
          <dgm:animOne val="branch"/>
          <dgm:animLvl val="lvl"/>
          <dgm:resizeHandles/>
        </dgm:presLayoutVars>
      </dgm:prSet>
      <dgm:spPr/>
    </dgm:pt>
    <dgm:pt modelId="{0AFC5CE5-D2AC-471A-A6B9-C99F6C74579A}" type="pres">
      <dgm:prSet presAssocID="{A306468A-F454-4C5C-96F6-4E0695BC7CF1}" presName="hierRoot1" presStyleCnt="0">
        <dgm:presLayoutVars>
          <dgm:hierBranch/>
        </dgm:presLayoutVars>
      </dgm:prSet>
      <dgm:spPr/>
    </dgm:pt>
    <dgm:pt modelId="{9BE02349-7A1A-4DB4-97DD-8EB8DB9C324C}" type="pres">
      <dgm:prSet presAssocID="{A306468A-F454-4C5C-96F6-4E0695BC7CF1}" presName="rootComposite1" presStyleCnt="0"/>
      <dgm:spPr/>
    </dgm:pt>
    <dgm:pt modelId="{38E4C99C-7540-4BB6-B49E-D47599EB07D4}" type="pres">
      <dgm:prSet presAssocID="{A306468A-F454-4C5C-96F6-4E0695BC7CF1}" presName="rootText1" presStyleLbl="node0" presStyleIdx="0" presStyleCnt="1">
        <dgm:presLayoutVars>
          <dgm:chPref val="3"/>
        </dgm:presLayoutVars>
      </dgm:prSet>
      <dgm:spPr/>
      <dgm:t>
        <a:bodyPr/>
        <a:lstStyle/>
        <a:p>
          <a:endParaRPr lang="zh-CN" altLang="en-US"/>
        </a:p>
      </dgm:t>
    </dgm:pt>
    <dgm:pt modelId="{80882A49-0C1F-45B9-8341-3957748BBEA8}" type="pres">
      <dgm:prSet presAssocID="{A306468A-F454-4C5C-96F6-4E0695BC7CF1}" presName="rootConnector1" presStyleLbl="node1" presStyleIdx="0" presStyleCnt="0"/>
      <dgm:spPr/>
      <dgm:t>
        <a:bodyPr/>
        <a:lstStyle/>
        <a:p>
          <a:endParaRPr lang="zh-CN" altLang="en-US"/>
        </a:p>
      </dgm:t>
    </dgm:pt>
    <dgm:pt modelId="{67FEFF1E-A952-46A4-AF9E-0125A5E2D25F}" type="pres">
      <dgm:prSet presAssocID="{A306468A-F454-4C5C-96F6-4E0695BC7CF1}" presName="hierChild2" presStyleCnt="0"/>
      <dgm:spPr/>
    </dgm:pt>
    <dgm:pt modelId="{9D57A1B1-77D9-4920-99F8-92D2D31E7745}" type="pres">
      <dgm:prSet presAssocID="{9D2EB071-65F0-4E52-9044-4057C93398B2}" presName="Name35" presStyleLbl="parChTrans1D2" presStyleIdx="0" presStyleCnt="4"/>
      <dgm:spPr/>
    </dgm:pt>
    <dgm:pt modelId="{DD21E747-A72F-49B4-8D41-B0C792B873F4}" type="pres">
      <dgm:prSet presAssocID="{EA0226B5-1E9E-47A0-8163-8AD999AA8ECF}" presName="hierRoot2" presStyleCnt="0">
        <dgm:presLayoutVars>
          <dgm:hierBranch/>
        </dgm:presLayoutVars>
      </dgm:prSet>
      <dgm:spPr/>
    </dgm:pt>
    <dgm:pt modelId="{FCF11C96-46F8-4120-9B6D-EF57DC63DEE8}" type="pres">
      <dgm:prSet presAssocID="{EA0226B5-1E9E-47A0-8163-8AD999AA8ECF}" presName="rootComposite" presStyleCnt="0"/>
      <dgm:spPr/>
    </dgm:pt>
    <dgm:pt modelId="{E016508B-EC3B-4BB4-9943-D721073D376D}" type="pres">
      <dgm:prSet presAssocID="{EA0226B5-1E9E-47A0-8163-8AD999AA8ECF}" presName="rootText" presStyleLbl="node2" presStyleIdx="0" presStyleCnt="4">
        <dgm:presLayoutVars>
          <dgm:chPref val="3"/>
        </dgm:presLayoutVars>
      </dgm:prSet>
      <dgm:spPr/>
      <dgm:t>
        <a:bodyPr/>
        <a:lstStyle/>
        <a:p>
          <a:endParaRPr lang="zh-CN" altLang="en-US"/>
        </a:p>
      </dgm:t>
    </dgm:pt>
    <dgm:pt modelId="{39F218D5-E533-488A-9AA6-E764306583FC}" type="pres">
      <dgm:prSet presAssocID="{EA0226B5-1E9E-47A0-8163-8AD999AA8ECF}" presName="rootConnector" presStyleLbl="node2" presStyleIdx="0" presStyleCnt="4"/>
      <dgm:spPr/>
      <dgm:t>
        <a:bodyPr/>
        <a:lstStyle/>
        <a:p>
          <a:endParaRPr lang="zh-CN" altLang="en-US"/>
        </a:p>
      </dgm:t>
    </dgm:pt>
    <dgm:pt modelId="{12B6E214-E1B3-4A78-99B3-0A194A833597}" type="pres">
      <dgm:prSet presAssocID="{EA0226B5-1E9E-47A0-8163-8AD999AA8ECF}" presName="hierChild4" presStyleCnt="0"/>
      <dgm:spPr/>
    </dgm:pt>
    <dgm:pt modelId="{585365A1-5785-4BA3-943A-1E3FC085558F}" type="pres">
      <dgm:prSet presAssocID="{9273D603-6E54-43D8-8C5B-B38B42E97F48}" presName="Name35" presStyleLbl="parChTrans1D3" presStyleIdx="0" presStyleCnt="4"/>
      <dgm:spPr/>
    </dgm:pt>
    <dgm:pt modelId="{ADEF8847-AAB5-45F9-A04D-5C517426B35A}" type="pres">
      <dgm:prSet presAssocID="{47FF3333-C763-4B32-A6F4-2937B7D4CD63}" presName="hierRoot2" presStyleCnt="0">
        <dgm:presLayoutVars>
          <dgm:hierBranch val="r"/>
        </dgm:presLayoutVars>
      </dgm:prSet>
      <dgm:spPr/>
    </dgm:pt>
    <dgm:pt modelId="{3762D03B-AE68-435A-B0A7-08B37E3C95E2}" type="pres">
      <dgm:prSet presAssocID="{47FF3333-C763-4B32-A6F4-2937B7D4CD63}" presName="rootComposite" presStyleCnt="0"/>
      <dgm:spPr/>
    </dgm:pt>
    <dgm:pt modelId="{BDF2C097-64A8-4C81-AF93-C21981263A9D}" type="pres">
      <dgm:prSet presAssocID="{47FF3333-C763-4B32-A6F4-2937B7D4CD63}" presName="rootText" presStyleLbl="node3" presStyleIdx="0" presStyleCnt="4">
        <dgm:presLayoutVars>
          <dgm:chPref val="3"/>
        </dgm:presLayoutVars>
      </dgm:prSet>
      <dgm:spPr/>
      <dgm:t>
        <a:bodyPr/>
        <a:lstStyle/>
        <a:p>
          <a:endParaRPr lang="zh-CN" altLang="en-US"/>
        </a:p>
      </dgm:t>
    </dgm:pt>
    <dgm:pt modelId="{B154395E-F30F-4857-9B93-E4A32D03B915}" type="pres">
      <dgm:prSet presAssocID="{47FF3333-C763-4B32-A6F4-2937B7D4CD63}" presName="rootConnector" presStyleLbl="node3" presStyleIdx="0" presStyleCnt="4"/>
      <dgm:spPr/>
      <dgm:t>
        <a:bodyPr/>
        <a:lstStyle/>
        <a:p>
          <a:endParaRPr lang="zh-CN" altLang="en-US"/>
        </a:p>
      </dgm:t>
    </dgm:pt>
    <dgm:pt modelId="{1E817568-E856-4C73-A338-A7740676B218}" type="pres">
      <dgm:prSet presAssocID="{47FF3333-C763-4B32-A6F4-2937B7D4CD63}" presName="hierChild4" presStyleCnt="0"/>
      <dgm:spPr/>
    </dgm:pt>
    <dgm:pt modelId="{9E0E2F59-419A-4C7A-A770-B9A72E95E945}" type="pres">
      <dgm:prSet presAssocID="{47FF3333-C763-4B32-A6F4-2937B7D4CD63}" presName="hierChild5" presStyleCnt="0"/>
      <dgm:spPr/>
    </dgm:pt>
    <dgm:pt modelId="{C5E70E75-759F-41DF-B4E9-C1FE479B8D6C}" type="pres">
      <dgm:prSet presAssocID="{EA0226B5-1E9E-47A0-8163-8AD999AA8ECF}" presName="hierChild5" presStyleCnt="0"/>
      <dgm:spPr/>
    </dgm:pt>
    <dgm:pt modelId="{D73AAAF4-EC67-42DC-978B-FF9E23995BC5}" type="pres">
      <dgm:prSet presAssocID="{ECD63F5C-38CD-4A23-AC32-4719ECB0F027}" presName="Name35" presStyleLbl="parChTrans1D2" presStyleIdx="1" presStyleCnt="4"/>
      <dgm:spPr/>
    </dgm:pt>
    <dgm:pt modelId="{0E3DB1D9-09DD-43A5-BEF6-A075F88D7438}" type="pres">
      <dgm:prSet presAssocID="{F69D1241-DF2C-469E-8610-20BCA250DBB7}" presName="hierRoot2" presStyleCnt="0">
        <dgm:presLayoutVars>
          <dgm:hierBranch/>
        </dgm:presLayoutVars>
      </dgm:prSet>
      <dgm:spPr/>
    </dgm:pt>
    <dgm:pt modelId="{5F8D4CAE-97CE-4E00-B9F3-168F25875DB0}" type="pres">
      <dgm:prSet presAssocID="{F69D1241-DF2C-469E-8610-20BCA250DBB7}" presName="rootComposite" presStyleCnt="0"/>
      <dgm:spPr/>
    </dgm:pt>
    <dgm:pt modelId="{743294DF-BD86-4C35-B847-BC4E5315B124}" type="pres">
      <dgm:prSet presAssocID="{F69D1241-DF2C-469E-8610-20BCA250DBB7}" presName="rootText" presStyleLbl="node2" presStyleIdx="1" presStyleCnt="4">
        <dgm:presLayoutVars>
          <dgm:chPref val="3"/>
        </dgm:presLayoutVars>
      </dgm:prSet>
      <dgm:spPr/>
      <dgm:t>
        <a:bodyPr/>
        <a:lstStyle/>
        <a:p>
          <a:endParaRPr lang="zh-CN" altLang="en-US"/>
        </a:p>
      </dgm:t>
    </dgm:pt>
    <dgm:pt modelId="{E7179C1C-1AD1-4765-9483-F52F8A2D4C1C}" type="pres">
      <dgm:prSet presAssocID="{F69D1241-DF2C-469E-8610-20BCA250DBB7}" presName="rootConnector" presStyleLbl="node2" presStyleIdx="1" presStyleCnt="4"/>
      <dgm:spPr/>
      <dgm:t>
        <a:bodyPr/>
        <a:lstStyle/>
        <a:p>
          <a:endParaRPr lang="zh-CN" altLang="en-US"/>
        </a:p>
      </dgm:t>
    </dgm:pt>
    <dgm:pt modelId="{B1BD428B-0EF2-450D-B8FC-AF9DEE154AB9}" type="pres">
      <dgm:prSet presAssocID="{F69D1241-DF2C-469E-8610-20BCA250DBB7}" presName="hierChild4" presStyleCnt="0"/>
      <dgm:spPr/>
    </dgm:pt>
    <dgm:pt modelId="{25B9D98A-CAC8-4461-BCBC-7A0E920E1617}" type="pres">
      <dgm:prSet presAssocID="{4D253115-7199-4491-B078-0BA317A0F1C1}" presName="Name35" presStyleLbl="parChTrans1D3" presStyleIdx="1" presStyleCnt="4"/>
      <dgm:spPr/>
    </dgm:pt>
    <dgm:pt modelId="{11E943F1-7FD2-47FA-A7AD-3A24630C8886}" type="pres">
      <dgm:prSet presAssocID="{3C360B38-D1D6-4548-B553-CD2D12BB5A47}" presName="hierRoot2" presStyleCnt="0">
        <dgm:presLayoutVars>
          <dgm:hierBranch val="r"/>
        </dgm:presLayoutVars>
      </dgm:prSet>
      <dgm:spPr/>
    </dgm:pt>
    <dgm:pt modelId="{89800F96-7BAB-4CAA-BA04-823CF49FC299}" type="pres">
      <dgm:prSet presAssocID="{3C360B38-D1D6-4548-B553-CD2D12BB5A47}" presName="rootComposite" presStyleCnt="0"/>
      <dgm:spPr/>
    </dgm:pt>
    <dgm:pt modelId="{69AF49A1-581C-48B1-A273-84723CC46486}" type="pres">
      <dgm:prSet presAssocID="{3C360B38-D1D6-4548-B553-CD2D12BB5A47}" presName="rootText" presStyleLbl="node3" presStyleIdx="1" presStyleCnt="4">
        <dgm:presLayoutVars>
          <dgm:chPref val="3"/>
        </dgm:presLayoutVars>
      </dgm:prSet>
      <dgm:spPr/>
      <dgm:t>
        <a:bodyPr/>
        <a:lstStyle/>
        <a:p>
          <a:endParaRPr lang="zh-CN" altLang="en-US"/>
        </a:p>
      </dgm:t>
    </dgm:pt>
    <dgm:pt modelId="{3ED7BC78-47E6-42F0-BD16-F9F3947424BF}" type="pres">
      <dgm:prSet presAssocID="{3C360B38-D1D6-4548-B553-CD2D12BB5A47}" presName="rootConnector" presStyleLbl="node3" presStyleIdx="1" presStyleCnt="4"/>
      <dgm:spPr/>
      <dgm:t>
        <a:bodyPr/>
        <a:lstStyle/>
        <a:p>
          <a:endParaRPr lang="zh-CN" altLang="en-US"/>
        </a:p>
      </dgm:t>
    </dgm:pt>
    <dgm:pt modelId="{CE63F289-3C5F-4E29-B14C-09F2C7AFA225}" type="pres">
      <dgm:prSet presAssocID="{3C360B38-D1D6-4548-B553-CD2D12BB5A47}" presName="hierChild4" presStyleCnt="0"/>
      <dgm:spPr/>
    </dgm:pt>
    <dgm:pt modelId="{F70BF082-D37F-4BAA-BDBB-5CAB8757501A}" type="pres">
      <dgm:prSet presAssocID="{3C360B38-D1D6-4548-B553-CD2D12BB5A47}" presName="hierChild5" presStyleCnt="0"/>
      <dgm:spPr/>
    </dgm:pt>
    <dgm:pt modelId="{92942E3C-217C-4966-964D-275E23373810}" type="pres">
      <dgm:prSet presAssocID="{F69D1241-DF2C-469E-8610-20BCA250DBB7}" presName="hierChild5" presStyleCnt="0"/>
      <dgm:spPr/>
    </dgm:pt>
    <dgm:pt modelId="{5460D2CB-E752-43DC-8ABF-6A1296981541}" type="pres">
      <dgm:prSet presAssocID="{7C222FA7-BB90-411E-B845-B72B687D0F42}" presName="Name35" presStyleLbl="parChTrans1D2" presStyleIdx="2" presStyleCnt="4"/>
      <dgm:spPr/>
    </dgm:pt>
    <dgm:pt modelId="{6451F8AE-C2B8-4E10-B9B5-38575FA5C618}" type="pres">
      <dgm:prSet presAssocID="{FF7AF3C0-B433-4B49-85F8-2E5BFC7FFBEE}" presName="hierRoot2" presStyleCnt="0">
        <dgm:presLayoutVars>
          <dgm:hierBranch/>
        </dgm:presLayoutVars>
      </dgm:prSet>
      <dgm:spPr/>
    </dgm:pt>
    <dgm:pt modelId="{F04EA305-5B79-4E57-AFC9-3B285F26289D}" type="pres">
      <dgm:prSet presAssocID="{FF7AF3C0-B433-4B49-85F8-2E5BFC7FFBEE}" presName="rootComposite" presStyleCnt="0"/>
      <dgm:spPr/>
    </dgm:pt>
    <dgm:pt modelId="{10638DAB-7D94-413A-AD73-9CD807112BCD}" type="pres">
      <dgm:prSet presAssocID="{FF7AF3C0-B433-4B49-85F8-2E5BFC7FFBEE}" presName="rootText" presStyleLbl="node2" presStyleIdx="2" presStyleCnt="4">
        <dgm:presLayoutVars>
          <dgm:chPref val="3"/>
        </dgm:presLayoutVars>
      </dgm:prSet>
      <dgm:spPr/>
      <dgm:t>
        <a:bodyPr/>
        <a:lstStyle/>
        <a:p>
          <a:endParaRPr lang="zh-CN" altLang="en-US"/>
        </a:p>
      </dgm:t>
    </dgm:pt>
    <dgm:pt modelId="{24A043E8-2FC4-4EC8-ABCA-5513E5F698B0}" type="pres">
      <dgm:prSet presAssocID="{FF7AF3C0-B433-4B49-85F8-2E5BFC7FFBEE}" presName="rootConnector" presStyleLbl="node2" presStyleIdx="2" presStyleCnt="4"/>
      <dgm:spPr/>
      <dgm:t>
        <a:bodyPr/>
        <a:lstStyle/>
        <a:p>
          <a:endParaRPr lang="zh-CN" altLang="en-US"/>
        </a:p>
      </dgm:t>
    </dgm:pt>
    <dgm:pt modelId="{2E503C60-F5CA-4A4F-9575-902A8A22C82F}" type="pres">
      <dgm:prSet presAssocID="{FF7AF3C0-B433-4B49-85F8-2E5BFC7FFBEE}" presName="hierChild4" presStyleCnt="0"/>
      <dgm:spPr/>
    </dgm:pt>
    <dgm:pt modelId="{338D8FDC-6E9A-4847-B4E0-DA27ECE14873}" type="pres">
      <dgm:prSet presAssocID="{283164FF-41A2-432F-BC68-FCD1C8622517}" presName="Name35" presStyleLbl="parChTrans1D3" presStyleIdx="2" presStyleCnt="4"/>
      <dgm:spPr/>
    </dgm:pt>
    <dgm:pt modelId="{FFE74E26-9B3D-4481-8E12-3503D7B5E335}" type="pres">
      <dgm:prSet presAssocID="{1833961C-071C-423B-A188-622EF4F2F970}" presName="hierRoot2" presStyleCnt="0">
        <dgm:presLayoutVars>
          <dgm:hierBranch val="r"/>
        </dgm:presLayoutVars>
      </dgm:prSet>
      <dgm:spPr/>
    </dgm:pt>
    <dgm:pt modelId="{A82A610D-0AC1-4A9B-9C5F-AB60EE752272}" type="pres">
      <dgm:prSet presAssocID="{1833961C-071C-423B-A188-622EF4F2F970}" presName="rootComposite" presStyleCnt="0"/>
      <dgm:spPr/>
    </dgm:pt>
    <dgm:pt modelId="{8A5EBA67-B5B5-4D3E-8968-CD5BF7F496E0}" type="pres">
      <dgm:prSet presAssocID="{1833961C-071C-423B-A188-622EF4F2F970}" presName="rootText" presStyleLbl="node3" presStyleIdx="2" presStyleCnt="4">
        <dgm:presLayoutVars>
          <dgm:chPref val="3"/>
        </dgm:presLayoutVars>
      </dgm:prSet>
      <dgm:spPr/>
      <dgm:t>
        <a:bodyPr/>
        <a:lstStyle/>
        <a:p>
          <a:endParaRPr lang="zh-CN" altLang="en-US"/>
        </a:p>
      </dgm:t>
    </dgm:pt>
    <dgm:pt modelId="{F79B62B6-C9AA-4B0D-9ADF-35C57C9A39CB}" type="pres">
      <dgm:prSet presAssocID="{1833961C-071C-423B-A188-622EF4F2F970}" presName="rootConnector" presStyleLbl="node3" presStyleIdx="2" presStyleCnt="4"/>
      <dgm:spPr/>
      <dgm:t>
        <a:bodyPr/>
        <a:lstStyle/>
        <a:p>
          <a:endParaRPr lang="zh-CN" altLang="en-US"/>
        </a:p>
      </dgm:t>
    </dgm:pt>
    <dgm:pt modelId="{F42D84D0-F693-4DAF-80D9-E5C85FBB42BE}" type="pres">
      <dgm:prSet presAssocID="{1833961C-071C-423B-A188-622EF4F2F970}" presName="hierChild4" presStyleCnt="0"/>
      <dgm:spPr/>
    </dgm:pt>
    <dgm:pt modelId="{473CFCF3-529E-4AD5-8F80-9D34BFBA8C2F}" type="pres">
      <dgm:prSet presAssocID="{1833961C-071C-423B-A188-622EF4F2F970}" presName="hierChild5" presStyleCnt="0"/>
      <dgm:spPr/>
    </dgm:pt>
    <dgm:pt modelId="{92E6F265-F88E-407E-AD65-B74293AA6091}" type="pres">
      <dgm:prSet presAssocID="{FF7AF3C0-B433-4B49-85F8-2E5BFC7FFBEE}" presName="hierChild5" presStyleCnt="0"/>
      <dgm:spPr/>
    </dgm:pt>
    <dgm:pt modelId="{903A6DF2-E8CF-4522-91A6-C2BEF81D7442}" type="pres">
      <dgm:prSet presAssocID="{080680CE-8D70-4419-BDC6-CBE1BABF893C}" presName="Name35" presStyleLbl="parChTrans1D2" presStyleIdx="3" presStyleCnt="4"/>
      <dgm:spPr/>
    </dgm:pt>
    <dgm:pt modelId="{3B9E411E-A078-4E03-BF68-4AFDFAEEF4DD}" type="pres">
      <dgm:prSet presAssocID="{68205778-6807-474C-A2AD-64F99FC60A48}" presName="hierRoot2" presStyleCnt="0">
        <dgm:presLayoutVars>
          <dgm:hierBranch/>
        </dgm:presLayoutVars>
      </dgm:prSet>
      <dgm:spPr/>
    </dgm:pt>
    <dgm:pt modelId="{D028BC93-96F6-470C-B58C-34F90A1D9F51}" type="pres">
      <dgm:prSet presAssocID="{68205778-6807-474C-A2AD-64F99FC60A48}" presName="rootComposite" presStyleCnt="0"/>
      <dgm:spPr/>
    </dgm:pt>
    <dgm:pt modelId="{FB8C0B49-BFCF-412B-ABB0-1EF20A0DBB62}" type="pres">
      <dgm:prSet presAssocID="{68205778-6807-474C-A2AD-64F99FC60A48}" presName="rootText" presStyleLbl="node2" presStyleIdx="3" presStyleCnt="4">
        <dgm:presLayoutVars>
          <dgm:chPref val="3"/>
        </dgm:presLayoutVars>
      </dgm:prSet>
      <dgm:spPr/>
      <dgm:t>
        <a:bodyPr/>
        <a:lstStyle/>
        <a:p>
          <a:endParaRPr lang="zh-CN" altLang="en-US"/>
        </a:p>
      </dgm:t>
    </dgm:pt>
    <dgm:pt modelId="{4C9E023F-9464-4A6E-8F0B-7BBB275A4B22}" type="pres">
      <dgm:prSet presAssocID="{68205778-6807-474C-A2AD-64F99FC60A48}" presName="rootConnector" presStyleLbl="node2" presStyleIdx="3" presStyleCnt="4"/>
      <dgm:spPr/>
      <dgm:t>
        <a:bodyPr/>
        <a:lstStyle/>
        <a:p>
          <a:endParaRPr lang="zh-CN" altLang="en-US"/>
        </a:p>
      </dgm:t>
    </dgm:pt>
    <dgm:pt modelId="{AE888B31-9459-4C2B-BA5F-24EB800AD744}" type="pres">
      <dgm:prSet presAssocID="{68205778-6807-474C-A2AD-64F99FC60A48}" presName="hierChild4" presStyleCnt="0"/>
      <dgm:spPr/>
    </dgm:pt>
    <dgm:pt modelId="{FFCA520A-0C0A-4205-A769-C8D9F691E618}" type="pres">
      <dgm:prSet presAssocID="{177063E0-7500-4781-B205-3E450B25A848}" presName="Name35" presStyleLbl="parChTrans1D3" presStyleIdx="3" presStyleCnt="4"/>
      <dgm:spPr/>
    </dgm:pt>
    <dgm:pt modelId="{87F06D04-C2F6-4A39-A6ED-C17F0D38503B}" type="pres">
      <dgm:prSet presAssocID="{2A9EC2CA-F1B2-46BE-946B-FB57EB78988B}" presName="hierRoot2" presStyleCnt="0">
        <dgm:presLayoutVars>
          <dgm:hierBranch val="r"/>
        </dgm:presLayoutVars>
      </dgm:prSet>
      <dgm:spPr/>
    </dgm:pt>
    <dgm:pt modelId="{C71B16AE-14ED-455D-AEC7-B39B3C541667}" type="pres">
      <dgm:prSet presAssocID="{2A9EC2CA-F1B2-46BE-946B-FB57EB78988B}" presName="rootComposite" presStyleCnt="0"/>
      <dgm:spPr/>
    </dgm:pt>
    <dgm:pt modelId="{612F3B76-CAE2-4607-AE2D-CAF5DB6B1FF0}" type="pres">
      <dgm:prSet presAssocID="{2A9EC2CA-F1B2-46BE-946B-FB57EB78988B}" presName="rootText" presStyleLbl="node3" presStyleIdx="3" presStyleCnt="4">
        <dgm:presLayoutVars>
          <dgm:chPref val="3"/>
        </dgm:presLayoutVars>
      </dgm:prSet>
      <dgm:spPr/>
      <dgm:t>
        <a:bodyPr/>
        <a:lstStyle/>
        <a:p>
          <a:endParaRPr lang="zh-CN" altLang="en-US"/>
        </a:p>
      </dgm:t>
    </dgm:pt>
    <dgm:pt modelId="{D6D82B2B-2CD7-43E7-96AD-2C4AACB0B6F2}" type="pres">
      <dgm:prSet presAssocID="{2A9EC2CA-F1B2-46BE-946B-FB57EB78988B}" presName="rootConnector" presStyleLbl="node3" presStyleIdx="3" presStyleCnt="4"/>
      <dgm:spPr/>
      <dgm:t>
        <a:bodyPr/>
        <a:lstStyle/>
        <a:p>
          <a:endParaRPr lang="zh-CN" altLang="en-US"/>
        </a:p>
      </dgm:t>
    </dgm:pt>
    <dgm:pt modelId="{E3FC17B5-44D5-4D85-8F6C-EAA8C52FF961}" type="pres">
      <dgm:prSet presAssocID="{2A9EC2CA-F1B2-46BE-946B-FB57EB78988B}" presName="hierChild4" presStyleCnt="0"/>
      <dgm:spPr/>
    </dgm:pt>
    <dgm:pt modelId="{B6DEBFB4-4016-4756-85D6-19B904D6B879}" type="pres">
      <dgm:prSet presAssocID="{2A9EC2CA-F1B2-46BE-946B-FB57EB78988B}" presName="hierChild5" presStyleCnt="0"/>
      <dgm:spPr/>
    </dgm:pt>
    <dgm:pt modelId="{4438031F-73EE-47C2-A037-D75CB7A56BA0}" type="pres">
      <dgm:prSet presAssocID="{68205778-6807-474C-A2AD-64F99FC60A48}" presName="hierChild5" presStyleCnt="0"/>
      <dgm:spPr/>
    </dgm:pt>
    <dgm:pt modelId="{77C14BE8-939D-4E79-9DC3-9E050F7A791F}" type="pres">
      <dgm:prSet presAssocID="{A306468A-F454-4C5C-96F6-4E0695BC7CF1}" presName="hierChild3" presStyleCnt="0"/>
      <dgm:spPr/>
    </dgm:pt>
  </dgm:ptLst>
  <dgm:cxnLst>
    <dgm:cxn modelId="{A58A3C85-160E-4500-8DA6-F4BE99F203B6}" type="presOf" srcId="{F69D1241-DF2C-469E-8610-20BCA250DBB7}" destId="{743294DF-BD86-4C35-B847-BC4E5315B124}" srcOrd="0" destOrd="0" presId="urn:microsoft.com/office/officeart/2005/8/layout/orgChart1#3"/>
    <dgm:cxn modelId="{1346D979-2092-4E84-8A74-AD211F98E908}" type="presOf" srcId="{080680CE-8D70-4419-BDC6-CBE1BABF893C}" destId="{903A6DF2-E8CF-4522-91A6-C2BEF81D7442}" srcOrd="0" destOrd="0" presId="urn:microsoft.com/office/officeart/2005/8/layout/orgChart1#3"/>
    <dgm:cxn modelId="{8DA2E23A-0C1F-4F37-9373-0E67D088E0F6}" type="presOf" srcId="{1833961C-071C-423B-A188-622EF4F2F970}" destId="{8A5EBA67-B5B5-4D3E-8968-CD5BF7F496E0}" srcOrd="0" destOrd="0" presId="urn:microsoft.com/office/officeart/2005/8/layout/orgChart1#3"/>
    <dgm:cxn modelId="{FE8381FC-D4CF-4E21-BD04-A30A3D03C9E9}" type="presOf" srcId="{1833961C-071C-423B-A188-622EF4F2F970}" destId="{F79B62B6-C9AA-4B0D-9ADF-35C57C9A39CB}" srcOrd="1" destOrd="0" presId="urn:microsoft.com/office/officeart/2005/8/layout/orgChart1#3"/>
    <dgm:cxn modelId="{3702451F-976E-4CD7-9B97-78B63D231940}" type="presOf" srcId="{9D2EB071-65F0-4E52-9044-4057C93398B2}" destId="{9D57A1B1-77D9-4920-99F8-92D2D31E7745}" srcOrd="0" destOrd="0" presId="urn:microsoft.com/office/officeart/2005/8/layout/orgChart1#3"/>
    <dgm:cxn modelId="{9F01B657-5157-44B0-A6BE-133158363D0B}" type="presOf" srcId="{283164FF-41A2-432F-BC68-FCD1C8622517}" destId="{338D8FDC-6E9A-4847-B4E0-DA27ECE14873}" srcOrd="0" destOrd="0" presId="urn:microsoft.com/office/officeart/2005/8/layout/orgChart1#3"/>
    <dgm:cxn modelId="{EB1767FE-717E-4DCA-89B2-1F338FA7C2C2}" type="presOf" srcId="{7C222FA7-BB90-411E-B845-B72B687D0F42}" destId="{5460D2CB-E752-43DC-8ABF-6A1296981541}" srcOrd="0" destOrd="0" presId="urn:microsoft.com/office/officeart/2005/8/layout/orgChart1#3"/>
    <dgm:cxn modelId="{055B6DCD-CB70-4F9C-9EBE-23E13838CDB7}" srcId="{A306468A-F454-4C5C-96F6-4E0695BC7CF1}" destId="{FF7AF3C0-B433-4B49-85F8-2E5BFC7FFBEE}" srcOrd="2" destOrd="0" parTransId="{7C222FA7-BB90-411E-B845-B72B687D0F42}" sibTransId="{AA2B0846-05E6-4C5A-BA17-77055C4D89EE}"/>
    <dgm:cxn modelId="{2116F028-E902-45C9-AF3B-474F1AAF6E8A}" type="presOf" srcId="{68205778-6807-474C-A2AD-64F99FC60A48}" destId="{FB8C0B49-BFCF-412B-ABB0-1EF20A0DBB62}" srcOrd="0" destOrd="0" presId="urn:microsoft.com/office/officeart/2005/8/layout/orgChart1#3"/>
    <dgm:cxn modelId="{F21E817A-DDD3-49CB-871D-78637B3048CD}" srcId="{FF7AF3C0-B433-4B49-85F8-2E5BFC7FFBEE}" destId="{1833961C-071C-423B-A188-622EF4F2F970}" srcOrd="0" destOrd="0" parTransId="{283164FF-41A2-432F-BC68-FCD1C8622517}" sibTransId="{20932230-9B16-4763-956C-D9E6D7810F21}"/>
    <dgm:cxn modelId="{0132C55F-0930-465B-A640-A9F085BDF612}" type="presOf" srcId="{2A9EC2CA-F1B2-46BE-946B-FB57EB78988B}" destId="{D6D82B2B-2CD7-43E7-96AD-2C4AACB0B6F2}" srcOrd="1" destOrd="0" presId="urn:microsoft.com/office/officeart/2005/8/layout/orgChart1#3"/>
    <dgm:cxn modelId="{0A03BB9F-E059-4EED-9683-7AD2C5DF3FB5}" type="presOf" srcId="{FF7AF3C0-B433-4B49-85F8-2E5BFC7FFBEE}" destId="{24A043E8-2FC4-4EC8-ABCA-5513E5F698B0}" srcOrd="1" destOrd="0" presId="urn:microsoft.com/office/officeart/2005/8/layout/orgChart1#3"/>
    <dgm:cxn modelId="{01FF3924-BCD6-4E1A-838D-C7ED22AF1001}" srcId="{68205778-6807-474C-A2AD-64F99FC60A48}" destId="{2A9EC2CA-F1B2-46BE-946B-FB57EB78988B}" srcOrd="0" destOrd="0" parTransId="{177063E0-7500-4781-B205-3E450B25A848}" sibTransId="{1AA8377D-F8B2-4EC0-A3B5-514A2E622CCE}"/>
    <dgm:cxn modelId="{B823F41F-18E8-407A-9B4B-DAFDC7EAC956}" type="presOf" srcId="{EA0226B5-1E9E-47A0-8163-8AD999AA8ECF}" destId="{E016508B-EC3B-4BB4-9943-D721073D376D}" srcOrd="0" destOrd="0" presId="urn:microsoft.com/office/officeart/2005/8/layout/orgChart1#3"/>
    <dgm:cxn modelId="{889757ED-6E4F-47B2-892B-2F2263C19B92}" type="presOf" srcId="{2A9EC2CA-F1B2-46BE-946B-FB57EB78988B}" destId="{612F3B76-CAE2-4607-AE2D-CAF5DB6B1FF0}" srcOrd="0" destOrd="0" presId="urn:microsoft.com/office/officeart/2005/8/layout/orgChart1#3"/>
    <dgm:cxn modelId="{FE57A7D9-C315-4652-806B-27A68222D354}" srcId="{BD49919A-8AB3-4553-8C7C-097E99CE4CC4}" destId="{A306468A-F454-4C5C-96F6-4E0695BC7CF1}" srcOrd="0" destOrd="0" parTransId="{93F29218-7BB3-4490-B6BD-6BE832F0BF33}" sibTransId="{85B1A5DC-C4E0-44BF-AAE0-874EFC5F4D10}"/>
    <dgm:cxn modelId="{C141E8EF-9574-4621-ADC7-6FD9392DF4A7}" srcId="{A306468A-F454-4C5C-96F6-4E0695BC7CF1}" destId="{F69D1241-DF2C-469E-8610-20BCA250DBB7}" srcOrd="1" destOrd="0" parTransId="{ECD63F5C-38CD-4A23-AC32-4719ECB0F027}" sibTransId="{FA12AA81-5330-45EE-A416-0DDB3F28267C}"/>
    <dgm:cxn modelId="{4B1B64AC-FB92-4120-84EC-2BDC01472587}" type="presOf" srcId="{3C360B38-D1D6-4548-B553-CD2D12BB5A47}" destId="{69AF49A1-581C-48B1-A273-84723CC46486}" srcOrd="0" destOrd="0" presId="urn:microsoft.com/office/officeart/2005/8/layout/orgChart1#3"/>
    <dgm:cxn modelId="{8C176FAA-9F0C-4B93-9492-0CB430443D9D}" type="presOf" srcId="{68205778-6807-474C-A2AD-64F99FC60A48}" destId="{4C9E023F-9464-4A6E-8F0B-7BBB275A4B22}" srcOrd="1" destOrd="0" presId="urn:microsoft.com/office/officeart/2005/8/layout/orgChart1#3"/>
    <dgm:cxn modelId="{6A4FEE4B-B94C-473F-BC7B-8BD68FA1225E}" srcId="{F69D1241-DF2C-469E-8610-20BCA250DBB7}" destId="{3C360B38-D1D6-4548-B553-CD2D12BB5A47}" srcOrd="0" destOrd="0" parTransId="{4D253115-7199-4491-B078-0BA317A0F1C1}" sibTransId="{E377ECCE-F01F-4EE3-9BEB-6A78FA4B6A3A}"/>
    <dgm:cxn modelId="{11AD0B5C-BB1D-45FA-82CD-C4772B16A1CA}" type="presOf" srcId="{ECD63F5C-38CD-4A23-AC32-4719ECB0F027}" destId="{D73AAAF4-EC67-42DC-978B-FF9E23995BC5}" srcOrd="0" destOrd="0" presId="urn:microsoft.com/office/officeart/2005/8/layout/orgChart1#3"/>
    <dgm:cxn modelId="{DFB16728-51B3-44F2-AF1A-E7FD1E850521}" type="presOf" srcId="{A306468A-F454-4C5C-96F6-4E0695BC7CF1}" destId="{38E4C99C-7540-4BB6-B49E-D47599EB07D4}" srcOrd="0" destOrd="0" presId="urn:microsoft.com/office/officeart/2005/8/layout/orgChart1#3"/>
    <dgm:cxn modelId="{F77903A1-068F-4857-846F-7B17ED8F0DAD}" type="presOf" srcId="{177063E0-7500-4781-B205-3E450B25A848}" destId="{FFCA520A-0C0A-4205-A769-C8D9F691E618}" srcOrd="0" destOrd="0" presId="urn:microsoft.com/office/officeart/2005/8/layout/orgChart1#3"/>
    <dgm:cxn modelId="{F53B1E6C-CE27-4CA8-A767-9E56C654154E}" type="presOf" srcId="{BD49919A-8AB3-4553-8C7C-097E99CE4CC4}" destId="{E1BB83C1-6D3B-42D9-A652-7AB360790275}" srcOrd="0" destOrd="0" presId="urn:microsoft.com/office/officeart/2005/8/layout/orgChart1#3"/>
    <dgm:cxn modelId="{04095236-4A91-4BD0-A3D6-8502A4860DC7}" type="presOf" srcId="{F69D1241-DF2C-469E-8610-20BCA250DBB7}" destId="{E7179C1C-1AD1-4765-9483-F52F8A2D4C1C}" srcOrd="1" destOrd="0" presId="urn:microsoft.com/office/officeart/2005/8/layout/orgChart1#3"/>
    <dgm:cxn modelId="{0CAFCAE3-D7E1-4D32-AF51-661E5C3CB54C}" srcId="{EA0226B5-1E9E-47A0-8163-8AD999AA8ECF}" destId="{47FF3333-C763-4B32-A6F4-2937B7D4CD63}" srcOrd="0" destOrd="0" parTransId="{9273D603-6E54-43D8-8C5B-B38B42E97F48}" sibTransId="{38D8BDD8-3D41-43B9-8BCA-4D876CC56621}"/>
    <dgm:cxn modelId="{2DC0BADC-0F0E-4E8E-850F-8D77608BBF84}" type="presOf" srcId="{47FF3333-C763-4B32-A6F4-2937B7D4CD63}" destId="{B154395E-F30F-4857-9B93-E4A32D03B915}" srcOrd="1" destOrd="0" presId="urn:microsoft.com/office/officeart/2005/8/layout/orgChart1#3"/>
    <dgm:cxn modelId="{403B158E-42F5-4853-B357-BA32513D3BDE}" type="presOf" srcId="{47FF3333-C763-4B32-A6F4-2937B7D4CD63}" destId="{BDF2C097-64A8-4C81-AF93-C21981263A9D}" srcOrd="0" destOrd="0" presId="urn:microsoft.com/office/officeart/2005/8/layout/orgChart1#3"/>
    <dgm:cxn modelId="{2D289847-C8A9-4BB4-B6DF-0CCC66AF00DC}" type="presOf" srcId="{EA0226B5-1E9E-47A0-8163-8AD999AA8ECF}" destId="{39F218D5-E533-488A-9AA6-E764306583FC}" srcOrd="1" destOrd="0" presId="urn:microsoft.com/office/officeart/2005/8/layout/orgChart1#3"/>
    <dgm:cxn modelId="{DA21EDB0-683E-44CE-A448-449CEFD16D85}" type="presOf" srcId="{4D253115-7199-4491-B078-0BA317A0F1C1}" destId="{25B9D98A-CAC8-4461-BCBC-7A0E920E1617}" srcOrd="0" destOrd="0" presId="urn:microsoft.com/office/officeart/2005/8/layout/orgChart1#3"/>
    <dgm:cxn modelId="{C779DC73-C0D0-4B89-97B9-5412A553B939}" type="presOf" srcId="{A306468A-F454-4C5C-96F6-4E0695BC7CF1}" destId="{80882A49-0C1F-45B9-8341-3957748BBEA8}" srcOrd="1" destOrd="0" presId="urn:microsoft.com/office/officeart/2005/8/layout/orgChart1#3"/>
    <dgm:cxn modelId="{42F44C9A-9AAC-42B7-BA62-29F7A8BD4DA6}" type="presOf" srcId="{9273D603-6E54-43D8-8C5B-B38B42E97F48}" destId="{585365A1-5785-4BA3-943A-1E3FC085558F}" srcOrd="0" destOrd="0" presId="urn:microsoft.com/office/officeart/2005/8/layout/orgChart1#3"/>
    <dgm:cxn modelId="{7F2A3894-3D8E-4476-986D-192F5AF4565A}" type="presOf" srcId="{3C360B38-D1D6-4548-B553-CD2D12BB5A47}" destId="{3ED7BC78-47E6-42F0-BD16-F9F3947424BF}" srcOrd="1" destOrd="0" presId="urn:microsoft.com/office/officeart/2005/8/layout/orgChart1#3"/>
    <dgm:cxn modelId="{1FCA2C28-7A22-4837-86D8-54C249B476DD}" srcId="{A306468A-F454-4C5C-96F6-4E0695BC7CF1}" destId="{EA0226B5-1E9E-47A0-8163-8AD999AA8ECF}" srcOrd="0" destOrd="0" parTransId="{9D2EB071-65F0-4E52-9044-4057C93398B2}" sibTransId="{B9D92C5D-0902-48F1-9C09-9C357F43E85D}"/>
    <dgm:cxn modelId="{1E944C66-AB85-4B7D-A3C6-71811D5A4F70}" srcId="{A306468A-F454-4C5C-96F6-4E0695BC7CF1}" destId="{68205778-6807-474C-A2AD-64F99FC60A48}" srcOrd="3" destOrd="0" parTransId="{080680CE-8D70-4419-BDC6-CBE1BABF893C}" sibTransId="{73C218BC-65E4-4CFA-8231-BA3370A35A14}"/>
    <dgm:cxn modelId="{15C7B601-A7E7-42C9-AA0E-4AD51237560B}" type="presOf" srcId="{FF7AF3C0-B433-4B49-85F8-2E5BFC7FFBEE}" destId="{10638DAB-7D94-413A-AD73-9CD807112BCD}" srcOrd="0" destOrd="0" presId="urn:microsoft.com/office/officeart/2005/8/layout/orgChart1#3"/>
    <dgm:cxn modelId="{A3F711C4-8572-467D-AEE2-EFC42C85F7B3}" type="presParOf" srcId="{E1BB83C1-6D3B-42D9-A652-7AB360790275}" destId="{0AFC5CE5-D2AC-471A-A6B9-C99F6C74579A}" srcOrd="0" destOrd="0" presId="urn:microsoft.com/office/officeart/2005/8/layout/orgChart1#3"/>
    <dgm:cxn modelId="{F69695A9-220A-4E4B-B3C5-241B64989171}" type="presParOf" srcId="{0AFC5CE5-D2AC-471A-A6B9-C99F6C74579A}" destId="{9BE02349-7A1A-4DB4-97DD-8EB8DB9C324C}" srcOrd="0" destOrd="0" presId="urn:microsoft.com/office/officeart/2005/8/layout/orgChart1#3"/>
    <dgm:cxn modelId="{5984F980-3DE8-45BD-BCB9-6C5BCF538AC6}" type="presParOf" srcId="{9BE02349-7A1A-4DB4-97DD-8EB8DB9C324C}" destId="{38E4C99C-7540-4BB6-B49E-D47599EB07D4}" srcOrd="0" destOrd="0" presId="urn:microsoft.com/office/officeart/2005/8/layout/orgChart1#3"/>
    <dgm:cxn modelId="{BD41F187-2C14-4E62-88B0-B6618CA81462}" type="presParOf" srcId="{9BE02349-7A1A-4DB4-97DD-8EB8DB9C324C}" destId="{80882A49-0C1F-45B9-8341-3957748BBEA8}" srcOrd="1" destOrd="0" presId="urn:microsoft.com/office/officeart/2005/8/layout/orgChart1#3"/>
    <dgm:cxn modelId="{7118C0E3-97DF-4204-8FEC-612272D7B5DA}" type="presParOf" srcId="{0AFC5CE5-D2AC-471A-A6B9-C99F6C74579A}" destId="{67FEFF1E-A952-46A4-AF9E-0125A5E2D25F}" srcOrd="1" destOrd="0" presId="urn:microsoft.com/office/officeart/2005/8/layout/orgChart1#3"/>
    <dgm:cxn modelId="{A549595C-BFE9-4AAA-BADF-E70E2FABAF42}" type="presParOf" srcId="{67FEFF1E-A952-46A4-AF9E-0125A5E2D25F}" destId="{9D57A1B1-77D9-4920-99F8-92D2D31E7745}" srcOrd="0" destOrd="0" presId="urn:microsoft.com/office/officeart/2005/8/layout/orgChart1#3"/>
    <dgm:cxn modelId="{2063EF4F-DEB6-419F-AFE6-9A7570D8CF3F}" type="presParOf" srcId="{67FEFF1E-A952-46A4-AF9E-0125A5E2D25F}" destId="{DD21E747-A72F-49B4-8D41-B0C792B873F4}" srcOrd="1" destOrd="0" presId="urn:microsoft.com/office/officeart/2005/8/layout/orgChart1#3"/>
    <dgm:cxn modelId="{6506D9A0-CD56-4FBF-B9EF-B3976DFD4D0B}" type="presParOf" srcId="{DD21E747-A72F-49B4-8D41-B0C792B873F4}" destId="{FCF11C96-46F8-4120-9B6D-EF57DC63DEE8}" srcOrd="0" destOrd="0" presId="urn:microsoft.com/office/officeart/2005/8/layout/orgChart1#3"/>
    <dgm:cxn modelId="{CCBD883C-D5F5-4E51-AFBD-FF8B0021FBA1}" type="presParOf" srcId="{FCF11C96-46F8-4120-9B6D-EF57DC63DEE8}" destId="{E016508B-EC3B-4BB4-9943-D721073D376D}" srcOrd="0" destOrd="0" presId="urn:microsoft.com/office/officeart/2005/8/layout/orgChart1#3"/>
    <dgm:cxn modelId="{2A63C3CC-AF84-4C54-B044-1D3DC6C9BC1F}" type="presParOf" srcId="{FCF11C96-46F8-4120-9B6D-EF57DC63DEE8}" destId="{39F218D5-E533-488A-9AA6-E764306583FC}" srcOrd="1" destOrd="0" presId="urn:microsoft.com/office/officeart/2005/8/layout/orgChart1#3"/>
    <dgm:cxn modelId="{0202E9C0-37A6-4679-AC33-5BCCAB2AF858}" type="presParOf" srcId="{DD21E747-A72F-49B4-8D41-B0C792B873F4}" destId="{12B6E214-E1B3-4A78-99B3-0A194A833597}" srcOrd="1" destOrd="0" presId="urn:microsoft.com/office/officeart/2005/8/layout/orgChart1#3"/>
    <dgm:cxn modelId="{6D18104E-9E28-4187-89A9-40441100CBD4}" type="presParOf" srcId="{12B6E214-E1B3-4A78-99B3-0A194A833597}" destId="{585365A1-5785-4BA3-943A-1E3FC085558F}" srcOrd="0" destOrd="0" presId="urn:microsoft.com/office/officeart/2005/8/layout/orgChart1#3"/>
    <dgm:cxn modelId="{B0B313AD-EFB5-4B04-AECF-BDA25C34F10C}" type="presParOf" srcId="{12B6E214-E1B3-4A78-99B3-0A194A833597}" destId="{ADEF8847-AAB5-45F9-A04D-5C517426B35A}" srcOrd="1" destOrd="0" presId="urn:microsoft.com/office/officeart/2005/8/layout/orgChart1#3"/>
    <dgm:cxn modelId="{96519865-92EC-42E6-B8EB-133DA2DD2266}" type="presParOf" srcId="{ADEF8847-AAB5-45F9-A04D-5C517426B35A}" destId="{3762D03B-AE68-435A-B0A7-08B37E3C95E2}" srcOrd="0" destOrd="0" presId="urn:microsoft.com/office/officeart/2005/8/layout/orgChart1#3"/>
    <dgm:cxn modelId="{7BF8F458-C775-49D8-B41D-3D7B2F2DD545}" type="presParOf" srcId="{3762D03B-AE68-435A-B0A7-08B37E3C95E2}" destId="{BDF2C097-64A8-4C81-AF93-C21981263A9D}" srcOrd="0" destOrd="0" presId="urn:microsoft.com/office/officeart/2005/8/layout/orgChart1#3"/>
    <dgm:cxn modelId="{995B3E56-D196-4EE4-BF3B-6FD21230EC3E}" type="presParOf" srcId="{3762D03B-AE68-435A-B0A7-08B37E3C95E2}" destId="{B154395E-F30F-4857-9B93-E4A32D03B915}" srcOrd="1" destOrd="0" presId="urn:microsoft.com/office/officeart/2005/8/layout/orgChart1#3"/>
    <dgm:cxn modelId="{80C1BB1E-3483-4B1A-8481-BE2F106B35CF}" type="presParOf" srcId="{ADEF8847-AAB5-45F9-A04D-5C517426B35A}" destId="{1E817568-E856-4C73-A338-A7740676B218}" srcOrd="1" destOrd="0" presId="urn:microsoft.com/office/officeart/2005/8/layout/orgChart1#3"/>
    <dgm:cxn modelId="{01A18738-E250-4CD4-97AD-7C94E2F105F1}" type="presParOf" srcId="{ADEF8847-AAB5-45F9-A04D-5C517426B35A}" destId="{9E0E2F59-419A-4C7A-A770-B9A72E95E945}" srcOrd="2" destOrd="0" presId="urn:microsoft.com/office/officeart/2005/8/layout/orgChart1#3"/>
    <dgm:cxn modelId="{7BDA1F54-5056-46E0-BBA6-DAE5C78742CB}" type="presParOf" srcId="{DD21E747-A72F-49B4-8D41-B0C792B873F4}" destId="{C5E70E75-759F-41DF-B4E9-C1FE479B8D6C}" srcOrd="2" destOrd="0" presId="urn:microsoft.com/office/officeart/2005/8/layout/orgChart1#3"/>
    <dgm:cxn modelId="{7EE06F93-5AA9-4654-946D-A76DD392789D}" type="presParOf" srcId="{67FEFF1E-A952-46A4-AF9E-0125A5E2D25F}" destId="{D73AAAF4-EC67-42DC-978B-FF9E23995BC5}" srcOrd="2" destOrd="0" presId="urn:microsoft.com/office/officeart/2005/8/layout/orgChart1#3"/>
    <dgm:cxn modelId="{AC8C0FB8-7F46-463D-9BE6-B4B75E393AE6}" type="presParOf" srcId="{67FEFF1E-A952-46A4-AF9E-0125A5E2D25F}" destId="{0E3DB1D9-09DD-43A5-BEF6-A075F88D7438}" srcOrd="3" destOrd="0" presId="urn:microsoft.com/office/officeart/2005/8/layout/orgChart1#3"/>
    <dgm:cxn modelId="{F931C0A9-69CD-4F05-8430-91FF171D94FB}" type="presParOf" srcId="{0E3DB1D9-09DD-43A5-BEF6-A075F88D7438}" destId="{5F8D4CAE-97CE-4E00-B9F3-168F25875DB0}" srcOrd="0" destOrd="0" presId="urn:microsoft.com/office/officeart/2005/8/layout/orgChart1#3"/>
    <dgm:cxn modelId="{2D9D38AF-38B4-4845-8BFF-0D8B91B3D371}" type="presParOf" srcId="{5F8D4CAE-97CE-4E00-B9F3-168F25875DB0}" destId="{743294DF-BD86-4C35-B847-BC4E5315B124}" srcOrd="0" destOrd="0" presId="urn:microsoft.com/office/officeart/2005/8/layout/orgChart1#3"/>
    <dgm:cxn modelId="{4AA627AD-6457-4B6B-8FE5-8F350D27DE01}" type="presParOf" srcId="{5F8D4CAE-97CE-4E00-B9F3-168F25875DB0}" destId="{E7179C1C-1AD1-4765-9483-F52F8A2D4C1C}" srcOrd="1" destOrd="0" presId="urn:microsoft.com/office/officeart/2005/8/layout/orgChart1#3"/>
    <dgm:cxn modelId="{F33CF5DE-D5BF-46FA-9758-8D44C1ABF44E}" type="presParOf" srcId="{0E3DB1D9-09DD-43A5-BEF6-A075F88D7438}" destId="{B1BD428B-0EF2-450D-B8FC-AF9DEE154AB9}" srcOrd="1" destOrd="0" presId="urn:microsoft.com/office/officeart/2005/8/layout/orgChart1#3"/>
    <dgm:cxn modelId="{EEE35BF5-74AD-4728-BF55-B9C40A75CD1E}" type="presParOf" srcId="{B1BD428B-0EF2-450D-B8FC-AF9DEE154AB9}" destId="{25B9D98A-CAC8-4461-BCBC-7A0E920E1617}" srcOrd="0" destOrd="0" presId="urn:microsoft.com/office/officeart/2005/8/layout/orgChart1#3"/>
    <dgm:cxn modelId="{5E5BF9F6-C19E-4FBA-954A-C9B7821A9C7C}" type="presParOf" srcId="{B1BD428B-0EF2-450D-B8FC-AF9DEE154AB9}" destId="{11E943F1-7FD2-47FA-A7AD-3A24630C8886}" srcOrd="1" destOrd="0" presId="urn:microsoft.com/office/officeart/2005/8/layout/orgChart1#3"/>
    <dgm:cxn modelId="{1E4D08F0-7DBE-4BF0-9EFE-4AC1DAF50283}" type="presParOf" srcId="{11E943F1-7FD2-47FA-A7AD-3A24630C8886}" destId="{89800F96-7BAB-4CAA-BA04-823CF49FC299}" srcOrd="0" destOrd="0" presId="urn:microsoft.com/office/officeart/2005/8/layout/orgChart1#3"/>
    <dgm:cxn modelId="{FA568588-DEB0-4584-ACF3-34E7DD95C3FE}" type="presParOf" srcId="{89800F96-7BAB-4CAA-BA04-823CF49FC299}" destId="{69AF49A1-581C-48B1-A273-84723CC46486}" srcOrd="0" destOrd="0" presId="urn:microsoft.com/office/officeart/2005/8/layout/orgChart1#3"/>
    <dgm:cxn modelId="{969A47DE-7BAB-480E-9DE7-5D8E4DB3B4F6}" type="presParOf" srcId="{89800F96-7BAB-4CAA-BA04-823CF49FC299}" destId="{3ED7BC78-47E6-42F0-BD16-F9F3947424BF}" srcOrd="1" destOrd="0" presId="urn:microsoft.com/office/officeart/2005/8/layout/orgChart1#3"/>
    <dgm:cxn modelId="{B70A9D3E-B117-48E4-BB3D-ACBBD8E4E57C}" type="presParOf" srcId="{11E943F1-7FD2-47FA-A7AD-3A24630C8886}" destId="{CE63F289-3C5F-4E29-B14C-09F2C7AFA225}" srcOrd="1" destOrd="0" presId="urn:microsoft.com/office/officeart/2005/8/layout/orgChart1#3"/>
    <dgm:cxn modelId="{BA9353A5-B310-4711-B92D-E73C009E92AA}" type="presParOf" srcId="{11E943F1-7FD2-47FA-A7AD-3A24630C8886}" destId="{F70BF082-D37F-4BAA-BDBB-5CAB8757501A}" srcOrd="2" destOrd="0" presId="urn:microsoft.com/office/officeart/2005/8/layout/orgChart1#3"/>
    <dgm:cxn modelId="{DEA6FD78-C1B6-41EC-8378-FE56864DCD78}" type="presParOf" srcId="{0E3DB1D9-09DD-43A5-BEF6-A075F88D7438}" destId="{92942E3C-217C-4966-964D-275E23373810}" srcOrd="2" destOrd="0" presId="urn:microsoft.com/office/officeart/2005/8/layout/orgChart1#3"/>
    <dgm:cxn modelId="{2CB87485-B6F4-40D3-8FB0-78F1014B74E6}" type="presParOf" srcId="{67FEFF1E-A952-46A4-AF9E-0125A5E2D25F}" destId="{5460D2CB-E752-43DC-8ABF-6A1296981541}" srcOrd="4" destOrd="0" presId="urn:microsoft.com/office/officeart/2005/8/layout/orgChart1#3"/>
    <dgm:cxn modelId="{AF4EDCEC-4D7D-4979-9A72-FD3FFF3DDA08}" type="presParOf" srcId="{67FEFF1E-A952-46A4-AF9E-0125A5E2D25F}" destId="{6451F8AE-C2B8-4E10-B9B5-38575FA5C618}" srcOrd="5" destOrd="0" presId="urn:microsoft.com/office/officeart/2005/8/layout/orgChart1#3"/>
    <dgm:cxn modelId="{0C2ED25E-DE62-41CB-A79A-7F282D1F64B8}" type="presParOf" srcId="{6451F8AE-C2B8-4E10-B9B5-38575FA5C618}" destId="{F04EA305-5B79-4E57-AFC9-3B285F26289D}" srcOrd="0" destOrd="0" presId="urn:microsoft.com/office/officeart/2005/8/layout/orgChart1#3"/>
    <dgm:cxn modelId="{E629CCD1-48C4-4806-A017-FC9B6417F1E2}" type="presParOf" srcId="{F04EA305-5B79-4E57-AFC9-3B285F26289D}" destId="{10638DAB-7D94-413A-AD73-9CD807112BCD}" srcOrd="0" destOrd="0" presId="urn:microsoft.com/office/officeart/2005/8/layout/orgChart1#3"/>
    <dgm:cxn modelId="{2E198289-D745-4BC4-9597-219CDAF1378F}" type="presParOf" srcId="{F04EA305-5B79-4E57-AFC9-3B285F26289D}" destId="{24A043E8-2FC4-4EC8-ABCA-5513E5F698B0}" srcOrd="1" destOrd="0" presId="urn:microsoft.com/office/officeart/2005/8/layout/orgChart1#3"/>
    <dgm:cxn modelId="{3684386D-F5F6-4C86-9965-C55A16805645}" type="presParOf" srcId="{6451F8AE-C2B8-4E10-B9B5-38575FA5C618}" destId="{2E503C60-F5CA-4A4F-9575-902A8A22C82F}" srcOrd="1" destOrd="0" presId="urn:microsoft.com/office/officeart/2005/8/layout/orgChart1#3"/>
    <dgm:cxn modelId="{A48E4A21-0F22-40FD-B8C8-646E9803D49C}" type="presParOf" srcId="{2E503C60-F5CA-4A4F-9575-902A8A22C82F}" destId="{338D8FDC-6E9A-4847-B4E0-DA27ECE14873}" srcOrd="0" destOrd="0" presId="urn:microsoft.com/office/officeart/2005/8/layout/orgChart1#3"/>
    <dgm:cxn modelId="{B09E9DBC-F7AA-474E-9DAD-742F571B2354}" type="presParOf" srcId="{2E503C60-F5CA-4A4F-9575-902A8A22C82F}" destId="{FFE74E26-9B3D-4481-8E12-3503D7B5E335}" srcOrd="1" destOrd="0" presId="urn:microsoft.com/office/officeart/2005/8/layout/orgChart1#3"/>
    <dgm:cxn modelId="{B9EF581B-D5D9-49CA-9C0F-90082954E9DB}" type="presParOf" srcId="{FFE74E26-9B3D-4481-8E12-3503D7B5E335}" destId="{A82A610D-0AC1-4A9B-9C5F-AB60EE752272}" srcOrd="0" destOrd="0" presId="urn:microsoft.com/office/officeart/2005/8/layout/orgChart1#3"/>
    <dgm:cxn modelId="{BD9CDE9D-3B8B-4738-A080-AA3AC3D4A759}" type="presParOf" srcId="{A82A610D-0AC1-4A9B-9C5F-AB60EE752272}" destId="{8A5EBA67-B5B5-4D3E-8968-CD5BF7F496E0}" srcOrd="0" destOrd="0" presId="urn:microsoft.com/office/officeart/2005/8/layout/orgChart1#3"/>
    <dgm:cxn modelId="{28993875-168C-4C16-8381-7FC32E874D34}" type="presParOf" srcId="{A82A610D-0AC1-4A9B-9C5F-AB60EE752272}" destId="{F79B62B6-C9AA-4B0D-9ADF-35C57C9A39CB}" srcOrd="1" destOrd="0" presId="urn:microsoft.com/office/officeart/2005/8/layout/orgChart1#3"/>
    <dgm:cxn modelId="{6F3AE9EF-CCC6-4CBB-BB3D-4069A51667BC}" type="presParOf" srcId="{FFE74E26-9B3D-4481-8E12-3503D7B5E335}" destId="{F42D84D0-F693-4DAF-80D9-E5C85FBB42BE}" srcOrd="1" destOrd="0" presId="urn:microsoft.com/office/officeart/2005/8/layout/orgChart1#3"/>
    <dgm:cxn modelId="{E3327271-06F4-4254-B019-12EEC0A1C1FB}" type="presParOf" srcId="{FFE74E26-9B3D-4481-8E12-3503D7B5E335}" destId="{473CFCF3-529E-4AD5-8F80-9D34BFBA8C2F}" srcOrd="2" destOrd="0" presId="urn:microsoft.com/office/officeart/2005/8/layout/orgChart1#3"/>
    <dgm:cxn modelId="{31939273-9715-457F-9E07-266CC937F788}" type="presParOf" srcId="{6451F8AE-C2B8-4E10-B9B5-38575FA5C618}" destId="{92E6F265-F88E-407E-AD65-B74293AA6091}" srcOrd="2" destOrd="0" presId="urn:microsoft.com/office/officeart/2005/8/layout/orgChart1#3"/>
    <dgm:cxn modelId="{5DD773BC-7CC8-4590-9A6E-A01AC37E2A47}" type="presParOf" srcId="{67FEFF1E-A952-46A4-AF9E-0125A5E2D25F}" destId="{903A6DF2-E8CF-4522-91A6-C2BEF81D7442}" srcOrd="6" destOrd="0" presId="urn:microsoft.com/office/officeart/2005/8/layout/orgChart1#3"/>
    <dgm:cxn modelId="{00EE4694-3E81-46C0-B439-37FE064BDC22}" type="presParOf" srcId="{67FEFF1E-A952-46A4-AF9E-0125A5E2D25F}" destId="{3B9E411E-A078-4E03-BF68-4AFDFAEEF4DD}" srcOrd="7" destOrd="0" presId="urn:microsoft.com/office/officeart/2005/8/layout/orgChart1#3"/>
    <dgm:cxn modelId="{0C4B3CDD-AE96-493B-86B4-1C63BA4F7976}" type="presParOf" srcId="{3B9E411E-A078-4E03-BF68-4AFDFAEEF4DD}" destId="{D028BC93-96F6-470C-B58C-34F90A1D9F51}" srcOrd="0" destOrd="0" presId="urn:microsoft.com/office/officeart/2005/8/layout/orgChart1#3"/>
    <dgm:cxn modelId="{A83A4914-742D-402E-B67B-8ED9A86DF3C4}" type="presParOf" srcId="{D028BC93-96F6-470C-B58C-34F90A1D9F51}" destId="{FB8C0B49-BFCF-412B-ABB0-1EF20A0DBB62}" srcOrd="0" destOrd="0" presId="urn:microsoft.com/office/officeart/2005/8/layout/orgChart1#3"/>
    <dgm:cxn modelId="{7135B978-6711-4262-B7D9-A3DF1ECE9589}" type="presParOf" srcId="{D028BC93-96F6-470C-B58C-34F90A1D9F51}" destId="{4C9E023F-9464-4A6E-8F0B-7BBB275A4B22}" srcOrd="1" destOrd="0" presId="urn:microsoft.com/office/officeart/2005/8/layout/orgChart1#3"/>
    <dgm:cxn modelId="{9D30D722-1F95-437E-8748-5DF2E0AA2CAD}" type="presParOf" srcId="{3B9E411E-A078-4E03-BF68-4AFDFAEEF4DD}" destId="{AE888B31-9459-4C2B-BA5F-24EB800AD744}" srcOrd="1" destOrd="0" presId="urn:microsoft.com/office/officeart/2005/8/layout/orgChart1#3"/>
    <dgm:cxn modelId="{92C6D576-9296-442B-B74F-DE28696A3C25}" type="presParOf" srcId="{AE888B31-9459-4C2B-BA5F-24EB800AD744}" destId="{FFCA520A-0C0A-4205-A769-C8D9F691E618}" srcOrd="0" destOrd="0" presId="urn:microsoft.com/office/officeart/2005/8/layout/orgChart1#3"/>
    <dgm:cxn modelId="{275655DA-6254-41FE-A817-1823617BF166}" type="presParOf" srcId="{AE888B31-9459-4C2B-BA5F-24EB800AD744}" destId="{87F06D04-C2F6-4A39-A6ED-C17F0D38503B}" srcOrd="1" destOrd="0" presId="urn:microsoft.com/office/officeart/2005/8/layout/orgChart1#3"/>
    <dgm:cxn modelId="{76F247BC-95C2-422A-AFA8-D917FDF27367}" type="presParOf" srcId="{87F06D04-C2F6-4A39-A6ED-C17F0D38503B}" destId="{C71B16AE-14ED-455D-AEC7-B39B3C541667}" srcOrd="0" destOrd="0" presId="urn:microsoft.com/office/officeart/2005/8/layout/orgChart1#3"/>
    <dgm:cxn modelId="{AAB5A628-CE57-4F0F-91F6-719BE886C0D1}" type="presParOf" srcId="{C71B16AE-14ED-455D-AEC7-B39B3C541667}" destId="{612F3B76-CAE2-4607-AE2D-CAF5DB6B1FF0}" srcOrd="0" destOrd="0" presId="urn:microsoft.com/office/officeart/2005/8/layout/orgChart1#3"/>
    <dgm:cxn modelId="{5AD6932B-F106-4422-A250-BDBF71471913}" type="presParOf" srcId="{C71B16AE-14ED-455D-AEC7-B39B3C541667}" destId="{D6D82B2B-2CD7-43E7-96AD-2C4AACB0B6F2}" srcOrd="1" destOrd="0" presId="urn:microsoft.com/office/officeart/2005/8/layout/orgChart1#3"/>
    <dgm:cxn modelId="{580D8707-2B04-4BA8-95D2-531307FA506C}" type="presParOf" srcId="{87F06D04-C2F6-4A39-A6ED-C17F0D38503B}" destId="{E3FC17B5-44D5-4D85-8F6C-EAA8C52FF961}" srcOrd="1" destOrd="0" presId="urn:microsoft.com/office/officeart/2005/8/layout/orgChart1#3"/>
    <dgm:cxn modelId="{E58A7F02-898A-41E1-B8DF-2D3EDBFCC78A}" type="presParOf" srcId="{87F06D04-C2F6-4A39-A6ED-C17F0D38503B}" destId="{B6DEBFB4-4016-4756-85D6-19B904D6B879}" srcOrd="2" destOrd="0" presId="urn:microsoft.com/office/officeart/2005/8/layout/orgChart1#3"/>
    <dgm:cxn modelId="{138B4A1F-6120-49A2-9E96-EAB3C6A1C046}" type="presParOf" srcId="{3B9E411E-A078-4E03-BF68-4AFDFAEEF4DD}" destId="{4438031F-73EE-47C2-A037-D75CB7A56BA0}" srcOrd="2" destOrd="0" presId="urn:microsoft.com/office/officeart/2005/8/layout/orgChart1#3"/>
    <dgm:cxn modelId="{CD937E59-F6E6-4C77-AA25-57740872485A}" type="presParOf" srcId="{0AFC5CE5-D2AC-471A-A6B9-C99F6C74579A}" destId="{77C14BE8-939D-4E79-9DC3-9E050F7A791F}" srcOrd="2" destOrd="0" presId="urn:microsoft.com/office/officeart/2005/8/layout/orgChart1#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E21775-D8F7-44C4-8F6F-073EA5D4877A}" type="doc">
      <dgm:prSet loTypeId="urn:microsoft.com/office/officeart/2005/8/layout/orgChart1#4" qsTypeId="urn:microsoft.com/office/officeart/2005/8/quickstyle/simple1#4" csTypeId="urn:microsoft.com/office/officeart/2005/8/colors/accent1_2#4"/>
      <dgm:spPr/>
    </dgm:pt>
    <dgm:pt modelId="{7EF9F929-62B8-4757-A5BD-65D6506706DC}">
      <dgm:prSet/>
      <dgm:spPr/>
      <dgm:t>
        <a:bodyPr vert="horz" wrap="square" lIns="84189" tIns="42095" rIns="84189" bIns="42095" anchor="ctr"/>
        <a:lstStyle/>
        <a:p>
          <a:pPr lvl="0" algn="ctr"/>
          <a:r>
            <a:rPr lang="zh-CN" altLang="en-US"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粗骨料</a:t>
          </a:r>
        </a:p>
      </dgm:t>
    </dgm:pt>
    <dgm:pt modelId="{0AB61567-85D8-414B-98F3-EB4E6295E2F1}" cxnId="{7B4EB80F-0E25-43BF-BCFA-E3D0BA18587F}" type="parTrans">
      <dgm:prSet/>
      <dgm:spPr/>
    </dgm:pt>
    <dgm:pt modelId="{F2A036B1-4F66-4443-8929-F62F377E1DF1}" cxnId="{7B4EB80F-0E25-43BF-BCFA-E3D0BA18587F}" type="sibTrans">
      <dgm:prSet/>
      <dgm:spPr/>
    </dgm:pt>
    <dgm:pt modelId="{C7E5E5BE-F006-45AA-B719-358E35B2EA86}">
      <dgm:prSet/>
      <dgm:spPr/>
      <dgm:t>
        <a:bodyPr vert="horz" wrap="square" lIns="84189" tIns="42095" rIns="84189" bIns="42095" anchor="ctr"/>
        <a:lstStyle/>
        <a:p>
          <a:pPr lvl="0" algn="ctr"/>
          <a:r>
            <a:rPr lang="zh-CN" altLang="en-US"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碎石</a:t>
          </a:r>
        </a:p>
      </dgm:t>
    </dgm:pt>
    <dgm:pt modelId="{A66409F4-C5D0-45DA-A9E4-83F41174E008}" cxnId="{F5D871E6-E9CA-46BC-A688-EEBCF39D3F22}" type="parTrans">
      <dgm:prSet/>
      <dgm:spPr/>
    </dgm:pt>
    <dgm:pt modelId="{042EB9C9-BDD1-4934-BEF1-169B60899EDD}" cxnId="{F5D871E6-E9CA-46BC-A688-EEBCF39D3F22}" type="sibTrans">
      <dgm:prSet/>
      <dgm:spPr/>
    </dgm:pt>
    <dgm:pt modelId="{B8CC974C-506F-4F4E-BC66-7003885F737A}">
      <dgm:prSet/>
      <dgm:spPr/>
      <dgm:t>
        <a:bodyPr vert="horz" wrap="square" lIns="84189" tIns="42095" rIns="84189" bIns="42095" anchor="ctr"/>
        <a:lstStyle/>
        <a:p>
          <a:pPr lvl="0" algn="ctr"/>
          <a:r>
            <a:rPr lang="zh-CN" altLang="en-US"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卵石</a:t>
          </a:r>
        </a:p>
      </dgm:t>
    </dgm:pt>
    <dgm:pt modelId="{309E7556-BCE5-4A8A-A4B7-2B749871778B}" cxnId="{3C5A35AE-AB51-41E9-87EB-F867A12DE10D}" type="parTrans">
      <dgm:prSet/>
      <dgm:spPr/>
    </dgm:pt>
    <dgm:pt modelId="{A4700B9E-D735-462D-94C1-65BE7BF895E2}" cxnId="{3C5A35AE-AB51-41E9-87EB-F867A12DE10D}" type="sibTrans">
      <dgm:prSet/>
      <dgm:spPr/>
    </dgm:pt>
    <dgm:pt modelId="{CA883386-BABD-45F6-A20C-B0E915495283}" type="pres">
      <dgm:prSet presAssocID="{A8E21775-D8F7-44C4-8F6F-073EA5D4877A}" presName="hierChild1" presStyleCnt="0">
        <dgm:presLayoutVars>
          <dgm:orgChart val="1"/>
          <dgm:chPref val="1"/>
          <dgm:dir/>
          <dgm:animOne val="branch"/>
          <dgm:animLvl val="lvl"/>
          <dgm:resizeHandles/>
        </dgm:presLayoutVars>
      </dgm:prSet>
      <dgm:spPr/>
    </dgm:pt>
    <dgm:pt modelId="{B07E8AE1-1FC6-414B-A7BF-EE3352DE9A33}" type="pres">
      <dgm:prSet presAssocID="{7EF9F929-62B8-4757-A5BD-65D6506706DC}" presName="hierRoot1" presStyleCnt="0">
        <dgm:presLayoutVars>
          <dgm:hierBranch/>
        </dgm:presLayoutVars>
      </dgm:prSet>
      <dgm:spPr/>
    </dgm:pt>
    <dgm:pt modelId="{8946390D-F3F0-4C59-8CAD-4D2B9364D197}" type="pres">
      <dgm:prSet presAssocID="{7EF9F929-62B8-4757-A5BD-65D6506706DC}" presName="rootComposite1" presStyleCnt="0"/>
      <dgm:spPr/>
    </dgm:pt>
    <dgm:pt modelId="{7A1E462D-9E7E-48A4-AB3A-8582CC18E81C}" type="pres">
      <dgm:prSet presAssocID="{7EF9F929-62B8-4757-A5BD-65D6506706DC}" presName="rootText1" presStyleLbl="node0" presStyleIdx="0" presStyleCnt="1">
        <dgm:presLayoutVars>
          <dgm:chPref val="3"/>
        </dgm:presLayoutVars>
      </dgm:prSet>
      <dgm:spPr/>
      <dgm:t>
        <a:bodyPr/>
        <a:lstStyle/>
        <a:p>
          <a:endParaRPr lang="zh-CN" altLang="en-US"/>
        </a:p>
      </dgm:t>
    </dgm:pt>
    <dgm:pt modelId="{B70FA697-2AB3-4B8B-AF1A-9B53CD0D6B62}" type="pres">
      <dgm:prSet presAssocID="{7EF9F929-62B8-4757-A5BD-65D6506706DC}" presName="rootConnector1" presStyleLbl="node1" presStyleIdx="0" presStyleCnt="0"/>
      <dgm:spPr/>
      <dgm:t>
        <a:bodyPr/>
        <a:lstStyle/>
        <a:p>
          <a:endParaRPr lang="zh-CN" altLang="en-US"/>
        </a:p>
      </dgm:t>
    </dgm:pt>
    <dgm:pt modelId="{6F7602A9-8444-44A6-A9E2-C2EF50C49DD6}" type="pres">
      <dgm:prSet presAssocID="{7EF9F929-62B8-4757-A5BD-65D6506706DC}" presName="hierChild2" presStyleCnt="0"/>
      <dgm:spPr/>
    </dgm:pt>
    <dgm:pt modelId="{4477B408-D311-4BF6-A3EC-ED64C438D149}" type="pres">
      <dgm:prSet presAssocID="{A66409F4-C5D0-45DA-A9E4-83F41174E008}" presName="Name35" presStyleLbl="parChTrans1D2" presStyleIdx="0" presStyleCnt="2"/>
      <dgm:spPr/>
    </dgm:pt>
    <dgm:pt modelId="{A4244388-5296-4DF8-9EEE-F9C95F69EF9C}" type="pres">
      <dgm:prSet presAssocID="{C7E5E5BE-F006-45AA-B719-358E35B2EA86}" presName="hierRoot2" presStyleCnt="0">
        <dgm:presLayoutVars>
          <dgm:hierBranch/>
        </dgm:presLayoutVars>
      </dgm:prSet>
      <dgm:spPr/>
    </dgm:pt>
    <dgm:pt modelId="{BBD24BF0-B58B-4824-8693-A106827E63EA}" type="pres">
      <dgm:prSet presAssocID="{C7E5E5BE-F006-45AA-B719-358E35B2EA86}" presName="rootComposite" presStyleCnt="0"/>
      <dgm:spPr/>
    </dgm:pt>
    <dgm:pt modelId="{F688B014-54EF-4D81-B0CA-C931FE416A19}" type="pres">
      <dgm:prSet presAssocID="{C7E5E5BE-F006-45AA-B719-358E35B2EA86}" presName="rootText" presStyleLbl="node2" presStyleIdx="0" presStyleCnt="2">
        <dgm:presLayoutVars>
          <dgm:chPref val="3"/>
        </dgm:presLayoutVars>
      </dgm:prSet>
      <dgm:spPr/>
      <dgm:t>
        <a:bodyPr/>
        <a:lstStyle/>
        <a:p>
          <a:endParaRPr lang="zh-CN" altLang="en-US"/>
        </a:p>
      </dgm:t>
    </dgm:pt>
    <dgm:pt modelId="{ACC91354-5844-4584-B6E6-3B47101A15AD}" type="pres">
      <dgm:prSet presAssocID="{C7E5E5BE-F006-45AA-B719-358E35B2EA86}" presName="rootConnector" presStyleLbl="node2" presStyleIdx="0" presStyleCnt="2"/>
      <dgm:spPr/>
      <dgm:t>
        <a:bodyPr/>
        <a:lstStyle/>
        <a:p>
          <a:endParaRPr lang="zh-CN" altLang="en-US"/>
        </a:p>
      </dgm:t>
    </dgm:pt>
    <dgm:pt modelId="{0451DC74-7A2A-4A4E-8D46-7E4542746DD7}" type="pres">
      <dgm:prSet presAssocID="{C7E5E5BE-F006-45AA-B719-358E35B2EA86}" presName="hierChild4" presStyleCnt="0"/>
      <dgm:spPr/>
    </dgm:pt>
    <dgm:pt modelId="{EA41AB74-113F-4E77-A519-7F2E102B585A}" type="pres">
      <dgm:prSet presAssocID="{C7E5E5BE-F006-45AA-B719-358E35B2EA86}" presName="hierChild5" presStyleCnt="0"/>
      <dgm:spPr/>
    </dgm:pt>
    <dgm:pt modelId="{4699DFC6-C582-47B5-BC8C-F227F0559283}" type="pres">
      <dgm:prSet presAssocID="{309E7556-BCE5-4A8A-A4B7-2B749871778B}" presName="Name35" presStyleLbl="parChTrans1D2" presStyleIdx="1" presStyleCnt="2"/>
      <dgm:spPr/>
    </dgm:pt>
    <dgm:pt modelId="{E52245C0-4726-47D3-ACF5-8B2E127927D4}" type="pres">
      <dgm:prSet presAssocID="{B8CC974C-506F-4F4E-BC66-7003885F737A}" presName="hierRoot2" presStyleCnt="0">
        <dgm:presLayoutVars>
          <dgm:hierBranch/>
        </dgm:presLayoutVars>
      </dgm:prSet>
      <dgm:spPr/>
    </dgm:pt>
    <dgm:pt modelId="{C734C8F9-3E20-43BC-A714-489D6E520FF2}" type="pres">
      <dgm:prSet presAssocID="{B8CC974C-506F-4F4E-BC66-7003885F737A}" presName="rootComposite" presStyleCnt="0"/>
      <dgm:spPr/>
    </dgm:pt>
    <dgm:pt modelId="{CD57E759-3FF3-411B-ABFB-D73198BAC419}" type="pres">
      <dgm:prSet presAssocID="{B8CC974C-506F-4F4E-BC66-7003885F737A}" presName="rootText" presStyleLbl="node2" presStyleIdx="1" presStyleCnt="2">
        <dgm:presLayoutVars>
          <dgm:chPref val="3"/>
        </dgm:presLayoutVars>
      </dgm:prSet>
      <dgm:spPr/>
      <dgm:t>
        <a:bodyPr/>
        <a:lstStyle/>
        <a:p>
          <a:endParaRPr lang="zh-CN" altLang="en-US"/>
        </a:p>
      </dgm:t>
    </dgm:pt>
    <dgm:pt modelId="{EC7DD868-BE2B-4A81-BF17-95569015CE5A}" type="pres">
      <dgm:prSet presAssocID="{B8CC974C-506F-4F4E-BC66-7003885F737A}" presName="rootConnector" presStyleLbl="node2" presStyleIdx="1" presStyleCnt="2"/>
      <dgm:spPr/>
      <dgm:t>
        <a:bodyPr/>
        <a:lstStyle/>
        <a:p>
          <a:endParaRPr lang="zh-CN" altLang="en-US"/>
        </a:p>
      </dgm:t>
    </dgm:pt>
    <dgm:pt modelId="{CDC6F9B8-DA43-46DB-A2E9-3E4262473060}" type="pres">
      <dgm:prSet presAssocID="{B8CC974C-506F-4F4E-BC66-7003885F737A}" presName="hierChild4" presStyleCnt="0"/>
      <dgm:spPr/>
    </dgm:pt>
    <dgm:pt modelId="{C4BE8C6B-E470-48C7-A711-BC67CABA7E02}" type="pres">
      <dgm:prSet presAssocID="{B8CC974C-506F-4F4E-BC66-7003885F737A}" presName="hierChild5" presStyleCnt="0"/>
      <dgm:spPr/>
    </dgm:pt>
    <dgm:pt modelId="{D6823C9F-A422-4D10-89C3-C6D8C87D5884}" type="pres">
      <dgm:prSet presAssocID="{7EF9F929-62B8-4757-A5BD-65D6506706DC}" presName="hierChild3" presStyleCnt="0"/>
      <dgm:spPr/>
    </dgm:pt>
  </dgm:ptLst>
  <dgm:cxnLst>
    <dgm:cxn modelId="{7B4EB80F-0E25-43BF-BCFA-E3D0BA18587F}" srcId="{A8E21775-D8F7-44C4-8F6F-073EA5D4877A}" destId="{7EF9F929-62B8-4757-A5BD-65D6506706DC}" srcOrd="0" destOrd="0" parTransId="{0AB61567-85D8-414B-98F3-EB4E6295E2F1}" sibTransId="{F2A036B1-4F66-4443-8929-F62F377E1DF1}"/>
    <dgm:cxn modelId="{775CA920-257C-4734-8DE7-A22EE55A7F37}" type="presOf" srcId="{A66409F4-C5D0-45DA-A9E4-83F41174E008}" destId="{4477B408-D311-4BF6-A3EC-ED64C438D149}" srcOrd="0" destOrd="0" presId="urn:microsoft.com/office/officeart/2005/8/layout/orgChart1#4"/>
    <dgm:cxn modelId="{0FF95BE8-7008-4D4B-A223-B8F407C06A9F}" type="presOf" srcId="{A8E21775-D8F7-44C4-8F6F-073EA5D4877A}" destId="{CA883386-BABD-45F6-A20C-B0E915495283}" srcOrd="0" destOrd="0" presId="urn:microsoft.com/office/officeart/2005/8/layout/orgChart1#4"/>
    <dgm:cxn modelId="{268B9AFC-AF00-4DF7-8CF2-3BDC610B5D56}" type="presOf" srcId="{B8CC974C-506F-4F4E-BC66-7003885F737A}" destId="{EC7DD868-BE2B-4A81-BF17-95569015CE5A}" srcOrd="1" destOrd="0" presId="urn:microsoft.com/office/officeart/2005/8/layout/orgChart1#4"/>
    <dgm:cxn modelId="{736C0862-B6EC-4792-868E-364BF0641D2B}" type="presOf" srcId="{C7E5E5BE-F006-45AA-B719-358E35B2EA86}" destId="{ACC91354-5844-4584-B6E6-3B47101A15AD}" srcOrd="1" destOrd="0" presId="urn:microsoft.com/office/officeart/2005/8/layout/orgChart1#4"/>
    <dgm:cxn modelId="{8FA73229-DD76-4A4A-8FF6-E3E4AC05DF40}" type="presOf" srcId="{C7E5E5BE-F006-45AA-B719-358E35B2EA86}" destId="{F688B014-54EF-4D81-B0CA-C931FE416A19}" srcOrd="0" destOrd="0" presId="urn:microsoft.com/office/officeart/2005/8/layout/orgChart1#4"/>
    <dgm:cxn modelId="{F5D871E6-E9CA-46BC-A688-EEBCF39D3F22}" srcId="{7EF9F929-62B8-4757-A5BD-65D6506706DC}" destId="{C7E5E5BE-F006-45AA-B719-358E35B2EA86}" srcOrd="0" destOrd="0" parTransId="{A66409F4-C5D0-45DA-A9E4-83F41174E008}" sibTransId="{042EB9C9-BDD1-4934-BEF1-169B60899EDD}"/>
    <dgm:cxn modelId="{194F825C-8832-447F-9ECA-314990E867F7}" type="presOf" srcId="{7EF9F929-62B8-4757-A5BD-65D6506706DC}" destId="{B70FA697-2AB3-4B8B-AF1A-9B53CD0D6B62}" srcOrd="1" destOrd="0" presId="urn:microsoft.com/office/officeart/2005/8/layout/orgChart1#4"/>
    <dgm:cxn modelId="{D67B96B2-8CC3-4502-B1D0-1E6014E82BFB}" type="presOf" srcId="{309E7556-BCE5-4A8A-A4B7-2B749871778B}" destId="{4699DFC6-C582-47B5-BC8C-F227F0559283}" srcOrd="0" destOrd="0" presId="urn:microsoft.com/office/officeart/2005/8/layout/orgChart1#4"/>
    <dgm:cxn modelId="{3C5A35AE-AB51-41E9-87EB-F867A12DE10D}" srcId="{7EF9F929-62B8-4757-A5BD-65D6506706DC}" destId="{B8CC974C-506F-4F4E-BC66-7003885F737A}" srcOrd="1" destOrd="0" parTransId="{309E7556-BCE5-4A8A-A4B7-2B749871778B}" sibTransId="{A4700B9E-D735-462D-94C1-65BE7BF895E2}"/>
    <dgm:cxn modelId="{56D0D28B-B6E0-41C6-9E2A-40D18C19C8DB}" type="presOf" srcId="{B8CC974C-506F-4F4E-BC66-7003885F737A}" destId="{CD57E759-3FF3-411B-ABFB-D73198BAC419}" srcOrd="0" destOrd="0" presId="urn:microsoft.com/office/officeart/2005/8/layout/orgChart1#4"/>
    <dgm:cxn modelId="{F34D9ADF-29A9-43CF-9F86-54AD7C90B0A0}" type="presOf" srcId="{7EF9F929-62B8-4757-A5BD-65D6506706DC}" destId="{7A1E462D-9E7E-48A4-AB3A-8582CC18E81C}" srcOrd="0" destOrd="0" presId="urn:microsoft.com/office/officeart/2005/8/layout/orgChart1#4"/>
    <dgm:cxn modelId="{459F66DA-27F3-4EF3-B607-D748D9F8BE95}" type="presParOf" srcId="{CA883386-BABD-45F6-A20C-B0E915495283}" destId="{B07E8AE1-1FC6-414B-A7BF-EE3352DE9A33}" srcOrd="0" destOrd="0" presId="urn:microsoft.com/office/officeart/2005/8/layout/orgChart1#4"/>
    <dgm:cxn modelId="{55130566-12B1-46B2-94F7-3F60AD1B77A7}" type="presParOf" srcId="{B07E8AE1-1FC6-414B-A7BF-EE3352DE9A33}" destId="{8946390D-F3F0-4C59-8CAD-4D2B9364D197}" srcOrd="0" destOrd="0" presId="urn:microsoft.com/office/officeart/2005/8/layout/orgChart1#4"/>
    <dgm:cxn modelId="{B1821B83-5E5D-4D70-9C98-DCCB889160EE}" type="presParOf" srcId="{8946390D-F3F0-4C59-8CAD-4D2B9364D197}" destId="{7A1E462D-9E7E-48A4-AB3A-8582CC18E81C}" srcOrd="0" destOrd="0" presId="urn:microsoft.com/office/officeart/2005/8/layout/orgChart1#4"/>
    <dgm:cxn modelId="{9EA959E4-59DA-4335-9119-5463775499CB}" type="presParOf" srcId="{8946390D-F3F0-4C59-8CAD-4D2B9364D197}" destId="{B70FA697-2AB3-4B8B-AF1A-9B53CD0D6B62}" srcOrd="1" destOrd="0" presId="urn:microsoft.com/office/officeart/2005/8/layout/orgChart1#4"/>
    <dgm:cxn modelId="{D713E41A-52CB-43D5-8AFB-8BD7992E193A}" type="presParOf" srcId="{B07E8AE1-1FC6-414B-A7BF-EE3352DE9A33}" destId="{6F7602A9-8444-44A6-A9E2-C2EF50C49DD6}" srcOrd="1" destOrd="0" presId="urn:microsoft.com/office/officeart/2005/8/layout/orgChart1#4"/>
    <dgm:cxn modelId="{C594F4B2-1A69-4B41-AC78-B5321B08F3C6}" type="presParOf" srcId="{6F7602A9-8444-44A6-A9E2-C2EF50C49DD6}" destId="{4477B408-D311-4BF6-A3EC-ED64C438D149}" srcOrd="0" destOrd="0" presId="urn:microsoft.com/office/officeart/2005/8/layout/orgChart1#4"/>
    <dgm:cxn modelId="{42420273-077D-40F5-970B-17D215585F55}" type="presParOf" srcId="{6F7602A9-8444-44A6-A9E2-C2EF50C49DD6}" destId="{A4244388-5296-4DF8-9EEE-F9C95F69EF9C}" srcOrd="1" destOrd="0" presId="urn:microsoft.com/office/officeart/2005/8/layout/orgChart1#4"/>
    <dgm:cxn modelId="{E7EA1E7F-4AE6-4C97-8445-7D55F1FD5460}" type="presParOf" srcId="{A4244388-5296-4DF8-9EEE-F9C95F69EF9C}" destId="{BBD24BF0-B58B-4824-8693-A106827E63EA}" srcOrd="0" destOrd="0" presId="urn:microsoft.com/office/officeart/2005/8/layout/orgChart1#4"/>
    <dgm:cxn modelId="{64549D07-8EAC-4AD2-B30B-DE6C341EEC26}" type="presParOf" srcId="{BBD24BF0-B58B-4824-8693-A106827E63EA}" destId="{F688B014-54EF-4D81-B0CA-C931FE416A19}" srcOrd="0" destOrd="0" presId="urn:microsoft.com/office/officeart/2005/8/layout/orgChart1#4"/>
    <dgm:cxn modelId="{F3A9AD10-30DF-43E0-9E97-E118EE5B2549}" type="presParOf" srcId="{BBD24BF0-B58B-4824-8693-A106827E63EA}" destId="{ACC91354-5844-4584-B6E6-3B47101A15AD}" srcOrd="1" destOrd="0" presId="urn:microsoft.com/office/officeart/2005/8/layout/orgChart1#4"/>
    <dgm:cxn modelId="{D0F1A352-76F1-4FB3-BCE5-12BC4442D072}" type="presParOf" srcId="{A4244388-5296-4DF8-9EEE-F9C95F69EF9C}" destId="{0451DC74-7A2A-4A4E-8D46-7E4542746DD7}" srcOrd="1" destOrd="0" presId="urn:microsoft.com/office/officeart/2005/8/layout/orgChart1#4"/>
    <dgm:cxn modelId="{EC1A26F3-84AA-44D0-ABE7-2520515EF826}" type="presParOf" srcId="{A4244388-5296-4DF8-9EEE-F9C95F69EF9C}" destId="{EA41AB74-113F-4E77-A519-7F2E102B585A}" srcOrd="2" destOrd="0" presId="urn:microsoft.com/office/officeart/2005/8/layout/orgChart1#4"/>
    <dgm:cxn modelId="{ADB1CA50-2636-4DC4-A73B-4741E1BDED1B}" type="presParOf" srcId="{6F7602A9-8444-44A6-A9E2-C2EF50C49DD6}" destId="{4699DFC6-C582-47B5-BC8C-F227F0559283}" srcOrd="2" destOrd="0" presId="urn:microsoft.com/office/officeart/2005/8/layout/orgChart1#4"/>
    <dgm:cxn modelId="{4F3BF8B1-AAFC-415B-89DC-EB4FA213E695}" type="presParOf" srcId="{6F7602A9-8444-44A6-A9E2-C2EF50C49DD6}" destId="{E52245C0-4726-47D3-ACF5-8B2E127927D4}" srcOrd="3" destOrd="0" presId="urn:microsoft.com/office/officeart/2005/8/layout/orgChart1#4"/>
    <dgm:cxn modelId="{88EA3A2F-2DB7-421E-9D9A-FF3D6EAD6A94}" type="presParOf" srcId="{E52245C0-4726-47D3-ACF5-8B2E127927D4}" destId="{C734C8F9-3E20-43BC-A714-489D6E520FF2}" srcOrd="0" destOrd="0" presId="urn:microsoft.com/office/officeart/2005/8/layout/orgChart1#4"/>
    <dgm:cxn modelId="{792E0966-3CF8-4409-9FC0-F7572E02192E}" type="presParOf" srcId="{C734C8F9-3E20-43BC-A714-489D6E520FF2}" destId="{CD57E759-3FF3-411B-ABFB-D73198BAC419}" srcOrd="0" destOrd="0" presId="urn:microsoft.com/office/officeart/2005/8/layout/orgChart1#4"/>
    <dgm:cxn modelId="{D872A667-D45D-41C6-A4F7-84EC27BA9023}" type="presParOf" srcId="{C734C8F9-3E20-43BC-A714-489D6E520FF2}" destId="{EC7DD868-BE2B-4A81-BF17-95569015CE5A}" srcOrd="1" destOrd="0" presId="urn:microsoft.com/office/officeart/2005/8/layout/orgChart1#4"/>
    <dgm:cxn modelId="{640C9C2E-A3B7-4E30-8F1E-E3311A264C62}" type="presParOf" srcId="{E52245C0-4726-47D3-ACF5-8B2E127927D4}" destId="{CDC6F9B8-DA43-46DB-A2E9-3E4262473060}" srcOrd="1" destOrd="0" presId="urn:microsoft.com/office/officeart/2005/8/layout/orgChart1#4"/>
    <dgm:cxn modelId="{608316DA-113F-4660-A575-9CC858947DD4}" type="presParOf" srcId="{E52245C0-4726-47D3-ACF5-8B2E127927D4}" destId="{C4BE8C6B-E470-48C7-A711-BC67CABA7E02}" srcOrd="2" destOrd="0" presId="urn:microsoft.com/office/officeart/2005/8/layout/orgChart1#4"/>
    <dgm:cxn modelId="{546E2F71-8270-4E2E-9537-566D3148488C}" type="presParOf" srcId="{B07E8AE1-1FC6-414B-A7BF-EE3352DE9A33}" destId="{D6823C9F-A422-4D10-89C3-C6D8C87D5884}" srcOrd="2" destOrd="0" presId="urn:microsoft.com/office/officeart/2005/8/layout/orgChart1#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F7F2B8-E2BB-4D55-BF07-572E00977008}" type="doc">
      <dgm:prSet loTypeId="urn:microsoft.com/office/officeart/2005/8/layout/orgChart1#5" qsTypeId="urn:microsoft.com/office/officeart/2005/8/quickstyle/simple1#5" csTypeId="urn:microsoft.com/office/officeart/2005/8/colors/accent1_2#5"/>
      <dgm:spPr/>
    </dgm:pt>
    <dgm:pt modelId="{55A8DC1E-4947-4D74-8DD1-72EEE6EA9D94}">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粗骨料</a:t>
          </a:r>
        </a:p>
      </dgm:t>
    </dgm:pt>
    <dgm:pt modelId="{0742B5AD-BDCB-41B2-B13F-325615F960A6}" cxnId="{F20B2384-AC33-4809-9A0B-BAE34FD6441D}" type="parTrans">
      <dgm:prSet/>
      <dgm:spPr/>
    </dgm:pt>
    <dgm:pt modelId="{EFEF7476-BFC3-4810-849F-630C76AA1FBD}" cxnId="{F20B2384-AC33-4809-9A0B-BAE34FD6441D}" type="sibTrans">
      <dgm:prSet/>
      <dgm:spPr/>
    </dgm:pt>
    <dgm:pt modelId="{440D42B5-C0D1-4BCB-B6CC-30001B644761}">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碎石</a:t>
          </a:r>
        </a:p>
      </dgm:t>
    </dgm:pt>
    <dgm:pt modelId="{3D63C1F9-93A5-4E82-B20C-A69D22DBA558}" cxnId="{09F7A777-17E5-47CF-9A94-96927B0A7196}" type="parTrans">
      <dgm:prSet/>
      <dgm:spPr/>
    </dgm:pt>
    <dgm:pt modelId="{8FC52345-9645-41E2-8E4F-6FE80B331C79}" cxnId="{09F7A777-17E5-47CF-9A94-96927B0A7196}" type="sibTrans">
      <dgm:prSet/>
      <dgm:spPr/>
    </dgm:pt>
    <dgm:pt modelId="{E89594BA-C0C8-4D84-9EBF-F07E9EC0F56D}">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卵石</a:t>
          </a:r>
        </a:p>
      </dgm:t>
    </dgm:pt>
    <dgm:pt modelId="{F3246CA2-4A3C-465D-B2A3-EC90FCEA5907}" cxnId="{FD3A016D-DFEB-4DD8-B11A-3BFCB590FE47}" type="parTrans">
      <dgm:prSet/>
      <dgm:spPr/>
    </dgm:pt>
    <dgm:pt modelId="{3B5F6539-51DF-4B40-ADDD-BF4035155B4C}" cxnId="{FD3A016D-DFEB-4DD8-B11A-3BFCB590FE47}" type="sibTrans">
      <dgm:prSet/>
      <dgm:spPr/>
    </dgm:pt>
    <dgm:pt modelId="{3BB8DDD2-6093-4D1D-8FBD-D1DBE6049B4E}" type="asst">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河卵石</a:t>
          </a:r>
        </a:p>
      </dgm:t>
    </dgm:pt>
    <dgm:pt modelId="{297AFD61-C4FF-4BDA-9942-A366DC7AA568}" cxnId="{2C601F31-40E2-455F-8940-5F506966E430}" type="parTrans">
      <dgm:prSet/>
      <dgm:spPr/>
    </dgm:pt>
    <dgm:pt modelId="{84A10C0E-D232-466C-B3B8-56EC9C46E835}" cxnId="{2C601F31-40E2-455F-8940-5F506966E430}" type="sibTrans">
      <dgm:prSet/>
      <dgm:spPr/>
    </dgm:pt>
    <dgm:pt modelId="{7CEDCD7D-B066-46CC-ABE1-5C98E3FCAC00}" type="asst">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海卵石</a:t>
          </a:r>
        </a:p>
      </dgm:t>
    </dgm:pt>
    <dgm:pt modelId="{7515107A-C5E3-4241-B984-878FC96475E9}" cxnId="{11AF7FB5-99E8-4A26-B666-491EEB269EB3}" type="parTrans">
      <dgm:prSet/>
      <dgm:spPr/>
    </dgm:pt>
    <dgm:pt modelId="{1786C431-5AA3-4268-96E7-62A280D81383}" cxnId="{11AF7FB5-99E8-4A26-B666-491EEB269EB3}" type="sibTrans">
      <dgm:prSet/>
      <dgm:spPr/>
    </dgm:pt>
    <dgm:pt modelId="{B292C53C-E76F-4A6C-81D8-FC46BE9CB953}" type="asst">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山卵石</a:t>
          </a:r>
        </a:p>
      </dgm:t>
    </dgm:pt>
    <dgm:pt modelId="{E4F08F11-15CE-49DB-8DCB-19D4FD0B5F97}" cxnId="{D8906618-7D09-452A-8EAE-B28B1C32639A}" type="parTrans">
      <dgm:prSet/>
      <dgm:spPr/>
    </dgm:pt>
    <dgm:pt modelId="{5AF3E8D2-7D04-4E4B-AE40-A3CC10663894}" cxnId="{D8906618-7D09-452A-8EAE-B28B1C32639A}" type="sibTrans">
      <dgm:prSet/>
      <dgm:spPr/>
    </dgm:pt>
    <dgm:pt modelId="{F5FD1DC7-98EA-462F-97A7-56968A979504}" type="pres">
      <dgm:prSet presAssocID="{81F7F2B8-E2BB-4D55-BF07-572E00977008}" presName="hierChild1" presStyleCnt="0">
        <dgm:presLayoutVars>
          <dgm:orgChart val="1"/>
          <dgm:chPref val="1"/>
          <dgm:dir/>
          <dgm:animOne val="branch"/>
          <dgm:animLvl val="lvl"/>
          <dgm:resizeHandles/>
        </dgm:presLayoutVars>
      </dgm:prSet>
      <dgm:spPr/>
    </dgm:pt>
    <dgm:pt modelId="{3B15A94B-4C96-485D-BFF9-FC8C0BD3C98A}" type="pres">
      <dgm:prSet presAssocID="{55A8DC1E-4947-4D74-8DD1-72EEE6EA9D94}" presName="hierRoot1" presStyleCnt="0">
        <dgm:presLayoutVars>
          <dgm:hierBranch val="r"/>
        </dgm:presLayoutVars>
      </dgm:prSet>
      <dgm:spPr/>
    </dgm:pt>
    <dgm:pt modelId="{0D412940-D781-4F16-95A1-2BBB5308A278}" type="pres">
      <dgm:prSet presAssocID="{55A8DC1E-4947-4D74-8DD1-72EEE6EA9D94}" presName="rootComposite1" presStyleCnt="0"/>
      <dgm:spPr/>
    </dgm:pt>
    <dgm:pt modelId="{7FA9A850-B8B4-48CE-9137-4F47F509AADC}" type="pres">
      <dgm:prSet presAssocID="{55A8DC1E-4947-4D74-8DD1-72EEE6EA9D94}" presName="rootText1" presStyleLbl="node0" presStyleIdx="0" presStyleCnt="1">
        <dgm:presLayoutVars>
          <dgm:chPref val="3"/>
        </dgm:presLayoutVars>
      </dgm:prSet>
      <dgm:spPr/>
      <dgm:t>
        <a:bodyPr/>
        <a:lstStyle/>
        <a:p>
          <a:endParaRPr lang="zh-CN" altLang="en-US"/>
        </a:p>
      </dgm:t>
    </dgm:pt>
    <dgm:pt modelId="{831F8DF4-6234-4077-9BDA-E62472928B4A}" type="pres">
      <dgm:prSet presAssocID="{55A8DC1E-4947-4D74-8DD1-72EEE6EA9D94}" presName="rootConnector1" presStyleLbl="node1" presStyleIdx="0" presStyleCnt="0"/>
      <dgm:spPr/>
      <dgm:t>
        <a:bodyPr/>
        <a:lstStyle/>
        <a:p>
          <a:endParaRPr lang="zh-CN" altLang="en-US"/>
        </a:p>
      </dgm:t>
    </dgm:pt>
    <dgm:pt modelId="{053EDD92-1FFC-4E77-8BAF-1867B790D33F}" type="pres">
      <dgm:prSet presAssocID="{55A8DC1E-4947-4D74-8DD1-72EEE6EA9D94}" presName="hierChild2" presStyleCnt="0"/>
      <dgm:spPr/>
    </dgm:pt>
    <dgm:pt modelId="{7A2109BF-79DC-4A40-AE40-6370E605EA68}" type="pres">
      <dgm:prSet presAssocID="{3D63C1F9-93A5-4E82-B20C-A69D22DBA558}" presName="Name50" presStyleLbl="parChTrans1D2" presStyleIdx="0" presStyleCnt="2"/>
      <dgm:spPr/>
    </dgm:pt>
    <dgm:pt modelId="{342E6896-708A-4C89-A532-B1328C5CDC9D}" type="pres">
      <dgm:prSet presAssocID="{440D42B5-C0D1-4BCB-B6CC-30001B644761}" presName="hierRoot2" presStyleCnt="0">
        <dgm:presLayoutVars>
          <dgm:hierBranch/>
        </dgm:presLayoutVars>
      </dgm:prSet>
      <dgm:spPr/>
    </dgm:pt>
    <dgm:pt modelId="{763338FA-B947-4B24-8143-7ACD3F17F7FC}" type="pres">
      <dgm:prSet presAssocID="{440D42B5-C0D1-4BCB-B6CC-30001B644761}" presName="rootComposite" presStyleCnt="0"/>
      <dgm:spPr/>
    </dgm:pt>
    <dgm:pt modelId="{DB06807B-7EF7-4666-BFCD-8E70CE185071}" type="pres">
      <dgm:prSet presAssocID="{440D42B5-C0D1-4BCB-B6CC-30001B644761}" presName="rootText" presStyleLbl="node2" presStyleIdx="0" presStyleCnt="2">
        <dgm:presLayoutVars>
          <dgm:chPref val="3"/>
        </dgm:presLayoutVars>
      </dgm:prSet>
      <dgm:spPr/>
      <dgm:t>
        <a:bodyPr/>
        <a:lstStyle/>
        <a:p>
          <a:endParaRPr lang="zh-CN" altLang="en-US"/>
        </a:p>
      </dgm:t>
    </dgm:pt>
    <dgm:pt modelId="{F156A322-E18D-4522-AAEF-A1080280A94F}" type="pres">
      <dgm:prSet presAssocID="{440D42B5-C0D1-4BCB-B6CC-30001B644761}" presName="rootConnector" presStyleLbl="node2" presStyleIdx="0" presStyleCnt="2"/>
      <dgm:spPr/>
      <dgm:t>
        <a:bodyPr/>
        <a:lstStyle/>
        <a:p>
          <a:endParaRPr lang="zh-CN" altLang="en-US"/>
        </a:p>
      </dgm:t>
    </dgm:pt>
    <dgm:pt modelId="{B995E64F-06E7-4E3A-B760-E178B9DD6FE2}" type="pres">
      <dgm:prSet presAssocID="{440D42B5-C0D1-4BCB-B6CC-30001B644761}" presName="hierChild4" presStyleCnt="0"/>
      <dgm:spPr/>
    </dgm:pt>
    <dgm:pt modelId="{78302B4E-8F58-4EB0-A0D8-1454C090E9DA}" type="pres">
      <dgm:prSet presAssocID="{440D42B5-C0D1-4BCB-B6CC-30001B644761}" presName="hierChild5" presStyleCnt="0"/>
      <dgm:spPr/>
    </dgm:pt>
    <dgm:pt modelId="{47A3A291-3102-4181-A43A-B19143C39B5F}" type="pres">
      <dgm:prSet presAssocID="{F3246CA2-4A3C-465D-B2A3-EC90FCEA5907}" presName="Name50" presStyleLbl="parChTrans1D2" presStyleIdx="1" presStyleCnt="2"/>
      <dgm:spPr/>
    </dgm:pt>
    <dgm:pt modelId="{8DF062E6-B8B5-43B4-8527-DEC1F8C21610}" type="pres">
      <dgm:prSet presAssocID="{E89594BA-C0C8-4D84-9EBF-F07E9EC0F56D}" presName="hierRoot2" presStyleCnt="0">
        <dgm:presLayoutVars>
          <dgm:hierBranch/>
        </dgm:presLayoutVars>
      </dgm:prSet>
      <dgm:spPr/>
    </dgm:pt>
    <dgm:pt modelId="{61AAEC7D-0781-4AC3-993B-C6F6CF3B89C0}" type="pres">
      <dgm:prSet presAssocID="{E89594BA-C0C8-4D84-9EBF-F07E9EC0F56D}" presName="rootComposite" presStyleCnt="0"/>
      <dgm:spPr/>
    </dgm:pt>
    <dgm:pt modelId="{10479870-6690-42E2-B61E-261989819885}" type="pres">
      <dgm:prSet presAssocID="{E89594BA-C0C8-4D84-9EBF-F07E9EC0F56D}" presName="rootText" presStyleLbl="node2" presStyleIdx="1" presStyleCnt="2">
        <dgm:presLayoutVars>
          <dgm:chPref val="3"/>
        </dgm:presLayoutVars>
      </dgm:prSet>
      <dgm:spPr/>
      <dgm:t>
        <a:bodyPr/>
        <a:lstStyle/>
        <a:p>
          <a:endParaRPr lang="zh-CN" altLang="en-US"/>
        </a:p>
      </dgm:t>
    </dgm:pt>
    <dgm:pt modelId="{782AE454-C753-475D-90EB-652AC54EA395}" type="pres">
      <dgm:prSet presAssocID="{E89594BA-C0C8-4D84-9EBF-F07E9EC0F56D}" presName="rootConnector" presStyleLbl="node2" presStyleIdx="1" presStyleCnt="2"/>
      <dgm:spPr/>
      <dgm:t>
        <a:bodyPr/>
        <a:lstStyle/>
        <a:p>
          <a:endParaRPr lang="zh-CN" altLang="en-US"/>
        </a:p>
      </dgm:t>
    </dgm:pt>
    <dgm:pt modelId="{97C9407C-259B-4B6A-AE66-AD484C9A267D}" type="pres">
      <dgm:prSet presAssocID="{E89594BA-C0C8-4D84-9EBF-F07E9EC0F56D}" presName="hierChild4" presStyleCnt="0"/>
      <dgm:spPr/>
    </dgm:pt>
    <dgm:pt modelId="{B60784FA-C062-4CFB-AC15-921308B5F0BC}" type="pres">
      <dgm:prSet presAssocID="{E89594BA-C0C8-4D84-9EBF-F07E9EC0F56D}" presName="hierChild5" presStyleCnt="0"/>
      <dgm:spPr/>
    </dgm:pt>
    <dgm:pt modelId="{1AB12BA9-6E4D-48BD-A222-8A7AE08540EF}" type="pres">
      <dgm:prSet presAssocID="{297AFD61-C4FF-4BDA-9942-A366DC7AA568}" presName="Name111" presStyleLbl="parChTrans1D3" presStyleIdx="0" presStyleCnt="3"/>
      <dgm:spPr/>
    </dgm:pt>
    <dgm:pt modelId="{4F57F561-AEC4-4E06-9BE4-98537AB78525}" type="pres">
      <dgm:prSet presAssocID="{3BB8DDD2-6093-4D1D-8FBD-D1DBE6049B4E}" presName="hierRoot3" presStyleCnt="0">
        <dgm:presLayoutVars>
          <dgm:hierBranch/>
        </dgm:presLayoutVars>
      </dgm:prSet>
      <dgm:spPr/>
    </dgm:pt>
    <dgm:pt modelId="{9F55E2B6-4815-4C41-B61B-7D03501A52DD}" type="pres">
      <dgm:prSet presAssocID="{3BB8DDD2-6093-4D1D-8FBD-D1DBE6049B4E}" presName="rootComposite3" presStyleCnt="0"/>
      <dgm:spPr/>
    </dgm:pt>
    <dgm:pt modelId="{3E33CC10-4FD3-4F9C-AB7F-3E08E1DB4B8F}" type="pres">
      <dgm:prSet presAssocID="{3BB8DDD2-6093-4D1D-8FBD-D1DBE6049B4E}" presName="rootText3" presStyleLbl="asst2" presStyleIdx="0" presStyleCnt="3">
        <dgm:presLayoutVars>
          <dgm:chPref val="3"/>
        </dgm:presLayoutVars>
      </dgm:prSet>
      <dgm:spPr/>
      <dgm:t>
        <a:bodyPr/>
        <a:lstStyle/>
        <a:p>
          <a:endParaRPr lang="zh-CN" altLang="en-US"/>
        </a:p>
      </dgm:t>
    </dgm:pt>
    <dgm:pt modelId="{B449CF2C-B6F6-49C8-BEFD-7846D5F2C43C}" type="pres">
      <dgm:prSet presAssocID="{3BB8DDD2-6093-4D1D-8FBD-D1DBE6049B4E}" presName="rootConnector3" presStyleLbl="asst2" presStyleIdx="0" presStyleCnt="3"/>
      <dgm:spPr/>
      <dgm:t>
        <a:bodyPr/>
        <a:lstStyle/>
        <a:p>
          <a:endParaRPr lang="zh-CN" altLang="en-US"/>
        </a:p>
      </dgm:t>
    </dgm:pt>
    <dgm:pt modelId="{4A07783D-184E-44A3-9542-9C394AE3D101}" type="pres">
      <dgm:prSet presAssocID="{3BB8DDD2-6093-4D1D-8FBD-D1DBE6049B4E}" presName="hierChild6" presStyleCnt="0"/>
      <dgm:spPr/>
    </dgm:pt>
    <dgm:pt modelId="{F49C2BD1-75FC-4CE2-9C65-8298E78680B6}" type="pres">
      <dgm:prSet presAssocID="{3BB8DDD2-6093-4D1D-8FBD-D1DBE6049B4E}" presName="hierChild7" presStyleCnt="0"/>
      <dgm:spPr/>
    </dgm:pt>
    <dgm:pt modelId="{336985C7-45EC-4E8E-9DCF-9E0F203CBF89}" type="pres">
      <dgm:prSet presAssocID="{7515107A-C5E3-4241-B984-878FC96475E9}" presName="Name111" presStyleLbl="parChTrans1D3" presStyleIdx="1" presStyleCnt="3"/>
      <dgm:spPr/>
    </dgm:pt>
    <dgm:pt modelId="{D138349F-6B03-4A6C-8CC8-C2E3BAA2BCD3}" type="pres">
      <dgm:prSet presAssocID="{7CEDCD7D-B066-46CC-ABE1-5C98E3FCAC00}" presName="hierRoot3" presStyleCnt="0">
        <dgm:presLayoutVars>
          <dgm:hierBranch/>
        </dgm:presLayoutVars>
      </dgm:prSet>
      <dgm:spPr/>
    </dgm:pt>
    <dgm:pt modelId="{35BFEA4A-20BA-4372-B239-7005D117F344}" type="pres">
      <dgm:prSet presAssocID="{7CEDCD7D-B066-46CC-ABE1-5C98E3FCAC00}" presName="rootComposite3" presStyleCnt="0"/>
      <dgm:spPr/>
    </dgm:pt>
    <dgm:pt modelId="{016B024B-A79A-4272-935A-09D82F494B31}" type="pres">
      <dgm:prSet presAssocID="{7CEDCD7D-B066-46CC-ABE1-5C98E3FCAC00}" presName="rootText3" presStyleLbl="asst2" presStyleIdx="1" presStyleCnt="3">
        <dgm:presLayoutVars>
          <dgm:chPref val="3"/>
        </dgm:presLayoutVars>
      </dgm:prSet>
      <dgm:spPr/>
      <dgm:t>
        <a:bodyPr/>
        <a:lstStyle/>
        <a:p>
          <a:endParaRPr lang="zh-CN" altLang="en-US"/>
        </a:p>
      </dgm:t>
    </dgm:pt>
    <dgm:pt modelId="{A7299CF9-7B99-45FE-9124-D07354E0E1F7}" type="pres">
      <dgm:prSet presAssocID="{7CEDCD7D-B066-46CC-ABE1-5C98E3FCAC00}" presName="rootConnector3" presStyleLbl="asst2" presStyleIdx="1" presStyleCnt="3"/>
      <dgm:spPr/>
      <dgm:t>
        <a:bodyPr/>
        <a:lstStyle/>
        <a:p>
          <a:endParaRPr lang="zh-CN" altLang="en-US"/>
        </a:p>
      </dgm:t>
    </dgm:pt>
    <dgm:pt modelId="{B7743E18-C878-4A21-B12C-0E9CB45348F3}" type="pres">
      <dgm:prSet presAssocID="{7CEDCD7D-B066-46CC-ABE1-5C98E3FCAC00}" presName="hierChild6" presStyleCnt="0"/>
      <dgm:spPr/>
    </dgm:pt>
    <dgm:pt modelId="{53B1C6F7-30CA-49F2-BE96-EB53A8F998EF}" type="pres">
      <dgm:prSet presAssocID="{7CEDCD7D-B066-46CC-ABE1-5C98E3FCAC00}" presName="hierChild7" presStyleCnt="0"/>
      <dgm:spPr/>
    </dgm:pt>
    <dgm:pt modelId="{7896F2A9-E396-43FB-AF83-2A71DF6B4DA1}" type="pres">
      <dgm:prSet presAssocID="{E4F08F11-15CE-49DB-8DCB-19D4FD0B5F97}" presName="Name111" presStyleLbl="parChTrans1D3" presStyleIdx="2" presStyleCnt="3"/>
      <dgm:spPr/>
    </dgm:pt>
    <dgm:pt modelId="{78CFE8ED-1761-40B9-A2D6-0EE4ADD3AF18}" type="pres">
      <dgm:prSet presAssocID="{B292C53C-E76F-4A6C-81D8-FC46BE9CB953}" presName="hierRoot3" presStyleCnt="0">
        <dgm:presLayoutVars>
          <dgm:hierBranch/>
        </dgm:presLayoutVars>
      </dgm:prSet>
      <dgm:spPr/>
    </dgm:pt>
    <dgm:pt modelId="{CEE5AA66-BF08-4D96-9BE6-0C5E05BD3F14}" type="pres">
      <dgm:prSet presAssocID="{B292C53C-E76F-4A6C-81D8-FC46BE9CB953}" presName="rootComposite3" presStyleCnt="0"/>
      <dgm:spPr/>
    </dgm:pt>
    <dgm:pt modelId="{271CF6A5-6A63-4EB7-B9FA-42F9305EB0A0}" type="pres">
      <dgm:prSet presAssocID="{B292C53C-E76F-4A6C-81D8-FC46BE9CB953}" presName="rootText3" presStyleLbl="asst2" presStyleIdx="2" presStyleCnt="3">
        <dgm:presLayoutVars>
          <dgm:chPref val="3"/>
        </dgm:presLayoutVars>
      </dgm:prSet>
      <dgm:spPr/>
      <dgm:t>
        <a:bodyPr/>
        <a:lstStyle/>
        <a:p>
          <a:endParaRPr lang="zh-CN" altLang="en-US"/>
        </a:p>
      </dgm:t>
    </dgm:pt>
    <dgm:pt modelId="{3D47CF54-5FDB-414C-B991-51CF6F57486A}" type="pres">
      <dgm:prSet presAssocID="{B292C53C-E76F-4A6C-81D8-FC46BE9CB953}" presName="rootConnector3" presStyleLbl="asst2" presStyleIdx="2" presStyleCnt="3"/>
      <dgm:spPr/>
      <dgm:t>
        <a:bodyPr/>
        <a:lstStyle/>
        <a:p>
          <a:endParaRPr lang="zh-CN" altLang="en-US"/>
        </a:p>
      </dgm:t>
    </dgm:pt>
    <dgm:pt modelId="{C57EFBAD-86FA-4228-B170-38330B9747EE}" type="pres">
      <dgm:prSet presAssocID="{B292C53C-E76F-4A6C-81D8-FC46BE9CB953}" presName="hierChild6" presStyleCnt="0"/>
      <dgm:spPr/>
    </dgm:pt>
    <dgm:pt modelId="{0083B1F7-7065-4A96-A437-79A2DEA71E1A}" type="pres">
      <dgm:prSet presAssocID="{B292C53C-E76F-4A6C-81D8-FC46BE9CB953}" presName="hierChild7" presStyleCnt="0"/>
      <dgm:spPr/>
    </dgm:pt>
    <dgm:pt modelId="{07DA7A8C-3A4A-4F62-BF47-3A7A5110FF5B}" type="pres">
      <dgm:prSet presAssocID="{55A8DC1E-4947-4D74-8DD1-72EEE6EA9D94}" presName="hierChild3" presStyleCnt="0"/>
      <dgm:spPr/>
    </dgm:pt>
  </dgm:ptLst>
  <dgm:cxnLst>
    <dgm:cxn modelId="{220940C9-D2AD-42A9-96F6-9C678C6626BE}" type="presOf" srcId="{440D42B5-C0D1-4BCB-B6CC-30001B644761}" destId="{F156A322-E18D-4522-AAEF-A1080280A94F}" srcOrd="1" destOrd="0" presId="urn:microsoft.com/office/officeart/2005/8/layout/orgChart1#5"/>
    <dgm:cxn modelId="{B5B53EF5-DBBC-46A3-8956-B709065255C9}" type="presOf" srcId="{440D42B5-C0D1-4BCB-B6CC-30001B644761}" destId="{DB06807B-7EF7-4666-BFCD-8E70CE185071}" srcOrd="0" destOrd="0" presId="urn:microsoft.com/office/officeart/2005/8/layout/orgChart1#5"/>
    <dgm:cxn modelId="{9A6056A2-2229-471C-BFEA-E6FA427A3A62}" type="presOf" srcId="{3D63C1F9-93A5-4E82-B20C-A69D22DBA558}" destId="{7A2109BF-79DC-4A40-AE40-6370E605EA68}" srcOrd="0" destOrd="0" presId="urn:microsoft.com/office/officeart/2005/8/layout/orgChart1#5"/>
    <dgm:cxn modelId="{97E1A150-6149-4EB1-ABA7-B4F684B2EDDD}" type="presOf" srcId="{297AFD61-C4FF-4BDA-9942-A366DC7AA568}" destId="{1AB12BA9-6E4D-48BD-A222-8A7AE08540EF}" srcOrd="0" destOrd="0" presId="urn:microsoft.com/office/officeart/2005/8/layout/orgChart1#5"/>
    <dgm:cxn modelId="{2D740A35-DF99-4EA1-85A3-90293147B4AD}" type="presOf" srcId="{7515107A-C5E3-4241-B984-878FC96475E9}" destId="{336985C7-45EC-4E8E-9DCF-9E0F203CBF89}" srcOrd="0" destOrd="0" presId="urn:microsoft.com/office/officeart/2005/8/layout/orgChart1#5"/>
    <dgm:cxn modelId="{0244CAB7-28CC-465F-94AD-971D6D2FFF91}" type="presOf" srcId="{F3246CA2-4A3C-465D-B2A3-EC90FCEA5907}" destId="{47A3A291-3102-4181-A43A-B19143C39B5F}" srcOrd="0" destOrd="0" presId="urn:microsoft.com/office/officeart/2005/8/layout/orgChart1#5"/>
    <dgm:cxn modelId="{01C92DB6-E17C-40C6-92B1-D544412F43E3}" type="presOf" srcId="{E89594BA-C0C8-4D84-9EBF-F07E9EC0F56D}" destId="{10479870-6690-42E2-B61E-261989819885}" srcOrd="0" destOrd="0" presId="urn:microsoft.com/office/officeart/2005/8/layout/orgChart1#5"/>
    <dgm:cxn modelId="{F20B2384-AC33-4809-9A0B-BAE34FD6441D}" srcId="{81F7F2B8-E2BB-4D55-BF07-572E00977008}" destId="{55A8DC1E-4947-4D74-8DD1-72EEE6EA9D94}" srcOrd="0" destOrd="0" parTransId="{0742B5AD-BDCB-41B2-B13F-325615F960A6}" sibTransId="{EFEF7476-BFC3-4810-849F-630C76AA1FBD}"/>
    <dgm:cxn modelId="{11AF7FB5-99E8-4A26-B666-491EEB269EB3}" srcId="{E89594BA-C0C8-4D84-9EBF-F07E9EC0F56D}" destId="{7CEDCD7D-B066-46CC-ABE1-5C98E3FCAC00}" srcOrd="1" destOrd="0" parTransId="{7515107A-C5E3-4241-B984-878FC96475E9}" sibTransId="{1786C431-5AA3-4268-96E7-62A280D81383}"/>
    <dgm:cxn modelId="{62F3B99C-4D39-40AA-9F08-0FF8774F94A2}" type="presOf" srcId="{7CEDCD7D-B066-46CC-ABE1-5C98E3FCAC00}" destId="{016B024B-A79A-4272-935A-09D82F494B31}" srcOrd="0" destOrd="0" presId="urn:microsoft.com/office/officeart/2005/8/layout/orgChart1#5"/>
    <dgm:cxn modelId="{D79621B5-FE7A-46D0-A619-467DC4986122}" type="presOf" srcId="{B292C53C-E76F-4A6C-81D8-FC46BE9CB953}" destId="{271CF6A5-6A63-4EB7-B9FA-42F9305EB0A0}" srcOrd="0" destOrd="0" presId="urn:microsoft.com/office/officeart/2005/8/layout/orgChart1#5"/>
    <dgm:cxn modelId="{D8906618-7D09-452A-8EAE-B28B1C32639A}" srcId="{E89594BA-C0C8-4D84-9EBF-F07E9EC0F56D}" destId="{B292C53C-E76F-4A6C-81D8-FC46BE9CB953}" srcOrd="2" destOrd="0" parTransId="{E4F08F11-15CE-49DB-8DCB-19D4FD0B5F97}" sibTransId="{5AF3E8D2-7D04-4E4B-AE40-A3CC10663894}"/>
    <dgm:cxn modelId="{DF7A81D1-0B0E-4745-A5EA-E2EE35E26E43}" type="presOf" srcId="{55A8DC1E-4947-4D74-8DD1-72EEE6EA9D94}" destId="{7FA9A850-B8B4-48CE-9137-4F47F509AADC}" srcOrd="0" destOrd="0" presId="urn:microsoft.com/office/officeart/2005/8/layout/orgChart1#5"/>
    <dgm:cxn modelId="{19E823C6-EF35-4947-BA8F-DF028DBA7E4E}" type="presOf" srcId="{3BB8DDD2-6093-4D1D-8FBD-D1DBE6049B4E}" destId="{B449CF2C-B6F6-49C8-BEFD-7846D5F2C43C}" srcOrd="1" destOrd="0" presId="urn:microsoft.com/office/officeart/2005/8/layout/orgChart1#5"/>
    <dgm:cxn modelId="{66F58297-4B86-4E7A-B079-9FD94D932A20}" type="presOf" srcId="{E89594BA-C0C8-4D84-9EBF-F07E9EC0F56D}" destId="{782AE454-C753-475D-90EB-652AC54EA395}" srcOrd="1" destOrd="0" presId="urn:microsoft.com/office/officeart/2005/8/layout/orgChart1#5"/>
    <dgm:cxn modelId="{0290A654-FA1C-4549-85B4-198EE3D2E057}" type="presOf" srcId="{55A8DC1E-4947-4D74-8DD1-72EEE6EA9D94}" destId="{831F8DF4-6234-4077-9BDA-E62472928B4A}" srcOrd="1" destOrd="0" presId="urn:microsoft.com/office/officeart/2005/8/layout/orgChart1#5"/>
    <dgm:cxn modelId="{8086D3B7-9AAA-4C05-AD96-2C52AF5EAE10}" type="presOf" srcId="{3BB8DDD2-6093-4D1D-8FBD-D1DBE6049B4E}" destId="{3E33CC10-4FD3-4F9C-AB7F-3E08E1DB4B8F}" srcOrd="0" destOrd="0" presId="urn:microsoft.com/office/officeart/2005/8/layout/orgChart1#5"/>
    <dgm:cxn modelId="{187B5CDD-6D83-4029-ADFB-D94807D6BA00}" type="presOf" srcId="{7CEDCD7D-B066-46CC-ABE1-5C98E3FCAC00}" destId="{A7299CF9-7B99-45FE-9124-D07354E0E1F7}" srcOrd="1" destOrd="0" presId="urn:microsoft.com/office/officeart/2005/8/layout/orgChart1#5"/>
    <dgm:cxn modelId="{09F7A777-17E5-47CF-9A94-96927B0A7196}" srcId="{55A8DC1E-4947-4D74-8DD1-72EEE6EA9D94}" destId="{440D42B5-C0D1-4BCB-B6CC-30001B644761}" srcOrd="0" destOrd="0" parTransId="{3D63C1F9-93A5-4E82-B20C-A69D22DBA558}" sibTransId="{8FC52345-9645-41E2-8E4F-6FE80B331C79}"/>
    <dgm:cxn modelId="{FD3A016D-DFEB-4DD8-B11A-3BFCB590FE47}" srcId="{55A8DC1E-4947-4D74-8DD1-72EEE6EA9D94}" destId="{E89594BA-C0C8-4D84-9EBF-F07E9EC0F56D}" srcOrd="1" destOrd="0" parTransId="{F3246CA2-4A3C-465D-B2A3-EC90FCEA5907}" sibTransId="{3B5F6539-51DF-4B40-ADDD-BF4035155B4C}"/>
    <dgm:cxn modelId="{5F836191-4F5F-4639-8CFC-7323EFE25A7E}" type="presOf" srcId="{B292C53C-E76F-4A6C-81D8-FC46BE9CB953}" destId="{3D47CF54-5FDB-414C-B991-51CF6F57486A}" srcOrd="1" destOrd="0" presId="urn:microsoft.com/office/officeart/2005/8/layout/orgChart1#5"/>
    <dgm:cxn modelId="{C3BE1A02-D589-4A18-A2AD-21EF6796FBA6}" type="presOf" srcId="{81F7F2B8-E2BB-4D55-BF07-572E00977008}" destId="{F5FD1DC7-98EA-462F-97A7-56968A979504}" srcOrd="0" destOrd="0" presId="urn:microsoft.com/office/officeart/2005/8/layout/orgChart1#5"/>
    <dgm:cxn modelId="{2C601F31-40E2-455F-8940-5F506966E430}" srcId="{E89594BA-C0C8-4D84-9EBF-F07E9EC0F56D}" destId="{3BB8DDD2-6093-4D1D-8FBD-D1DBE6049B4E}" srcOrd="0" destOrd="0" parTransId="{297AFD61-C4FF-4BDA-9942-A366DC7AA568}" sibTransId="{84A10C0E-D232-466C-B3B8-56EC9C46E835}"/>
    <dgm:cxn modelId="{47BCD4C4-D037-44EB-917A-3A3C80A0AFAF}" type="presOf" srcId="{E4F08F11-15CE-49DB-8DCB-19D4FD0B5F97}" destId="{7896F2A9-E396-43FB-AF83-2A71DF6B4DA1}" srcOrd="0" destOrd="0" presId="urn:microsoft.com/office/officeart/2005/8/layout/orgChart1#5"/>
    <dgm:cxn modelId="{A511DBA5-22F0-4638-9E9D-39E0035717A5}" type="presParOf" srcId="{F5FD1DC7-98EA-462F-97A7-56968A979504}" destId="{3B15A94B-4C96-485D-BFF9-FC8C0BD3C98A}" srcOrd="0" destOrd="0" presId="urn:microsoft.com/office/officeart/2005/8/layout/orgChart1#5"/>
    <dgm:cxn modelId="{82D7C3BF-0EF6-4411-B2D4-EF97B5901360}" type="presParOf" srcId="{3B15A94B-4C96-485D-BFF9-FC8C0BD3C98A}" destId="{0D412940-D781-4F16-95A1-2BBB5308A278}" srcOrd="0" destOrd="0" presId="urn:microsoft.com/office/officeart/2005/8/layout/orgChart1#5"/>
    <dgm:cxn modelId="{1E5E5F12-2E39-4919-AB38-DFE77770E6C9}" type="presParOf" srcId="{0D412940-D781-4F16-95A1-2BBB5308A278}" destId="{7FA9A850-B8B4-48CE-9137-4F47F509AADC}" srcOrd="0" destOrd="0" presId="urn:microsoft.com/office/officeart/2005/8/layout/orgChart1#5"/>
    <dgm:cxn modelId="{28E0A4E3-E942-4BBB-9A91-4FFD9BFEDD25}" type="presParOf" srcId="{0D412940-D781-4F16-95A1-2BBB5308A278}" destId="{831F8DF4-6234-4077-9BDA-E62472928B4A}" srcOrd="1" destOrd="0" presId="urn:microsoft.com/office/officeart/2005/8/layout/orgChart1#5"/>
    <dgm:cxn modelId="{4DCBA039-F599-4201-86D1-1BDEC7819C8F}" type="presParOf" srcId="{3B15A94B-4C96-485D-BFF9-FC8C0BD3C98A}" destId="{053EDD92-1FFC-4E77-8BAF-1867B790D33F}" srcOrd="1" destOrd="0" presId="urn:microsoft.com/office/officeart/2005/8/layout/orgChart1#5"/>
    <dgm:cxn modelId="{2808BCEA-DD14-48B8-85E4-66FDA3C0F538}" type="presParOf" srcId="{053EDD92-1FFC-4E77-8BAF-1867B790D33F}" destId="{7A2109BF-79DC-4A40-AE40-6370E605EA68}" srcOrd="0" destOrd="0" presId="urn:microsoft.com/office/officeart/2005/8/layout/orgChart1#5"/>
    <dgm:cxn modelId="{8FB19C2B-7138-4660-96DE-796F70E1DD17}" type="presParOf" srcId="{053EDD92-1FFC-4E77-8BAF-1867B790D33F}" destId="{342E6896-708A-4C89-A532-B1328C5CDC9D}" srcOrd="1" destOrd="0" presId="urn:microsoft.com/office/officeart/2005/8/layout/orgChart1#5"/>
    <dgm:cxn modelId="{B0B8F45E-38F1-487E-9302-1FBFE07A672F}" type="presParOf" srcId="{342E6896-708A-4C89-A532-B1328C5CDC9D}" destId="{763338FA-B947-4B24-8143-7ACD3F17F7FC}" srcOrd="0" destOrd="0" presId="urn:microsoft.com/office/officeart/2005/8/layout/orgChart1#5"/>
    <dgm:cxn modelId="{5E49C284-D81A-430E-AAFF-D72763AC3458}" type="presParOf" srcId="{763338FA-B947-4B24-8143-7ACD3F17F7FC}" destId="{DB06807B-7EF7-4666-BFCD-8E70CE185071}" srcOrd="0" destOrd="0" presId="urn:microsoft.com/office/officeart/2005/8/layout/orgChart1#5"/>
    <dgm:cxn modelId="{DCC3A08E-A21F-4262-B0BD-0C4CAACEDC34}" type="presParOf" srcId="{763338FA-B947-4B24-8143-7ACD3F17F7FC}" destId="{F156A322-E18D-4522-AAEF-A1080280A94F}" srcOrd="1" destOrd="0" presId="urn:microsoft.com/office/officeart/2005/8/layout/orgChart1#5"/>
    <dgm:cxn modelId="{FD761258-A68F-4DC9-9080-2F20BF9C3D67}" type="presParOf" srcId="{342E6896-708A-4C89-A532-B1328C5CDC9D}" destId="{B995E64F-06E7-4E3A-B760-E178B9DD6FE2}" srcOrd="1" destOrd="0" presId="urn:microsoft.com/office/officeart/2005/8/layout/orgChart1#5"/>
    <dgm:cxn modelId="{A5CFAF93-E546-4505-AC5B-68CBB8B72E66}" type="presParOf" srcId="{342E6896-708A-4C89-A532-B1328C5CDC9D}" destId="{78302B4E-8F58-4EB0-A0D8-1454C090E9DA}" srcOrd="2" destOrd="0" presId="urn:microsoft.com/office/officeart/2005/8/layout/orgChart1#5"/>
    <dgm:cxn modelId="{506F7781-9F85-4A8C-A6EC-0693A5AF22DB}" type="presParOf" srcId="{053EDD92-1FFC-4E77-8BAF-1867B790D33F}" destId="{47A3A291-3102-4181-A43A-B19143C39B5F}" srcOrd="2" destOrd="0" presId="urn:microsoft.com/office/officeart/2005/8/layout/orgChart1#5"/>
    <dgm:cxn modelId="{06D3A93D-E98B-4773-87C4-68341646E33B}" type="presParOf" srcId="{053EDD92-1FFC-4E77-8BAF-1867B790D33F}" destId="{8DF062E6-B8B5-43B4-8527-DEC1F8C21610}" srcOrd="3" destOrd="0" presId="urn:microsoft.com/office/officeart/2005/8/layout/orgChart1#5"/>
    <dgm:cxn modelId="{355D8FE5-4001-46AD-AA16-8F69157A386D}" type="presParOf" srcId="{8DF062E6-B8B5-43B4-8527-DEC1F8C21610}" destId="{61AAEC7D-0781-4AC3-993B-C6F6CF3B89C0}" srcOrd="0" destOrd="0" presId="urn:microsoft.com/office/officeart/2005/8/layout/orgChart1#5"/>
    <dgm:cxn modelId="{B1B1D076-F4B0-47D2-BC02-00960AF31770}" type="presParOf" srcId="{61AAEC7D-0781-4AC3-993B-C6F6CF3B89C0}" destId="{10479870-6690-42E2-B61E-261989819885}" srcOrd="0" destOrd="0" presId="urn:microsoft.com/office/officeart/2005/8/layout/orgChart1#5"/>
    <dgm:cxn modelId="{F0400B19-36EA-4CC4-AAC3-A3A68406047F}" type="presParOf" srcId="{61AAEC7D-0781-4AC3-993B-C6F6CF3B89C0}" destId="{782AE454-C753-475D-90EB-652AC54EA395}" srcOrd="1" destOrd="0" presId="urn:microsoft.com/office/officeart/2005/8/layout/orgChart1#5"/>
    <dgm:cxn modelId="{C117CFBB-7D3A-4E99-A000-79C106EFF350}" type="presParOf" srcId="{8DF062E6-B8B5-43B4-8527-DEC1F8C21610}" destId="{97C9407C-259B-4B6A-AE66-AD484C9A267D}" srcOrd="1" destOrd="0" presId="urn:microsoft.com/office/officeart/2005/8/layout/orgChart1#5"/>
    <dgm:cxn modelId="{F517B2F5-180D-4FEE-8723-3465E60189B9}" type="presParOf" srcId="{8DF062E6-B8B5-43B4-8527-DEC1F8C21610}" destId="{B60784FA-C062-4CFB-AC15-921308B5F0BC}" srcOrd="2" destOrd="0" presId="urn:microsoft.com/office/officeart/2005/8/layout/orgChart1#5"/>
    <dgm:cxn modelId="{75E126EC-B52C-4ACE-9FE4-41AF82E92537}" type="presParOf" srcId="{B60784FA-C062-4CFB-AC15-921308B5F0BC}" destId="{1AB12BA9-6E4D-48BD-A222-8A7AE08540EF}" srcOrd="0" destOrd="0" presId="urn:microsoft.com/office/officeart/2005/8/layout/orgChart1#5"/>
    <dgm:cxn modelId="{E62D811E-CBE4-4B62-ABF4-F25115D1DAA6}" type="presParOf" srcId="{B60784FA-C062-4CFB-AC15-921308B5F0BC}" destId="{4F57F561-AEC4-4E06-9BE4-98537AB78525}" srcOrd="1" destOrd="0" presId="urn:microsoft.com/office/officeart/2005/8/layout/orgChart1#5"/>
    <dgm:cxn modelId="{3B45EB20-2293-4D54-AD24-DFBFDA14A54A}" type="presParOf" srcId="{4F57F561-AEC4-4E06-9BE4-98537AB78525}" destId="{9F55E2B6-4815-4C41-B61B-7D03501A52DD}" srcOrd="0" destOrd="0" presId="urn:microsoft.com/office/officeart/2005/8/layout/orgChart1#5"/>
    <dgm:cxn modelId="{E0A3CE16-28C1-457C-A476-57DAC0598330}" type="presParOf" srcId="{9F55E2B6-4815-4C41-B61B-7D03501A52DD}" destId="{3E33CC10-4FD3-4F9C-AB7F-3E08E1DB4B8F}" srcOrd="0" destOrd="0" presId="urn:microsoft.com/office/officeart/2005/8/layout/orgChart1#5"/>
    <dgm:cxn modelId="{D750DF6E-8CAB-4E9D-9C35-A7C56DB1FBCB}" type="presParOf" srcId="{9F55E2B6-4815-4C41-B61B-7D03501A52DD}" destId="{B449CF2C-B6F6-49C8-BEFD-7846D5F2C43C}" srcOrd="1" destOrd="0" presId="urn:microsoft.com/office/officeart/2005/8/layout/orgChart1#5"/>
    <dgm:cxn modelId="{4A346AEE-2CC7-4854-91C5-BFFA198F32EA}" type="presParOf" srcId="{4F57F561-AEC4-4E06-9BE4-98537AB78525}" destId="{4A07783D-184E-44A3-9542-9C394AE3D101}" srcOrd="1" destOrd="0" presId="urn:microsoft.com/office/officeart/2005/8/layout/orgChart1#5"/>
    <dgm:cxn modelId="{0846468F-FAAA-417F-809C-2AF5FD6E3730}" type="presParOf" srcId="{4F57F561-AEC4-4E06-9BE4-98537AB78525}" destId="{F49C2BD1-75FC-4CE2-9C65-8298E78680B6}" srcOrd="2" destOrd="0" presId="urn:microsoft.com/office/officeart/2005/8/layout/orgChart1#5"/>
    <dgm:cxn modelId="{11744823-C0C8-4221-8627-430FB0C8B255}" type="presParOf" srcId="{B60784FA-C062-4CFB-AC15-921308B5F0BC}" destId="{336985C7-45EC-4E8E-9DCF-9E0F203CBF89}" srcOrd="2" destOrd="0" presId="urn:microsoft.com/office/officeart/2005/8/layout/orgChart1#5"/>
    <dgm:cxn modelId="{E2F727BE-200A-47F4-8051-2171E73E9C76}" type="presParOf" srcId="{B60784FA-C062-4CFB-AC15-921308B5F0BC}" destId="{D138349F-6B03-4A6C-8CC8-C2E3BAA2BCD3}" srcOrd="3" destOrd="0" presId="urn:microsoft.com/office/officeart/2005/8/layout/orgChart1#5"/>
    <dgm:cxn modelId="{013E344A-8F28-420E-9FEA-17A11631B904}" type="presParOf" srcId="{D138349F-6B03-4A6C-8CC8-C2E3BAA2BCD3}" destId="{35BFEA4A-20BA-4372-B239-7005D117F344}" srcOrd="0" destOrd="0" presId="urn:microsoft.com/office/officeart/2005/8/layout/orgChart1#5"/>
    <dgm:cxn modelId="{4971A0A5-AF51-4EEF-9A90-AAB3EB1CF369}" type="presParOf" srcId="{35BFEA4A-20BA-4372-B239-7005D117F344}" destId="{016B024B-A79A-4272-935A-09D82F494B31}" srcOrd="0" destOrd="0" presId="urn:microsoft.com/office/officeart/2005/8/layout/orgChart1#5"/>
    <dgm:cxn modelId="{B1F15D31-27B0-4824-A6CC-D674EF26F1A1}" type="presParOf" srcId="{35BFEA4A-20BA-4372-B239-7005D117F344}" destId="{A7299CF9-7B99-45FE-9124-D07354E0E1F7}" srcOrd="1" destOrd="0" presId="urn:microsoft.com/office/officeart/2005/8/layout/orgChart1#5"/>
    <dgm:cxn modelId="{82264E1B-FFB5-45BB-9FB1-53AB91722B8E}" type="presParOf" srcId="{D138349F-6B03-4A6C-8CC8-C2E3BAA2BCD3}" destId="{B7743E18-C878-4A21-B12C-0E9CB45348F3}" srcOrd="1" destOrd="0" presId="urn:microsoft.com/office/officeart/2005/8/layout/orgChart1#5"/>
    <dgm:cxn modelId="{94E347F3-2DE4-4C0B-AAA8-A077CC4750E6}" type="presParOf" srcId="{D138349F-6B03-4A6C-8CC8-C2E3BAA2BCD3}" destId="{53B1C6F7-30CA-49F2-BE96-EB53A8F998EF}" srcOrd="2" destOrd="0" presId="urn:microsoft.com/office/officeart/2005/8/layout/orgChart1#5"/>
    <dgm:cxn modelId="{A667E6BE-55FD-4ACD-97FE-5C6A27D8B4CF}" type="presParOf" srcId="{B60784FA-C062-4CFB-AC15-921308B5F0BC}" destId="{7896F2A9-E396-43FB-AF83-2A71DF6B4DA1}" srcOrd="4" destOrd="0" presId="urn:microsoft.com/office/officeart/2005/8/layout/orgChart1#5"/>
    <dgm:cxn modelId="{2F84AB1E-9736-4A71-AED9-96C4940BBF7A}" type="presParOf" srcId="{B60784FA-C062-4CFB-AC15-921308B5F0BC}" destId="{78CFE8ED-1761-40B9-A2D6-0EE4ADD3AF18}" srcOrd="5" destOrd="0" presId="urn:microsoft.com/office/officeart/2005/8/layout/orgChart1#5"/>
    <dgm:cxn modelId="{6C199075-62AB-45FA-A6C7-530053F2D9EF}" type="presParOf" srcId="{78CFE8ED-1761-40B9-A2D6-0EE4ADD3AF18}" destId="{CEE5AA66-BF08-4D96-9BE6-0C5E05BD3F14}" srcOrd="0" destOrd="0" presId="urn:microsoft.com/office/officeart/2005/8/layout/orgChart1#5"/>
    <dgm:cxn modelId="{CFE1DBB5-1B94-42D4-AABD-454CD3F030AD}" type="presParOf" srcId="{CEE5AA66-BF08-4D96-9BE6-0C5E05BD3F14}" destId="{271CF6A5-6A63-4EB7-B9FA-42F9305EB0A0}" srcOrd="0" destOrd="0" presId="urn:microsoft.com/office/officeart/2005/8/layout/orgChart1#5"/>
    <dgm:cxn modelId="{98365382-4089-4526-8C33-32F4DF8CBC49}" type="presParOf" srcId="{CEE5AA66-BF08-4D96-9BE6-0C5E05BD3F14}" destId="{3D47CF54-5FDB-414C-B991-51CF6F57486A}" srcOrd="1" destOrd="0" presId="urn:microsoft.com/office/officeart/2005/8/layout/orgChart1#5"/>
    <dgm:cxn modelId="{60CD59E4-F597-4E6E-B3E5-4891238F8649}" type="presParOf" srcId="{78CFE8ED-1761-40B9-A2D6-0EE4ADD3AF18}" destId="{C57EFBAD-86FA-4228-B170-38330B9747EE}" srcOrd="1" destOrd="0" presId="urn:microsoft.com/office/officeart/2005/8/layout/orgChart1#5"/>
    <dgm:cxn modelId="{4D555FB5-E0CA-4554-B14C-8C5B38531046}" type="presParOf" srcId="{78CFE8ED-1761-40B9-A2D6-0EE4ADD3AF18}" destId="{0083B1F7-7065-4A96-A437-79A2DEA71E1A}" srcOrd="2" destOrd="0" presId="urn:microsoft.com/office/officeart/2005/8/layout/orgChart1#5"/>
    <dgm:cxn modelId="{3C0766CD-B54F-45FE-9E40-F26FE05B5442}" type="presParOf" srcId="{3B15A94B-4C96-485D-BFF9-FC8C0BD3C98A}" destId="{07DA7A8C-3A4A-4F62-BF47-3A7A5110FF5B}" srcOrd="2" destOrd="0" presId="urn:microsoft.com/office/officeart/2005/8/layout/orgChart1#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7DCD1B5-79D8-4592-A995-FB18A998BBB4}" type="doc">
      <dgm:prSet loTypeId="urn:microsoft.com/office/officeart/2005/8/layout/orgChart1#6" qsTypeId="urn:microsoft.com/office/officeart/2005/8/quickstyle/simple1#6" csTypeId="urn:microsoft.com/office/officeart/2005/8/colors/accent1_2#6"/>
      <dgm:spPr/>
    </dgm:pt>
    <dgm:pt modelId="{A56D9AE8-014C-4153-925B-12A70493CFCD}">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强度指标</a:t>
          </a:r>
        </a:p>
      </dgm:t>
    </dgm:pt>
    <dgm:pt modelId="{1682F838-10D0-4D0C-9001-80EE25098393}" cxnId="{B1C54732-DED0-4FC7-9060-45AFD0C75344}" type="parTrans">
      <dgm:prSet/>
      <dgm:spPr/>
    </dgm:pt>
    <dgm:pt modelId="{71839ED5-0687-4E71-82F7-1C279D330B25}" cxnId="{B1C54732-DED0-4FC7-9060-45AFD0C75344}" type="sibTrans">
      <dgm:prSet/>
      <dgm:spPr/>
    </dgm:pt>
    <dgm:pt modelId="{B058AB85-BDBF-4BBA-96DD-FE06D4FA1E34}">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岩石立方体强度</a:t>
          </a:r>
        </a:p>
      </dgm:t>
    </dgm:pt>
    <dgm:pt modelId="{2AA98252-7AA5-4DBF-B818-99B774ED0AE4}" cxnId="{34D1CFE7-55CD-44EB-8F2A-05D9651AEDDF}" type="parTrans">
      <dgm:prSet/>
      <dgm:spPr/>
    </dgm:pt>
    <dgm:pt modelId="{7557A92E-A6A8-4A49-8AE1-B0A5B8B73A08}" cxnId="{34D1CFE7-55CD-44EB-8F2A-05D9651AEDDF}" type="sibTrans">
      <dgm:prSet/>
      <dgm:spPr/>
    </dgm:pt>
    <dgm:pt modelId="{5F47CBF1-CFCF-48A1-92F3-E83686B947C8}" type="asst">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碎石</a:t>
          </a:r>
        </a:p>
      </dgm:t>
    </dgm:pt>
    <dgm:pt modelId="{EE60C67E-FAFA-4BCC-A921-9F88C1535F9C}" cxnId="{3DF59DD9-EAAF-4B8C-8C12-18C964C2C91C}" type="parTrans">
      <dgm:prSet/>
      <dgm:spPr/>
    </dgm:pt>
    <dgm:pt modelId="{79D4F261-F328-4621-B5DD-7322B3344566}" cxnId="{3DF59DD9-EAAF-4B8C-8C12-18C964C2C91C}" type="sibTrans">
      <dgm:prSet/>
      <dgm:spPr/>
    </dgm:pt>
    <dgm:pt modelId="{F97C40E2-AB4F-4CA9-8809-7819CE31A754}">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压碎指标值</a:t>
          </a:r>
        </a:p>
      </dgm:t>
    </dgm:pt>
    <dgm:pt modelId="{81E3AF03-64DE-4A87-93F9-22B9841AEDDE}" cxnId="{D3DCDD06-F5B7-408E-9B3F-3F5FF3602A45}" type="parTrans">
      <dgm:prSet/>
      <dgm:spPr/>
    </dgm:pt>
    <dgm:pt modelId="{8BD07F34-EAD2-4E12-9318-4B0AF24EEC41}" cxnId="{D3DCDD06-F5B7-408E-9B3F-3F5FF3602A45}" type="sibTrans">
      <dgm:prSet/>
      <dgm:spPr/>
    </dgm:pt>
    <dgm:pt modelId="{CBDA8C4A-24B5-45AB-9389-5FF8E1906B4D}" type="asst">
      <dgm:prSet/>
      <dgm:spPr/>
      <dgm:t>
        <a:bodyPr vert="horz" wrap="square" lIns="0" tIns="0" rIns="0" bIns="0" anchor="ctr"/>
        <a:lstStyle/>
        <a:p>
          <a:pPr lvl="0" algn="ctr"/>
          <a:r>
            <a:rPr lang="zh-CN" altLang="en-US" b="1" dirty="0">
              <a:solidFill>
                <a:schemeClr val="tx1"/>
              </a:solidFill>
              <a:latin typeface="Arial" panose="020B0604020202020204" pitchFamily="34" charset="0"/>
              <a:ea typeface="楷体_GB2312" pitchFamily="49" charset="-122"/>
            </a:rPr>
            <a:t>卵石、碎石</a:t>
          </a:r>
        </a:p>
      </dgm:t>
    </dgm:pt>
    <dgm:pt modelId="{8DDBB36A-8784-4048-857C-5C93B6CF3F8E}" cxnId="{4C13FF8F-0D2D-4CE5-A47A-70EBC047A7F4}" type="parTrans">
      <dgm:prSet/>
      <dgm:spPr/>
    </dgm:pt>
    <dgm:pt modelId="{5343FE33-A685-4C89-BD7B-D4030E519F37}" cxnId="{4C13FF8F-0D2D-4CE5-A47A-70EBC047A7F4}" type="sibTrans">
      <dgm:prSet/>
      <dgm:spPr/>
    </dgm:pt>
    <dgm:pt modelId="{E2DB52DC-C1B3-42C7-9390-756232AB2F27}" type="pres">
      <dgm:prSet presAssocID="{07DCD1B5-79D8-4592-A995-FB18A998BBB4}" presName="hierChild1" presStyleCnt="0">
        <dgm:presLayoutVars>
          <dgm:orgChart val="1"/>
          <dgm:chPref val="1"/>
          <dgm:dir/>
          <dgm:animOne val="branch"/>
          <dgm:animLvl val="lvl"/>
          <dgm:resizeHandles/>
        </dgm:presLayoutVars>
      </dgm:prSet>
      <dgm:spPr/>
    </dgm:pt>
    <dgm:pt modelId="{FD6C4561-230F-4F2D-AC7A-550FB97086A9}" type="pres">
      <dgm:prSet presAssocID="{A56D9AE8-014C-4153-925B-12A70493CFCD}" presName="hierRoot1" presStyleCnt="0">
        <dgm:presLayoutVars>
          <dgm:hierBranch/>
        </dgm:presLayoutVars>
      </dgm:prSet>
      <dgm:spPr/>
    </dgm:pt>
    <dgm:pt modelId="{3EDD1FA0-5BD6-4ABE-B57B-970227F98CF7}" type="pres">
      <dgm:prSet presAssocID="{A56D9AE8-014C-4153-925B-12A70493CFCD}" presName="rootComposite1" presStyleCnt="0"/>
      <dgm:spPr/>
    </dgm:pt>
    <dgm:pt modelId="{03536BFF-E50C-4B31-B3E8-D4B94A51F434}" type="pres">
      <dgm:prSet presAssocID="{A56D9AE8-014C-4153-925B-12A70493CFCD}" presName="rootText1" presStyleLbl="node0" presStyleIdx="0" presStyleCnt="1">
        <dgm:presLayoutVars>
          <dgm:chPref val="3"/>
        </dgm:presLayoutVars>
      </dgm:prSet>
      <dgm:spPr/>
      <dgm:t>
        <a:bodyPr/>
        <a:lstStyle/>
        <a:p>
          <a:endParaRPr lang="zh-CN" altLang="en-US"/>
        </a:p>
      </dgm:t>
    </dgm:pt>
    <dgm:pt modelId="{3431E041-B98E-4CBF-B1EF-EDDD5083D486}" type="pres">
      <dgm:prSet presAssocID="{A56D9AE8-014C-4153-925B-12A70493CFCD}" presName="rootConnector1" presStyleLbl="node1" presStyleIdx="0" presStyleCnt="0"/>
      <dgm:spPr/>
      <dgm:t>
        <a:bodyPr/>
        <a:lstStyle/>
        <a:p>
          <a:endParaRPr lang="zh-CN" altLang="en-US"/>
        </a:p>
      </dgm:t>
    </dgm:pt>
    <dgm:pt modelId="{3D30250C-9FF3-46C5-80B8-847E82F76B49}" type="pres">
      <dgm:prSet presAssocID="{A56D9AE8-014C-4153-925B-12A70493CFCD}" presName="hierChild2" presStyleCnt="0"/>
      <dgm:spPr/>
    </dgm:pt>
    <dgm:pt modelId="{28EB1C6E-DD7C-4305-BEBA-919DC15F0BC4}" type="pres">
      <dgm:prSet presAssocID="{2AA98252-7AA5-4DBF-B818-99B774ED0AE4}" presName="Name35" presStyleLbl="parChTrans1D2" presStyleIdx="0" presStyleCnt="2"/>
      <dgm:spPr/>
    </dgm:pt>
    <dgm:pt modelId="{50578994-D305-46B3-8814-9054744318B9}" type="pres">
      <dgm:prSet presAssocID="{B058AB85-BDBF-4BBA-96DD-FE06D4FA1E34}" presName="hierRoot2" presStyleCnt="0">
        <dgm:presLayoutVars>
          <dgm:hierBranch/>
        </dgm:presLayoutVars>
      </dgm:prSet>
      <dgm:spPr/>
    </dgm:pt>
    <dgm:pt modelId="{0D88064D-8879-4733-9134-D985561278E2}" type="pres">
      <dgm:prSet presAssocID="{B058AB85-BDBF-4BBA-96DD-FE06D4FA1E34}" presName="rootComposite" presStyleCnt="0"/>
      <dgm:spPr/>
    </dgm:pt>
    <dgm:pt modelId="{15CCAAC4-1155-4B0B-91DC-D69F75C1D443}" type="pres">
      <dgm:prSet presAssocID="{B058AB85-BDBF-4BBA-96DD-FE06D4FA1E34}" presName="rootText" presStyleLbl="node2" presStyleIdx="0" presStyleCnt="2">
        <dgm:presLayoutVars>
          <dgm:chPref val="3"/>
        </dgm:presLayoutVars>
      </dgm:prSet>
      <dgm:spPr/>
      <dgm:t>
        <a:bodyPr/>
        <a:lstStyle/>
        <a:p>
          <a:endParaRPr lang="zh-CN" altLang="en-US"/>
        </a:p>
      </dgm:t>
    </dgm:pt>
    <dgm:pt modelId="{E6F69F15-F86B-41CE-807B-E4C34A4240DD}" type="pres">
      <dgm:prSet presAssocID="{B058AB85-BDBF-4BBA-96DD-FE06D4FA1E34}" presName="rootConnector" presStyleLbl="node2" presStyleIdx="0" presStyleCnt="2"/>
      <dgm:spPr/>
      <dgm:t>
        <a:bodyPr/>
        <a:lstStyle/>
        <a:p>
          <a:endParaRPr lang="zh-CN" altLang="en-US"/>
        </a:p>
      </dgm:t>
    </dgm:pt>
    <dgm:pt modelId="{69A350F8-DFF0-47C0-811E-FA44B48CECF8}" type="pres">
      <dgm:prSet presAssocID="{B058AB85-BDBF-4BBA-96DD-FE06D4FA1E34}" presName="hierChild4" presStyleCnt="0"/>
      <dgm:spPr/>
    </dgm:pt>
    <dgm:pt modelId="{8AB0826F-85BB-418F-8F6D-D20512916434}" type="pres">
      <dgm:prSet presAssocID="{B058AB85-BDBF-4BBA-96DD-FE06D4FA1E34}" presName="hierChild5" presStyleCnt="0"/>
      <dgm:spPr/>
    </dgm:pt>
    <dgm:pt modelId="{6FF34BD2-F708-4E31-82ED-B2FAE29BF559}" type="pres">
      <dgm:prSet presAssocID="{EE60C67E-FAFA-4BCC-A921-9F88C1535F9C}" presName="Name111" presStyleLbl="parChTrans1D3" presStyleIdx="0" presStyleCnt="2"/>
      <dgm:spPr/>
    </dgm:pt>
    <dgm:pt modelId="{A602C4C5-5A23-4E26-B9DA-75573DBCB790}" type="pres">
      <dgm:prSet presAssocID="{5F47CBF1-CFCF-48A1-92F3-E83686B947C8}" presName="hierRoot3" presStyleCnt="0">
        <dgm:presLayoutVars>
          <dgm:hierBranch/>
        </dgm:presLayoutVars>
      </dgm:prSet>
      <dgm:spPr/>
    </dgm:pt>
    <dgm:pt modelId="{8BBD4492-5779-4578-A456-F8D5742F9812}" type="pres">
      <dgm:prSet presAssocID="{5F47CBF1-CFCF-48A1-92F3-E83686B947C8}" presName="rootComposite3" presStyleCnt="0"/>
      <dgm:spPr/>
    </dgm:pt>
    <dgm:pt modelId="{B31AE132-4295-4E45-9C03-223DC0B818CE}" type="pres">
      <dgm:prSet presAssocID="{5F47CBF1-CFCF-48A1-92F3-E83686B947C8}" presName="rootText3" presStyleLbl="asst2" presStyleIdx="0" presStyleCnt="2">
        <dgm:presLayoutVars>
          <dgm:chPref val="3"/>
        </dgm:presLayoutVars>
      </dgm:prSet>
      <dgm:spPr/>
      <dgm:t>
        <a:bodyPr/>
        <a:lstStyle/>
        <a:p>
          <a:endParaRPr lang="zh-CN" altLang="en-US"/>
        </a:p>
      </dgm:t>
    </dgm:pt>
    <dgm:pt modelId="{30B30D20-3D7F-4E0B-8B4C-D2DEEE97EBAC}" type="pres">
      <dgm:prSet presAssocID="{5F47CBF1-CFCF-48A1-92F3-E83686B947C8}" presName="rootConnector3" presStyleLbl="asst2" presStyleIdx="0" presStyleCnt="2"/>
      <dgm:spPr/>
      <dgm:t>
        <a:bodyPr/>
        <a:lstStyle/>
        <a:p>
          <a:endParaRPr lang="zh-CN" altLang="en-US"/>
        </a:p>
      </dgm:t>
    </dgm:pt>
    <dgm:pt modelId="{AA81F152-9715-4161-9CF0-286AD6F46957}" type="pres">
      <dgm:prSet presAssocID="{5F47CBF1-CFCF-48A1-92F3-E83686B947C8}" presName="hierChild6" presStyleCnt="0"/>
      <dgm:spPr/>
    </dgm:pt>
    <dgm:pt modelId="{2101ED72-737B-4102-80DE-387EE980B079}" type="pres">
      <dgm:prSet presAssocID="{5F47CBF1-CFCF-48A1-92F3-E83686B947C8}" presName="hierChild7" presStyleCnt="0"/>
      <dgm:spPr/>
    </dgm:pt>
    <dgm:pt modelId="{7838D167-CCA6-4B39-95C8-112801D8C06A}" type="pres">
      <dgm:prSet presAssocID="{81E3AF03-64DE-4A87-93F9-22B9841AEDDE}" presName="Name35" presStyleLbl="parChTrans1D2" presStyleIdx="1" presStyleCnt="2"/>
      <dgm:spPr/>
    </dgm:pt>
    <dgm:pt modelId="{8A42882F-1731-4464-B3A1-050F920B370B}" type="pres">
      <dgm:prSet presAssocID="{F97C40E2-AB4F-4CA9-8809-7819CE31A754}" presName="hierRoot2" presStyleCnt="0">
        <dgm:presLayoutVars>
          <dgm:hierBranch/>
        </dgm:presLayoutVars>
      </dgm:prSet>
      <dgm:spPr/>
    </dgm:pt>
    <dgm:pt modelId="{FFB01301-5228-4113-90A1-48BC353D51A9}" type="pres">
      <dgm:prSet presAssocID="{F97C40E2-AB4F-4CA9-8809-7819CE31A754}" presName="rootComposite" presStyleCnt="0"/>
      <dgm:spPr/>
    </dgm:pt>
    <dgm:pt modelId="{9E093FB6-EA19-405C-95DA-90F415E309C0}" type="pres">
      <dgm:prSet presAssocID="{F97C40E2-AB4F-4CA9-8809-7819CE31A754}" presName="rootText" presStyleLbl="node2" presStyleIdx="1" presStyleCnt="2">
        <dgm:presLayoutVars>
          <dgm:chPref val="3"/>
        </dgm:presLayoutVars>
      </dgm:prSet>
      <dgm:spPr/>
      <dgm:t>
        <a:bodyPr/>
        <a:lstStyle/>
        <a:p>
          <a:endParaRPr lang="zh-CN" altLang="en-US"/>
        </a:p>
      </dgm:t>
    </dgm:pt>
    <dgm:pt modelId="{D7732DD3-FE08-46CA-B7AE-72A2C5EB2D10}" type="pres">
      <dgm:prSet presAssocID="{F97C40E2-AB4F-4CA9-8809-7819CE31A754}" presName="rootConnector" presStyleLbl="node2" presStyleIdx="1" presStyleCnt="2"/>
      <dgm:spPr/>
      <dgm:t>
        <a:bodyPr/>
        <a:lstStyle/>
        <a:p>
          <a:endParaRPr lang="zh-CN" altLang="en-US"/>
        </a:p>
      </dgm:t>
    </dgm:pt>
    <dgm:pt modelId="{FF481739-8996-4FD6-9572-2C87E156D148}" type="pres">
      <dgm:prSet presAssocID="{F97C40E2-AB4F-4CA9-8809-7819CE31A754}" presName="hierChild4" presStyleCnt="0"/>
      <dgm:spPr/>
    </dgm:pt>
    <dgm:pt modelId="{0F099443-71F2-4CB3-BD75-ADE1A5F2680F}" type="pres">
      <dgm:prSet presAssocID="{F97C40E2-AB4F-4CA9-8809-7819CE31A754}" presName="hierChild5" presStyleCnt="0"/>
      <dgm:spPr/>
    </dgm:pt>
    <dgm:pt modelId="{A38D61B5-8D44-42EC-9D77-DCAE8624170B}" type="pres">
      <dgm:prSet presAssocID="{8DDBB36A-8784-4048-857C-5C93B6CF3F8E}" presName="Name111" presStyleLbl="parChTrans1D3" presStyleIdx="1" presStyleCnt="2"/>
      <dgm:spPr/>
    </dgm:pt>
    <dgm:pt modelId="{A0759C17-A018-4DEB-96DF-71DC91213DD7}" type="pres">
      <dgm:prSet presAssocID="{CBDA8C4A-24B5-45AB-9389-5FF8E1906B4D}" presName="hierRoot3" presStyleCnt="0">
        <dgm:presLayoutVars>
          <dgm:hierBranch/>
        </dgm:presLayoutVars>
      </dgm:prSet>
      <dgm:spPr/>
    </dgm:pt>
    <dgm:pt modelId="{A1C6D4C8-D821-4AD8-97D7-D5C463EEA223}" type="pres">
      <dgm:prSet presAssocID="{CBDA8C4A-24B5-45AB-9389-5FF8E1906B4D}" presName="rootComposite3" presStyleCnt="0"/>
      <dgm:spPr/>
    </dgm:pt>
    <dgm:pt modelId="{71D43C4F-22D6-418C-9C86-2F927F754329}" type="pres">
      <dgm:prSet presAssocID="{CBDA8C4A-24B5-45AB-9389-5FF8E1906B4D}" presName="rootText3" presStyleLbl="asst2" presStyleIdx="1" presStyleCnt="2">
        <dgm:presLayoutVars>
          <dgm:chPref val="3"/>
        </dgm:presLayoutVars>
      </dgm:prSet>
      <dgm:spPr/>
      <dgm:t>
        <a:bodyPr/>
        <a:lstStyle/>
        <a:p>
          <a:endParaRPr lang="zh-CN" altLang="en-US"/>
        </a:p>
      </dgm:t>
    </dgm:pt>
    <dgm:pt modelId="{29144740-310B-44A5-80E1-898934550F15}" type="pres">
      <dgm:prSet presAssocID="{CBDA8C4A-24B5-45AB-9389-5FF8E1906B4D}" presName="rootConnector3" presStyleLbl="asst2" presStyleIdx="1" presStyleCnt="2"/>
      <dgm:spPr/>
      <dgm:t>
        <a:bodyPr/>
        <a:lstStyle/>
        <a:p>
          <a:endParaRPr lang="zh-CN" altLang="en-US"/>
        </a:p>
      </dgm:t>
    </dgm:pt>
    <dgm:pt modelId="{C1F3D898-377E-4417-AE27-5DF7002AB325}" type="pres">
      <dgm:prSet presAssocID="{CBDA8C4A-24B5-45AB-9389-5FF8E1906B4D}" presName="hierChild6" presStyleCnt="0"/>
      <dgm:spPr/>
    </dgm:pt>
    <dgm:pt modelId="{08CF212F-3909-44FC-B194-FEDB286767F1}" type="pres">
      <dgm:prSet presAssocID="{CBDA8C4A-24B5-45AB-9389-5FF8E1906B4D}" presName="hierChild7" presStyleCnt="0"/>
      <dgm:spPr/>
    </dgm:pt>
    <dgm:pt modelId="{A483F2CC-A9EE-4832-8CC7-96F0A31DCDE2}" type="pres">
      <dgm:prSet presAssocID="{A56D9AE8-014C-4153-925B-12A70493CFCD}" presName="hierChild3" presStyleCnt="0"/>
      <dgm:spPr/>
    </dgm:pt>
  </dgm:ptLst>
  <dgm:cxnLst>
    <dgm:cxn modelId="{EC6B5365-53B3-4293-86B8-2E519438F850}" type="presOf" srcId="{A56D9AE8-014C-4153-925B-12A70493CFCD}" destId="{3431E041-B98E-4CBF-B1EF-EDDD5083D486}" srcOrd="1" destOrd="0" presId="urn:microsoft.com/office/officeart/2005/8/layout/orgChart1#6"/>
    <dgm:cxn modelId="{0750A661-B115-478D-A493-0617695DF2A1}" type="presOf" srcId="{A56D9AE8-014C-4153-925B-12A70493CFCD}" destId="{03536BFF-E50C-4B31-B3E8-D4B94A51F434}" srcOrd="0" destOrd="0" presId="urn:microsoft.com/office/officeart/2005/8/layout/orgChart1#6"/>
    <dgm:cxn modelId="{D30CF540-5143-4096-A0E7-3459DD9BD46F}" type="presOf" srcId="{CBDA8C4A-24B5-45AB-9389-5FF8E1906B4D}" destId="{29144740-310B-44A5-80E1-898934550F15}" srcOrd="1" destOrd="0" presId="urn:microsoft.com/office/officeart/2005/8/layout/orgChart1#6"/>
    <dgm:cxn modelId="{3DF59DD9-EAAF-4B8C-8C12-18C964C2C91C}" srcId="{B058AB85-BDBF-4BBA-96DD-FE06D4FA1E34}" destId="{5F47CBF1-CFCF-48A1-92F3-E83686B947C8}" srcOrd="0" destOrd="0" parTransId="{EE60C67E-FAFA-4BCC-A921-9F88C1535F9C}" sibTransId="{79D4F261-F328-4621-B5DD-7322B3344566}"/>
    <dgm:cxn modelId="{4C13FF8F-0D2D-4CE5-A47A-70EBC047A7F4}" srcId="{F97C40E2-AB4F-4CA9-8809-7819CE31A754}" destId="{CBDA8C4A-24B5-45AB-9389-5FF8E1906B4D}" srcOrd="0" destOrd="0" parTransId="{8DDBB36A-8784-4048-857C-5C93B6CF3F8E}" sibTransId="{5343FE33-A685-4C89-BD7B-D4030E519F37}"/>
    <dgm:cxn modelId="{AEDDB130-FC04-4ED7-89F9-E66E4E71B8A1}" type="presOf" srcId="{CBDA8C4A-24B5-45AB-9389-5FF8E1906B4D}" destId="{71D43C4F-22D6-418C-9C86-2F927F754329}" srcOrd="0" destOrd="0" presId="urn:microsoft.com/office/officeart/2005/8/layout/orgChart1#6"/>
    <dgm:cxn modelId="{8E99AE26-D2A1-414E-AC0A-49683D52958C}" type="presOf" srcId="{F97C40E2-AB4F-4CA9-8809-7819CE31A754}" destId="{D7732DD3-FE08-46CA-B7AE-72A2C5EB2D10}" srcOrd="1" destOrd="0" presId="urn:microsoft.com/office/officeart/2005/8/layout/orgChart1#6"/>
    <dgm:cxn modelId="{3851D5E6-5BC6-4350-91EA-98F876C015F5}" type="presOf" srcId="{F97C40E2-AB4F-4CA9-8809-7819CE31A754}" destId="{9E093FB6-EA19-405C-95DA-90F415E309C0}" srcOrd="0" destOrd="0" presId="urn:microsoft.com/office/officeart/2005/8/layout/orgChart1#6"/>
    <dgm:cxn modelId="{96BA3ACF-8F95-40B6-BE22-574D134CC60A}" type="presOf" srcId="{EE60C67E-FAFA-4BCC-A921-9F88C1535F9C}" destId="{6FF34BD2-F708-4E31-82ED-B2FAE29BF559}" srcOrd="0" destOrd="0" presId="urn:microsoft.com/office/officeart/2005/8/layout/orgChart1#6"/>
    <dgm:cxn modelId="{42E96C13-AC9C-42C9-867B-D1E4F0850F72}" type="presOf" srcId="{B058AB85-BDBF-4BBA-96DD-FE06D4FA1E34}" destId="{E6F69F15-F86B-41CE-807B-E4C34A4240DD}" srcOrd="1" destOrd="0" presId="urn:microsoft.com/office/officeart/2005/8/layout/orgChart1#6"/>
    <dgm:cxn modelId="{AF6A6FC5-4CF4-40EC-B97A-5B5E10C0E779}" type="presOf" srcId="{5F47CBF1-CFCF-48A1-92F3-E83686B947C8}" destId="{30B30D20-3D7F-4E0B-8B4C-D2DEEE97EBAC}" srcOrd="1" destOrd="0" presId="urn:microsoft.com/office/officeart/2005/8/layout/orgChart1#6"/>
    <dgm:cxn modelId="{DE4FD8D2-F2BF-4DD1-ACFB-08B6E3C00D06}" type="presOf" srcId="{07DCD1B5-79D8-4592-A995-FB18A998BBB4}" destId="{E2DB52DC-C1B3-42C7-9390-756232AB2F27}" srcOrd="0" destOrd="0" presId="urn:microsoft.com/office/officeart/2005/8/layout/orgChart1#6"/>
    <dgm:cxn modelId="{D90FB474-061D-4A61-9472-6E398DADD35F}" type="presOf" srcId="{5F47CBF1-CFCF-48A1-92F3-E83686B947C8}" destId="{B31AE132-4295-4E45-9C03-223DC0B818CE}" srcOrd="0" destOrd="0" presId="urn:microsoft.com/office/officeart/2005/8/layout/orgChart1#6"/>
    <dgm:cxn modelId="{D3DCDD06-F5B7-408E-9B3F-3F5FF3602A45}" srcId="{A56D9AE8-014C-4153-925B-12A70493CFCD}" destId="{F97C40E2-AB4F-4CA9-8809-7819CE31A754}" srcOrd="1" destOrd="0" parTransId="{81E3AF03-64DE-4A87-93F9-22B9841AEDDE}" sibTransId="{8BD07F34-EAD2-4E12-9318-4B0AF24EEC41}"/>
    <dgm:cxn modelId="{B1C54732-DED0-4FC7-9060-45AFD0C75344}" srcId="{07DCD1B5-79D8-4592-A995-FB18A998BBB4}" destId="{A56D9AE8-014C-4153-925B-12A70493CFCD}" srcOrd="0" destOrd="0" parTransId="{1682F838-10D0-4D0C-9001-80EE25098393}" sibTransId="{71839ED5-0687-4E71-82F7-1C279D330B25}"/>
    <dgm:cxn modelId="{691B74F9-F4AB-4C48-ABDC-214087FB855D}" type="presOf" srcId="{8DDBB36A-8784-4048-857C-5C93B6CF3F8E}" destId="{A38D61B5-8D44-42EC-9D77-DCAE8624170B}" srcOrd="0" destOrd="0" presId="urn:microsoft.com/office/officeart/2005/8/layout/orgChart1#6"/>
    <dgm:cxn modelId="{4C635928-830F-4A19-B7D3-EF6FB364288F}" type="presOf" srcId="{B058AB85-BDBF-4BBA-96DD-FE06D4FA1E34}" destId="{15CCAAC4-1155-4B0B-91DC-D69F75C1D443}" srcOrd="0" destOrd="0" presId="urn:microsoft.com/office/officeart/2005/8/layout/orgChart1#6"/>
    <dgm:cxn modelId="{B93B7AA1-B160-456D-9F69-F098606F7C68}" type="presOf" srcId="{2AA98252-7AA5-4DBF-B818-99B774ED0AE4}" destId="{28EB1C6E-DD7C-4305-BEBA-919DC15F0BC4}" srcOrd="0" destOrd="0" presId="urn:microsoft.com/office/officeart/2005/8/layout/orgChart1#6"/>
    <dgm:cxn modelId="{6868C12E-EBB6-4930-9D2F-246065D7573D}" type="presOf" srcId="{81E3AF03-64DE-4A87-93F9-22B9841AEDDE}" destId="{7838D167-CCA6-4B39-95C8-112801D8C06A}" srcOrd="0" destOrd="0" presId="urn:microsoft.com/office/officeart/2005/8/layout/orgChart1#6"/>
    <dgm:cxn modelId="{34D1CFE7-55CD-44EB-8F2A-05D9651AEDDF}" srcId="{A56D9AE8-014C-4153-925B-12A70493CFCD}" destId="{B058AB85-BDBF-4BBA-96DD-FE06D4FA1E34}" srcOrd="0" destOrd="0" parTransId="{2AA98252-7AA5-4DBF-B818-99B774ED0AE4}" sibTransId="{7557A92E-A6A8-4A49-8AE1-B0A5B8B73A08}"/>
    <dgm:cxn modelId="{57F6428E-AA6D-4791-9A3C-67D203E810C3}" type="presParOf" srcId="{E2DB52DC-C1B3-42C7-9390-756232AB2F27}" destId="{FD6C4561-230F-4F2D-AC7A-550FB97086A9}" srcOrd="0" destOrd="0" presId="urn:microsoft.com/office/officeart/2005/8/layout/orgChart1#6"/>
    <dgm:cxn modelId="{20B6181A-1550-4F40-AF16-F86DD2F8063C}" type="presParOf" srcId="{FD6C4561-230F-4F2D-AC7A-550FB97086A9}" destId="{3EDD1FA0-5BD6-4ABE-B57B-970227F98CF7}" srcOrd="0" destOrd="0" presId="urn:microsoft.com/office/officeart/2005/8/layout/orgChart1#6"/>
    <dgm:cxn modelId="{BC11EB00-C0C3-4740-97E9-C053609C0B99}" type="presParOf" srcId="{3EDD1FA0-5BD6-4ABE-B57B-970227F98CF7}" destId="{03536BFF-E50C-4B31-B3E8-D4B94A51F434}" srcOrd="0" destOrd="0" presId="urn:microsoft.com/office/officeart/2005/8/layout/orgChart1#6"/>
    <dgm:cxn modelId="{56F951DB-A986-4675-AC7E-BA751437B7C9}" type="presParOf" srcId="{3EDD1FA0-5BD6-4ABE-B57B-970227F98CF7}" destId="{3431E041-B98E-4CBF-B1EF-EDDD5083D486}" srcOrd="1" destOrd="0" presId="urn:microsoft.com/office/officeart/2005/8/layout/orgChart1#6"/>
    <dgm:cxn modelId="{602A9C1E-A367-4971-A373-1A66D1DFD603}" type="presParOf" srcId="{FD6C4561-230F-4F2D-AC7A-550FB97086A9}" destId="{3D30250C-9FF3-46C5-80B8-847E82F76B49}" srcOrd="1" destOrd="0" presId="urn:microsoft.com/office/officeart/2005/8/layout/orgChart1#6"/>
    <dgm:cxn modelId="{5074B343-BC29-4219-8BD9-17F712EFB611}" type="presParOf" srcId="{3D30250C-9FF3-46C5-80B8-847E82F76B49}" destId="{28EB1C6E-DD7C-4305-BEBA-919DC15F0BC4}" srcOrd="0" destOrd="0" presId="urn:microsoft.com/office/officeart/2005/8/layout/orgChart1#6"/>
    <dgm:cxn modelId="{0C4D89DF-8CBC-4EFD-8AE3-38D6C3E2B03F}" type="presParOf" srcId="{3D30250C-9FF3-46C5-80B8-847E82F76B49}" destId="{50578994-D305-46B3-8814-9054744318B9}" srcOrd="1" destOrd="0" presId="urn:microsoft.com/office/officeart/2005/8/layout/orgChart1#6"/>
    <dgm:cxn modelId="{65AC3EEF-41FB-4703-94F4-2EF4AFE6FFCF}" type="presParOf" srcId="{50578994-D305-46B3-8814-9054744318B9}" destId="{0D88064D-8879-4733-9134-D985561278E2}" srcOrd="0" destOrd="0" presId="urn:microsoft.com/office/officeart/2005/8/layout/orgChart1#6"/>
    <dgm:cxn modelId="{A9E21E08-7F5A-48F4-9B7B-631DB75AC1A6}" type="presParOf" srcId="{0D88064D-8879-4733-9134-D985561278E2}" destId="{15CCAAC4-1155-4B0B-91DC-D69F75C1D443}" srcOrd="0" destOrd="0" presId="urn:microsoft.com/office/officeart/2005/8/layout/orgChart1#6"/>
    <dgm:cxn modelId="{3B17B874-DA49-4239-AA20-A9FECE46697E}" type="presParOf" srcId="{0D88064D-8879-4733-9134-D985561278E2}" destId="{E6F69F15-F86B-41CE-807B-E4C34A4240DD}" srcOrd="1" destOrd="0" presId="urn:microsoft.com/office/officeart/2005/8/layout/orgChart1#6"/>
    <dgm:cxn modelId="{29EBA729-A80B-4200-A15C-489F6C70ED02}" type="presParOf" srcId="{50578994-D305-46B3-8814-9054744318B9}" destId="{69A350F8-DFF0-47C0-811E-FA44B48CECF8}" srcOrd="1" destOrd="0" presId="urn:microsoft.com/office/officeart/2005/8/layout/orgChart1#6"/>
    <dgm:cxn modelId="{00262236-5313-479C-B7AA-4762DB1C7A8A}" type="presParOf" srcId="{50578994-D305-46B3-8814-9054744318B9}" destId="{8AB0826F-85BB-418F-8F6D-D20512916434}" srcOrd="2" destOrd="0" presId="urn:microsoft.com/office/officeart/2005/8/layout/orgChart1#6"/>
    <dgm:cxn modelId="{2A606AE1-8BD4-45FA-A0E6-B71543091DF5}" type="presParOf" srcId="{8AB0826F-85BB-418F-8F6D-D20512916434}" destId="{6FF34BD2-F708-4E31-82ED-B2FAE29BF559}" srcOrd="0" destOrd="0" presId="urn:microsoft.com/office/officeart/2005/8/layout/orgChart1#6"/>
    <dgm:cxn modelId="{3A945003-625B-4240-9F11-4CD754336DF7}" type="presParOf" srcId="{8AB0826F-85BB-418F-8F6D-D20512916434}" destId="{A602C4C5-5A23-4E26-B9DA-75573DBCB790}" srcOrd="1" destOrd="0" presId="urn:microsoft.com/office/officeart/2005/8/layout/orgChart1#6"/>
    <dgm:cxn modelId="{1C7B70F6-0842-4EEC-95E2-D7F690D17D4D}" type="presParOf" srcId="{A602C4C5-5A23-4E26-B9DA-75573DBCB790}" destId="{8BBD4492-5779-4578-A456-F8D5742F9812}" srcOrd="0" destOrd="0" presId="urn:microsoft.com/office/officeart/2005/8/layout/orgChart1#6"/>
    <dgm:cxn modelId="{F556E8A8-9456-43FD-8AF3-8EB9A090C2D7}" type="presParOf" srcId="{8BBD4492-5779-4578-A456-F8D5742F9812}" destId="{B31AE132-4295-4E45-9C03-223DC0B818CE}" srcOrd="0" destOrd="0" presId="urn:microsoft.com/office/officeart/2005/8/layout/orgChart1#6"/>
    <dgm:cxn modelId="{81E7382F-34C3-45D5-A393-7917D5A3C0D1}" type="presParOf" srcId="{8BBD4492-5779-4578-A456-F8D5742F9812}" destId="{30B30D20-3D7F-4E0B-8B4C-D2DEEE97EBAC}" srcOrd="1" destOrd="0" presId="urn:microsoft.com/office/officeart/2005/8/layout/orgChart1#6"/>
    <dgm:cxn modelId="{F261684B-C4CC-4983-9BB7-622F594DCE20}" type="presParOf" srcId="{A602C4C5-5A23-4E26-B9DA-75573DBCB790}" destId="{AA81F152-9715-4161-9CF0-286AD6F46957}" srcOrd="1" destOrd="0" presId="urn:microsoft.com/office/officeart/2005/8/layout/orgChart1#6"/>
    <dgm:cxn modelId="{7B66B244-2604-4D99-9A5A-1344F085A32A}" type="presParOf" srcId="{A602C4C5-5A23-4E26-B9DA-75573DBCB790}" destId="{2101ED72-737B-4102-80DE-387EE980B079}" srcOrd="2" destOrd="0" presId="urn:microsoft.com/office/officeart/2005/8/layout/orgChart1#6"/>
    <dgm:cxn modelId="{7401189C-A2BD-4B46-82DA-F80F8F7C9696}" type="presParOf" srcId="{3D30250C-9FF3-46C5-80B8-847E82F76B49}" destId="{7838D167-CCA6-4B39-95C8-112801D8C06A}" srcOrd="2" destOrd="0" presId="urn:microsoft.com/office/officeart/2005/8/layout/orgChart1#6"/>
    <dgm:cxn modelId="{ADA2ED8E-9A51-4D4E-8A1B-7AF3F2A30556}" type="presParOf" srcId="{3D30250C-9FF3-46C5-80B8-847E82F76B49}" destId="{8A42882F-1731-4464-B3A1-050F920B370B}" srcOrd="3" destOrd="0" presId="urn:microsoft.com/office/officeart/2005/8/layout/orgChart1#6"/>
    <dgm:cxn modelId="{9EA35E30-EDBA-487F-9420-CAED4FB68BBD}" type="presParOf" srcId="{8A42882F-1731-4464-B3A1-050F920B370B}" destId="{FFB01301-5228-4113-90A1-48BC353D51A9}" srcOrd="0" destOrd="0" presId="urn:microsoft.com/office/officeart/2005/8/layout/orgChart1#6"/>
    <dgm:cxn modelId="{64559A51-5B63-4BEE-9C32-06B4C91F97BA}" type="presParOf" srcId="{FFB01301-5228-4113-90A1-48BC353D51A9}" destId="{9E093FB6-EA19-405C-95DA-90F415E309C0}" srcOrd="0" destOrd="0" presId="urn:microsoft.com/office/officeart/2005/8/layout/orgChart1#6"/>
    <dgm:cxn modelId="{15F9BE11-6BCA-49E6-B232-15A5958B0688}" type="presParOf" srcId="{FFB01301-5228-4113-90A1-48BC353D51A9}" destId="{D7732DD3-FE08-46CA-B7AE-72A2C5EB2D10}" srcOrd="1" destOrd="0" presId="urn:microsoft.com/office/officeart/2005/8/layout/orgChart1#6"/>
    <dgm:cxn modelId="{E2CC8EFA-7967-42CF-B0CB-29B2E6744DE9}" type="presParOf" srcId="{8A42882F-1731-4464-B3A1-050F920B370B}" destId="{FF481739-8996-4FD6-9572-2C87E156D148}" srcOrd="1" destOrd="0" presId="urn:microsoft.com/office/officeart/2005/8/layout/orgChart1#6"/>
    <dgm:cxn modelId="{49181E52-79E9-4F75-BF44-458E37F7F055}" type="presParOf" srcId="{8A42882F-1731-4464-B3A1-050F920B370B}" destId="{0F099443-71F2-4CB3-BD75-ADE1A5F2680F}" srcOrd="2" destOrd="0" presId="urn:microsoft.com/office/officeart/2005/8/layout/orgChart1#6"/>
    <dgm:cxn modelId="{E39C487B-898F-4D8B-824F-8CF35C2F62AD}" type="presParOf" srcId="{0F099443-71F2-4CB3-BD75-ADE1A5F2680F}" destId="{A38D61B5-8D44-42EC-9D77-DCAE8624170B}" srcOrd="0" destOrd="0" presId="urn:microsoft.com/office/officeart/2005/8/layout/orgChart1#6"/>
    <dgm:cxn modelId="{31707DC6-5CB4-47FD-9B9D-988436A61FB6}" type="presParOf" srcId="{0F099443-71F2-4CB3-BD75-ADE1A5F2680F}" destId="{A0759C17-A018-4DEB-96DF-71DC91213DD7}" srcOrd="1" destOrd="0" presId="urn:microsoft.com/office/officeart/2005/8/layout/orgChart1#6"/>
    <dgm:cxn modelId="{1067D385-4B13-4AAE-BAC2-416F87EB743B}" type="presParOf" srcId="{A0759C17-A018-4DEB-96DF-71DC91213DD7}" destId="{A1C6D4C8-D821-4AD8-97D7-D5C463EEA223}" srcOrd="0" destOrd="0" presId="urn:microsoft.com/office/officeart/2005/8/layout/orgChart1#6"/>
    <dgm:cxn modelId="{1B87EB2F-17B1-4CBB-91EA-45F55150296F}" type="presParOf" srcId="{A1C6D4C8-D821-4AD8-97D7-D5C463EEA223}" destId="{71D43C4F-22D6-418C-9C86-2F927F754329}" srcOrd="0" destOrd="0" presId="urn:microsoft.com/office/officeart/2005/8/layout/orgChart1#6"/>
    <dgm:cxn modelId="{9B4FA080-ABF7-4109-A395-D748C4F95490}" type="presParOf" srcId="{A1C6D4C8-D821-4AD8-97D7-D5C463EEA223}" destId="{29144740-310B-44A5-80E1-898934550F15}" srcOrd="1" destOrd="0" presId="urn:microsoft.com/office/officeart/2005/8/layout/orgChart1#6"/>
    <dgm:cxn modelId="{8EC58EF6-68A8-496A-BE5B-72856697B32B}" type="presParOf" srcId="{A0759C17-A018-4DEB-96DF-71DC91213DD7}" destId="{C1F3D898-377E-4417-AE27-5DF7002AB325}" srcOrd="1" destOrd="0" presId="urn:microsoft.com/office/officeart/2005/8/layout/orgChart1#6"/>
    <dgm:cxn modelId="{AFEB696F-A7E5-4351-A752-7139E723F4D1}" type="presParOf" srcId="{A0759C17-A018-4DEB-96DF-71DC91213DD7}" destId="{08CF212F-3909-44FC-B194-FEDB286767F1}" srcOrd="2" destOrd="0" presId="urn:microsoft.com/office/officeart/2005/8/layout/orgChart1#6"/>
    <dgm:cxn modelId="{87DEA35C-2C42-4B9A-8D27-5BB66741FA7C}" type="presParOf" srcId="{FD6C4561-230F-4F2D-AC7A-550FB97086A9}" destId="{A483F2CC-A9EE-4832-8CC7-96F0A31DCDE2}" srcOrd="2" destOrd="0" presId="urn:microsoft.com/office/officeart/2005/8/layout/orgChart1#6"/>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DF8269-4961-4ADC-83E5-5151346B818D}">
      <dsp:nvSpPr>
        <dsp:cNvPr id="0" name=""/>
        <dsp:cNvSpPr/>
      </dsp:nvSpPr>
      <dsp:spPr>
        <a:xfrm>
          <a:off x="1253157" y="527206"/>
          <a:ext cx="158119" cy="2730195"/>
        </a:xfrm>
        <a:custGeom>
          <a:avLst/>
          <a:gdLst/>
          <a:ahLst/>
          <a:cxnLst/>
          <a:rect l="0" t="0" r="0" b="0"/>
          <a:pathLst>
            <a:path>
              <a:moveTo>
                <a:pt x="0" y="0"/>
              </a:moveTo>
              <a:lnTo>
                <a:pt x="0" y="2730195"/>
              </a:lnTo>
              <a:lnTo>
                <a:pt x="158119" y="27301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AF6748-C482-4537-9FDE-16DC708EBAD0}">
      <dsp:nvSpPr>
        <dsp:cNvPr id="0" name=""/>
        <dsp:cNvSpPr/>
      </dsp:nvSpPr>
      <dsp:spPr>
        <a:xfrm>
          <a:off x="1253157" y="527206"/>
          <a:ext cx="158119" cy="1981763"/>
        </a:xfrm>
        <a:custGeom>
          <a:avLst/>
          <a:gdLst/>
          <a:ahLst/>
          <a:cxnLst/>
          <a:rect l="0" t="0" r="0" b="0"/>
          <a:pathLst>
            <a:path>
              <a:moveTo>
                <a:pt x="0" y="0"/>
              </a:moveTo>
              <a:lnTo>
                <a:pt x="0" y="1981763"/>
              </a:lnTo>
              <a:lnTo>
                <a:pt x="158119" y="198176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84E366-7ED5-4E18-BFDE-C9604B915646}">
      <dsp:nvSpPr>
        <dsp:cNvPr id="0" name=""/>
        <dsp:cNvSpPr/>
      </dsp:nvSpPr>
      <dsp:spPr>
        <a:xfrm>
          <a:off x="1253157" y="527206"/>
          <a:ext cx="158119" cy="1233331"/>
        </a:xfrm>
        <a:custGeom>
          <a:avLst/>
          <a:gdLst/>
          <a:ahLst/>
          <a:cxnLst/>
          <a:rect l="0" t="0" r="0" b="0"/>
          <a:pathLst>
            <a:path>
              <a:moveTo>
                <a:pt x="0" y="0"/>
              </a:moveTo>
              <a:lnTo>
                <a:pt x="0" y="1233331"/>
              </a:lnTo>
              <a:lnTo>
                <a:pt x="158119" y="12333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288B8C-583E-4B7C-9086-0FA7579C5293}">
      <dsp:nvSpPr>
        <dsp:cNvPr id="0" name=""/>
        <dsp:cNvSpPr/>
      </dsp:nvSpPr>
      <dsp:spPr>
        <a:xfrm>
          <a:off x="1253157" y="527206"/>
          <a:ext cx="158119" cy="484899"/>
        </a:xfrm>
        <a:custGeom>
          <a:avLst/>
          <a:gdLst/>
          <a:ahLst/>
          <a:cxnLst/>
          <a:rect l="0" t="0" r="0" b="0"/>
          <a:pathLst>
            <a:path>
              <a:moveTo>
                <a:pt x="0" y="0"/>
              </a:moveTo>
              <a:lnTo>
                <a:pt x="0" y="484899"/>
              </a:lnTo>
              <a:lnTo>
                <a:pt x="158119" y="4848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C226E44-FEE3-4AA6-9BC2-1D93A891C049}">
      <dsp:nvSpPr>
        <dsp:cNvPr id="0" name=""/>
        <dsp:cNvSpPr/>
      </dsp:nvSpPr>
      <dsp:spPr>
        <a:xfrm>
          <a:off x="1147744" y="141"/>
          <a:ext cx="1054129" cy="5270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zh-CN" altLang="en-US" sz="2700" b="1" kern="1200" dirty="0">
              <a:solidFill>
                <a:schemeClr val="tx1"/>
              </a:solidFill>
              <a:latin typeface="Arial" panose="020B0604020202020204" pitchFamily="34" charset="0"/>
              <a:ea typeface="楷体_GB2312" pitchFamily="49" charset="-122"/>
            </a:rPr>
            <a:t>天然砂</a:t>
          </a:r>
        </a:p>
      </dsp:txBody>
      <dsp:txXfrm>
        <a:off x="1147744" y="141"/>
        <a:ext cx="1054129" cy="527064"/>
      </dsp:txXfrm>
    </dsp:sp>
    <dsp:sp modelId="{DA2C18EE-CF52-4555-8CFE-12A59FDA1E45}">
      <dsp:nvSpPr>
        <dsp:cNvPr id="0" name=""/>
        <dsp:cNvSpPr/>
      </dsp:nvSpPr>
      <dsp:spPr>
        <a:xfrm>
          <a:off x="1411276" y="748573"/>
          <a:ext cx="1054129" cy="5270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zh-CN" altLang="en-US" sz="2700" b="1" kern="1200" dirty="0">
              <a:solidFill>
                <a:schemeClr val="tx1"/>
              </a:solidFill>
              <a:latin typeface="Arial" panose="020B0604020202020204" pitchFamily="34" charset="0"/>
              <a:ea typeface="楷体_GB2312" pitchFamily="49" charset="-122"/>
            </a:rPr>
            <a:t>河砂</a:t>
          </a:r>
        </a:p>
      </dsp:txBody>
      <dsp:txXfrm>
        <a:off x="1411276" y="748573"/>
        <a:ext cx="1054129" cy="527064"/>
      </dsp:txXfrm>
    </dsp:sp>
    <dsp:sp modelId="{C1ECD867-D085-42AF-891C-6B07F799A51F}">
      <dsp:nvSpPr>
        <dsp:cNvPr id="0" name=""/>
        <dsp:cNvSpPr/>
      </dsp:nvSpPr>
      <dsp:spPr>
        <a:xfrm>
          <a:off x="1411276" y="1497005"/>
          <a:ext cx="1054129" cy="5270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zh-CN" altLang="en-US" sz="2700" b="1" kern="1200" dirty="0">
              <a:solidFill>
                <a:schemeClr val="tx1"/>
              </a:solidFill>
              <a:latin typeface="Arial" panose="020B0604020202020204" pitchFamily="34" charset="0"/>
              <a:ea typeface="楷体_GB2312" pitchFamily="49" charset="-122"/>
            </a:rPr>
            <a:t>海砂</a:t>
          </a:r>
        </a:p>
      </dsp:txBody>
      <dsp:txXfrm>
        <a:off x="1411276" y="1497005"/>
        <a:ext cx="1054129" cy="527064"/>
      </dsp:txXfrm>
    </dsp:sp>
    <dsp:sp modelId="{1FB1453E-F57E-4D4B-B23C-A7FF7C12A4A7}">
      <dsp:nvSpPr>
        <dsp:cNvPr id="0" name=""/>
        <dsp:cNvSpPr/>
      </dsp:nvSpPr>
      <dsp:spPr>
        <a:xfrm>
          <a:off x="1411276" y="2245437"/>
          <a:ext cx="1054129" cy="5270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zh-CN" altLang="en-US" sz="2700" kern="1200" dirty="0">
              <a:solidFill>
                <a:schemeClr val="tx1"/>
              </a:solidFill>
              <a:latin typeface="Arial" panose="020B0604020202020204" pitchFamily="34" charset="0"/>
              <a:ea typeface="宋体" panose="02010600030101010101" pitchFamily="2" charset="-122"/>
            </a:rPr>
            <a:t>　</a:t>
          </a:r>
          <a:r>
            <a:rPr lang="zh-CN" altLang="en-US" sz="2700" b="1" kern="1200" dirty="0">
              <a:solidFill>
                <a:schemeClr val="tx1"/>
              </a:solidFill>
              <a:latin typeface="Arial" panose="020B0604020202020204" pitchFamily="34" charset="0"/>
              <a:ea typeface="宋体" panose="02010600030101010101" pitchFamily="2" charset="-122"/>
            </a:rPr>
            <a:t>湖</a:t>
          </a:r>
          <a:r>
            <a:rPr lang="zh-CN" altLang="en-US" sz="2700" b="1" kern="1200" dirty="0">
              <a:solidFill>
                <a:schemeClr val="tx1"/>
              </a:solidFill>
              <a:latin typeface="Arial" panose="020B0604020202020204" pitchFamily="34" charset="0"/>
              <a:ea typeface="楷体_GB2312" pitchFamily="49" charset="-122"/>
            </a:rPr>
            <a:t>砂</a:t>
          </a:r>
        </a:p>
      </dsp:txBody>
      <dsp:txXfrm>
        <a:off x="1411276" y="2245437"/>
        <a:ext cx="1054129" cy="527064"/>
      </dsp:txXfrm>
    </dsp:sp>
    <dsp:sp modelId="{BD9FAA18-13C5-450E-921F-D8C2037B734F}">
      <dsp:nvSpPr>
        <dsp:cNvPr id="0" name=""/>
        <dsp:cNvSpPr/>
      </dsp:nvSpPr>
      <dsp:spPr>
        <a:xfrm>
          <a:off x="1411276" y="2993868"/>
          <a:ext cx="1054129" cy="5270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zh-CN" altLang="en-US" sz="2700" b="1" kern="1200" dirty="0">
              <a:solidFill>
                <a:schemeClr val="tx1"/>
              </a:solidFill>
              <a:latin typeface="Arial" panose="020B0604020202020204" pitchFamily="34" charset="0"/>
              <a:ea typeface="宋体" panose="02010600030101010101" pitchFamily="2" charset="-122"/>
            </a:rPr>
            <a:t>山</a:t>
          </a:r>
          <a:r>
            <a:rPr lang="zh-CN" altLang="en-US" sz="2700" b="1" kern="1200" dirty="0">
              <a:solidFill>
                <a:schemeClr val="tx1"/>
              </a:solidFill>
              <a:latin typeface="Arial" panose="020B0604020202020204" pitchFamily="34" charset="0"/>
              <a:ea typeface="楷体_GB2312" pitchFamily="49" charset="-122"/>
            </a:rPr>
            <a:t>砂</a:t>
          </a:r>
        </a:p>
      </dsp:txBody>
      <dsp:txXfrm>
        <a:off x="1411276" y="2993868"/>
        <a:ext cx="1054129" cy="5270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FC622-E6BA-44B6-9EE7-14D9E9F355F6}">
      <dsp:nvSpPr>
        <dsp:cNvPr id="0" name=""/>
        <dsp:cNvSpPr/>
      </dsp:nvSpPr>
      <dsp:spPr>
        <a:xfrm>
          <a:off x="966530" y="555302"/>
          <a:ext cx="166534" cy="1298965"/>
        </a:xfrm>
        <a:custGeom>
          <a:avLst/>
          <a:gdLst/>
          <a:ahLst/>
          <a:cxnLst/>
          <a:rect l="0" t="0" r="0" b="0"/>
          <a:pathLst>
            <a:path>
              <a:moveTo>
                <a:pt x="0" y="0"/>
              </a:moveTo>
              <a:lnTo>
                <a:pt x="0" y="1298965"/>
              </a:lnTo>
              <a:lnTo>
                <a:pt x="166534" y="12989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F4A3ED-977E-4EFC-8CC0-30689838A1E0}">
      <dsp:nvSpPr>
        <dsp:cNvPr id="0" name=""/>
        <dsp:cNvSpPr/>
      </dsp:nvSpPr>
      <dsp:spPr>
        <a:xfrm>
          <a:off x="966530" y="555302"/>
          <a:ext cx="166534" cy="510704"/>
        </a:xfrm>
        <a:custGeom>
          <a:avLst/>
          <a:gdLst/>
          <a:ahLst/>
          <a:cxnLst/>
          <a:rect l="0" t="0" r="0" b="0"/>
          <a:pathLst>
            <a:path>
              <a:moveTo>
                <a:pt x="0" y="0"/>
              </a:moveTo>
              <a:lnTo>
                <a:pt x="0" y="510704"/>
              </a:lnTo>
              <a:lnTo>
                <a:pt x="166534" y="51070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3AA5DBB-1EAB-48F9-A5D1-CE0CBB7F8B64}">
      <dsp:nvSpPr>
        <dsp:cNvPr id="0" name=""/>
        <dsp:cNvSpPr/>
      </dsp:nvSpPr>
      <dsp:spPr>
        <a:xfrm>
          <a:off x="855508" y="188"/>
          <a:ext cx="1110226" cy="5551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zh-CN" altLang="en-US" sz="2900" b="1" kern="1200" dirty="0">
              <a:solidFill>
                <a:schemeClr val="tx1"/>
              </a:solidFill>
              <a:latin typeface="Arial" panose="020B0604020202020204" pitchFamily="34" charset="0"/>
              <a:ea typeface="楷体_GB2312" pitchFamily="49" charset="-122"/>
            </a:rPr>
            <a:t>人工砂</a:t>
          </a:r>
        </a:p>
      </dsp:txBody>
      <dsp:txXfrm>
        <a:off x="855508" y="188"/>
        <a:ext cx="1110226" cy="555113"/>
      </dsp:txXfrm>
    </dsp:sp>
    <dsp:sp modelId="{8459125F-6058-4F7E-8117-C8D96592BFCB}">
      <dsp:nvSpPr>
        <dsp:cNvPr id="0" name=""/>
        <dsp:cNvSpPr/>
      </dsp:nvSpPr>
      <dsp:spPr>
        <a:xfrm>
          <a:off x="1133064" y="788449"/>
          <a:ext cx="1110226" cy="5551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zh-CN" altLang="en-US" sz="2900" b="1" kern="1200" dirty="0">
              <a:solidFill>
                <a:schemeClr val="tx1"/>
              </a:solidFill>
              <a:latin typeface="Arial" panose="020B0604020202020204" pitchFamily="34" charset="0"/>
              <a:ea typeface="楷体_GB2312" pitchFamily="49" charset="-122"/>
            </a:rPr>
            <a:t>机制砂</a:t>
          </a:r>
        </a:p>
      </dsp:txBody>
      <dsp:txXfrm>
        <a:off x="1133064" y="788449"/>
        <a:ext cx="1110226" cy="555113"/>
      </dsp:txXfrm>
    </dsp:sp>
    <dsp:sp modelId="{B0CDD3DF-FEF7-44A8-80AA-E97384F7E4BA}">
      <dsp:nvSpPr>
        <dsp:cNvPr id="0" name=""/>
        <dsp:cNvSpPr/>
      </dsp:nvSpPr>
      <dsp:spPr>
        <a:xfrm>
          <a:off x="1133064" y="1576710"/>
          <a:ext cx="1110226" cy="5551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r>
            <a:rPr lang="zh-CN" altLang="en-US" sz="2900" b="1" kern="1200" dirty="0">
              <a:solidFill>
                <a:schemeClr val="tx1"/>
              </a:solidFill>
              <a:latin typeface="Arial" panose="020B0604020202020204" pitchFamily="34" charset="0"/>
              <a:ea typeface="楷体_GB2312" pitchFamily="49" charset="-122"/>
            </a:rPr>
            <a:t>混合砂</a:t>
          </a:r>
        </a:p>
      </dsp:txBody>
      <dsp:txXfrm>
        <a:off x="1133064" y="1576710"/>
        <a:ext cx="1110226" cy="555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CA520A-0C0A-4205-A769-C8D9F691E618}">
      <dsp:nvSpPr>
        <dsp:cNvPr id="0" name=""/>
        <dsp:cNvSpPr/>
      </dsp:nvSpPr>
      <dsp:spPr>
        <a:xfrm>
          <a:off x="7089412" y="2697020"/>
          <a:ext cx="91440" cy="362592"/>
        </a:xfrm>
        <a:custGeom>
          <a:avLst/>
          <a:gdLst/>
          <a:ahLst/>
          <a:cxnLst/>
          <a:rect l="0" t="0" r="0" b="0"/>
          <a:pathLst>
            <a:path>
              <a:moveTo>
                <a:pt x="45720" y="0"/>
              </a:moveTo>
              <a:lnTo>
                <a:pt x="45720" y="3625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A6DF2-E8CF-4522-91A6-C2BEF81D7442}">
      <dsp:nvSpPr>
        <dsp:cNvPr id="0" name=""/>
        <dsp:cNvSpPr/>
      </dsp:nvSpPr>
      <dsp:spPr>
        <a:xfrm>
          <a:off x="4001293" y="1471111"/>
          <a:ext cx="3133838" cy="362592"/>
        </a:xfrm>
        <a:custGeom>
          <a:avLst/>
          <a:gdLst/>
          <a:ahLst/>
          <a:cxnLst/>
          <a:rect l="0" t="0" r="0" b="0"/>
          <a:pathLst>
            <a:path>
              <a:moveTo>
                <a:pt x="0" y="0"/>
              </a:moveTo>
              <a:lnTo>
                <a:pt x="0" y="181296"/>
              </a:lnTo>
              <a:lnTo>
                <a:pt x="3133838" y="181296"/>
              </a:lnTo>
              <a:lnTo>
                <a:pt x="3133838" y="362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8D8FDC-6E9A-4847-B4E0-DA27ECE14873}">
      <dsp:nvSpPr>
        <dsp:cNvPr id="0" name=""/>
        <dsp:cNvSpPr/>
      </dsp:nvSpPr>
      <dsp:spPr>
        <a:xfrm>
          <a:off x="5000186" y="2697020"/>
          <a:ext cx="91440" cy="362592"/>
        </a:xfrm>
        <a:custGeom>
          <a:avLst/>
          <a:gdLst/>
          <a:ahLst/>
          <a:cxnLst/>
          <a:rect l="0" t="0" r="0" b="0"/>
          <a:pathLst>
            <a:path>
              <a:moveTo>
                <a:pt x="45720" y="0"/>
              </a:moveTo>
              <a:lnTo>
                <a:pt x="45720" y="3625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60D2CB-E752-43DC-8ABF-6A1296981541}">
      <dsp:nvSpPr>
        <dsp:cNvPr id="0" name=""/>
        <dsp:cNvSpPr/>
      </dsp:nvSpPr>
      <dsp:spPr>
        <a:xfrm>
          <a:off x="4001293" y="1471111"/>
          <a:ext cx="1044612" cy="362592"/>
        </a:xfrm>
        <a:custGeom>
          <a:avLst/>
          <a:gdLst/>
          <a:ahLst/>
          <a:cxnLst/>
          <a:rect l="0" t="0" r="0" b="0"/>
          <a:pathLst>
            <a:path>
              <a:moveTo>
                <a:pt x="0" y="0"/>
              </a:moveTo>
              <a:lnTo>
                <a:pt x="0" y="181296"/>
              </a:lnTo>
              <a:lnTo>
                <a:pt x="1044612" y="181296"/>
              </a:lnTo>
              <a:lnTo>
                <a:pt x="1044612" y="362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B9D98A-CAC8-4461-BCBC-7A0E920E1617}">
      <dsp:nvSpPr>
        <dsp:cNvPr id="0" name=""/>
        <dsp:cNvSpPr/>
      </dsp:nvSpPr>
      <dsp:spPr>
        <a:xfrm>
          <a:off x="2910961" y="2697020"/>
          <a:ext cx="91440" cy="362592"/>
        </a:xfrm>
        <a:custGeom>
          <a:avLst/>
          <a:gdLst/>
          <a:ahLst/>
          <a:cxnLst/>
          <a:rect l="0" t="0" r="0" b="0"/>
          <a:pathLst>
            <a:path>
              <a:moveTo>
                <a:pt x="45720" y="0"/>
              </a:moveTo>
              <a:lnTo>
                <a:pt x="45720" y="3625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73AAAF4-EC67-42DC-978B-FF9E23995BC5}">
      <dsp:nvSpPr>
        <dsp:cNvPr id="0" name=""/>
        <dsp:cNvSpPr/>
      </dsp:nvSpPr>
      <dsp:spPr>
        <a:xfrm>
          <a:off x="2956681" y="1471111"/>
          <a:ext cx="1044612" cy="362592"/>
        </a:xfrm>
        <a:custGeom>
          <a:avLst/>
          <a:gdLst/>
          <a:ahLst/>
          <a:cxnLst/>
          <a:rect l="0" t="0" r="0" b="0"/>
          <a:pathLst>
            <a:path>
              <a:moveTo>
                <a:pt x="1044612" y="0"/>
              </a:moveTo>
              <a:lnTo>
                <a:pt x="1044612" y="181296"/>
              </a:lnTo>
              <a:lnTo>
                <a:pt x="0" y="181296"/>
              </a:lnTo>
              <a:lnTo>
                <a:pt x="0" y="362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5365A1-5785-4BA3-943A-1E3FC085558F}">
      <dsp:nvSpPr>
        <dsp:cNvPr id="0" name=""/>
        <dsp:cNvSpPr/>
      </dsp:nvSpPr>
      <dsp:spPr>
        <a:xfrm>
          <a:off x="821735" y="2697020"/>
          <a:ext cx="91440" cy="362592"/>
        </a:xfrm>
        <a:custGeom>
          <a:avLst/>
          <a:gdLst/>
          <a:ahLst/>
          <a:cxnLst/>
          <a:rect l="0" t="0" r="0" b="0"/>
          <a:pathLst>
            <a:path>
              <a:moveTo>
                <a:pt x="45720" y="0"/>
              </a:moveTo>
              <a:lnTo>
                <a:pt x="45720" y="36259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57A1B1-77D9-4920-99F8-92D2D31E7745}">
      <dsp:nvSpPr>
        <dsp:cNvPr id="0" name=""/>
        <dsp:cNvSpPr/>
      </dsp:nvSpPr>
      <dsp:spPr>
        <a:xfrm>
          <a:off x="867455" y="1471111"/>
          <a:ext cx="3133838" cy="362592"/>
        </a:xfrm>
        <a:custGeom>
          <a:avLst/>
          <a:gdLst/>
          <a:ahLst/>
          <a:cxnLst/>
          <a:rect l="0" t="0" r="0" b="0"/>
          <a:pathLst>
            <a:path>
              <a:moveTo>
                <a:pt x="3133838" y="0"/>
              </a:moveTo>
              <a:lnTo>
                <a:pt x="3133838" y="181296"/>
              </a:lnTo>
              <a:lnTo>
                <a:pt x="0" y="181296"/>
              </a:lnTo>
              <a:lnTo>
                <a:pt x="0" y="36259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E4C99C-7540-4BB6-B49E-D47599EB07D4}">
      <dsp:nvSpPr>
        <dsp:cNvPr id="0" name=""/>
        <dsp:cNvSpPr/>
      </dsp:nvSpPr>
      <dsp:spPr>
        <a:xfrm>
          <a:off x="3137977" y="607795"/>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754" tIns="40378" rIns="80754" bIns="40378" numCol="1" spcCol="1270" anchor="ctr" anchorCtr="0">
          <a:noAutofit/>
        </a:bodyPr>
        <a:lstStyle/>
        <a:p>
          <a:pPr lvl="0" algn="ctr" defTabSz="1155700">
            <a:lnSpc>
              <a:spcPct val="90000"/>
            </a:lnSpc>
            <a:spcBef>
              <a:spcPct val="0"/>
            </a:spcBef>
            <a:spcAft>
              <a:spcPct val="35000"/>
            </a:spcAft>
          </a:pPr>
          <a:r>
            <a:rPr lang="zh-CN" altLang="en-US" sz="2600" b="1" kern="1200" dirty="0">
              <a:solidFill>
                <a:schemeClr val="tx1"/>
              </a:solidFill>
              <a:latin typeface="楷体_GB2312" pitchFamily="49" charset="-122"/>
              <a:ea typeface="楷体_GB2312" pitchFamily="49" charset="-122"/>
            </a:rPr>
            <a:t>细度模数</a:t>
          </a:r>
          <a:r>
            <a:rPr lang="en-US" altLang="zh-CN" sz="2600" b="1" kern="1200" err="1">
              <a:solidFill>
                <a:schemeClr val="tx1"/>
              </a:solidFill>
              <a:latin typeface="楷体_GB2312" pitchFamily="49" charset="-122"/>
              <a:ea typeface="楷体_GB2312" pitchFamily="49" charset="-122"/>
            </a:rPr>
            <a:t>Mx</a:t>
          </a:r>
          <a:r>
            <a:rPr lang="en-US" altLang="zh-CN" sz="2600" kern="1200">
              <a:solidFill>
                <a:schemeClr val="tx1"/>
              </a:solidFill>
              <a:latin typeface="Tahoma" panose="020B0604030504040204" pitchFamily="34" charset="0"/>
              <a:ea typeface="宋体" panose="02010600030101010101" pitchFamily="2" charset="-122"/>
            </a:rPr>
            <a:t> </a:t>
          </a:r>
        </a:p>
      </dsp:txBody>
      <dsp:txXfrm>
        <a:off x="3137977" y="607795"/>
        <a:ext cx="1726632" cy="863316"/>
      </dsp:txXfrm>
    </dsp:sp>
    <dsp:sp modelId="{E016508B-EC3B-4BB4-9943-D721073D376D}">
      <dsp:nvSpPr>
        <dsp:cNvPr id="0" name=""/>
        <dsp:cNvSpPr/>
      </dsp:nvSpPr>
      <dsp:spPr>
        <a:xfrm>
          <a:off x="4139" y="1833704"/>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754" tIns="40378" rIns="80754" bIns="40378" numCol="1" spcCol="1270" anchor="ctr" anchorCtr="0">
          <a:noAutofit/>
        </a:bodyPr>
        <a:lstStyle/>
        <a:p>
          <a:pPr lvl="0" algn="ctr" defTabSz="1155700">
            <a:lnSpc>
              <a:spcPct val="90000"/>
            </a:lnSpc>
            <a:spcBef>
              <a:spcPct val="0"/>
            </a:spcBef>
            <a:spcAft>
              <a:spcPct val="35000"/>
            </a:spcAft>
          </a:pPr>
          <a:r>
            <a:rPr lang="en-US" altLang="zh-CN" sz="2600" kern="1200">
              <a:solidFill>
                <a:schemeClr val="tx1"/>
              </a:solidFill>
              <a:latin typeface="Tahoma" panose="020B0604030504040204" pitchFamily="34" charset="0"/>
              <a:ea typeface="宋体" panose="02010600030101010101" pitchFamily="2" charset="-122"/>
            </a:rPr>
            <a:t>3.7</a:t>
          </a:r>
          <a:r>
            <a:rPr lang="zh-CN" altLang="en-US" sz="2600" kern="1200" dirty="0">
              <a:solidFill>
                <a:schemeClr val="tx1"/>
              </a:solidFill>
              <a:latin typeface="Tahoma" panose="020B0604030504040204" pitchFamily="34" charset="0"/>
              <a:ea typeface="宋体" panose="02010600030101010101" pitchFamily="2" charset="-122"/>
            </a:rPr>
            <a:t>～</a:t>
          </a:r>
          <a:r>
            <a:rPr lang="en-US" altLang="zh-CN" sz="2600" kern="1200">
              <a:solidFill>
                <a:schemeClr val="tx1"/>
              </a:solidFill>
              <a:latin typeface="Tahoma" panose="020B0604030504040204" pitchFamily="34" charset="0"/>
              <a:ea typeface="宋体" panose="02010600030101010101" pitchFamily="2" charset="-122"/>
            </a:rPr>
            <a:t>3.1 </a:t>
          </a:r>
        </a:p>
      </dsp:txBody>
      <dsp:txXfrm>
        <a:off x="4139" y="1833704"/>
        <a:ext cx="1726632" cy="863316"/>
      </dsp:txXfrm>
    </dsp:sp>
    <dsp:sp modelId="{BDF2C097-64A8-4C81-AF93-C21981263A9D}">
      <dsp:nvSpPr>
        <dsp:cNvPr id="0" name=""/>
        <dsp:cNvSpPr/>
      </dsp:nvSpPr>
      <dsp:spPr>
        <a:xfrm>
          <a:off x="4139" y="3059613"/>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06" tIns="41201" rIns="82406" bIns="41201" numCol="1" spcCol="1270" anchor="ctr" anchorCtr="0">
          <a:noAutofit/>
        </a:bodyPr>
        <a:lstStyle/>
        <a:p>
          <a:pPr lvl="0" algn="ctr" defTabSz="1155700">
            <a:lnSpc>
              <a:spcPct val="90000"/>
            </a:lnSpc>
            <a:spcBef>
              <a:spcPct val="0"/>
            </a:spcBef>
            <a:spcAft>
              <a:spcPct val="35000"/>
            </a:spcAft>
          </a:pPr>
          <a:r>
            <a:rPr lang="zh-CN" altLang="en-US" sz="2600" b="1" kern="1200" dirty="0">
              <a:solidFill>
                <a:schemeClr val="tx1"/>
              </a:solidFill>
              <a:latin typeface="Tahoma" panose="020B0604030504040204" pitchFamily="34" charset="0"/>
              <a:ea typeface="楷体_GB2312" pitchFamily="49" charset="-122"/>
            </a:rPr>
            <a:t>粗砂</a:t>
          </a:r>
          <a:r>
            <a:rPr lang="zh-CN" altLang="en-US" sz="2600" kern="1200" dirty="0">
              <a:solidFill>
                <a:schemeClr val="tx1"/>
              </a:solidFill>
              <a:latin typeface="Tahoma" panose="020B0604030504040204" pitchFamily="34" charset="0"/>
              <a:ea typeface="宋体" panose="02010600030101010101" pitchFamily="2" charset="-122"/>
            </a:rPr>
            <a:t> </a:t>
          </a:r>
        </a:p>
      </dsp:txBody>
      <dsp:txXfrm>
        <a:off x="4139" y="3059613"/>
        <a:ext cx="1726632" cy="863316"/>
      </dsp:txXfrm>
    </dsp:sp>
    <dsp:sp modelId="{743294DF-BD86-4C35-B847-BC4E5315B124}">
      <dsp:nvSpPr>
        <dsp:cNvPr id="0" name=""/>
        <dsp:cNvSpPr/>
      </dsp:nvSpPr>
      <dsp:spPr>
        <a:xfrm>
          <a:off x="2093364" y="1833704"/>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754" tIns="40378" rIns="80754" bIns="40378" numCol="1" spcCol="1270" anchor="ctr" anchorCtr="0">
          <a:noAutofit/>
        </a:bodyPr>
        <a:lstStyle/>
        <a:p>
          <a:pPr lvl="0" algn="ctr" defTabSz="1155700">
            <a:lnSpc>
              <a:spcPct val="90000"/>
            </a:lnSpc>
            <a:spcBef>
              <a:spcPct val="0"/>
            </a:spcBef>
            <a:spcAft>
              <a:spcPct val="35000"/>
            </a:spcAft>
          </a:pPr>
          <a:r>
            <a:rPr lang="en-US" altLang="zh-CN" sz="2600" kern="1200">
              <a:solidFill>
                <a:schemeClr val="tx1"/>
              </a:solidFill>
              <a:latin typeface="Tahoma" panose="020B0604030504040204" pitchFamily="34" charset="0"/>
              <a:ea typeface="宋体" panose="02010600030101010101" pitchFamily="2" charset="-122"/>
            </a:rPr>
            <a:t>3.0</a:t>
          </a:r>
          <a:r>
            <a:rPr lang="zh-CN" altLang="en-US" sz="2600" kern="1200" dirty="0">
              <a:solidFill>
                <a:schemeClr val="tx1"/>
              </a:solidFill>
              <a:latin typeface="Tahoma" panose="020B0604030504040204" pitchFamily="34" charset="0"/>
              <a:ea typeface="宋体" panose="02010600030101010101" pitchFamily="2" charset="-122"/>
            </a:rPr>
            <a:t>～</a:t>
          </a:r>
          <a:r>
            <a:rPr lang="en-US" altLang="zh-CN" sz="2600" kern="1200">
              <a:solidFill>
                <a:schemeClr val="tx1"/>
              </a:solidFill>
              <a:latin typeface="Tahoma" panose="020B0604030504040204" pitchFamily="34" charset="0"/>
              <a:ea typeface="宋体" panose="02010600030101010101" pitchFamily="2" charset="-122"/>
            </a:rPr>
            <a:t>2.3</a:t>
          </a:r>
        </a:p>
      </dsp:txBody>
      <dsp:txXfrm>
        <a:off x="2093364" y="1833704"/>
        <a:ext cx="1726632" cy="863316"/>
      </dsp:txXfrm>
    </dsp:sp>
    <dsp:sp modelId="{69AF49A1-581C-48B1-A273-84723CC46486}">
      <dsp:nvSpPr>
        <dsp:cNvPr id="0" name=""/>
        <dsp:cNvSpPr/>
      </dsp:nvSpPr>
      <dsp:spPr>
        <a:xfrm>
          <a:off x="2093364" y="3059613"/>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06" tIns="41201" rIns="82406" bIns="41201" numCol="1" spcCol="1270" anchor="ctr" anchorCtr="0">
          <a:noAutofit/>
        </a:bodyPr>
        <a:lstStyle/>
        <a:p>
          <a:pPr lvl="0" algn="ctr" defTabSz="1155700">
            <a:lnSpc>
              <a:spcPct val="90000"/>
            </a:lnSpc>
            <a:spcBef>
              <a:spcPct val="0"/>
            </a:spcBef>
            <a:spcAft>
              <a:spcPct val="35000"/>
            </a:spcAft>
          </a:pPr>
          <a:r>
            <a:rPr lang="zh-CN" altLang="en-US" sz="2600" b="1" kern="1200" dirty="0">
              <a:solidFill>
                <a:schemeClr val="tx1"/>
              </a:solidFill>
              <a:latin typeface="Tahoma" panose="020B0604030504040204" pitchFamily="34" charset="0"/>
              <a:ea typeface="楷体_GB2312" pitchFamily="49" charset="-122"/>
            </a:rPr>
            <a:t>中砂</a:t>
          </a:r>
        </a:p>
      </dsp:txBody>
      <dsp:txXfrm>
        <a:off x="2093364" y="3059613"/>
        <a:ext cx="1726632" cy="863316"/>
      </dsp:txXfrm>
    </dsp:sp>
    <dsp:sp modelId="{10638DAB-7D94-413A-AD73-9CD807112BCD}">
      <dsp:nvSpPr>
        <dsp:cNvPr id="0" name=""/>
        <dsp:cNvSpPr/>
      </dsp:nvSpPr>
      <dsp:spPr>
        <a:xfrm>
          <a:off x="4182590" y="1833704"/>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754" tIns="40378" rIns="80754" bIns="40378" numCol="1" spcCol="1270" anchor="ctr" anchorCtr="0">
          <a:noAutofit/>
        </a:bodyPr>
        <a:lstStyle/>
        <a:p>
          <a:pPr lvl="0" algn="ctr" defTabSz="1155700">
            <a:lnSpc>
              <a:spcPct val="90000"/>
            </a:lnSpc>
            <a:spcBef>
              <a:spcPct val="0"/>
            </a:spcBef>
            <a:spcAft>
              <a:spcPct val="35000"/>
            </a:spcAft>
          </a:pPr>
          <a:r>
            <a:rPr lang="en-US" altLang="zh-CN" sz="2600" kern="1200">
              <a:solidFill>
                <a:schemeClr val="tx1"/>
              </a:solidFill>
              <a:latin typeface="Tahoma" panose="020B0604030504040204" pitchFamily="34" charset="0"/>
              <a:ea typeface="宋体" panose="02010600030101010101" pitchFamily="2" charset="-122"/>
            </a:rPr>
            <a:t>2.2</a:t>
          </a:r>
          <a:r>
            <a:rPr lang="zh-CN" altLang="en-US" sz="2600" kern="1200" dirty="0">
              <a:solidFill>
                <a:schemeClr val="tx1"/>
              </a:solidFill>
              <a:latin typeface="Tahoma" panose="020B0604030504040204" pitchFamily="34" charset="0"/>
              <a:ea typeface="宋体" panose="02010600030101010101" pitchFamily="2" charset="-122"/>
            </a:rPr>
            <a:t>～</a:t>
          </a:r>
          <a:r>
            <a:rPr lang="en-US" altLang="zh-CN" sz="2600" kern="1200">
              <a:solidFill>
                <a:schemeClr val="tx1"/>
              </a:solidFill>
              <a:latin typeface="Tahoma" panose="020B0604030504040204" pitchFamily="34" charset="0"/>
              <a:ea typeface="宋体" panose="02010600030101010101" pitchFamily="2" charset="-122"/>
            </a:rPr>
            <a:t>1.6</a:t>
          </a:r>
        </a:p>
      </dsp:txBody>
      <dsp:txXfrm>
        <a:off x="4182590" y="1833704"/>
        <a:ext cx="1726632" cy="863316"/>
      </dsp:txXfrm>
    </dsp:sp>
    <dsp:sp modelId="{8A5EBA67-B5B5-4D3E-8968-CD5BF7F496E0}">
      <dsp:nvSpPr>
        <dsp:cNvPr id="0" name=""/>
        <dsp:cNvSpPr/>
      </dsp:nvSpPr>
      <dsp:spPr>
        <a:xfrm>
          <a:off x="4182590" y="3059613"/>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406" tIns="41201" rIns="82406" bIns="41201" numCol="1" spcCol="1270" anchor="ctr" anchorCtr="0">
          <a:noAutofit/>
        </a:bodyPr>
        <a:lstStyle/>
        <a:p>
          <a:pPr lvl="0" algn="ctr" defTabSz="1155700">
            <a:lnSpc>
              <a:spcPct val="90000"/>
            </a:lnSpc>
            <a:spcBef>
              <a:spcPct val="0"/>
            </a:spcBef>
            <a:spcAft>
              <a:spcPct val="35000"/>
            </a:spcAft>
          </a:pPr>
          <a:r>
            <a:rPr lang="zh-CN" altLang="en-US" sz="2600" b="1" kern="1200" dirty="0">
              <a:solidFill>
                <a:schemeClr val="tx1"/>
              </a:solidFill>
              <a:latin typeface="Tahoma" panose="020B0604030504040204" pitchFamily="34" charset="0"/>
              <a:ea typeface="楷体_GB2312" pitchFamily="49" charset="-122"/>
            </a:rPr>
            <a:t>细砂</a:t>
          </a:r>
        </a:p>
      </dsp:txBody>
      <dsp:txXfrm>
        <a:off x="4182590" y="3059613"/>
        <a:ext cx="1726632" cy="863316"/>
      </dsp:txXfrm>
    </dsp:sp>
    <dsp:sp modelId="{FB8C0B49-BFCF-412B-ABB0-1EF20A0DBB62}">
      <dsp:nvSpPr>
        <dsp:cNvPr id="0" name=""/>
        <dsp:cNvSpPr/>
      </dsp:nvSpPr>
      <dsp:spPr>
        <a:xfrm>
          <a:off x="6271815" y="1833704"/>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en-US" altLang="zh-CN" sz="2600" kern="1200">
              <a:solidFill>
                <a:schemeClr val="tx1"/>
              </a:solidFill>
              <a:latin typeface="Arial" panose="020B0604020202020204" pitchFamily="34" charset="0"/>
              <a:ea typeface="宋体" panose="02010600030101010101" pitchFamily="2" charset="-122"/>
            </a:rPr>
            <a:t>1.5~0.7</a:t>
          </a:r>
        </a:p>
        <a:p>
          <a:pPr lvl="0" algn="ctr" defTabSz="1155700">
            <a:lnSpc>
              <a:spcPct val="90000"/>
            </a:lnSpc>
            <a:spcBef>
              <a:spcPct val="0"/>
            </a:spcBef>
            <a:spcAft>
              <a:spcPct val="35000"/>
            </a:spcAft>
          </a:pPr>
          <a:endParaRPr lang="en-US" altLang="zh-CN" sz="2600" kern="1200">
            <a:solidFill>
              <a:schemeClr val="tx1"/>
            </a:solidFill>
            <a:latin typeface="Arial" panose="020B0604020202020204" pitchFamily="34" charset="0"/>
            <a:ea typeface="宋体" panose="02010600030101010101" pitchFamily="2" charset="-122"/>
          </a:endParaRPr>
        </a:p>
      </dsp:txBody>
      <dsp:txXfrm>
        <a:off x="6271815" y="1833704"/>
        <a:ext cx="1726632" cy="863316"/>
      </dsp:txXfrm>
    </dsp:sp>
    <dsp:sp modelId="{612F3B76-CAE2-4607-AE2D-CAF5DB6B1FF0}">
      <dsp:nvSpPr>
        <dsp:cNvPr id="0" name=""/>
        <dsp:cNvSpPr/>
      </dsp:nvSpPr>
      <dsp:spPr>
        <a:xfrm>
          <a:off x="6271815" y="3059613"/>
          <a:ext cx="1726632" cy="8633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55700">
            <a:lnSpc>
              <a:spcPct val="90000"/>
            </a:lnSpc>
            <a:spcBef>
              <a:spcPct val="0"/>
            </a:spcBef>
            <a:spcAft>
              <a:spcPct val="35000"/>
            </a:spcAft>
          </a:pPr>
          <a:r>
            <a:rPr lang="zh-CN" altLang="en-US" sz="2600" b="1" kern="1200" dirty="0">
              <a:solidFill>
                <a:schemeClr val="tx1"/>
              </a:solidFill>
              <a:latin typeface="Arial" panose="020B0604020202020204" pitchFamily="34" charset="0"/>
              <a:ea typeface="楷体_GB2312" pitchFamily="49" charset="-122"/>
            </a:rPr>
            <a:t>特细砂</a:t>
          </a:r>
        </a:p>
      </dsp:txBody>
      <dsp:txXfrm>
        <a:off x="6271815" y="3059613"/>
        <a:ext cx="1726632" cy="8633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9DFC6-C582-47B5-BC8C-F227F0559283}">
      <dsp:nvSpPr>
        <dsp:cNvPr id="0" name=""/>
        <dsp:cNvSpPr/>
      </dsp:nvSpPr>
      <dsp:spPr>
        <a:xfrm>
          <a:off x="3162300" y="1249848"/>
          <a:ext cx="1511028" cy="524489"/>
        </a:xfrm>
        <a:custGeom>
          <a:avLst/>
          <a:gdLst/>
          <a:ahLst/>
          <a:cxnLst/>
          <a:rect l="0" t="0" r="0" b="0"/>
          <a:pathLst>
            <a:path>
              <a:moveTo>
                <a:pt x="0" y="0"/>
              </a:moveTo>
              <a:lnTo>
                <a:pt x="0" y="262244"/>
              </a:lnTo>
              <a:lnTo>
                <a:pt x="1511028" y="262244"/>
              </a:lnTo>
              <a:lnTo>
                <a:pt x="1511028" y="5244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477B408-D311-4BF6-A3EC-ED64C438D149}">
      <dsp:nvSpPr>
        <dsp:cNvPr id="0" name=""/>
        <dsp:cNvSpPr/>
      </dsp:nvSpPr>
      <dsp:spPr>
        <a:xfrm>
          <a:off x="1651271" y="1249848"/>
          <a:ext cx="1511028" cy="524489"/>
        </a:xfrm>
        <a:custGeom>
          <a:avLst/>
          <a:gdLst/>
          <a:ahLst/>
          <a:cxnLst/>
          <a:rect l="0" t="0" r="0" b="0"/>
          <a:pathLst>
            <a:path>
              <a:moveTo>
                <a:pt x="1511028" y="0"/>
              </a:moveTo>
              <a:lnTo>
                <a:pt x="1511028" y="262244"/>
              </a:lnTo>
              <a:lnTo>
                <a:pt x="0" y="262244"/>
              </a:lnTo>
              <a:lnTo>
                <a:pt x="0" y="5244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1E462D-9E7E-48A4-AB3A-8582CC18E81C}">
      <dsp:nvSpPr>
        <dsp:cNvPr id="0" name=""/>
        <dsp:cNvSpPr/>
      </dsp:nvSpPr>
      <dsp:spPr>
        <a:xfrm>
          <a:off x="1913515" y="1064"/>
          <a:ext cx="2497568" cy="12487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189" tIns="42095" rIns="84189" bIns="42095" numCol="1" spcCol="1270" anchor="ctr" anchorCtr="0">
          <a:noAutofit/>
        </a:bodyPr>
        <a:lstStyle/>
        <a:p>
          <a:pPr lvl="0" algn="ctr" defTabSz="2711450">
            <a:lnSpc>
              <a:spcPct val="90000"/>
            </a:lnSpc>
            <a:spcBef>
              <a:spcPct val="0"/>
            </a:spcBef>
            <a:spcAft>
              <a:spcPct val="35000"/>
            </a:spcAft>
          </a:pPr>
          <a:r>
            <a:rPr lang="zh-CN" altLang="en-US" sz="6100" kern="1200"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粗骨料</a:t>
          </a:r>
        </a:p>
      </dsp:txBody>
      <dsp:txXfrm>
        <a:off x="1913515" y="1064"/>
        <a:ext cx="2497568" cy="1248784"/>
      </dsp:txXfrm>
    </dsp:sp>
    <dsp:sp modelId="{F688B014-54EF-4D81-B0CA-C931FE416A19}">
      <dsp:nvSpPr>
        <dsp:cNvPr id="0" name=""/>
        <dsp:cNvSpPr/>
      </dsp:nvSpPr>
      <dsp:spPr>
        <a:xfrm>
          <a:off x="402486" y="1774338"/>
          <a:ext cx="2497568" cy="12487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189" tIns="42095" rIns="84189" bIns="42095" numCol="1" spcCol="1270" anchor="ctr" anchorCtr="0">
          <a:noAutofit/>
        </a:bodyPr>
        <a:lstStyle/>
        <a:p>
          <a:pPr lvl="0" algn="ctr" defTabSz="2711450">
            <a:lnSpc>
              <a:spcPct val="90000"/>
            </a:lnSpc>
            <a:spcBef>
              <a:spcPct val="0"/>
            </a:spcBef>
            <a:spcAft>
              <a:spcPct val="35000"/>
            </a:spcAft>
          </a:pPr>
          <a:r>
            <a:rPr lang="zh-CN" altLang="en-US" sz="6100" kern="1200"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碎石</a:t>
          </a:r>
        </a:p>
      </dsp:txBody>
      <dsp:txXfrm>
        <a:off x="402486" y="1774338"/>
        <a:ext cx="2497568" cy="1248784"/>
      </dsp:txXfrm>
    </dsp:sp>
    <dsp:sp modelId="{CD57E759-3FF3-411B-ABFB-D73198BAC419}">
      <dsp:nvSpPr>
        <dsp:cNvPr id="0" name=""/>
        <dsp:cNvSpPr/>
      </dsp:nvSpPr>
      <dsp:spPr>
        <a:xfrm>
          <a:off x="3424544" y="1774338"/>
          <a:ext cx="2497568" cy="124878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4189" tIns="42095" rIns="84189" bIns="42095" numCol="1" spcCol="1270" anchor="ctr" anchorCtr="0">
          <a:noAutofit/>
        </a:bodyPr>
        <a:lstStyle/>
        <a:p>
          <a:pPr lvl="0" algn="ctr" defTabSz="2711450">
            <a:lnSpc>
              <a:spcPct val="90000"/>
            </a:lnSpc>
            <a:spcBef>
              <a:spcPct val="0"/>
            </a:spcBef>
            <a:spcAft>
              <a:spcPct val="35000"/>
            </a:spcAft>
          </a:pPr>
          <a:r>
            <a:rPr lang="zh-CN" altLang="en-US" sz="6100" kern="1200" dirty="0">
              <a:solidFill>
                <a:schemeClr val="tx1"/>
              </a:solidFill>
              <a:effectLst>
                <a:outerShdw blurRad="38100" dist="38100" dir="2700000">
                  <a:srgbClr val="C0C0C0"/>
                </a:outerShdw>
              </a:effectLst>
              <a:latin typeface="Arial" panose="020B0604020202020204" pitchFamily="34" charset="0"/>
              <a:ea typeface="隶书" panose="02010509060101010101" pitchFamily="49" charset="-122"/>
            </a:rPr>
            <a:t>卵石</a:t>
          </a:r>
        </a:p>
      </dsp:txBody>
      <dsp:txXfrm>
        <a:off x="3424544" y="1774338"/>
        <a:ext cx="2497568" cy="124878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96F2A9-E396-43FB-AF83-2A71DF6B4DA1}">
      <dsp:nvSpPr>
        <dsp:cNvPr id="0" name=""/>
        <dsp:cNvSpPr/>
      </dsp:nvSpPr>
      <dsp:spPr>
        <a:xfrm>
          <a:off x="2002617" y="2210028"/>
          <a:ext cx="120777" cy="1345807"/>
        </a:xfrm>
        <a:custGeom>
          <a:avLst/>
          <a:gdLst/>
          <a:ahLst/>
          <a:cxnLst/>
          <a:rect l="0" t="0" r="0" b="0"/>
          <a:pathLst>
            <a:path>
              <a:moveTo>
                <a:pt x="120777" y="0"/>
              </a:moveTo>
              <a:lnTo>
                <a:pt x="120777" y="1345807"/>
              </a:lnTo>
              <a:lnTo>
                <a:pt x="0" y="13458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6985C7-45EC-4E8E-9DCF-9E0F203CBF89}">
      <dsp:nvSpPr>
        <dsp:cNvPr id="0" name=""/>
        <dsp:cNvSpPr/>
      </dsp:nvSpPr>
      <dsp:spPr>
        <a:xfrm>
          <a:off x="2123395" y="2210028"/>
          <a:ext cx="120777" cy="529121"/>
        </a:xfrm>
        <a:custGeom>
          <a:avLst/>
          <a:gdLst/>
          <a:ahLst/>
          <a:cxnLst/>
          <a:rect l="0" t="0" r="0" b="0"/>
          <a:pathLst>
            <a:path>
              <a:moveTo>
                <a:pt x="0" y="0"/>
              </a:moveTo>
              <a:lnTo>
                <a:pt x="0" y="529121"/>
              </a:lnTo>
              <a:lnTo>
                <a:pt x="120777" y="52912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B12BA9-6E4D-48BD-A222-8A7AE08540EF}">
      <dsp:nvSpPr>
        <dsp:cNvPr id="0" name=""/>
        <dsp:cNvSpPr/>
      </dsp:nvSpPr>
      <dsp:spPr>
        <a:xfrm>
          <a:off x="2002617" y="2210028"/>
          <a:ext cx="120777" cy="529121"/>
        </a:xfrm>
        <a:custGeom>
          <a:avLst/>
          <a:gdLst/>
          <a:ahLst/>
          <a:cxnLst/>
          <a:rect l="0" t="0" r="0" b="0"/>
          <a:pathLst>
            <a:path>
              <a:moveTo>
                <a:pt x="120777" y="0"/>
              </a:moveTo>
              <a:lnTo>
                <a:pt x="120777" y="529121"/>
              </a:lnTo>
              <a:lnTo>
                <a:pt x="0" y="52912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A3A291-3102-4181-A43A-B19143C39B5F}">
      <dsp:nvSpPr>
        <dsp:cNvPr id="0" name=""/>
        <dsp:cNvSpPr/>
      </dsp:nvSpPr>
      <dsp:spPr>
        <a:xfrm>
          <a:off x="679815" y="576654"/>
          <a:ext cx="868448" cy="1345807"/>
        </a:xfrm>
        <a:custGeom>
          <a:avLst/>
          <a:gdLst/>
          <a:ahLst/>
          <a:cxnLst/>
          <a:rect l="0" t="0" r="0" b="0"/>
          <a:pathLst>
            <a:path>
              <a:moveTo>
                <a:pt x="0" y="0"/>
              </a:moveTo>
              <a:lnTo>
                <a:pt x="0" y="1345807"/>
              </a:lnTo>
              <a:lnTo>
                <a:pt x="868448" y="13458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A2109BF-79DC-4A40-AE40-6370E605EA68}">
      <dsp:nvSpPr>
        <dsp:cNvPr id="0" name=""/>
        <dsp:cNvSpPr/>
      </dsp:nvSpPr>
      <dsp:spPr>
        <a:xfrm>
          <a:off x="679815" y="576654"/>
          <a:ext cx="172539" cy="529121"/>
        </a:xfrm>
        <a:custGeom>
          <a:avLst/>
          <a:gdLst/>
          <a:ahLst/>
          <a:cxnLst/>
          <a:rect l="0" t="0" r="0" b="0"/>
          <a:pathLst>
            <a:path>
              <a:moveTo>
                <a:pt x="0" y="0"/>
              </a:moveTo>
              <a:lnTo>
                <a:pt x="0" y="529121"/>
              </a:lnTo>
              <a:lnTo>
                <a:pt x="172539" y="5291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A9A850-B8B4-48CE-9137-4F47F509AADC}">
      <dsp:nvSpPr>
        <dsp:cNvPr id="0" name=""/>
        <dsp:cNvSpPr/>
      </dsp:nvSpPr>
      <dsp:spPr>
        <a:xfrm>
          <a:off x="564788" y="1523"/>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粗骨料</a:t>
          </a:r>
        </a:p>
      </dsp:txBody>
      <dsp:txXfrm>
        <a:off x="564788" y="1523"/>
        <a:ext cx="1150263" cy="575131"/>
      </dsp:txXfrm>
    </dsp:sp>
    <dsp:sp modelId="{DB06807B-7EF7-4666-BFCD-8E70CE185071}">
      <dsp:nvSpPr>
        <dsp:cNvPr id="0" name=""/>
        <dsp:cNvSpPr/>
      </dsp:nvSpPr>
      <dsp:spPr>
        <a:xfrm>
          <a:off x="852354" y="818209"/>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碎石</a:t>
          </a:r>
        </a:p>
      </dsp:txBody>
      <dsp:txXfrm>
        <a:off x="852354" y="818209"/>
        <a:ext cx="1150263" cy="575131"/>
      </dsp:txXfrm>
    </dsp:sp>
    <dsp:sp modelId="{10479870-6690-42E2-B61E-261989819885}">
      <dsp:nvSpPr>
        <dsp:cNvPr id="0" name=""/>
        <dsp:cNvSpPr/>
      </dsp:nvSpPr>
      <dsp:spPr>
        <a:xfrm>
          <a:off x="1548263" y="1634896"/>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卵石</a:t>
          </a:r>
        </a:p>
      </dsp:txBody>
      <dsp:txXfrm>
        <a:off x="1548263" y="1634896"/>
        <a:ext cx="1150263" cy="575131"/>
      </dsp:txXfrm>
    </dsp:sp>
    <dsp:sp modelId="{3E33CC10-4FD3-4F9C-AB7F-3E08E1DB4B8F}">
      <dsp:nvSpPr>
        <dsp:cNvPr id="0" name=""/>
        <dsp:cNvSpPr/>
      </dsp:nvSpPr>
      <dsp:spPr>
        <a:xfrm>
          <a:off x="852354" y="2451583"/>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河卵石</a:t>
          </a:r>
        </a:p>
      </dsp:txBody>
      <dsp:txXfrm>
        <a:off x="852354" y="2451583"/>
        <a:ext cx="1150263" cy="575131"/>
      </dsp:txXfrm>
    </dsp:sp>
    <dsp:sp modelId="{016B024B-A79A-4272-935A-09D82F494B31}">
      <dsp:nvSpPr>
        <dsp:cNvPr id="0" name=""/>
        <dsp:cNvSpPr/>
      </dsp:nvSpPr>
      <dsp:spPr>
        <a:xfrm>
          <a:off x="2244173" y="2451583"/>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海卵石</a:t>
          </a:r>
        </a:p>
      </dsp:txBody>
      <dsp:txXfrm>
        <a:off x="2244173" y="2451583"/>
        <a:ext cx="1150263" cy="575131"/>
      </dsp:txXfrm>
    </dsp:sp>
    <dsp:sp modelId="{271CF6A5-6A63-4EB7-B9FA-42F9305EB0A0}">
      <dsp:nvSpPr>
        <dsp:cNvPr id="0" name=""/>
        <dsp:cNvSpPr/>
      </dsp:nvSpPr>
      <dsp:spPr>
        <a:xfrm>
          <a:off x="852354" y="3268270"/>
          <a:ext cx="1150263" cy="57513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zh-CN" altLang="en-US" sz="3000" b="1" kern="1200" dirty="0">
              <a:solidFill>
                <a:schemeClr val="tx1"/>
              </a:solidFill>
              <a:latin typeface="Arial" panose="020B0604020202020204" pitchFamily="34" charset="0"/>
              <a:ea typeface="楷体_GB2312" pitchFamily="49" charset="-122"/>
            </a:rPr>
            <a:t>山卵石</a:t>
          </a:r>
        </a:p>
      </dsp:txBody>
      <dsp:txXfrm>
        <a:off x="852354" y="3268270"/>
        <a:ext cx="1150263" cy="5751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D61B5-8D44-42EC-9D77-DCAE8624170B}">
      <dsp:nvSpPr>
        <dsp:cNvPr id="0" name=""/>
        <dsp:cNvSpPr/>
      </dsp:nvSpPr>
      <dsp:spPr>
        <a:xfrm>
          <a:off x="4449285" y="1225404"/>
          <a:ext cx="106285" cy="465630"/>
        </a:xfrm>
        <a:custGeom>
          <a:avLst/>
          <a:gdLst/>
          <a:ahLst/>
          <a:cxnLst/>
          <a:rect l="0" t="0" r="0" b="0"/>
          <a:pathLst>
            <a:path>
              <a:moveTo>
                <a:pt x="106285" y="0"/>
              </a:moveTo>
              <a:lnTo>
                <a:pt x="106285" y="465630"/>
              </a:lnTo>
              <a:lnTo>
                <a:pt x="0" y="46563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38D167-CCA6-4B39-95C8-112801D8C06A}">
      <dsp:nvSpPr>
        <dsp:cNvPr id="0" name=""/>
        <dsp:cNvSpPr/>
      </dsp:nvSpPr>
      <dsp:spPr>
        <a:xfrm>
          <a:off x="3943165" y="506713"/>
          <a:ext cx="612405" cy="212570"/>
        </a:xfrm>
        <a:custGeom>
          <a:avLst/>
          <a:gdLst/>
          <a:ahLst/>
          <a:cxnLst/>
          <a:rect l="0" t="0" r="0" b="0"/>
          <a:pathLst>
            <a:path>
              <a:moveTo>
                <a:pt x="0" y="0"/>
              </a:moveTo>
              <a:lnTo>
                <a:pt x="0" y="106285"/>
              </a:lnTo>
              <a:lnTo>
                <a:pt x="612405" y="106285"/>
              </a:lnTo>
              <a:lnTo>
                <a:pt x="612405" y="2125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F34BD2-F708-4E31-82ED-B2FAE29BF559}">
      <dsp:nvSpPr>
        <dsp:cNvPr id="0" name=""/>
        <dsp:cNvSpPr/>
      </dsp:nvSpPr>
      <dsp:spPr>
        <a:xfrm>
          <a:off x="3224474" y="1225404"/>
          <a:ext cx="106285" cy="465630"/>
        </a:xfrm>
        <a:custGeom>
          <a:avLst/>
          <a:gdLst/>
          <a:ahLst/>
          <a:cxnLst/>
          <a:rect l="0" t="0" r="0" b="0"/>
          <a:pathLst>
            <a:path>
              <a:moveTo>
                <a:pt x="106285" y="0"/>
              </a:moveTo>
              <a:lnTo>
                <a:pt x="106285" y="465630"/>
              </a:lnTo>
              <a:lnTo>
                <a:pt x="0" y="46563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EB1C6E-DD7C-4305-BEBA-919DC15F0BC4}">
      <dsp:nvSpPr>
        <dsp:cNvPr id="0" name=""/>
        <dsp:cNvSpPr/>
      </dsp:nvSpPr>
      <dsp:spPr>
        <a:xfrm>
          <a:off x="3330759" y="506713"/>
          <a:ext cx="612405" cy="212570"/>
        </a:xfrm>
        <a:custGeom>
          <a:avLst/>
          <a:gdLst/>
          <a:ahLst/>
          <a:cxnLst/>
          <a:rect l="0" t="0" r="0" b="0"/>
          <a:pathLst>
            <a:path>
              <a:moveTo>
                <a:pt x="612405" y="0"/>
              </a:moveTo>
              <a:lnTo>
                <a:pt x="612405" y="106285"/>
              </a:lnTo>
              <a:lnTo>
                <a:pt x="0" y="106285"/>
              </a:lnTo>
              <a:lnTo>
                <a:pt x="0" y="21257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536BFF-E50C-4B31-B3E8-D4B94A51F434}">
      <dsp:nvSpPr>
        <dsp:cNvPr id="0" name=""/>
        <dsp:cNvSpPr/>
      </dsp:nvSpPr>
      <dsp:spPr>
        <a:xfrm>
          <a:off x="3437044" y="593"/>
          <a:ext cx="1012240" cy="506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zh-CN" altLang="en-US" sz="1700" b="1" kern="1200" dirty="0">
              <a:solidFill>
                <a:schemeClr val="tx1"/>
              </a:solidFill>
              <a:latin typeface="Arial" panose="020B0604020202020204" pitchFamily="34" charset="0"/>
              <a:ea typeface="楷体_GB2312" pitchFamily="49" charset="-122"/>
            </a:rPr>
            <a:t>强度指标</a:t>
          </a:r>
        </a:p>
      </dsp:txBody>
      <dsp:txXfrm>
        <a:off x="3437044" y="593"/>
        <a:ext cx="1012240" cy="506120"/>
      </dsp:txXfrm>
    </dsp:sp>
    <dsp:sp modelId="{15CCAAC4-1155-4B0B-91DC-D69F75C1D443}">
      <dsp:nvSpPr>
        <dsp:cNvPr id="0" name=""/>
        <dsp:cNvSpPr/>
      </dsp:nvSpPr>
      <dsp:spPr>
        <a:xfrm>
          <a:off x="2824639" y="719283"/>
          <a:ext cx="1012240" cy="506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zh-CN" altLang="en-US" sz="1700" b="1" kern="1200" dirty="0">
              <a:solidFill>
                <a:schemeClr val="tx1"/>
              </a:solidFill>
              <a:latin typeface="Arial" panose="020B0604020202020204" pitchFamily="34" charset="0"/>
              <a:ea typeface="楷体_GB2312" pitchFamily="49" charset="-122"/>
            </a:rPr>
            <a:t>岩石立方体强度</a:t>
          </a:r>
        </a:p>
      </dsp:txBody>
      <dsp:txXfrm>
        <a:off x="2824639" y="719283"/>
        <a:ext cx="1012240" cy="506120"/>
      </dsp:txXfrm>
    </dsp:sp>
    <dsp:sp modelId="{B31AE132-4295-4E45-9C03-223DC0B818CE}">
      <dsp:nvSpPr>
        <dsp:cNvPr id="0" name=""/>
        <dsp:cNvSpPr/>
      </dsp:nvSpPr>
      <dsp:spPr>
        <a:xfrm>
          <a:off x="2212233" y="1437974"/>
          <a:ext cx="1012240" cy="506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zh-CN" altLang="en-US" sz="1700" b="1" kern="1200" dirty="0">
              <a:solidFill>
                <a:schemeClr val="tx1"/>
              </a:solidFill>
              <a:latin typeface="Arial" panose="020B0604020202020204" pitchFamily="34" charset="0"/>
              <a:ea typeface="楷体_GB2312" pitchFamily="49" charset="-122"/>
            </a:rPr>
            <a:t>碎石</a:t>
          </a:r>
        </a:p>
      </dsp:txBody>
      <dsp:txXfrm>
        <a:off x="2212233" y="1437974"/>
        <a:ext cx="1012240" cy="506120"/>
      </dsp:txXfrm>
    </dsp:sp>
    <dsp:sp modelId="{9E093FB6-EA19-405C-95DA-90F415E309C0}">
      <dsp:nvSpPr>
        <dsp:cNvPr id="0" name=""/>
        <dsp:cNvSpPr/>
      </dsp:nvSpPr>
      <dsp:spPr>
        <a:xfrm>
          <a:off x="4049450" y="719283"/>
          <a:ext cx="1012240" cy="506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zh-CN" altLang="en-US" sz="1700" b="1" kern="1200" dirty="0">
              <a:solidFill>
                <a:schemeClr val="tx1"/>
              </a:solidFill>
              <a:latin typeface="Arial" panose="020B0604020202020204" pitchFamily="34" charset="0"/>
              <a:ea typeface="楷体_GB2312" pitchFamily="49" charset="-122"/>
            </a:rPr>
            <a:t>压碎指标值</a:t>
          </a:r>
        </a:p>
      </dsp:txBody>
      <dsp:txXfrm>
        <a:off x="4049450" y="719283"/>
        <a:ext cx="1012240" cy="506120"/>
      </dsp:txXfrm>
    </dsp:sp>
    <dsp:sp modelId="{71D43C4F-22D6-418C-9C86-2F927F754329}">
      <dsp:nvSpPr>
        <dsp:cNvPr id="0" name=""/>
        <dsp:cNvSpPr/>
      </dsp:nvSpPr>
      <dsp:spPr>
        <a:xfrm>
          <a:off x="3437044" y="1437974"/>
          <a:ext cx="1012240" cy="5061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zh-CN" altLang="en-US" sz="1700" b="1" kern="1200" dirty="0">
              <a:solidFill>
                <a:schemeClr val="tx1"/>
              </a:solidFill>
              <a:latin typeface="Arial" panose="020B0604020202020204" pitchFamily="34" charset="0"/>
              <a:ea typeface="楷体_GB2312" pitchFamily="49" charset="-122"/>
            </a:rPr>
            <a:t>卵石、碎石</a:t>
          </a:r>
        </a:p>
      </dsp:txBody>
      <dsp:txXfrm>
        <a:off x="3437044" y="1437974"/>
        <a:ext cx="101224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2">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3">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4">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5">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6">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jpe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jpe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jpe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页眉占位符 46081"/>
          <p:cNvSpPr>
            <a:spLocks noGrp="1"/>
          </p:cNvSpPr>
          <p:nvPr>
            <p:ph type="hdr" sz="quarter"/>
          </p:nvPr>
        </p:nvSpPr>
        <p:spPr>
          <a:xfrm>
            <a:off x="0" y="0"/>
            <a:ext cx="2971800" cy="457200"/>
          </a:xfrm>
          <a:prstGeom prst="rect">
            <a:avLst/>
          </a:prstGeom>
          <a:noFill/>
          <a:ln w="9525">
            <a:noFill/>
          </a:ln>
        </p:spPr>
        <p:txBody>
          <a:bodyPr/>
          <a:lstStyle/>
          <a:p>
            <a:pPr lvl="0"/>
            <a:endParaRPr lang="zh-CN" altLang="en-US" sz="1200" dirty="0"/>
          </a:p>
        </p:txBody>
      </p:sp>
      <p:sp>
        <p:nvSpPr>
          <p:cNvPr id="46083" name="日期占位符 46082"/>
          <p:cNvSpPr>
            <a:spLocks noGrp="1"/>
          </p:cNvSpPr>
          <p:nvPr>
            <p:ph type="dt" idx="1"/>
          </p:nvPr>
        </p:nvSpPr>
        <p:spPr>
          <a:xfrm>
            <a:off x="3884613" y="0"/>
            <a:ext cx="2971800" cy="457200"/>
          </a:xfrm>
          <a:prstGeom prst="rect">
            <a:avLst/>
          </a:prstGeom>
          <a:noFill/>
          <a:ln w="9525">
            <a:noFill/>
          </a:ln>
        </p:spPr>
        <p:txBody>
          <a:bodyPr/>
          <a:lstStyle/>
          <a:p>
            <a:pPr lvl="0" algn="r"/>
            <a:endParaRPr lang="zh-CN" altLang="en-US" sz="1200" dirty="0"/>
          </a:p>
        </p:txBody>
      </p:sp>
      <p:sp>
        <p:nvSpPr>
          <p:cNvPr id="46084" name="幻灯片图像占位符 46083"/>
          <p:cNvSpPr>
            <a:spLocks noGrp="1" noRot="1" noChangeAspect="1" noTextEdit="1"/>
          </p:cNvSpPr>
          <p:nvPr>
            <p:ph type="sldImg" idx="2"/>
          </p:nvPr>
        </p:nvSpPr>
        <p:spPr>
          <a:xfrm>
            <a:off x="381000" y="685800"/>
            <a:ext cx="6096000" cy="3429000"/>
          </a:xfrm>
          <a:prstGeom prst="rect">
            <a:avLst/>
          </a:prstGeom>
          <a:ln w="9525" cap="flat" cmpd="sng">
            <a:solidFill>
              <a:srgbClr val="000000"/>
            </a:solidFill>
            <a:prstDash val="solid"/>
            <a:miter/>
            <a:headEnd type="none" w="med" len="med"/>
            <a:tailEnd type="none" w="med" len="med"/>
          </a:ln>
        </p:spPr>
      </p:sp>
      <p:sp>
        <p:nvSpPr>
          <p:cNvPr id="46085" name="文本占位符 46084"/>
          <p:cNvSpPr>
            <a:spLocks noGrp="1"/>
          </p:cNvSpPr>
          <p:nvPr>
            <p:ph type="body" sz="quarter" idx="3"/>
          </p:nvPr>
        </p:nvSpPr>
        <p:spPr>
          <a:xfrm>
            <a:off x="685800" y="4343400"/>
            <a:ext cx="54864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6086" name="页脚占位符 46085"/>
          <p:cNvSpPr>
            <a:spLocks noGrp="1"/>
          </p:cNvSpPr>
          <p:nvPr>
            <p:ph type="ftr" sz="quarter" idx="4"/>
          </p:nvPr>
        </p:nvSpPr>
        <p:spPr>
          <a:xfrm>
            <a:off x="0" y="8685213"/>
            <a:ext cx="2971800" cy="457200"/>
          </a:xfrm>
          <a:prstGeom prst="rect">
            <a:avLst/>
          </a:prstGeom>
          <a:noFill/>
          <a:ln w="9525">
            <a:noFill/>
          </a:ln>
        </p:spPr>
        <p:txBody>
          <a:bodyPr anchor="b"/>
          <a:lstStyle/>
          <a:p>
            <a:pPr lvl="0"/>
            <a:endParaRPr lang="zh-CN" altLang="en-US" sz="1200" dirty="0"/>
          </a:p>
        </p:txBody>
      </p:sp>
      <p:sp>
        <p:nvSpPr>
          <p:cNvPr id="46087" name="灯片编号占位符 46086"/>
          <p:cNvSpPr>
            <a:spLocks noGrp="1"/>
          </p:cNvSpPr>
          <p:nvPr>
            <p:ph type="sldNum" sz="quarter" idx="5"/>
          </p:nvPr>
        </p:nvSpPr>
        <p:spPr>
          <a:xfrm>
            <a:off x="3884613" y="8685213"/>
            <a:ext cx="2971800" cy="457200"/>
          </a:xfrm>
          <a:prstGeom prst="rect">
            <a:avLst/>
          </a:prstGeom>
          <a:noFill/>
          <a:ln w="9525">
            <a:noFill/>
          </a:ln>
        </p:spPr>
        <p:txBody>
          <a:bodyPr anchor="b"/>
          <a:lstStyle/>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sldNum="0" hdr="0" ftr="0" dt="0"/>
  <p:notesStyle>
    <a:lvl1pPr marL="0" lvl="0"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1pPr>
    <a:lvl2pPr marL="457200" lvl="1"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2pPr>
    <a:lvl3pPr marL="914400" lvl="2"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3pPr>
    <a:lvl4pPr marL="1371600" lvl="3"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4pPr>
    <a:lvl5pPr marL="1828800" lvl="4"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5pPr>
    <a:lvl6pPr marL="2286000" lvl="5"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6pPr>
    <a:lvl7pPr marL="2743200" lvl="6"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7pPr>
    <a:lvl8pPr marL="3200400" lvl="7"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8pPr>
    <a:lvl9pPr marL="3657600" lvl="8" indent="0" algn="l" defTabSz="914400" eaLnBrk="1" fontAlgn="base" latinLnBrk="0" hangingPunct="1">
      <a:lnSpc>
        <a:spcPct val="100000"/>
      </a:lnSpc>
      <a:spcBef>
        <a:spcPct val="30000"/>
      </a:spcBef>
      <a:spcAft>
        <a:spcPct val="0"/>
      </a:spcAft>
      <a:buNone/>
      <a:defRPr sz="1200" b="0" i="0" u="none" kern="1200" baseline="0">
        <a:solidFill>
          <a:schemeClr val="tx1"/>
        </a:solidFill>
        <a:latin typeface="Calibri" panose="020F0502020204030204" pitchFamily="34"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幻灯片图像占位符 80897"/>
          <p:cNvSpPr>
            <a:spLocks noGrp="1" noRot="1" noChangeAspect="1" noTextEdit="1"/>
          </p:cNvSpPr>
          <p:nvPr>
            <p:ph type="sldImg"/>
          </p:nvPr>
        </p:nvSpPr>
        <p:spPr/>
      </p:sp>
      <p:sp>
        <p:nvSpPr>
          <p:cNvPr id="80899" name="文本占位符 80898"/>
          <p:cNvSpPr>
            <a:spLocks noGrp="1"/>
          </p:cNvSpPr>
          <p:nvPr>
            <p:ph type="body" idx="1"/>
          </p:nvPr>
        </p:nvSpPr>
        <p:spPr/>
        <p:txBody>
          <a:bodyPr/>
          <a:lstStyle/>
          <a:p>
            <a:pPr lvl="0"/>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幻灯片图像占位符 122881"/>
          <p:cNvSpPr>
            <a:spLocks noGrp="1" noRot="1" noChangeAspect="1" noTextEdit="1"/>
          </p:cNvSpPr>
          <p:nvPr>
            <p:ph type="sldImg"/>
          </p:nvPr>
        </p:nvSpPr>
        <p:spPr/>
      </p:sp>
      <p:sp>
        <p:nvSpPr>
          <p:cNvPr id="122883" name="文本占位符 122882"/>
          <p:cNvSpPr>
            <a:spLocks noGrp="1"/>
          </p:cNvSpPr>
          <p:nvPr>
            <p:ph type="body" idx="1"/>
          </p:nvPr>
        </p:nvSpPr>
        <p:spPr/>
        <p:txBody>
          <a:bodyPr/>
          <a:lstStyle/>
          <a:p>
            <a:pPr lvl="0"/>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幻灯片图像占位符 124929"/>
          <p:cNvSpPr>
            <a:spLocks noGrp="1" noRot="1" noChangeAspect="1" noTextEdit="1"/>
          </p:cNvSpPr>
          <p:nvPr>
            <p:ph type="sldImg"/>
          </p:nvPr>
        </p:nvSpPr>
        <p:spPr/>
      </p:sp>
      <p:sp>
        <p:nvSpPr>
          <p:cNvPr id="124931" name="文本占位符 124930"/>
          <p:cNvSpPr>
            <a:spLocks noGrp="1"/>
          </p:cNvSpPr>
          <p:nvPr>
            <p:ph type="body" idx="1"/>
          </p:nvPr>
        </p:nvSpPr>
        <p:spPr/>
        <p:txBody>
          <a:bodyPr/>
          <a:lstStyle/>
          <a:p>
            <a:pPr lvl="0"/>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幻灯片图像占位符 126977"/>
          <p:cNvSpPr>
            <a:spLocks noGrp="1" noRot="1" noChangeAspect="1" noTextEdit="1"/>
          </p:cNvSpPr>
          <p:nvPr>
            <p:ph type="sldImg"/>
          </p:nvPr>
        </p:nvSpPr>
        <p:spPr/>
      </p:sp>
      <p:sp>
        <p:nvSpPr>
          <p:cNvPr id="126979" name="文本占位符 126978"/>
          <p:cNvSpPr>
            <a:spLocks noGrp="1"/>
          </p:cNvSpPr>
          <p:nvPr>
            <p:ph type="body" idx="1"/>
          </p:nvPr>
        </p:nvSpPr>
        <p:spPr/>
        <p:txBody>
          <a:bodyPr/>
          <a:lstStyle/>
          <a:p>
            <a:pPr lvl="0"/>
            <a:endParaRPr lang="zh-CN"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幻灯片图像占位符 129025"/>
          <p:cNvSpPr>
            <a:spLocks noGrp="1" noRot="1" noChangeAspect="1" noTextEdit="1"/>
          </p:cNvSpPr>
          <p:nvPr>
            <p:ph type="sldImg"/>
          </p:nvPr>
        </p:nvSpPr>
        <p:spPr/>
      </p:sp>
      <p:sp>
        <p:nvSpPr>
          <p:cNvPr id="129027" name="文本占位符 129026"/>
          <p:cNvSpPr>
            <a:spLocks noGrp="1"/>
          </p:cNvSpPr>
          <p:nvPr>
            <p:ph type="body" idx="1"/>
          </p:nvPr>
        </p:nvSpPr>
        <p:spPr/>
        <p:txBody>
          <a:bodyPr/>
          <a:lstStyle/>
          <a:p>
            <a:pPr lvl="0"/>
            <a:endParaRPr lang="zh-CN"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幻灯片图像占位符 131073"/>
          <p:cNvSpPr>
            <a:spLocks noGrp="1" noRot="1" noChangeAspect="1" noTextEdit="1"/>
          </p:cNvSpPr>
          <p:nvPr>
            <p:ph type="sldImg"/>
          </p:nvPr>
        </p:nvSpPr>
        <p:spPr/>
      </p:sp>
      <p:sp>
        <p:nvSpPr>
          <p:cNvPr id="131075" name="文本占位符 131074"/>
          <p:cNvSpPr>
            <a:spLocks noGrp="1"/>
          </p:cNvSpPr>
          <p:nvPr>
            <p:ph type="body" idx="1"/>
          </p:nvPr>
        </p:nvSpPr>
        <p:spPr/>
        <p:txBody>
          <a:bodyPr/>
          <a:lstStyle/>
          <a:p>
            <a:pPr lvl="0"/>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幻灯片图像占位符 136193"/>
          <p:cNvSpPr>
            <a:spLocks noGrp="1" noRot="1" noChangeAspect="1" noTextEdit="1"/>
          </p:cNvSpPr>
          <p:nvPr>
            <p:ph type="sldImg"/>
          </p:nvPr>
        </p:nvSpPr>
        <p:spPr/>
      </p:sp>
      <p:sp>
        <p:nvSpPr>
          <p:cNvPr id="136195" name="文本占位符 136194"/>
          <p:cNvSpPr>
            <a:spLocks noGrp="1"/>
          </p:cNvSpPr>
          <p:nvPr>
            <p:ph type="body" idx="1"/>
          </p:nvPr>
        </p:nvSpPr>
        <p:spPr/>
        <p:txBody>
          <a:bodyPr/>
          <a:lstStyle/>
          <a:p>
            <a:pPr lvl="0"/>
            <a:endParaRPr lang="zh-CN"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42337"/>
          <p:cNvSpPr>
            <a:spLocks noGrp="1" noRot="1" noChangeAspect="1" noTextEdit="1"/>
          </p:cNvSpPr>
          <p:nvPr>
            <p:ph type="sldImg"/>
          </p:nvPr>
        </p:nvSpPr>
        <p:spPr/>
      </p:sp>
      <p:sp>
        <p:nvSpPr>
          <p:cNvPr id="142339" name="文本占位符 142338"/>
          <p:cNvSpPr>
            <a:spLocks noGrp="1"/>
          </p:cNvSpPr>
          <p:nvPr>
            <p:ph type="body" idx="1"/>
          </p:nvPr>
        </p:nvSpPr>
        <p:spPr/>
        <p:txBody>
          <a:bodyPr/>
          <a:lstStyle/>
          <a:p>
            <a:pPr lvl="0"/>
            <a:endParaRPr lang="zh-CN"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幻灯片图像占位符 144385"/>
          <p:cNvSpPr>
            <a:spLocks noGrp="1" noRot="1" noChangeAspect="1" noTextEdit="1"/>
          </p:cNvSpPr>
          <p:nvPr>
            <p:ph type="sldImg"/>
          </p:nvPr>
        </p:nvSpPr>
        <p:spPr/>
      </p:sp>
      <p:sp>
        <p:nvSpPr>
          <p:cNvPr id="144387" name="文本占位符 144386"/>
          <p:cNvSpPr>
            <a:spLocks noGrp="1"/>
          </p:cNvSpPr>
          <p:nvPr>
            <p:ph type="body" idx="1"/>
          </p:nvPr>
        </p:nvSpPr>
        <p:spPr/>
        <p:txBody>
          <a:bodyPr/>
          <a:lstStyle/>
          <a:p>
            <a:pPr lvl="0"/>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幻灯片图像占位符 146433"/>
          <p:cNvSpPr>
            <a:spLocks noGrp="1" noRot="1" noChangeAspect="1" noTextEdit="1"/>
          </p:cNvSpPr>
          <p:nvPr>
            <p:ph type="sldImg"/>
          </p:nvPr>
        </p:nvSpPr>
        <p:spPr/>
      </p:sp>
      <p:sp>
        <p:nvSpPr>
          <p:cNvPr id="146435" name="文本占位符 146434"/>
          <p:cNvSpPr>
            <a:spLocks noGrp="1"/>
          </p:cNvSpPr>
          <p:nvPr>
            <p:ph type="body" idx="1"/>
          </p:nvPr>
        </p:nvSpPr>
        <p:spPr/>
        <p:txBody>
          <a:bodyPr/>
          <a:lstStyle/>
          <a:p>
            <a:pPr lvl="0"/>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幻灯片图像占位符 148481"/>
          <p:cNvSpPr>
            <a:spLocks noGrp="1" noRot="1" noChangeAspect="1" noTextEdit="1"/>
          </p:cNvSpPr>
          <p:nvPr>
            <p:ph type="sldImg"/>
          </p:nvPr>
        </p:nvSpPr>
        <p:spPr/>
      </p:sp>
      <p:sp>
        <p:nvSpPr>
          <p:cNvPr id="148483" name="文本占位符 148482"/>
          <p:cNvSpPr>
            <a:spLocks noGrp="1"/>
          </p:cNvSpPr>
          <p:nvPr>
            <p:ph type="body" idx="1"/>
          </p:nvPr>
        </p:nvSpPr>
        <p:spPr/>
        <p:txBody>
          <a:bodyPr/>
          <a:lstStyle/>
          <a:p>
            <a:pPr lvl="0"/>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幻灯片图像占位符 98305"/>
          <p:cNvSpPr>
            <a:spLocks noGrp="1" noRot="1" noChangeAspect="1" noTextEdit="1"/>
          </p:cNvSpPr>
          <p:nvPr>
            <p:ph type="sldImg"/>
          </p:nvPr>
        </p:nvSpPr>
        <p:spPr/>
      </p:sp>
      <p:sp>
        <p:nvSpPr>
          <p:cNvPr id="98307" name="文本占位符 98306"/>
          <p:cNvSpPr>
            <a:spLocks noGrp="1"/>
          </p:cNvSpPr>
          <p:nvPr>
            <p:ph type="body" idx="1"/>
          </p:nvPr>
        </p:nvSpPr>
        <p:spPr/>
        <p:txBody>
          <a:bodyPr/>
          <a:lstStyle/>
          <a:p>
            <a:pPr lvl="0"/>
            <a:r>
              <a:rPr lang="zh-CN" altLang="en-US" dirty="0"/>
              <a:t>这是硬化后混凝土的组成，其中包括水泥石</a:t>
            </a:r>
            <a:r>
              <a:rPr lang="en-US" altLang="zh-CN"/>
              <a:t>…………..</a:t>
            </a:r>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幻灯片图像占位符 150529"/>
          <p:cNvSpPr>
            <a:spLocks noGrp="1" noRot="1" noChangeAspect="1" noTextEdit="1"/>
          </p:cNvSpPr>
          <p:nvPr>
            <p:ph type="sldImg"/>
          </p:nvPr>
        </p:nvSpPr>
        <p:spPr/>
      </p:sp>
      <p:sp>
        <p:nvSpPr>
          <p:cNvPr id="150531" name="文本占位符 150530"/>
          <p:cNvSpPr>
            <a:spLocks noGrp="1"/>
          </p:cNvSpPr>
          <p:nvPr>
            <p:ph type="body" idx="1"/>
          </p:nvPr>
        </p:nvSpPr>
        <p:spPr/>
        <p:txBody>
          <a:bodyPr/>
          <a:lstStyle/>
          <a:p>
            <a:pPr lvl="0"/>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幻灯片图像占位符 152577"/>
          <p:cNvSpPr>
            <a:spLocks noGrp="1" noRot="1" noChangeAspect="1" noTextEdit="1"/>
          </p:cNvSpPr>
          <p:nvPr>
            <p:ph type="sldImg"/>
          </p:nvPr>
        </p:nvSpPr>
        <p:spPr/>
      </p:sp>
      <p:sp>
        <p:nvSpPr>
          <p:cNvPr id="152579" name="文本占位符 152578"/>
          <p:cNvSpPr>
            <a:spLocks noGrp="1"/>
          </p:cNvSpPr>
          <p:nvPr>
            <p:ph type="body" idx="1"/>
          </p:nvPr>
        </p:nvSpPr>
        <p:spPr/>
        <p:txBody>
          <a:bodyPr/>
          <a:lstStyle/>
          <a:p>
            <a:pPr lvl="0"/>
            <a:endParaRPr lang="zh-CN"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幻灯片图像占位符 154625"/>
          <p:cNvSpPr>
            <a:spLocks noGrp="1" noRot="1" noChangeAspect="1" noTextEdit="1"/>
          </p:cNvSpPr>
          <p:nvPr>
            <p:ph type="sldImg"/>
          </p:nvPr>
        </p:nvSpPr>
        <p:spPr/>
      </p:sp>
      <p:sp>
        <p:nvSpPr>
          <p:cNvPr id="154627" name="文本占位符 154626"/>
          <p:cNvSpPr>
            <a:spLocks noGrp="1"/>
          </p:cNvSpPr>
          <p:nvPr>
            <p:ph type="body" idx="1"/>
          </p:nvPr>
        </p:nvSpPr>
        <p:spPr/>
        <p:txBody>
          <a:bodyPr/>
          <a:lstStyle/>
          <a:p>
            <a:pPr lvl="0"/>
            <a:endParaRPr lang="zh-CN"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幻灯片图像占位符 156673"/>
          <p:cNvSpPr>
            <a:spLocks noGrp="1" noRot="1" noChangeAspect="1" noTextEdit="1"/>
          </p:cNvSpPr>
          <p:nvPr>
            <p:ph type="sldImg"/>
          </p:nvPr>
        </p:nvSpPr>
        <p:spPr/>
      </p:sp>
      <p:sp>
        <p:nvSpPr>
          <p:cNvPr id="156675" name="文本占位符 156674"/>
          <p:cNvSpPr>
            <a:spLocks noGrp="1"/>
          </p:cNvSpPr>
          <p:nvPr>
            <p:ph type="body" idx="1"/>
          </p:nvPr>
        </p:nvSpPr>
        <p:spPr/>
        <p:txBody>
          <a:bodyPr/>
          <a:lstStyle/>
          <a:p>
            <a:pPr lvl="0"/>
            <a:endParaRPr lang="zh-CN"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幻灯片图像占位符 158721"/>
          <p:cNvSpPr>
            <a:spLocks noGrp="1" noRot="1" noChangeAspect="1" noTextEdit="1"/>
          </p:cNvSpPr>
          <p:nvPr>
            <p:ph type="sldImg"/>
          </p:nvPr>
        </p:nvSpPr>
        <p:spPr/>
      </p:sp>
      <p:sp>
        <p:nvSpPr>
          <p:cNvPr id="158723" name="文本占位符 158722"/>
          <p:cNvSpPr>
            <a:spLocks noGrp="1"/>
          </p:cNvSpPr>
          <p:nvPr>
            <p:ph type="body" idx="1"/>
          </p:nvPr>
        </p:nvSpPr>
        <p:spPr/>
        <p:txBody>
          <a:bodyPr/>
          <a:lstStyle/>
          <a:p>
            <a:pPr lvl="0"/>
            <a:endParaRPr lang="zh-CN"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幻灯片图像占位符 161793"/>
          <p:cNvSpPr>
            <a:spLocks noGrp="1" noRot="1" noChangeAspect="1" noTextEdit="1"/>
          </p:cNvSpPr>
          <p:nvPr>
            <p:ph type="sldImg"/>
          </p:nvPr>
        </p:nvSpPr>
        <p:spPr/>
      </p:sp>
      <p:sp>
        <p:nvSpPr>
          <p:cNvPr id="161795" name="文本占位符 161794"/>
          <p:cNvSpPr>
            <a:spLocks noGrp="1"/>
          </p:cNvSpPr>
          <p:nvPr>
            <p:ph type="body" idx="1"/>
          </p:nvPr>
        </p:nvSpPr>
        <p:spPr/>
        <p:txBody>
          <a:bodyPr/>
          <a:lstStyle/>
          <a:p>
            <a:pPr lvl="0"/>
            <a:r>
              <a:rPr lang="zh-CN" altLang="en-US" dirty="0"/>
              <a:t>碎石与卵石相比，表面粗糙多棱角，表面积大、空隙率大，与水泥的粘结强度高。</a:t>
            </a:r>
            <a:endParaRPr lang="zh-CN"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幻灯片图像占位符 167937"/>
          <p:cNvSpPr>
            <a:spLocks noGrp="1" noRot="1" noChangeAspect="1" noTextEdit="1"/>
          </p:cNvSpPr>
          <p:nvPr>
            <p:ph type="sldImg"/>
          </p:nvPr>
        </p:nvSpPr>
        <p:spPr/>
      </p:sp>
      <p:sp>
        <p:nvSpPr>
          <p:cNvPr id="167939" name="文本占位符 167938"/>
          <p:cNvSpPr>
            <a:spLocks noGrp="1"/>
          </p:cNvSpPr>
          <p:nvPr>
            <p:ph type="body" idx="1"/>
          </p:nvPr>
        </p:nvSpPr>
        <p:spPr/>
        <p:txBody>
          <a:bodyPr/>
          <a:lstStyle/>
          <a:p>
            <a:pPr lvl="0"/>
            <a:r>
              <a:rPr lang="zh-CN" altLang="en-US" dirty="0"/>
              <a:t>岩石抗压强度是在水中浸泡</a:t>
            </a:r>
            <a:r>
              <a:rPr lang="en-US" altLang="zh-CN" dirty="0"/>
              <a:t>48</a:t>
            </a:r>
            <a:r>
              <a:rPr lang="zh-CN" altLang="en-US" dirty="0"/>
              <a:t>小时。压碎指标值是将</a:t>
            </a:r>
            <a:r>
              <a:rPr lang="en-US" altLang="zh-CN" dirty="0"/>
              <a:t>3000g</a:t>
            </a:r>
            <a:r>
              <a:rPr lang="zh-CN" altLang="en-US" dirty="0"/>
              <a:t>气干状态的</a:t>
            </a:r>
            <a:r>
              <a:rPr lang="en-US" altLang="zh-CN" dirty="0"/>
              <a:t>10.0~20.0mm</a:t>
            </a:r>
            <a:r>
              <a:rPr lang="zh-CN" altLang="en-US" dirty="0"/>
              <a:t>的颗粒装入压碎值测定仪内，放好压头置于压力机上，开动压力机，在</a:t>
            </a:r>
            <a:r>
              <a:rPr lang="en-US" altLang="zh-CN" dirty="0"/>
              <a:t>160~300s</a:t>
            </a:r>
            <a:r>
              <a:rPr lang="zh-CN" altLang="en-US" dirty="0"/>
              <a:t>内均匀加荷到</a:t>
            </a:r>
            <a:r>
              <a:rPr lang="en-US" altLang="zh-CN" dirty="0"/>
              <a:t>200KN</a:t>
            </a:r>
            <a:r>
              <a:rPr lang="zh-CN" altLang="en-US" dirty="0"/>
              <a:t>并稳荷</a:t>
            </a:r>
            <a:r>
              <a:rPr lang="en-US" altLang="zh-CN" dirty="0"/>
              <a:t>5s</a:t>
            </a:r>
            <a:r>
              <a:rPr lang="zh-CN" altLang="en-US" dirty="0"/>
              <a:t>。卸荷后，用孔径</a:t>
            </a:r>
            <a:r>
              <a:rPr lang="en-US" altLang="zh-CN" dirty="0"/>
              <a:t>2.36mm</a:t>
            </a:r>
            <a:r>
              <a:rPr lang="zh-CN" altLang="en-US" dirty="0"/>
              <a:t>的筛筛除被压碎的细粒，称出留在筛上的试样质量计算。</a:t>
            </a:r>
            <a:endParaRPr lang="zh-CN"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幻灯片图像占位符 174081"/>
          <p:cNvSpPr>
            <a:spLocks noGrp="1" noRot="1" noChangeAspect="1" noTextEdit="1"/>
          </p:cNvSpPr>
          <p:nvPr>
            <p:ph type="sldImg"/>
          </p:nvPr>
        </p:nvSpPr>
        <p:spPr/>
      </p:sp>
      <p:sp>
        <p:nvSpPr>
          <p:cNvPr id="174083" name="文本占位符 174082"/>
          <p:cNvSpPr>
            <a:spLocks noGrp="1"/>
          </p:cNvSpPr>
          <p:nvPr>
            <p:ph type="body" idx="1"/>
          </p:nvPr>
        </p:nvSpPr>
        <p:spPr/>
        <p:txBody>
          <a:bodyPr/>
          <a:lstStyle/>
          <a:p>
            <a:pPr lvl="0"/>
            <a:r>
              <a:rPr lang="zh-CN" altLang="en-US" dirty="0"/>
              <a:t>单粒级主要用于组合成具有要求级配的连续粒级，或与连续粒级混合使用，用以改善级配或配成较大粒度的连续粒级，这种专门组配的骨料级配易于保证混凝土质量，便于大型搅拌站使用。</a:t>
            </a:r>
            <a:endParaRPr lang="zh-CN"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幻灯片图像占位符 179201"/>
          <p:cNvSpPr>
            <a:spLocks noGrp="1" noRot="1" noChangeAspect="1" noTextEdit="1"/>
          </p:cNvSpPr>
          <p:nvPr>
            <p:ph type="sldImg"/>
          </p:nvPr>
        </p:nvSpPr>
        <p:spPr/>
      </p:sp>
      <p:sp>
        <p:nvSpPr>
          <p:cNvPr id="179203" name="文本占位符 179202"/>
          <p:cNvSpPr>
            <a:spLocks noGrp="1"/>
          </p:cNvSpPr>
          <p:nvPr>
            <p:ph type="body" idx="1"/>
          </p:nvPr>
        </p:nvSpPr>
        <p:spPr/>
        <p:txBody>
          <a:bodyPr/>
          <a:lstStyle/>
          <a:p>
            <a:pPr lvl="0"/>
            <a:r>
              <a:rPr lang="zh-CN" altLang="en-US" dirty="0">
                <a:latin typeface="隶书" panose="02010509060101010101" pitchFamily="49" charset="-122"/>
                <a:ea typeface="隶书" panose="02010509060101010101" pitchFamily="49" charset="-122"/>
              </a:rPr>
              <a:t>最大粒径不得超过结构截面最小尺寸的</a:t>
            </a:r>
            <a:r>
              <a:rPr lang="en-US" altLang="zh-CN" dirty="0">
                <a:latin typeface="隶书" panose="02010509060101010101" pitchFamily="49" charset="-122"/>
                <a:ea typeface="隶书" panose="02010509060101010101" pitchFamily="49" charset="-122"/>
              </a:rPr>
              <a:t>1/4</a:t>
            </a:r>
            <a:r>
              <a:rPr lang="zh-CN" altLang="en-US" dirty="0">
                <a:latin typeface="隶书" panose="02010509060101010101" pitchFamily="49" charset="-122"/>
                <a:ea typeface="隶书" panose="02010509060101010101" pitchFamily="49" charset="-122"/>
              </a:rPr>
              <a:t>；不得超过钢筋最小净距的</a:t>
            </a:r>
            <a:r>
              <a:rPr lang="en-US" altLang="zh-CN" dirty="0">
                <a:solidFill>
                  <a:srgbClr val="FF0000"/>
                </a:solidFill>
                <a:latin typeface="隶书" panose="02010509060101010101" pitchFamily="49" charset="-122"/>
                <a:ea typeface="隶书" panose="02010509060101010101" pitchFamily="49" charset="-122"/>
              </a:rPr>
              <a:t>3/4</a:t>
            </a:r>
            <a:r>
              <a:rPr lang="zh-CN" altLang="en-US" dirty="0">
                <a:latin typeface="隶书" panose="02010509060101010101" pitchFamily="49" charset="-122"/>
                <a:ea typeface="隶书" panose="02010509060101010101" pitchFamily="49" charset="-122"/>
              </a:rPr>
              <a:t>；对于实心板，不得超过板厚的</a:t>
            </a:r>
            <a:r>
              <a:rPr lang="en-US" altLang="zh-CN" dirty="0">
                <a:solidFill>
                  <a:srgbClr val="FF0000"/>
                </a:solidFill>
                <a:latin typeface="隶书" panose="02010509060101010101" pitchFamily="49" charset="-122"/>
                <a:ea typeface="隶书" panose="02010509060101010101" pitchFamily="49" charset="-122"/>
              </a:rPr>
              <a:t>1/2</a:t>
            </a:r>
            <a:r>
              <a:rPr lang="zh-CN" altLang="en-US" dirty="0">
                <a:latin typeface="隶书" panose="02010509060101010101" pitchFamily="49" charset="-122"/>
                <a:ea typeface="隶书" panose="02010509060101010101" pitchFamily="49" charset="-122"/>
              </a:rPr>
              <a:t>且不得超过</a:t>
            </a:r>
            <a:r>
              <a:rPr lang="en-US" altLang="zh-CN" dirty="0">
                <a:solidFill>
                  <a:srgbClr val="FF0000"/>
                </a:solidFill>
                <a:latin typeface="隶书" panose="02010509060101010101" pitchFamily="49" charset="-122"/>
                <a:ea typeface="隶书" panose="02010509060101010101" pitchFamily="49" charset="-122"/>
              </a:rPr>
              <a:t>50mm</a:t>
            </a:r>
            <a:r>
              <a:rPr lang="zh-CN" altLang="en-US" dirty="0">
                <a:latin typeface="隶书" panose="02010509060101010101" pitchFamily="49" charset="-122"/>
                <a:ea typeface="隶书" panose="02010509060101010101" pitchFamily="49" charset="-122"/>
              </a:rPr>
              <a:t>；对于泵送混凝土，最大粒径与输送管道内径之比，碎石不宜大于</a:t>
            </a:r>
            <a:r>
              <a:rPr lang="en-US" altLang="zh-CN" dirty="0">
                <a:solidFill>
                  <a:srgbClr val="FF0000"/>
                </a:solidFill>
                <a:latin typeface="隶书" panose="02010509060101010101" pitchFamily="49" charset="-122"/>
                <a:ea typeface="隶书" panose="02010509060101010101" pitchFamily="49" charset="-122"/>
              </a:rPr>
              <a:t>1:3</a:t>
            </a:r>
            <a:r>
              <a:rPr lang="zh-CN" altLang="en-US" dirty="0">
                <a:latin typeface="隶书" panose="02010509060101010101" pitchFamily="49" charset="-122"/>
                <a:ea typeface="隶书" panose="02010509060101010101" pitchFamily="49" charset="-122"/>
              </a:rPr>
              <a:t>，卵石不宜大于</a:t>
            </a:r>
            <a:r>
              <a:rPr lang="en-US" altLang="zh-CN" dirty="0">
                <a:solidFill>
                  <a:srgbClr val="FF0000"/>
                </a:solidFill>
                <a:latin typeface="隶书" panose="02010509060101010101" pitchFamily="49" charset="-122"/>
                <a:ea typeface="隶书" panose="02010509060101010101" pitchFamily="49" charset="-122"/>
              </a:rPr>
              <a:t>1:2.5</a:t>
            </a:r>
            <a:r>
              <a:rPr lang="zh-CN" altLang="en-US" sz="900" dirty="0">
                <a:latin typeface="隶书" panose="02010509060101010101" pitchFamily="49" charset="-122"/>
                <a:ea typeface="隶书" panose="02010509060101010101" pitchFamily="49" charset="-122"/>
              </a:rPr>
              <a:t>。</a:t>
            </a:r>
            <a:endParaRPr lang="zh-CN" altLang="en-US" sz="900" dirty="0">
              <a:latin typeface="隶书" panose="02010509060101010101" pitchFamily="49" charset="-122"/>
              <a:ea typeface="隶书" panose="02010509060101010101" pitchFamily="49" charset="-122"/>
            </a:endParaRPr>
          </a:p>
          <a:p>
            <a:pPr lvl="0"/>
            <a:endParaRPr lang="zh-CN"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幻灯片图像占位符 178177"/>
          <p:cNvSpPr>
            <a:spLocks noGrp="1" noRot="1" noChangeAspect="1" noTextEdit="1"/>
          </p:cNvSpPr>
          <p:nvPr>
            <p:ph type="sldImg"/>
          </p:nvPr>
        </p:nvSpPr>
        <p:spPr/>
      </p:sp>
      <p:sp>
        <p:nvSpPr>
          <p:cNvPr id="178179" name="文本占位符 178178"/>
          <p:cNvSpPr>
            <a:spLocks noGrp="1"/>
          </p:cNvSpPr>
          <p:nvPr>
            <p:ph type="body" idx="1"/>
          </p:nvPr>
        </p:nvSpPr>
        <p:spPr/>
        <p:txBody>
          <a:bodyPr/>
          <a:lstStyle/>
          <a:p>
            <a:pPr lvl="0"/>
            <a:endParaRPr lang="zh-CN" altLang="en-US" sz="900" dirty="0">
              <a:latin typeface="隶书" panose="02010509060101010101" pitchFamily="49" charset="-122"/>
              <a:ea typeface="隶书" panose="02010509060101010101" pitchFamily="49"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幻灯片图像占位符 100353"/>
          <p:cNvSpPr>
            <a:spLocks noGrp="1" noRot="1" noChangeAspect="1" noTextEdit="1"/>
          </p:cNvSpPr>
          <p:nvPr>
            <p:ph type="sldImg"/>
          </p:nvPr>
        </p:nvSpPr>
        <p:spPr/>
      </p:sp>
      <p:sp>
        <p:nvSpPr>
          <p:cNvPr id="100355" name="文本占位符 100354"/>
          <p:cNvSpPr>
            <a:spLocks noGrp="1"/>
          </p:cNvSpPr>
          <p:nvPr>
            <p:ph type="body" idx="1"/>
          </p:nvPr>
        </p:nvSpPr>
        <p:spPr/>
        <p:txBody>
          <a:bodyPr/>
          <a:lstStyle/>
          <a:p>
            <a:pPr lvl="0"/>
            <a:r>
              <a:rPr lang="zh-CN" altLang="en-US" dirty="0"/>
              <a:t>混凝土的技术性质在很大程度上是由原材料的性质及相对含量决定的，同时与施工工艺</a:t>
            </a:r>
            <a:r>
              <a:rPr lang="en-US" altLang="zh-CN"/>
              <a:t>(</a:t>
            </a:r>
            <a:r>
              <a:rPr lang="zh-CN" altLang="en-US" dirty="0"/>
              <a:t>搅拌、振捣、养护等</a:t>
            </a:r>
            <a:r>
              <a:rPr lang="en-US" altLang="zh-CN"/>
              <a:t>)</a:t>
            </a:r>
            <a:r>
              <a:rPr lang="zh-CN" altLang="en-US" dirty="0"/>
              <a:t>有关。因此我们必须了解原材料性质及其质量要求，合理选择和使用原材料，这样才能保证混凝土的质量。</a:t>
            </a:r>
            <a:endParaRPr lang="zh-CN"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幻灯片图像占位符 183297"/>
          <p:cNvSpPr>
            <a:spLocks noGrp="1" noRot="1" noChangeAspect="1" noTextEdit="1"/>
          </p:cNvSpPr>
          <p:nvPr>
            <p:ph type="sldImg"/>
          </p:nvPr>
        </p:nvSpPr>
        <p:spPr/>
      </p:sp>
      <p:sp>
        <p:nvSpPr>
          <p:cNvPr id="183299" name="文本占位符 183298"/>
          <p:cNvSpPr>
            <a:spLocks noGrp="1"/>
          </p:cNvSpPr>
          <p:nvPr>
            <p:ph type="body" idx="1"/>
          </p:nvPr>
        </p:nvSpPr>
        <p:spPr/>
        <p:txBody>
          <a:bodyPr/>
          <a:lstStyle/>
          <a:p>
            <a:pPr lvl="0"/>
            <a:r>
              <a:rPr lang="zh-CN" altLang="en-US" dirty="0"/>
              <a:t>从煤粉炉烟道气体中收集的粉末称为粉煤灰。</a:t>
            </a:r>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幻灯片图像占位符 102401"/>
          <p:cNvSpPr>
            <a:spLocks noGrp="1" noRot="1" noChangeAspect="1" noTextEdit="1"/>
          </p:cNvSpPr>
          <p:nvPr>
            <p:ph type="sldImg"/>
          </p:nvPr>
        </p:nvSpPr>
        <p:spPr/>
      </p:sp>
      <p:sp>
        <p:nvSpPr>
          <p:cNvPr id="102403" name="文本占位符 102402"/>
          <p:cNvSpPr>
            <a:spLocks noGrp="1"/>
          </p:cNvSpPr>
          <p:nvPr>
            <p:ph type="body" idx="1"/>
          </p:nvPr>
        </p:nvSpPr>
        <p:spPr/>
        <p:txBody>
          <a:bodyPr/>
          <a:lstStyle/>
          <a:p>
            <a:pPr lvl="0"/>
            <a:r>
              <a:rPr lang="zh-CN" altLang="en-US" dirty="0"/>
              <a:t>水泥是混凝土组成材料中最重要的材料，也是影响混凝土强度、耐久性、经济性的最重要的因素，应予以高度重视。配制混凝土所用的水泥应符合国家现行标准有关规定。除此之外，在配制时应合理地选择水泥品种和强度等级。</a:t>
            </a:r>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幻灯片图像占位符 104449"/>
          <p:cNvSpPr>
            <a:spLocks noGrp="1" noRot="1" noChangeAspect="1" noTextEdit="1"/>
          </p:cNvSpPr>
          <p:nvPr>
            <p:ph type="sldImg"/>
          </p:nvPr>
        </p:nvSpPr>
        <p:spPr/>
      </p:sp>
      <p:sp>
        <p:nvSpPr>
          <p:cNvPr id="104451" name="文本占位符 104450"/>
          <p:cNvSpPr>
            <a:spLocks noGrp="1"/>
          </p:cNvSpPr>
          <p:nvPr>
            <p:ph type="body" idx="1"/>
          </p:nvPr>
        </p:nvSpPr>
        <p:spPr/>
        <p:txBody>
          <a:bodyPr/>
          <a:lstStyle/>
          <a:p>
            <a:pPr lvl="0"/>
            <a:r>
              <a:rPr lang="zh-CN" altLang="en-US" dirty="0"/>
              <a:t>天然砂是由自然风化、水流搬运和分选堆积形成的粒径小于</a:t>
            </a:r>
            <a:r>
              <a:rPr lang="en-US" altLang="zh-CN"/>
              <a:t>4.75mm</a:t>
            </a:r>
            <a:r>
              <a:rPr lang="zh-CN" altLang="en-US" dirty="0"/>
              <a:t>的岩石颗粒，但不包括软质岩、风化岩石的颗粒。按产源不同，天然砂分为河砂、湖砂、山砂、淡化海砂。 </a:t>
            </a:r>
            <a:endParaRPr lang="zh-CN" altLang="en-US" dirty="0"/>
          </a:p>
          <a:p>
            <a:pPr lvl="0"/>
            <a:endParaRPr lang="zh-CN" altLang="en-US" dirty="0"/>
          </a:p>
          <a:p>
            <a:pPr lvl="0"/>
            <a:r>
              <a:rPr lang="zh-CN" altLang="en-US" dirty="0"/>
              <a:t>机制砂是由机械破碎、筛分制成的，粒径小于</a:t>
            </a:r>
            <a:r>
              <a:rPr lang="en-US" altLang="zh-CN"/>
              <a:t>4.75mm</a:t>
            </a:r>
            <a:r>
              <a:rPr lang="zh-CN" altLang="en-US" dirty="0"/>
              <a:t>的岩石颗粒，但不包括软质岩、风化岩石的颗粒；混合砂是由机制砂、天然砂混合制成的砂。</a:t>
            </a:r>
            <a:endParaRPr lang="zh-CN" altLang="en-US" dirty="0"/>
          </a:p>
          <a:p>
            <a:pPr lvl="0"/>
            <a:r>
              <a:rPr lang="en-US" altLang="zh-CN"/>
              <a:t>GB/T14684-2001《</a:t>
            </a:r>
            <a:r>
              <a:rPr lang="zh-CN" altLang="en-US" dirty="0"/>
              <a:t>建筑用砂</a:t>
            </a:r>
            <a:r>
              <a:rPr lang="en-US" altLang="zh-CN"/>
              <a:t>》</a:t>
            </a:r>
            <a:endParaRPr lang="en-US" altLang="zh-CN"/>
          </a:p>
          <a:p>
            <a:pPr lvl="0"/>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幻灯片图像占位符 108545"/>
          <p:cNvSpPr>
            <a:spLocks noGrp="1" noRot="1" noChangeAspect="1" noTextEdit="1"/>
          </p:cNvSpPr>
          <p:nvPr>
            <p:ph type="sldImg"/>
          </p:nvPr>
        </p:nvSpPr>
        <p:spPr/>
      </p:sp>
      <p:sp>
        <p:nvSpPr>
          <p:cNvPr id="108547" name="文本占位符 108546"/>
          <p:cNvSpPr>
            <a:spLocks noGrp="1"/>
          </p:cNvSpPr>
          <p:nvPr>
            <p:ph type="body" idx="1"/>
          </p:nvPr>
        </p:nvSpPr>
        <p:spPr/>
        <p:txBody>
          <a:bodyPr/>
          <a:lstStyle/>
          <a:p>
            <a:pPr lvl="0"/>
            <a:r>
              <a:rPr lang="zh-CN" altLang="en-US" dirty="0"/>
              <a:t>其中以河砂品质最好</a:t>
            </a:r>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幻灯片图像占位符 110593"/>
          <p:cNvSpPr>
            <a:spLocks noGrp="1" noRot="1" noChangeAspect="1" noTextEdit="1"/>
          </p:cNvSpPr>
          <p:nvPr>
            <p:ph type="sldImg"/>
          </p:nvPr>
        </p:nvSpPr>
        <p:spPr/>
      </p:sp>
      <p:sp>
        <p:nvSpPr>
          <p:cNvPr id="110595" name="文本占位符 110594"/>
          <p:cNvSpPr>
            <a:spLocks noGrp="1"/>
          </p:cNvSpPr>
          <p:nvPr>
            <p:ph type="body" idx="1"/>
          </p:nvPr>
        </p:nvSpPr>
        <p:spPr/>
        <p:txBody>
          <a:bodyPr/>
          <a:lstStyle/>
          <a:p>
            <a:pPr lvl="0"/>
            <a:r>
              <a:rPr lang="zh-CN" altLang="en-US" dirty="0"/>
              <a:t>人工砂表面粗糙、棱角多，较为洁净，但砂中含有较多的片状颗粒及石粉，成本较高。一般天然砂源缺乏时才使用。</a:t>
            </a:r>
            <a:endParaRPr lang="zh-CN" altLang="en-US" dirty="0"/>
          </a:p>
          <a:p>
            <a:pPr lvl="0"/>
            <a:r>
              <a:rPr lang="en-US" altLang="zh-CN"/>
              <a:t>JGJ52-2006</a:t>
            </a:r>
            <a:r>
              <a:rPr lang="zh-CN" altLang="en-US" dirty="0"/>
              <a:t>从</a:t>
            </a:r>
            <a:r>
              <a:rPr lang="en-US" altLang="zh-CN"/>
              <a:t>2007</a:t>
            </a:r>
            <a:r>
              <a:rPr lang="zh-CN" altLang="en-US" dirty="0"/>
              <a:t>年</a:t>
            </a:r>
            <a:r>
              <a:rPr lang="en-US" altLang="zh-CN"/>
              <a:t>6</a:t>
            </a:r>
            <a:r>
              <a:rPr lang="zh-CN" altLang="en-US" dirty="0"/>
              <a:t>月</a:t>
            </a:r>
            <a:r>
              <a:rPr lang="en-US" altLang="zh-CN"/>
              <a:t>1</a:t>
            </a:r>
            <a:r>
              <a:rPr lang="zh-CN" altLang="en-US" dirty="0"/>
              <a:t>日开始执行。</a:t>
            </a:r>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幻灯片图像占位符 118785"/>
          <p:cNvSpPr>
            <a:spLocks noGrp="1" noRot="1" noChangeAspect="1" noTextEdit="1"/>
          </p:cNvSpPr>
          <p:nvPr>
            <p:ph type="sldImg"/>
          </p:nvPr>
        </p:nvSpPr>
        <p:spPr/>
      </p:sp>
      <p:sp>
        <p:nvSpPr>
          <p:cNvPr id="118787" name="文本占位符 118786"/>
          <p:cNvSpPr>
            <a:spLocks noGrp="1"/>
          </p:cNvSpPr>
          <p:nvPr>
            <p:ph type="body" idx="1"/>
          </p:nvPr>
        </p:nvSpPr>
        <p:spPr/>
        <p:txBody>
          <a:bodyPr/>
          <a:lstStyle/>
          <a:p>
            <a:pPr lvl="0"/>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幻灯片图像占位符 120833"/>
          <p:cNvSpPr>
            <a:spLocks noGrp="1" noRot="1" noChangeAspect="1" noTextEdit="1"/>
          </p:cNvSpPr>
          <p:nvPr>
            <p:ph type="sldImg"/>
          </p:nvPr>
        </p:nvSpPr>
        <p:spPr/>
      </p:sp>
      <p:sp>
        <p:nvSpPr>
          <p:cNvPr id="120835" name="文本占位符 120834"/>
          <p:cNvSpPr>
            <a:spLocks noGrp="1"/>
          </p:cNvSpPr>
          <p:nvPr>
            <p:ph type="body" idx="1"/>
          </p:nvPr>
        </p:nvSpPr>
        <p:spPr/>
        <p:txBody>
          <a:bodyPr/>
          <a:lstStyle/>
          <a:p>
            <a:pPr lvl="0"/>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30402" name="标题 230401"/>
          <p:cNvSpPr>
            <a:spLocks noGrp="1"/>
          </p:cNvSpPr>
          <p:nvPr>
            <p:ph type="ctrTitle"/>
          </p:nvPr>
        </p:nvSpPr>
        <p:spPr>
          <a:xfrm>
            <a:off x="1219200" y="1524000"/>
            <a:ext cx="10164233" cy="1752600"/>
          </a:xfrm>
          <a:prstGeom prst="rect">
            <a:avLst/>
          </a:prstGeom>
          <a:noFill/>
          <a:ln w="9525">
            <a:noFill/>
          </a:ln>
        </p:spPr>
        <p:txBody>
          <a:bodyPr anchor="t"/>
          <a:lstStyle>
            <a:lvl1pPr lvl="0">
              <a:defRPr sz="5000" kern="1200"/>
            </a:lvl1pPr>
          </a:lstStyle>
          <a:p>
            <a:pPr lvl="0"/>
            <a:r>
              <a:rPr lang="en-US" altLang="zh-CN" dirty="0"/>
              <a:t>单击此处编辑母版标题样式</a:t>
            </a:r>
            <a:endParaRPr lang="en-US" altLang="zh-CN" dirty="0"/>
          </a:p>
        </p:txBody>
      </p:sp>
      <p:sp>
        <p:nvSpPr>
          <p:cNvPr id="230403" name="副标题 230402"/>
          <p:cNvSpPr>
            <a:spLocks noGrp="1"/>
          </p:cNvSpPr>
          <p:nvPr>
            <p:ph type="subTitle" idx="1"/>
          </p:nvPr>
        </p:nvSpPr>
        <p:spPr>
          <a:xfrm>
            <a:off x="2641600" y="3962400"/>
            <a:ext cx="8737600" cy="1752600"/>
          </a:xfrm>
          <a:prstGeom prst="rect">
            <a:avLst/>
          </a:prstGeom>
          <a:noFill/>
          <a:ln w="9525">
            <a:noFill/>
          </a:ln>
        </p:spPr>
        <p:txBody>
          <a:bodyPr anchor="t"/>
          <a:lstStyle>
            <a:lvl1pPr marL="0" lvl="0" indent="0">
              <a:buNone/>
              <a:defRPr sz="2800" kern="1200"/>
            </a:lvl1pPr>
            <a:lvl2pPr marL="344805" lvl="1" indent="-344805" algn="ctr">
              <a:buNone/>
              <a:defRPr sz="2800" kern="1200"/>
            </a:lvl2pPr>
            <a:lvl3pPr marL="671830" lvl="2" indent="-671830" algn="ctr">
              <a:buNone/>
              <a:defRPr sz="2800" kern="1200"/>
            </a:lvl3pPr>
            <a:lvl4pPr marL="1024255" lvl="3" indent="-1024255" algn="ctr">
              <a:buNone/>
              <a:defRPr sz="2800" kern="1200"/>
            </a:lvl4pPr>
            <a:lvl5pPr marL="1341755" lvl="4" indent="-1341755" algn="ctr">
              <a:buNone/>
              <a:defRPr sz="2800" kern="1200"/>
            </a:lvl5pPr>
          </a:lstStyle>
          <a:p>
            <a:pPr lvl="0"/>
            <a:r>
              <a:rPr lang="en-US" altLang="zh-CN" dirty="0"/>
              <a:t>单击此处编辑母版副标题样式</a:t>
            </a:r>
            <a:endParaRPr lang="en-US" altLang="zh-CN" dirty="0"/>
          </a:p>
        </p:txBody>
      </p:sp>
      <p:sp>
        <p:nvSpPr>
          <p:cNvPr id="230404" name="日期占位符 230403"/>
          <p:cNvSpPr>
            <a:spLocks noGrp="1"/>
          </p:cNvSpPr>
          <p:nvPr>
            <p:ph type="dt" sz="half" idx="2"/>
          </p:nvPr>
        </p:nvSpPr>
        <p:spPr>
          <a:xfrm>
            <a:off x="609600" y="6243638"/>
            <a:ext cx="2844800" cy="457200"/>
          </a:xfrm>
          <a:prstGeom prst="rect">
            <a:avLst/>
          </a:prstGeom>
          <a:noFill/>
          <a:ln w="9525">
            <a:noFill/>
          </a:ln>
        </p:spPr>
        <p:txBody>
          <a:bodyPr anchor="b"/>
          <a:lstStyle/>
          <a:p>
            <a:endParaRPr lang="zh-CN" altLang="en-US" dirty="0">
              <a:latin typeface="Garamond" panose="02020404030301010803" pitchFamily="18" charset="0"/>
              <a:ea typeface="宋体" panose="02010600030101010101" pitchFamily="2" charset="-122"/>
            </a:endParaRPr>
          </a:p>
        </p:txBody>
      </p:sp>
      <p:sp>
        <p:nvSpPr>
          <p:cNvPr id="230405" name="页脚占位符 230404"/>
          <p:cNvSpPr>
            <a:spLocks noGrp="1"/>
          </p:cNvSpPr>
          <p:nvPr>
            <p:ph type="ftr" sz="quarter" idx="3"/>
          </p:nvPr>
        </p:nvSpPr>
        <p:spPr>
          <a:xfrm>
            <a:off x="4165600" y="6243638"/>
            <a:ext cx="3860800" cy="457200"/>
          </a:xfrm>
          <a:prstGeom prst="rect">
            <a:avLst/>
          </a:prstGeom>
          <a:noFill/>
          <a:ln w="9525">
            <a:noFill/>
          </a:ln>
        </p:spPr>
        <p:txBody>
          <a:bodyPr anchor="b"/>
          <a:lstStyle/>
          <a:p>
            <a:endParaRPr lang="en-US" altLang="zh-CN">
              <a:latin typeface="Garamond" panose="02020404030301010803" pitchFamily="18" charset="0"/>
              <a:ea typeface="宋体" panose="02010600030101010101" pitchFamily="2" charset="-122"/>
            </a:endParaRPr>
          </a:p>
        </p:txBody>
      </p:sp>
      <p:sp>
        <p:nvSpPr>
          <p:cNvPr id="230406" name="灯片编号占位符 230405"/>
          <p:cNvSpPr>
            <a:spLocks noGrp="1"/>
          </p:cNvSpPr>
          <p:nvPr>
            <p:ph type="sldNum" sz="quarter" idx="4"/>
          </p:nvPr>
        </p:nvSpPr>
        <p:spPr>
          <a:xfrm>
            <a:off x="8737600" y="6243638"/>
            <a:ext cx="2844800" cy="457200"/>
          </a:xfrm>
          <a:prstGeom prst="rect">
            <a:avLst/>
          </a:prstGeom>
          <a:noFill/>
          <a:ln w="9525">
            <a:noFill/>
          </a:ln>
        </p:spPr>
        <p:txBody>
          <a:bodyPr anchor="b"/>
          <a:lstStyle/>
          <a:p>
            <a:fld id="{9A0DB2DC-4C9A-4742-B13C-FB6460FD3503}" type="slidenum">
              <a:rPr lang="en-US" altLang="zh-CN">
                <a:latin typeface="Garamond" panose="02020404030301010803" pitchFamily="18" charset="0"/>
                <a:ea typeface="宋体" panose="02010600030101010101" pitchFamily="2" charset="-122"/>
              </a:rPr>
            </a:fld>
            <a:endParaRPr lang="en-US" altLang="zh-CN">
              <a:latin typeface="Garamond" panose="02020404030301010803" pitchFamily="18" charset="0"/>
              <a:ea typeface="宋体" panose="02010600030101010101" pitchFamily="2" charset="-122"/>
            </a:endParaRPr>
          </a:p>
        </p:txBody>
      </p:sp>
      <p:sp>
        <p:nvSpPr>
          <p:cNvPr id="230407" name="任意多边形 230406"/>
          <p:cNvSpPr/>
          <p:nvPr/>
        </p:nvSpPr>
        <p:spPr>
          <a:xfrm>
            <a:off x="812800" y="1219200"/>
            <a:ext cx="10566400" cy="914400"/>
          </a:xfrm>
          <a:custGeom>
            <a:avLst/>
            <a:gdLst/>
            <a:ahLst/>
            <a:cxnLst/>
            <a:rect l="0" t="0" r="0" b="0"/>
            <a:pathLst>
              <a:path w="1000" h="1000">
                <a:moveTo>
                  <a:pt x="0" y="1000"/>
                </a:moveTo>
                <a:lnTo>
                  <a:pt x="0" y="0"/>
                </a:lnTo>
                <a:lnTo>
                  <a:pt x="1000" y="0"/>
                </a:lnTo>
              </a:path>
            </a:pathLst>
          </a:custGeom>
          <a:noFill/>
          <a:ln w="25400" cap="flat" cmpd="sng">
            <a:solidFill>
              <a:schemeClr val="accent1">
                <a:alpha val="100000"/>
              </a:schemeClr>
            </a:solidFill>
            <a:prstDash val="solid"/>
            <a:miter/>
            <a:headEnd type="none" w="med" len="med"/>
            <a:tailEnd type="none" w="med" len="med"/>
          </a:ln>
        </p:spPr>
        <p:txBody>
          <a:bodyPr/>
          <a:lstStyle/>
          <a:p>
            <a:endParaRPr lang="zh-CN" altLang="en-US"/>
          </a:p>
        </p:txBody>
      </p:sp>
      <p:sp>
        <p:nvSpPr>
          <p:cNvPr id="230408" name="直接连接符 230407"/>
          <p:cNvSpPr/>
          <p:nvPr/>
        </p:nvSpPr>
        <p:spPr>
          <a:xfrm>
            <a:off x="2641600" y="3962400"/>
            <a:ext cx="8682567" cy="0"/>
          </a:xfrm>
          <a:prstGeom prst="line">
            <a:avLst/>
          </a:prstGeom>
          <a:ln w="19050" cap="flat" cmpd="sng">
            <a:solidFill>
              <a:schemeClr val="accent1"/>
            </a:solidFill>
            <a:prstDash val="solid"/>
            <a:headEnd type="none" w="med" len="med"/>
            <a:tailEnd type="none" w="med" len="med"/>
          </a:ln>
        </p:spPr>
      </p:sp>
    </p:spTree>
  </p:cSld>
  <p:clrMapOvr>
    <a:masterClrMapping/>
  </p:clrMapOvr>
  <p:transition>
    <p:pull dir="rd"/>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7813"/>
            <a:ext cx="8070573"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10515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838200" y="4076700"/>
            <a:ext cx="10515600" cy="21002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6172200" y="1825625"/>
            <a:ext cx="5181600" cy="2098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6172200" y="4076700"/>
            <a:ext cx="5181600" cy="21002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lstStyle/>
          <a:p>
            <a:pPr lvl="0"/>
            <a:endParaRPr lang="zh-CN" altLang="en-US" dirty="0"/>
          </a:p>
        </p:txBody>
      </p:sp>
      <p:sp>
        <p:nvSpPr>
          <p:cNvPr id="7" name="页脚占位符 6"/>
          <p:cNvSpPr>
            <a:spLocks noGrp="1"/>
          </p:cNvSpPr>
          <p:nvPr>
            <p:ph type="ftr" sz="quarter" idx="11"/>
          </p:nvPr>
        </p:nvSpPr>
        <p:spPr/>
        <p:txBody>
          <a:bodyPr/>
          <a:lstStyle/>
          <a:p>
            <a:pPr lvl="0"/>
            <a:endParaRPr lang="en-US" altLang="zh-CN"/>
          </a:p>
        </p:txBody>
      </p:sp>
      <p:sp>
        <p:nvSpPr>
          <p:cNvPr id="8" name="灯片编号占位符 7"/>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p:txBody>
          <a:bodyPr/>
          <a:lstStyle/>
          <a:p>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7813"/>
            <a:ext cx="10972800" cy="58531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en-US" altLang="zh-CN"/>
          </a:p>
        </p:txBody>
      </p:sp>
      <p:sp>
        <p:nvSpPr>
          <p:cNvPr id="5" name="灯片编号占位符 4"/>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38"/>
            <a:ext cx="105156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p>
        </p:txBody>
      </p:sp>
      <p:sp>
        <p:nvSpPr>
          <p:cNvPr id="5" name="页脚占位符 4"/>
          <p:cNvSpPr>
            <a:spLocks noGrp="1"/>
          </p:cNvSpPr>
          <p:nvPr>
            <p:ph type="ftr" sz="quarter" idx="11"/>
          </p:nvPr>
        </p:nvSpPr>
        <p:spPr/>
        <p:txBody>
          <a:bodyPr/>
          <a:lstStyle/>
          <a:p>
            <a:pPr lvl="0"/>
            <a:endParaRPr lang="en-US" altLang="zh-CN"/>
          </a:p>
        </p:txBody>
      </p:sp>
      <p:sp>
        <p:nvSpPr>
          <p:cNvPr id="6" name="灯片编号占位符 5"/>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76672"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05728" y="1600200"/>
            <a:ext cx="5376672"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5" y="1778438"/>
            <a:ext cx="4873575"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5" y="2665379"/>
            <a:ext cx="4873575"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9"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p>
        </p:txBody>
      </p:sp>
      <p:sp>
        <p:nvSpPr>
          <p:cNvPr id="8" name="页脚占位符 7"/>
          <p:cNvSpPr>
            <a:spLocks noGrp="1"/>
          </p:cNvSpPr>
          <p:nvPr>
            <p:ph type="ftr" sz="quarter" idx="11"/>
          </p:nvPr>
        </p:nvSpPr>
        <p:spPr/>
        <p:txBody>
          <a:bodyPr/>
          <a:lstStyle/>
          <a:p>
            <a:pPr lvl="0"/>
            <a:endParaRPr lang="en-US" altLang="zh-CN"/>
          </a:p>
        </p:txBody>
      </p:sp>
      <p:sp>
        <p:nvSpPr>
          <p:cNvPr id="9" name="灯片编号占位符 8"/>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p>
        </p:txBody>
      </p:sp>
      <p:sp>
        <p:nvSpPr>
          <p:cNvPr id="4" name="页脚占位符 3"/>
          <p:cNvSpPr>
            <a:spLocks noGrp="1"/>
          </p:cNvSpPr>
          <p:nvPr>
            <p:ph type="ftr" sz="quarter" idx="11"/>
          </p:nvPr>
        </p:nvSpPr>
        <p:spPr/>
        <p:txBody>
          <a:bodyPr/>
          <a:lstStyle/>
          <a:p>
            <a:pPr lvl="0"/>
            <a:endParaRPr lang="en-US" altLang="zh-CN"/>
          </a:p>
        </p:txBody>
      </p:sp>
      <p:sp>
        <p:nvSpPr>
          <p:cNvPr id="5" name="灯片编号占位符 4"/>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p>
        </p:txBody>
      </p:sp>
      <p:sp>
        <p:nvSpPr>
          <p:cNvPr id="3" name="页脚占位符 2"/>
          <p:cNvSpPr>
            <a:spLocks noGrp="1"/>
          </p:cNvSpPr>
          <p:nvPr>
            <p:ph type="ftr" sz="quarter" idx="11"/>
          </p:nvPr>
        </p:nvSpPr>
        <p:spPr/>
        <p:txBody>
          <a:bodyPr/>
          <a:lstStyle/>
          <a:p>
            <a:pPr lvl="0"/>
            <a:endParaRPr lang="en-US" altLang="zh-CN"/>
          </a:p>
        </p:txBody>
      </p:sp>
      <p:sp>
        <p:nvSpPr>
          <p:cNvPr id="4" name="灯片编号占位符 3"/>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p>
        </p:txBody>
      </p:sp>
      <p:sp>
        <p:nvSpPr>
          <p:cNvPr id="6" name="页脚占位符 5"/>
          <p:cNvSpPr>
            <a:spLocks noGrp="1"/>
          </p:cNvSpPr>
          <p:nvPr>
            <p:ph type="ftr" sz="quarter" idx="11"/>
          </p:nvPr>
        </p:nvSpPr>
        <p:spPr/>
        <p:txBody>
          <a:bodyPr/>
          <a:lstStyle/>
          <a:p>
            <a:pPr lvl="0"/>
            <a:endParaRPr lang="en-US" altLang="zh-CN"/>
          </a:p>
        </p:txBody>
      </p:sp>
      <p:sp>
        <p:nvSpPr>
          <p:cNvPr id="7" name="灯片编号占位符 6"/>
          <p:cNvSpPr>
            <a:spLocks noGrp="1"/>
          </p:cNvSpPr>
          <p:nvPr>
            <p:ph type="sldNum" sz="quarter" idx="12"/>
          </p:nvPr>
        </p:nvSpPr>
        <p:spPr/>
        <p:txBody>
          <a:bodyPr/>
          <a:lstStyle/>
          <a:p>
            <a:pPr lvl="0"/>
            <a:fld id="{9A0DB2DC-4C9A-4742-B13C-FB6460FD3503}" type="slidenum">
              <a:rPr lang="en-US" altLang="zh-CN"/>
            </a:fld>
            <a:endParaRPr lang="en-US" altLang="zh-CN"/>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标题 229377"/>
          <p:cNvSpPr>
            <a:spLocks noGrp="1"/>
          </p:cNvSpPr>
          <p:nvPr>
            <p:ph type="title"/>
          </p:nvPr>
        </p:nvSpPr>
        <p:spPr>
          <a:xfrm>
            <a:off x="609600" y="277813"/>
            <a:ext cx="10972800" cy="1139825"/>
          </a:xfrm>
          <a:prstGeom prst="rect">
            <a:avLst/>
          </a:prstGeom>
          <a:noFill/>
          <a:ln w="9525">
            <a:noFill/>
          </a:ln>
        </p:spPr>
        <p:txBody>
          <a:bodyPr/>
          <a:lstStyle/>
          <a:p>
            <a:pPr lvl="0"/>
            <a:r>
              <a:rPr lang="en-US" altLang="zh-CN" dirty="0"/>
              <a:t>单击此处编辑母版标题样式</a:t>
            </a:r>
            <a:endParaRPr lang="en-US" altLang="zh-CN" dirty="0"/>
          </a:p>
        </p:txBody>
      </p:sp>
      <p:sp>
        <p:nvSpPr>
          <p:cNvPr id="229379" name="文本占位符 229378"/>
          <p:cNvSpPr>
            <a:spLocks noGrp="1"/>
          </p:cNvSpPr>
          <p:nvPr>
            <p:ph type="body" idx="1"/>
          </p:nvPr>
        </p:nvSpPr>
        <p:spPr>
          <a:xfrm>
            <a:off x="609600" y="1600200"/>
            <a:ext cx="10972800" cy="4530725"/>
          </a:xfrm>
          <a:prstGeom prst="rect">
            <a:avLst/>
          </a:prstGeom>
          <a:noFill/>
          <a:ln w="9525">
            <a:noFill/>
          </a:ln>
        </p:spPr>
        <p:txBody>
          <a:bodyPr/>
          <a:lstStyle/>
          <a:p>
            <a:pPr lvl="0"/>
            <a:r>
              <a:rPr lang="en-US" altLang="zh-CN" dirty="0"/>
              <a:t>单击此处编辑母版文本样式</a:t>
            </a:r>
            <a:endParaRPr lang="en-US" altLang="zh-CN" dirty="0"/>
          </a:p>
          <a:p>
            <a:pPr lvl="1"/>
            <a:r>
              <a:rPr lang="en-US" altLang="zh-CN" dirty="0"/>
              <a:t>第二级</a:t>
            </a:r>
            <a:endParaRPr lang="en-US" altLang="zh-CN" dirty="0"/>
          </a:p>
          <a:p>
            <a:pPr lvl="2"/>
            <a:r>
              <a:rPr lang="en-US" altLang="zh-CN" dirty="0"/>
              <a:t>第三级</a:t>
            </a:r>
            <a:endParaRPr lang="en-US" altLang="zh-CN" dirty="0"/>
          </a:p>
          <a:p>
            <a:pPr lvl="3"/>
            <a:r>
              <a:rPr lang="en-US" altLang="zh-CN" dirty="0"/>
              <a:t>第四级</a:t>
            </a:r>
            <a:endParaRPr lang="en-US" altLang="zh-CN" dirty="0"/>
          </a:p>
          <a:p>
            <a:pPr lvl="4"/>
            <a:r>
              <a:rPr lang="en-US" altLang="zh-CN" dirty="0"/>
              <a:t>第五级</a:t>
            </a:r>
            <a:endParaRPr lang="en-US" altLang="zh-CN" dirty="0"/>
          </a:p>
        </p:txBody>
      </p:sp>
      <p:sp>
        <p:nvSpPr>
          <p:cNvPr id="229380" name="日期占位符 229379"/>
          <p:cNvSpPr>
            <a:spLocks noGrp="1"/>
          </p:cNvSpPr>
          <p:nvPr>
            <p:ph type="dt" sz="half" idx="2"/>
          </p:nvPr>
        </p:nvSpPr>
        <p:spPr>
          <a:xfrm>
            <a:off x="609600" y="6243638"/>
            <a:ext cx="2844800" cy="457200"/>
          </a:xfrm>
          <a:prstGeom prst="rect">
            <a:avLst/>
          </a:prstGeom>
          <a:noFill/>
          <a:ln w="9525">
            <a:noFill/>
          </a:ln>
        </p:spPr>
        <p:txBody>
          <a:bodyPr anchor="b"/>
          <a:lstStyle>
            <a:lvl1pPr>
              <a:defRPr sz="1200">
                <a:latin typeface="Garamond" panose="02020404030301010803" pitchFamily="18" charset="0"/>
                <a:ea typeface="宋体" panose="02010600030101010101" pitchFamily="2" charset="-122"/>
              </a:defRPr>
            </a:lvl1pPr>
          </a:lstStyle>
          <a:p>
            <a:pPr lvl="0"/>
            <a:endParaRPr lang="zh-CN" altLang="en-US" dirty="0"/>
          </a:p>
        </p:txBody>
      </p:sp>
      <p:sp>
        <p:nvSpPr>
          <p:cNvPr id="229381" name="页脚占位符 229380"/>
          <p:cNvSpPr>
            <a:spLocks noGrp="1"/>
          </p:cNvSpPr>
          <p:nvPr>
            <p:ph type="ftr" sz="quarter" idx="3"/>
          </p:nvPr>
        </p:nvSpPr>
        <p:spPr>
          <a:xfrm>
            <a:off x="4165600" y="6248400"/>
            <a:ext cx="3860800" cy="457200"/>
          </a:xfrm>
          <a:prstGeom prst="rect">
            <a:avLst/>
          </a:prstGeom>
          <a:noFill/>
          <a:ln w="9525">
            <a:noFill/>
          </a:ln>
        </p:spPr>
        <p:txBody>
          <a:bodyPr anchor="b"/>
          <a:lstStyle>
            <a:lvl1pPr algn="ctr">
              <a:defRPr sz="1200">
                <a:latin typeface="Garamond" panose="02020404030301010803" pitchFamily="18" charset="0"/>
                <a:ea typeface="宋体" panose="02010600030101010101" pitchFamily="2" charset="-122"/>
              </a:defRPr>
            </a:lvl1pPr>
          </a:lstStyle>
          <a:p>
            <a:pPr lvl="0"/>
            <a:endParaRPr lang="en-US" altLang="zh-CN"/>
          </a:p>
        </p:txBody>
      </p:sp>
      <p:sp>
        <p:nvSpPr>
          <p:cNvPr id="229382" name="灯片编号占位符 229381"/>
          <p:cNvSpPr>
            <a:spLocks noGrp="1"/>
          </p:cNvSpPr>
          <p:nvPr>
            <p:ph type="sldNum" sz="quarter" idx="4"/>
          </p:nvPr>
        </p:nvSpPr>
        <p:spPr>
          <a:xfrm>
            <a:off x="8737600" y="6243638"/>
            <a:ext cx="2844800" cy="457200"/>
          </a:xfrm>
          <a:prstGeom prst="rect">
            <a:avLst/>
          </a:prstGeom>
          <a:noFill/>
          <a:ln w="9525">
            <a:noFill/>
          </a:ln>
        </p:spPr>
        <p:txBody>
          <a:bodyPr anchor="b"/>
          <a:lstStyle>
            <a:lvl1pPr algn="r">
              <a:defRPr sz="1200">
                <a:latin typeface="Garamond" panose="02020404030301010803" pitchFamily="18" charset="0"/>
                <a:ea typeface="宋体" panose="02010600030101010101" pitchFamily="2" charset="-122"/>
              </a:defRPr>
            </a:lvl1pPr>
          </a:lstStyle>
          <a:p>
            <a:pPr lvl="0"/>
            <a:fld id="{9A0DB2DC-4C9A-4742-B13C-FB6460FD3503}" type="slidenum">
              <a:rPr lang="en-US" altLang="zh-CN"/>
            </a:fld>
            <a:endParaRPr lang="en-US" altLang="zh-CN"/>
          </a:p>
        </p:txBody>
      </p:sp>
      <p:sp>
        <p:nvSpPr>
          <p:cNvPr id="229383" name="任意多边形 229382"/>
          <p:cNvSpPr/>
          <p:nvPr/>
        </p:nvSpPr>
        <p:spPr>
          <a:xfrm>
            <a:off x="508000" y="228600"/>
            <a:ext cx="10972800" cy="609600"/>
          </a:xfrm>
          <a:custGeom>
            <a:avLst/>
            <a:gdLst/>
            <a:ahLst/>
            <a:cxnLst/>
            <a:rect l="0" t="0" r="0" b="0"/>
            <a:pathLst>
              <a:path w="1000" h="1000">
                <a:moveTo>
                  <a:pt x="0" y="1000"/>
                </a:moveTo>
                <a:lnTo>
                  <a:pt x="0" y="0"/>
                </a:lnTo>
                <a:lnTo>
                  <a:pt x="1000" y="0"/>
                </a:lnTo>
              </a:path>
            </a:pathLst>
          </a:custGeom>
          <a:noFill/>
          <a:ln w="19050" cap="flat" cmpd="sng">
            <a:solidFill>
              <a:schemeClr val="accent1">
                <a:alpha val="100000"/>
              </a:schemeClr>
            </a:solidFill>
            <a:prstDash val="solid"/>
            <a:miter/>
            <a:headEnd type="none" w="med" len="med"/>
            <a:tailEnd type="none" w="med" len="med"/>
          </a:ln>
        </p:spPr>
        <p:txBody>
          <a:bodyPr/>
          <a:lstStyle/>
          <a:p>
            <a:endParaRPr lang="zh-CN" altLang="en-US"/>
          </a:p>
        </p:txBody>
      </p:sp>
      <p:sp>
        <p:nvSpPr>
          <p:cNvPr id="229384" name="直接连接符 229383"/>
          <p:cNvSpPr/>
          <p:nvPr/>
        </p:nvSpPr>
        <p:spPr>
          <a:xfrm>
            <a:off x="609600" y="6172200"/>
            <a:ext cx="109728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p:pull dir="rd"/>
  </p:transition>
  <p:hf sldNum="0" hdr="0" ftr="0" dt="0"/>
  <p:txStyles>
    <p:titleStyle>
      <a:lvl1pPr marL="0" lvl="0" indent="0" algn="l" defTabSz="914400" eaLnBrk="1" fontAlgn="base" latinLnBrk="0" hangingPunct="1">
        <a:lnSpc>
          <a:spcPct val="100000"/>
        </a:lnSpc>
        <a:spcBef>
          <a:spcPct val="0"/>
        </a:spcBef>
        <a:spcAft>
          <a:spcPct val="0"/>
        </a:spcAft>
        <a:buClr>
          <a:srgbClr val="000000"/>
        </a:buClr>
        <a:buNone/>
        <a:defRPr sz="42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mn-lt"/>
          <a:ea typeface="+mn-ea"/>
          <a:cs typeface="+mn-cs"/>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2.xml"/><Relationship Id="rId2" Type="http://schemas.openxmlformats.org/officeDocument/2006/relationships/image" Target="../media/image1.png"/><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4.xml"/><Relationship Id="rId5" Type="http://schemas.openxmlformats.org/officeDocument/2006/relationships/oleObject" Target="../embeddings/oleObject4.bin"/><Relationship Id="rId4" Type="http://schemas.openxmlformats.org/officeDocument/2006/relationships/oleObject" Target="../embeddings/oleObject3.bin"/><Relationship Id="rId3" Type="http://schemas.openxmlformats.org/officeDocument/2006/relationships/oleObject" Target="../embeddings/oleObject2.bin"/><Relationship Id="rId2" Type="http://schemas.openxmlformats.org/officeDocument/2006/relationships/image" Target="../media/image2.jpeg"/><Relationship Id="rId1"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audio" Target="../media/audio1.wav"/><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7" Type="http://schemas.openxmlformats.org/officeDocument/2006/relationships/notesSlide" Target="../notesSlides/notesSlide15.xml"/><Relationship Id="rId6" Type="http://schemas.openxmlformats.org/officeDocument/2006/relationships/vmlDrawing" Target="../drawings/vmlDrawing2.vml"/><Relationship Id="rId5" Type="http://schemas.openxmlformats.org/officeDocument/2006/relationships/slideLayout" Target="../slideLayouts/slideLayout15.xml"/><Relationship Id="rId4" Type="http://schemas.openxmlformats.org/officeDocument/2006/relationships/oleObject" Target="../embeddings/oleObject6.bin"/><Relationship Id="rId3" Type="http://schemas.openxmlformats.org/officeDocument/2006/relationships/oleObject" Target="../embeddings/oleObject5.bin"/><Relationship Id="rId2" Type="http://schemas.openxmlformats.org/officeDocument/2006/relationships/image" Target="../media/image2.jpe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6" Type="http://schemas.openxmlformats.org/officeDocument/2006/relationships/slideLayout" Target="../slideLayouts/slideLayout16.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12.xml"/><Relationship Id="rId2" Type="http://schemas.openxmlformats.org/officeDocument/2006/relationships/image" Target="../media/image2.jpeg"/><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5" Type="http://schemas.openxmlformats.org/officeDocument/2006/relationships/notesSlide" Target="../notesSlides/notesSlide22.xml"/><Relationship Id="rId4" Type="http://schemas.openxmlformats.org/officeDocument/2006/relationships/vmlDrawing" Target="../drawings/vmlDrawing3.vml"/><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oleObject" Target="../embeddings/oleObject7.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7" Type="http://schemas.openxmlformats.org/officeDocument/2006/relationships/slideLayout" Target="../slideLayouts/slideLayout14.xml"/><Relationship Id="rId6" Type="http://schemas.openxmlformats.org/officeDocument/2006/relationships/audio" Target="../media/audio4.wav"/><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32.xml.rels><?xml version="1.0" encoding="UTF-8" standalone="yes"?>
<Relationships xmlns="http://schemas.openxmlformats.org/package/2006/relationships"><Relationship Id="rId8" Type="http://schemas.openxmlformats.org/officeDocument/2006/relationships/notesSlide" Target="../notesSlides/notesSlide25.xml"/><Relationship Id="rId7" Type="http://schemas.openxmlformats.org/officeDocument/2006/relationships/slideLayout" Target="../slideLayouts/slideLayout7.xml"/><Relationship Id="rId6" Type="http://schemas.openxmlformats.org/officeDocument/2006/relationships/image" Target="../media/image2.jpeg"/><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audio" Target="../media/audio5.wav"/></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36.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37.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vmlDrawing" Target="../drawings/vmlDrawing4.vml"/><Relationship Id="rId3" Type="http://schemas.openxmlformats.org/officeDocument/2006/relationships/slideLayout" Target="../slideLayouts/slideLayout7.xml"/><Relationship Id="rId2" Type="http://schemas.openxmlformats.org/officeDocument/2006/relationships/image" Target="../media/image5.wmf"/><Relationship Id="rId1" Type="http://schemas.openxmlformats.org/officeDocument/2006/relationships/oleObject" Target="../embeddings/oleObject8.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audio" Target="../media/audio2.wav"/></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png"/></Relationships>
</file>

<file path=ppt/slides/_rels/slide4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9.jpeg"/><Relationship Id="rId3" Type="http://schemas.openxmlformats.org/officeDocument/2006/relationships/hyperlink" Target="http://image.baidu.com/i?ct=503316480&amp;z=0&amp;tn=baiduimagedetail&amp;word=%CB%E9%CA%AF&amp;in=5&amp;cl=2&amp;cm=1&amp;sc=0&amp;lm=-1&amp;pn=4&amp;rn=1" TargetMode="External"/><Relationship Id="rId2" Type="http://schemas.openxmlformats.org/officeDocument/2006/relationships/image" Target="../media/image8.jpeg"/><Relationship Id="rId1" Type="http://schemas.openxmlformats.org/officeDocument/2006/relationships/hyperlink" Target="http://smlbsy.cn.china.cn/op/SellInfoDetail/selinfid/1013656565/index.htm" TargetMode="External"/></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27.xml"/><Relationship Id="rId4" Type="http://schemas.openxmlformats.org/officeDocument/2006/relationships/slideLayout" Target="../slideLayouts/slideLayout2.xml"/><Relationship Id="rId3" Type="http://schemas.openxmlformats.org/officeDocument/2006/relationships/audio" Target="../media/audio6.wav"/><Relationship Id="rId2" Type="http://schemas.openxmlformats.org/officeDocument/2006/relationships/image" Target="../media/image10.GIF"/><Relationship Id="rId1" Type="http://schemas.openxmlformats.org/officeDocument/2006/relationships/slide" Target="slide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6.xml.rels><?xml version="1.0" encoding="UTF-8" standalone="yes"?>
<Relationships xmlns="http://schemas.openxmlformats.org/package/2006/relationships"><Relationship Id="rId4" Type="http://schemas.openxmlformats.org/officeDocument/2006/relationships/vmlDrawing" Target="../drawings/vmlDrawing5.vml"/><Relationship Id="rId3" Type="http://schemas.openxmlformats.org/officeDocument/2006/relationships/slideLayout" Target="../slideLayouts/slideLayout2.xml"/><Relationship Id="rId2" Type="http://schemas.openxmlformats.org/officeDocument/2006/relationships/image" Target="../media/image11.wmf"/><Relationship Id="rId1" Type="http://schemas.openxmlformats.org/officeDocument/2006/relationships/oleObject" Target="../embeddings/oleObject9.bin"/></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2.pn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3.jpe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image" Target="../media/image15.jpe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audio" Target="../media/audio3.wav"/></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7.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7.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矩形 79873"/>
          <p:cNvSpPr/>
          <p:nvPr/>
        </p:nvSpPr>
        <p:spPr>
          <a:xfrm>
            <a:off x="3648075" y="6400800"/>
            <a:ext cx="2895600" cy="457200"/>
          </a:xfrm>
          <a:prstGeom prst="rect">
            <a:avLst/>
          </a:prstGeom>
          <a:noFill/>
          <a:ln w="9525">
            <a:noFill/>
          </a:ln>
        </p:spPr>
        <p:txBody>
          <a:bodyPr/>
          <a:lstStyle/>
          <a:p>
            <a:pPr lvl="0" algn="ctr">
              <a:buClr>
                <a:srgbClr val="000000"/>
              </a:buClr>
            </a:pPr>
            <a:endParaRPr lang="zh-CN" altLang="en-US" sz="1400" dirty="0">
              <a:latin typeface="Times New Roman" panose="02020603050405020304" pitchFamily="18" charset="0"/>
              <a:ea typeface="宋体" panose="02010600030101010101" pitchFamily="2" charset="-122"/>
            </a:endParaRPr>
          </a:p>
        </p:txBody>
      </p:sp>
      <p:sp>
        <p:nvSpPr>
          <p:cNvPr id="79875" name="矩形 79874"/>
          <p:cNvSpPr/>
          <p:nvPr/>
        </p:nvSpPr>
        <p:spPr>
          <a:xfrm>
            <a:off x="4648200" y="6248400"/>
            <a:ext cx="2895600" cy="457200"/>
          </a:xfrm>
          <a:prstGeom prst="rect">
            <a:avLst/>
          </a:prstGeom>
          <a:noFill/>
          <a:ln w="9525">
            <a:noFill/>
          </a:ln>
        </p:spPr>
        <p:txBody>
          <a:bodyPr/>
          <a:lstStyle/>
          <a:p>
            <a:pPr lvl="0" algn="ctr">
              <a:buClr>
                <a:srgbClr val="000000"/>
              </a:buClr>
            </a:pPr>
            <a:endParaRPr lang="zh-CN" altLang="en-US" sz="1400" dirty="0">
              <a:latin typeface="Times New Roman" panose="02020603050405020304" pitchFamily="18" charset="0"/>
              <a:ea typeface="宋体" panose="02010600030101010101" pitchFamily="2" charset="-122"/>
            </a:endParaRPr>
          </a:p>
        </p:txBody>
      </p:sp>
      <p:sp>
        <p:nvSpPr>
          <p:cNvPr id="79876" name="矩形 79875"/>
          <p:cNvSpPr/>
          <p:nvPr/>
        </p:nvSpPr>
        <p:spPr>
          <a:xfrm>
            <a:off x="1563370" y="2294255"/>
            <a:ext cx="8430895" cy="1271270"/>
          </a:xfrm>
          <a:prstGeom prst="rect">
            <a:avLst/>
          </a:prstGeom>
        </p:spPr>
        <p:txBody>
          <a:bodyPr wrap="none" fromWordArt="1">
            <a:prstTxWarp prst="textPlain">
              <a:avLst>
                <a:gd name="adj" fmla="val 50000"/>
              </a:avLst>
            </a:prstTxWarp>
            <a:normAutofit/>
          </a:bodyPr>
          <a:lstStyle/>
          <a:p>
            <a:pPr algn="l"/>
            <a:endParaRPr lang="en-US" altLang="zh-CN" sz="2000" b="1">
              <a:solidFill>
                <a:srgbClr val="000000"/>
              </a:solidFill>
              <a:effectLst/>
              <a:latin typeface="华文楷体" panose="02010600040101010101" pitchFamily="2" charset="-122"/>
            </a:endParaRPr>
          </a:p>
          <a:p>
            <a:pPr algn="l"/>
            <a:r>
              <a:rPr lang="zh-CN" altLang="en-US" sz="2000" b="1">
                <a:solidFill>
                  <a:srgbClr val="000000"/>
                </a:solidFill>
                <a:effectLst/>
                <a:latin typeface="华文楷体" panose="02010600040101010101" pitchFamily="2" charset="-122"/>
              </a:rPr>
              <a:t>　混凝土的选择与应用</a:t>
            </a:r>
            <a:endParaRPr lang="zh-CN" altLang="en-US" sz="2000" b="1">
              <a:solidFill>
                <a:srgbClr val="000000"/>
              </a:solidFill>
              <a:effectLst/>
              <a:latin typeface="华文楷体" panose="02010600040101010101" pitchFamily="2" charset="-122"/>
            </a:endParaRPr>
          </a:p>
        </p:txBody>
      </p:sp>
      <p:sp>
        <p:nvSpPr>
          <p:cNvPr id="2" name="文本框 1"/>
          <p:cNvSpPr txBox="1"/>
          <p:nvPr/>
        </p:nvSpPr>
        <p:spPr>
          <a:xfrm>
            <a:off x="4171950" y="4399915"/>
            <a:ext cx="5100320" cy="645160"/>
          </a:xfrm>
          <a:prstGeom prst="rect">
            <a:avLst/>
          </a:prstGeom>
          <a:noFill/>
        </p:spPr>
        <p:txBody>
          <a:bodyPr wrap="none" rtlCol="0">
            <a:spAutoFit/>
          </a:bodyPr>
          <a:p>
            <a:r>
              <a:rPr lang="en-US" altLang="zh-CN" sz="3600"/>
              <a:t>3.2  </a:t>
            </a:r>
            <a:r>
              <a:rPr lang="zh-CN" altLang="en-US" sz="3600"/>
              <a:t>普通混凝土组成材料</a:t>
            </a:r>
            <a:endParaRPr lang="zh-CN" altLang="en-US" sz="360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32" fill="hold" nodeType="clickEffect">
                                  <p:stCondLst>
                                    <p:cond delay="0"/>
                                  </p:stCondLst>
                                  <p:childTnLst>
                                    <p:set>
                                      <p:cBhvr>
                                        <p:cTn id="6" dur="1" fill="hold">
                                          <p:stCondLst>
                                            <p:cond delay="0"/>
                                          </p:stCondLst>
                                        </p:cTn>
                                        <p:tgtEl>
                                          <p:spTgt spid="79876"/>
                                        </p:tgtEl>
                                        <p:attrNameLst>
                                          <p:attrName>style.visibility</p:attrName>
                                        </p:attrNameLst>
                                      </p:cBhvr>
                                      <p:to>
                                        <p:strVal val="visible"/>
                                      </p:to>
                                    </p:set>
                                    <p:animEffect transition="in" filter="plus(out)">
                                      <p:cBhvr>
                                        <p:cTn id="7" dur="2000"/>
                                        <p:tgtEl>
                                          <p:spTgt spid="7987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矩形 117761"/>
          <p:cNvSpPr/>
          <p:nvPr/>
        </p:nvSpPr>
        <p:spPr>
          <a:xfrm>
            <a:off x="549593" y="404813"/>
            <a:ext cx="7273925" cy="57912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3200" b="1" dirty="0">
                <a:latin typeface="楷体_GB2312" pitchFamily="49" charset="-122"/>
                <a:ea typeface="楷体_GB2312" pitchFamily="49" charset="-122"/>
                <a:cs typeface="+mn-ea"/>
              </a:rPr>
              <a:t>3、</a:t>
            </a:r>
            <a:r>
              <a:rPr lang="zh-CN" altLang="en-US" sz="3200" b="1" dirty="0">
                <a:latin typeface="楷体_GB2312" pitchFamily="49" charset="-122"/>
                <a:ea typeface="楷体_GB2312" pitchFamily="49" charset="-122"/>
              </a:rPr>
              <a:t>砂的颗粒级配及粗细程度</a:t>
            </a:r>
            <a:endParaRPr lang="zh-CN" altLang="en-US" sz="3200" b="1" dirty="0">
              <a:latin typeface="楷体_GB2312" pitchFamily="49" charset="-122"/>
              <a:ea typeface="楷体_GB2312" pitchFamily="49" charset="-122"/>
            </a:endParaRPr>
          </a:p>
        </p:txBody>
      </p:sp>
      <p:sp>
        <p:nvSpPr>
          <p:cNvPr id="117763" name="矩形 117762"/>
          <p:cNvSpPr/>
          <p:nvPr/>
        </p:nvSpPr>
        <p:spPr>
          <a:xfrm>
            <a:off x="1027113" y="1371600"/>
            <a:ext cx="7273925"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a:t>
            </a:r>
            <a:r>
              <a:rPr lang="en-US" altLang="zh-CN" sz="2800" b="1">
                <a:latin typeface="楷体_GB2312" pitchFamily="49" charset="-122"/>
                <a:ea typeface="楷体_GB2312" pitchFamily="49" charset="-122"/>
              </a:rPr>
              <a:t>1</a:t>
            </a:r>
            <a:r>
              <a:rPr lang="zh-CN" altLang="en-US" sz="2800" b="1" dirty="0">
                <a:latin typeface="楷体_GB2312" pitchFamily="49" charset="-122"/>
                <a:ea typeface="楷体_GB2312" pitchFamily="49" charset="-122"/>
              </a:rPr>
              <a:t>）颗粒级配</a:t>
            </a:r>
            <a:endParaRPr lang="zh-CN" altLang="en-US" sz="2800" b="1" dirty="0">
              <a:latin typeface="楷体_GB2312" pitchFamily="49" charset="-122"/>
              <a:ea typeface="楷体_GB2312" pitchFamily="49" charset="-122"/>
            </a:endParaRPr>
          </a:p>
        </p:txBody>
      </p:sp>
      <p:sp>
        <p:nvSpPr>
          <p:cNvPr id="117764" name="矩形 117763"/>
          <p:cNvSpPr/>
          <p:nvPr/>
        </p:nvSpPr>
        <p:spPr>
          <a:xfrm>
            <a:off x="1190308" y="1893253"/>
            <a:ext cx="7273925"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定义：</a:t>
            </a:r>
            <a:endParaRPr lang="zh-CN" altLang="en-US" sz="2800" b="1" dirty="0">
              <a:latin typeface="楷体_GB2312" pitchFamily="49" charset="-122"/>
              <a:ea typeface="楷体_GB2312" pitchFamily="49" charset="-122"/>
            </a:endParaRPr>
          </a:p>
        </p:txBody>
      </p:sp>
      <p:sp>
        <p:nvSpPr>
          <p:cNvPr id="117765" name="矩形 117764"/>
          <p:cNvSpPr/>
          <p:nvPr/>
        </p:nvSpPr>
        <p:spPr>
          <a:xfrm>
            <a:off x="1149033" y="2986088"/>
            <a:ext cx="7273925"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讨论与分析</a:t>
            </a:r>
            <a:endParaRPr lang="zh-CN" altLang="en-US" sz="2800" b="1" dirty="0">
              <a:latin typeface="楷体_GB2312" pitchFamily="49" charset="-122"/>
              <a:ea typeface="楷体_GB2312" pitchFamily="49" charset="-122"/>
            </a:endParaRPr>
          </a:p>
        </p:txBody>
      </p:sp>
      <p:sp>
        <p:nvSpPr>
          <p:cNvPr id="117766" name="矩形 117765"/>
          <p:cNvSpPr/>
          <p:nvPr/>
        </p:nvSpPr>
        <p:spPr>
          <a:xfrm>
            <a:off x="1957070" y="2415540"/>
            <a:ext cx="7273925" cy="570865"/>
          </a:xfrm>
          <a:prstGeom prst="rect">
            <a:avLst/>
          </a:prstGeom>
          <a:noFill/>
          <a:ln w="9525">
            <a:noFill/>
          </a:ln>
        </p:spPr>
        <p:txBody>
          <a:bodyPr>
            <a:spAutoFit/>
          </a:bodyPr>
          <a:lstStyle/>
          <a:p>
            <a:pPr lvl="0">
              <a:lnSpc>
                <a:spcPct val="130000"/>
              </a:lnSpc>
              <a:spcBef>
                <a:spcPct val="20000"/>
              </a:spcBef>
              <a:buClr>
                <a:schemeClr val="hlink"/>
              </a:buClr>
              <a:buSzPct val="60000"/>
              <a:buFont typeface="Wingdings" panose="05000000000000000000" pitchFamily="2" charset="2"/>
              <a:buNone/>
            </a:pPr>
            <a:r>
              <a:rPr lang="zh-CN" altLang="en-US" sz="2400" b="1" dirty="0">
                <a:latin typeface="Arial" panose="020B0604020202020204" pitchFamily="34" charset="0"/>
                <a:ea typeface="楷体_GB2312" pitchFamily="49" charset="-122"/>
              </a:rPr>
              <a:t>是指粒径不同的砂粒互相搭配的情况。</a:t>
            </a:r>
            <a:endParaRPr lang="zh-CN" altLang="en-US" sz="2400" b="1" dirty="0">
              <a:latin typeface="Arial" panose="020B0604020202020204" pitchFamily="34" charset="0"/>
              <a:ea typeface="楷体_GB2312" pitchFamily="49" charset="-122"/>
            </a:endParaRPr>
          </a:p>
        </p:txBody>
      </p:sp>
      <p:sp>
        <p:nvSpPr>
          <p:cNvPr id="117767" name="动作按钮: 前进或下一项 117766">
            <a:hlinkClick r:id="" action="ppaction://hlinkshowjump?jump=nextslide"/>
          </p:cNvPr>
          <p:cNvSpPr/>
          <p:nvPr/>
        </p:nvSpPr>
        <p:spPr>
          <a:xfrm>
            <a:off x="5086350" y="-531812"/>
            <a:ext cx="1944688" cy="431800"/>
          </a:xfrm>
          <a:prstGeom prst="actionButtonForwardNext">
            <a:avLst/>
          </a:prstGeom>
          <a:noFill/>
          <a:ln w="9525">
            <a:noFill/>
          </a:ln>
        </p:spPr>
        <p:txBody>
          <a:bodyPr wrap="none" anchor="ctr"/>
          <a:lstStyle/>
          <a:p>
            <a:pPr lvl="0" algn="ctr"/>
            <a:endParaRPr lang="zh-CN" altLang="en-US" dirty="0">
              <a:latin typeface="Tahoma" panose="020B0604030504040204" pitchFamily="34" charset="0"/>
              <a:ea typeface="宋体" panose="02010600030101010101" pitchFamily="2" charset="-122"/>
            </a:endParaRPr>
          </a:p>
        </p:txBody>
      </p:sp>
      <p:sp>
        <p:nvSpPr>
          <p:cNvPr id="117768" name="动作按钮: 前进或下一项 117767">
            <a:hlinkClick r:id="" action="ppaction://hlinkshowjump?jump=nextslide"/>
          </p:cNvPr>
          <p:cNvSpPr/>
          <p:nvPr/>
        </p:nvSpPr>
        <p:spPr>
          <a:xfrm>
            <a:off x="5014913" y="-531812"/>
            <a:ext cx="2087562" cy="431800"/>
          </a:xfrm>
          <a:prstGeom prst="actionButtonForwardNext">
            <a:avLst/>
          </a:prstGeom>
          <a:noFill/>
          <a:ln w="9525">
            <a:noFill/>
          </a:ln>
        </p:spPr>
        <p:txBody>
          <a:bodyPr/>
          <a:lstStyle/>
          <a:p>
            <a:endParaRPr lang="zh-CN" altLang="en-US"/>
          </a:p>
        </p:txBody>
      </p:sp>
      <p:sp>
        <p:nvSpPr>
          <p:cNvPr id="117769" name="矩形 117768"/>
          <p:cNvSpPr/>
          <p:nvPr/>
        </p:nvSpPr>
        <p:spPr>
          <a:xfrm>
            <a:off x="1919288" y="4292600"/>
            <a:ext cx="2305050" cy="2378075"/>
          </a:xfrm>
          <a:prstGeom prst="rect">
            <a:avLst/>
          </a:prstGeom>
          <a:solidFill>
            <a:srgbClr val="FF6600"/>
          </a:solidFill>
          <a:ln w="22225" cap="flat" cmpd="sng">
            <a:solidFill>
              <a:schemeClr val="bg1"/>
            </a:solidFill>
            <a:prstDash val="solid"/>
            <a:miter/>
            <a:headEnd type="none" w="med" len="med"/>
            <a:tailEnd type="none" w="med" len="med"/>
          </a:ln>
        </p:spPr>
        <p:txBody>
          <a:bodyPr/>
          <a:lstStyle/>
          <a:p>
            <a:endParaRPr lang="zh-CN" altLang="en-US"/>
          </a:p>
        </p:txBody>
      </p:sp>
      <p:grpSp>
        <p:nvGrpSpPr>
          <p:cNvPr id="117770" name="组合 117769"/>
          <p:cNvGrpSpPr/>
          <p:nvPr/>
        </p:nvGrpSpPr>
        <p:grpSpPr>
          <a:xfrm>
            <a:off x="1919288" y="4222750"/>
            <a:ext cx="2297112" cy="2393950"/>
            <a:chOff x="839" y="2534"/>
            <a:chExt cx="2313" cy="1679"/>
          </a:xfrm>
        </p:grpSpPr>
        <p:sp>
          <p:nvSpPr>
            <p:cNvPr id="117771" name="任意多边形 117770"/>
            <p:cNvSpPr/>
            <p:nvPr/>
          </p:nvSpPr>
          <p:spPr>
            <a:xfrm rot="1227811">
              <a:off x="1667" y="3543"/>
              <a:ext cx="797" cy="649"/>
            </a:xfrm>
            <a:custGeom>
              <a:avLst/>
              <a:gdLst/>
              <a:ahLst/>
              <a:cxnLst/>
              <a:rect l="0" t="0" r="0" b="0"/>
              <a:pathLst>
                <a:path w="1036" h="786">
                  <a:moveTo>
                    <a:pt x="613" y="60"/>
                  </a:moveTo>
                  <a:cubicBezTo>
                    <a:pt x="477" y="120"/>
                    <a:pt x="46" y="348"/>
                    <a:pt x="23" y="469"/>
                  </a:cubicBezTo>
                  <a:cubicBezTo>
                    <a:pt x="0" y="590"/>
                    <a:pt x="318" y="786"/>
                    <a:pt x="477" y="786"/>
                  </a:cubicBezTo>
                  <a:cubicBezTo>
                    <a:pt x="636" y="786"/>
                    <a:pt x="916" y="582"/>
                    <a:pt x="976" y="469"/>
                  </a:cubicBezTo>
                  <a:cubicBezTo>
                    <a:pt x="1036" y="356"/>
                    <a:pt x="901" y="174"/>
                    <a:pt x="840" y="106"/>
                  </a:cubicBezTo>
                  <a:cubicBezTo>
                    <a:pt x="779" y="38"/>
                    <a:pt x="749" y="0"/>
                    <a:pt x="61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2" name="任意多边形 117771"/>
            <p:cNvSpPr/>
            <p:nvPr/>
          </p:nvSpPr>
          <p:spPr>
            <a:xfrm>
              <a:off x="2360" y="2554"/>
              <a:ext cx="745"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3" name="任意多边形 117772"/>
            <p:cNvSpPr/>
            <p:nvPr/>
          </p:nvSpPr>
          <p:spPr>
            <a:xfrm>
              <a:off x="2397" y="3642"/>
              <a:ext cx="742" cy="5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4" name="任意多边形 117773"/>
            <p:cNvSpPr/>
            <p:nvPr/>
          </p:nvSpPr>
          <p:spPr>
            <a:xfrm>
              <a:off x="877" y="3574"/>
              <a:ext cx="778" cy="634"/>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5" name="任意多边形 117774"/>
            <p:cNvSpPr/>
            <p:nvPr/>
          </p:nvSpPr>
          <p:spPr>
            <a:xfrm>
              <a:off x="839" y="2567"/>
              <a:ext cx="668" cy="4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6" name="任意多边形 117775"/>
            <p:cNvSpPr/>
            <p:nvPr/>
          </p:nvSpPr>
          <p:spPr>
            <a:xfrm>
              <a:off x="1469" y="2534"/>
              <a:ext cx="894"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7" name="任意多边形 117776"/>
            <p:cNvSpPr/>
            <p:nvPr/>
          </p:nvSpPr>
          <p:spPr>
            <a:xfrm>
              <a:off x="839" y="2990"/>
              <a:ext cx="762" cy="61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8" name="任意多边形 117777"/>
            <p:cNvSpPr/>
            <p:nvPr/>
          </p:nvSpPr>
          <p:spPr>
            <a:xfrm>
              <a:off x="2360" y="3071"/>
              <a:ext cx="792" cy="604"/>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79" name="任意多边形 117778"/>
            <p:cNvSpPr/>
            <p:nvPr/>
          </p:nvSpPr>
          <p:spPr>
            <a:xfrm>
              <a:off x="1544" y="3037"/>
              <a:ext cx="843" cy="63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grpSp>
      <p:sp>
        <p:nvSpPr>
          <p:cNvPr id="117780" name="矩形 117779"/>
          <p:cNvSpPr/>
          <p:nvPr/>
        </p:nvSpPr>
        <p:spPr>
          <a:xfrm>
            <a:off x="4656138" y="4221163"/>
            <a:ext cx="2305050" cy="2378075"/>
          </a:xfrm>
          <a:prstGeom prst="rect">
            <a:avLst/>
          </a:prstGeom>
          <a:solidFill>
            <a:srgbClr val="FF6600"/>
          </a:solidFill>
          <a:ln w="22225" cap="flat" cmpd="sng">
            <a:solidFill>
              <a:schemeClr val="bg1"/>
            </a:solidFill>
            <a:prstDash val="solid"/>
            <a:miter/>
            <a:headEnd type="none" w="med" len="med"/>
            <a:tailEnd type="none" w="med" len="med"/>
          </a:ln>
        </p:spPr>
        <p:txBody>
          <a:bodyPr/>
          <a:lstStyle/>
          <a:p>
            <a:endParaRPr lang="zh-CN" altLang="en-US"/>
          </a:p>
        </p:txBody>
      </p:sp>
      <p:grpSp>
        <p:nvGrpSpPr>
          <p:cNvPr id="117781" name="组合 117780"/>
          <p:cNvGrpSpPr/>
          <p:nvPr/>
        </p:nvGrpSpPr>
        <p:grpSpPr>
          <a:xfrm>
            <a:off x="4656138" y="4151313"/>
            <a:ext cx="2297112" cy="2393950"/>
            <a:chOff x="839" y="2534"/>
            <a:chExt cx="2313" cy="1679"/>
          </a:xfrm>
        </p:grpSpPr>
        <p:sp>
          <p:nvSpPr>
            <p:cNvPr id="117782" name="任意多边形 117781"/>
            <p:cNvSpPr/>
            <p:nvPr/>
          </p:nvSpPr>
          <p:spPr>
            <a:xfrm rot="1227811">
              <a:off x="1667" y="3543"/>
              <a:ext cx="797" cy="649"/>
            </a:xfrm>
            <a:custGeom>
              <a:avLst/>
              <a:gdLst/>
              <a:ahLst/>
              <a:cxnLst/>
              <a:rect l="0" t="0" r="0" b="0"/>
              <a:pathLst>
                <a:path w="1036" h="786">
                  <a:moveTo>
                    <a:pt x="613" y="60"/>
                  </a:moveTo>
                  <a:cubicBezTo>
                    <a:pt x="477" y="120"/>
                    <a:pt x="46" y="348"/>
                    <a:pt x="23" y="469"/>
                  </a:cubicBezTo>
                  <a:cubicBezTo>
                    <a:pt x="0" y="590"/>
                    <a:pt x="318" y="786"/>
                    <a:pt x="477" y="786"/>
                  </a:cubicBezTo>
                  <a:cubicBezTo>
                    <a:pt x="636" y="786"/>
                    <a:pt x="916" y="582"/>
                    <a:pt x="976" y="469"/>
                  </a:cubicBezTo>
                  <a:cubicBezTo>
                    <a:pt x="1036" y="356"/>
                    <a:pt x="901" y="174"/>
                    <a:pt x="840" y="106"/>
                  </a:cubicBezTo>
                  <a:cubicBezTo>
                    <a:pt x="779" y="38"/>
                    <a:pt x="749" y="0"/>
                    <a:pt x="61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3" name="任意多边形 117782"/>
            <p:cNvSpPr/>
            <p:nvPr/>
          </p:nvSpPr>
          <p:spPr>
            <a:xfrm>
              <a:off x="2360" y="2554"/>
              <a:ext cx="745"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4" name="任意多边形 117783"/>
            <p:cNvSpPr/>
            <p:nvPr/>
          </p:nvSpPr>
          <p:spPr>
            <a:xfrm>
              <a:off x="2397" y="3642"/>
              <a:ext cx="742" cy="5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5" name="任意多边形 117784"/>
            <p:cNvSpPr/>
            <p:nvPr/>
          </p:nvSpPr>
          <p:spPr>
            <a:xfrm>
              <a:off x="877" y="3574"/>
              <a:ext cx="778" cy="634"/>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6" name="任意多边形 117785"/>
            <p:cNvSpPr/>
            <p:nvPr/>
          </p:nvSpPr>
          <p:spPr>
            <a:xfrm>
              <a:off x="839" y="2567"/>
              <a:ext cx="668" cy="4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7" name="任意多边形 117786"/>
            <p:cNvSpPr/>
            <p:nvPr/>
          </p:nvSpPr>
          <p:spPr>
            <a:xfrm>
              <a:off x="1469" y="2534"/>
              <a:ext cx="894"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8" name="任意多边形 117787"/>
            <p:cNvSpPr/>
            <p:nvPr/>
          </p:nvSpPr>
          <p:spPr>
            <a:xfrm>
              <a:off x="839" y="2990"/>
              <a:ext cx="762" cy="61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89" name="任意多边形 117788"/>
            <p:cNvSpPr/>
            <p:nvPr/>
          </p:nvSpPr>
          <p:spPr>
            <a:xfrm>
              <a:off x="2360" y="3071"/>
              <a:ext cx="792" cy="604"/>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0" name="任意多边形 117789"/>
            <p:cNvSpPr/>
            <p:nvPr/>
          </p:nvSpPr>
          <p:spPr>
            <a:xfrm>
              <a:off x="1544" y="3037"/>
              <a:ext cx="843" cy="63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grpSp>
      <p:sp>
        <p:nvSpPr>
          <p:cNvPr id="117791" name="矩形 117790"/>
          <p:cNvSpPr/>
          <p:nvPr/>
        </p:nvSpPr>
        <p:spPr>
          <a:xfrm>
            <a:off x="7391400" y="4221163"/>
            <a:ext cx="2305050" cy="2378075"/>
          </a:xfrm>
          <a:prstGeom prst="rect">
            <a:avLst/>
          </a:prstGeom>
          <a:solidFill>
            <a:srgbClr val="FF6600"/>
          </a:solidFill>
          <a:ln w="22225" cap="flat" cmpd="sng">
            <a:solidFill>
              <a:schemeClr val="bg1"/>
            </a:solidFill>
            <a:prstDash val="solid"/>
            <a:miter/>
            <a:headEnd type="none" w="med" len="med"/>
            <a:tailEnd type="none" w="med" len="med"/>
          </a:ln>
        </p:spPr>
        <p:txBody>
          <a:bodyPr/>
          <a:lstStyle/>
          <a:p>
            <a:endParaRPr lang="zh-CN" altLang="en-US"/>
          </a:p>
        </p:txBody>
      </p:sp>
      <p:grpSp>
        <p:nvGrpSpPr>
          <p:cNvPr id="117792" name="组合 117791"/>
          <p:cNvGrpSpPr/>
          <p:nvPr/>
        </p:nvGrpSpPr>
        <p:grpSpPr>
          <a:xfrm>
            <a:off x="7391400" y="4221163"/>
            <a:ext cx="2368550" cy="2393950"/>
            <a:chOff x="839" y="2534"/>
            <a:chExt cx="2313" cy="1679"/>
          </a:xfrm>
        </p:grpSpPr>
        <p:sp>
          <p:nvSpPr>
            <p:cNvPr id="117793" name="任意多边形 117792"/>
            <p:cNvSpPr/>
            <p:nvPr/>
          </p:nvSpPr>
          <p:spPr>
            <a:xfrm rot="1227811">
              <a:off x="1667" y="3543"/>
              <a:ext cx="797" cy="649"/>
            </a:xfrm>
            <a:custGeom>
              <a:avLst/>
              <a:gdLst/>
              <a:ahLst/>
              <a:cxnLst/>
              <a:rect l="0" t="0" r="0" b="0"/>
              <a:pathLst>
                <a:path w="1036" h="786">
                  <a:moveTo>
                    <a:pt x="613" y="60"/>
                  </a:moveTo>
                  <a:cubicBezTo>
                    <a:pt x="477" y="120"/>
                    <a:pt x="46" y="348"/>
                    <a:pt x="23" y="469"/>
                  </a:cubicBezTo>
                  <a:cubicBezTo>
                    <a:pt x="0" y="590"/>
                    <a:pt x="318" y="786"/>
                    <a:pt x="477" y="786"/>
                  </a:cubicBezTo>
                  <a:cubicBezTo>
                    <a:pt x="636" y="786"/>
                    <a:pt x="916" y="582"/>
                    <a:pt x="976" y="469"/>
                  </a:cubicBezTo>
                  <a:cubicBezTo>
                    <a:pt x="1036" y="356"/>
                    <a:pt x="901" y="174"/>
                    <a:pt x="840" y="106"/>
                  </a:cubicBezTo>
                  <a:cubicBezTo>
                    <a:pt x="779" y="38"/>
                    <a:pt x="749" y="0"/>
                    <a:pt x="61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4" name="任意多边形 117793"/>
            <p:cNvSpPr/>
            <p:nvPr/>
          </p:nvSpPr>
          <p:spPr>
            <a:xfrm>
              <a:off x="2360" y="2554"/>
              <a:ext cx="745"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5" name="任意多边形 117794"/>
            <p:cNvSpPr/>
            <p:nvPr/>
          </p:nvSpPr>
          <p:spPr>
            <a:xfrm>
              <a:off x="2397" y="3642"/>
              <a:ext cx="742" cy="5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6" name="任意多边形 117795"/>
            <p:cNvSpPr/>
            <p:nvPr/>
          </p:nvSpPr>
          <p:spPr>
            <a:xfrm>
              <a:off x="877" y="3574"/>
              <a:ext cx="778" cy="634"/>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7" name="任意多边形 117796"/>
            <p:cNvSpPr/>
            <p:nvPr/>
          </p:nvSpPr>
          <p:spPr>
            <a:xfrm>
              <a:off x="839" y="2567"/>
              <a:ext cx="668" cy="471"/>
            </a:xfrm>
            <a:custGeom>
              <a:avLst/>
              <a:gdLst/>
              <a:ahLst/>
              <a:cxnLst/>
              <a:rect l="0" t="0" r="0" b="0"/>
              <a:pathLst>
                <a:path w="869" h="635">
                  <a:moveTo>
                    <a:pt x="355" y="15"/>
                  </a:moveTo>
                  <a:cubicBezTo>
                    <a:pt x="415" y="30"/>
                    <a:pt x="687" y="23"/>
                    <a:pt x="763" y="106"/>
                  </a:cubicBezTo>
                  <a:cubicBezTo>
                    <a:pt x="839" y="189"/>
                    <a:pt x="869" y="431"/>
                    <a:pt x="809" y="514"/>
                  </a:cubicBezTo>
                  <a:cubicBezTo>
                    <a:pt x="749" y="597"/>
                    <a:pt x="529" y="635"/>
                    <a:pt x="401" y="605"/>
                  </a:cubicBezTo>
                  <a:cubicBezTo>
                    <a:pt x="273" y="575"/>
                    <a:pt x="76" y="424"/>
                    <a:pt x="38" y="333"/>
                  </a:cubicBezTo>
                  <a:cubicBezTo>
                    <a:pt x="0" y="242"/>
                    <a:pt x="114" y="114"/>
                    <a:pt x="174" y="61"/>
                  </a:cubicBezTo>
                  <a:cubicBezTo>
                    <a:pt x="234" y="8"/>
                    <a:pt x="371" y="23"/>
                    <a:pt x="401" y="15"/>
                  </a:cubicBezTo>
                  <a:cubicBezTo>
                    <a:pt x="431" y="7"/>
                    <a:pt x="295" y="0"/>
                    <a:pt x="355" y="15"/>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8" name="任意多边形 117797"/>
            <p:cNvSpPr/>
            <p:nvPr/>
          </p:nvSpPr>
          <p:spPr>
            <a:xfrm>
              <a:off x="1469" y="2534"/>
              <a:ext cx="894" cy="565"/>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799" name="任意多边形 117798"/>
            <p:cNvSpPr/>
            <p:nvPr/>
          </p:nvSpPr>
          <p:spPr>
            <a:xfrm>
              <a:off x="839" y="2990"/>
              <a:ext cx="762" cy="61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0" name="任意多边形 117799"/>
            <p:cNvSpPr/>
            <p:nvPr/>
          </p:nvSpPr>
          <p:spPr>
            <a:xfrm>
              <a:off x="2360" y="3071"/>
              <a:ext cx="792" cy="604"/>
            </a:xfrm>
            <a:custGeom>
              <a:avLst/>
              <a:gdLst/>
              <a:ahLst/>
              <a:cxnLst/>
              <a:rect l="0" t="0" r="0" b="0"/>
              <a:pathLst>
                <a:path w="983" h="763">
                  <a:moveTo>
                    <a:pt x="453" y="60"/>
                  </a:moveTo>
                  <a:cubicBezTo>
                    <a:pt x="370" y="120"/>
                    <a:pt x="0" y="309"/>
                    <a:pt x="0" y="422"/>
                  </a:cubicBezTo>
                  <a:cubicBezTo>
                    <a:pt x="0" y="535"/>
                    <a:pt x="302" y="717"/>
                    <a:pt x="453" y="740"/>
                  </a:cubicBezTo>
                  <a:cubicBezTo>
                    <a:pt x="604" y="763"/>
                    <a:pt x="831" y="657"/>
                    <a:pt x="907" y="559"/>
                  </a:cubicBezTo>
                  <a:cubicBezTo>
                    <a:pt x="983" y="461"/>
                    <a:pt x="975" y="233"/>
                    <a:pt x="907" y="150"/>
                  </a:cubicBezTo>
                  <a:cubicBezTo>
                    <a:pt x="839" y="67"/>
                    <a:pt x="574" y="75"/>
                    <a:pt x="499" y="60"/>
                  </a:cubicBezTo>
                  <a:cubicBezTo>
                    <a:pt x="424" y="45"/>
                    <a:pt x="536" y="0"/>
                    <a:pt x="453" y="60"/>
                  </a:cubicBezTo>
                  <a:close/>
                </a:path>
              </a:pathLst>
            </a:custGeom>
            <a:solidFill>
              <a:srgbClr val="0033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1" name="任意多边形 117800"/>
            <p:cNvSpPr/>
            <p:nvPr/>
          </p:nvSpPr>
          <p:spPr>
            <a:xfrm>
              <a:off x="1544" y="3037"/>
              <a:ext cx="843" cy="638"/>
            </a:xfrm>
            <a:custGeom>
              <a:avLst/>
              <a:gdLst/>
              <a:ahLst/>
              <a:cxnLst/>
              <a:rect l="0" t="0" r="0" b="0"/>
              <a:pathLst>
                <a:path w="952" h="764">
                  <a:moveTo>
                    <a:pt x="438" y="69"/>
                  </a:moveTo>
                  <a:cubicBezTo>
                    <a:pt x="332" y="114"/>
                    <a:pt x="60" y="189"/>
                    <a:pt x="30" y="295"/>
                  </a:cubicBezTo>
                  <a:cubicBezTo>
                    <a:pt x="0" y="401"/>
                    <a:pt x="121" y="644"/>
                    <a:pt x="257" y="704"/>
                  </a:cubicBezTo>
                  <a:cubicBezTo>
                    <a:pt x="393" y="764"/>
                    <a:pt x="740" y="741"/>
                    <a:pt x="846" y="658"/>
                  </a:cubicBezTo>
                  <a:cubicBezTo>
                    <a:pt x="952" y="575"/>
                    <a:pt x="922" y="311"/>
                    <a:pt x="892" y="205"/>
                  </a:cubicBezTo>
                  <a:cubicBezTo>
                    <a:pt x="862" y="99"/>
                    <a:pt x="741" y="46"/>
                    <a:pt x="665" y="23"/>
                  </a:cubicBezTo>
                  <a:cubicBezTo>
                    <a:pt x="589" y="0"/>
                    <a:pt x="544" y="24"/>
                    <a:pt x="438" y="69"/>
                  </a:cubicBezTo>
                  <a:close/>
                </a:path>
              </a:pathLst>
            </a:custGeom>
            <a:solidFill>
              <a:srgbClr val="1C1C1C">
                <a:alpha val="100000"/>
              </a:srgbClr>
            </a:solidFill>
            <a:ln w="9525" cap="flat" cmpd="sng">
              <a:solidFill>
                <a:schemeClr val="tx1"/>
              </a:solidFill>
              <a:prstDash val="solid"/>
              <a:headEnd type="none" w="med" len="med"/>
              <a:tailEnd type="none" w="med" len="med"/>
            </a:ln>
          </p:spPr>
          <p:txBody>
            <a:bodyPr/>
            <a:lstStyle/>
            <a:p>
              <a:endParaRPr lang="zh-CN" altLang="en-US"/>
            </a:p>
          </p:txBody>
        </p:sp>
      </p:grpSp>
      <p:grpSp>
        <p:nvGrpSpPr>
          <p:cNvPr id="117802" name="组合 117801"/>
          <p:cNvGrpSpPr/>
          <p:nvPr/>
        </p:nvGrpSpPr>
        <p:grpSpPr>
          <a:xfrm>
            <a:off x="5232400" y="4724400"/>
            <a:ext cx="1150938" cy="1152525"/>
            <a:chOff x="2699" y="-243"/>
            <a:chExt cx="1323" cy="1081"/>
          </a:xfrm>
        </p:grpSpPr>
        <p:sp>
          <p:nvSpPr>
            <p:cNvPr id="117803" name="任意多边形 117802"/>
            <p:cNvSpPr/>
            <p:nvPr/>
          </p:nvSpPr>
          <p:spPr>
            <a:xfrm>
              <a:off x="2699" y="-243"/>
              <a:ext cx="257" cy="24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4" name="任意多边形 117803"/>
            <p:cNvSpPr/>
            <p:nvPr/>
          </p:nvSpPr>
          <p:spPr>
            <a:xfrm>
              <a:off x="3659" y="-236"/>
              <a:ext cx="363" cy="416"/>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5" name="任意多边形 117804"/>
            <p:cNvSpPr/>
            <p:nvPr/>
          </p:nvSpPr>
          <p:spPr>
            <a:xfrm>
              <a:off x="2744" y="513"/>
              <a:ext cx="258" cy="325"/>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6" name="任意多边形 117805"/>
            <p:cNvSpPr/>
            <p:nvPr/>
          </p:nvSpPr>
          <p:spPr>
            <a:xfrm>
              <a:off x="3720" y="528"/>
              <a:ext cx="287" cy="257"/>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grpSp>
      <p:grpSp>
        <p:nvGrpSpPr>
          <p:cNvPr id="117807" name="组合 117806"/>
          <p:cNvGrpSpPr/>
          <p:nvPr/>
        </p:nvGrpSpPr>
        <p:grpSpPr>
          <a:xfrm>
            <a:off x="8056563" y="4868863"/>
            <a:ext cx="1150937" cy="1152525"/>
            <a:chOff x="2699" y="-243"/>
            <a:chExt cx="1323" cy="1081"/>
          </a:xfrm>
        </p:grpSpPr>
        <p:sp>
          <p:nvSpPr>
            <p:cNvPr id="117808" name="任意多边形 117807"/>
            <p:cNvSpPr/>
            <p:nvPr/>
          </p:nvSpPr>
          <p:spPr>
            <a:xfrm>
              <a:off x="2699" y="-243"/>
              <a:ext cx="257" cy="24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09" name="任意多边形 117808"/>
            <p:cNvSpPr/>
            <p:nvPr/>
          </p:nvSpPr>
          <p:spPr>
            <a:xfrm>
              <a:off x="3659" y="-236"/>
              <a:ext cx="363" cy="416"/>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0" name="任意多边形 117809"/>
            <p:cNvSpPr/>
            <p:nvPr/>
          </p:nvSpPr>
          <p:spPr>
            <a:xfrm>
              <a:off x="2744" y="513"/>
              <a:ext cx="258" cy="325"/>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1" name="任意多边形 117810"/>
            <p:cNvSpPr/>
            <p:nvPr/>
          </p:nvSpPr>
          <p:spPr>
            <a:xfrm>
              <a:off x="3720" y="528"/>
              <a:ext cx="287" cy="257"/>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FFFF00">
                <a:alpha val="100000"/>
              </a:srgbClr>
            </a:solidFill>
            <a:ln w="9525" cap="flat" cmpd="sng">
              <a:solidFill>
                <a:schemeClr val="tx1"/>
              </a:solidFill>
              <a:prstDash val="solid"/>
              <a:headEnd type="none" w="med" len="med"/>
              <a:tailEnd type="none" w="med" len="med"/>
            </a:ln>
          </p:spPr>
          <p:txBody>
            <a:bodyPr/>
            <a:lstStyle/>
            <a:p>
              <a:endParaRPr lang="zh-CN" altLang="en-US"/>
            </a:p>
          </p:txBody>
        </p:sp>
      </p:grpSp>
      <p:grpSp>
        <p:nvGrpSpPr>
          <p:cNvPr id="117812" name="组合 117811"/>
          <p:cNvGrpSpPr/>
          <p:nvPr/>
        </p:nvGrpSpPr>
        <p:grpSpPr>
          <a:xfrm>
            <a:off x="7959725" y="4737100"/>
            <a:ext cx="1322388" cy="1344613"/>
            <a:chOff x="4059" y="2931"/>
            <a:chExt cx="833" cy="847"/>
          </a:xfrm>
        </p:grpSpPr>
        <p:sp>
          <p:nvSpPr>
            <p:cNvPr id="117813" name="任意多边形 117812"/>
            <p:cNvSpPr/>
            <p:nvPr/>
          </p:nvSpPr>
          <p:spPr>
            <a:xfrm>
              <a:off x="4241" y="3113"/>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4" name="任意多边形 117813"/>
            <p:cNvSpPr/>
            <p:nvPr/>
          </p:nvSpPr>
          <p:spPr>
            <a:xfrm>
              <a:off x="4195" y="3158"/>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5" name="任意多边形 117814"/>
            <p:cNvSpPr/>
            <p:nvPr/>
          </p:nvSpPr>
          <p:spPr>
            <a:xfrm flipV="1">
              <a:off x="4285" y="3117"/>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6" name="任意多边形 117815"/>
            <p:cNvSpPr/>
            <p:nvPr/>
          </p:nvSpPr>
          <p:spPr>
            <a:xfrm>
              <a:off x="4234" y="314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7" name="任意多边形 117816"/>
            <p:cNvSpPr/>
            <p:nvPr/>
          </p:nvSpPr>
          <p:spPr>
            <a:xfrm flipV="1">
              <a:off x="4302" y="3095"/>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8" name="任意多边形 117817"/>
            <p:cNvSpPr/>
            <p:nvPr/>
          </p:nvSpPr>
          <p:spPr>
            <a:xfrm>
              <a:off x="4200" y="314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19" name="任意多边形 117818"/>
            <p:cNvSpPr/>
            <p:nvPr/>
          </p:nvSpPr>
          <p:spPr>
            <a:xfrm>
              <a:off x="4199" y="3086"/>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0" name="任意多边形 117819"/>
            <p:cNvSpPr/>
            <p:nvPr/>
          </p:nvSpPr>
          <p:spPr>
            <a:xfrm>
              <a:off x="4184" y="3109"/>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1" name="任意多边形 117820"/>
            <p:cNvSpPr/>
            <p:nvPr/>
          </p:nvSpPr>
          <p:spPr>
            <a:xfrm>
              <a:off x="4200" y="3101"/>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2" name="任意多边形 117821"/>
            <p:cNvSpPr/>
            <p:nvPr/>
          </p:nvSpPr>
          <p:spPr>
            <a:xfrm flipV="1">
              <a:off x="4285" y="3128"/>
              <a:ext cx="33"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3" name="任意多边形 117822"/>
            <p:cNvSpPr/>
            <p:nvPr/>
          </p:nvSpPr>
          <p:spPr>
            <a:xfrm>
              <a:off x="4217" y="3122"/>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4" name="任意多边形 117823"/>
            <p:cNvSpPr/>
            <p:nvPr/>
          </p:nvSpPr>
          <p:spPr>
            <a:xfrm>
              <a:off x="4234" y="3101"/>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5" name="任意多边形 117824"/>
            <p:cNvSpPr/>
            <p:nvPr/>
          </p:nvSpPr>
          <p:spPr>
            <a:xfrm>
              <a:off x="4150" y="3131"/>
              <a:ext cx="24"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6" name="任意多边形 117825"/>
            <p:cNvSpPr/>
            <p:nvPr/>
          </p:nvSpPr>
          <p:spPr>
            <a:xfrm>
              <a:off x="4167" y="3109"/>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7" name="任意多边形 117826"/>
            <p:cNvSpPr/>
            <p:nvPr/>
          </p:nvSpPr>
          <p:spPr>
            <a:xfrm>
              <a:off x="4404" y="3131"/>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8" name="任意多边形 117827"/>
            <p:cNvSpPr/>
            <p:nvPr/>
          </p:nvSpPr>
          <p:spPr>
            <a:xfrm>
              <a:off x="4438" y="310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29" name="任意多边形 117828"/>
            <p:cNvSpPr/>
            <p:nvPr/>
          </p:nvSpPr>
          <p:spPr>
            <a:xfrm>
              <a:off x="4404" y="310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0" name="任意多边形 117829"/>
            <p:cNvSpPr/>
            <p:nvPr/>
          </p:nvSpPr>
          <p:spPr>
            <a:xfrm>
              <a:off x="4286" y="3067"/>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1" name="任意多边形 117830"/>
            <p:cNvSpPr/>
            <p:nvPr/>
          </p:nvSpPr>
          <p:spPr>
            <a:xfrm>
              <a:off x="4235" y="3109"/>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2" name="任意多边形 117831"/>
            <p:cNvSpPr/>
            <p:nvPr/>
          </p:nvSpPr>
          <p:spPr>
            <a:xfrm>
              <a:off x="4150" y="3158"/>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3" name="任意多边形 117832"/>
            <p:cNvSpPr/>
            <p:nvPr/>
          </p:nvSpPr>
          <p:spPr>
            <a:xfrm>
              <a:off x="4438" y="3066"/>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4" name="任意多边形 117833"/>
            <p:cNvSpPr/>
            <p:nvPr/>
          </p:nvSpPr>
          <p:spPr>
            <a:xfrm>
              <a:off x="4404" y="3109"/>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5" name="任意多边形 117834"/>
            <p:cNvSpPr/>
            <p:nvPr/>
          </p:nvSpPr>
          <p:spPr>
            <a:xfrm>
              <a:off x="4319" y="3044"/>
              <a:ext cx="32" cy="48"/>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6" name="任意多边形 117835"/>
            <p:cNvSpPr/>
            <p:nvPr/>
          </p:nvSpPr>
          <p:spPr>
            <a:xfrm>
              <a:off x="4353" y="302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7" name="任意多边形 117836"/>
            <p:cNvSpPr/>
            <p:nvPr/>
          </p:nvSpPr>
          <p:spPr>
            <a:xfrm>
              <a:off x="4319" y="302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8" name="任意多边形 117837"/>
            <p:cNvSpPr/>
            <p:nvPr/>
          </p:nvSpPr>
          <p:spPr>
            <a:xfrm>
              <a:off x="4471" y="3087"/>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39" name="任意多边形 117838"/>
            <p:cNvSpPr/>
            <p:nvPr/>
          </p:nvSpPr>
          <p:spPr>
            <a:xfrm flipH="1">
              <a:off x="4489" y="3066"/>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0" name="任意多边形 117839"/>
            <p:cNvSpPr/>
            <p:nvPr/>
          </p:nvSpPr>
          <p:spPr>
            <a:xfrm>
              <a:off x="4471" y="3066"/>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1" name="任意多边形 117840"/>
            <p:cNvSpPr/>
            <p:nvPr/>
          </p:nvSpPr>
          <p:spPr>
            <a:xfrm>
              <a:off x="4471" y="3022"/>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2" name="任意多边形 117841"/>
            <p:cNvSpPr/>
            <p:nvPr/>
          </p:nvSpPr>
          <p:spPr>
            <a:xfrm flipH="1">
              <a:off x="4286" y="3067"/>
              <a:ext cx="17"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3" name="任意多边形 117842"/>
            <p:cNvSpPr/>
            <p:nvPr/>
          </p:nvSpPr>
          <p:spPr>
            <a:xfrm>
              <a:off x="4387" y="3065"/>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4" name="任意多边形 117843"/>
            <p:cNvSpPr/>
            <p:nvPr/>
          </p:nvSpPr>
          <p:spPr>
            <a:xfrm>
              <a:off x="4319" y="3109"/>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5" name="任意多边形 117844"/>
            <p:cNvSpPr/>
            <p:nvPr/>
          </p:nvSpPr>
          <p:spPr>
            <a:xfrm>
              <a:off x="4336" y="3087"/>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6" name="任意多边形 117845"/>
            <p:cNvSpPr/>
            <p:nvPr/>
          </p:nvSpPr>
          <p:spPr>
            <a:xfrm flipV="1">
              <a:off x="4285" y="3269"/>
              <a:ext cx="23" cy="22"/>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7" name="任意多边形 117846"/>
            <p:cNvSpPr/>
            <p:nvPr/>
          </p:nvSpPr>
          <p:spPr>
            <a:xfrm>
              <a:off x="4150" y="329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8" name="任意多边形 117847"/>
            <p:cNvSpPr/>
            <p:nvPr/>
          </p:nvSpPr>
          <p:spPr>
            <a:xfrm flipV="1">
              <a:off x="4302" y="3248"/>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49" name="任意多边形 117848"/>
            <p:cNvSpPr/>
            <p:nvPr/>
          </p:nvSpPr>
          <p:spPr>
            <a:xfrm>
              <a:off x="4200" y="3297"/>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0" name="任意多边形 117849"/>
            <p:cNvSpPr/>
            <p:nvPr/>
          </p:nvSpPr>
          <p:spPr>
            <a:xfrm>
              <a:off x="4195" y="3612"/>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1" name="任意多边形 117850"/>
            <p:cNvSpPr/>
            <p:nvPr/>
          </p:nvSpPr>
          <p:spPr>
            <a:xfrm>
              <a:off x="4195" y="3113"/>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2" name="任意多边形 117851"/>
            <p:cNvSpPr/>
            <p:nvPr/>
          </p:nvSpPr>
          <p:spPr>
            <a:xfrm flipV="1">
              <a:off x="4105" y="3022"/>
              <a:ext cx="33"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3" name="任意多边形 117852"/>
            <p:cNvSpPr/>
            <p:nvPr/>
          </p:nvSpPr>
          <p:spPr>
            <a:xfrm>
              <a:off x="4150" y="3113"/>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4" name="任意多边形 117853"/>
            <p:cNvSpPr/>
            <p:nvPr/>
          </p:nvSpPr>
          <p:spPr>
            <a:xfrm>
              <a:off x="4195" y="3113"/>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5" name="任意多边形 117854"/>
            <p:cNvSpPr/>
            <p:nvPr/>
          </p:nvSpPr>
          <p:spPr>
            <a:xfrm>
              <a:off x="4150" y="3283"/>
              <a:ext cx="24"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6" name="任意多边形 117855"/>
            <p:cNvSpPr/>
            <p:nvPr/>
          </p:nvSpPr>
          <p:spPr>
            <a:xfrm>
              <a:off x="4150" y="3113"/>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7" name="任意多边形 117856"/>
            <p:cNvSpPr/>
            <p:nvPr/>
          </p:nvSpPr>
          <p:spPr>
            <a:xfrm>
              <a:off x="4286" y="3113"/>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8" name="任意多边形 117857"/>
            <p:cNvSpPr/>
            <p:nvPr/>
          </p:nvSpPr>
          <p:spPr>
            <a:xfrm>
              <a:off x="4059" y="302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59" name="任意多边形 117858"/>
            <p:cNvSpPr/>
            <p:nvPr/>
          </p:nvSpPr>
          <p:spPr>
            <a:xfrm>
              <a:off x="4150" y="3158"/>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0" name="任意多边形 117859"/>
            <p:cNvSpPr/>
            <p:nvPr/>
          </p:nvSpPr>
          <p:spPr>
            <a:xfrm>
              <a:off x="4150" y="3113"/>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1" name="任意多边形 117860"/>
            <p:cNvSpPr/>
            <p:nvPr/>
          </p:nvSpPr>
          <p:spPr>
            <a:xfrm>
              <a:off x="4241" y="3067"/>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2" name="任意多边形 117861"/>
            <p:cNvSpPr/>
            <p:nvPr/>
          </p:nvSpPr>
          <p:spPr>
            <a:xfrm>
              <a:off x="4105" y="2976"/>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3" name="任意多边形 117862"/>
            <p:cNvSpPr/>
            <p:nvPr/>
          </p:nvSpPr>
          <p:spPr>
            <a:xfrm>
              <a:off x="4150" y="3158"/>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4" name="任意多边形 117863"/>
            <p:cNvSpPr/>
            <p:nvPr/>
          </p:nvSpPr>
          <p:spPr>
            <a:xfrm>
              <a:off x="4241" y="3113"/>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5" name="任意多边形 117864"/>
            <p:cNvSpPr/>
            <p:nvPr/>
          </p:nvSpPr>
          <p:spPr>
            <a:xfrm>
              <a:off x="4150" y="2976"/>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6" name="任意多边形 117865"/>
            <p:cNvSpPr/>
            <p:nvPr/>
          </p:nvSpPr>
          <p:spPr>
            <a:xfrm flipH="1">
              <a:off x="4241" y="3113"/>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7" name="任意多边形 117866"/>
            <p:cNvSpPr/>
            <p:nvPr/>
          </p:nvSpPr>
          <p:spPr>
            <a:xfrm>
              <a:off x="4695" y="333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8" name="任意多边形 117867"/>
            <p:cNvSpPr/>
            <p:nvPr/>
          </p:nvSpPr>
          <p:spPr>
            <a:xfrm>
              <a:off x="4059" y="3022"/>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69" name="任意多边形 117868"/>
            <p:cNvSpPr/>
            <p:nvPr/>
          </p:nvSpPr>
          <p:spPr>
            <a:xfrm>
              <a:off x="4195" y="3158"/>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0" name="任意多边形 117869"/>
            <p:cNvSpPr/>
            <p:nvPr/>
          </p:nvSpPr>
          <p:spPr>
            <a:xfrm>
              <a:off x="4590" y="3087"/>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1" name="任意多边形 117870"/>
            <p:cNvSpPr/>
            <p:nvPr/>
          </p:nvSpPr>
          <p:spPr>
            <a:xfrm>
              <a:off x="4522" y="3131"/>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2" name="任意多边形 117871"/>
            <p:cNvSpPr/>
            <p:nvPr/>
          </p:nvSpPr>
          <p:spPr>
            <a:xfrm>
              <a:off x="4539" y="310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3" name="任意多边形 117872"/>
            <p:cNvSpPr/>
            <p:nvPr/>
          </p:nvSpPr>
          <p:spPr>
            <a:xfrm flipV="1">
              <a:off x="4522" y="3082"/>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4" name="任意多边形 117873"/>
            <p:cNvSpPr/>
            <p:nvPr/>
          </p:nvSpPr>
          <p:spPr>
            <a:xfrm flipV="1">
              <a:off x="4539" y="3060"/>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5" name="任意多边形 117874"/>
            <p:cNvSpPr/>
            <p:nvPr/>
          </p:nvSpPr>
          <p:spPr>
            <a:xfrm flipH="1">
              <a:off x="4557" y="3109"/>
              <a:ext cx="16"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6" name="任意多边形 117875"/>
            <p:cNvSpPr/>
            <p:nvPr/>
          </p:nvSpPr>
          <p:spPr>
            <a:xfrm>
              <a:off x="4590" y="3087"/>
              <a:ext cx="23" cy="39"/>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7" name="任意多边形 117876"/>
            <p:cNvSpPr/>
            <p:nvPr/>
          </p:nvSpPr>
          <p:spPr>
            <a:xfrm flipV="1">
              <a:off x="4522" y="3092"/>
              <a:ext cx="33" cy="22"/>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8" name="任意多边形 117877"/>
            <p:cNvSpPr/>
            <p:nvPr/>
          </p:nvSpPr>
          <p:spPr>
            <a:xfrm flipH="1">
              <a:off x="4557" y="3109"/>
              <a:ext cx="16"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79" name="任意多边形 117878"/>
            <p:cNvSpPr/>
            <p:nvPr/>
          </p:nvSpPr>
          <p:spPr>
            <a:xfrm>
              <a:off x="4590" y="3109"/>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0" name="任意多边形 117879"/>
            <p:cNvSpPr/>
            <p:nvPr/>
          </p:nvSpPr>
          <p:spPr>
            <a:xfrm>
              <a:off x="4556" y="3109"/>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1" name="任意多边形 117880"/>
            <p:cNvSpPr/>
            <p:nvPr/>
          </p:nvSpPr>
          <p:spPr>
            <a:xfrm>
              <a:off x="4658" y="3088"/>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2" name="任意多边形 117881"/>
            <p:cNvSpPr/>
            <p:nvPr/>
          </p:nvSpPr>
          <p:spPr>
            <a:xfrm>
              <a:off x="4624" y="3131"/>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3" name="任意多边形 117882"/>
            <p:cNvSpPr/>
            <p:nvPr/>
          </p:nvSpPr>
          <p:spPr>
            <a:xfrm>
              <a:off x="4539" y="3066"/>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4" name="任意多边形 117883"/>
            <p:cNvSpPr/>
            <p:nvPr/>
          </p:nvSpPr>
          <p:spPr>
            <a:xfrm>
              <a:off x="4573" y="304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5" name="任意多边形 117884"/>
            <p:cNvSpPr/>
            <p:nvPr/>
          </p:nvSpPr>
          <p:spPr>
            <a:xfrm>
              <a:off x="4539" y="304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6" name="任意多边形 117885"/>
            <p:cNvSpPr/>
            <p:nvPr/>
          </p:nvSpPr>
          <p:spPr>
            <a:xfrm>
              <a:off x="4725" y="3653"/>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7" name="任意多边形 117886"/>
            <p:cNvSpPr/>
            <p:nvPr/>
          </p:nvSpPr>
          <p:spPr>
            <a:xfrm flipH="1">
              <a:off x="4286" y="3591"/>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8" name="任意多边形 117887"/>
            <p:cNvSpPr/>
            <p:nvPr/>
          </p:nvSpPr>
          <p:spPr>
            <a:xfrm>
              <a:off x="4377" y="361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89" name="任意多边形 117888"/>
            <p:cNvSpPr/>
            <p:nvPr/>
          </p:nvSpPr>
          <p:spPr>
            <a:xfrm>
              <a:off x="4286" y="3612"/>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0" name="任意多边形 117889"/>
            <p:cNvSpPr/>
            <p:nvPr/>
          </p:nvSpPr>
          <p:spPr>
            <a:xfrm>
              <a:off x="4607" y="3087"/>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1" name="任意多边形 117890"/>
            <p:cNvSpPr/>
            <p:nvPr/>
          </p:nvSpPr>
          <p:spPr>
            <a:xfrm>
              <a:off x="4556" y="310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2" name="任意多边形 117891"/>
            <p:cNvSpPr/>
            <p:nvPr/>
          </p:nvSpPr>
          <p:spPr>
            <a:xfrm>
              <a:off x="4539" y="310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3" name="任意多边形 117892"/>
            <p:cNvSpPr/>
            <p:nvPr/>
          </p:nvSpPr>
          <p:spPr>
            <a:xfrm>
              <a:off x="4505" y="3022"/>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4" name="任意多边形 117893"/>
            <p:cNvSpPr/>
            <p:nvPr/>
          </p:nvSpPr>
          <p:spPr>
            <a:xfrm flipH="1">
              <a:off x="4540" y="3131"/>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5" name="任意多边形 117894"/>
            <p:cNvSpPr/>
            <p:nvPr/>
          </p:nvSpPr>
          <p:spPr>
            <a:xfrm>
              <a:off x="4590" y="3240"/>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6" name="任意多边形 117895"/>
            <p:cNvSpPr/>
            <p:nvPr/>
          </p:nvSpPr>
          <p:spPr>
            <a:xfrm>
              <a:off x="4740" y="3653"/>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7" name="任意多边形 117896"/>
            <p:cNvSpPr/>
            <p:nvPr/>
          </p:nvSpPr>
          <p:spPr>
            <a:xfrm>
              <a:off x="4539" y="326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8" name="任意多边形 117897"/>
            <p:cNvSpPr/>
            <p:nvPr/>
          </p:nvSpPr>
          <p:spPr>
            <a:xfrm flipV="1">
              <a:off x="4740" y="3294"/>
              <a:ext cx="23" cy="22"/>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899" name="任意多边形 117898"/>
            <p:cNvSpPr/>
            <p:nvPr/>
          </p:nvSpPr>
          <p:spPr>
            <a:xfrm flipV="1">
              <a:off x="4539" y="3213"/>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0" name="任意多边形 117899"/>
            <p:cNvSpPr/>
            <p:nvPr/>
          </p:nvSpPr>
          <p:spPr>
            <a:xfrm flipH="1">
              <a:off x="4557" y="3261"/>
              <a:ext cx="16"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1" name="任意多边形 117900"/>
            <p:cNvSpPr/>
            <p:nvPr/>
          </p:nvSpPr>
          <p:spPr>
            <a:xfrm>
              <a:off x="4590" y="3240"/>
              <a:ext cx="23" cy="38"/>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2" name="任意多边形 117901"/>
            <p:cNvSpPr/>
            <p:nvPr/>
          </p:nvSpPr>
          <p:spPr>
            <a:xfrm flipH="1">
              <a:off x="4557" y="3261"/>
              <a:ext cx="16"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3" name="任意多边形 117902"/>
            <p:cNvSpPr/>
            <p:nvPr/>
          </p:nvSpPr>
          <p:spPr>
            <a:xfrm>
              <a:off x="4574" y="3088"/>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4" name="任意多边形 117903"/>
            <p:cNvSpPr/>
            <p:nvPr/>
          </p:nvSpPr>
          <p:spPr>
            <a:xfrm>
              <a:off x="4623" y="3305"/>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5" name="任意多边形 117904"/>
            <p:cNvSpPr/>
            <p:nvPr/>
          </p:nvSpPr>
          <p:spPr>
            <a:xfrm>
              <a:off x="4556" y="3262"/>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6" name="任意多边形 117905"/>
            <p:cNvSpPr/>
            <p:nvPr/>
          </p:nvSpPr>
          <p:spPr>
            <a:xfrm>
              <a:off x="4658" y="3240"/>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7" name="任意多边形 117906"/>
            <p:cNvSpPr/>
            <p:nvPr/>
          </p:nvSpPr>
          <p:spPr>
            <a:xfrm>
              <a:off x="4759" y="3283"/>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8" name="任意多边形 117907"/>
            <p:cNvSpPr/>
            <p:nvPr/>
          </p:nvSpPr>
          <p:spPr>
            <a:xfrm>
              <a:off x="4624" y="3283"/>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09" name="任意多边形 117908"/>
            <p:cNvSpPr/>
            <p:nvPr/>
          </p:nvSpPr>
          <p:spPr>
            <a:xfrm>
              <a:off x="4641" y="3262"/>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0" name="任意多边形 117909"/>
            <p:cNvSpPr/>
            <p:nvPr/>
          </p:nvSpPr>
          <p:spPr>
            <a:xfrm>
              <a:off x="4573" y="3152"/>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1" name="任意多边形 117910"/>
            <p:cNvSpPr/>
            <p:nvPr/>
          </p:nvSpPr>
          <p:spPr>
            <a:xfrm>
              <a:off x="4059" y="3022"/>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2" name="任意多边形 117911"/>
            <p:cNvSpPr/>
            <p:nvPr/>
          </p:nvSpPr>
          <p:spPr>
            <a:xfrm>
              <a:off x="4725" y="3197"/>
              <a:ext cx="32" cy="48"/>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3" name="任意多边形 117912"/>
            <p:cNvSpPr/>
            <p:nvPr/>
          </p:nvSpPr>
          <p:spPr>
            <a:xfrm>
              <a:off x="4691" y="3262"/>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4" name="任意多边形 117913"/>
            <p:cNvSpPr/>
            <p:nvPr/>
          </p:nvSpPr>
          <p:spPr>
            <a:xfrm flipH="1">
              <a:off x="4709" y="3240"/>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5" name="任意多边形 117914"/>
            <p:cNvSpPr/>
            <p:nvPr/>
          </p:nvSpPr>
          <p:spPr>
            <a:xfrm>
              <a:off x="4691" y="3240"/>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6" name="任意多边形 117915"/>
            <p:cNvSpPr/>
            <p:nvPr/>
          </p:nvSpPr>
          <p:spPr>
            <a:xfrm>
              <a:off x="4691" y="3197"/>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7" name="任意多边形 117916"/>
            <p:cNvSpPr/>
            <p:nvPr/>
          </p:nvSpPr>
          <p:spPr>
            <a:xfrm>
              <a:off x="4286" y="3657"/>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8" name="任意多边形 117917"/>
            <p:cNvSpPr/>
            <p:nvPr/>
          </p:nvSpPr>
          <p:spPr>
            <a:xfrm>
              <a:off x="4332" y="3702"/>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19" name="任意多边形 117918"/>
            <p:cNvSpPr/>
            <p:nvPr/>
          </p:nvSpPr>
          <p:spPr>
            <a:xfrm>
              <a:off x="4195" y="3203"/>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0" name="任意多边形 117919"/>
            <p:cNvSpPr/>
            <p:nvPr/>
          </p:nvSpPr>
          <p:spPr>
            <a:xfrm>
              <a:off x="4539" y="3261"/>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1" name="任意多边形 117920"/>
            <p:cNvSpPr/>
            <p:nvPr/>
          </p:nvSpPr>
          <p:spPr>
            <a:xfrm>
              <a:off x="4740" y="3294"/>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2" name="任意多边形 117921"/>
            <p:cNvSpPr/>
            <p:nvPr/>
          </p:nvSpPr>
          <p:spPr>
            <a:xfrm flipH="1">
              <a:off x="4604" y="2976"/>
              <a:ext cx="17"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3" name="任意多边形 117922"/>
            <p:cNvSpPr/>
            <p:nvPr/>
          </p:nvSpPr>
          <p:spPr>
            <a:xfrm>
              <a:off x="4691" y="3261"/>
              <a:ext cx="17"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4" name="任意多边形 117923"/>
            <p:cNvSpPr/>
            <p:nvPr/>
          </p:nvSpPr>
          <p:spPr>
            <a:xfrm>
              <a:off x="4702" y="3240"/>
              <a:ext cx="1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5" name="任意多边形 117924"/>
            <p:cNvSpPr/>
            <p:nvPr/>
          </p:nvSpPr>
          <p:spPr>
            <a:xfrm flipV="1">
              <a:off x="4682" y="3212"/>
              <a:ext cx="17"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6" name="任意多边形 117925"/>
            <p:cNvSpPr/>
            <p:nvPr/>
          </p:nvSpPr>
          <p:spPr>
            <a:xfrm flipV="1">
              <a:off x="4699" y="3191"/>
              <a:ext cx="17"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7" name="任意多边形 117926"/>
            <p:cNvSpPr/>
            <p:nvPr/>
          </p:nvSpPr>
          <p:spPr>
            <a:xfrm flipH="1">
              <a:off x="4710" y="3239"/>
              <a:ext cx="16"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8" name="任意多边形 117927"/>
            <p:cNvSpPr/>
            <p:nvPr/>
          </p:nvSpPr>
          <p:spPr>
            <a:xfrm>
              <a:off x="4641" y="3327"/>
              <a:ext cx="23" cy="38"/>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29" name="任意多边形 117928"/>
            <p:cNvSpPr/>
            <p:nvPr/>
          </p:nvSpPr>
          <p:spPr>
            <a:xfrm flipV="1">
              <a:off x="4692" y="3223"/>
              <a:ext cx="16"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0" name="任意多边形 117929"/>
            <p:cNvSpPr/>
            <p:nvPr/>
          </p:nvSpPr>
          <p:spPr>
            <a:xfrm flipH="1">
              <a:off x="4710" y="3239"/>
              <a:ext cx="16"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1" name="任意多边形 117930"/>
            <p:cNvSpPr/>
            <p:nvPr/>
          </p:nvSpPr>
          <p:spPr>
            <a:xfrm>
              <a:off x="4558" y="3067"/>
              <a:ext cx="17"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2" name="任意多边形 117931"/>
            <p:cNvSpPr/>
            <p:nvPr/>
          </p:nvSpPr>
          <p:spPr>
            <a:xfrm>
              <a:off x="4286" y="3566"/>
              <a:ext cx="1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3" name="任意多边形 117932"/>
            <p:cNvSpPr/>
            <p:nvPr/>
          </p:nvSpPr>
          <p:spPr>
            <a:xfrm>
              <a:off x="4604" y="2931"/>
              <a:ext cx="1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4" name="任意多边形 117933"/>
            <p:cNvSpPr/>
            <p:nvPr/>
          </p:nvSpPr>
          <p:spPr>
            <a:xfrm>
              <a:off x="4716" y="3240"/>
              <a:ext cx="17"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5" name="任意多边形 117934"/>
            <p:cNvSpPr/>
            <p:nvPr/>
          </p:nvSpPr>
          <p:spPr>
            <a:xfrm>
              <a:off x="4709" y="3196"/>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6" name="任意多边形 117935"/>
            <p:cNvSpPr/>
            <p:nvPr/>
          </p:nvSpPr>
          <p:spPr>
            <a:xfrm>
              <a:off x="4702" y="3174"/>
              <a:ext cx="1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7" name="任意多边形 117936"/>
            <p:cNvSpPr/>
            <p:nvPr/>
          </p:nvSpPr>
          <p:spPr>
            <a:xfrm>
              <a:off x="4742" y="3240"/>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8" name="任意多边形 117937"/>
            <p:cNvSpPr/>
            <p:nvPr/>
          </p:nvSpPr>
          <p:spPr>
            <a:xfrm>
              <a:off x="4604" y="2976"/>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39" name="任意多边形 117938"/>
            <p:cNvSpPr/>
            <p:nvPr/>
          </p:nvSpPr>
          <p:spPr>
            <a:xfrm>
              <a:off x="4708" y="3261"/>
              <a:ext cx="17"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0" name="任意多边形 117939"/>
            <p:cNvSpPr/>
            <p:nvPr/>
          </p:nvSpPr>
          <p:spPr>
            <a:xfrm>
              <a:off x="4719" y="3240"/>
              <a:ext cx="1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1" name="任意多边形 117940"/>
            <p:cNvSpPr/>
            <p:nvPr/>
          </p:nvSpPr>
          <p:spPr>
            <a:xfrm>
              <a:off x="4876" y="3113"/>
              <a:ext cx="16"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2" name="任意多边形 117941"/>
            <p:cNvSpPr/>
            <p:nvPr/>
          </p:nvSpPr>
          <p:spPr>
            <a:xfrm>
              <a:off x="4604" y="3022"/>
              <a:ext cx="17"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3" name="任意多边形 117942"/>
            <p:cNvSpPr/>
            <p:nvPr/>
          </p:nvSpPr>
          <p:spPr>
            <a:xfrm>
              <a:off x="4674" y="3472"/>
              <a:ext cx="17"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4" name="任意多边形 117943"/>
            <p:cNvSpPr/>
            <p:nvPr/>
          </p:nvSpPr>
          <p:spPr>
            <a:xfrm>
              <a:off x="4830" y="3158"/>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5" name="任意多边形 117944"/>
            <p:cNvSpPr/>
            <p:nvPr/>
          </p:nvSpPr>
          <p:spPr>
            <a:xfrm flipH="1">
              <a:off x="4610" y="3044"/>
              <a:ext cx="17"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6" name="任意多边形 117945"/>
            <p:cNvSpPr/>
            <p:nvPr/>
          </p:nvSpPr>
          <p:spPr>
            <a:xfrm>
              <a:off x="4876" y="3113"/>
              <a:ext cx="1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7" name="任意多边形 117946"/>
            <p:cNvSpPr/>
            <p:nvPr/>
          </p:nvSpPr>
          <p:spPr>
            <a:xfrm>
              <a:off x="4631" y="3152"/>
              <a:ext cx="17"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8" name="任意多边形 117947"/>
            <p:cNvSpPr/>
            <p:nvPr/>
          </p:nvSpPr>
          <p:spPr>
            <a:xfrm flipH="1">
              <a:off x="4286" y="3113"/>
              <a:ext cx="16" cy="22"/>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49" name="任意多边形 117948"/>
            <p:cNvSpPr/>
            <p:nvPr/>
          </p:nvSpPr>
          <p:spPr>
            <a:xfrm>
              <a:off x="4828" y="3123"/>
              <a:ext cx="16"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0" name="任意多边形 117949"/>
            <p:cNvSpPr/>
            <p:nvPr/>
          </p:nvSpPr>
          <p:spPr>
            <a:xfrm>
              <a:off x="4623" y="3349"/>
              <a:ext cx="33" cy="48"/>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1" name="任意多边形 117950"/>
            <p:cNvSpPr/>
            <p:nvPr/>
          </p:nvSpPr>
          <p:spPr>
            <a:xfrm>
              <a:off x="4694" y="3475"/>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2" name="任意多边形 117951"/>
            <p:cNvSpPr/>
            <p:nvPr/>
          </p:nvSpPr>
          <p:spPr>
            <a:xfrm>
              <a:off x="4657" y="3414"/>
              <a:ext cx="24"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3" name="任意多边形 117952"/>
            <p:cNvSpPr/>
            <p:nvPr/>
          </p:nvSpPr>
          <p:spPr>
            <a:xfrm>
              <a:off x="4759" y="3457"/>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4" name="任意多边形 117953"/>
            <p:cNvSpPr/>
            <p:nvPr/>
          </p:nvSpPr>
          <p:spPr>
            <a:xfrm>
              <a:off x="4623" y="3457"/>
              <a:ext cx="24"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5" name="任意多边形 117954"/>
            <p:cNvSpPr/>
            <p:nvPr/>
          </p:nvSpPr>
          <p:spPr>
            <a:xfrm>
              <a:off x="4640" y="3435"/>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6" name="任意多边形 117955"/>
            <p:cNvSpPr/>
            <p:nvPr/>
          </p:nvSpPr>
          <p:spPr>
            <a:xfrm flipH="1">
              <a:off x="4709" y="3414"/>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7" name="任意多边形 117956"/>
            <p:cNvSpPr/>
            <p:nvPr/>
          </p:nvSpPr>
          <p:spPr>
            <a:xfrm>
              <a:off x="4691" y="3414"/>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8" name="任意多边形 117957"/>
            <p:cNvSpPr/>
            <p:nvPr/>
          </p:nvSpPr>
          <p:spPr>
            <a:xfrm>
              <a:off x="4691" y="3370"/>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59" name="任意多边形 117958"/>
            <p:cNvSpPr/>
            <p:nvPr/>
          </p:nvSpPr>
          <p:spPr>
            <a:xfrm>
              <a:off x="4623" y="3479"/>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0" name="任意多边形 117959"/>
            <p:cNvSpPr/>
            <p:nvPr/>
          </p:nvSpPr>
          <p:spPr>
            <a:xfrm>
              <a:off x="4590" y="3566"/>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1" name="任意多边形 117960"/>
            <p:cNvSpPr/>
            <p:nvPr/>
          </p:nvSpPr>
          <p:spPr>
            <a:xfrm>
              <a:off x="4522" y="3609"/>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2" name="任意多边形 117961"/>
            <p:cNvSpPr/>
            <p:nvPr/>
          </p:nvSpPr>
          <p:spPr>
            <a:xfrm>
              <a:off x="4539" y="3588"/>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3" name="任意多边形 117962"/>
            <p:cNvSpPr/>
            <p:nvPr/>
          </p:nvSpPr>
          <p:spPr>
            <a:xfrm flipV="1">
              <a:off x="4522" y="3561"/>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4" name="任意多边形 117963"/>
            <p:cNvSpPr/>
            <p:nvPr/>
          </p:nvSpPr>
          <p:spPr>
            <a:xfrm flipV="1">
              <a:off x="4539" y="3539"/>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5" name="任意多边形 117964"/>
            <p:cNvSpPr/>
            <p:nvPr/>
          </p:nvSpPr>
          <p:spPr>
            <a:xfrm flipH="1">
              <a:off x="4556" y="3587"/>
              <a:ext cx="17"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6" name="任意多边形 117965"/>
            <p:cNvSpPr/>
            <p:nvPr/>
          </p:nvSpPr>
          <p:spPr>
            <a:xfrm>
              <a:off x="4590" y="3566"/>
              <a:ext cx="23" cy="38"/>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7" name="任意多边形 117966"/>
            <p:cNvSpPr/>
            <p:nvPr/>
          </p:nvSpPr>
          <p:spPr>
            <a:xfrm flipV="1">
              <a:off x="4522" y="3571"/>
              <a:ext cx="32"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8" name="任意多边形 117967"/>
            <p:cNvSpPr/>
            <p:nvPr/>
          </p:nvSpPr>
          <p:spPr>
            <a:xfrm flipH="1">
              <a:off x="4556" y="3587"/>
              <a:ext cx="17"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69" name="任意多边形 117968"/>
            <p:cNvSpPr/>
            <p:nvPr/>
          </p:nvSpPr>
          <p:spPr>
            <a:xfrm>
              <a:off x="4590" y="3588"/>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0" name="任意多边形 117969"/>
            <p:cNvSpPr/>
            <p:nvPr/>
          </p:nvSpPr>
          <p:spPr>
            <a:xfrm>
              <a:off x="4556" y="3588"/>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1" name="任意多边形 117970"/>
            <p:cNvSpPr/>
            <p:nvPr/>
          </p:nvSpPr>
          <p:spPr>
            <a:xfrm>
              <a:off x="4657" y="3566"/>
              <a:ext cx="24"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2" name="任意多边形 117971"/>
            <p:cNvSpPr/>
            <p:nvPr/>
          </p:nvSpPr>
          <p:spPr>
            <a:xfrm>
              <a:off x="4759" y="3609"/>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3" name="任意多边形 117972"/>
            <p:cNvSpPr/>
            <p:nvPr/>
          </p:nvSpPr>
          <p:spPr>
            <a:xfrm>
              <a:off x="4623" y="3609"/>
              <a:ext cx="24"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4" name="任意多边形 117973"/>
            <p:cNvSpPr/>
            <p:nvPr/>
          </p:nvSpPr>
          <p:spPr>
            <a:xfrm>
              <a:off x="4640" y="3588"/>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5" name="任意多边形 117974"/>
            <p:cNvSpPr/>
            <p:nvPr/>
          </p:nvSpPr>
          <p:spPr>
            <a:xfrm>
              <a:off x="4539" y="3544"/>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6" name="任意多边形 117975"/>
            <p:cNvSpPr/>
            <p:nvPr/>
          </p:nvSpPr>
          <p:spPr>
            <a:xfrm>
              <a:off x="4607" y="3522"/>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7" name="任意多边形 117976"/>
            <p:cNvSpPr/>
            <p:nvPr/>
          </p:nvSpPr>
          <p:spPr>
            <a:xfrm>
              <a:off x="4725" y="3544"/>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8" name="任意多边形 117977"/>
            <p:cNvSpPr/>
            <p:nvPr/>
          </p:nvSpPr>
          <p:spPr>
            <a:xfrm>
              <a:off x="4657" y="3609"/>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79" name="任意多边形 117978"/>
            <p:cNvSpPr/>
            <p:nvPr/>
          </p:nvSpPr>
          <p:spPr>
            <a:xfrm flipH="1">
              <a:off x="4709" y="3566"/>
              <a:ext cx="16"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0" name="任意多边形 117979"/>
            <p:cNvSpPr/>
            <p:nvPr/>
          </p:nvSpPr>
          <p:spPr>
            <a:xfrm>
              <a:off x="4691" y="3566"/>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1" name="任意多边形 117980"/>
            <p:cNvSpPr/>
            <p:nvPr/>
          </p:nvSpPr>
          <p:spPr>
            <a:xfrm>
              <a:off x="4831" y="3113"/>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2" name="任意多边形 117981"/>
            <p:cNvSpPr/>
            <p:nvPr/>
          </p:nvSpPr>
          <p:spPr>
            <a:xfrm>
              <a:off x="4606" y="3566"/>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3" name="任意多边形 117982"/>
            <p:cNvSpPr/>
            <p:nvPr/>
          </p:nvSpPr>
          <p:spPr>
            <a:xfrm>
              <a:off x="4538" y="3609"/>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4" name="任意多边形 117983"/>
            <p:cNvSpPr/>
            <p:nvPr/>
          </p:nvSpPr>
          <p:spPr>
            <a:xfrm>
              <a:off x="4556" y="3588"/>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5" name="任意多边形 117984"/>
            <p:cNvSpPr/>
            <p:nvPr/>
          </p:nvSpPr>
          <p:spPr>
            <a:xfrm>
              <a:off x="4539" y="3587"/>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6" name="任意多边形 117985"/>
            <p:cNvSpPr/>
            <p:nvPr/>
          </p:nvSpPr>
          <p:spPr>
            <a:xfrm>
              <a:off x="4286" y="3612"/>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7" name="任意多边形 117986"/>
            <p:cNvSpPr/>
            <p:nvPr/>
          </p:nvSpPr>
          <p:spPr>
            <a:xfrm>
              <a:off x="4471" y="3566"/>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8" name="任意多边形 117987"/>
            <p:cNvSpPr/>
            <p:nvPr/>
          </p:nvSpPr>
          <p:spPr>
            <a:xfrm flipH="1">
              <a:off x="4241" y="3612"/>
              <a:ext cx="17" cy="2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89" name="任意多边形 117988"/>
            <p:cNvSpPr/>
            <p:nvPr/>
          </p:nvSpPr>
          <p:spPr>
            <a:xfrm>
              <a:off x="4604" y="3521"/>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0" name="任意多边形 117989"/>
            <p:cNvSpPr/>
            <p:nvPr/>
          </p:nvSpPr>
          <p:spPr>
            <a:xfrm>
              <a:off x="4241" y="3566"/>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1" name="任意多边形 117990"/>
            <p:cNvSpPr/>
            <p:nvPr/>
          </p:nvSpPr>
          <p:spPr>
            <a:xfrm flipH="1">
              <a:off x="4539" y="3609"/>
              <a:ext cx="17" cy="22"/>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2" name="任意多边形 117991"/>
            <p:cNvSpPr/>
            <p:nvPr/>
          </p:nvSpPr>
          <p:spPr>
            <a:xfrm flipH="1">
              <a:off x="4694" y="3612"/>
              <a:ext cx="17" cy="22"/>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3" name="任意多边形 117992"/>
            <p:cNvSpPr/>
            <p:nvPr/>
          </p:nvSpPr>
          <p:spPr>
            <a:xfrm flipV="1">
              <a:off x="4285" y="3443"/>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4" name="任意多边形 117993"/>
            <p:cNvSpPr/>
            <p:nvPr/>
          </p:nvSpPr>
          <p:spPr>
            <a:xfrm>
              <a:off x="4234" y="3470"/>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5" name="任意多边形 117994"/>
            <p:cNvSpPr/>
            <p:nvPr/>
          </p:nvSpPr>
          <p:spPr>
            <a:xfrm flipV="1">
              <a:off x="4301" y="3421"/>
              <a:ext cx="24" cy="22"/>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6" name="任意多边形 117995"/>
            <p:cNvSpPr/>
            <p:nvPr/>
          </p:nvSpPr>
          <p:spPr>
            <a:xfrm>
              <a:off x="4200" y="3470"/>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7" name="任意多边形 117996"/>
            <p:cNvSpPr/>
            <p:nvPr/>
          </p:nvSpPr>
          <p:spPr>
            <a:xfrm>
              <a:off x="4199" y="3412"/>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8" name="任意多边形 117997"/>
            <p:cNvSpPr/>
            <p:nvPr/>
          </p:nvSpPr>
          <p:spPr>
            <a:xfrm>
              <a:off x="4183" y="3435"/>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7999" name="任意多边形 117998"/>
            <p:cNvSpPr/>
            <p:nvPr/>
          </p:nvSpPr>
          <p:spPr>
            <a:xfrm>
              <a:off x="4200" y="3427"/>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0" name="任意多边形 117999"/>
            <p:cNvSpPr/>
            <p:nvPr/>
          </p:nvSpPr>
          <p:spPr>
            <a:xfrm>
              <a:off x="4105" y="3475"/>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1" name="任意多边形 118000"/>
            <p:cNvSpPr/>
            <p:nvPr/>
          </p:nvSpPr>
          <p:spPr>
            <a:xfrm>
              <a:off x="4105" y="3521"/>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2" name="任意多边形 118001"/>
            <p:cNvSpPr/>
            <p:nvPr/>
          </p:nvSpPr>
          <p:spPr>
            <a:xfrm>
              <a:off x="4150" y="3457"/>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3" name="任意多边形 118002"/>
            <p:cNvSpPr/>
            <p:nvPr/>
          </p:nvSpPr>
          <p:spPr>
            <a:xfrm>
              <a:off x="4195" y="3657"/>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4" name="任意多边形 118003"/>
            <p:cNvSpPr/>
            <p:nvPr/>
          </p:nvSpPr>
          <p:spPr>
            <a:xfrm>
              <a:off x="4218" y="3522"/>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5" name="任意多边形 118004"/>
            <p:cNvSpPr/>
            <p:nvPr/>
          </p:nvSpPr>
          <p:spPr>
            <a:xfrm>
              <a:off x="4241" y="3748"/>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6" name="任意多边形 118005"/>
            <p:cNvSpPr/>
            <p:nvPr/>
          </p:nvSpPr>
          <p:spPr>
            <a:xfrm>
              <a:off x="4150" y="3113"/>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7" name="任意多边形 118006"/>
            <p:cNvSpPr/>
            <p:nvPr/>
          </p:nvSpPr>
          <p:spPr>
            <a:xfrm>
              <a:off x="4105" y="3521"/>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8" name="任意多边形 118007"/>
            <p:cNvSpPr/>
            <p:nvPr/>
          </p:nvSpPr>
          <p:spPr>
            <a:xfrm>
              <a:off x="4059" y="2976"/>
              <a:ext cx="26" cy="31"/>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09" name="任意多边形 118008"/>
            <p:cNvSpPr/>
            <p:nvPr/>
          </p:nvSpPr>
          <p:spPr>
            <a:xfrm flipV="1">
              <a:off x="4285" y="3596"/>
              <a:ext cx="23"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0" name="任意多边形 118009"/>
            <p:cNvSpPr/>
            <p:nvPr/>
          </p:nvSpPr>
          <p:spPr>
            <a:xfrm>
              <a:off x="4234" y="3623"/>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1" name="任意多边形 118010"/>
            <p:cNvSpPr/>
            <p:nvPr/>
          </p:nvSpPr>
          <p:spPr>
            <a:xfrm flipV="1">
              <a:off x="4301" y="3574"/>
              <a:ext cx="24" cy="21"/>
            </a:xfrm>
            <a:custGeom>
              <a:avLst/>
              <a:gdLst/>
              <a:ahLst/>
              <a:cxnLst/>
              <a:rect l="0" t="0" r="0" b="0"/>
              <a:pathLst>
                <a:path w="258" h="325">
                  <a:moveTo>
                    <a:pt x="23" y="30"/>
                  </a:moveTo>
                  <a:cubicBezTo>
                    <a:pt x="46" y="7"/>
                    <a:pt x="121" y="0"/>
                    <a:pt x="159" y="30"/>
                  </a:cubicBezTo>
                  <a:cubicBezTo>
                    <a:pt x="197" y="60"/>
                    <a:pt x="242" y="166"/>
                    <a:pt x="250" y="211"/>
                  </a:cubicBezTo>
                  <a:cubicBezTo>
                    <a:pt x="258" y="256"/>
                    <a:pt x="228" y="287"/>
                    <a:pt x="205" y="302"/>
                  </a:cubicBezTo>
                  <a:cubicBezTo>
                    <a:pt x="182" y="317"/>
                    <a:pt x="144" y="325"/>
                    <a:pt x="114" y="302"/>
                  </a:cubicBezTo>
                  <a:cubicBezTo>
                    <a:pt x="84" y="279"/>
                    <a:pt x="38" y="211"/>
                    <a:pt x="23" y="166"/>
                  </a:cubicBezTo>
                  <a:cubicBezTo>
                    <a:pt x="8" y="121"/>
                    <a:pt x="0" y="53"/>
                    <a:pt x="23" y="3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2" name="任意多边形 118011"/>
            <p:cNvSpPr/>
            <p:nvPr/>
          </p:nvSpPr>
          <p:spPr>
            <a:xfrm>
              <a:off x="4200" y="3623"/>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3" name="任意多边形 118012"/>
            <p:cNvSpPr/>
            <p:nvPr/>
          </p:nvSpPr>
          <p:spPr>
            <a:xfrm flipV="1">
              <a:off x="4285" y="3606"/>
              <a:ext cx="32" cy="21"/>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4" name="任意多边形 118013"/>
            <p:cNvSpPr/>
            <p:nvPr/>
          </p:nvSpPr>
          <p:spPr>
            <a:xfrm>
              <a:off x="4234" y="3579"/>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5" name="任意多边形 118014"/>
            <p:cNvSpPr/>
            <p:nvPr/>
          </p:nvSpPr>
          <p:spPr>
            <a:xfrm>
              <a:off x="4150" y="3609"/>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6" name="任意多边形 118015"/>
            <p:cNvSpPr/>
            <p:nvPr/>
          </p:nvSpPr>
          <p:spPr>
            <a:xfrm>
              <a:off x="4404" y="3609"/>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7" name="任意多边形 118016"/>
            <p:cNvSpPr/>
            <p:nvPr/>
          </p:nvSpPr>
          <p:spPr>
            <a:xfrm>
              <a:off x="4286" y="3612"/>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8" name="任意多边形 118017"/>
            <p:cNvSpPr/>
            <p:nvPr/>
          </p:nvSpPr>
          <p:spPr>
            <a:xfrm>
              <a:off x="4404" y="3588"/>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19" name="任意多边形 118018"/>
            <p:cNvSpPr/>
            <p:nvPr/>
          </p:nvSpPr>
          <p:spPr>
            <a:xfrm>
              <a:off x="4286" y="3612"/>
              <a:ext cx="23" cy="29"/>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0" name="任意多边形 118019"/>
            <p:cNvSpPr/>
            <p:nvPr/>
          </p:nvSpPr>
          <p:spPr>
            <a:xfrm>
              <a:off x="4195" y="3702"/>
              <a:ext cx="23" cy="30"/>
            </a:xfrm>
            <a:custGeom>
              <a:avLst/>
              <a:gdLst/>
              <a:ahLst/>
              <a:cxnLst/>
              <a:rect l="0" t="0" r="0" b="0"/>
              <a:pathLst>
                <a:path w="257" h="249">
                  <a:moveTo>
                    <a:pt x="159" y="60"/>
                  </a:moveTo>
                  <a:cubicBezTo>
                    <a:pt x="129" y="45"/>
                    <a:pt x="91" y="0"/>
                    <a:pt x="68" y="15"/>
                  </a:cubicBezTo>
                  <a:cubicBezTo>
                    <a:pt x="45" y="30"/>
                    <a:pt x="0" y="114"/>
                    <a:pt x="23" y="151"/>
                  </a:cubicBezTo>
                  <a:cubicBezTo>
                    <a:pt x="46" y="188"/>
                    <a:pt x="166" y="249"/>
                    <a:pt x="204" y="241"/>
                  </a:cubicBezTo>
                  <a:cubicBezTo>
                    <a:pt x="242" y="233"/>
                    <a:pt x="257" y="135"/>
                    <a:pt x="250" y="105"/>
                  </a:cubicBezTo>
                  <a:cubicBezTo>
                    <a:pt x="243" y="75"/>
                    <a:pt x="189" y="75"/>
                    <a:pt x="159" y="60"/>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1" name="任意多边形 118020"/>
            <p:cNvSpPr/>
            <p:nvPr/>
          </p:nvSpPr>
          <p:spPr>
            <a:xfrm>
              <a:off x="4286" y="3566"/>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2" name="任意多边形 118021"/>
            <p:cNvSpPr/>
            <p:nvPr/>
          </p:nvSpPr>
          <p:spPr>
            <a:xfrm>
              <a:off x="4286" y="3657"/>
              <a:ext cx="32"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3" name="任意多边形 118022"/>
            <p:cNvSpPr/>
            <p:nvPr/>
          </p:nvSpPr>
          <p:spPr>
            <a:xfrm>
              <a:off x="4352" y="3612"/>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4" name="任意多边形 118023"/>
            <p:cNvSpPr/>
            <p:nvPr/>
          </p:nvSpPr>
          <p:spPr>
            <a:xfrm>
              <a:off x="4286" y="3657"/>
              <a:ext cx="25"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5" name="任意多边形 118024"/>
            <p:cNvSpPr/>
            <p:nvPr/>
          </p:nvSpPr>
          <p:spPr>
            <a:xfrm flipH="1">
              <a:off x="4332" y="3657"/>
              <a:ext cx="36" cy="43"/>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6" name="任意多边形 118025"/>
            <p:cNvSpPr/>
            <p:nvPr/>
          </p:nvSpPr>
          <p:spPr>
            <a:xfrm>
              <a:off x="4241" y="3702"/>
              <a:ext cx="33" cy="49"/>
            </a:xfrm>
            <a:custGeom>
              <a:avLst/>
              <a:gdLst/>
              <a:ahLst/>
              <a:cxnLst/>
              <a:rect l="0" t="0" r="0" b="0"/>
              <a:pathLst>
                <a:path w="363" h="416">
                  <a:moveTo>
                    <a:pt x="287" y="53"/>
                  </a:moveTo>
                  <a:cubicBezTo>
                    <a:pt x="272" y="46"/>
                    <a:pt x="287" y="53"/>
                    <a:pt x="242" y="53"/>
                  </a:cubicBezTo>
                  <a:cubicBezTo>
                    <a:pt x="197" y="53"/>
                    <a:pt x="30" y="0"/>
                    <a:pt x="15" y="53"/>
                  </a:cubicBezTo>
                  <a:cubicBezTo>
                    <a:pt x="0" y="106"/>
                    <a:pt x="98" y="326"/>
                    <a:pt x="151" y="371"/>
                  </a:cubicBezTo>
                  <a:cubicBezTo>
                    <a:pt x="204" y="416"/>
                    <a:pt x="303" y="371"/>
                    <a:pt x="333" y="325"/>
                  </a:cubicBezTo>
                  <a:cubicBezTo>
                    <a:pt x="363" y="279"/>
                    <a:pt x="341" y="143"/>
                    <a:pt x="333" y="98"/>
                  </a:cubicBezTo>
                  <a:cubicBezTo>
                    <a:pt x="325" y="53"/>
                    <a:pt x="302" y="60"/>
                    <a:pt x="287" y="53"/>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118027" name="任意多边形 118026"/>
            <p:cNvSpPr/>
            <p:nvPr/>
          </p:nvSpPr>
          <p:spPr>
            <a:xfrm>
              <a:off x="4286" y="3657"/>
              <a:ext cx="26" cy="30"/>
            </a:xfrm>
            <a:custGeom>
              <a:avLst/>
              <a:gdLst/>
              <a:ahLst/>
              <a:cxnLst/>
              <a:rect l="0" t="0" r="0" b="0"/>
              <a:pathLst>
                <a:path w="287" h="257">
                  <a:moveTo>
                    <a:pt x="136" y="15"/>
                  </a:moveTo>
                  <a:cubicBezTo>
                    <a:pt x="106" y="30"/>
                    <a:pt x="0" y="67"/>
                    <a:pt x="0" y="105"/>
                  </a:cubicBezTo>
                  <a:cubicBezTo>
                    <a:pt x="0" y="143"/>
                    <a:pt x="91" y="227"/>
                    <a:pt x="136" y="242"/>
                  </a:cubicBezTo>
                  <a:cubicBezTo>
                    <a:pt x="181" y="257"/>
                    <a:pt x="257" y="226"/>
                    <a:pt x="272" y="196"/>
                  </a:cubicBezTo>
                  <a:cubicBezTo>
                    <a:pt x="287" y="166"/>
                    <a:pt x="241" y="90"/>
                    <a:pt x="226" y="60"/>
                  </a:cubicBezTo>
                  <a:cubicBezTo>
                    <a:pt x="211" y="30"/>
                    <a:pt x="196" y="22"/>
                    <a:pt x="181" y="15"/>
                  </a:cubicBezTo>
                  <a:cubicBezTo>
                    <a:pt x="166" y="8"/>
                    <a:pt x="166" y="0"/>
                    <a:pt x="136" y="15"/>
                  </a:cubicBezTo>
                  <a:close/>
                </a:path>
              </a:pathLst>
            </a:custGeom>
            <a:solidFill>
              <a:srgbClr val="0000FF">
                <a:alpha val="100000"/>
              </a:srgbClr>
            </a:solidFill>
            <a:ln w="9525" cap="flat" cmpd="sng">
              <a:solidFill>
                <a:schemeClr val="tx1"/>
              </a:solidFill>
              <a:prstDash val="solid"/>
              <a:headEnd type="none" w="med" len="med"/>
              <a:tailEnd type="none" w="med" len="med"/>
            </a:ln>
          </p:spPr>
          <p:txBody>
            <a:bodyPr/>
            <a:lstStyle/>
            <a:p>
              <a:endParaRPr lang="zh-CN" altLang="en-US"/>
            </a:p>
          </p:txBody>
        </p:sp>
      </p:gr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7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nodeType="clickEffect">
                                  <p:stCondLst>
                                    <p:cond delay="0"/>
                                  </p:stCondLst>
                                  <p:childTnLst>
                                    <p:set>
                                      <p:cBhvr>
                                        <p:cTn id="10" dur="1" fill="hold">
                                          <p:stCondLst>
                                            <p:cond delay="0"/>
                                          </p:stCondLst>
                                        </p:cTn>
                                        <p:tgtEl>
                                          <p:spTgt spid="117770"/>
                                        </p:tgtEl>
                                        <p:attrNameLst>
                                          <p:attrName>style.visibility</p:attrName>
                                        </p:attrNameLst>
                                      </p:cBhvr>
                                      <p:to>
                                        <p:strVal val="visible"/>
                                      </p:to>
                                    </p:set>
                                    <p:animEffect transition="in" filter="fade">
                                      <p:cBhvr>
                                        <p:cTn id="11" dur="3000"/>
                                        <p:tgtEl>
                                          <p:spTgt spid="117770"/>
                                        </p:tgtEl>
                                      </p:cBhvr>
                                    </p:animEffect>
                                    <p:anim calcmode="lin" valueType="num">
                                      <p:cBhvr>
                                        <p:cTn id="12" dur="3000" fill="hold"/>
                                        <p:tgtEl>
                                          <p:spTgt spid="117770"/>
                                        </p:tgtEl>
                                        <p:attrNameLst>
                                          <p:attrName>ppt_x</p:attrName>
                                        </p:attrNameLst>
                                      </p:cBhvr>
                                      <p:tavLst>
                                        <p:tav tm="0">
                                          <p:val>
                                            <p:strVal val="#ppt_x"/>
                                          </p:val>
                                        </p:tav>
                                        <p:tav tm="100000">
                                          <p:val>
                                            <p:strVal val="#ppt_x"/>
                                          </p:val>
                                        </p:tav>
                                      </p:tavLst>
                                    </p:anim>
                                    <p:anim calcmode="lin" valueType="num">
                                      <p:cBhvr>
                                        <p:cTn id="13" dur="3000" fill="hold"/>
                                        <p:tgtEl>
                                          <p:spTgt spid="11777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17780"/>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7" presetClass="entr" presetSubtype="0" fill="hold" nodeType="clickEffect">
                                  <p:stCondLst>
                                    <p:cond delay="0"/>
                                  </p:stCondLst>
                                  <p:childTnLst>
                                    <p:set>
                                      <p:cBhvr>
                                        <p:cTn id="21" dur="1" fill="hold">
                                          <p:stCondLst>
                                            <p:cond delay="0"/>
                                          </p:stCondLst>
                                        </p:cTn>
                                        <p:tgtEl>
                                          <p:spTgt spid="117781"/>
                                        </p:tgtEl>
                                        <p:attrNameLst>
                                          <p:attrName>style.visibility</p:attrName>
                                        </p:attrNameLst>
                                      </p:cBhvr>
                                      <p:to>
                                        <p:strVal val="visible"/>
                                      </p:to>
                                    </p:set>
                                    <p:animEffect transition="in" filter="fade">
                                      <p:cBhvr>
                                        <p:cTn id="22" dur="3000"/>
                                        <p:tgtEl>
                                          <p:spTgt spid="117781"/>
                                        </p:tgtEl>
                                      </p:cBhvr>
                                    </p:animEffect>
                                    <p:anim calcmode="lin" valueType="num">
                                      <p:cBhvr>
                                        <p:cTn id="23" dur="3000" fill="hold"/>
                                        <p:tgtEl>
                                          <p:spTgt spid="117781"/>
                                        </p:tgtEl>
                                        <p:attrNameLst>
                                          <p:attrName>ppt_x</p:attrName>
                                        </p:attrNameLst>
                                      </p:cBhvr>
                                      <p:tavLst>
                                        <p:tav tm="0">
                                          <p:val>
                                            <p:strVal val="#ppt_x"/>
                                          </p:val>
                                        </p:tav>
                                        <p:tav tm="100000">
                                          <p:val>
                                            <p:strVal val="#ppt_x"/>
                                          </p:val>
                                        </p:tav>
                                      </p:tavLst>
                                    </p:anim>
                                    <p:anim calcmode="lin" valueType="num">
                                      <p:cBhvr>
                                        <p:cTn id="24" dur="3000" fill="hold"/>
                                        <p:tgtEl>
                                          <p:spTgt spid="117781"/>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7" presetClass="entr" presetSubtype="0" fill="hold" nodeType="clickEffect">
                                  <p:stCondLst>
                                    <p:cond delay="0"/>
                                  </p:stCondLst>
                                  <p:childTnLst>
                                    <p:set>
                                      <p:cBhvr>
                                        <p:cTn id="28" dur="1" fill="hold">
                                          <p:stCondLst>
                                            <p:cond delay="0"/>
                                          </p:stCondLst>
                                        </p:cTn>
                                        <p:tgtEl>
                                          <p:spTgt spid="117802"/>
                                        </p:tgtEl>
                                        <p:attrNameLst>
                                          <p:attrName>style.visibility</p:attrName>
                                        </p:attrNameLst>
                                      </p:cBhvr>
                                      <p:to>
                                        <p:strVal val="visible"/>
                                      </p:to>
                                    </p:set>
                                    <p:animEffect transition="in" filter="fade">
                                      <p:cBhvr>
                                        <p:cTn id="29" dur="1000"/>
                                        <p:tgtEl>
                                          <p:spTgt spid="117802"/>
                                        </p:tgtEl>
                                      </p:cBhvr>
                                    </p:animEffect>
                                    <p:anim calcmode="lin" valueType="num">
                                      <p:cBhvr>
                                        <p:cTn id="30" dur="1000" fill="hold"/>
                                        <p:tgtEl>
                                          <p:spTgt spid="117802"/>
                                        </p:tgtEl>
                                        <p:attrNameLst>
                                          <p:attrName>ppt_x</p:attrName>
                                        </p:attrNameLst>
                                      </p:cBhvr>
                                      <p:tavLst>
                                        <p:tav tm="0">
                                          <p:val>
                                            <p:strVal val="#ppt_x"/>
                                          </p:val>
                                        </p:tav>
                                        <p:tav tm="100000">
                                          <p:val>
                                            <p:strVal val="#ppt_x"/>
                                          </p:val>
                                        </p:tav>
                                      </p:tavLst>
                                    </p:anim>
                                    <p:anim calcmode="lin" valueType="num">
                                      <p:cBhvr>
                                        <p:cTn id="31" dur="1000" fill="hold"/>
                                        <p:tgtEl>
                                          <p:spTgt spid="11780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1779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nodeType="clickEffect">
                                  <p:stCondLst>
                                    <p:cond delay="0"/>
                                  </p:stCondLst>
                                  <p:childTnLst>
                                    <p:set>
                                      <p:cBhvr>
                                        <p:cTn id="39" dur="1" fill="hold">
                                          <p:stCondLst>
                                            <p:cond delay="0"/>
                                          </p:stCondLst>
                                        </p:cTn>
                                        <p:tgtEl>
                                          <p:spTgt spid="117792"/>
                                        </p:tgtEl>
                                        <p:attrNameLst>
                                          <p:attrName>style.visibility</p:attrName>
                                        </p:attrNameLst>
                                      </p:cBhvr>
                                      <p:to>
                                        <p:strVal val="visible"/>
                                      </p:to>
                                    </p:set>
                                    <p:animEffect transition="in" filter="fade">
                                      <p:cBhvr>
                                        <p:cTn id="40" dur="3000"/>
                                        <p:tgtEl>
                                          <p:spTgt spid="117792"/>
                                        </p:tgtEl>
                                      </p:cBhvr>
                                    </p:animEffect>
                                    <p:anim calcmode="lin" valueType="num">
                                      <p:cBhvr>
                                        <p:cTn id="41" dur="3000" fill="hold"/>
                                        <p:tgtEl>
                                          <p:spTgt spid="117792"/>
                                        </p:tgtEl>
                                        <p:attrNameLst>
                                          <p:attrName>ppt_x</p:attrName>
                                        </p:attrNameLst>
                                      </p:cBhvr>
                                      <p:tavLst>
                                        <p:tav tm="0">
                                          <p:val>
                                            <p:strVal val="#ppt_x"/>
                                          </p:val>
                                        </p:tav>
                                        <p:tav tm="100000">
                                          <p:val>
                                            <p:strVal val="#ppt_x"/>
                                          </p:val>
                                        </p:tav>
                                      </p:tavLst>
                                    </p:anim>
                                    <p:anim calcmode="lin" valueType="num">
                                      <p:cBhvr>
                                        <p:cTn id="42" dur="3000" fill="hold"/>
                                        <p:tgtEl>
                                          <p:spTgt spid="117792"/>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7" presetClass="entr" presetSubtype="0" fill="hold" nodeType="clickEffect">
                                  <p:stCondLst>
                                    <p:cond delay="0"/>
                                  </p:stCondLst>
                                  <p:childTnLst>
                                    <p:set>
                                      <p:cBhvr>
                                        <p:cTn id="46" dur="1" fill="hold">
                                          <p:stCondLst>
                                            <p:cond delay="0"/>
                                          </p:stCondLst>
                                        </p:cTn>
                                        <p:tgtEl>
                                          <p:spTgt spid="117807"/>
                                        </p:tgtEl>
                                        <p:attrNameLst>
                                          <p:attrName>style.visibility</p:attrName>
                                        </p:attrNameLst>
                                      </p:cBhvr>
                                      <p:to>
                                        <p:strVal val="visible"/>
                                      </p:to>
                                    </p:set>
                                    <p:animEffect transition="in" filter="fade">
                                      <p:cBhvr>
                                        <p:cTn id="47" dur="1000"/>
                                        <p:tgtEl>
                                          <p:spTgt spid="117807"/>
                                        </p:tgtEl>
                                      </p:cBhvr>
                                    </p:animEffect>
                                    <p:anim calcmode="lin" valueType="num">
                                      <p:cBhvr>
                                        <p:cTn id="48" dur="1000" fill="hold"/>
                                        <p:tgtEl>
                                          <p:spTgt spid="117807"/>
                                        </p:tgtEl>
                                        <p:attrNameLst>
                                          <p:attrName>ppt_x</p:attrName>
                                        </p:attrNameLst>
                                      </p:cBhvr>
                                      <p:tavLst>
                                        <p:tav tm="0">
                                          <p:val>
                                            <p:strVal val="#ppt_x"/>
                                          </p:val>
                                        </p:tav>
                                        <p:tav tm="100000">
                                          <p:val>
                                            <p:strVal val="#ppt_x"/>
                                          </p:val>
                                        </p:tav>
                                      </p:tavLst>
                                    </p:anim>
                                    <p:anim calcmode="lin" valueType="num">
                                      <p:cBhvr>
                                        <p:cTn id="49" dur="1000" fill="hold"/>
                                        <p:tgtEl>
                                          <p:spTgt spid="117807"/>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nodeType="clickEffect">
                                  <p:stCondLst>
                                    <p:cond delay="0"/>
                                  </p:stCondLst>
                                  <p:childTnLst>
                                    <p:set>
                                      <p:cBhvr>
                                        <p:cTn id="53" dur="1" fill="hold">
                                          <p:stCondLst>
                                            <p:cond delay="0"/>
                                          </p:stCondLst>
                                        </p:cTn>
                                        <p:tgtEl>
                                          <p:spTgt spid="117812"/>
                                        </p:tgtEl>
                                        <p:attrNameLst>
                                          <p:attrName>style.visibility</p:attrName>
                                        </p:attrNameLst>
                                      </p:cBhvr>
                                      <p:to>
                                        <p:strVal val="visible"/>
                                      </p:to>
                                    </p:set>
                                    <p:animEffect transition="in" filter="fade">
                                      <p:cBhvr>
                                        <p:cTn id="54" dur="1000"/>
                                        <p:tgtEl>
                                          <p:spTgt spid="117812"/>
                                        </p:tgtEl>
                                      </p:cBhvr>
                                    </p:animEffect>
                                    <p:anim calcmode="lin" valueType="num">
                                      <p:cBhvr>
                                        <p:cTn id="55" dur="1000" fill="hold"/>
                                        <p:tgtEl>
                                          <p:spTgt spid="117812"/>
                                        </p:tgtEl>
                                        <p:attrNameLst>
                                          <p:attrName>ppt_x</p:attrName>
                                        </p:attrNameLst>
                                      </p:cBhvr>
                                      <p:tavLst>
                                        <p:tav tm="0">
                                          <p:val>
                                            <p:strVal val="#ppt_x"/>
                                          </p:val>
                                        </p:tav>
                                        <p:tav tm="100000">
                                          <p:val>
                                            <p:strVal val="#ppt_x"/>
                                          </p:val>
                                        </p:tav>
                                      </p:tavLst>
                                    </p:anim>
                                    <p:anim calcmode="lin" valueType="num">
                                      <p:cBhvr>
                                        <p:cTn id="56" dur="1000" fill="hold"/>
                                        <p:tgtEl>
                                          <p:spTgt spid="1178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矩形 119809"/>
          <p:cNvSpPr/>
          <p:nvPr/>
        </p:nvSpPr>
        <p:spPr>
          <a:xfrm>
            <a:off x="1075690" y="1905318"/>
            <a:ext cx="7273925"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结论</a:t>
            </a:r>
            <a:endParaRPr lang="zh-CN" altLang="en-US" sz="2800" b="1" dirty="0">
              <a:latin typeface="楷体_GB2312" pitchFamily="49" charset="-122"/>
              <a:ea typeface="楷体_GB2312" pitchFamily="49" charset="-122"/>
            </a:endParaRPr>
          </a:p>
        </p:txBody>
      </p:sp>
      <p:sp>
        <p:nvSpPr>
          <p:cNvPr id="119811" name="矩形 119810"/>
          <p:cNvSpPr/>
          <p:nvPr/>
        </p:nvSpPr>
        <p:spPr>
          <a:xfrm>
            <a:off x="1075690" y="2637155"/>
            <a:ext cx="8549640" cy="115252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zh-CN" altLang="en-US" b="1" dirty="0">
                <a:ea typeface="楷体_GB2312" pitchFamily="49" charset="-122"/>
              </a:rPr>
              <a:t>颗粒级配</a:t>
            </a:r>
            <a:r>
              <a:rPr lang="zh-CN" altLang="en-US" b="1" dirty="0">
                <a:solidFill>
                  <a:srgbClr val="FF3300"/>
                </a:solidFill>
                <a:ea typeface="楷体_GB2312" pitchFamily="49" charset="-122"/>
              </a:rPr>
              <a:t>不良</a:t>
            </a:r>
            <a:r>
              <a:rPr lang="zh-CN" altLang="en-US" b="1" dirty="0">
                <a:ea typeface="楷体_GB2312" pitchFamily="49" charset="-122"/>
              </a:rPr>
              <a:t>，空隙率较大，则需较</a:t>
            </a:r>
            <a:r>
              <a:rPr lang="zh-CN" altLang="en-US" b="1" dirty="0">
                <a:solidFill>
                  <a:srgbClr val="FF3300"/>
                </a:solidFill>
                <a:ea typeface="楷体_GB2312" pitchFamily="49" charset="-122"/>
              </a:rPr>
              <a:t>多</a:t>
            </a:r>
            <a:r>
              <a:rPr lang="zh-CN" altLang="en-US" b="1" dirty="0">
                <a:ea typeface="楷体_GB2312" pitchFamily="49" charset="-122"/>
              </a:rPr>
              <a:t>的水泥浆填充。</a:t>
            </a:r>
            <a:endParaRPr lang="zh-CN" altLang="en-US" b="1" dirty="0">
              <a:ea typeface="楷体_GB2312" pitchFamily="49" charset="-122"/>
            </a:endParaRPr>
          </a:p>
          <a:p>
            <a:pPr marL="0" lvl="0" indent="0">
              <a:spcBef>
                <a:spcPct val="0"/>
              </a:spcBef>
              <a:buNone/>
            </a:pPr>
            <a:endParaRPr lang="zh-CN" altLang="en-US" b="1" dirty="0">
              <a:ea typeface="楷体_GB2312" pitchFamily="49" charset="-122"/>
            </a:endParaRPr>
          </a:p>
          <a:p>
            <a:pPr marL="0" lvl="0" indent="0">
              <a:spcBef>
                <a:spcPct val="0"/>
              </a:spcBef>
              <a:buNone/>
            </a:pPr>
            <a:r>
              <a:rPr lang="zh-CN" altLang="en-US" b="1" dirty="0">
                <a:ea typeface="楷体_GB2312" pitchFamily="49" charset="-122"/>
              </a:rPr>
              <a:t>颗粒级配</a:t>
            </a:r>
            <a:r>
              <a:rPr lang="zh-CN" altLang="en-US" b="1" dirty="0">
                <a:solidFill>
                  <a:srgbClr val="FF3300"/>
                </a:solidFill>
                <a:ea typeface="楷体_GB2312" pitchFamily="49" charset="-122"/>
              </a:rPr>
              <a:t>良好</a:t>
            </a:r>
            <a:r>
              <a:rPr lang="zh-CN" altLang="en-US" b="1" dirty="0">
                <a:ea typeface="楷体_GB2312" pitchFamily="49" charset="-122"/>
              </a:rPr>
              <a:t>，空隙率较小，需较</a:t>
            </a:r>
            <a:r>
              <a:rPr lang="zh-CN" altLang="en-US" b="1" dirty="0">
                <a:solidFill>
                  <a:srgbClr val="FF3300"/>
                </a:solidFill>
                <a:ea typeface="楷体_GB2312" pitchFamily="49" charset="-122"/>
              </a:rPr>
              <a:t>少</a:t>
            </a:r>
            <a:r>
              <a:rPr lang="zh-CN" altLang="en-US" b="1" dirty="0">
                <a:ea typeface="楷体_GB2312" pitchFamily="49" charset="-122"/>
              </a:rPr>
              <a:t>的水泥浆填充。</a:t>
            </a:r>
            <a:endParaRPr lang="zh-CN" altLang="en-US" b="1" dirty="0">
              <a:ea typeface="楷体_GB2312" pitchFamily="49" charset="-122"/>
            </a:endParaRPr>
          </a:p>
        </p:txBody>
      </p:sp>
      <p:sp>
        <p:nvSpPr>
          <p:cNvPr id="119813" name="矩形 119812"/>
          <p:cNvSpPr/>
          <p:nvPr/>
        </p:nvSpPr>
        <p:spPr>
          <a:xfrm>
            <a:off x="629603" y="910273"/>
            <a:ext cx="7273925"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a:t>
            </a:r>
            <a:r>
              <a:rPr lang="en-US" altLang="zh-CN" sz="2800" b="1">
                <a:latin typeface="楷体_GB2312" pitchFamily="49" charset="-122"/>
                <a:ea typeface="楷体_GB2312" pitchFamily="49" charset="-122"/>
              </a:rPr>
              <a:t>1</a:t>
            </a:r>
            <a:r>
              <a:rPr lang="zh-CN" altLang="en-US" sz="2800" b="1" dirty="0">
                <a:latin typeface="楷体_GB2312" pitchFamily="49" charset="-122"/>
                <a:ea typeface="楷体_GB2312" pitchFamily="49" charset="-122"/>
              </a:rPr>
              <a:t>）颗粒级配</a:t>
            </a:r>
            <a:endParaRPr lang="zh-CN" altLang="en-US" sz="28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 calcmode="lin" valueType="num">
                                      <p:cBhvr additive="base">
                                        <p:cTn id="7" dur="500" fill="hold"/>
                                        <p:tgtEl>
                                          <p:spTgt spid="1198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8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9811">
                                            <p:txEl>
                                              <p:pRg st="2" end="2"/>
                                            </p:txEl>
                                          </p:spTgt>
                                        </p:tgtEl>
                                        <p:attrNameLst>
                                          <p:attrName>style.visibility</p:attrName>
                                        </p:attrNameLst>
                                      </p:cBhvr>
                                      <p:to>
                                        <p:strVal val="visible"/>
                                      </p:to>
                                    </p:set>
                                    <p:anim calcmode="lin" valueType="num">
                                      <p:cBhvr additive="base">
                                        <p:cTn id="13" dur="500" fill="hold"/>
                                        <p:tgtEl>
                                          <p:spTgt spid="11981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981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矩形 121857"/>
          <p:cNvSpPr/>
          <p:nvPr/>
        </p:nvSpPr>
        <p:spPr>
          <a:xfrm>
            <a:off x="323533" y="535940"/>
            <a:ext cx="7273925"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a:t>
            </a:r>
            <a:r>
              <a:rPr lang="en-US" altLang="zh-CN" sz="2800" b="1">
                <a:latin typeface="楷体_GB2312" pitchFamily="49" charset="-122"/>
                <a:ea typeface="楷体_GB2312" pitchFamily="49" charset="-122"/>
              </a:rPr>
              <a:t>2</a:t>
            </a:r>
            <a:r>
              <a:rPr lang="zh-CN" altLang="en-US" sz="2800" b="1" dirty="0">
                <a:latin typeface="楷体_GB2312" pitchFamily="49" charset="-122"/>
                <a:ea typeface="楷体_GB2312" pitchFamily="49" charset="-122"/>
              </a:rPr>
              <a:t>）粗细程度</a:t>
            </a:r>
            <a:endParaRPr lang="zh-CN" altLang="en-US" sz="2800" b="1" dirty="0">
              <a:latin typeface="楷体_GB2312" pitchFamily="49" charset="-122"/>
              <a:ea typeface="楷体_GB2312" pitchFamily="49" charset="-122"/>
            </a:endParaRPr>
          </a:p>
        </p:txBody>
      </p:sp>
      <p:sp>
        <p:nvSpPr>
          <p:cNvPr id="121859" name="矩形 121858"/>
          <p:cNvSpPr/>
          <p:nvPr/>
        </p:nvSpPr>
        <p:spPr>
          <a:xfrm>
            <a:off x="841693" y="1335088"/>
            <a:ext cx="7273925"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定义：</a:t>
            </a:r>
            <a:endParaRPr lang="zh-CN" altLang="en-US" sz="2800" b="1" dirty="0">
              <a:latin typeface="楷体_GB2312" pitchFamily="49" charset="-122"/>
              <a:ea typeface="楷体_GB2312" pitchFamily="49" charset="-122"/>
            </a:endParaRPr>
          </a:p>
        </p:txBody>
      </p:sp>
      <p:sp>
        <p:nvSpPr>
          <p:cNvPr id="121860" name="矩形 121859"/>
          <p:cNvSpPr/>
          <p:nvPr/>
        </p:nvSpPr>
        <p:spPr>
          <a:xfrm>
            <a:off x="841693" y="3167698"/>
            <a:ext cx="7273925"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讨论与分析</a:t>
            </a:r>
            <a:endParaRPr lang="zh-CN" altLang="en-US" sz="2800" b="1" dirty="0">
              <a:latin typeface="楷体_GB2312" pitchFamily="49" charset="-122"/>
              <a:ea typeface="楷体_GB2312" pitchFamily="49" charset="-122"/>
            </a:endParaRPr>
          </a:p>
        </p:txBody>
      </p:sp>
      <p:sp>
        <p:nvSpPr>
          <p:cNvPr id="121861" name="矩形 121860"/>
          <p:cNvSpPr/>
          <p:nvPr/>
        </p:nvSpPr>
        <p:spPr>
          <a:xfrm>
            <a:off x="1014095" y="2231390"/>
            <a:ext cx="7632700" cy="570865"/>
          </a:xfrm>
          <a:prstGeom prst="rect">
            <a:avLst/>
          </a:prstGeom>
          <a:noFill/>
          <a:ln w="9525">
            <a:noFill/>
          </a:ln>
        </p:spPr>
        <p:txBody>
          <a:bodyPr>
            <a:spAutoFit/>
          </a:bodyPr>
          <a:lstStyle/>
          <a:p>
            <a:pPr lvl="0">
              <a:lnSpc>
                <a:spcPct val="130000"/>
              </a:lnSpc>
              <a:spcBef>
                <a:spcPct val="20000"/>
              </a:spcBef>
              <a:buClr>
                <a:schemeClr val="hlink"/>
              </a:buClr>
              <a:buSzPct val="60000"/>
              <a:buFont typeface="Wingdings" panose="05000000000000000000" pitchFamily="2" charset="2"/>
              <a:buNone/>
            </a:pPr>
            <a:r>
              <a:rPr lang="zh-CN" altLang="en-US" sz="2400" b="1" dirty="0">
                <a:latin typeface="Arial" panose="020B0604020202020204" pitchFamily="34" charset="0"/>
                <a:ea typeface="楷体_GB2312" pitchFamily="49" charset="-122"/>
              </a:rPr>
              <a:t>是指不同粒径的砂粒，混合在一起后的平均粗细程度。</a:t>
            </a:r>
            <a:endParaRPr lang="zh-CN" altLang="en-US" sz="2400" b="1" dirty="0">
              <a:latin typeface="Arial" panose="020B0604020202020204" pitchFamily="34" charset="0"/>
              <a:ea typeface="楷体_GB2312" pitchFamily="49" charset="-122"/>
            </a:endParaRPr>
          </a:p>
        </p:txBody>
      </p:sp>
      <p:sp>
        <p:nvSpPr>
          <p:cNvPr id="121862" name="立方体 121861"/>
          <p:cNvSpPr/>
          <p:nvPr/>
        </p:nvSpPr>
        <p:spPr>
          <a:xfrm>
            <a:off x="2855913" y="4292600"/>
            <a:ext cx="792162" cy="1441450"/>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wrap="none" anchor="ctr"/>
          <a:lstStyle/>
          <a:p>
            <a:pPr lvl="0" algn="ctr"/>
            <a:endParaRPr lang="zh-CN" altLang="en-US" dirty="0">
              <a:solidFill>
                <a:srgbClr val="FF3300"/>
              </a:solidFill>
              <a:latin typeface="Arial" panose="020B0604020202020204" pitchFamily="34" charset="0"/>
              <a:ea typeface="宋体" panose="02010600030101010101" pitchFamily="2" charset="-122"/>
            </a:endParaRPr>
          </a:p>
        </p:txBody>
      </p:sp>
      <p:sp>
        <p:nvSpPr>
          <p:cNvPr id="121863" name="燕尾形箭头 121862"/>
          <p:cNvSpPr/>
          <p:nvPr/>
        </p:nvSpPr>
        <p:spPr>
          <a:xfrm>
            <a:off x="4008438" y="4941888"/>
            <a:ext cx="574675" cy="288925"/>
          </a:xfrm>
          <a:prstGeom prst="notchedRightArrow">
            <a:avLst>
              <a:gd name="adj1" fmla="val 50000"/>
              <a:gd name="adj2" fmla="val 49725"/>
            </a:avLst>
          </a:prstGeom>
          <a:solidFill>
            <a:schemeClr val="accent1"/>
          </a:solidFill>
          <a:ln w="9525" cap="flat" cmpd="sng">
            <a:solidFill>
              <a:schemeClr val="tx1"/>
            </a:solidFill>
            <a:prstDash val="solid"/>
            <a:miter/>
            <a:headEnd type="none" w="med" len="med"/>
            <a:tailEnd type="none" w="med" len="med"/>
          </a:ln>
        </p:spPr>
        <p:txBody>
          <a:bodyPr/>
          <a:lstStyle/>
          <a:p>
            <a:endParaRPr lang="zh-CN" altLang="en-US"/>
          </a:p>
        </p:txBody>
      </p:sp>
      <p:sp>
        <p:nvSpPr>
          <p:cNvPr id="121864" name="立方体 121863"/>
          <p:cNvSpPr/>
          <p:nvPr/>
        </p:nvSpPr>
        <p:spPr>
          <a:xfrm>
            <a:off x="5016500" y="5084763"/>
            <a:ext cx="792163" cy="649287"/>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
        <p:nvSpPr>
          <p:cNvPr id="121865" name="立方体 121864"/>
          <p:cNvSpPr/>
          <p:nvPr/>
        </p:nvSpPr>
        <p:spPr>
          <a:xfrm>
            <a:off x="5016500" y="4292600"/>
            <a:ext cx="792163" cy="720725"/>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
        <p:nvSpPr>
          <p:cNvPr id="121866" name="燕尾形箭头 121865"/>
          <p:cNvSpPr/>
          <p:nvPr/>
        </p:nvSpPr>
        <p:spPr>
          <a:xfrm>
            <a:off x="6024563" y="4941888"/>
            <a:ext cx="574675" cy="288925"/>
          </a:xfrm>
          <a:prstGeom prst="notchedRightArrow">
            <a:avLst>
              <a:gd name="adj1" fmla="val 50000"/>
              <a:gd name="adj2" fmla="val 49725"/>
            </a:avLst>
          </a:prstGeom>
          <a:solidFill>
            <a:schemeClr val="accent1"/>
          </a:solidFill>
          <a:ln w="9525" cap="flat" cmpd="sng">
            <a:solidFill>
              <a:schemeClr val="tx1"/>
            </a:solidFill>
            <a:prstDash val="solid"/>
            <a:miter/>
            <a:headEnd type="none" w="med" len="med"/>
            <a:tailEnd type="none" w="med" len="med"/>
          </a:ln>
        </p:spPr>
        <p:txBody>
          <a:bodyPr/>
          <a:lstStyle/>
          <a:p>
            <a:endParaRPr lang="zh-CN" altLang="en-US"/>
          </a:p>
        </p:txBody>
      </p:sp>
      <p:sp>
        <p:nvSpPr>
          <p:cNvPr id="121867" name="立方体 121866"/>
          <p:cNvSpPr/>
          <p:nvPr/>
        </p:nvSpPr>
        <p:spPr>
          <a:xfrm>
            <a:off x="6672263" y="4538663"/>
            <a:ext cx="792162" cy="360362"/>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
        <p:nvSpPr>
          <p:cNvPr id="121868" name="立方体 121867"/>
          <p:cNvSpPr/>
          <p:nvPr/>
        </p:nvSpPr>
        <p:spPr>
          <a:xfrm>
            <a:off x="6672263" y="4132263"/>
            <a:ext cx="792162" cy="360362"/>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
        <p:nvSpPr>
          <p:cNvPr id="121869" name="立方体 121868"/>
          <p:cNvSpPr/>
          <p:nvPr/>
        </p:nvSpPr>
        <p:spPr>
          <a:xfrm>
            <a:off x="6672263" y="4957763"/>
            <a:ext cx="792162" cy="360362"/>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
        <p:nvSpPr>
          <p:cNvPr id="121870" name="立方体 121869"/>
          <p:cNvSpPr/>
          <p:nvPr/>
        </p:nvSpPr>
        <p:spPr>
          <a:xfrm>
            <a:off x="6672263" y="5373688"/>
            <a:ext cx="792162" cy="360362"/>
          </a:xfrm>
          <a:prstGeom prst="cube">
            <a:avLst>
              <a:gd name="adj" fmla="val 25000"/>
            </a:avLst>
          </a:prstGeom>
          <a:solidFill>
            <a:schemeClr val="accent1"/>
          </a:solidFill>
          <a:ln w="28575" cap="flat" cmpd="sng">
            <a:solidFill>
              <a:srgbClr val="FF3300"/>
            </a:solidFill>
            <a:prstDash val="solid"/>
            <a:miter/>
            <a:headEnd type="none" w="med" len="med"/>
            <a:tailEnd type="none" w="med" len="med"/>
          </a:ln>
        </p:spPr>
        <p:txBody>
          <a:bodyPr/>
          <a:lstStyle/>
          <a:p>
            <a:endParaRPr lang="zh-CN" alt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21859"/>
                                        </p:tgtEl>
                                        <p:attrNameLst>
                                          <p:attrName>style.visibility</p:attrName>
                                        </p:attrNameLst>
                                      </p:cBhvr>
                                      <p:to>
                                        <p:strVal val="visible"/>
                                      </p:to>
                                    </p:set>
                                    <p:animEffect transition="in" filter="fade">
                                      <p:cBhvr>
                                        <p:cTn id="7" dur="2000"/>
                                        <p:tgtEl>
                                          <p:spTgt spid="121859"/>
                                        </p:tgtEl>
                                      </p:cBhvr>
                                    </p:animEffect>
                                    <p:anim calcmode="lin" valueType="num">
                                      <p:cBhvr>
                                        <p:cTn id="8" dur="2000" fill="hold"/>
                                        <p:tgtEl>
                                          <p:spTgt spid="121859"/>
                                        </p:tgtEl>
                                        <p:attrNameLst>
                                          <p:attrName>ppt_w</p:attrName>
                                        </p:attrNameLst>
                                      </p:cBhvr>
                                      <p:tavLst>
                                        <p:tav tm="0" fmla="#ppt_w*sin(2.5*pi*$)">
                                          <p:val>
                                            <p:fltVal val="0"/>
                                          </p:val>
                                        </p:tav>
                                        <p:tav tm="100000">
                                          <p:val>
                                            <p:fltVal val="1"/>
                                          </p:val>
                                        </p:tav>
                                      </p:tavLst>
                                    </p:anim>
                                    <p:anim calcmode="lin" valueType="num">
                                      <p:cBhvr>
                                        <p:cTn id="9" dur="2000" fill="hold"/>
                                        <p:tgtEl>
                                          <p:spTgt spid="12185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21861"/>
                                        </p:tgtEl>
                                        <p:attrNameLst>
                                          <p:attrName>style.visibility</p:attrName>
                                        </p:attrNameLst>
                                      </p:cBhvr>
                                      <p:to>
                                        <p:strVal val="visible"/>
                                      </p:to>
                                    </p:set>
                                    <p:animEffect transition="in" filter="wipe(left)">
                                      <p:cBhvr>
                                        <p:cTn id="14" dur="1000"/>
                                        <p:tgtEl>
                                          <p:spTgt spid="121861"/>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iterate type="lt">
                                    <p:tmPct val="10000"/>
                                  </p:iterate>
                                  <p:childTnLst>
                                    <p:set>
                                      <p:cBhvr>
                                        <p:cTn id="18" dur="1" fill="hold">
                                          <p:stCondLst>
                                            <p:cond delay="0"/>
                                          </p:stCondLst>
                                        </p:cTn>
                                        <p:tgtEl>
                                          <p:spTgt spid="121860"/>
                                        </p:tgtEl>
                                        <p:attrNameLst>
                                          <p:attrName>style.visibility</p:attrName>
                                        </p:attrNameLst>
                                      </p:cBhvr>
                                      <p:to>
                                        <p:strVal val="visible"/>
                                      </p:to>
                                    </p:set>
                                    <p:animEffect transition="in" filter="fade">
                                      <p:cBhvr>
                                        <p:cTn id="19" dur="2000"/>
                                        <p:tgtEl>
                                          <p:spTgt spid="121860"/>
                                        </p:tgtEl>
                                      </p:cBhvr>
                                    </p:animEffect>
                                    <p:anim calcmode="lin" valueType="num">
                                      <p:cBhvr>
                                        <p:cTn id="20" dur="2000" fill="hold"/>
                                        <p:tgtEl>
                                          <p:spTgt spid="121860"/>
                                        </p:tgtEl>
                                        <p:attrNameLst>
                                          <p:attrName>ppt_w</p:attrName>
                                        </p:attrNameLst>
                                      </p:cBhvr>
                                      <p:tavLst>
                                        <p:tav tm="0" fmla="#ppt_w*sin(2.5*pi*$)">
                                          <p:val>
                                            <p:fltVal val="0"/>
                                          </p:val>
                                        </p:tav>
                                        <p:tav tm="100000">
                                          <p:val>
                                            <p:fltVal val="1"/>
                                          </p:val>
                                        </p:tav>
                                      </p:tavLst>
                                    </p:anim>
                                    <p:anim calcmode="lin" valueType="num">
                                      <p:cBhvr>
                                        <p:cTn id="21" dur="2000" fill="hold"/>
                                        <p:tgtEl>
                                          <p:spTgt spid="121860"/>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21862"/>
                                        </p:tgtEl>
                                        <p:attrNameLst>
                                          <p:attrName>style.visibility</p:attrName>
                                        </p:attrNameLst>
                                      </p:cBhvr>
                                      <p:to>
                                        <p:strVal val="visible"/>
                                      </p:to>
                                    </p:set>
                                    <p:anim calcmode="lin" valueType="num">
                                      <p:cBhvr>
                                        <p:cTn id="26" dur="1000" fill="hold"/>
                                        <p:tgtEl>
                                          <p:spTgt spid="121862"/>
                                        </p:tgtEl>
                                        <p:attrNameLst>
                                          <p:attrName>ppt_w</p:attrName>
                                        </p:attrNameLst>
                                      </p:cBhvr>
                                      <p:tavLst>
                                        <p:tav tm="0">
                                          <p:val>
                                            <p:strVal val="#ppt_w*0.70"/>
                                          </p:val>
                                        </p:tav>
                                        <p:tav tm="100000">
                                          <p:val>
                                            <p:strVal val="#ppt_w"/>
                                          </p:val>
                                        </p:tav>
                                      </p:tavLst>
                                    </p:anim>
                                    <p:anim calcmode="lin" valueType="num">
                                      <p:cBhvr>
                                        <p:cTn id="27" dur="1000" fill="hold"/>
                                        <p:tgtEl>
                                          <p:spTgt spid="121862"/>
                                        </p:tgtEl>
                                        <p:attrNameLst>
                                          <p:attrName>ppt_h</p:attrName>
                                        </p:attrNameLst>
                                      </p:cBhvr>
                                      <p:tavLst>
                                        <p:tav tm="0">
                                          <p:val>
                                            <p:strVal val="#ppt_h"/>
                                          </p:val>
                                        </p:tav>
                                        <p:tav tm="100000">
                                          <p:val>
                                            <p:strVal val="#ppt_h"/>
                                          </p:val>
                                        </p:tav>
                                      </p:tavLst>
                                    </p:anim>
                                    <p:animEffect transition="in" filter="fade">
                                      <p:cBhvr>
                                        <p:cTn id="28" dur="1000"/>
                                        <p:tgtEl>
                                          <p:spTgt spid="121862"/>
                                        </p:tgtEl>
                                      </p:cBhvr>
                                    </p:animEffect>
                                  </p:childTnLst>
                                </p:cTn>
                              </p:par>
                              <p:par>
                                <p:cTn id="29" presetID="55" presetClass="entr" presetSubtype="0" fill="hold" nodeType="withEffect">
                                  <p:stCondLst>
                                    <p:cond delay="0"/>
                                  </p:stCondLst>
                                  <p:childTnLst>
                                    <p:set>
                                      <p:cBhvr>
                                        <p:cTn id="30" dur="1" fill="hold">
                                          <p:stCondLst>
                                            <p:cond delay="0"/>
                                          </p:stCondLst>
                                        </p:cTn>
                                        <p:tgtEl>
                                          <p:spTgt spid="121863"/>
                                        </p:tgtEl>
                                        <p:attrNameLst>
                                          <p:attrName>style.visibility</p:attrName>
                                        </p:attrNameLst>
                                      </p:cBhvr>
                                      <p:to>
                                        <p:strVal val="visible"/>
                                      </p:to>
                                    </p:set>
                                    <p:anim calcmode="lin" valueType="num">
                                      <p:cBhvr>
                                        <p:cTn id="31" dur="1000" fill="hold"/>
                                        <p:tgtEl>
                                          <p:spTgt spid="121863"/>
                                        </p:tgtEl>
                                        <p:attrNameLst>
                                          <p:attrName>ppt_w</p:attrName>
                                        </p:attrNameLst>
                                      </p:cBhvr>
                                      <p:tavLst>
                                        <p:tav tm="0">
                                          <p:val>
                                            <p:strVal val="#ppt_w*0.70"/>
                                          </p:val>
                                        </p:tav>
                                        <p:tav tm="100000">
                                          <p:val>
                                            <p:strVal val="#ppt_w"/>
                                          </p:val>
                                        </p:tav>
                                      </p:tavLst>
                                    </p:anim>
                                    <p:anim calcmode="lin" valueType="num">
                                      <p:cBhvr>
                                        <p:cTn id="32" dur="1000" fill="hold"/>
                                        <p:tgtEl>
                                          <p:spTgt spid="121863"/>
                                        </p:tgtEl>
                                        <p:attrNameLst>
                                          <p:attrName>ppt_h</p:attrName>
                                        </p:attrNameLst>
                                      </p:cBhvr>
                                      <p:tavLst>
                                        <p:tav tm="0">
                                          <p:val>
                                            <p:strVal val="#ppt_h"/>
                                          </p:val>
                                        </p:tav>
                                        <p:tav tm="100000">
                                          <p:val>
                                            <p:strVal val="#ppt_h"/>
                                          </p:val>
                                        </p:tav>
                                      </p:tavLst>
                                    </p:anim>
                                    <p:animEffect transition="in" filter="fade">
                                      <p:cBhvr>
                                        <p:cTn id="33" dur="1000"/>
                                        <p:tgtEl>
                                          <p:spTgt spid="121863"/>
                                        </p:tgtEl>
                                      </p:cBhvr>
                                    </p:animEffect>
                                  </p:childTnLst>
                                </p:cTn>
                              </p:par>
                              <p:par>
                                <p:cTn id="34" presetID="55" presetClass="entr" presetSubtype="0" fill="hold" nodeType="withEffect">
                                  <p:stCondLst>
                                    <p:cond delay="0"/>
                                  </p:stCondLst>
                                  <p:childTnLst>
                                    <p:set>
                                      <p:cBhvr>
                                        <p:cTn id="35" dur="1" fill="hold">
                                          <p:stCondLst>
                                            <p:cond delay="0"/>
                                          </p:stCondLst>
                                        </p:cTn>
                                        <p:tgtEl>
                                          <p:spTgt spid="121865"/>
                                        </p:tgtEl>
                                        <p:attrNameLst>
                                          <p:attrName>style.visibility</p:attrName>
                                        </p:attrNameLst>
                                      </p:cBhvr>
                                      <p:to>
                                        <p:strVal val="visible"/>
                                      </p:to>
                                    </p:set>
                                    <p:anim calcmode="lin" valueType="num">
                                      <p:cBhvr>
                                        <p:cTn id="36" dur="1000" fill="hold"/>
                                        <p:tgtEl>
                                          <p:spTgt spid="121865"/>
                                        </p:tgtEl>
                                        <p:attrNameLst>
                                          <p:attrName>ppt_w</p:attrName>
                                        </p:attrNameLst>
                                      </p:cBhvr>
                                      <p:tavLst>
                                        <p:tav tm="0">
                                          <p:val>
                                            <p:strVal val="#ppt_w*0.70"/>
                                          </p:val>
                                        </p:tav>
                                        <p:tav tm="100000">
                                          <p:val>
                                            <p:strVal val="#ppt_w"/>
                                          </p:val>
                                        </p:tav>
                                      </p:tavLst>
                                    </p:anim>
                                    <p:anim calcmode="lin" valueType="num">
                                      <p:cBhvr>
                                        <p:cTn id="37" dur="1000" fill="hold"/>
                                        <p:tgtEl>
                                          <p:spTgt spid="121865"/>
                                        </p:tgtEl>
                                        <p:attrNameLst>
                                          <p:attrName>ppt_h</p:attrName>
                                        </p:attrNameLst>
                                      </p:cBhvr>
                                      <p:tavLst>
                                        <p:tav tm="0">
                                          <p:val>
                                            <p:strVal val="#ppt_h"/>
                                          </p:val>
                                        </p:tav>
                                        <p:tav tm="100000">
                                          <p:val>
                                            <p:strVal val="#ppt_h"/>
                                          </p:val>
                                        </p:tav>
                                      </p:tavLst>
                                    </p:anim>
                                    <p:animEffect transition="in" filter="fade">
                                      <p:cBhvr>
                                        <p:cTn id="38" dur="1000"/>
                                        <p:tgtEl>
                                          <p:spTgt spid="121865"/>
                                        </p:tgtEl>
                                      </p:cBhvr>
                                    </p:animEffect>
                                  </p:childTnLst>
                                </p:cTn>
                              </p:par>
                              <p:par>
                                <p:cTn id="39" presetID="55" presetClass="entr" presetSubtype="0" fill="hold" nodeType="withEffect">
                                  <p:stCondLst>
                                    <p:cond delay="0"/>
                                  </p:stCondLst>
                                  <p:childTnLst>
                                    <p:set>
                                      <p:cBhvr>
                                        <p:cTn id="40" dur="1" fill="hold">
                                          <p:stCondLst>
                                            <p:cond delay="0"/>
                                          </p:stCondLst>
                                        </p:cTn>
                                        <p:tgtEl>
                                          <p:spTgt spid="121864"/>
                                        </p:tgtEl>
                                        <p:attrNameLst>
                                          <p:attrName>style.visibility</p:attrName>
                                        </p:attrNameLst>
                                      </p:cBhvr>
                                      <p:to>
                                        <p:strVal val="visible"/>
                                      </p:to>
                                    </p:set>
                                    <p:anim calcmode="lin" valueType="num">
                                      <p:cBhvr>
                                        <p:cTn id="41" dur="1000" fill="hold"/>
                                        <p:tgtEl>
                                          <p:spTgt spid="121864"/>
                                        </p:tgtEl>
                                        <p:attrNameLst>
                                          <p:attrName>ppt_w</p:attrName>
                                        </p:attrNameLst>
                                      </p:cBhvr>
                                      <p:tavLst>
                                        <p:tav tm="0">
                                          <p:val>
                                            <p:strVal val="#ppt_w*0.70"/>
                                          </p:val>
                                        </p:tav>
                                        <p:tav tm="100000">
                                          <p:val>
                                            <p:strVal val="#ppt_w"/>
                                          </p:val>
                                        </p:tav>
                                      </p:tavLst>
                                    </p:anim>
                                    <p:anim calcmode="lin" valueType="num">
                                      <p:cBhvr>
                                        <p:cTn id="42" dur="1000" fill="hold"/>
                                        <p:tgtEl>
                                          <p:spTgt spid="121864"/>
                                        </p:tgtEl>
                                        <p:attrNameLst>
                                          <p:attrName>ppt_h</p:attrName>
                                        </p:attrNameLst>
                                      </p:cBhvr>
                                      <p:tavLst>
                                        <p:tav tm="0">
                                          <p:val>
                                            <p:strVal val="#ppt_h"/>
                                          </p:val>
                                        </p:tav>
                                        <p:tav tm="100000">
                                          <p:val>
                                            <p:strVal val="#ppt_h"/>
                                          </p:val>
                                        </p:tav>
                                      </p:tavLst>
                                    </p:anim>
                                    <p:animEffect transition="in" filter="fade">
                                      <p:cBhvr>
                                        <p:cTn id="43" dur="1000"/>
                                        <p:tgtEl>
                                          <p:spTgt spid="121864"/>
                                        </p:tgtEl>
                                      </p:cBhvr>
                                    </p:animEffect>
                                  </p:childTnLst>
                                </p:cTn>
                              </p:par>
                              <p:par>
                                <p:cTn id="44" presetID="55" presetClass="entr" presetSubtype="0" fill="hold" nodeType="withEffect">
                                  <p:stCondLst>
                                    <p:cond delay="0"/>
                                  </p:stCondLst>
                                  <p:childTnLst>
                                    <p:set>
                                      <p:cBhvr>
                                        <p:cTn id="45" dur="1" fill="hold">
                                          <p:stCondLst>
                                            <p:cond delay="0"/>
                                          </p:stCondLst>
                                        </p:cTn>
                                        <p:tgtEl>
                                          <p:spTgt spid="121866"/>
                                        </p:tgtEl>
                                        <p:attrNameLst>
                                          <p:attrName>style.visibility</p:attrName>
                                        </p:attrNameLst>
                                      </p:cBhvr>
                                      <p:to>
                                        <p:strVal val="visible"/>
                                      </p:to>
                                    </p:set>
                                    <p:anim calcmode="lin" valueType="num">
                                      <p:cBhvr>
                                        <p:cTn id="46" dur="1000" fill="hold"/>
                                        <p:tgtEl>
                                          <p:spTgt spid="121866"/>
                                        </p:tgtEl>
                                        <p:attrNameLst>
                                          <p:attrName>ppt_w</p:attrName>
                                        </p:attrNameLst>
                                      </p:cBhvr>
                                      <p:tavLst>
                                        <p:tav tm="0">
                                          <p:val>
                                            <p:strVal val="#ppt_w*0.70"/>
                                          </p:val>
                                        </p:tav>
                                        <p:tav tm="100000">
                                          <p:val>
                                            <p:strVal val="#ppt_w"/>
                                          </p:val>
                                        </p:tav>
                                      </p:tavLst>
                                    </p:anim>
                                    <p:anim calcmode="lin" valueType="num">
                                      <p:cBhvr>
                                        <p:cTn id="47" dur="1000" fill="hold"/>
                                        <p:tgtEl>
                                          <p:spTgt spid="121866"/>
                                        </p:tgtEl>
                                        <p:attrNameLst>
                                          <p:attrName>ppt_h</p:attrName>
                                        </p:attrNameLst>
                                      </p:cBhvr>
                                      <p:tavLst>
                                        <p:tav tm="0">
                                          <p:val>
                                            <p:strVal val="#ppt_h"/>
                                          </p:val>
                                        </p:tav>
                                        <p:tav tm="100000">
                                          <p:val>
                                            <p:strVal val="#ppt_h"/>
                                          </p:val>
                                        </p:tav>
                                      </p:tavLst>
                                    </p:anim>
                                    <p:animEffect transition="in" filter="fade">
                                      <p:cBhvr>
                                        <p:cTn id="48" dur="1000"/>
                                        <p:tgtEl>
                                          <p:spTgt spid="121866"/>
                                        </p:tgtEl>
                                      </p:cBhvr>
                                    </p:animEffect>
                                  </p:childTnLst>
                                </p:cTn>
                              </p:par>
                              <p:par>
                                <p:cTn id="49" presetID="55" presetClass="entr" presetSubtype="0" fill="hold" nodeType="withEffect">
                                  <p:stCondLst>
                                    <p:cond delay="0"/>
                                  </p:stCondLst>
                                  <p:childTnLst>
                                    <p:set>
                                      <p:cBhvr>
                                        <p:cTn id="50" dur="1" fill="hold">
                                          <p:stCondLst>
                                            <p:cond delay="0"/>
                                          </p:stCondLst>
                                        </p:cTn>
                                        <p:tgtEl>
                                          <p:spTgt spid="121868"/>
                                        </p:tgtEl>
                                        <p:attrNameLst>
                                          <p:attrName>style.visibility</p:attrName>
                                        </p:attrNameLst>
                                      </p:cBhvr>
                                      <p:to>
                                        <p:strVal val="visible"/>
                                      </p:to>
                                    </p:set>
                                    <p:anim calcmode="lin" valueType="num">
                                      <p:cBhvr>
                                        <p:cTn id="51" dur="1000" fill="hold"/>
                                        <p:tgtEl>
                                          <p:spTgt spid="121868"/>
                                        </p:tgtEl>
                                        <p:attrNameLst>
                                          <p:attrName>ppt_w</p:attrName>
                                        </p:attrNameLst>
                                      </p:cBhvr>
                                      <p:tavLst>
                                        <p:tav tm="0">
                                          <p:val>
                                            <p:strVal val="#ppt_w*0.70"/>
                                          </p:val>
                                        </p:tav>
                                        <p:tav tm="100000">
                                          <p:val>
                                            <p:strVal val="#ppt_w"/>
                                          </p:val>
                                        </p:tav>
                                      </p:tavLst>
                                    </p:anim>
                                    <p:anim calcmode="lin" valueType="num">
                                      <p:cBhvr>
                                        <p:cTn id="52" dur="1000" fill="hold"/>
                                        <p:tgtEl>
                                          <p:spTgt spid="121868"/>
                                        </p:tgtEl>
                                        <p:attrNameLst>
                                          <p:attrName>ppt_h</p:attrName>
                                        </p:attrNameLst>
                                      </p:cBhvr>
                                      <p:tavLst>
                                        <p:tav tm="0">
                                          <p:val>
                                            <p:strVal val="#ppt_h"/>
                                          </p:val>
                                        </p:tav>
                                        <p:tav tm="100000">
                                          <p:val>
                                            <p:strVal val="#ppt_h"/>
                                          </p:val>
                                        </p:tav>
                                      </p:tavLst>
                                    </p:anim>
                                    <p:animEffect transition="in" filter="fade">
                                      <p:cBhvr>
                                        <p:cTn id="53" dur="1000"/>
                                        <p:tgtEl>
                                          <p:spTgt spid="121868"/>
                                        </p:tgtEl>
                                      </p:cBhvr>
                                    </p:animEffect>
                                  </p:childTnLst>
                                </p:cTn>
                              </p:par>
                              <p:par>
                                <p:cTn id="54" presetID="55" presetClass="entr" presetSubtype="0" fill="hold" nodeType="withEffect">
                                  <p:stCondLst>
                                    <p:cond delay="0"/>
                                  </p:stCondLst>
                                  <p:childTnLst>
                                    <p:set>
                                      <p:cBhvr>
                                        <p:cTn id="55" dur="1" fill="hold">
                                          <p:stCondLst>
                                            <p:cond delay="0"/>
                                          </p:stCondLst>
                                        </p:cTn>
                                        <p:tgtEl>
                                          <p:spTgt spid="121867"/>
                                        </p:tgtEl>
                                        <p:attrNameLst>
                                          <p:attrName>style.visibility</p:attrName>
                                        </p:attrNameLst>
                                      </p:cBhvr>
                                      <p:to>
                                        <p:strVal val="visible"/>
                                      </p:to>
                                    </p:set>
                                    <p:anim calcmode="lin" valueType="num">
                                      <p:cBhvr>
                                        <p:cTn id="56" dur="1000" fill="hold"/>
                                        <p:tgtEl>
                                          <p:spTgt spid="121867"/>
                                        </p:tgtEl>
                                        <p:attrNameLst>
                                          <p:attrName>ppt_w</p:attrName>
                                        </p:attrNameLst>
                                      </p:cBhvr>
                                      <p:tavLst>
                                        <p:tav tm="0">
                                          <p:val>
                                            <p:strVal val="#ppt_w*0.70"/>
                                          </p:val>
                                        </p:tav>
                                        <p:tav tm="100000">
                                          <p:val>
                                            <p:strVal val="#ppt_w"/>
                                          </p:val>
                                        </p:tav>
                                      </p:tavLst>
                                    </p:anim>
                                    <p:anim calcmode="lin" valueType="num">
                                      <p:cBhvr>
                                        <p:cTn id="57" dur="1000" fill="hold"/>
                                        <p:tgtEl>
                                          <p:spTgt spid="121867"/>
                                        </p:tgtEl>
                                        <p:attrNameLst>
                                          <p:attrName>ppt_h</p:attrName>
                                        </p:attrNameLst>
                                      </p:cBhvr>
                                      <p:tavLst>
                                        <p:tav tm="0">
                                          <p:val>
                                            <p:strVal val="#ppt_h"/>
                                          </p:val>
                                        </p:tav>
                                        <p:tav tm="100000">
                                          <p:val>
                                            <p:strVal val="#ppt_h"/>
                                          </p:val>
                                        </p:tav>
                                      </p:tavLst>
                                    </p:anim>
                                    <p:animEffect transition="in" filter="fade">
                                      <p:cBhvr>
                                        <p:cTn id="58" dur="1000"/>
                                        <p:tgtEl>
                                          <p:spTgt spid="121867"/>
                                        </p:tgtEl>
                                      </p:cBhvr>
                                    </p:animEffect>
                                  </p:childTnLst>
                                </p:cTn>
                              </p:par>
                              <p:par>
                                <p:cTn id="59" presetID="55" presetClass="entr" presetSubtype="0" fill="hold" nodeType="withEffect">
                                  <p:stCondLst>
                                    <p:cond delay="0"/>
                                  </p:stCondLst>
                                  <p:childTnLst>
                                    <p:set>
                                      <p:cBhvr>
                                        <p:cTn id="60" dur="1" fill="hold">
                                          <p:stCondLst>
                                            <p:cond delay="0"/>
                                          </p:stCondLst>
                                        </p:cTn>
                                        <p:tgtEl>
                                          <p:spTgt spid="121869"/>
                                        </p:tgtEl>
                                        <p:attrNameLst>
                                          <p:attrName>style.visibility</p:attrName>
                                        </p:attrNameLst>
                                      </p:cBhvr>
                                      <p:to>
                                        <p:strVal val="visible"/>
                                      </p:to>
                                    </p:set>
                                    <p:anim calcmode="lin" valueType="num">
                                      <p:cBhvr>
                                        <p:cTn id="61" dur="1000" fill="hold"/>
                                        <p:tgtEl>
                                          <p:spTgt spid="121869"/>
                                        </p:tgtEl>
                                        <p:attrNameLst>
                                          <p:attrName>ppt_w</p:attrName>
                                        </p:attrNameLst>
                                      </p:cBhvr>
                                      <p:tavLst>
                                        <p:tav tm="0">
                                          <p:val>
                                            <p:strVal val="#ppt_w*0.70"/>
                                          </p:val>
                                        </p:tav>
                                        <p:tav tm="100000">
                                          <p:val>
                                            <p:strVal val="#ppt_w"/>
                                          </p:val>
                                        </p:tav>
                                      </p:tavLst>
                                    </p:anim>
                                    <p:anim calcmode="lin" valueType="num">
                                      <p:cBhvr>
                                        <p:cTn id="62" dur="1000" fill="hold"/>
                                        <p:tgtEl>
                                          <p:spTgt spid="121869"/>
                                        </p:tgtEl>
                                        <p:attrNameLst>
                                          <p:attrName>ppt_h</p:attrName>
                                        </p:attrNameLst>
                                      </p:cBhvr>
                                      <p:tavLst>
                                        <p:tav tm="0">
                                          <p:val>
                                            <p:strVal val="#ppt_h"/>
                                          </p:val>
                                        </p:tav>
                                        <p:tav tm="100000">
                                          <p:val>
                                            <p:strVal val="#ppt_h"/>
                                          </p:val>
                                        </p:tav>
                                      </p:tavLst>
                                    </p:anim>
                                    <p:animEffect transition="in" filter="fade">
                                      <p:cBhvr>
                                        <p:cTn id="63" dur="1000"/>
                                        <p:tgtEl>
                                          <p:spTgt spid="121869"/>
                                        </p:tgtEl>
                                      </p:cBhvr>
                                    </p:animEffect>
                                  </p:childTnLst>
                                </p:cTn>
                              </p:par>
                              <p:par>
                                <p:cTn id="64" presetID="55" presetClass="entr" presetSubtype="0" fill="hold" nodeType="withEffect">
                                  <p:stCondLst>
                                    <p:cond delay="0"/>
                                  </p:stCondLst>
                                  <p:childTnLst>
                                    <p:set>
                                      <p:cBhvr>
                                        <p:cTn id="65" dur="1" fill="hold">
                                          <p:stCondLst>
                                            <p:cond delay="0"/>
                                          </p:stCondLst>
                                        </p:cTn>
                                        <p:tgtEl>
                                          <p:spTgt spid="121870"/>
                                        </p:tgtEl>
                                        <p:attrNameLst>
                                          <p:attrName>style.visibility</p:attrName>
                                        </p:attrNameLst>
                                      </p:cBhvr>
                                      <p:to>
                                        <p:strVal val="visible"/>
                                      </p:to>
                                    </p:set>
                                    <p:anim calcmode="lin" valueType="num">
                                      <p:cBhvr>
                                        <p:cTn id="66" dur="1000" fill="hold"/>
                                        <p:tgtEl>
                                          <p:spTgt spid="121870"/>
                                        </p:tgtEl>
                                        <p:attrNameLst>
                                          <p:attrName>ppt_w</p:attrName>
                                        </p:attrNameLst>
                                      </p:cBhvr>
                                      <p:tavLst>
                                        <p:tav tm="0">
                                          <p:val>
                                            <p:strVal val="#ppt_w*0.70"/>
                                          </p:val>
                                        </p:tav>
                                        <p:tav tm="100000">
                                          <p:val>
                                            <p:strVal val="#ppt_w"/>
                                          </p:val>
                                        </p:tav>
                                      </p:tavLst>
                                    </p:anim>
                                    <p:anim calcmode="lin" valueType="num">
                                      <p:cBhvr>
                                        <p:cTn id="67" dur="1000" fill="hold"/>
                                        <p:tgtEl>
                                          <p:spTgt spid="121870"/>
                                        </p:tgtEl>
                                        <p:attrNameLst>
                                          <p:attrName>ppt_h</p:attrName>
                                        </p:attrNameLst>
                                      </p:cBhvr>
                                      <p:tavLst>
                                        <p:tav tm="0">
                                          <p:val>
                                            <p:strVal val="#ppt_h"/>
                                          </p:val>
                                        </p:tav>
                                        <p:tav tm="100000">
                                          <p:val>
                                            <p:strVal val="#ppt_h"/>
                                          </p:val>
                                        </p:tav>
                                      </p:tavLst>
                                    </p:anim>
                                    <p:animEffect transition="in" filter="fade">
                                      <p:cBhvr>
                                        <p:cTn id="68" dur="1000"/>
                                        <p:tgtEl>
                                          <p:spTgt spid="121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p:bldP spid="121860" grpId="0"/>
      <p:bldP spid="121861" grpId="0"/>
      <p:bldP spid="12186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矩形 123905"/>
          <p:cNvSpPr/>
          <p:nvPr/>
        </p:nvSpPr>
        <p:spPr>
          <a:xfrm>
            <a:off x="810895" y="1738948"/>
            <a:ext cx="1295400" cy="521970"/>
          </a:xfrm>
          <a:prstGeom prst="rect">
            <a:avLst/>
          </a:prstGeom>
          <a:noFill/>
          <a:ln w="9525">
            <a:noFill/>
          </a:ln>
        </p:spPr>
        <p:txBody>
          <a:bodyPr>
            <a:spAutoFit/>
          </a:bodyPr>
          <a:lstStyle/>
          <a:p>
            <a:pPr lvl="0">
              <a:buClr>
                <a:srgbClr val="FF3300"/>
              </a:buClr>
              <a:buFont typeface="Wingdings" panose="05000000000000000000" pitchFamily="2" charset="2"/>
              <a:buChar char="Ø"/>
            </a:pPr>
            <a:r>
              <a:rPr lang="zh-CN" altLang="en-US" sz="2800" b="1" dirty="0">
                <a:latin typeface="楷体_GB2312" pitchFamily="49" charset="-122"/>
                <a:ea typeface="楷体_GB2312" pitchFamily="49" charset="-122"/>
              </a:rPr>
              <a:t>结论</a:t>
            </a:r>
            <a:endParaRPr lang="zh-CN" altLang="en-US" sz="2800" b="1" dirty="0">
              <a:latin typeface="楷体_GB2312" pitchFamily="49" charset="-122"/>
              <a:ea typeface="楷体_GB2312" pitchFamily="49" charset="-122"/>
            </a:endParaRPr>
          </a:p>
        </p:txBody>
      </p:sp>
      <p:sp>
        <p:nvSpPr>
          <p:cNvPr id="123907" name="矩形 123906"/>
          <p:cNvSpPr/>
          <p:nvPr/>
        </p:nvSpPr>
        <p:spPr>
          <a:xfrm>
            <a:off x="1172845" y="2736850"/>
            <a:ext cx="10166350" cy="1371600"/>
          </a:xfrm>
          <a:prstGeom prst="rect">
            <a:avLst/>
          </a:prstGeom>
          <a:noFill/>
          <a:ln w="9525">
            <a:noFill/>
          </a:ln>
        </p:spPr>
        <p:txBody>
          <a:bodyPr wrap="square">
            <a:spAutoFit/>
          </a:bodyPr>
          <a:lstStyle/>
          <a:p>
            <a:pPr lvl="0">
              <a:lnSpc>
                <a:spcPct val="150000"/>
              </a:lnSpc>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　　在砂用量相同的条件下，粗颗粒表面积小，细颗粒表面积大。包裹颗粒用的水泥浆多少就会有所差别。</a:t>
            </a:r>
            <a:endParaRPr lang="zh-CN" altLang="en-US" sz="2800" b="1" dirty="0">
              <a:latin typeface="楷体_GB2312" pitchFamily="49" charset="-122"/>
              <a:ea typeface="楷体_GB2312" pitchFamily="49" charset="-122"/>
            </a:endParaRPr>
          </a:p>
        </p:txBody>
      </p:sp>
      <p:sp>
        <p:nvSpPr>
          <p:cNvPr id="123908" name="矩形 123907"/>
          <p:cNvSpPr/>
          <p:nvPr/>
        </p:nvSpPr>
        <p:spPr>
          <a:xfrm>
            <a:off x="810578" y="549910"/>
            <a:ext cx="7273925"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a:t>
            </a:r>
            <a:r>
              <a:rPr lang="en-US" altLang="zh-CN" sz="2800" b="1">
                <a:latin typeface="楷体_GB2312" pitchFamily="49" charset="-122"/>
                <a:ea typeface="楷体_GB2312" pitchFamily="49" charset="-122"/>
              </a:rPr>
              <a:t>2</a:t>
            </a:r>
            <a:r>
              <a:rPr lang="zh-CN" altLang="en-US" sz="2800" b="1" dirty="0">
                <a:latin typeface="楷体_GB2312" pitchFamily="49" charset="-122"/>
                <a:ea typeface="楷体_GB2312" pitchFamily="49" charset="-122"/>
              </a:rPr>
              <a:t>）粗细程度</a:t>
            </a:r>
            <a:endParaRPr lang="zh-CN" altLang="en-US" sz="28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23907"/>
                                        </p:tgtEl>
                                        <p:attrNameLst>
                                          <p:attrName>style.visibility</p:attrName>
                                        </p:attrNameLst>
                                      </p:cBhvr>
                                      <p:to>
                                        <p:strVal val="visible"/>
                                      </p:to>
                                    </p:set>
                                    <p:animEffect transition="in" filter="plus(in)">
                                      <p:cBhvr>
                                        <p:cTn id="7" dur="2000"/>
                                        <p:tgtEl>
                                          <p:spTgt spid="123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矩形 125954"/>
          <p:cNvSpPr/>
          <p:nvPr/>
        </p:nvSpPr>
        <p:spPr>
          <a:xfrm>
            <a:off x="846455" y="726440"/>
            <a:ext cx="10257155" cy="3505200"/>
          </a:xfrm>
          <a:prstGeom prst="rect">
            <a:avLst/>
          </a:prstGeom>
          <a:noFill/>
          <a:ln w="9525">
            <a:noFill/>
          </a:ln>
        </p:spPr>
        <p:txBody>
          <a:bodyPr wrap="square">
            <a:spAutoFit/>
          </a:bodyPr>
          <a:lstStyle/>
          <a:p>
            <a:pPr lvl="0">
              <a:lnSpc>
                <a:spcPct val="200000"/>
              </a:lnSpc>
              <a:buClr>
                <a:srgbClr val="FF3300"/>
              </a:buClr>
              <a:buFont typeface="Wingdings" panose="05000000000000000000" pitchFamily="2" charset="2"/>
              <a:buNone/>
            </a:pPr>
            <a:r>
              <a:rPr lang="zh-CN" altLang="en-US" sz="2800" b="1" dirty="0">
                <a:latin typeface="Arial" panose="020B0604020202020204" pitchFamily="34" charset="0"/>
                <a:ea typeface="楷体_GB2312" pitchFamily="49" charset="-122"/>
              </a:rPr>
              <a:t>　　</a:t>
            </a:r>
            <a:r>
              <a:rPr lang="zh-CN" altLang="en-US" sz="2800" b="1" dirty="0">
                <a:solidFill>
                  <a:srgbClr val="FF3300"/>
                </a:solidFill>
                <a:latin typeface="Arial" panose="020B0604020202020204" pitchFamily="34" charset="0"/>
                <a:ea typeface="楷体_GB2312" pitchFamily="49" charset="-122"/>
              </a:rPr>
              <a:t>综上所述：</a:t>
            </a:r>
            <a:r>
              <a:rPr lang="zh-CN" altLang="en-US" sz="2800" b="1" dirty="0">
                <a:latin typeface="Arial" panose="020B0604020202020204" pitchFamily="34" charset="0"/>
                <a:ea typeface="楷体_GB2312" pitchFamily="49" charset="-122"/>
              </a:rPr>
              <a:t>在拌制混凝土时，砂的粗细程度和颗粒级配应同时考虑的问题。当砂中含有较多的粗颗粒，以适当的中颗粒及少量的 细颗粒填充，则既有较小的空隙率又具有较小的总表面积，不仅水泥用量少，而且可提高混凝土的密实度与强度。</a:t>
            </a:r>
            <a:endParaRPr lang="zh-CN" altLang="en-US" sz="2800" b="1" dirty="0">
              <a:latin typeface="Arial" panose="020B0604020202020204" pitchFamily="34" charset="0"/>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5"/>
                                        </p:tgtEl>
                                        <p:attrNameLst>
                                          <p:attrName>style.visibility</p:attrName>
                                        </p:attrNameLst>
                                      </p:cBhvr>
                                      <p:to>
                                        <p:strVal val="visible"/>
                                      </p:to>
                                    </p:set>
                                    <p:animEffect transition="in" filter="wipe(left)">
                                      <p:cBhvr>
                                        <p:cTn id="7" dur="2000"/>
                                        <p:tgtEl>
                                          <p:spTgt spid="1259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圆柱形 128001"/>
          <p:cNvSpPr/>
          <p:nvPr/>
        </p:nvSpPr>
        <p:spPr>
          <a:xfrm>
            <a:off x="6167438" y="6308725"/>
            <a:ext cx="2808287" cy="288925"/>
          </a:xfrm>
          <a:prstGeom prst="can">
            <a:avLst>
              <a:gd name="adj" fmla="val 50000"/>
            </a:avLst>
          </a:prstGeom>
          <a:solidFill>
            <a:schemeClr val="accent1"/>
          </a:solidFill>
          <a:ln w="47625" cap="flat" cmpd="sng">
            <a:solidFill>
              <a:srgbClr val="FF0000"/>
            </a:solidFill>
            <a:prstDash val="solid"/>
            <a:headEnd type="none" w="med" len="med"/>
            <a:tailEnd type="none" w="med" len="med"/>
          </a:ln>
        </p:spPr>
        <p:txBody>
          <a:bodyPr/>
          <a:lstStyle/>
          <a:p>
            <a:endParaRPr lang="zh-CN" altLang="en-US"/>
          </a:p>
        </p:txBody>
      </p:sp>
      <p:sp>
        <p:nvSpPr>
          <p:cNvPr id="128003" name="动作按钮: 前进或下一项 128002">
            <a:hlinkClick r:id="" action="ppaction://hlinkshowjump?jump=nextslide"/>
          </p:cNvPr>
          <p:cNvSpPr/>
          <p:nvPr/>
        </p:nvSpPr>
        <p:spPr>
          <a:xfrm>
            <a:off x="2711450" y="3284538"/>
            <a:ext cx="1944688" cy="431800"/>
          </a:xfrm>
          <a:prstGeom prst="actionButtonForwardNext">
            <a:avLst/>
          </a:prstGeom>
          <a:noFill/>
          <a:ln w="9525">
            <a:noFill/>
          </a:ln>
        </p:spPr>
        <p:txBody>
          <a:bodyPr wrap="none" anchor="ctr"/>
          <a:lstStyle/>
          <a:p>
            <a:pPr lvl="0" algn="ctr"/>
            <a:endParaRPr lang="zh-CN" altLang="en-US" dirty="0">
              <a:latin typeface="Tahoma" panose="020B0604030504040204" pitchFamily="34" charset="0"/>
              <a:ea typeface="宋体" panose="02010600030101010101" pitchFamily="2" charset="-122"/>
            </a:endParaRPr>
          </a:p>
        </p:txBody>
      </p:sp>
      <p:sp>
        <p:nvSpPr>
          <p:cNvPr id="128004" name="矩形 128003"/>
          <p:cNvSpPr/>
          <p:nvPr/>
        </p:nvSpPr>
        <p:spPr>
          <a:xfrm>
            <a:off x="1703388" y="2492375"/>
            <a:ext cx="3960812" cy="201612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marL="609600" lvl="0" indent="-609600">
              <a:buNone/>
            </a:pPr>
            <a:endParaRPr lang="zh-CN" altLang="en-US" dirty="0">
              <a:latin typeface="隶书" panose="02010509060101010101" pitchFamily="49" charset="-122"/>
              <a:ea typeface="隶书" panose="02010509060101010101" pitchFamily="49" charset="-122"/>
            </a:endParaRPr>
          </a:p>
        </p:txBody>
      </p:sp>
      <p:pic>
        <p:nvPicPr>
          <p:cNvPr id="128005" name="图片 128004" descr="JX"/>
          <p:cNvPicPr>
            <a:picLocks noChangeAspect="1"/>
          </p:cNvPicPr>
          <p:nvPr/>
        </p:nvPicPr>
        <p:blipFill>
          <a:blip r:embed="rId1">
            <a:clrChange>
              <a:clrFrom>
                <a:srgbClr val="A70101"/>
              </a:clrFrom>
              <a:clrTo>
                <a:srgbClr val="A70101">
                  <a:alpha val="0"/>
                </a:srgbClr>
              </a:clrTo>
            </a:clrChange>
          </a:blip>
          <a:stretch>
            <a:fillRect/>
          </a:stretch>
        </p:blipFill>
        <p:spPr>
          <a:xfrm>
            <a:off x="9480550" y="5767388"/>
            <a:ext cx="1331913" cy="1216025"/>
          </a:xfrm>
          <a:prstGeom prst="rect">
            <a:avLst/>
          </a:prstGeom>
          <a:noFill/>
          <a:ln w="9525">
            <a:noFill/>
          </a:ln>
        </p:spPr>
      </p:pic>
      <p:sp>
        <p:nvSpPr>
          <p:cNvPr id="128006" name="圆柱形 128005"/>
          <p:cNvSpPr/>
          <p:nvPr/>
        </p:nvSpPr>
        <p:spPr>
          <a:xfrm>
            <a:off x="6167438" y="5661025"/>
            <a:ext cx="2808287" cy="792163"/>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150μm</a:t>
            </a:r>
            <a:endParaRPr lang="en-US" altLang="zh-CN">
              <a:solidFill>
                <a:srgbClr val="000000"/>
              </a:solidFill>
              <a:latin typeface="Tahoma" panose="020B0604030504040204" pitchFamily="34" charset="0"/>
              <a:ea typeface="宋体" panose="02010600030101010101" pitchFamily="2" charset="-122"/>
            </a:endParaRPr>
          </a:p>
        </p:txBody>
      </p:sp>
      <p:sp>
        <p:nvSpPr>
          <p:cNvPr id="128007" name="圆柱形 128006"/>
          <p:cNvSpPr/>
          <p:nvPr/>
        </p:nvSpPr>
        <p:spPr>
          <a:xfrm>
            <a:off x="6167438" y="5084763"/>
            <a:ext cx="2808287" cy="792162"/>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300μm</a:t>
            </a:r>
            <a:endParaRPr lang="en-US" altLang="zh-CN">
              <a:solidFill>
                <a:srgbClr val="000000"/>
              </a:solidFill>
              <a:latin typeface="Tahoma" panose="020B0604030504040204" pitchFamily="34" charset="0"/>
              <a:ea typeface="宋体" panose="02010600030101010101" pitchFamily="2" charset="-122"/>
            </a:endParaRPr>
          </a:p>
        </p:txBody>
      </p:sp>
      <p:sp>
        <p:nvSpPr>
          <p:cNvPr id="128008" name="圆柱形 128007"/>
          <p:cNvSpPr/>
          <p:nvPr/>
        </p:nvSpPr>
        <p:spPr>
          <a:xfrm>
            <a:off x="6167438" y="4510088"/>
            <a:ext cx="2808287" cy="792162"/>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600μm</a:t>
            </a:r>
            <a:endParaRPr lang="en-US" altLang="zh-CN">
              <a:solidFill>
                <a:srgbClr val="000000"/>
              </a:solidFill>
              <a:latin typeface="Tahoma" panose="020B0604030504040204" pitchFamily="34" charset="0"/>
              <a:ea typeface="宋体" panose="02010600030101010101" pitchFamily="2" charset="-122"/>
            </a:endParaRPr>
          </a:p>
        </p:txBody>
      </p:sp>
      <p:sp>
        <p:nvSpPr>
          <p:cNvPr id="128009" name="圆柱形 128008"/>
          <p:cNvSpPr/>
          <p:nvPr/>
        </p:nvSpPr>
        <p:spPr>
          <a:xfrm>
            <a:off x="6167438" y="3933825"/>
            <a:ext cx="2808287" cy="792163"/>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1.18mm</a:t>
            </a:r>
            <a:endParaRPr lang="en-US" altLang="zh-CN">
              <a:solidFill>
                <a:srgbClr val="000000"/>
              </a:solidFill>
              <a:latin typeface="Tahoma" panose="020B0604030504040204" pitchFamily="34" charset="0"/>
              <a:ea typeface="宋体" panose="02010600030101010101" pitchFamily="2" charset="-122"/>
            </a:endParaRPr>
          </a:p>
        </p:txBody>
      </p:sp>
      <p:sp>
        <p:nvSpPr>
          <p:cNvPr id="128010" name="圆柱形 128009"/>
          <p:cNvSpPr/>
          <p:nvPr/>
        </p:nvSpPr>
        <p:spPr>
          <a:xfrm>
            <a:off x="6167438" y="3357563"/>
            <a:ext cx="2808287" cy="792162"/>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2.36mm</a:t>
            </a:r>
            <a:endParaRPr lang="en-US" altLang="zh-CN">
              <a:solidFill>
                <a:srgbClr val="000000"/>
              </a:solidFill>
              <a:latin typeface="Tahoma" panose="020B0604030504040204" pitchFamily="34" charset="0"/>
              <a:ea typeface="宋体" panose="02010600030101010101" pitchFamily="2" charset="-122"/>
            </a:endParaRPr>
          </a:p>
        </p:txBody>
      </p:sp>
      <p:sp>
        <p:nvSpPr>
          <p:cNvPr id="128011" name="圆柱形 128010"/>
          <p:cNvSpPr/>
          <p:nvPr/>
        </p:nvSpPr>
        <p:spPr>
          <a:xfrm>
            <a:off x="6167438" y="2781300"/>
            <a:ext cx="2808287" cy="792163"/>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4.75mm</a:t>
            </a:r>
            <a:endParaRPr lang="en-US" altLang="zh-CN">
              <a:solidFill>
                <a:srgbClr val="000000"/>
              </a:solidFill>
              <a:latin typeface="Tahoma" panose="020B0604030504040204" pitchFamily="34" charset="0"/>
              <a:ea typeface="宋体" panose="02010600030101010101" pitchFamily="2" charset="-122"/>
            </a:endParaRPr>
          </a:p>
        </p:txBody>
      </p:sp>
      <p:sp>
        <p:nvSpPr>
          <p:cNvPr id="128012" name="圆柱形 128011"/>
          <p:cNvSpPr/>
          <p:nvPr/>
        </p:nvSpPr>
        <p:spPr>
          <a:xfrm>
            <a:off x="6167438" y="2205038"/>
            <a:ext cx="2808287" cy="792162"/>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a:r>
              <a:rPr lang="en-US" altLang="zh-CN">
                <a:solidFill>
                  <a:srgbClr val="000000"/>
                </a:solidFill>
                <a:latin typeface="Tahoma" panose="020B0604030504040204" pitchFamily="34" charset="0"/>
                <a:ea typeface="宋体" panose="02010600030101010101" pitchFamily="2" charset="-122"/>
              </a:rPr>
              <a:t>9.50mm</a:t>
            </a:r>
            <a:endParaRPr lang="en-US" altLang="zh-CN">
              <a:solidFill>
                <a:srgbClr val="000000"/>
              </a:solidFill>
              <a:latin typeface="Tahoma" panose="020B0604030504040204" pitchFamily="34" charset="0"/>
              <a:ea typeface="宋体" panose="02010600030101010101" pitchFamily="2" charset="-122"/>
            </a:endParaRPr>
          </a:p>
        </p:txBody>
      </p:sp>
      <p:sp>
        <p:nvSpPr>
          <p:cNvPr id="128013" name="矩形 128012"/>
          <p:cNvSpPr/>
          <p:nvPr/>
        </p:nvSpPr>
        <p:spPr>
          <a:xfrm>
            <a:off x="859790" y="524828"/>
            <a:ext cx="8280400" cy="521970"/>
          </a:xfrm>
          <a:prstGeom prst="rect">
            <a:avLst/>
          </a:prstGeom>
          <a:noFill/>
          <a:ln w="9525">
            <a:noFill/>
          </a:ln>
        </p:spPr>
        <p:txBody>
          <a:bodyPr>
            <a:spAutoFit/>
          </a:bodyPr>
          <a:lstStyle/>
          <a:p>
            <a:pPr lvl="0"/>
            <a:r>
              <a:rPr lang="zh-CN" altLang="en-US" sz="2800" b="1" dirty="0">
                <a:latin typeface="楷体_GB2312" pitchFamily="49" charset="-122"/>
                <a:ea typeface="楷体_GB2312" pitchFamily="49" charset="-122"/>
              </a:rPr>
              <a:t>（</a:t>
            </a:r>
            <a:r>
              <a:rPr lang="en-US" altLang="zh-CN" sz="2800" b="1">
                <a:latin typeface="楷体_GB2312" pitchFamily="49" charset="-122"/>
                <a:ea typeface="楷体_GB2312" pitchFamily="49" charset="-122"/>
              </a:rPr>
              <a:t>3</a:t>
            </a:r>
            <a:r>
              <a:rPr lang="zh-CN" altLang="en-US" sz="2800" b="1" dirty="0">
                <a:latin typeface="楷体_GB2312" pitchFamily="49" charset="-122"/>
                <a:ea typeface="楷体_GB2312" pitchFamily="49" charset="-122"/>
              </a:rPr>
              <a:t>）</a:t>
            </a:r>
            <a:r>
              <a:rPr lang="zh-CN" altLang="en-US" sz="2800" b="1" dirty="0">
                <a:latin typeface="Arial" panose="020B0604020202020204" pitchFamily="34" charset="0"/>
                <a:ea typeface="楷体_GB2312" pitchFamily="49" charset="-122"/>
              </a:rPr>
              <a:t>筛分析试验</a:t>
            </a:r>
            <a:r>
              <a:rPr lang="en-US" altLang="zh-CN" sz="2800" b="1">
                <a:latin typeface="Arial" panose="020B0604020202020204" pitchFamily="34" charset="0"/>
                <a:ea typeface="楷体_GB2312" pitchFamily="49" charset="-122"/>
              </a:rPr>
              <a:t>——</a:t>
            </a:r>
            <a:r>
              <a:rPr lang="zh-CN" altLang="en-US" sz="2800" b="1" dirty="0">
                <a:latin typeface="Arial" panose="020B0604020202020204" pitchFamily="34" charset="0"/>
                <a:ea typeface="楷体_GB2312" pitchFamily="49" charset="-122"/>
              </a:rPr>
              <a:t>评定砂的颗粒级配和粗细程度</a:t>
            </a:r>
            <a:endParaRPr lang="zh-CN" altLang="en-US" sz="2800" b="1" dirty="0">
              <a:latin typeface="Arial" panose="020B0604020202020204" pitchFamily="34" charset="0"/>
              <a:ea typeface="楷体_GB2312" pitchFamily="49" charset="-122"/>
            </a:endParaRPr>
          </a:p>
        </p:txBody>
      </p:sp>
      <p:sp>
        <p:nvSpPr>
          <p:cNvPr id="128014" name="文本占位符 128013"/>
          <p:cNvSpPr>
            <a:spLocks noGrp="1"/>
          </p:cNvSpPr>
          <p:nvPr>
            <p:ph type="body" sz="half" idx="1"/>
          </p:nvPr>
        </p:nvSpPr>
        <p:spPr>
          <a:xfrm>
            <a:off x="859790" y="1257300"/>
            <a:ext cx="3455988" cy="3251200"/>
          </a:xfrm>
        </p:spPr>
        <p:txBody>
          <a:bodyPr/>
          <a:lstStyle/>
          <a:p>
            <a:pPr marL="0" indent="0" fontAlgn="t">
              <a:buClr>
                <a:schemeClr val="tx1"/>
              </a:buClr>
              <a:buBlip>
                <a:blip r:embed="rId2"/>
              </a:buBlip>
            </a:pPr>
            <a:r>
              <a:rPr lang="zh-CN" altLang="en-US" sz="2600" b="1" kern="1200" dirty="0">
                <a:latin typeface="楷体_GB2312" pitchFamily="49" charset="-122"/>
                <a:ea typeface="楷体_GB2312" pitchFamily="49" charset="-122"/>
              </a:rPr>
              <a:t>主要仪器：</a:t>
            </a:r>
            <a:endParaRPr lang="zh-CN" altLang="en-US" sz="2600" b="1" kern="1200" dirty="0">
              <a:latin typeface="楷体_GB2312" pitchFamily="49" charset="-122"/>
              <a:ea typeface="楷体_GB2312" pitchFamily="49" charset="-122"/>
            </a:endParaRPr>
          </a:p>
          <a:p>
            <a:pPr marL="0" indent="0" fontAlgn="t">
              <a:buNone/>
            </a:pPr>
            <a:r>
              <a:rPr lang="zh-CN" altLang="en-US" sz="2600" b="1" kern="1200" dirty="0">
                <a:latin typeface="楷体_GB2312" pitchFamily="49" charset="-122"/>
                <a:ea typeface="楷体_GB2312" pitchFamily="49" charset="-122"/>
              </a:rPr>
              <a:t>    标准套筛、</a:t>
            </a:r>
            <a:endParaRPr lang="zh-CN" altLang="en-US" sz="2600" b="1" kern="1200" dirty="0">
              <a:latin typeface="楷体_GB2312" pitchFamily="49" charset="-122"/>
              <a:ea typeface="楷体_GB2312" pitchFamily="49" charset="-122"/>
            </a:endParaRPr>
          </a:p>
          <a:p>
            <a:pPr marL="0" indent="0" fontAlgn="t">
              <a:buNone/>
            </a:pPr>
            <a:r>
              <a:rPr lang="zh-CN" altLang="en-US" sz="2600" b="1" kern="1200" dirty="0">
                <a:latin typeface="楷体_GB2312" pitchFamily="49" charset="-122"/>
                <a:ea typeface="楷体_GB2312" pitchFamily="49" charset="-122"/>
              </a:rPr>
              <a:t>    摇筛机、</a:t>
            </a:r>
            <a:endParaRPr lang="zh-CN" altLang="en-US" sz="2600" b="1" kern="1200" dirty="0">
              <a:latin typeface="楷体_GB2312" pitchFamily="49" charset="-122"/>
              <a:ea typeface="楷体_GB2312" pitchFamily="49" charset="-122"/>
            </a:endParaRPr>
          </a:p>
          <a:p>
            <a:pPr marL="0" indent="0" fontAlgn="t">
              <a:buNone/>
            </a:pPr>
            <a:r>
              <a:rPr lang="zh-CN" altLang="en-US" sz="2600" b="1" kern="1200" dirty="0">
                <a:latin typeface="楷体_GB2312" pitchFamily="49" charset="-122"/>
                <a:ea typeface="楷体_GB2312" pitchFamily="49" charset="-122"/>
              </a:rPr>
              <a:t>    天平。</a:t>
            </a:r>
            <a:endParaRPr lang="zh-CN" altLang="en-US" sz="2600" b="1" kern="1200" dirty="0">
              <a:latin typeface="楷体_GB2312" pitchFamily="49" charset="-122"/>
              <a:ea typeface="楷体_GB2312" pitchFamily="49" charset="-122"/>
            </a:endParaRPr>
          </a:p>
          <a:p>
            <a:pPr marL="0" indent="0" fontAlgn="t">
              <a:buNone/>
            </a:pPr>
            <a:endParaRPr lang="zh-CN" altLang="en-US" sz="2600" b="1" kern="1200"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80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grpId="0" nodeType="clickEffect">
                                  <p:stCondLst>
                                    <p:cond delay="0"/>
                                  </p:stCondLst>
                                  <p:childTnLst>
                                    <p:set>
                                      <p:cBhvr>
                                        <p:cTn id="10" dur="1" fill="hold">
                                          <p:stCondLst>
                                            <p:cond delay="0"/>
                                          </p:stCondLst>
                                        </p:cTn>
                                        <p:tgtEl>
                                          <p:spTgt spid="128006"/>
                                        </p:tgtEl>
                                        <p:attrNameLst>
                                          <p:attrName>style.visibility</p:attrName>
                                        </p:attrNameLst>
                                      </p:cBhvr>
                                      <p:to>
                                        <p:strVal val="visible"/>
                                      </p:to>
                                    </p:set>
                                    <p:anim calcmode="lin" valueType="num">
                                      <p:cBhvr additive="base">
                                        <p:cTn id="11" dur="500" fill="hold"/>
                                        <p:tgtEl>
                                          <p:spTgt spid="128006"/>
                                        </p:tgtEl>
                                        <p:attrNameLst>
                                          <p:attrName>ppt_x</p:attrName>
                                        </p:attrNameLst>
                                      </p:cBhvr>
                                      <p:tavLst>
                                        <p:tav tm="0">
                                          <p:val>
                                            <p:strVal val="#ppt_x"/>
                                          </p:val>
                                        </p:tav>
                                        <p:tav tm="100000">
                                          <p:val>
                                            <p:strVal val="#ppt_x"/>
                                          </p:val>
                                        </p:tav>
                                      </p:tavLst>
                                    </p:anim>
                                    <p:anim calcmode="lin" valueType="num">
                                      <p:cBhvr additive="base">
                                        <p:cTn id="12" dur="500" fill="hold"/>
                                        <p:tgtEl>
                                          <p:spTgt spid="128006"/>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28007"/>
                                        </p:tgtEl>
                                        <p:attrNameLst>
                                          <p:attrName>style.visibility</p:attrName>
                                        </p:attrNameLst>
                                      </p:cBhvr>
                                      <p:to>
                                        <p:strVal val="visible"/>
                                      </p:to>
                                    </p:set>
                                    <p:anim calcmode="lin" valueType="num">
                                      <p:cBhvr additive="base">
                                        <p:cTn id="17" dur="500" fill="hold"/>
                                        <p:tgtEl>
                                          <p:spTgt spid="128007"/>
                                        </p:tgtEl>
                                        <p:attrNameLst>
                                          <p:attrName>ppt_x</p:attrName>
                                        </p:attrNameLst>
                                      </p:cBhvr>
                                      <p:tavLst>
                                        <p:tav tm="0">
                                          <p:val>
                                            <p:strVal val="#ppt_x"/>
                                          </p:val>
                                        </p:tav>
                                        <p:tav tm="100000">
                                          <p:val>
                                            <p:strVal val="#ppt_x"/>
                                          </p:val>
                                        </p:tav>
                                      </p:tavLst>
                                    </p:anim>
                                    <p:anim calcmode="lin" valueType="num">
                                      <p:cBhvr additive="base">
                                        <p:cTn id="18" dur="500" fill="hold"/>
                                        <p:tgtEl>
                                          <p:spTgt spid="128007"/>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128008"/>
                                        </p:tgtEl>
                                        <p:attrNameLst>
                                          <p:attrName>style.visibility</p:attrName>
                                        </p:attrNameLst>
                                      </p:cBhvr>
                                      <p:to>
                                        <p:strVal val="visible"/>
                                      </p:to>
                                    </p:set>
                                    <p:anim calcmode="lin" valueType="num">
                                      <p:cBhvr additive="base">
                                        <p:cTn id="23" dur="500" fill="hold"/>
                                        <p:tgtEl>
                                          <p:spTgt spid="128008"/>
                                        </p:tgtEl>
                                        <p:attrNameLst>
                                          <p:attrName>ppt_x</p:attrName>
                                        </p:attrNameLst>
                                      </p:cBhvr>
                                      <p:tavLst>
                                        <p:tav tm="0">
                                          <p:val>
                                            <p:strVal val="#ppt_x"/>
                                          </p:val>
                                        </p:tav>
                                        <p:tav tm="100000">
                                          <p:val>
                                            <p:strVal val="#ppt_x"/>
                                          </p:val>
                                        </p:tav>
                                      </p:tavLst>
                                    </p:anim>
                                    <p:anim calcmode="lin" valueType="num">
                                      <p:cBhvr additive="base">
                                        <p:cTn id="24" dur="500" fill="hold"/>
                                        <p:tgtEl>
                                          <p:spTgt spid="128008"/>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128009"/>
                                        </p:tgtEl>
                                        <p:attrNameLst>
                                          <p:attrName>style.visibility</p:attrName>
                                        </p:attrNameLst>
                                      </p:cBhvr>
                                      <p:to>
                                        <p:strVal val="visible"/>
                                      </p:to>
                                    </p:set>
                                    <p:anim calcmode="lin" valueType="num">
                                      <p:cBhvr additive="base">
                                        <p:cTn id="29" dur="500" fill="hold"/>
                                        <p:tgtEl>
                                          <p:spTgt spid="128009"/>
                                        </p:tgtEl>
                                        <p:attrNameLst>
                                          <p:attrName>ppt_x</p:attrName>
                                        </p:attrNameLst>
                                      </p:cBhvr>
                                      <p:tavLst>
                                        <p:tav tm="0">
                                          <p:val>
                                            <p:strVal val="#ppt_x"/>
                                          </p:val>
                                        </p:tav>
                                        <p:tav tm="100000">
                                          <p:val>
                                            <p:strVal val="#ppt_x"/>
                                          </p:val>
                                        </p:tav>
                                      </p:tavLst>
                                    </p:anim>
                                    <p:anim calcmode="lin" valueType="num">
                                      <p:cBhvr additive="base">
                                        <p:cTn id="30" dur="500" fill="hold"/>
                                        <p:tgtEl>
                                          <p:spTgt spid="128009"/>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fill="hold" grpId="0" nodeType="clickEffect">
                                  <p:stCondLst>
                                    <p:cond delay="0"/>
                                  </p:stCondLst>
                                  <p:childTnLst>
                                    <p:set>
                                      <p:cBhvr>
                                        <p:cTn id="34" dur="1" fill="hold">
                                          <p:stCondLst>
                                            <p:cond delay="0"/>
                                          </p:stCondLst>
                                        </p:cTn>
                                        <p:tgtEl>
                                          <p:spTgt spid="128010"/>
                                        </p:tgtEl>
                                        <p:attrNameLst>
                                          <p:attrName>style.visibility</p:attrName>
                                        </p:attrNameLst>
                                      </p:cBhvr>
                                      <p:to>
                                        <p:strVal val="visible"/>
                                      </p:to>
                                    </p:set>
                                    <p:anim calcmode="lin" valueType="num">
                                      <p:cBhvr additive="base">
                                        <p:cTn id="35" dur="500" fill="hold"/>
                                        <p:tgtEl>
                                          <p:spTgt spid="128010"/>
                                        </p:tgtEl>
                                        <p:attrNameLst>
                                          <p:attrName>ppt_x</p:attrName>
                                        </p:attrNameLst>
                                      </p:cBhvr>
                                      <p:tavLst>
                                        <p:tav tm="0">
                                          <p:val>
                                            <p:strVal val="#ppt_x"/>
                                          </p:val>
                                        </p:tav>
                                        <p:tav tm="100000">
                                          <p:val>
                                            <p:strVal val="#ppt_x"/>
                                          </p:val>
                                        </p:tav>
                                      </p:tavLst>
                                    </p:anim>
                                    <p:anim calcmode="lin" valueType="num">
                                      <p:cBhvr additive="base">
                                        <p:cTn id="36" dur="500" fill="hold"/>
                                        <p:tgtEl>
                                          <p:spTgt spid="128010"/>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1" fill="hold" grpId="0" nodeType="clickEffect">
                                  <p:stCondLst>
                                    <p:cond delay="0"/>
                                  </p:stCondLst>
                                  <p:childTnLst>
                                    <p:set>
                                      <p:cBhvr>
                                        <p:cTn id="40" dur="1" fill="hold">
                                          <p:stCondLst>
                                            <p:cond delay="0"/>
                                          </p:stCondLst>
                                        </p:cTn>
                                        <p:tgtEl>
                                          <p:spTgt spid="128011"/>
                                        </p:tgtEl>
                                        <p:attrNameLst>
                                          <p:attrName>style.visibility</p:attrName>
                                        </p:attrNameLst>
                                      </p:cBhvr>
                                      <p:to>
                                        <p:strVal val="visible"/>
                                      </p:to>
                                    </p:set>
                                    <p:anim calcmode="lin" valueType="num">
                                      <p:cBhvr additive="base">
                                        <p:cTn id="41" dur="500" fill="hold"/>
                                        <p:tgtEl>
                                          <p:spTgt spid="128011"/>
                                        </p:tgtEl>
                                        <p:attrNameLst>
                                          <p:attrName>ppt_x</p:attrName>
                                        </p:attrNameLst>
                                      </p:cBhvr>
                                      <p:tavLst>
                                        <p:tav tm="0">
                                          <p:val>
                                            <p:strVal val="#ppt_x"/>
                                          </p:val>
                                        </p:tav>
                                        <p:tav tm="100000">
                                          <p:val>
                                            <p:strVal val="#ppt_x"/>
                                          </p:val>
                                        </p:tav>
                                      </p:tavLst>
                                    </p:anim>
                                    <p:anim calcmode="lin" valueType="num">
                                      <p:cBhvr additive="base">
                                        <p:cTn id="42" dur="500" fill="hold"/>
                                        <p:tgtEl>
                                          <p:spTgt spid="128011"/>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grpId="0" nodeType="clickEffect">
                                  <p:stCondLst>
                                    <p:cond delay="0"/>
                                  </p:stCondLst>
                                  <p:childTnLst>
                                    <p:set>
                                      <p:cBhvr>
                                        <p:cTn id="46" dur="1" fill="hold">
                                          <p:stCondLst>
                                            <p:cond delay="0"/>
                                          </p:stCondLst>
                                        </p:cTn>
                                        <p:tgtEl>
                                          <p:spTgt spid="128012"/>
                                        </p:tgtEl>
                                        <p:attrNameLst>
                                          <p:attrName>style.visibility</p:attrName>
                                        </p:attrNameLst>
                                      </p:cBhvr>
                                      <p:to>
                                        <p:strVal val="visible"/>
                                      </p:to>
                                    </p:set>
                                    <p:anim calcmode="lin" valueType="num">
                                      <p:cBhvr additive="base">
                                        <p:cTn id="47" dur="500" fill="hold"/>
                                        <p:tgtEl>
                                          <p:spTgt spid="128012"/>
                                        </p:tgtEl>
                                        <p:attrNameLst>
                                          <p:attrName>ppt_x</p:attrName>
                                        </p:attrNameLst>
                                      </p:cBhvr>
                                      <p:tavLst>
                                        <p:tav tm="0">
                                          <p:val>
                                            <p:strVal val="#ppt_x"/>
                                          </p:val>
                                        </p:tav>
                                        <p:tav tm="100000">
                                          <p:val>
                                            <p:strVal val="#ppt_x"/>
                                          </p:val>
                                        </p:tav>
                                      </p:tavLst>
                                    </p:anim>
                                    <p:anim calcmode="lin" valueType="num">
                                      <p:cBhvr additive="base">
                                        <p:cTn id="48" dur="500" fill="hold"/>
                                        <p:tgtEl>
                                          <p:spTgt spid="128012"/>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xit" presetSubtype="2" fill="hold" grpId="1" nodeType="clickEffect">
                                  <p:stCondLst>
                                    <p:cond delay="0"/>
                                  </p:stCondLst>
                                  <p:childTnLst>
                                    <p:anim calcmode="lin" valueType="num">
                                      <p:cBhvr additive="base">
                                        <p:cTn id="52" dur="500"/>
                                        <p:tgtEl>
                                          <p:spTgt spid="128012"/>
                                        </p:tgtEl>
                                        <p:attrNameLst>
                                          <p:attrName>ppt_x</p:attrName>
                                        </p:attrNameLst>
                                      </p:cBhvr>
                                      <p:tavLst>
                                        <p:tav tm="0">
                                          <p:val>
                                            <p:strVal val="ppt_x"/>
                                          </p:val>
                                        </p:tav>
                                        <p:tav tm="100000">
                                          <p:val>
                                            <p:strVal val="1+ppt_w/2"/>
                                          </p:val>
                                        </p:tav>
                                      </p:tavLst>
                                    </p:anim>
                                    <p:anim calcmode="lin" valueType="num">
                                      <p:cBhvr additive="base">
                                        <p:cTn id="53" dur="500"/>
                                        <p:tgtEl>
                                          <p:spTgt spid="128012"/>
                                        </p:tgtEl>
                                        <p:attrNameLst>
                                          <p:attrName>ppt_y</p:attrName>
                                        </p:attrNameLst>
                                      </p:cBhvr>
                                      <p:tavLst>
                                        <p:tav tm="0">
                                          <p:val>
                                            <p:strVal val="ppt_y"/>
                                          </p:val>
                                        </p:tav>
                                        <p:tav tm="100000">
                                          <p:val>
                                            <p:strVal val="ppt_y"/>
                                          </p:val>
                                        </p:tav>
                                      </p:tavLst>
                                    </p:anim>
                                    <p:set>
                                      <p:cBhvr>
                                        <p:cTn id="54" dur="1" fill="hold">
                                          <p:stCondLst>
                                            <p:cond delay="499"/>
                                          </p:stCondLst>
                                        </p:cTn>
                                        <p:tgtEl>
                                          <p:spTgt spid="1280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6" grpId="0" bldLvl="0" animBg="1"/>
      <p:bldP spid="128007" grpId="0" bldLvl="0" animBg="1"/>
      <p:bldP spid="128008" grpId="0" bldLvl="0" animBg="1"/>
      <p:bldP spid="128009" grpId="0" bldLvl="0" animBg="1"/>
      <p:bldP spid="128010" grpId="0" bldLvl="0" animBg="1"/>
      <p:bldP spid="128011" grpId="0" bldLvl="0" animBg="1"/>
      <p:bldP spid="128012" grpId="0" bldLvl="0" animBg="1"/>
      <p:bldP spid="128012" grpId="1"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标题 236545"/>
          <p:cNvSpPr>
            <a:spLocks noGrp="1"/>
          </p:cNvSpPr>
          <p:nvPr>
            <p:ph type="title"/>
          </p:nvPr>
        </p:nvSpPr>
        <p:spPr/>
        <p:txBody>
          <a:bodyPr/>
          <a:lstStyle/>
          <a:p>
            <a:endParaRPr lang="zh-CN" altLang="en-US" dirty="0"/>
          </a:p>
        </p:txBody>
      </p:sp>
      <p:sp>
        <p:nvSpPr>
          <p:cNvPr id="236547" name="文本占位符 236546"/>
          <p:cNvSpPr>
            <a:spLocks noGrp="1"/>
          </p:cNvSpPr>
          <p:nvPr>
            <p:ph type="body" idx="1"/>
          </p:nvPr>
        </p:nvSpPr>
        <p:spPr/>
        <p:txBody>
          <a:bodyPr/>
          <a:lstStyle/>
          <a:p>
            <a:endParaRPr lang="zh-CN" altLang="en-US" dirty="0"/>
          </a:p>
        </p:txBody>
      </p:sp>
      <p:sp>
        <p:nvSpPr>
          <p:cNvPr id="13" name="矩形 12"/>
          <p:cNvSpPr/>
          <p:nvPr/>
        </p:nvSpPr>
        <p:spPr>
          <a:xfrm>
            <a:off x="4238625" y="5786438"/>
            <a:ext cx="3857625"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0" i="0" u="none" strike="noStrike" kern="1200" cap="none" spc="0" normalizeH="0" baseline="0" noProof="0">
                <a:ln>
                  <a:noFill/>
                </a:ln>
                <a:solidFill>
                  <a:schemeClr val="lt1"/>
                </a:solidFill>
                <a:effectLst/>
                <a:uLnTx/>
                <a:uFillTx/>
                <a:latin typeface="+mn-lt"/>
                <a:ea typeface="+mn-ea"/>
                <a:cs typeface="+mn-cs"/>
              </a:rPr>
              <a:t>方孔标准筛</a:t>
            </a:r>
            <a:endParaRPr kumimoji="0" lang="zh-CN" altLang="en-US" sz="2000" b="0" i="0" u="none" strike="noStrike" kern="1200" cap="none" spc="0" normalizeH="0" baseline="0" noProof="0" dirty="0">
              <a:ln>
                <a:noFill/>
              </a:ln>
              <a:solidFill>
                <a:schemeClr val="lt1"/>
              </a:solidFill>
              <a:effectLst/>
              <a:uLnTx/>
              <a:uFillTx/>
              <a:latin typeface="+mn-lt"/>
              <a:ea typeface="+mn-ea"/>
              <a:cs typeface="+mn-cs"/>
            </a:endParaRPr>
          </a:p>
        </p:txBody>
      </p:sp>
      <p:pic>
        <p:nvPicPr>
          <p:cNvPr id="2" name="图片 1"/>
          <p:cNvPicPr>
            <a:picLocks noChangeAspect="1"/>
          </p:cNvPicPr>
          <p:nvPr/>
        </p:nvPicPr>
        <p:blipFill>
          <a:blip r:embed="rId1"/>
          <a:srcRect b="13216"/>
          <a:stretch>
            <a:fillRect/>
          </a:stretch>
        </p:blipFill>
        <p:spPr>
          <a:xfrm>
            <a:off x="2759710" y="901700"/>
            <a:ext cx="6723380" cy="4732020"/>
          </a:xfrm>
          <a:prstGeom prst="rect">
            <a:avLst/>
          </a:prstGeom>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slide(fromBottom)">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标题 237569"/>
          <p:cNvSpPr>
            <a:spLocks noGrp="1"/>
          </p:cNvSpPr>
          <p:nvPr>
            <p:ph type="title"/>
          </p:nvPr>
        </p:nvSpPr>
        <p:spPr/>
        <p:txBody>
          <a:bodyPr/>
          <a:lstStyle/>
          <a:p>
            <a:endParaRPr lang="zh-CN" altLang="en-US" dirty="0"/>
          </a:p>
        </p:txBody>
      </p:sp>
      <p:sp>
        <p:nvSpPr>
          <p:cNvPr id="237571" name="文本占位符 237570"/>
          <p:cNvSpPr>
            <a:spLocks noGrp="1"/>
          </p:cNvSpPr>
          <p:nvPr>
            <p:ph type="body" idx="1"/>
          </p:nvPr>
        </p:nvSpPr>
        <p:spPr/>
        <p:txBody>
          <a:bodyPr/>
          <a:lstStyle/>
          <a:p>
            <a:endParaRPr lang="zh-CN" altLang="en-US" dirty="0"/>
          </a:p>
        </p:txBody>
      </p:sp>
      <p:pic>
        <p:nvPicPr>
          <p:cNvPr id="64515" name="Picture 3" descr="D:\课件资料\仪器图片\振筛机.jpg"/>
          <p:cNvPicPr>
            <a:picLocks noChangeAspect="1"/>
          </p:cNvPicPr>
          <p:nvPr/>
        </p:nvPicPr>
        <p:blipFill>
          <a:blip r:embed="rId1"/>
          <a:stretch>
            <a:fillRect/>
          </a:stretch>
        </p:blipFill>
        <p:spPr>
          <a:xfrm>
            <a:off x="4881563" y="285750"/>
            <a:ext cx="2544762" cy="5829300"/>
          </a:xfrm>
          <a:prstGeom prst="rect">
            <a:avLst/>
          </a:prstGeom>
          <a:noFill/>
          <a:ln w="9525">
            <a:noFill/>
          </a:ln>
        </p:spPr>
      </p:pic>
      <p:sp>
        <p:nvSpPr>
          <p:cNvPr id="7" name="矩形 6"/>
          <p:cNvSpPr/>
          <p:nvPr/>
        </p:nvSpPr>
        <p:spPr>
          <a:xfrm>
            <a:off x="4738688" y="6215063"/>
            <a:ext cx="2857500"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ctr"/>
            <a:r>
              <a:rPr lang="zh-CN" altLang="en-US" dirty="0">
                <a:solidFill>
                  <a:srgbClr val="FFFFFF"/>
                </a:solidFill>
                <a:latin typeface="Corbel" panose="020B0503020204020204" pitchFamily="34" charset="0"/>
              </a:rPr>
              <a:t>摇筛机</a:t>
            </a:r>
            <a:endParaRPr lang="zh-CN" altLang="en-US" dirty="0">
              <a:solidFill>
                <a:srgbClr val="FFFFFF"/>
              </a:solidFill>
              <a:latin typeface="Corbel" panose="020B0503020204020204" pitchFamily="34" charset="0"/>
            </a:endParaRPr>
          </a:p>
        </p:txBody>
      </p:sp>
      <p:grpSp>
        <p:nvGrpSpPr>
          <p:cNvPr id="176133" name="组合 642053"/>
          <p:cNvGrpSpPr/>
          <p:nvPr/>
        </p:nvGrpSpPr>
        <p:grpSpPr>
          <a:xfrm>
            <a:off x="4316730" y="-34290"/>
            <a:ext cx="3168015" cy="6173470"/>
            <a:chOff x="3456" y="1174"/>
            <a:chExt cx="1408" cy="3465"/>
          </a:xfrm>
        </p:grpSpPr>
        <p:sp>
          <p:nvSpPr>
            <p:cNvPr id="176134" name="文本框 642054"/>
            <p:cNvSpPr txBox="1"/>
            <p:nvPr/>
          </p:nvSpPr>
          <p:spPr>
            <a:xfrm>
              <a:off x="3456" y="4299"/>
              <a:ext cx="1408" cy="340"/>
            </a:xfrm>
            <a:prstGeom prst="rect">
              <a:avLst/>
            </a:prstGeom>
            <a:solidFill>
              <a:srgbClr val="FFFFFF"/>
            </a:solidFill>
            <a:ln w="9525">
              <a:noFill/>
            </a:ln>
          </p:spPr>
          <p:txBody>
            <a:bodyPr anchor="t"/>
            <a:p>
              <a:pPr lvl="0" indent="0" algn="just">
                <a:spcBef>
                  <a:spcPct val="0"/>
                </a:spcBef>
              </a:pPr>
              <a:endParaRPr lang="zh-CN" altLang="en-US" dirty="0">
                <a:latin typeface="Arial" panose="020B0604020202020204" pitchFamily="34" charset="0"/>
                <a:ea typeface="宋体" panose="02010600030101010101" pitchFamily="2" charset="-122"/>
              </a:endParaRPr>
            </a:p>
          </p:txBody>
        </p:sp>
        <p:pic>
          <p:nvPicPr>
            <p:cNvPr id="176135" name="图片 642055" descr="图片2"/>
            <p:cNvPicPr>
              <a:picLocks noChangeAspect="1"/>
            </p:cNvPicPr>
            <p:nvPr/>
          </p:nvPicPr>
          <p:blipFill>
            <a:blip r:embed="rId2"/>
            <a:srcRect b="3630"/>
            <a:stretch>
              <a:fillRect/>
            </a:stretch>
          </p:blipFill>
          <p:spPr>
            <a:xfrm>
              <a:off x="3456" y="1174"/>
              <a:ext cx="1382" cy="3046"/>
            </a:xfrm>
            <a:prstGeom prst="rect">
              <a:avLst/>
            </a:prstGeom>
            <a:noFill/>
            <a:ln w="9525">
              <a:noFill/>
            </a:ln>
          </p:spPr>
        </p:pic>
      </p:gr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64515"/>
                                        </p:tgtEl>
                                        <p:attrNameLst>
                                          <p:attrName>style.visibility</p:attrName>
                                        </p:attrNameLst>
                                      </p:cBhvr>
                                      <p:to>
                                        <p:strVal val="visible"/>
                                      </p:to>
                                    </p:set>
                                    <p:anim calcmode="lin" valueType="num">
                                      <p:cBhvr>
                                        <p:cTn id="7" dur="1000" fill="hold"/>
                                        <p:tgtEl>
                                          <p:spTgt spid="64515"/>
                                        </p:tgtEl>
                                        <p:attrNameLst>
                                          <p:attrName>ppt_w</p:attrName>
                                        </p:attrNameLst>
                                      </p:cBhvr>
                                      <p:tavLst>
                                        <p:tav tm="0">
                                          <p:val>
                                            <p:fltVal val="0"/>
                                          </p:val>
                                        </p:tav>
                                        <p:tav tm="100000">
                                          <p:val>
                                            <p:strVal val="#ppt_w"/>
                                          </p:val>
                                        </p:tav>
                                      </p:tavLst>
                                    </p:anim>
                                    <p:anim calcmode="lin" valueType="num">
                                      <p:cBhvr>
                                        <p:cTn id="8" dur="1000" fill="hold"/>
                                        <p:tgtEl>
                                          <p:spTgt spid="64515"/>
                                        </p:tgtEl>
                                        <p:attrNameLst>
                                          <p:attrName>ppt_h</p:attrName>
                                        </p:attrNameLst>
                                      </p:cBhvr>
                                      <p:tavLst>
                                        <p:tav tm="0">
                                          <p:val>
                                            <p:fltVal val="0"/>
                                          </p:val>
                                        </p:tav>
                                        <p:tav tm="100000">
                                          <p:val>
                                            <p:strVal val="#ppt_h"/>
                                          </p:val>
                                        </p:tav>
                                      </p:tavLst>
                                    </p:anim>
                                    <p:anim calcmode="lin" valueType="num">
                                      <p:cBhvr>
                                        <p:cTn id="9" dur="1000" fill="hold"/>
                                        <p:tgtEl>
                                          <p:spTgt spid="6451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4515"/>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lide(fromBottom)">
                                      <p:cBhvr>
                                        <p:cTn id="1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文本占位符 130050"/>
          <p:cNvSpPr>
            <a:spLocks noGrp="1"/>
          </p:cNvSpPr>
          <p:nvPr>
            <p:ph type="body" sz="half" idx="1"/>
          </p:nvPr>
        </p:nvSpPr>
        <p:spPr>
          <a:xfrm>
            <a:off x="645795" y="389890"/>
            <a:ext cx="4032250" cy="720725"/>
          </a:xfrm>
        </p:spPr>
        <p:txBody>
          <a:bodyPr/>
          <a:lstStyle/>
          <a:p>
            <a:pPr marL="812800" indent="-812800">
              <a:buClr>
                <a:schemeClr val="tx1"/>
              </a:buClr>
              <a:buBlip>
                <a:blip r:embed="rId1"/>
              </a:buBlip>
            </a:pPr>
            <a:r>
              <a:rPr lang="zh-CN" altLang="en-US" sz="2600" b="1" kern="1200" dirty="0">
                <a:ea typeface="楷体_GB2312" pitchFamily="49" charset="-122"/>
              </a:rPr>
              <a:t>试验步骤：</a:t>
            </a:r>
            <a:endParaRPr lang="zh-CN" altLang="en-US" sz="2600" b="1" kern="1200" dirty="0">
              <a:ea typeface="楷体_GB2312" pitchFamily="49" charset="-122"/>
            </a:endParaRPr>
          </a:p>
          <a:p>
            <a:pPr marL="812800" indent="-812800">
              <a:buNone/>
            </a:pPr>
            <a:endParaRPr lang="zh-CN" altLang="en-US" sz="2600" b="1" kern="1200" dirty="0">
              <a:ea typeface="楷体_GB2312" pitchFamily="49" charset="-122"/>
            </a:endParaRPr>
          </a:p>
        </p:txBody>
      </p:sp>
      <p:sp>
        <p:nvSpPr>
          <p:cNvPr id="130053" name="流程图: 可选过程 130052"/>
          <p:cNvSpPr/>
          <p:nvPr/>
        </p:nvSpPr>
        <p:spPr>
          <a:xfrm>
            <a:off x="3216275" y="2565400"/>
            <a:ext cx="6408738" cy="433388"/>
          </a:xfrm>
          <a:prstGeom prst="flowChartAlternateProcess">
            <a:avLst/>
          </a:prstGeom>
          <a:noFill/>
          <a:ln w="15875" cap="flat" cmpd="sng">
            <a:solidFill>
              <a:srgbClr val="FF6600"/>
            </a:solidFill>
            <a:prstDash val="solid"/>
            <a:miter/>
            <a:headEnd type="none" w="med" len="med"/>
            <a:tailEnd type="none" w="med" len="med"/>
          </a:ln>
        </p:spPr>
        <p:txBody>
          <a:bodyPr wrap="none" anchor="ctr"/>
          <a:lstStyle/>
          <a:p>
            <a:pPr lvl="0" algn="ctr"/>
            <a:r>
              <a:rPr lang="zh-CN" altLang="en-US" sz="2800" dirty="0">
                <a:latin typeface="Tahoma" panose="020B0604030504040204" pitchFamily="34" charset="0"/>
                <a:ea typeface="宋体" panose="02010600030101010101" pitchFamily="2" charset="-122"/>
              </a:rPr>
              <a:t>称取</a:t>
            </a:r>
            <a:r>
              <a:rPr lang="en-US" altLang="zh-CN" sz="2800">
                <a:latin typeface="Tahoma" panose="020B0604030504040204" pitchFamily="34" charset="0"/>
                <a:ea typeface="宋体" panose="02010600030101010101" pitchFamily="2" charset="-122"/>
              </a:rPr>
              <a:t>500g</a:t>
            </a:r>
            <a:r>
              <a:rPr lang="zh-CN" altLang="en-US" sz="2800" dirty="0">
                <a:latin typeface="Tahoma" panose="020B0604030504040204" pitchFamily="34" charset="0"/>
                <a:ea typeface="宋体" panose="02010600030101010101" pitchFamily="2" charset="-122"/>
              </a:rPr>
              <a:t>干砂，放于最上一只筛子。</a:t>
            </a:r>
            <a:endParaRPr lang="zh-CN" altLang="en-US" sz="2800" dirty="0">
              <a:latin typeface="Tahoma" panose="020B0604030504040204" pitchFamily="34" charset="0"/>
              <a:ea typeface="宋体" panose="02010600030101010101" pitchFamily="2" charset="-122"/>
            </a:endParaRPr>
          </a:p>
        </p:txBody>
      </p:sp>
      <p:sp>
        <p:nvSpPr>
          <p:cNvPr id="130054" name="流程图: 可选过程 130053"/>
          <p:cNvSpPr/>
          <p:nvPr/>
        </p:nvSpPr>
        <p:spPr>
          <a:xfrm>
            <a:off x="3216275" y="3524250"/>
            <a:ext cx="6408738" cy="433388"/>
          </a:xfrm>
          <a:prstGeom prst="flowChartAlternateProcess">
            <a:avLst/>
          </a:prstGeom>
          <a:noFill/>
          <a:ln w="15875" cap="flat" cmpd="sng">
            <a:solidFill>
              <a:srgbClr val="FF6600"/>
            </a:solidFill>
            <a:prstDash val="solid"/>
            <a:miter/>
            <a:headEnd type="none" w="med" len="med"/>
            <a:tailEnd type="none" w="med" len="med"/>
          </a:ln>
        </p:spPr>
        <p:txBody>
          <a:bodyPr wrap="none" anchor="ctr"/>
          <a:lstStyle/>
          <a:p>
            <a:pPr lvl="0" algn="ctr"/>
            <a:r>
              <a:rPr lang="zh-CN" altLang="en-US" sz="2800" dirty="0">
                <a:latin typeface="Tahoma" panose="020B0604030504040204" pitchFamily="34" charset="0"/>
                <a:ea typeface="宋体" panose="02010600030101010101" pitchFamily="2" charset="-122"/>
              </a:rPr>
              <a:t>将套筛装于摇筛机上，筛析</a:t>
            </a:r>
            <a:r>
              <a:rPr lang="en-US" altLang="zh-CN" sz="2800">
                <a:latin typeface="Tahoma" panose="020B0604030504040204" pitchFamily="34" charset="0"/>
                <a:ea typeface="宋体" panose="02010600030101010101" pitchFamily="2" charset="-122"/>
              </a:rPr>
              <a:t>10min</a:t>
            </a:r>
            <a:r>
              <a:rPr lang="zh-CN" altLang="en-US" sz="2800" dirty="0">
                <a:latin typeface="Tahoma" panose="020B0604030504040204" pitchFamily="34" charset="0"/>
                <a:ea typeface="宋体" panose="02010600030101010101" pitchFamily="2" charset="-122"/>
              </a:rPr>
              <a:t>。</a:t>
            </a:r>
            <a:endParaRPr lang="zh-CN" altLang="en-US" sz="2800" dirty="0">
              <a:latin typeface="Tahoma" panose="020B0604030504040204" pitchFamily="34" charset="0"/>
              <a:ea typeface="宋体" panose="02010600030101010101" pitchFamily="2" charset="-122"/>
            </a:endParaRPr>
          </a:p>
        </p:txBody>
      </p:sp>
      <p:sp>
        <p:nvSpPr>
          <p:cNvPr id="130055" name="流程图: 可选过程 130054"/>
          <p:cNvSpPr/>
          <p:nvPr/>
        </p:nvSpPr>
        <p:spPr>
          <a:xfrm>
            <a:off x="3216275" y="4484688"/>
            <a:ext cx="6408738" cy="433387"/>
          </a:xfrm>
          <a:prstGeom prst="flowChartAlternateProcess">
            <a:avLst/>
          </a:prstGeom>
          <a:noFill/>
          <a:ln w="15875" cap="flat" cmpd="sng">
            <a:solidFill>
              <a:srgbClr val="FF6600"/>
            </a:solidFill>
            <a:prstDash val="solid"/>
            <a:miter/>
            <a:headEnd type="none" w="med" len="med"/>
            <a:tailEnd type="none" w="med" len="med"/>
          </a:ln>
        </p:spPr>
        <p:txBody>
          <a:bodyPr wrap="none" anchor="ctr"/>
          <a:lstStyle/>
          <a:p>
            <a:pPr lvl="0" algn="ctr"/>
            <a:r>
              <a:rPr lang="zh-CN" altLang="en-US" sz="2800" dirty="0">
                <a:latin typeface="Tahoma" panose="020B0604030504040204" pitchFamily="34" charset="0"/>
                <a:ea typeface="宋体" panose="02010600030101010101" pitchFamily="2" charset="-122"/>
              </a:rPr>
              <a:t>取下套筛，逐个进行手筛。</a:t>
            </a:r>
            <a:endParaRPr lang="zh-CN" altLang="en-US" sz="2800" dirty="0">
              <a:latin typeface="Tahoma" panose="020B0604030504040204" pitchFamily="34" charset="0"/>
              <a:ea typeface="宋体" panose="02010600030101010101" pitchFamily="2" charset="-122"/>
            </a:endParaRPr>
          </a:p>
        </p:txBody>
      </p:sp>
      <p:sp>
        <p:nvSpPr>
          <p:cNvPr id="130056" name="流程图: 可选过程 130055"/>
          <p:cNvSpPr/>
          <p:nvPr/>
        </p:nvSpPr>
        <p:spPr>
          <a:xfrm>
            <a:off x="3216275" y="5445125"/>
            <a:ext cx="6408738" cy="433388"/>
          </a:xfrm>
          <a:prstGeom prst="flowChartAlternateProcess">
            <a:avLst/>
          </a:prstGeom>
          <a:noFill/>
          <a:ln w="15875" cap="flat" cmpd="sng">
            <a:solidFill>
              <a:srgbClr val="FF6600"/>
            </a:solidFill>
            <a:prstDash val="solid"/>
            <a:miter/>
            <a:headEnd type="none" w="med" len="med"/>
            <a:tailEnd type="none" w="med" len="med"/>
          </a:ln>
        </p:spPr>
        <p:txBody>
          <a:bodyPr wrap="none" anchor="ctr"/>
          <a:lstStyle/>
          <a:p>
            <a:pPr lvl="0" algn="ctr"/>
            <a:r>
              <a:rPr lang="zh-CN" altLang="en-US" sz="2800" dirty="0">
                <a:latin typeface="Tahoma" panose="020B0604030504040204" pitchFamily="34" charset="0"/>
                <a:ea typeface="宋体" panose="02010600030101010101" pitchFamily="2" charset="-122"/>
              </a:rPr>
              <a:t>称取各筛的筛余量，进行计算。</a:t>
            </a:r>
            <a:endParaRPr lang="zh-CN" altLang="en-US" sz="2800" dirty="0">
              <a:latin typeface="Tahoma" panose="020B0604030504040204" pitchFamily="34" charset="0"/>
              <a:ea typeface="宋体" panose="02010600030101010101" pitchFamily="2" charset="-122"/>
            </a:endParaRPr>
          </a:p>
        </p:txBody>
      </p:sp>
      <p:sp>
        <p:nvSpPr>
          <p:cNvPr id="130057" name="下箭头 130056"/>
          <p:cNvSpPr/>
          <p:nvPr/>
        </p:nvSpPr>
        <p:spPr>
          <a:xfrm>
            <a:off x="5664200" y="3068638"/>
            <a:ext cx="1223963" cy="431800"/>
          </a:xfrm>
          <a:prstGeom prst="downArrow">
            <a:avLst>
              <a:gd name="adj1" fmla="val 47481"/>
              <a:gd name="adj2" fmla="val 60296"/>
            </a:avLst>
          </a:prstGeom>
          <a:solidFill>
            <a:srgbClr val="FF6600"/>
          </a:solidFill>
          <a:ln w="38100" cap="flat" cmpd="sng">
            <a:solidFill>
              <a:srgbClr val="FF6600"/>
            </a:solidFill>
            <a:prstDash val="solid"/>
            <a:miter/>
            <a:headEnd type="none" w="med" len="med"/>
            <a:tailEnd type="none" w="med" len="med"/>
          </a:ln>
        </p:spPr>
        <p:txBody>
          <a:bodyPr/>
          <a:lstStyle/>
          <a:p>
            <a:endParaRPr lang="zh-CN" altLang="en-US"/>
          </a:p>
        </p:txBody>
      </p:sp>
      <p:sp>
        <p:nvSpPr>
          <p:cNvPr id="130058" name="下箭头 130057"/>
          <p:cNvSpPr/>
          <p:nvPr/>
        </p:nvSpPr>
        <p:spPr>
          <a:xfrm>
            <a:off x="5664200" y="4005263"/>
            <a:ext cx="1223963" cy="431800"/>
          </a:xfrm>
          <a:prstGeom prst="downArrow">
            <a:avLst>
              <a:gd name="adj1" fmla="val 47481"/>
              <a:gd name="adj2" fmla="val 60296"/>
            </a:avLst>
          </a:prstGeom>
          <a:solidFill>
            <a:srgbClr val="FF6600"/>
          </a:solidFill>
          <a:ln w="38100" cap="flat" cmpd="sng">
            <a:solidFill>
              <a:srgbClr val="FF6600"/>
            </a:solidFill>
            <a:prstDash val="solid"/>
            <a:miter/>
            <a:headEnd type="none" w="med" len="med"/>
            <a:tailEnd type="none" w="med" len="med"/>
          </a:ln>
        </p:spPr>
        <p:txBody>
          <a:bodyPr/>
          <a:lstStyle/>
          <a:p>
            <a:endParaRPr lang="zh-CN" altLang="en-US"/>
          </a:p>
        </p:txBody>
      </p:sp>
      <p:sp>
        <p:nvSpPr>
          <p:cNvPr id="130059" name="下箭头 130058"/>
          <p:cNvSpPr/>
          <p:nvPr/>
        </p:nvSpPr>
        <p:spPr>
          <a:xfrm>
            <a:off x="5664200" y="4941888"/>
            <a:ext cx="1223963" cy="431800"/>
          </a:xfrm>
          <a:prstGeom prst="downArrow">
            <a:avLst>
              <a:gd name="adj1" fmla="val 47481"/>
              <a:gd name="adj2" fmla="val 60296"/>
            </a:avLst>
          </a:prstGeom>
          <a:solidFill>
            <a:srgbClr val="FF6600"/>
          </a:solidFill>
          <a:ln w="38100" cap="flat" cmpd="sng">
            <a:solidFill>
              <a:srgbClr val="FF6600"/>
            </a:solidFill>
            <a:prstDash val="solid"/>
            <a:miter/>
            <a:headEnd type="none" w="med" len="med"/>
            <a:tailEnd type="none" w="med" len="med"/>
          </a:ln>
        </p:spPr>
        <p:txBody>
          <a:bodyP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0053">
                                            <p:txEl>
                                              <p:pRg st="0" end="0"/>
                                            </p:txEl>
                                          </p:spTgt>
                                        </p:tgtEl>
                                        <p:attrNameLst>
                                          <p:attrName>style.visibility</p:attrName>
                                        </p:attrNameLst>
                                      </p:cBhvr>
                                      <p:to>
                                        <p:strVal val="visible"/>
                                      </p:to>
                                    </p:set>
                                    <p:anim calcmode="lin" valueType="num">
                                      <p:cBhvr additive="base">
                                        <p:cTn id="7" dur="500" fill="hold"/>
                                        <p:tgtEl>
                                          <p:spTgt spid="1300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00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0054">
                                            <p:txEl>
                                              <p:pRg st="0" end="0"/>
                                            </p:txEl>
                                          </p:spTgt>
                                        </p:tgtEl>
                                        <p:attrNameLst>
                                          <p:attrName>style.visibility</p:attrName>
                                        </p:attrNameLst>
                                      </p:cBhvr>
                                      <p:to>
                                        <p:strVal val="visible"/>
                                      </p:to>
                                    </p:set>
                                    <p:anim calcmode="lin" valueType="num">
                                      <p:cBhvr additive="base">
                                        <p:cTn id="13" dur="500" fill="hold"/>
                                        <p:tgtEl>
                                          <p:spTgt spid="13005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005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0055">
                                            <p:txEl>
                                              <p:pRg st="0" end="0"/>
                                            </p:txEl>
                                          </p:spTgt>
                                        </p:tgtEl>
                                        <p:attrNameLst>
                                          <p:attrName>style.visibility</p:attrName>
                                        </p:attrNameLst>
                                      </p:cBhvr>
                                      <p:to>
                                        <p:strVal val="visible"/>
                                      </p:to>
                                    </p:set>
                                    <p:anim calcmode="lin" valueType="num">
                                      <p:cBhvr additive="base">
                                        <p:cTn id="19" dur="500" fill="hold"/>
                                        <p:tgtEl>
                                          <p:spTgt spid="13005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00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0056">
                                            <p:txEl>
                                              <p:pRg st="0" end="0"/>
                                            </p:txEl>
                                          </p:spTgt>
                                        </p:tgtEl>
                                        <p:attrNameLst>
                                          <p:attrName>style.visibility</p:attrName>
                                        </p:attrNameLst>
                                      </p:cBhvr>
                                      <p:to>
                                        <p:strVal val="visible"/>
                                      </p:to>
                                    </p:set>
                                    <p:anim calcmode="lin" valueType="num">
                                      <p:cBhvr additive="base">
                                        <p:cTn id="25" dur="500" fill="hold"/>
                                        <p:tgtEl>
                                          <p:spTgt spid="13005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00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xit" presetSubtype="16" fill="hold" grpId="0" nodeType="clickEffect">
                                  <p:stCondLst>
                                    <p:cond delay="0"/>
                                  </p:stCondLst>
                                  <p:childTnLst>
                                    <p:animEffect transition="out" filter="diamond(in)">
                                      <p:cBhvr>
                                        <p:cTn id="30" dur="2000"/>
                                        <p:tgtEl>
                                          <p:spTgt spid="130053">
                                            <p:txEl>
                                              <p:pRg st="0" end="0"/>
                                            </p:txEl>
                                          </p:spTgt>
                                        </p:tgtEl>
                                      </p:cBhvr>
                                    </p:animEffect>
                                    <p:set>
                                      <p:cBhvr>
                                        <p:cTn id="31" dur="1" fill="hold">
                                          <p:stCondLst>
                                            <p:cond delay="1999"/>
                                          </p:stCondLst>
                                        </p:cTn>
                                        <p:tgtEl>
                                          <p:spTgt spid="130053">
                                            <p:txEl>
                                              <p:pRg st="0" end="0"/>
                                            </p:txEl>
                                          </p:spTgt>
                                        </p:tgtEl>
                                        <p:attrNameLst>
                                          <p:attrName>style.visibility</p:attrName>
                                        </p:attrNameLst>
                                      </p:cBhvr>
                                      <p:to>
                                        <p:strVal val="hidden"/>
                                      </p:to>
                                    </p:set>
                                  </p:childTnLst>
                                </p:cTn>
                              </p:par>
                              <p:par>
                                <p:cTn id="32" presetID="8" presetClass="exit" presetSubtype="16" fill="hold" grpId="0" nodeType="withEffect">
                                  <p:stCondLst>
                                    <p:cond delay="0"/>
                                  </p:stCondLst>
                                  <p:childTnLst>
                                    <p:animEffect transition="out" filter="diamond(in)">
                                      <p:cBhvr>
                                        <p:cTn id="33" dur="2000"/>
                                        <p:tgtEl>
                                          <p:spTgt spid="130053">
                                            <p:bg/>
                                          </p:spTgt>
                                        </p:tgtEl>
                                      </p:cBhvr>
                                    </p:animEffect>
                                    <p:set>
                                      <p:cBhvr>
                                        <p:cTn id="34" dur="1" fill="hold">
                                          <p:stCondLst>
                                            <p:cond delay="1999"/>
                                          </p:stCondLst>
                                        </p:cTn>
                                        <p:tgtEl>
                                          <p:spTgt spid="130053">
                                            <p:bg/>
                                          </p:spTgt>
                                        </p:tgtEl>
                                        <p:attrNameLst>
                                          <p:attrName>style.visibility</p:attrName>
                                        </p:attrNameLst>
                                      </p:cBhvr>
                                      <p:to>
                                        <p:strVal val="hidden"/>
                                      </p:to>
                                    </p:set>
                                  </p:childTnLst>
                                </p:cTn>
                              </p:par>
                              <p:par>
                                <p:cTn id="35" presetID="8" presetClass="exit" presetSubtype="16" fill="hold" grpId="0" nodeType="withEffect">
                                  <p:stCondLst>
                                    <p:cond delay="0"/>
                                  </p:stCondLst>
                                  <p:childTnLst>
                                    <p:animEffect transition="out" filter="diamond(in)">
                                      <p:cBhvr>
                                        <p:cTn id="36" dur="2000"/>
                                        <p:tgtEl>
                                          <p:spTgt spid="130054">
                                            <p:txEl>
                                              <p:pRg st="0" end="0"/>
                                            </p:txEl>
                                          </p:spTgt>
                                        </p:tgtEl>
                                      </p:cBhvr>
                                    </p:animEffect>
                                    <p:set>
                                      <p:cBhvr>
                                        <p:cTn id="37" dur="1" fill="hold">
                                          <p:stCondLst>
                                            <p:cond delay="1999"/>
                                          </p:stCondLst>
                                        </p:cTn>
                                        <p:tgtEl>
                                          <p:spTgt spid="130054">
                                            <p:txEl>
                                              <p:pRg st="0" end="0"/>
                                            </p:txEl>
                                          </p:spTgt>
                                        </p:tgtEl>
                                        <p:attrNameLst>
                                          <p:attrName>style.visibility</p:attrName>
                                        </p:attrNameLst>
                                      </p:cBhvr>
                                      <p:to>
                                        <p:strVal val="hidden"/>
                                      </p:to>
                                    </p:set>
                                  </p:childTnLst>
                                </p:cTn>
                              </p:par>
                              <p:par>
                                <p:cTn id="38" presetID="8" presetClass="exit" presetSubtype="16" fill="hold" grpId="0" nodeType="withEffect">
                                  <p:stCondLst>
                                    <p:cond delay="0"/>
                                  </p:stCondLst>
                                  <p:childTnLst>
                                    <p:animEffect transition="out" filter="diamond(in)">
                                      <p:cBhvr>
                                        <p:cTn id="39" dur="2000"/>
                                        <p:tgtEl>
                                          <p:spTgt spid="130054">
                                            <p:bg/>
                                          </p:spTgt>
                                        </p:tgtEl>
                                      </p:cBhvr>
                                    </p:animEffect>
                                    <p:set>
                                      <p:cBhvr>
                                        <p:cTn id="40" dur="1" fill="hold">
                                          <p:stCondLst>
                                            <p:cond delay="1999"/>
                                          </p:stCondLst>
                                        </p:cTn>
                                        <p:tgtEl>
                                          <p:spTgt spid="130054">
                                            <p:bg/>
                                          </p:spTgt>
                                        </p:tgtEl>
                                        <p:attrNameLst>
                                          <p:attrName>style.visibility</p:attrName>
                                        </p:attrNameLst>
                                      </p:cBhvr>
                                      <p:to>
                                        <p:strVal val="hidden"/>
                                      </p:to>
                                    </p:set>
                                  </p:childTnLst>
                                </p:cTn>
                              </p:par>
                              <p:par>
                                <p:cTn id="41" presetID="8" presetClass="exit" presetSubtype="16" fill="hold" grpId="0" nodeType="withEffect">
                                  <p:stCondLst>
                                    <p:cond delay="0"/>
                                  </p:stCondLst>
                                  <p:childTnLst>
                                    <p:animEffect transition="out" filter="diamond(in)">
                                      <p:cBhvr>
                                        <p:cTn id="42" dur="2000"/>
                                        <p:tgtEl>
                                          <p:spTgt spid="130055">
                                            <p:txEl>
                                              <p:pRg st="0" end="0"/>
                                            </p:txEl>
                                          </p:spTgt>
                                        </p:tgtEl>
                                      </p:cBhvr>
                                    </p:animEffect>
                                    <p:set>
                                      <p:cBhvr>
                                        <p:cTn id="43" dur="1" fill="hold">
                                          <p:stCondLst>
                                            <p:cond delay="1999"/>
                                          </p:stCondLst>
                                        </p:cTn>
                                        <p:tgtEl>
                                          <p:spTgt spid="130055">
                                            <p:txEl>
                                              <p:pRg st="0" end="0"/>
                                            </p:txEl>
                                          </p:spTgt>
                                        </p:tgtEl>
                                        <p:attrNameLst>
                                          <p:attrName>style.visibility</p:attrName>
                                        </p:attrNameLst>
                                      </p:cBhvr>
                                      <p:to>
                                        <p:strVal val="hidden"/>
                                      </p:to>
                                    </p:set>
                                  </p:childTnLst>
                                </p:cTn>
                              </p:par>
                              <p:par>
                                <p:cTn id="44" presetID="8" presetClass="exit" presetSubtype="16" fill="hold" grpId="0" nodeType="withEffect">
                                  <p:stCondLst>
                                    <p:cond delay="0"/>
                                  </p:stCondLst>
                                  <p:childTnLst>
                                    <p:animEffect transition="out" filter="diamond(in)">
                                      <p:cBhvr>
                                        <p:cTn id="45" dur="2000"/>
                                        <p:tgtEl>
                                          <p:spTgt spid="130055">
                                            <p:bg/>
                                          </p:spTgt>
                                        </p:tgtEl>
                                      </p:cBhvr>
                                    </p:animEffect>
                                    <p:set>
                                      <p:cBhvr>
                                        <p:cTn id="46" dur="1" fill="hold">
                                          <p:stCondLst>
                                            <p:cond delay="1999"/>
                                          </p:stCondLst>
                                        </p:cTn>
                                        <p:tgtEl>
                                          <p:spTgt spid="130055">
                                            <p:bg/>
                                          </p:spTgt>
                                        </p:tgtEl>
                                        <p:attrNameLst>
                                          <p:attrName>style.visibility</p:attrName>
                                        </p:attrNameLst>
                                      </p:cBhvr>
                                      <p:to>
                                        <p:strVal val="hidden"/>
                                      </p:to>
                                    </p:set>
                                  </p:childTnLst>
                                </p:cTn>
                              </p:par>
                              <p:par>
                                <p:cTn id="47" presetID="8" presetClass="exit" presetSubtype="16" fill="hold" grpId="0" nodeType="withEffect">
                                  <p:stCondLst>
                                    <p:cond delay="0"/>
                                  </p:stCondLst>
                                  <p:childTnLst>
                                    <p:animEffect transition="out" filter="diamond(in)">
                                      <p:cBhvr>
                                        <p:cTn id="48" dur="2000"/>
                                        <p:tgtEl>
                                          <p:spTgt spid="130056">
                                            <p:txEl>
                                              <p:pRg st="0" end="0"/>
                                            </p:txEl>
                                          </p:spTgt>
                                        </p:tgtEl>
                                      </p:cBhvr>
                                    </p:animEffect>
                                    <p:set>
                                      <p:cBhvr>
                                        <p:cTn id="49" dur="1" fill="hold">
                                          <p:stCondLst>
                                            <p:cond delay="1999"/>
                                          </p:stCondLst>
                                        </p:cTn>
                                        <p:tgtEl>
                                          <p:spTgt spid="130056">
                                            <p:txEl>
                                              <p:pRg st="0" end="0"/>
                                            </p:txEl>
                                          </p:spTgt>
                                        </p:tgtEl>
                                        <p:attrNameLst>
                                          <p:attrName>style.visibility</p:attrName>
                                        </p:attrNameLst>
                                      </p:cBhvr>
                                      <p:to>
                                        <p:strVal val="hidden"/>
                                      </p:to>
                                    </p:set>
                                  </p:childTnLst>
                                </p:cTn>
                              </p:par>
                              <p:par>
                                <p:cTn id="50" presetID="8" presetClass="exit" presetSubtype="16" fill="hold" grpId="0" nodeType="withEffect">
                                  <p:stCondLst>
                                    <p:cond delay="0"/>
                                  </p:stCondLst>
                                  <p:childTnLst>
                                    <p:animEffect transition="out" filter="diamond(in)">
                                      <p:cBhvr>
                                        <p:cTn id="51" dur="2000"/>
                                        <p:tgtEl>
                                          <p:spTgt spid="130056">
                                            <p:bg/>
                                          </p:spTgt>
                                        </p:tgtEl>
                                      </p:cBhvr>
                                    </p:animEffect>
                                    <p:set>
                                      <p:cBhvr>
                                        <p:cTn id="52" dur="1" fill="hold">
                                          <p:stCondLst>
                                            <p:cond delay="1999"/>
                                          </p:stCondLst>
                                        </p:cTn>
                                        <p:tgtEl>
                                          <p:spTgt spid="130056">
                                            <p:bg/>
                                          </p:spTgt>
                                        </p:tgtEl>
                                        <p:attrNameLst>
                                          <p:attrName>style.visibility</p:attrName>
                                        </p:attrNameLst>
                                      </p:cBhvr>
                                      <p:to>
                                        <p:strVal val="hidden"/>
                                      </p:to>
                                    </p:set>
                                  </p:childTnLst>
                                </p:cTn>
                              </p:par>
                              <p:par>
                                <p:cTn id="53" presetID="8" presetClass="exit" presetSubtype="16" fill="hold" nodeType="withEffect">
                                  <p:stCondLst>
                                    <p:cond delay="0"/>
                                  </p:stCondLst>
                                  <p:childTnLst>
                                    <p:animEffect transition="out" filter="diamond(in)">
                                      <p:cBhvr>
                                        <p:cTn id="54" dur="2000"/>
                                        <p:tgtEl>
                                          <p:spTgt spid="130057"/>
                                        </p:tgtEl>
                                      </p:cBhvr>
                                    </p:animEffect>
                                    <p:set>
                                      <p:cBhvr>
                                        <p:cTn id="55" dur="1" fill="hold">
                                          <p:stCondLst>
                                            <p:cond delay="1999"/>
                                          </p:stCondLst>
                                        </p:cTn>
                                        <p:tgtEl>
                                          <p:spTgt spid="130057"/>
                                        </p:tgtEl>
                                        <p:attrNameLst>
                                          <p:attrName>style.visibility</p:attrName>
                                        </p:attrNameLst>
                                      </p:cBhvr>
                                      <p:to>
                                        <p:strVal val="hidden"/>
                                      </p:to>
                                    </p:set>
                                  </p:childTnLst>
                                </p:cTn>
                              </p:par>
                              <p:par>
                                <p:cTn id="56" presetID="8" presetClass="exit" presetSubtype="16" fill="hold" nodeType="withEffect">
                                  <p:stCondLst>
                                    <p:cond delay="0"/>
                                  </p:stCondLst>
                                  <p:childTnLst>
                                    <p:animEffect transition="out" filter="diamond(in)">
                                      <p:cBhvr>
                                        <p:cTn id="57" dur="2000"/>
                                        <p:tgtEl>
                                          <p:spTgt spid="130058"/>
                                        </p:tgtEl>
                                      </p:cBhvr>
                                    </p:animEffect>
                                    <p:set>
                                      <p:cBhvr>
                                        <p:cTn id="58" dur="1" fill="hold">
                                          <p:stCondLst>
                                            <p:cond delay="1999"/>
                                          </p:stCondLst>
                                        </p:cTn>
                                        <p:tgtEl>
                                          <p:spTgt spid="130058"/>
                                        </p:tgtEl>
                                        <p:attrNameLst>
                                          <p:attrName>style.visibility</p:attrName>
                                        </p:attrNameLst>
                                      </p:cBhvr>
                                      <p:to>
                                        <p:strVal val="hidden"/>
                                      </p:to>
                                    </p:set>
                                  </p:childTnLst>
                                </p:cTn>
                              </p:par>
                              <p:par>
                                <p:cTn id="59" presetID="8" presetClass="exit" presetSubtype="16" fill="hold" nodeType="withEffect">
                                  <p:stCondLst>
                                    <p:cond delay="0"/>
                                  </p:stCondLst>
                                  <p:childTnLst>
                                    <p:animEffect transition="out" filter="diamond(in)">
                                      <p:cBhvr>
                                        <p:cTn id="60" dur="2000"/>
                                        <p:tgtEl>
                                          <p:spTgt spid="130059"/>
                                        </p:tgtEl>
                                      </p:cBhvr>
                                    </p:animEffect>
                                    <p:set>
                                      <p:cBhvr>
                                        <p:cTn id="61" dur="1" fill="hold">
                                          <p:stCondLst>
                                            <p:cond delay="1999"/>
                                          </p:stCondLst>
                                        </p:cTn>
                                        <p:tgtEl>
                                          <p:spTgt spid="1300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3" grpId="0" animBg="1" build="allAtOnce"/>
      <p:bldP spid="130054" grpId="0" animBg="1" build="allAtOnce"/>
      <p:bldP spid="130055" grpId="0" animBg="1" build="allAtOnce"/>
      <p:bldP spid="130056" grpId="0" animBg="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65"/>
          <p:cNvSpPr>
            <a:spLocks noGrp="1"/>
          </p:cNvSpPr>
          <p:nvPr>
            <p:ph type="title"/>
          </p:nvPr>
        </p:nvSpPr>
        <p:spPr/>
        <p:txBody>
          <a:bodyPr vert="horz" wrap="square" lIns="91440" tIns="45720" rIns="91440" bIns="45720" anchor="t"/>
          <a:lstStyle/>
          <a:p>
            <a:pPr eaLnBrk="1" hangingPunct="1"/>
            <a:endParaRPr lang="zh-CN" altLang="en-US" dirty="0"/>
          </a:p>
        </p:txBody>
      </p:sp>
      <p:graphicFrame>
        <p:nvGraphicFramePr>
          <p:cNvPr id="75779" name="内容占位符 75778"/>
          <p:cNvGraphicFramePr>
            <a:graphicFrameLocks noGrp="1"/>
          </p:cNvGraphicFramePr>
          <p:nvPr>
            <p:ph sz="half" idx="1"/>
          </p:nvPr>
        </p:nvGraphicFramePr>
        <p:xfrm>
          <a:off x="2585085" y="1629410"/>
          <a:ext cx="7625715" cy="4867275"/>
        </p:xfrm>
        <a:graphic>
          <a:graphicData uri="http://schemas.openxmlformats.org/drawingml/2006/table">
            <a:tbl>
              <a:tblPr/>
              <a:tblGrid>
                <a:gridCol w="2046605"/>
                <a:gridCol w="2088515"/>
                <a:gridCol w="370205"/>
                <a:gridCol w="3120390"/>
              </a:tblGrid>
              <a:tr h="1035050">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zh-CN" altLang="en-US" sz="1800" b="1" dirty="0">
                          <a:solidFill>
                            <a:schemeClr val="bg1"/>
                          </a:solidFill>
                          <a:latin typeface="楷体_GB2312" pitchFamily="49" charset="-122"/>
                          <a:ea typeface="楷体_GB2312" pitchFamily="49" charset="-122"/>
                        </a:rPr>
                        <a:t>各筛筛余量</a:t>
                      </a:r>
                      <a:r>
                        <a:rPr lang="en-US" altLang="zh-CN" sz="1800" b="1">
                          <a:solidFill>
                            <a:schemeClr val="bg1"/>
                          </a:solidFill>
                          <a:latin typeface="楷体_GB2312" pitchFamily="49" charset="-122"/>
                          <a:ea typeface="楷体_GB2312" pitchFamily="49" charset="-122"/>
                        </a:rPr>
                        <a:t>mi</a:t>
                      </a:r>
                      <a:r>
                        <a:rPr lang="en-US" altLang="zh-CN" sz="1500" b="1">
                          <a:solidFill>
                            <a:schemeClr val="bg1"/>
                          </a:solidFill>
                          <a:latin typeface="楷体_GB2312" pitchFamily="49" charset="-122"/>
                          <a:ea typeface="楷体_GB2312" pitchFamily="49" charset="-122"/>
                        </a:rPr>
                        <a:t>  </a:t>
                      </a:r>
                      <a:r>
                        <a:rPr lang="en-US" altLang="zh-CN" sz="3000" b="1">
                          <a:solidFill>
                            <a:schemeClr val="bg1"/>
                          </a:solidFill>
                          <a:latin typeface="楷体_GB2312" pitchFamily="49" charset="-122"/>
                          <a:ea typeface="楷体_GB2312" pitchFamily="49" charset="-122"/>
                        </a:rPr>
                        <a:t>(g)</a:t>
                      </a:r>
                      <a:endParaRPr lang="en-US" altLang="zh-CN" sz="3000" b="1">
                        <a:solidFill>
                          <a:schemeClr val="bg1"/>
                        </a:solidFill>
                        <a:latin typeface="楷体_GB2312" pitchFamily="49" charset="-122"/>
                        <a:ea typeface="楷体_GB2312" pitchFamily="49" charset="-122"/>
                      </a:endParaRPr>
                    </a:p>
                  </a:txBody>
                  <a:tcPr>
                    <a:lnL>
                      <a:noFill/>
                    </a:lnL>
                    <a:lnR>
                      <a:noFill/>
                    </a:lnR>
                    <a:lnT>
                      <a:noFill/>
                    </a:lnT>
                    <a:lnB>
                      <a:noFill/>
                    </a:lnB>
                    <a:lnTlToBr>
                      <a:noFill/>
                    </a:lnTlToBr>
                    <a:lnBlToTr>
                      <a:noFill/>
                    </a:lnBlToTr>
                    <a:solidFill>
                      <a:srgbClr val="FF9933"/>
                    </a:solid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zh-CN" altLang="en-US" sz="2000" b="1" dirty="0">
                          <a:solidFill>
                            <a:schemeClr val="bg1"/>
                          </a:solidFill>
                          <a:latin typeface="楷体_GB2312" pitchFamily="49" charset="-122"/>
                          <a:ea typeface="楷体_GB2312" pitchFamily="49" charset="-122"/>
                        </a:rPr>
                        <a:t>分计筛余百分率（</a:t>
                      </a:r>
                      <a:r>
                        <a:rPr lang="en-US" altLang="zh-CN" sz="2000" b="1" dirty="0">
                          <a:solidFill>
                            <a:schemeClr val="bg1"/>
                          </a:solidFill>
                          <a:latin typeface="楷体_GB2312" pitchFamily="49" charset="-122"/>
                          <a:ea typeface="楷体_GB2312" pitchFamily="49" charset="-122"/>
                        </a:rPr>
                        <a:t>%</a:t>
                      </a:r>
                      <a:r>
                        <a:rPr lang="zh-CN" altLang="en-US" sz="2000" b="1" dirty="0">
                          <a:solidFill>
                            <a:schemeClr val="bg1"/>
                          </a:solidFill>
                          <a:latin typeface="楷体_GB2312" pitchFamily="49" charset="-122"/>
                          <a:ea typeface="楷体_GB2312" pitchFamily="49" charset="-122"/>
                        </a:rPr>
                        <a:t>）</a:t>
                      </a:r>
                      <a:endParaRPr lang="zh-CN" altLang="en-US" sz="2000" b="1" dirty="0">
                        <a:solidFill>
                          <a:schemeClr val="bg1"/>
                        </a:solidFill>
                        <a:latin typeface="楷体_GB2312" pitchFamily="49" charset="-122"/>
                        <a:ea typeface="楷体_GB2312" pitchFamily="49" charset="-122"/>
                      </a:endParaRPr>
                    </a:p>
                    <a:p>
                      <a:pPr marL="0" lvl="0" indent="0" algn="ctr" eaLnBrk="1" hangingPunct="1">
                        <a:buFont typeface="Wingdings" panose="05000000000000000000" pitchFamily="2" charset="2"/>
                        <a:buNone/>
                      </a:pPr>
                      <a:endParaRPr lang="zh-CN" altLang="en-US" sz="1700" b="1" dirty="0">
                        <a:solidFill>
                          <a:schemeClr val="bg1"/>
                        </a:solidFill>
                        <a:latin typeface="楷体_GB2312" pitchFamily="49" charset="-122"/>
                        <a:ea typeface="楷体_GB2312" pitchFamily="49" charset="-122"/>
                      </a:endParaRPr>
                    </a:p>
                  </a:txBody>
                  <a:tcPr>
                    <a:lnL>
                      <a:noFill/>
                    </a:lnL>
                    <a:lnR>
                      <a:noFill/>
                    </a:lnR>
                    <a:lnT>
                      <a:noFill/>
                    </a:lnT>
                    <a:lnB>
                      <a:noFill/>
                    </a:lnB>
                    <a:lnTlToBr>
                      <a:noFill/>
                    </a:lnTlToBr>
                    <a:lnBlToTr>
                      <a:noFill/>
                    </a:lnBlToTr>
                    <a:solidFill>
                      <a:srgbClr val="FF9933"/>
                    </a:solid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zh-CN" altLang="en-US" sz="2000" b="1" dirty="0">
                          <a:solidFill>
                            <a:schemeClr val="bg1"/>
                          </a:solidFill>
                          <a:latin typeface="楷体_GB2312" pitchFamily="49" charset="-122"/>
                          <a:ea typeface="楷体_GB2312" pitchFamily="49" charset="-122"/>
                        </a:rPr>
                        <a:t>累计筛余百分率</a:t>
                      </a:r>
                      <a:endParaRPr lang="zh-CN" altLang="en-US" sz="2000" b="1" dirty="0">
                        <a:solidFill>
                          <a:schemeClr val="bg1"/>
                        </a:solidFill>
                        <a:latin typeface="楷体_GB2312" pitchFamily="49" charset="-122"/>
                        <a:ea typeface="楷体_GB2312" pitchFamily="49" charset="-122"/>
                      </a:endParaRPr>
                    </a:p>
                    <a:p>
                      <a:pPr marL="0" lvl="0" indent="0" algn="ctr" eaLnBrk="1" hangingPunct="1">
                        <a:buFont typeface="Wingdings" panose="05000000000000000000" pitchFamily="2" charset="2"/>
                        <a:buNone/>
                      </a:pPr>
                      <a:r>
                        <a:rPr lang="en-US" altLang="zh-CN" sz="2000" b="1">
                          <a:solidFill>
                            <a:schemeClr val="bg1"/>
                          </a:solidFill>
                          <a:latin typeface="楷体_GB2312" pitchFamily="49" charset="-122"/>
                          <a:ea typeface="楷体_GB2312" pitchFamily="49" charset="-122"/>
                        </a:rPr>
                        <a:t>(</a:t>
                      </a:r>
                      <a:r>
                        <a:rPr lang="zh-CN" altLang="en-US" sz="2000" b="1" dirty="0">
                          <a:solidFill>
                            <a:schemeClr val="bg1"/>
                          </a:solidFill>
                          <a:latin typeface="楷体_GB2312" pitchFamily="49" charset="-122"/>
                          <a:ea typeface="楷体_GB2312" pitchFamily="49" charset="-122"/>
                        </a:rPr>
                        <a:t>％</a:t>
                      </a:r>
                      <a:r>
                        <a:rPr lang="en-US" altLang="zh-CN" sz="2000" b="1">
                          <a:solidFill>
                            <a:schemeClr val="bg1"/>
                          </a:solidFill>
                          <a:latin typeface="楷体_GB2312" pitchFamily="49" charset="-122"/>
                          <a:ea typeface="楷体_GB2312" pitchFamily="49" charset="-122"/>
                        </a:rPr>
                        <a:t>)</a:t>
                      </a:r>
                      <a:endParaRPr lang="en-US" altLang="zh-CN" sz="2000" b="1">
                        <a:solidFill>
                          <a:schemeClr val="bg1"/>
                        </a:solidFill>
                        <a:latin typeface="楷体_GB2312" pitchFamily="49" charset="-122"/>
                        <a:ea typeface="楷体_GB2312" pitchFamily="49" charset="-122"/>
                      </a:endParaRPr>
                    </a:p>
                  </a:txBody>
                  <a:tcPr>
                    <a:lnL>
                      <a:noFill/>
                    </a:lnL>
                    <a:lnR>
                      <a:noFill/>
                    </a:lnR>
                    <a:lnT>
                      <a:noFill/>
                    </a:lnT>
                    <a:lnB>
                      <a:noFill/>
                    </a:lnB>
                    <a:lnTlToBr>
                      <a:noFill/>
                    </a:lnTlToBr>
                    <a:lnBlToTr>
                      <a:noFill/>
                    </a:lnBlToTr>
                    <a:solidFill>
                      <a:srgbClr val="FF9933"/>
                    </a:solidFill>
                  </a:tcPr>
                </a:tc>
                <a:tc hMerge="1">
                  <a:tcPr>
                    <a:lnL>
                      <a:noFill/>
                    </a:lnL>
                    <a:lnR>
                      <a:noFill/>
                    </a:lnR>
                    <a:lnT>
                      <a:noFill/>
                    </a:lnT>
                    <a:lnB>
                      <a:noFill/>
                    </a:lnB>
                    <a:lnTlToBr>
                      <a:noFill/>
                    </a:lnTlToBr>
                    <a:lnBlToTr>
                      <a:noFill/>
                    </a:lnBlToTr>
                    <a:solidFill>
                      <a:srgbClr val="FF9933"/>
                    </a:solidFill>
                  </a:tcPr>
                </a:tc>
              </a:tr>
              <a:tr h="619125">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1</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r h="913130">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2</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r h="572770">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3</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r h="576263">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4</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r h="574675">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5</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r h="576262">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r>
                        <a:rPr lang="en-US" altLang="zh-CN" b="1">
                          <a:latin typeface="楷体_GB2312" pitchFamily="49" charset="-122"/>
                          <a:ea typeface="楷体_GB2312" pitchFamily="49" charset="-122"/>
                        </a:rPr>
                        <a:t>m</a:t>
                      </a:r>
                      <a:r>
                        <a:rPr lang="en-US" altLang="zh-CN" b="1" baseline="-25000">
                          <a:latin typeface="楷体_GB2312" pitchFamily="49" charset="-122"/>
                          <a:ea typeface="楷体_GB2312" pitchFamily="49" charset="-122"/>
                        </a:rPr>
                        <a:t>6</a:t>
                      </a: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gridSpan="2">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c hMerge="1">
                  <a:tcPr>
                    <a:lnL>
                      <a:noFill/>
                    </a:lnL>
                    <a:lnR>
                      <a:noFill/>
                    </a:lnR>
                    <a:lnT>
                      <a:noFill/>
                    </a:lnT>
                    <a:lnB>
                      <a:noFill/>
                    </a:lnB>
                    <a:lnTlToBr>
                      <a:noFill/>
                    </a:lnTlToBr>
                    <a:lnBlToTr>
                      <a:noFill/>
                    </a:lnBlToTr>
                    <a:noFill/>
                  </a:tcPr>
                </a:tc>
                <a:tc>
                  <a:txBody>
                    <a:bodyPr/>
                    <a:lstStyle>
                      <a:lvl1pPr marL="342900" lvl="0" indent="-342900" algn="l" rtl="0" fontAlgn="base">
                        <a:spcBef>
                          <a:spcPct val="20000"/>
                        </a:spcBef>
                        <a:spcAft>
                          <a:spcPct val="0"/>
                        </a:spcAft>
                        <a:buClr>
                          <a:schemeClr val="accent1"/>
                        </a:buClr>
                        <a:buSzPct val="65000"/>
                        <a:buFont typeface="Wingdings" panose="05000000000000000000" pitchFamily="2" charset="2"/>
                        <a:buChar char="n"/>
                        <a:defRPr sz="2600" kern="1200">
                          <a:solidFill>
                            <a:schemeClr val="tx1"/>
                          </a:solidFill>
                          <a:latin typeface="+mn-lt"/>
                          <a:ea typeface="+mn-ea"/>
                          <a:cs typeface="+mn-cs"/>
                        </a:defRPr>
                      </a:lvl1pPr>
                      <a:lvl2pPr marL="669925" lvl="1" indent="-325755" algn="l" rtl="0" fontAlgn="base">
                        <a:spcBef>
                          <a:spcPct val="20000"/>
                        </a:spcBef>
                        <a:spcAft>
                          <a:spcPct val="0"/>
                        </a:spcAft>
                        <a:buClr>
                          <a:schemeClr val="accent2"/>
                        </a:buClr>
                        <a:buSzPct val="60000"/>
                        <a:buFont typeface="Wingdings" panose="05000000000000000000" pitchFamily="2" charset="2"/>
                        <a:buChar char="q"/>
                        <a:defRPr sz="2200" kern="1200">
                          <a:solidFill>
                            <a:schemeClr val="tx1"/>
                          </a:solidFill>
                          <a:latin typeface="+mn-lt"/>
                          <a:ea typeface="+mn-ea"/>
                        </a:defRPr>
                      </a:lvl2pPr>
                      <a:lvl3pPr marL="1022350" lvl="2" indent="-351155" algn="l" rtl="0" fontAlgn="base">
                        <a:spcBef>
                          <a:spcPct val="20000"/>
                        </a:spcBef>
                        <a:spcAft>
                          <a:spcPct val="0"/>
                        </a:spcAft>
                        <a:buClr>
                          <a:schemeClr val="accent1"/>
                        </a:buClr>
                        <a:buSzPct val="65000"/>
                        <a:buFont typeface="Wingdings" panose="05000000000000000000" pitchFamily="2" charset="2"/>
                        <a:buChar char="n"/>
                        <a:defRPr sz="2000" kern="1200">
                          <a:solidFill>
                            <a:schemeClr val="tx1"/>
                          </a:solidFill>
                          <a:latin typeface="+mn-lt"/>
                          <a:ea typeface="+mn-ea"/>
                        </a:defRPr>
                      </a:lvl3pPr>
                      <a:lvl4pPr marL="1339850" lvl="3" indent="-316230" algn="l" rtl="0" fontAlgn="base">
                        <a:spcBef>
                          <a:spcPct val="20000"/>
                        </a:spcBef>
                        <a:spcAft>
                          <a:spcPct val="0"/>
                        </a:spcAft>
                        <a:buClr>
                          <a:schemeClr val="accent2"/>
                        </a:buClr>
                        <a:buSzPct val="70000"/>
                        <a:buFont typeface="Wingdings" panose="05000000000000000000" pitchFamily="2" charset="2"/>
                        <a:buChar char="q"/>
                        <a:defRPr sz="1800" kern="1200">
                          <a:solidFill>
                            <a:schemeClr val="tx1"/>
                          </a:solidFill>
                          <a:latin typeface="+mn-lt"/>
                          <a:ea typeface="+mn-ea"/>
                        </a:defRPr>
                      </a:lvl4pPr>
                      <a:lvl5pPr marL="1681480" lvl="4" indent="-339725" algn="l" rtl="0" fontAlgn="base">
                        <a:spcBef>
                          <a:spcPct val="20000"/>
                        </a:spcBef>
                        <a:spcAft>
                          <a:spcPct val="0"/>
                        </a:spcAft>
                        <a:buClr>
                          <a:schemeClr val="accent1"/>
                        </a:buClr>
                        <a:buSzPct val="75000"/>
                        <a:buFont typeface="Wingdings" panose="05000000000000000000" pitchFamily="2" charset="2"/>
                        <a:buChar char="§"/>
                        <a:defRPr sz="1800" kern="1200">
                          <a:solidFill>
                            <a:schemeClr val="tx1"/>
                          </a:solidFill>
                          <a:latin typeface="+mn-lt"/>
                          <a:ea typeface="+mn-ea"/>
                        </a:defRPr>
                      </a:lvl5pPr>
                    </a:lstStyle>
                    <a:p>
                      <a:pPr marL="0" lvl="0" indent="0" algn="ctr" eaLnBrk="1" hangingPunct="1">
                        <a:buFont typeface="Wingdings" panose="05000000000000000000" pitchFamily="2" charset="2"/>
                        <a:buNone/>
                      </a:pPr>
                      <a:endParaRPr lang="en-US" altLang="zh-CN" b="1" baseline="-25000">
                        <a:latin typeface="楷体_GB2312" pitchFamily="49" charset="-122"/>
                        <a:ea typeface="楷体_GB2312" pitchFamily="49" charset="-122"/>
                      </a:endParaRPr>
                    </a:p>
                  </a:txBody>
                  <a:tcPr>
                    <a:lnL>
                      <a:noFill/>
                    </a:lnL>
                    <a:lnR>
                      <a:noFill/>
                    </a:lnR>
                    <a:lnT>
                      <a:noFill/>
                    </a:lnT>
                    <a:lnB>
                      <a:noFill/>
                    </a:lnB>
                    <a:lnTlToBr>
                      <a:noFill/>
                    </a:lnTlToBr>
                    <a:lnBlToTr>
                      <a:noFill/>
                    </a:lnBlToTr>
                    <a:noFill/>
                  </a:tcPr>
                </a:tc>
              </a:tr>
            </a:tbl>
          </a:graphicData>
        </a:graphic>
      </p:graphicFrame>
      <p:grpSp>
        <p:nvGrpSpPr>
          <p:cNvPr id="2" name="Group 49"/>
          <p:cNvGrpSpPr/>
          <p:nvPr/>
        </p:nvGrpSpPr>
        <p:grpSpPr>
          <a:xfrm>
            <a:off x="1439545" y="2484755"/>
            <a:ext cx="2005330" cy="4256405"/>
            <a:chOff x="793" y="1706"/>
            <a:chExt cx="1497" cy="2404"/>
          </a:xfrm>
        </p:grpSpPr>
        <p:sp>
          <p:nvSpPr>
            <p:cNvPr id="75808" name="AutoShape 50"/>
            <p:cNvSpPr/>
            <p:nvPr/>
          </p:nvSpPr>
          <p:spPr>
            <a:xfrm>
              <a:off x="793" y="3928"/>
              <a:ext cx="1497" cy="182"/>
            </a:xfrm>
            <a:prstGeom prst="can">
              <a:avLst>
                <a:gd name="adj" fmla="val 50000"/>
              </a:avLst>
            </a:prstGeom>
            <a:solidFill>
              <a:schemeClr val="accent1"/>
            </a:solidFill>
            <a:ln w="47625" cap="flat" cmpd="sng">
              <a:solidFill>
                <a:srgbClr val="FF0000"/>
              </a:solidFill>
              <a:prstDash val="solid"/>
              <a:headEnd type="none" w="med" len="med"/>
              <a:tailEnd type="none" w="med" len="med"/>
            </a:ln>
          </p:spPr>
          <p:txBody>
            <a:bodyPr wrap="none" anchor="ctr"/>
            <a:lstStyle/>
            <a:p>
              <a:pPr lvl="0" eaLnBrk="1" hangingPunct="1"/>
              <a:endParaRPr lang="zh-CN" altLang="en-US" dirty="0">
                <a:latin typeface="Arial" panose="020B0604020202020204" pitchFamily="34" charset="0"/>
                <a:ea typeface="宋体" panose="02010600030101010101" pitchFamily="2" charset="-122"/>
              </a:endParaRPr>
            </a:p>
          </p:txBody>
        </p:sp>
        <p:sp>
          <p:nvSpPr>
            <p:cNvPr id="75809" name="AutoShape 51"/>
            <p:cNvSpPr/>
            <p:nvPr/>
          </p:nvSpPr>
          <p:spPr>
            <a:xfrm>
              <a:off x="793" y="3520"/>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150μm</a:t>
              </a:r>
              <a:endParaRPr lang="en-US" altLang="zh-CN">
                <a:solidFill>
                  <a:srgbClr val="000000"/>
                </a:solidFill>
                <a:latin typeface="Tahoma" panose="020B0604030504040204" pitchFamily="34" charset="0"/>
                <a:ea typeface="宋体" panose="02010600030101010101" pitchFamily="2" charset="-122"/>
              </a:endParaRPr>
            </a:p>
          </p:txBody>
        </p:sp>
        <p:sp>
          <p:nvSpPr>
            <p:cNvPr id="75810" name="AutoShape 52"/>
            <p:cNvSpPr/>
            <p:nvPr/>
          </p:nvSpPr>
          <p:spPr>
            <a:xfrm>
              <a:off x="793" y="3157"/>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300μm</a:t>
              </a:r>
              <a:endParaRPr lang="en-US" altLang="zh-CN">
                <a:solidFill>
                  <a:srgbClr val="000000"/>
                </a:solidFill>
                <a:latin typeface="Tahoma" panose="020B0604030504040204" pitchFamily="34" charset="0"/>
                <a:ea typeface="宋体" panose="02010600030101010101" pitchFamily="2" charset="-122"/>
              </a:endParaRPr>
            </a:p>
          </p:txBody>
        </p:sp>
        <p:sp>
          <p:nvSpPr>
            <p:cNvPr id="75811" name="AutoShape 53"/>
            <p:cNvSpPr/>
            <p:nvPr/>
          </p:nvSpPr>
          <p:spPr>
            <a:xfrm>
              <a:off x="793" y="2795"/>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600μm</a:t>
              </a:r>
              <a:endParaRPr lang="en-US" altLang="zh-CN">
                <a:solidFill>
                  <a:srgbClr val="000000"/>
                </a:solidFill>
                <a:latin typeface="Tahoma" panose="020B0604030504040204" pitchFamily="34" charset="0"/>
                <a:ea typeface="宋体" panose="02010600030101010101" pitchFamily="2" charset="-122"/>
              </a:endParaRPr>
            </a:p>
          </p:txBody>
        </p:sp>
        <p:sp>
          <p:nvSpPr>
            <p:cNvPr id="75812" name="AutoShape 54"/>
            <p:cNvSpPr/>
            <p:nvPr/>
          </p:nvSpPr>
          <p:spPr>
            <a:xfrm>
              <a:off x="793" y="2432"/>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1.18mm</a:t>
              </a:r>
              <a:endParaRPr lang="en-US" altLang="zh-CN">
                <a:solidFill>
                  <a:srgbClr val="000000"/>
                </a:solidFill>
                <a:latin typeface="Tahoma" panose="020B0604030504040204" pitchFamily="34" charset="0"/>
                <a:ea typeface="宋体" panose="02010600030101010101" pitchFamily="2" charset="-122"/>
              </a:endParaRPr>
            </a:p>
          </p:txBody>
        </p:sp>
        <p:sp>
          <p:nvSpPr>
            <p:cNvPr id="75813" name="AutoShape 55"/>
            <p:cNvSpPr/>
            <p:nvPr/>
          </p:nvSpPr>
          <p:spPr>
            <a:xfrm>
              <a:off x="793" y="2069"/>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2.36mm</a:t>
              </a:r>
              <a:endParaRPr lang="en-US" altLang="zh-CN">
                <a:solidFill>
                  <a:srgbClr val="000000"/>
                </a:solidFill>
                <a:latin typeface="Tahoma" panose="020B0604030504040204" pitchFamily="34" charset="0"/>
                <a:ea typeface="宋体" panose="02010600030101010101" pitchFamily="2" charset="-122"/>
              </a:endParaRPr>
            </a:p>
          </p:txBody>
        </p:sp>
        <p:sp>
          <p:nvSpPr>
            <p:cNvPr id="75814" name="AutoShape 56"/>
            <p:cNvSpPr/>
            <p:nvPr/>
          </p:nvSpPr>
          <p:spPr>
            <a:xfrm>
              <a:off x="793" y="1706"/>
              <a:ext cx="1497" cy="499"/>
            </a:xfrm>
            <a:prstGeom prst="can">
              <a:avLst>
                <a:gd name="adj" fmla="val 25000"/>
              </a:avLst>
            </a:prstGeom>
            <a:solidFill>
              <a:schemeClr val="accent1"/>
            </a:solidFill>
            <a:ln w="57150" cap="flat" cmpd="sng">
              <a:solidFill>
                <a:srgbClr val="FF0000"/>
              </a:solidFill>
              <a:prstDash val="solid"/>
              <a:headEnd type="none" w="med" len="med"/>
              <a:tailEnd type="none" w="med" len="med"/>
            </a:ln>
          </p:spPr>
          <p:txBody>
            <a:bodyPr wrap="none" anchor="ctr"/>
            <a:lstStyle/>
            <a:p>
              <a:pPr lvl="0" algn="ctr" eaLnBrk="1" hangingPunct="1"/>
              <a:r>
                <a:rPr lang="en-US" altLang="zh-CN">
                  <a:solidFill>
                    <a:srgbClr val="000000"/>
                  </a:solidFill>
                  <a:latin typeface="Tahoma" panose="020B0604030504040204" pitchFamily="34" charset="0"/>
                  <a:ea typeface="宋体" panose="02010600030101010101" pitchFamily="2" charset="-122"/>
                </a:rPr>
                <a:t>4.75mm</a:t>
              </a:r>
              <a:endParaRPr lang="en-US" altLang="zh-CN">
                <a:solidFill>
                  <a:srgbClr val="000000"/>
                </a:solidFill>
                <a:latin typeface="Tahoma" panose="020B0604030504040204" pitchFamily="34" charset="0"/>
                <a:ea typeface="宋体" panose="02010600030101010101" pitchFamily="2" charset="-122"/>
              </a:endParaRPr>
            </a:p>
          </p:txBody>
        </p:sp>
      </p:grpSp>
      <p:graphicFrame>
        <p:nvGraphicFramePr>
          <p:cNvPr id="3" name="对象 2">
            <a:hlinkClick r:id="" action="ppaction://ole?verb="/>
          </p:cNvPr>
          <p:cNvGraphicFramePr>
            <a:graphicFrameLocks noChangeAspect="1"/>
          </p:cNvGraphicFramePr>
          <p:nvPr/>
        </p:nvGraphicFramePr>
        <p:xfrm>
          <a:off x="7146925" y="2682875"/>
          <a:ext cx="2755265" cy="3978910"/>
        </p:xfrm>
        <a:graphic>
          <a:graphicData uri="http://schemas.openxmlformats.org/presentationml/2006/ole">
            <mc:AlternateContent xmlns:mc="http://schemas.openxmlformats.org/markup-compatibility/2006">
              <mc:Choice xmlns:v="urn:schemas-microsoft-com:vml" Requires="v">
                <p:oleObj spid="_x0000_s1025" name="" r:id="rId1" imgW="0" imgH="0" progId="Equation.KSEE3">
                  <p:embed/>
                </p:oleObj>
              </mc:Choice>
              <mc:Fallback>
                <p:oleObj name="" r:id="rId1" imgW="0" imgH="0" progId="Equation.KSEE3">
                  <p:embed/>
                  <p:pic>
                    <p:nvPicPr>
                      <p:cNvPr id="0" name="图片 1024"/>
                      <p:cNvPicPr/>
                      <p:nvPr/>
                    </p:nvPicPr>
                    <p:blipFill>
                      <a:blip r:embed="rId2"/>
                      <a:stretch>
                        <a:fillRect/>
                      </a:stretch>
                    </p:blipFill>
                    <p:spPr>
                      <a:xfrm>
                        <a:off x="7146925" y="2682875"/>
                        <a:ext cx="2755265" cy="3978910"/>
                      </a:xfrm>
                      <a:prstGeom prst="rect">
                        <a:avLst/>
                      </a:prstGeom>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7413625" y="1973580"/>
          <a:ext cx="574675" cy="580390"/>
        </p:xfrm>
        <a:graphic>
          <a:graphicData uri="http://schemas.openxmlformats.org/presentationml/2006/ole">
            <mc:AlternateContent xmlns:mc="http://schemas.openxmlformats.org/markup-compatibility/2006">
              <mc:Choice xmlns:v="urn:schemas-microsoft-com:vml" Requires="v">
                <p:oleObj spid="_x0000_s1026" name="" r:id="rId3" imgW="0" imgH="0" progId="Equation.KSEE3">
                  <p:embed/>
                </p:oleObj>
              </mc:Choice>
              <mc:Fallback>
                <p:oleObj name="" r:id="rId3" imgW="0" imgH="0" progId="Equation.KSEE3">
                  <p:embed/>
                  <p:pic>
                    <p:nvPicPr>
                      <p:cNvPr id="0" name="图片 1025"/>
                      <p:cNvPicPr/>
                      <p:nvPr/>
                    </p:nvPicPr>
                    <p:blipFill>
                      <a:blip r:embed="rId2"/>
                      <a:stretch>
                        <a:fillRect/>
                      </a:stretch>
                    </p:blipFill>
                    <p:spPr>
                      <a:xfrm>
                        <a:off x="7413625" y="1973580"/>
                        <a:ext cx="574675" cy="58039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6008370" y="1973580"/>
          <a:ext cx="526415" cy="709295"/>
        </p:xfrm>
        <a:graphic>
          <a:graphicData uri="http://schemas.openxmlformats.org/presentationml/2006/ole">
            <mc:AlternateContent xmlns:mc="http://schemas.openxmlformats.org/markup-compatibility/2006">
              <mc:Choice xmlns:v="urn:schemas-microsoft-com:vml" Requires="v">
                <p:oleObj spid="_x0000_s1027" name="" r:id="rId4" imgW="0" imgH="0" progId="Equation.KSEE3">
                  <p:embed/>
                </p:oleObj>
              </mc:Choice>
              <mc:Fallback>
                <p:oleObj name="" r:id="rId4" imgW="0" imgH="0" progId="Equation.KSEE3">
                  <p:embed/>
                  <p:pic>
                    <p:nvPicPr>
                      <p:cNvPr id="0" name="图片 1026"/>
                      <p:cNvPicPr/>
                      <p:nvPr/>
                    </p:nvPicPr>
                    <p:blipFill>
                      <a:blip r:embed="rId2"/>
                      <a:stretch>
                        <a:fillRect/>
                      </a:stretch>
                    </p:blipFill>
                    <p:spPr>
                      <a:xfrm>
                        <a:off x="6008370" y="1973580"/>
                        <a:ext cx="526415" cy="70929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5511800" y="2682875"/>
          <a:ext cx="496570" cy="4145280"/>
        </p:xfrm>
        <a:graphic>
          <a:graphicData uri="http://schemas.openxmlformats.org/presentationml/2006/ole">
            <mc:AlternateContent xmlns:mc="http://schemas.openxmlformats.org/markup-compatibility/2006">
              <mc:Choice xmlns:v="urn:schemas-microsoft-com:vml" Requires="v">
                <p:oleObj spid="_x0000_s1028" name="" r:id="rId5" imgW="0" imgH="0" progId="Equation.KSEE3">
                  <p:embed/>
                </p:oleObj>
              </mc:Choice>
              <mc:Fallback>
                <p:oleObj name="" r:id="rId5" imgW="0" imgH="0" progId="Equation.KSEE3">
                  <p:embed/>
                  <p:pic>
                    <p:nvPicPr>
                      <p:cNvPr id="0" name="图片 1027"/>
                      <p:cNvPicPr/>
                      <p:nvPr/>
                    </p:nvPicPr>
                    <p:blipFill>
                      <a:blip r:embed="rId2"/>
                      <a:stretch>
                        <a:fillRect/>
                      </a:stretch>
                    </p:blipFill>
                    <p:spPr>
                      <a:xfrm>
                        <a:off x="5511800" y="2682875"/>
                        <a:ext cx="496570" cy="4145280"/>
                      </a:xfrm>
                      <a:prstGeom prst="rect">
                        <a:avLst/>
                      </a:prstGeom>
                    </p:spPr>
                  </p:pic>
                </p:oleObj>
              </mc:Fallback>
            </mc:AlternateContent>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5779"/>
                                        </p:tgtEl>
                                        <p:attrNameLst>
                                          <p:attrName>style.visibility</p:attrName>
                                        </p:attrNameLst>
                                      </p:cBhvr>
                                      <p:to>
                                        <p:strVal val="visible"/>
                                      </p:to>
                                    </p:set>
                                  </p:childTnLst>
                                </p:cTn>
                              </p:par>
                            </p:childTnLst>
                          </p:cTn>
                        </p:par>
                        <p:par>
                          <p:cTn id="7" fill="hold">
                            <p:stCondLst>
                              <p:cond delay="500"/>
                            </p:stCondLst>
                            <p:childTnLst>
                              <p:par>
                                <p:cTn id="8" presetID="2" presetClass="entr" presetSubtype="2"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 calcmode="lin" valueType="num">
                                      <p:cBhvr additive="base">
                                        <p:cTn id="10" dur="500" fill="hold"/>
                                        <p:tgtEl>
                                          <p:spTgt spid="2"/>
                                        </p:tgtEl>
                                        <p:attrNameLst>
                                          <p:attrName>ppt_x</p:attrName>
                                        </p:attrNameLst>
                                      </p:cBhvr>
                                      <p:tavLst>
                                        <p:tav tm="0">
                                          <p:val>
                                            <p:strVal val="1+#ppt_w/2"/>
                                          </p:val>
                                        </p:tav>
                                        <p:tav tm="100000">
                                          <p:val>
                                            <p:strVal val="#ppt_x"/>
                                          </p:val>
                                        </p:tav>
                                      </p:tavLst>
                                    </p:anim>
                                    <p:anim calcmode="lin" valueType="num">
                                      <p:cBhvr additive="base">
                                        <p:cTn id="11"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动作按钮: 前进或下一项 97281">
            <a:hlinkClick r:id="" action="ppaction://hlinkshowjump?jump=nextslide"/>
          </p:cNvPr>
          <p:cNvSpPr/>
          <p:nvPr/>
        </p:nvSpPr>
        <p:spPr>
          <a:xfrm>
            <a:off x="2711450" y="3284538"/>
            <a:ext cx="1944688" cy="431800"/>
          </a:xfrm>
          <a:prstGeom prst="actionButtonForwardNext">
            <a:avLst/>
          </a:prstGeom>
          <a:noFill/>
          <a:ln w="9525">
            <a:noFill/>
          </a:ln>
        </p:spPr>
        <p:txBody>
          <a:bodyPr wrap="none" anchor="ctr"/>
          <a:lstStyle/>
          <a:p>
            <a:pPr lvl="0" algn="ctr"/>
            <a:endParaRPr lang="zh-CN" altLang="en-US" dirty="0">
              <a:latin typeface="Tahoma" panose="020B0604030504040204" pitchFamily="34" charset="0"/>
              <a:ea typeface="宋体" panose="02010600030101010101" pitchFamily="2" charset="-122"/>
            </a:endParaRPr>
          </a:p>
        </p:txBody>
      </p:sp>
      <p:grpSp>
        <p:nvGrpSpPr>
          <p:cNvPr id="97283" name="组合 97282"/>
          <p:cNvGrpSpPr/>
          <p:nvPr/>
        </p:nvGrpSpPr>
        <p:grpSpPr>
          <a:xfrm>
            <a:off x="6359525" y="2565400"/>
            <a:ext cx="3624263" cy="2663825"/>
            <a:chOff x="2381" y="1692"/>
            <a:chExt cx="2873" cy="2078"/>
          </a:xfrm>
        </p:grpSpPr>
        <p:sp>
          <p:nvSpPr>
            <p:cNvPr id="97284" name="矩形 97283"/>
            <p:cNvSpPr/>
            <p:nvPr/>
          </p:nvSpPr>
          <p:spPr>
            <a:xfrm>
              <a:off x="2381" y="1706"/>
              <a:ext cx="2858" cy="2042"/>
            </a:xfrm>
            <a:prstGeom prst="rect">
              <a:avLst/>
            </a:prstGeom>
            <a:solidFill>
              <a:srgbClr val="00FFFF"/>
            </a:solidFill>
            <a:ln w="9525" cap="flat" cmpd="sng">
              <a:solidFill>
                <a:schemeClr val="tx1"/>
              </a:solidFill>
              <a:prstDash val="solid"/>
              <a:miter/>
              <a:headEnd type="none" w="med" len="med"/>
              <a:tailEnd type="none" w="med" len="med"/>
            </a:ln>
          </p:spPr>
          <p:txBody>
            <a:bodyPr/>
            <a:lstStyle/>
            <a:p>
              <a:endParaRPr lang="zh-CN" altLang="en-US"/>
            </a:p>
          </p:txBody>
        </p:sp>
        <p:sp>
          <p:nvSpPr>
            <p:cNvPr id="97285" name="任意多边形 97284"/>
            <p:cNvSpPr/>
            <p:nvPr/>
          </p:nvSpPr>
          <p:spPr>
            <a:xfrm>
              <a:off x="2381" y="1752"/>
              <a:ext cx="665" cy="643"/>
            </a:xfrm>
            <a:custGeom>
              <a:avLst/>
              <a:gdLst/>
              <a:ahLst/>
              <a:cxnLst/>
              <a:rect l="0" t="0" r="0" b="0"/>
              <a:pathLst>
                <a:path w="665" h="643">
                  <a:moveTo>
                    <a:pt x="250" y="590"/>
                  </a:moveTo>
                  <a:cubicBezTo>
                    <a:pt x="333" y="537"/>
                    <a:pt x="651" y="325"/>
                    <a:pt x="658" y="227"/>
                  </a:cubicBezTo>
                  <a:cubicBezTo>
                    <a:pt x="665" y="129"/>
                    <a:pt x="401" y="0"/>
                    <a:pt x="295" y="0"/>
                  </a:cubicBezTo>
                  <a:cubicBezTo>
                    <a:pt x="189" y="0"/>
                    <a:pt x="46" y="136"/>
                    <a:pt x="23" y="227"/>
                  </a:cubicBezTo>
                  <a:cubicBezTo>
                    <a:pt x="0" y="318"/>
                    <a:pt x="121" y="484"/>
                    <a:pt x="159" y="544"/>
                  </a:cubicBezTo>
                  <a:cubicBezTo>
                    <a:pt x="197" y="604"/>
                    <a:pt x="167" y="643"/>
                    <a:pt x="250" y="5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86" name="任意多边形 97285"/>
            <p:cNvSpPr/>
            <p:nvPr/>
          </p:nvSpPr>
          <p:spPr>
            <a:xfrm>
              <a:off x="3152" y="1797"/>
              <a:ext cx="1141" cy="885"/>
            </a:xfrm>
            <a:custGeom>
              <a:avLst/>
              <a:gdLst/>
              <a:ahLst/>
              <a:cxnLst/>
              <a:rect l="0" t="0" r="0" b="0"/>
              <a:pathLst>
                <a:path w="967" h="801">
                  <a:moveTo>
                    <a:pt x="914" y="386"/>
                  </a:moveTo>
                  <a:cubicBezTo>
                    <a:pt x="861" y="310"/>
                    <a:pt x="657" y="0"/>
                    <a:pt x="506" y="23"/>
                  </a:cubicBezTo>
                  <a:cubicBezTo>
                    <a:pt x="355" y="46"/>
                    <a:pt x="0" y="394"/>
                    <a:pt x="7" y="522"/>
                  </a:cubicBezTo>
                  <a:cubicBezTo>
                    <a:pt x="14" y="650"/>
                    <a:pt x="415" y="801"/>
                    <a:pt x="551" y="794"/>
                  </a:cubicBezTo>
                  <a:cubicBezTo>
                    <a:pt x="687" y="787"/>
                    <a:pt x="763" y="545"/>
                    <a:pt x="823" y="477"/>
                  </a:cubicBezTo>
                  <a:cubicBezTo>
                    <a:pt x="883" y="409"/>
                    <a:pt x="967" y="462"/>
                    <a:pt x="914" y="386"/>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87" name="任意多边形 97286"/>
            <p:cNvSpPr/>
            <p:nvPr/>
          </p:nvSpPr>
          <p:spPr>
            <a:xfrm>
              <a:off x="2744" y="2614"/>
              <a:ext cx="945" cy="87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88" name="任意多边形 97287"/>
            <p:cNvSpPr/>
            <p:nvPr/>
          </p:nvSpPr>
          <p:spPr>
            <a:xfrm>
              <a:off x="2426" y="2387"/>
              <a:ext cx="453" cy="363"/>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89" name="任意多边形 97288"/>
            <p:cNvSpPr/>
            <p:nvPr/>
          </p:nvSpPr>
          <p:spPr>
            <a:xfrm>
              <a:off x="4732" y="1692"/>
              <a:ext cx="522" cy="468"/>
            </a:xfrm>
            <a:custGeom>
              <a:avLst/>
              <a:gdLst/>
              <a:ahLst/>
              <a:cxnLst/>
              <a:rect l="0" t="0" r="0" b="0"/>
              <a:pathLst>
                <a:path w="522" h="468">
                  <a:moveTo>
                    <a:pt x="53" y="60"/>
                  </a:moveTo>
                  <a:cubicBezTo>
                    <a:pt x="38" y="120"/>
                    <a:pt x="0" y="309"/>
                    <a:pt x="53" y="377"/>
                  </a:cubicBezTo>
                  <a:cubicBezTo>
                    <a:pt x="106" y="445"/>
                    <a:pt x="295" y="468"/>
                    <a:pt x="371" y="468"/>
                  </a:cubicBezTo>
                  <a:cubicBezTo>
                    <a:pt x="447" y="468"/>
                    <a:pt x="492" y="445"/>
                    <a:pt x="507" y="377"/>
                  </a:cubicBezTo>
                  <a:cubicBezTo>
                    <a:pt x="522" y="309"/>
                    <a:pt x="521" y="120"/>
                    <a:pt x="461" y="60"/>
                  </a:cubicBezTo>
                  <a:cubicBezTo>
                    <a:pt x="401" y="0"/>
                    <a:pt x="212" y="14"/>
                    <a:pt x="144" y="14"/>
                  </a:cubicBezTo>
                  <a:cubicBezTo>
                    <a:pt x="76" y="14"/>
                    <a:pt x="68" y="0"/>
                    <a:pt x="53" y="6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0" name="任意多边形 97289"/>
            <p:cNvSpPr/>
            <p:nvPr/>
          </p:nvSpPr>
          <p:spPr>
            <a:xfrm>
              <a:off x="4649" y="3339"/>
              <a:ext cx="574" cy="43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1" name="任意多边形 97290"/>
            <p:cNvSpPr/>
            <p:nvPr/>
          </p:nvSpPr>
          <p:spPr>
            <a:xfrm>
              <a:off x="3198" y="3339"/>
              <a:ext cx="998" cy="43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2" name="任意多边形 97291"/>
            <p:cNvSpPr/>
            <p:nvPr/>
          </p:nvSpPr>
          <p:spPr>
            <a:xfrm>
              <a:off x="2381" y="3385"/>
              <a:ext cx="408" cy="332"/>
            </a:xfrm>
            <a:custGeom>
              <a:avLst/>
              <a:gdLst/>
              <a:ahLst/>
              <a:cxnLst/>
              <a:rect l="0" t="0" r="0" b="0"/>
              <a:pathLst>
                <a:path w="522" h="468">
                  <a:moveTo>
                    <a:pt x="53" y="60"/>
                  </a:moveTo>
                  <a:cubicBezTo>
                    <a:pt x="38" y="120"/>
                    <a:pt x="0" y="309"/>
                    <a:pt x="53" y="377"/>
                  </a:cubicBezTo>
                  <a:cubicBezTo>
                    <a:pt x="106" y="445"/>
                    <a:pt x="295" y="468"/>
                    <a:pt x="371" y="468"/>
                  </a:cubicBezTo>
                  <a:cubicBezTo>
                    <a:pt x="447" y="468"/>
                    <a:pt x="492" y="445"/>
                    <a:pt x="507" y="377"/>
                  </a:cubicBezTo>
                  <a:cubicBezTo>
                    <a:pt x="522" y="309"/>
                    <a:pt x="521" y="120"/>
                    <a:pt x="461" y="60"/>
                  </a:cubicBezTo>
                  <a:cubicBezTo>
                    <a:pt x="401" y="0"/>
                    <a:pt x="212" y="14"/>
                    <a:pt x="144" y="14"/>
                  </a:cubicBezTo>
                  <a:cubicBezTo>
                    <a:pt x="76" y="14"/>
                    <a:pt x="68" y="0"/>
                    <a:pt x="53" y="6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3" name="任意多边形 97292"/>
            <p:cNvSpPr/>
            <p:nvPr/>
          </p:nvSpPr>
          <p:spPr>
            <a:xfrm>
              <a:off x="4558" y="2205"/>
              <a:ext cx="673" cy="544"/>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4" name="任意多边形 97293"/>
            <p:cNvSpPr/>
            <p:nvPr/>
          </p:nvSpPr>
          <p:spPr>
            <a:xfrm rot="-2523596">
              <a:off x="3969" y="2614"/>
              <a:ext cx="783" cy="861"/>
            </a:xfrm>
            <a:custGeom>
              <a:avLst/>
              <a:gdLst/>
              <a:ahLst/>
              <a:cxnLst/>
              <a:rect l="0" t="0" r="0" b="0"/>
              <a:pathLst>
                <a:path w="665" h="643">
                  <a:moveTo>
                    <a:pt x="250" y="590"/>
                  </a:moveTo>
                  <a:cubicBezTo>
                    <a:pt x="333" y="537"/>
                    <a:pt x="651" y="325"/>
                    <a:pt x="658" y="227"/>
                  </a:cubicBezTo>
                  <a:cubicBezTo>
                    <a:pt x="665" y="129"/>
                    <a:pt x="401" y="0"/>
                    <a:pt x="295" y="0"/>
                  </a:cubicBezTo>
                  <a:cubicBezTo>
                    <a:pt x="189" y="0"/>
                    <a:pt x="46" y="136"/>
                    <a:pt x="23" y="227"/>
                  </a:cubicBezTo>
                  <a:cubicBezTo>
                    <a:pt x="0" y="318"/>
                    <a:pt x="121" y="484"/>
                    <a:pt x="159" y="544"/>
                  </a:cubicBezTo>
                  <a:cubicBezTo>
                    <a:pt x="197" y="604"/>
                    <a:pt x="167" y="643"/>
                    <a:pt x="250" y="5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7295" name="任意多边形 97294"/>
            <p:cNvSpPr/>
            <p:nvPr/>
          </p:nvSpPr>
          <p:spPr>
            <a:xfrm>
              <a:off x="4422" y="243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296" name="任意多边形 97295"/>
            <p:cNvSpPr/>
            <p:nvPr/>
          </p:nvSpPr>
          <p:spPr>
            <a:xfrm>
              <a:off x="4286" y="220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297" name="任意多边形 97296"/>
            <p:cNvSpPr/>
            <p:nvPr/>
          </p:nvSpPr>
          <p:spPr>
            <a:xfrm>
              <a:off x="4377" y="1933"/>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298" name="任意多边形 97297"/>
            <p:cNvSpPr/>
            <p:nvPr/>
          </p:nvSpPr>
          <p:spPr>
            <a:xfrm>
              <a:off x="4059" y="175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299" name="任意多边形 97298"/>
            <p:cNvSpPr/>
            <p:nvPr/>
          </p:nvSpPr>
          <p:spPr>
            <a:xfrm>
              <a:off x="4014" y="2432"/>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0" name="任意多边形 97299"/>
            <p:cNvSpPr/>
            <p:nvPr/>
          </p:nvSpPr>
          <p:spPr>
            <a:xfrm>
              <a:off x="4604" y="2750"/>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1" name="任意多边形 97300"/>
            <p:cNvSpPr/>
            <p:nvPr/>
          </p:nvSpPr>
          <p:spPr>
            <a:xfrm>
              <a:off x="4513" y="179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2" name="任意多边形 97301"/>
            <p:cNvSpPr/>
            <p:nvPr/>
          </p:nvSpPr>
          <p:spPr>
            <a:xfrm>
              <a:off x="2880" y="229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3" name="任意多边形 97302"/>
            <p:cNvSpPr/>
            <p:nvPr/>
          </p:nvSpPr>
          <p:spPr>
            <a:xfrm>
              <a:off x="4604" y="2931"/>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4" name="任意多边形 97303"/>
            <p:cNvSpPr/>
            <p:nvPr/>
          </p:nvSpPr>
          <p:spPr>
            <a:xfrm>
              <a:off x="3288" y="175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5" name="任意多边形 97304"/>
            <p:cNvSpPr/>
            <p:nvPr/>
          </p:nvSpPr>
          <p:spPr>
            <a:xfrm>
              <a:off x="4876" y="2750"/>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6" name="任意多边形 97305"/>
            <p:cNvSpPr/>
            <p:nvPr/>
          </p:nvSpPr>
          <p:spPr>
            <a:xfrm>
              <a:off x="3742" y="2795"/>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7" name="任意多边形 97306"/>
            <p:cNvSpPr/>
            <p:nvPr/>
          </p:nvSpPr>
          <p:spPr>
            <a:xfrm>
              <a:off x="2562" y="306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8" name="任意多边形 97307"/>
            <p:cNvSpPr/>
            <p:nvPr/>
          </p:nvSpPr>
          <p:spPr>
            <a:xfrm>
              <a:off x="4195" y="338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09" name="任意多边形 97308"/>
            <p:cNvSpPr/>
            <p:nvPr/>
          </p:nvSpPr>
          <p:spPr>
            <a:xfrm>
              <a:off x="2562" y="2795"/>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0" name="任意多边形 97309"/>
            <p:cNvSpPr/>
            <p:nvPr/>
          </p:nvSpPr>
          <p:spPr>
            <a:xfrm>
              <a:off x="4740" y="306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1" name="任意多边形 97310"/>
            <p:cNvSpPr/>
            <p:nvPr/>
          </p:nvSpPr>
          <p:spPr>
            <a:xfrm>
              <a:off x="2971" y="347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2" name="任意多边形 97311"/>
            <p:cNvSpPr/>
            <p:nvPr/>
          </p:nvSpPr>
          <p:spPr>
            <a:xfrm>
              <a:off x="3833" y="3067"/>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3" name="任意多边形 97312"/>
            <p:cNvSpPr/>
            <p:nvPr/>
          </p:nvSpPr>
          <p:spPr>
            <a:xfrm>
              <a:off x="4014" y="2614"/>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4" name="任意多边形 97313"/>
            <p:cNvSpPr/>
            <p:nvPr/>
          </p:nvSpPr>
          <p:spPr>
            <a:xfrm>
              <a:off x="4422" y="234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5" name="任意多边形 97314"/>
            <p:cNvSpPr/>
            <p:nvPr/>
          </p:nvSpPr>
          <p:spPr>
            <a:xfrm>
              <a:off x="4513" y="2069"/>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6" name="任意多边形 97315"/>
            <p:cNvSpPr/>
            <p:nvPr/>
          </p:nvSpPr>
          <p:spPr>
            <a:xfrm>
              <a:off x="4195" y="1888"/>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7" name="任意多边形 97316"/>
            <p:cNvSpPr/>
            <p:nvPr/>
          </p:nvSpPr>
          <p:spPr>
            <a:xfrm>
              <a:off x="4150" y="256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8" name="任意多边形 97317"/>
            <p:cNvSpPr/>
            <p:nvPr/>
          </p:nvSpPr>
          <p:spPr>
            <a:xfrm>
              <a:off x="4740" y="2886"/>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19" name="任意多边形 97318"/>
            <p:cNvSpPr/>
            <p:nvPr/>
          </p:nvSpPr>
          <p:spPr>
            <a:xfrm>
              <a:off x="4649" y="1933"/>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0" name="任意多边形 97319"/>
            <p:cNvSpPr/>
            <p:nvPr/>
          </p:nvSpPr>
          <p:spPr>
            <a:xfrm>
              <a:off x="2971" y="2115"/>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1" name="任意多边形 97320"/>
            <p:cNvSpPr/>
            <p:nvPr/>
          </p:nvSpPr>
          <p:spPr>
            <a:xfrm>
              <a:off x="4876" y="3203"/>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2" name="任意多边形 97321"/>
            <p:cNvSpPr/>
            <p:nvPr/>
          </p:nvSpPr>
          <p:spPr>
            <a:xfrm>
              <a:off x="3424" y="1797"/>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3" name="任意多边形 97322"/>
            <p:cNvSpPr/>
            <p:nvPr/>
          </p:nvSpPr>
          <p:spPr>
            <a:xfrm>
              <a:off x="5012" y="293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4" name="任意多边形 97323"/>
            <p:cNvSpPr/>
            <p:nvPr/>
          </p:nvSpPr>
          <p:spPr>
            <a:xfrm>
              <a:off x="3878" y="2931"/>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5" name="任意多边形 97324"/>
            <p:cNvSpPr/>
            <p:nvPr/>
          </p:nvSpPr>
          <p:spPr>
            <a:xfrm>
              <a:off x="2653" y="3203"/>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6" name="任意多边形 97325"/>
            <p:cNvSpPr/>
            <p:nvPr/>
          </p:nvSpPr>
          <p:spPr>
            <a:xfrm>
              <a:off x="4332" y="352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7" name="任意多边形 97326"/>
            <p:cNvSpPr/>
            <p:nvPr/>
          </p:nvSpPr>
          <p:spPr>
            <a:xfrm>
              <a:off x="2608" y="2931"/>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8" name="任意多边形 97327"/>
            <p:cNvSpPr/>
            <p:nvPr/>
          </p:nvSpPr>
          <p:spPr>
            <a:xfrm>
              <a:off x="5103" y="3249"/>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29" name="任意多边形 97328"/>
            <p:cNvSpPr/>
            <p:nvPr/>
          </p:nvSpPr>
          <p:spPr>
            <a:xfrm>
              <a:off x="3107" y="352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0" name="任意多边形 97329"/>
            <p:cNvSpPr/>
            <p:nvPr/>
          </p:nvSpPr>
          <p:spPr>
            <a:xfrm>
              <a:off x="3923" y="3203"/>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1" name="任意多边形 97330"/>
            <p:cNvSpPr/>
            <p:nvPr/>
          </p:nvSpPr>
          <p:spPr>
            <a:xfrm>
              <a:off x="4694" y="2749"/>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2" name="任意多边形 97331"/>
            <p:cNvSpPr/>
            <p:nvPr/>
          </p:nvSpPr>
          <p:spPr>
            <a:xfrm>
              <a:off x="4241" y="361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3" name="任意多边形 97332"/>
            <p:cNvSpPr/>
            <p:nvPr/>
          </p:nvSpPr>
          <p:spPr>
            <a:xfrm>
              <a:off x="4649" y="2205"/>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4" name="任意多边形 97333"/>
            <p:cNvSpPr/>
            <p:nvPr/>
          </p:nvSpPr>
          <p:spPr>
            <a:xfrm>
              <a:off x="4331" y="2069"/>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5" name="任意多边形 97334"/>
            <p:cNvSpPr/>
            <p:nvPr/>
          </p:nvSpPr>
          <p:spPr>
            <a:xfrm>
              <a:off x="4150" y="238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6" name="任意多边形 97335"/>
            <p:cNvSpPr/>
            <p:nvPr/>
          </p:nvSpPr>
          <p:spPr>
            <a:xfrm>
              <a:off x="4876" y="3067"/>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7" name="任意多边形 97336"/>
            <p:cNvSpPr/>
            <p:nvPr/>
          </p:nvSpPr>
          <p:spPr>
            <a:xfrm>
              <a:off x="4785" y="2114"/>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8" name="任意多边形 97337"/>
            <p:cNvSpPr/>
            <p:nvPr/>
          </p:nvSpPr>
          <p:spPr>
            <a:xfrm>
              <a:off x="2971" y="2478"/>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39" name="任意多边形 97338"/>
            <p:cNvSpPr/>
            <p:nvPr/>
          </p:nvSpPr>
          <p:spPr>
            <a:xfrm>
              <a:off x="4740" y="3657"/>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0" name="任意多边形 97339"/>
            <p:cNvSpPr/>
            <p:nvPr/>
          </p:nvSpPr>
          <p:spPr>
            <a:xfrm>
              <a:off x="3787" y="1752"/>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1" name="任意多边形 97340"/>
            <p:cNvSpPr/>
            <p:nvPr/>
          </p:nvSpPr>
          <p:spPr>
            <a:xfrm>
              <a:off x="5148" y="311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2" name="任意多边形 97341"/>
            <p:cNvSpPr/>
            <p:nvPr/>
          </p:nvSpPr>
          <p:spPr>
            <a:xfrm>
              <a:off x="3833" y="2750"/>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3" name="任意多边形 97342"/>
            <p:cNvSpPr/>
            <p:nvPr/>
          </p:nvSpPr>
          <p:spPr>
            <a:xfrm>
              <a:off x="2835" y="3430"/>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4" name="任意多边形 97343"/>
            <p:cNvSpPr/>
            <p:nvPr/>
          </p:nvSpPr>
          <p:spPr>
            <a:xfrm>
              <a:off x="4604" y="3203"/>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5" name="任意多边形 97344"/>
            <p:cNvSpPr/>
            <p:nvPr/>
          </p:nvSpPr>
          <p:spPr>
            <a:xfrm>
              <a:off x="2517" y="2931"/>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6" name="任意多边形 97345"/>
            <p:cNvSpPr/>
            <p:nvPr/>
          </p:nvSpPr>
          <p:spPr>
            <a:xfrm>
              <a:off x="5148" y="2795"/>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7" name="任意多边形 97346"/>
            <p:cNvSpPr/>
            <p:nvPr/>
          </p:nvSpPr>
          <p:spPr>
            <a:xfrm>
              <a:off x="3061" y="365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8" name="任意多边形 97347"/>
            <p:cNvSpPr/>
            <p:nvPr/>
          </p:nvSpPr>
          <p:spPr>
            <a:xfrm>
              <a:off x="4105" y="3384"/>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49" name="任意多边形 97348"/>
            <p:cNvSpPr/>
            <p:nvPr/>
          </p:nvSpPr>
          <p:spPr>
            <a:xfrm>
              <a:off x="4836" y="284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0" name="任意多边形 97349"/>
            <p:cNvSpPr/>
            <p:nvPr/>
          </p:nvSpPr>
          <p:spPr>
            <a:xfrm>
              <a:off x="4014" y="333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1" name="任意多边形 97350"/>
            <p:cNvSpPr/>
            <p:nvPr/>
          </p:nvSpPr>
          <p:spPr>
            <a:xfrm>
              <a:off x="4150" y="3612"/>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2" name="任意多边形 97351"/>
            <p:cNvSpPr/>
            <p:nvPr/>
          </p:nvSpPr>
          <p:spPr>
            <a:xfrm>
              <a:off x="4473" y="216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3" name="任意多边形 97352"/>
            <p:cNvSpPr/>
            <p:nvPr/>
          </p:nvSpPr>
          <p:spPr>
            <a:xfrm>
              <a:off x="4241" y="243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4" name="任意多边形 97353"/>
            <p:cNvSpPr/>
            <p:nvPr/>
          </p:nvSpPr>
          <p:spPr>
            <a:xfrm>
              <a:off x="5016" y="315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5" name="任意多边形 97354"/>
            <p:cNvSpPr/>
            <p:nvPr/>
          </p:nvSpPr>
          <p:spPr>
            <a:xfrm>
              <a:off x="4241" y="202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6" name="任意多边形 97355"/>
            <p:cNvSpPr/>
            <p:nvPr/>
          </p:nvSpPr>
          <p:spPr>
            <a:xfrm>
              <a:off x="3016" y="2296"/>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7" name="任意多边形 97356"/>
            <p:cNvSpPr/>
            <p:nvPr/>
          </p:nvSpPr>
          <p:spPr>
            <a:xfrm>
              <a:off x="4332" y="1797"/>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8" name="任意多边形 97357"/>
            <p:cNvSpPr/>
            <p:nvPr/>
          </p:nvSpPr>
          <p:spPr>
            <a:xfrm>
              <a:off x="3606" y="1752"/>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59" name="任意多边形 97358"/>
            <p:cNvSpPr/>
            <p:nvPr/>
          </p:nvSpPr>
          <p:spPr>
            <a:xfrm>
              <a:off x="4649" y="333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0" name="任意多边形 97359"/>
            <p:cNvSpPr/>
            <p:nvPr/>
          </p:nvSpPr>
          <p:spPr>
            <a:xfrm>
              <a:off x="3923" y="265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1" name="任意多边形 97360"/>
            <p:cNvSpPr/>
            <p:nvPr/>
          </p:nvSpPr>
          <p:spPr>
            <a:xfrm>
              <a:off x="2925" y="352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2" name="任意多边形 97361"/>
            <p:cNvSpPr/>
            <p:nvPr/>
          </p:nvSpPr>
          <p:spPr>
            <a:xfrm>
              <a:off x="4740" y="324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3" name="任意多边形 97362"/>
            <p:cNvSpPr/>
            <p:nvPr/>
          </p:nvSpPr>
          <p:spPr>
            <a:xfrm>
              <a:off x="2472" y="324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4" name="任意多边形 97363"/>
            <p:cNvSpPr/>
            <p:nvPr/>
          </p:nvSpPr>
          <p:spPr>
            <a:xfrm>
              <a:off x="4422" y="1752"/>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5" name="任意多边形 97364"/>
            <p:cNvSpPr/>
            <p:nvPr/>
          </p:nvSpPr>
          <p:spPr>
            <a:xfrm>
              <a:off x="2925" y="361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6" name="任意多边形 97365"/>
            <p:cNvSpPr/>
            <p:nvPr/>
          </p:nvSpPr>
          <p:spPr>
            <a:xfrm>
              <a:off x="4245" y="3476"/>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7" name="任意多边形 97366"/>
            <p:cNvSpPr/>
            <p:nvPr/>
          </p:nvSpPr>
          <p:spPr>
            <a:xfrm>
              <a:off x="3016" y="1752"/>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8" name="任意多边形 97367"/>
            <p:cNvSpPr/>
            <p:nvPr/>
          </p:nvSpPr>
          <p:spPr>
            <a:xfrm>
              <a:off x="3152" y="1933"/>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69" name="任意多边形 97368"/>
            <p:cNvSpPr/>
            <p:nvPr/>
          </p:nvSpPr>
          <p:spPr>
            <a:xfrm>
              <a:off x="3288" y="1933"/>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0" name="任意多边形 97369"/>
            <p:cNvSpPr/>
            <p:nvPr/>
          </p:nvSpPr>
          <p:spPr>
            <a:xfrm>
              <a:off x="3152" y="2478"/>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1" name="任意多边形 97370"/>
            <p:cNvSpPr/>
            <p:nvPr/>
          </p:nvSpPr>
          <p:spPr>
            <a:xfrm>
              <a:off x="3696" y="3203"/>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2" name="任意多边形 97371"/>
            <p:cNvSpPr/>
            <p:nvPr/>
          </p:nvSpPr>
          <p:spPr>
            <a:xfrm>
              <a:off x="2426" y="1706"/>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3" name="任意多边形 97372"/>
            <p:cNvSpPr/>
            <p:nvPr/>
          </p:nvSpPr>
          <p:spPr>
            <a:xfrm>
              <a:off x="2835" y="1752"/>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4" name="任意多边形 97373"/>
            <p:cNvSpPr/>
            <p:nvPr/>
          </p:nvSpPr>
          <p:spPr>
            <a:xfrm>
              <a:off x="3152" y="1752"/>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5" name="任意多边形 97374"/>
            <p:cNvSpPr/>
            <p:nvPr/>
          </p:nvSpPr>
          <p:spPr>
            <a:xfrm>
              <a:off x="3198" y="2024"/>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6" name="任意多边形 97375"/>
            <p:cNvSpPr/>
            <p:nvPr/>
          </p:nvSpPr>
          <p:spPr>
            <a:xfrm>
              <a:off x="2971" y="220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7" name="任意多边形 97376"/>
            <p:cNvSpPr/>
            <p:nvPr/>
          </p:nvSpPr>
          <p:spPr>
            <a:xfrm>
              <a:off x="2835" y="256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8" name="任意多边形 97377"/>
            <p:cNvSpPr/>
            <p:nvPr/>
          </p:nvSpPr>
          <p:spPr>
            <a:xfrm>
              <a:off x="2835" y="238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79" name="任意多边形 97378"/>
            <p:cNvSpPr/>
            <p:nvPr/>
          </p:nvSpPr>
          <p:spPr>
            <a:xfrm>
              <a:off x="3158" y="216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0" name="任意多边形 97379"/>
            <p:cNvSpPr/>
            <p:nvPr/>
          </p:nvSpPr>
          <p:spPr>
            <a:xfrm>
              <a:off x="2926" y="243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1" name="任意多边形 97380"/>
            <p:cNvSpPr/>
            <p:nvPr/>
          </p:nvSpPr>
          <p:spPr>
            <a:xfrm>
              <a:off x="4604" y="3294"/>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2" name="任意多边形 97381"/>
            <p:cNvSpPr/>
            <p:nvPr/>
          </p:nvSpPr>
          <p:spPr>
            <a:xfrm>
              <a:off x="4468" y="3657"/>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3" name="任意多边形 97382"/>
            <p:cNvSpPr/>
            <p:nvPr/>
          </p:nvSpPr>
          <p:spPr>
            <a:xfrm>
              <a:off x="4468" y="3476"/>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4" name="任意多边形 97383"/>
            <p:cNvSpPr/>
            <p:nvPr/>
          </p:nvSpPr>
          <p:spPr>
            <a:xfrm>
              <a:off x="5193" y="352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5" name="任意多边形 97384"/>
            <p:cNvSpPr/>
            <p:nvPr/>
          </p:nvSpPr>
          <p:spPr>
            <a:xfrm>
              <a:off x="4559" y="3521"/>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6" name="任意多边形 97385"/>
            <p:cNvSpPr/>
            <p:nvPr/>
          </p:nvSpPr>
          <p:spPr>
            <a:xfrm>
              <a:off x="4921" y="288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7" name="任意多边形 97386"/>
            <p:cNvSpPr/>
            <p:nvPr/>
          </p:nvSpPr>
          <p:spPr>
            <a:xfrm>
              <a:off x="4059" y="3475"/>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8" name="任意多边形 97387"/>
            <p:cNvSpPr/>
            <p:nvPr/>
          </p:nvSpPr>
          <p:spPr>
            <a:xfrm>
              <a:off x="5148" y="2205"/>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89" name="任意多边形 97388"/>
            <p:cNvSpPr/>
            <p:nvPr/>
          </p:nvSpPr>
          <p:spPr>
            <a:xfrm>
              <a:off x="5108" y="284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0" name="任意多边形 97389"/>
            <p:cNvSpPr/>
            <p:nvPr/>
          </p:nvSpPr>
          <p:spPr>
            <a:xfrm>
              <a:off x="4921" y="3067"/>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1" name="任意多边形 97390"/>
            <p:cNvSpPr/>
            <p:nvPr/>
          </p:nvSpPr>
          <p:spPr>
            <a:xfrm>
              <a:off x="3833" y="279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2" name="任意多边形 97391"/>
            <p:cNvSpPr/>
            <p:nvPr/>
          </p:nvSpPr>
          <p:spPr>
            <a:xfrm>
              <a:off x="3697" y="315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3" name="任意多边形 97392"/>
            <p:cNvSpPr/>
            <p:nvPr/>
          </p:nvSpPr>
          <p:spPr>
            <a:xfrm>
              <a:off x="3697" y="297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4" name="任意多边形 97393"/>
            <p:cNvSpPr/>
            <p:nvPr/>
          </p:nvSpPr>
          <p:spPr>
            <a:xfrm>
              <a:off x="3696" y="270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5" name="任意多边形 97394"/>
            <p:cNvSpPr/>
            <p:nvPr/>
          </p:nvSpPr>
          <p:spPr>
            <a:xfrm>
              <a:off x="3788" y="302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6" name="任意多边形 97395"/>
            <p:cNvSpPr/>
            <p:nvPr/>
          </p:nvSpPr>
          <p:spPr>
            <a:xfrm>
              <a:off x="2381" y="279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7" name="任意多边形 97396"/>
            <p:cNvSpPr/>
            <p:nvPr/>
          </p:nvSpPr>
          <p:spPr>
            <a:xfrm>
              <a:off x="2426" y="315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8" name="任意多边形 97397"/>
            <p:cNvSpPr/>
            <p:nvPr/>
          </p:nvSpPr>
          <p:spPr>
            <a:xfrm>
              <a:off x="2426" y="297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399" name="任意多边形 97398"/>
            <p:cNvSpPr/>
            <p:nvPr/>
          </p:nvSpPr>
          <p:spPr>
            <a:xfrm>
              <a:off x="2749" y="275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0" name="任意多边形 97399"/>
            <p:cNvSpPr/>
            <p:nvPr/>
          </p:nvSpPr>
          <p:spPr>
            <a:xfrm>
              <a:off x="2517" y="302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1" name="任意多边形 97400"/>
            <p:cNvSpPr/>
            <p:nvPr/>
          </p:nvSpPr>
          <p:spPr>
            <a:xfrm>
              <a:off x="2699" y="229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2" name="任意多边形 97401"/>
            <p:cNvSpPr/>
            <p:nvPr/>
          </p:nvSpPr>
          <p:spPr>
            <a:xfrm>
              <a:off x="2381" y="2432"/>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3" name="任意多边形 97402"/>
            <p:cNvSpPr/>
            <p:nvPr/>
          </p:nvSpPr>
          <p:spPr>
            <a:xfrm>
              <a:off x="2381" y="2251"/>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4" name="任意多边形 97403"/>
            <p:cNvSpPr/>
            <p:nvPr/>
          </p:nvSpPr>
          <p:spPr>
            <a:xfrm>
              <a:off x="2426" y="270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5" name="任意多边形 97404"/>
            <p:cNvSpPr/>
            <p:nvPr/>
          </p:nvSpPr>
          <p:spPr>
            <a:xfrm>
              <a:off x="2472" y="2296"/>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6" name="任意多边形 97405"/>
            <p:cNvSpPr/>
            <p:nvPr/>
          </p:nvSpPr>
          <p:spPr>
            <a:xfrm>
              <a:off x="2517" y="3249"/>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7" name="任意多边形 97406"/>
            <p:cNvSpPr/>
            <p:nvPr/>
          </p:nvSpPr>
          <p:spPr>
            <a:xfrm>
              <a:off x="2789" y="3657"/>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8" name="任意多边形 97407"/>
            <p:cNvSpPr/>
            <p:nvPr/>
          </p:nvSpPr>
          <p:spPr>
            <a:xfrm>
              <a:off x="3243" y="370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09" name="任意多边形 97408"/>
            <p:cNvSpPr/>
            <p:nvPr/>
          </p:nvSpPr>
          <p:spPr>
            <a:xfrm>
              <a:off x="2704" y="3249"/>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10" name="任意多边形 97409"/>
            <p:cNvSpPr/>
            <p:nvPr/>
          </p:nvSpPr>
          <p:spPr>
            <a:xfrm>
              <a:off x="2789" y="3521"/>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7411" name="任意多边形 97410"/>
            <p:cNvSpPr/>
            <p:nvPr/>
          </p:nvSpPr>
          <p:spPr>
            <a:xfrm>
              <a:off x="2381" y="3657"/>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grpSp>
      <p:sp>
        <p:nvSpPr>
          <p:cNvPr id="97412" name="圆角矩形标注 97411"/>
          <p:cNvSpPr/>
          <p:nvPr/>
        </p:nvSpPr>
        <p:spPr>
          <a:xfrm>
            <a:off x="6646863" y="5516563"/>
            <a:ext cx="1079500" cy="504825"/>
          </a:xfrm>
          <a:prstGeom prst="wedgeRoundRectCallout">
            <a:avLst>
              <a:gd name="adj1" fmla="val 16028"/>
              <a:gd name="adj2" fmla="val -148741"/>
              <a:gd name="adj3" fmla="val 16667"/>
            </a:avLst>
          </a:prstGeom>
          <a:noFill/>
          <a:ln w="38100" cap="flat" cmpd="sng">
            <a:solidFill>
              <a:srgbClr val="FF6600"/>
            </a:solidFill>
            <a:prstDash val="solid"/>
            <a:miter/>
            <a:headEnd type="none" w="med" len="med"/>
            <a:tailEnd type="none" w="med" len="med"/>
          </a:ln>
        </p:spPr>
        <p:txBody>
          <a:bodyPr/>
          <a:lstStyle/>
          <a:p>
            <a:pPr lvl="0" algn="ctr"/>
            <a:r>
              <a:rPr lang="zh-CN" altLang="en-US" sz="2800" dirty="0">
                <a:latin typeface="Tahoma" panose="020B0604030504040204" pitchFamily="34" charset="0"/>
                <a:ea typeface="隶书" panose="02010509060101010101" pitchFamily="49" charset="-122"/>
              </a:rPr>
              <a:t>砂子</a:t>
            </a:r>
            <a:endParaRPr lang="zh-CN" altLang="en-US" sz="2800" dirty="0">
              <a:latin typeface="Tahoma" panose="020B0604030504040204" pitchFamily="34" charset="0"/>
              <a:ea typeface="隶书" panose="02010509060101010101" pitchFamily="49" charset="-122"/>
            </a:endParaRPr>
          </a:p>
        </p:txBody>
      </p:sp>
      <p:sp>
        <p:nvSpPr>
          <p:cNvPr id="97413" name="圆角矩形标注 97412"/>
          <p:cNvSpPr/>
          <p:nvPr/>
        </p:nvSpPr>
        <p:spPr>
          <a:xfrm>
            <a:off x="8302625" y="1341438"/>
            <a:ext cx="1511300" cy="576262"/>
          </a:xfrm>
          <a:prstGeom prst="wedgeRoundRectCallout">
            <a:avLst>
              <a:gd name="adj1" fmla="val -421"/>
              <a:gd name="adj2" fmla="val 245106"/>
              <a:gd name="adj3" fmla="val 16667"/>
            </a:avLst>
          </a:prstGeom>
          <a:noFill/>
          <a:ln w="38100" cap="flat" cmpd="sng">
            <a:solidFill>
              <a:srgbClr val="FF6600"/>
            </a:solidFill>
            <a:prstDash val="solid"/>
            <a:miter/>
            <a:headEnd type="none" w="med" len="med"/>
            <a:tailEnd type="none" w="med" len="med"/>
          </a:ln>
        </p:spPr>
        <p:txBody>
          <a:bodyPr/>
          <a:lstStyle/>
          <a:p>
            <a:pPr lvl="0" algn="ctr"/>
            <a:r>
              <a:rPr lang="zh-CN" altLang="en-US" sz="2800" dirty="0">
                <a:latin typeface="Tahoma" panose="020B0604030504040204" pitchFamily="34" charset="0"/>
                <a:ea typeface="隶书" panose="02010509060101010101" pitchFamily="49" charset="-122"/>
              </a:rPr>
              <a:t>水泥浆</a:t>
            </a:r>
            <a:endParaRPr lang="zh-CN" altLang="en-US" sz="2800" dirty="0">
              <a:latin typeface="Tahoma" panose="020B0604030504040204" pitchFamily="34" charset="0"/>
              <a:ea typeface="隶书" panose="02010509060101010101" pitchFamily="49" charset="-122"/>
            </a:endParaRPr>
          </a:p>
        </p:txBody>
      </p:sp>
      <p:sp>
        <p:nvSpPr>
          <p:cNvPr id="97414" name="圆角矩形标注 97413"/>
          <p:cNvSpPr/>
          <p:nvPr/>
        </p:nvSpPr>
        <p:spPr>
          <a:xfrm>
            <a:off x="8951913" y="5661025"/>
            <a:ext cx="1008062" cy="504825"/>
          </a:xfrm>
          <a:prstGeom prst="wedgeRoundRectCallout">
            <a:avLst>
              <a:gd name="adj1" fmla="val -17088"/>
              <a:gd name="adj2" fmla="val -288995"/>
              <a:gd name="adj3" fmla="val 16667"/>
            </a:avLst>
          </a:prstGeom>
          <a:noFill/>
          <a:ln w="38100" cap="flat" cmpd="sng">
            <a:solidFill>
              <a:srgbClr val="FF6600"/>
            </a:solidFill>
            <a:prstDash val="solid"/>
            <a:miter/>
            <a:headEnd type="none" w="med" len="med"/>
            <a:tailEnd type="none" w="med" len="med"/>
          </a:ln>
        </p:spPr>
        <p:txBody>
          <a:bodyPr/>
          <a:lstStyle/>
          <a:p>
            <a:pPr lvl="0" algn="ctr"/>
            <a:r>
              <a:rPr lang="zh-CN" altLang="en-US" sz="2800" dirty="0">
                <a:latin typeface="Tahoma" panose="020B0604030504040204" pitchFamily="34" charset="0"/>
                <a:ea typeface="隶书" panose="02010509060101010101" pitchFamily="49" charset="-122"/>
              </a:rPr>
              <a:t>石子</a:t>
            </a:r>
            <a:endParaRPr lang="zh-CN" altLang="en-US" sz="2800" dirty="0">
              <a:latin typeface="Tahoma" panose="020B0604030504040204" pitchFamily="34" charset="0"/>
              <a:ea typeface="隶书" panose="02010509060101010101" pitchFamily="49" charset="-122"/>
            </a:endParaRPr>
          </a:p>
        </p:txBody>
      </p:sp>
      <p:sp>
        <p:nvSpPr>
          <p:cNvPr id="97415" name="文本占位符 97414"/>
          <p:cNvSpPr>
            <a:spLocks noGrp="1"/>
          </p:cNvSpPr>
          <p:nvPr>
            <p:ph type="body" idx="1"/>
          </p:nvPr>
        </p:nvSpPr>
        <p:spPr>
          <a:xfrm>
            <a:off x="1992313" y="692150"/>
            <a:ext cx="7543800" cy="5403850"/>
          </a:xfrm>
        </p:spPr>
        <p:txBody>
          <a:bodyPr/>
          <a:lstStyle/>
          <a:p>
            <a:pPr marL="812800" indent="-812800" algn="ctr">
              <a:spcBef>
                <a:spcPct val="0"/>
              </a:spcBef>
              <a:buNone/>
            </a:pPr>
            <a:r>
              <a:rPr lang="en-US" altLang="zh-CN" sz="3200" b="1" dirty="0">
                <a:latin typeface="楷体_GB2312" pitchFamily="49" charset="-122"/>
                <a:ea typeface="楷体_GB2312" pitchFamily="49" charset="-122"/>
              </a:rPr>
              <a:t>3.2</a:t>
            </a:r>
            <a:r>
              <a:rPr lang="zh-CN" altLang="en-US" sz="3200" b="1" dirty="0">
                <a:latin typeface="楷体_GB2312" pitchFamily="49" charset="-122"/>
                <a:ea typeface="楷体_GB2312" pitchFamily="49" charset="-122"/>
              </a:rPr>
              <a:t> 普通混凝土组成材料</a:t>
            </a:r>
            <a:endParaRPr lang="zh-CN" altLang="en-US" sz="3200" b="1" dirty="0">
              <a:latin typeface="楷体_GB2312" pitchFamily="49" charset="-122"/>
              <a:ea typeface="楷体_GB2312" pitchFamily="49" charset="-122"/>
            </a:endParaRPr>
          </a:p>
          <a:p>
            <a:pPr marL="812800" indent="-812800">
              <a:buNone/>
            </a:pPr>
            <a:endParaRPr lang="zh-CN" altLang="en-US" sz="3200" b="1" dirty="0">
              <a:latin typeface="楷体_GB2312" pitchFamily="49" charset="-122"/>
              <a:ea typeface="楷体_GB2312" pitchFamily="49" charset="-122"/>
            </a:endParaRPr>
          </a:p>
          <a:p>
            <a:pPr marL="812800" indent="-812800">
              <a:buNone/>
            </a:pPr>
            <a:r>
              <a:rPr lang="zh-CN" altLang="en-US" sz="2600" b="1" dirty="0">
                <a:ea typeface="楷体_GB2312" pitchFamily="49" charset="-122"/>
              </a:rPr>
              <a:t>普通混凝土的四种基本组成材料：</a:t>
            </a:r>
            <a:endParaRPr lang="zh-CN" altLang="en-US" sz="2600" b="1" dirty="0">
              <a:ea typeface="楷体_GB2312" pitchFamily="49" charset="-122"/>
            </a:endParaRPr>
          </a:p>
          <a:p>
            <a:pPr marL="812800" indent="-812800">
              <a:buNone/>
            </a:pPr>
            <a:r>
              <a:rPr lang="zh-CN" altLang="en-US" sz="2600" b="1" dirty="0">
                <a:ea typeface="楷体_GB2312" pitchFamily="49" charset="-122"/>
              </a:rPr>
              <a:t>一、水泥</a:t>
            </a:r>
            <a:endParaRPr lang="zh-CN" altLang="en-US" sz="2600" b="1" dirty="0">
              <a:ea typeface="楷体_GB2312" pitchFamily="49" charset="-122"/>
            </a:endParaRPr>
          </a:p>
          <a:p>
            <a:pPr marL="812800" indent="-812800">
              <a:buNone/>
            </a:pPr>
            <a:r>
              <a:rPr lang="zh-CN" altLang="en-US" sz="2600" b="1" dirty="0">
                <a:ea typeface="楷体_GB2312" pitchFamily="49" charset="-122"/>
              </a:rPr>
              <a:t>二、水</a:t>
            </a:r>
            <a:endParaRPr lang="zh-CN" altLang="en-US" sz="2600" b="1" dirty="0">
              <a:ea typeface="楷体_GB2312" pitchFamily="49" charset="-122"/>
            </a:endParaRPr>
          </a:p>
          <a:p>
            <a:pPr marL="812800" indent="-812800">
              <a:buNone/>
            </a:pPr>
            <a:r>
              <a:rPr lang="zh-CN" altLang="en-US" sz="2600" b="1" dirty="0">
                <a:ea typeface="楷体_GB2312" pitchFamily="49" charset="-122"/>
              </a:rPr>
              <a:t>三、砂子</a:t>
            </a:r>
            <a:endParaRPr lang="zh-CN" altLang="en-US" sz="2600" b="1" dirty="0">
              <a:ea typeface="楷体_GB2312" pitchFamily="49" charset="-122"/>
            </a:endParaRPr>
          </a:p>
          <a:p>
            <a:pPr marL="812800" indent="-812800">
              <a:buNone/>
            </a:pPr>
            <a:r>
              <a:rPr lang="zh-CN" altLang="en-US" sz="2600" b="1" dirty="0">
                <a:ea typeface="楷体_GB2312" pitchFamily="49" charset="-122"/>
              </a:rPr>
              <a:t>四、石子</a:t>
            </a:r>
            <a:endParaRPr lang="zh-CN" altLang="en-US" sz="2600" b="1" dirty="0">
              <a:ea typeface="楷体_GB2312" pitchFamily="49" charset="-122"/>
            </a:endParaRPr>
          </a:p>
        </p:txBody>
      </p:sp>
      <p:sp>
        <p:nvSpPr>
          <p:cNvPr id="97416" name="矩形 97415"/>
          <p:cNvSpPr/>
          <p:nvPr/>
        </p:nvSpPr>
        <p:spPr>
          <a:xfrm>
            <a:off x="1524000" y="4508500"/>
            <a:ext cx="4140200" cy="2349500"/>
          </a:xfrm>
          <a:prstGeom prst="rect">
            <a:avLst/>
          </a:prstGeom>
          <a:gradFill rotWithShape="1">
            <a:gsLst>
              <a:gs pos="0">
                <a:schemeClr val="accent1"/>
              </a:gs>
              <a:gs pos="100000">
                <a:schemeClr val="bg1"/>
              </a:gs>
            </a:gsLst>
            <a:lin ang="5400000" scaled="1"/>
            <a:tileRect/>
          </a:gradFill>
          <a:ln w="9525" cap="flat" cmpd="sng">
            <a:solidFill>
              <a:schemeClr val="tx1"/>
            </a:solidFill>
            <a:prstDash val="solid"/>
            <a:miter/>
            <a:headEnd type="none" w="med" len="med"/>
            <a:tailEnd type="none" w="med" len="med"/>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186055" lvl="0" indent="-186055">
              <a:buClr>
                <a:schemeClr val="tx1"/>
              </a:buClr>
              <a:buBlip>
                <a:blip r:embed="rId1"/>
              </a:buBlip>
            </a:pPr>
            <a:r>
              <a:rPr lang="zh-CN" altLang="en-US" sz="2200" b="1" dirty="0">
                <a:latin typeface="楷体_GB2312" pitchFamily="49" charset="-122"/>
                <a:ea typeface="楷体_GB2312" pitchFamily="49" charset="-122"/>
              </a:rPr>
              <a:t>　混凝土体积构成</a:t>
            </a:r>
            <a:endParaRPr lang="zh-CN" altLang="en-US" sz="2200" b="1" dirty="0">
              <a:latin typeface="楷体_GB2312" pitchFamily="49" charset="-122"/>
              <a:ea typeface="楷体_GB2312" pitchFamily="49" charset="-122"/>
            </a:endParaRPr>
          </a:p>
          <a:p>
            <a:pPr marL="608330" lvl="1" indent="-243205">
              <a:buNone/>
            </a:pPr>
            <a:r>
              <a:rPr lang="zh-CN" altLang="en-US" b="1" dirty="0">
                <a:latin typeface="楷体_GB2312" pitchFamily="49" charset="-122"/>
                <a:ea typeface="楷体_GB2312" pitchFamily="49" charset="-122"/>
              </a:rPr>
              <a:t>水泥石</a:t>
            </a:r>
            <a:r>
              <a:rPr lang="en-US" altLang="zh-CN" b="1">
                <a:latin typeface="楷体_GB2312" pitchFamily="49" charset="-122"/>
                <a:ea typeface="楷体_GB2312" pitchFamily="49" charset="-122"/>
              </a:rPr>
              <a:t>——25</a:t>
            </a:r>
            <a:r>
              <a:rPr lang="zh-CN" altLang="en-US" b="1" dirty="0">
                <a:latin typeface="楷体_GB2312" pitchFamily="49" charset="-122"/>
                <a:ea typeface="楷体_GB2312" pitchFamily="49" charset="-122"/>
              </a:rPr>
              <a:t>％左右；</a:t>
            </a:r>
            <a:endParaRPr lang="zh-CN" altLang="en-US" b="1" dirty="0">
              <a:latin typeface="楷体_GB2312" pitchFamily="49" charset="-122"/>
              <a:ea typeface="楷体_GB2312" pitchFamily="49" charset="-122"/>
            </a:endParaRPr>
          </a:p>
          <a:p>
            <a:pPr marL="608330" lvl="1" indent="-243205">
              <a:buNone/>
            </a:pPr>
            <a:r>
              <a:rPr lang="zh-CN" altLang="en-US" b="1" dirty="0">
                <a:latin typeface="楷体_GB2312" pitchFamily="49" charset="-122"/>
                <a:ea typeface="楷体_GB2312" pitchFamily="49" charset="-122"/>
              </a:rPr>
              <a:t>砂和石子</a:t>
            </a:r>
            <a:r>
              <a:rPr lang="en-US" altLang="en-US" b="1">
                <a:latin typeface="楷体_GB2312" pitchFamily="49" charset="-122"/>
                <a:ea typeface="楷体_GB2312" pitchFamily="49" charset="-122"/>
              </a:rPr>
              <a:t>——</a:t>
            </a:r>
            <a:r>
              <a:rPr lang="en-US" altLang="zh-CN" b="1">
                <a:latin typeface="楷体_GB2312" pitchFamily="49" charset="-122"/>
                <a:ea typeface="楷体_GB2312" pitchFamily="49" charset="-122"/>
              </a:rPr>
              <a:t>70</a:t>
            </a:r>
            <a:r>
              <a:rPr lang="zh-CN" altLang="en-US" b="1" dirty="0">
                <a:latin typeface="楷体_GB2312" pitchFamily="49" charset="-122"/>
                <a:ea typeface="楷体_GB2312" pitchFamily="49" charset="-122"/>
              </a:rPr>
              <a:t>％以上；</a:t>
            </a:r>
            <a:endParaRPr lang="zh-CN" altLang="en-US" b="1" dirty="0">
              <a:latin typeface="楷体_GB2312" pitchFamily="49" charset="-122"/>
              <a:ea typeface="楷体_GB2312" pitchFamily="49" charset="-122"/>
            </a:endParaRPr>
          </a:p>
          <a:p>
            <a:pPr marL="608330" lvl="1" indent="-243205">
              <a:buNone/>
            </a:pPr>
            <a:r>
              <a:rPr lang="zh-CN" altLang="en-US" b="1" dirty="0">
                <a:latin typeface="楷体_GB2312" pitchFamily="49" charset="-122"/>
                <a:ea typeface="楷体_GB2312" pitchFamily="49" charset="-122"/>
              </a:rPr>
              <a:t>孔隙和自由水</a:t>
            </a:r>
            <a:r>
              <a:rPr lang="en-US" altLang="en-US" b="1">
                <a:latin typeface="楷体_GB2312" pitchFamily="49" charset="-122"/>
                <a:ea typeface="楷体_GB2312" pitchFamily="49" charset="-122"/>
              </a:rPr>
              <a:t>——</a:t>
            </a:r>
            <a:r>
              <a:rPr lang="en-US" altLang="zh-CN" b="1">
                <a:latin typeface="楷体_GB2312" pitchFamily="49" charset="-122"/>
                <a:ea typeface="楷体_GB2312" pitchFamily="49" charset="-122"/>
              </a:rPr>
              <a:t>1</a:t>
            </a:r>
            <a:r>
              <a:rPr lang="zh-CN" altLang="en-US" b="1" dirty="0">
                <a:latin typeface="楷体_GB2312" pitchFamily="49" charset="-122"/>
                <a:ea typeface="楷体_GB2312" pitchFamily="49" charset="-122"/>
              </a:rPr>
              <a:t>％～</a:t>
            </a:r>
            <a:r>
              <a:rPr lang="en-US" altLang="zh-CN" b="1">
                <a:latin typeface="楷体_GB2312" pitchFamily="49" charset="-122"/>
                <a:ea typeface="楷体_GB2312" pitchFamily="49" charset="-122"/>
              </a:rPr>
              <a:t>5%</a:t>
            </a:r>
            <a:r>
              <a:rPr lang="zh-CN" altLang="en-US" b="1" dirty="0">
                <a:latin typeface="楷体_GB2312" pitchFamily="49" charset="-122"/>
                <a:ea typeface="楷体_GB2312" pitchFamily="49" charset="-122"/>
              </a:rPr>
              <a:t>。 </a:t>
            </a:r>
            <a:endParaRPr lang="zh-CN" altLang="en-US" b="1" dirty="0">
              <a:latin typeface="楷体_GB2312" pitchFamily="49" charset="-122"/>
              <a:ea typeface="楷体_GB2312" pitchFamily="49" charset="-122"/>
            </a:endParaRPr>
          </a:p>
        </p:txBody>
      </p:sp>
      <p:sp>
        <p:nvSpPr>
          <p:cNvPr id="97418" name="圆角矩形标注 97417"/>
          <p:cNvSpPr/>
          <p:nvPr/>
        </p:nvSpPr>
        <p:spPr>
          <a:xfrm>
            <a:off x="4511675" y="2636838"/>
            <a:ext cx="1655763" cy="1008062"/>
          </a:xfrm>
          <a:prstGeom prst="wedgeRoundRectCallout">
            <a:avLst>
              <a:gd name="adj1" fmla="val 127852"/>
              <a:gd name="adj2" fmla="val 52833"/>
              <a:gd name="adj3" fmla="val 16667"/>
            </a:avLst>
          </a:prstGeom>
          <a:solidFill>
            <a:schemeClr val="accent1">
              <a:alpha val="0"/>
            </a:schemeClr>
          </a:solidFill>
          <a:ln w="38100" cap="flat" cmpd="sng">
            <a:solidFill>
              <a:srgbClr val="FF0000"/>
            </a:solidFill>
            <a:prstDash val="solid"/>
            <a:miter/>
            <a:headEnd type="none" w="med" len="med"/>
            <a:tailEnd type="none" w="med" len="med"/>
          </a:ln>
        </p:spPr>
        <p:txBody>
          <a:bodyPr/>
          <a:lstStyle/>
          <a:p>
            <a:pPr lvl="0" algn="ctr"/>
            <a:r>
              <a:rPr lang="zh-CN" altLang="en-US" sz="2400" dirty="0">
                <a:latin typeface="Tahoma" panose="020B0604030504040204" pitchFamily="34" charset="0"/>
                <a:ea typeface="隶书" panose="02010509060101010101" pitchFamily="49" charset="-122"/>
              </a:rPr>
              <a:t>外加剂、混合材料</a:t>
            </a:r>
            <a:endParaRPr lang="zh-CN" altLang="en-US" sz="2400" dirty="0">
              <a:latin typeface="Tahoma" panose="020B0604030504040204" pitchFamily="34" charset="0"/>
              <a:ea typeface="隶书" panose="02010509060101010101" pitchFamily="49" charset="-122"/>
            </a:endParaRPr>
          </a:p>
        </p:txBody>
      </p:sp>
    </p:spTree>
  </p:cSld>
  <p:clrMapOvr>
    <a:masterClrMapping/>
  </p:clrMapOvr>
  <p:transition spd="slow">
    <p:blinds dir="vert"/>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7283"/>
                                        </p:tgtEl>
                                        <p:attrNameLst>
                                          <p:attrName>style.visibility</p:attrName>
                                        </p:attrNameLst>
                                      </p:cBhvr>
                                      <p:to>
                                        <p:strVal val="visible"/>
                                      </p:to>
                                    </p:set>
                                    <p:animEffect transition="in" filter="fade">
                                      <p:cBhvr>
                                        <p:cTn id="7" dur="2000"/>
                                        <p:tgtEl>
                                          <p:spTgt spid="9728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74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74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7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12" grpId="0" bldLvl="0" animBg="1"/>
      <p:bldP spid="97413" grpId="0" bldLvl="0" animBg="1"/>
      <p:bldP spid="97414"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文本占位符 135169"/>
          <p:cNvSpPr>
            <a:spLocks noGrp="1"/>
          </p:cNvSpPr>
          <p:nvPr>
            <p:ph type="body" sz="half" idx="1"/>
          </p:nvPr>
        </p:nvSpPr>
        <p:spPr>
          <a:xfrm>
            <a:off x="548005" y="737870"/>
            <a:ext cx="7437438" cy="801688"/>
          </a:xfrm>
        </p:spPr>
        <p:txBody>
          <a:bodyPr/>
          <a:lstStyle/>
          <a:p>
            <a:pPr marL="812800" indent="-812800">
              <a:buClr>
                <a:schemeClr val="tx1"/>
              </a:buClr>
              <a:buBlip>
                <a:blip r:embed="rId1"/>
              </a:buBlip>
            </a:pPr>
            <a:r>
              <a:rPr lang="zh-CN" altLang="en-US" sz="2600" b="1" kern="1200" dirty="0">
                <a:latin typeface="楷体_GB2312" pitchFamily="49" charset="-122"/>
                <a:ea typeface="楷体_GB2312" pitchFamily="49" charset="-122"/>
              </a:rPr>
              <a:t>粗细程度的评定：</a:t>
            </a:r>
            <a:endParaRPr lang="zh-CN" altLang="en-US" sz="2600" b="1" kern="1200" dirty="0">
              <a:latin typeface="楷体_GB2312" pitchFamily="49" charset="-122"/>
              <a:ea typeface="楷体_GB2312" pitchFamily="49" charset="-122"/>
            </a:endParaRPr>
          </a:p>
        </p:txBody>
      </p:sp>
      <p:pic>
        <p:nvPicPr>
          <p:cNvPr id="135173" name="图片 135172" descr="JX"/>
          <p:cNvPicPr>
            <a:picLocks noChangeAspect="1"/>
          </p:cNvPicPr>
          <p:nvPr/>
        </p:nvPicPr>
        <p:blipFill>
          <a:blip r:embed="rId2">
            <a:clrChange>
              <a:clrFrom>
                <a:srgbClr val="A70101"/>
              </a:clrFrom>
              <a:clrTo>
                <a:srgbClr val="A70101">
                  <a:alpha val="0"/>
                </a:srgbClr>
              </a:clrTo>
            </a:clrChange>
          </a:blip>
          <a:stretch>
            <a:fillRect/>
          </a:stretch>
        </p:blipFill>
        <p:spPr>
          <a:xfrm>
            <a:off x="9480550" y="5767388"/>
            <a:ext cx="1331913" cy="1216025"/>
          </a:xfrm>
          <a:prstGeom prst="rect">
            <a:avLst/>
          </a:prstGeom>
          <a:noFill/>
          <a:ln w="9525">
            <a:noFill/>
          </a:ln>
        </p:spPr>
      </p:pic>
      <p:sp>
        <p:nvSpPr>
          <p:cNvPr id="135174" name="矩形 135173"/>
          <p:cNvSpPr/>
          <p:nvPr/>
        </p:nvSpPr>
        <p:spPr>
          <a:xfrm>
            <a:off x="1257618" y="1539558"/>
            <a:ext cx="7537450" cy="8636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812800" lvl="0" indent="-812800">
              <a:buNone/>
            </a:pPr>
            <a:r>
              <a:rPr lang="zh-CN" altLang="en-US" b="1" dirty="0">
                <a:ea typeface="楷体_GB2312" pitchFamily="49" charset="-122"/>
              </a:rPr>
              <a:t>计算细度模数</a:t>
            </a:r>
            <a:r>
              <a:rPr lang="zh-CN" altLang="en-US" sz="2200" dirty="0"/>
              <a:t> </a:t>
            </a:r>
            <a:endParaRPr lang="zh-CN" altLang="en-US" sz="2200" dirty="0"/>
          </a:p>
          <a:p>
            <a:pPr marL="812800" lvl="0" indent="-812800">
              <a:buNone/>
            </a:pPr>
            <a:endParaRPr lang="zh-CN" altLang="en-US" sz="2200" dirty="0"/>
          </a:p>
          <a:p>
            <a:pPr marL="812800" lvl="0" indent="-812800">
              <a:buNone/>
            </a:pPr>
            <a:endParaRPr lang="zh-CN" altLang="en-US" sz="2200" dirty="0"/>
          </a:p>
          <a:p>
            <a:pPr marL="812800" lvl="0" indent="-812800">
              <a:buNone/>
            </a:pPr>
            <a:endParaRPr lang="zh-CN" altLang="en-US" sz="2200" dirty="0"/>
          </a:p>
          <a:p>
            <a:pPr marL="812800" lvl="0" indent="-812800">
              <a:buNone/>
            </a:pPr>
            <a:endParaRPr lang="zh-CN" altLang="en-US" sz="2200" dirty="0"/>
          </a:p>
          <a:p>
            <a:pPr marL="812800" lvl="0" indent="-812800">
              <a:buNone/>
            </a:pPr>
            <a:endParaRPr lang="zh-CN" altLang="en-US" sz="2200" dirty="0"/>
          </a:p>
          <a:p>
            <a:pPr marL="812800" lvl="0" indent="-812800">
              <a:buNone/>
            </a:pPr>
            <a:endParaRPr lang="zh-CN" altLang="en-US" sz="2200" dirty="0"/>
          </a:p>
          <a:p>
            <a:pPr marL="812800" lvl="0" indent="-812800">
              <a:buNone/>
            </a:pPr>
            <a:endParaRPr lang="zh-CN" altLang="en-US" sz="2200" b="1">
              <a:latin typeface="楷体_GB2312" pitchFamily="49" charset="-122"/>
              <a:ea typeface="楷体_GB2312" pitchFamily="49" charset="-122"/>
            </a:endParaRPr>
          </a:p>
        </p:txBody>
      </p:sp>
      <p:graphicFrame>
        <p:nvGraphicFramePr>
          <p:cNvPr id="2" name="Object 3"/>
          <p:cNvGraphicFramePr/>
          <p:nvPr/>
        </p:nvGraphicFramePr>
        <p:xfrm>
          <a:off x="1257935" y="3752215"/>
          <a:ext cx="8082280" cy="1520825"/>
        </p:xfrm>
        <a:graphic>
          <a:graphicData uri="http://schemas.openxmlformats.org/presentationml/2006/ole">
            <mc:AlternateContent xmlns:mc="http://schemas.openxmlformats.org/markup-compatibility/2006">
              <mc:Choice xmlns:v="urn:schemas-microsoft-com:vml" Requires="v">
                <p:oleObj spid="_x0000_s3108" name="" r:id="rId3" imgW="0" imgH="0" progId="Equation.3">
                  <p:embed/>
                </p:oleObj>
              </mc:Choice>
              <mc:Fallback>
                <p:oleObj name="" r:id="rId3" imgW="0" imgH="0" progId="Equation.3">
                  <p:embed/>
                  <p:pic>
                    <p:nvPicPr>
                      <p:cNvPr id="0" name="图片 2"/>
                      <p:cNvPicPr/>
                      <p:nvPr/>
                    </p:nvPicPr>
                    <p:blipFill>
                      <a:blip r:embed="rId2"/>
                      <a:stretch>
                        <a:fillRect/>
                      </a:stretch>
                    </p:blipFill>
                    <p:spPr>
                      <a:xfrm>
                        <a:off x="1257935" y="3752215"/>
                        <a:ext cx="8082280" cy="1520825"/>
                      </a:xfrm>
                      <a:prstGeom prst="rect">
                        <a:avLst/>
                      </a:prstGeom>
                      <a:solidFill>
                        <a:srgbClr val="808000">
                          <a:alpha val="82001"/>
                        </a:srgbClr>
                      </a:solidFill>
                      <a:ln w="38100">
                        <a:miter/>
                      </a:ln>
                      <a:effectLst>
                        <a:outerShdw dist="107763" dir="2699999" algn="ctr" rotWithShape="0">
                          <a:srgbClr val="808080">
                            <a:alpha val="50000"/>
                          </a:srgbClr>
                        </a:outerShdw>
                      </a:effectLst>
                    </p:spPr>
                  </p:pic>
                </p:oleObj>
              </mc:Fallback>
            </mc:AlternateContent>
          </a:graphicData>
        </a:graphic>
      </p:graphicFrame>
      <p:sp>
        <p:nvSpPr>
          <p:cNvPr id="4" name="文本框 3"/>
          <p:cNvSpPr txBox="1"/>
          <p:nvPr/>
        </p:nvSpPr>
        <p:spPr>
          <a:xfrm>
            <a:off x="1715135" y="5502275"/>
            <a:ext cx="4916805" cy="798830"/>
          </a:xfrm>
          <a:prstGeom prst="rect">
            <a:avLst/>
          </a:prstGeom>
          <a:noFill/>
        </p:spPr>
        <p:txBody>
          <a:bodyPr wrap="square" rtlCol="0" anchor="t">
            <a:spAutoFit/>
          </a:bodyPr>
          <a:p>
            <a:pPr marL="812800" lvl="0" indent="-812800">
              <a:buNone/>
            </a:pPr>
            <a:endParaRPr lang="zh-CN" altLang="en-US" dirty="0"/>
          </a:p>
          <a:p>
            <a:pPr marL="812800" lvl="0" indent="-812800">
              <a:buNone/>
            </a:pPr>
            <a:r>
              <a:rPr lang="zh-CN" altLang="en-US" sz="2800" b="1" dirty="0">
                <a:latin typeface="楷体_GB2312" pitchFamily="49" charset="-122"/>
                <a:ea typeface="楷体_GB2312" pitchFamily="49" charset="-122"/>
                <a:sym typeface="+mn-ea"/>
              </a:rPr>
              <a:t>注意：    在计算时不带 ％。</a:t>
            </a:r>
            <a:endParaRPr lang="zh-CN" altLang="en-US" sz="2800"/>
          </a:p>
        </p:txBody>
      </p:sp>
      <p:graphicFrame>
        <p:nvGraphicFramePr>
          <p:cNvPr id="5" name="内容占位符 4">
            <a:hlinkClick r:id="" action="ppaction://ole?verb="/>
          </p:cNvPr>
          <p:cNvGraphicFramePr>
            <a:graphicFrameLocks noChangeAspect="1"/>
          </p:cNvGraphicFramePr>
          <p:nvPr>
            <p:ph sz="quarter" idx="2"/>
          </p:nvPr>
        </p:nvGraphicFramePr>
        <p:xfrm>
          <a:off x="2877820" y="5626100"/>
          <a:ext cx="660400" cy="914400"/>
        </p:xfrm>
        <a:graphic>
          <a:graphicData uri="http://schemas.openxmlformats.org/presentationml/2006/ole">
            <mc:AlternateContent xmlns:mc="http://schemas.openxmlformats.org/markup-compatibility/2006">
              <mc:Choice xmlns:v="urn:schemas-microsoft-com:vml" Requires="v">
                <p:oleObj spid="_x0000_s1025" name="" r:id="rId4" imgW="0" imgH="0" progId="Equation.KSEE3">
                  <p:embed/>
                </p:oleObj>
              </mc:Choice>
              <mc:Fallback>
                <p:oleObj name="" r:id="rId4" imgW="0" imgH="0" progId="Equation.KSEE3">
                  <p:embed/>
                  <p:pic>
                    <p:nvPicPr>
                      <p:cNvPr id="0" name="图片 1024"/>
                      <p:cNvPicPr/>
                      <p:nvPr/>
                    </p:nvPicPr>
                    <p:blipFill>
                      <a:blip r:embed="rId2"/>
                      <a:stretch>
                        <a:fillRect/>
                      </a:stretch>
                    </p:blipFill>
                    <p:spPr>
                      <a:xfrm>
                        <a:off x="2877820" y="5626100"/>
                        <a:ext cx="660400" cy="914400"/>
                      </a:xfrm>
                      <a:prstGeom prst="rect">
                        <a:avLst/>
                      </a:prstGeom>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nodeType="clickEffect">
                                  <p:stCondLst>
                                    <p:cond delay="0"/>
                                  </p:stCondLst>
                                  <p:childTnLst>
                                    <p:anim calcmode="lin" valueType="num">
                                      <p:cBhvr additive="base">
                                        <p:cTn id="12" dur="500"/>
                                        <p:tgtEl>
                                          <p:spTgt spid="2"/>
                                        </p:tgtEl>
                                        <p:attrNameLst>
                                          <p:attrName>ppt_x</p:attrName>
                                        </p:attrNameLst>
                                      </p:cBhvr>
                                      <p:tavLst>
                                        <p:tav tm="0">
                                          <p:val>
                                            <p:strVal val="ppt_x"/>
                                          </p:val>
                                        </p:tav>
                                        <p:tav tm="100000">
                                          <p:val>
                                            <p:strVal val="1+ppt_w/2"/>
                                          </p:val>
                                        </p:tav>
                                      </p:tavLst>
                                    </p:anim>
                                    <p:anim calcmode="lin" valueType="num">
                                      <p:cBhvr additive="base">
                                        <p:cTn id="13" dur="500"/>
                                        <p:tgtEl>
                                          <p:spTgt spid="2"/>
                                        </p:tgtEl>
                                        <p:attrNameLst>
                                          <p:attrName>ppt_y</p:attrName>
                                        </p:attrNameLst>
                                      </p:cBhvr>
                                      <p:tavLst>
                                        <p:tav tm="0">
                                          <p:val>
                                            <p:strVal val="ppt_y"/>
                                          </p:val>
                                        </p:tav>
                                        <p:tav tm="100000">
                                          <p:val>
                                            <p:strVal val="ppt_y"/>
                                          </p:val>
                                        </p:tav>
                                      </p:tavLst>
                                    </p:anim>
                                    <p:set>
                                      <p:cBhvr>
                                        <p:cTn id="14"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1981200" y="1600200"/>
          <a:ext cx="8002588" cy="4530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34173" name="矩形 134172"/>
          <p:cNvSpPr/>
          <p:nvPr/>
        </p:nvSpPr>
        <p:spPr>
          <a:xfrm>
            <a:off x="2566988" y="908050"/>
            <a:ext cx="2233612" cy="576263"/>
          </a:xfrm>
          <a:prstGeom prst="rect">
            <a:avLst/>
          </a:prstGeom>
          <a:solidFill>
            <a:srgbClr val="00CCFF"/>
          </a:solidFill>
          <a:ln w="9525">
            <a:noFill/>
          </a:ln>
        </p:spPr>
        <p:txBody>
          <a:bodyPr wrap="none" anchor="ctr"/>
          <a:lstStyle/>
          <a:p>
            <a:pPr lvl="0" algn="ctr"/>
            <a:r>
              <a:rPr lang="zh-CN" altLang="en-US" sz="2800" b="1" dirty="0">
                <a:latin typeface="楷体_GB2312" pitchFamily="49" charset="-122"/>
                <a:ea typeface="楷体_GB2312" pitchFamily="49" charset="-122"/>
              </a:rPr>
              <a:t>评定标准：</a:t>
            </a:r>
            <a:endParaRPr lang="zh-CN" altLang="en-US" sz="28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文本占位符 141313"/>
          <p:cNvSpPr>
            <a:spLocks noGrp="1"/>
          </p:cNvSpPr>
          <p:nvPr>
            <p:ph type="body" sz="half" idx="1"/>
          </p:nvPr>
        </p:nvSpPr>
        <p:spPr>
          <a:xfrm>
            <a:off x="1157923" y="993140"/>
            <a:ext cx="7680325" cy="2306638"/>
          </a:xfrm>
        </p:spPr>
        <p:txBody>
          <a:bodyPr/>
          <a:lstStyle/>
          <a:p>
            <a:pPr marL="812800" indent="-812800" algn="just">
              <a:lnSpc>
                <a:spcPct val="200000"/>
              </a:lnSpc>
              <a:buClr>
                <a:schemeClr val="tx1"/>
              </a:buClr>
              <a:buBlip>
                <a:blip r:embed="rId1"/>
              </a:buBlip>
            </a:pPr>
            <a:r>
              <a:rPr lang="zh-CN" altLang="en-US" sz="2600" b="1" kern="1200" dirty="0">
                <a:latin typeface="楷体_GB2312" pitchFamily="49" charset="-122"/>
                <a:ea typeface="楷体_GB2312" pitchFamily="49" charset="-122"/>
              </a:rPr>
              <a:t>颗粒级配的评定：</a:t>
            </a:r>
            <a:endParaRPr lang="zh-CN" altLang="en-US" sz="2600" b="1" kern="1200" dirty="0">
              <a:latin typeface="楷体_GB2312" pitchFamily="49" charset="-122"/>
              <a:ea typeface="楷体_GB2312" pitchFamily="49" charset="-122"/>
            </a:endParaRPr>
          </a:p>
          <a:p>
            <a:pPr marL="812800" indent="-812800">
              <a:lnSpc>
                <a:spcPct val="200000"/>
              </a:lnSpc>
              <a:buNone/>
            </a:pPr>
            <a:r>
              <a:rPr lang="zh-CN" altLang="en-US" sz="2600" b="1" kern="1200" dirty="0">
                <a:latin typeface="楷体_GB2312" pitchFamily="49" charset="-122"/>
                <a:ea typeface="楷体_GB2312" pitchFamily="49" charset="-122"/>
              </a:rPr>
              <a:t>方法一：用级配区评定；</a:t>
            </a:r>
            <a:endParaRPr lang="zh-CN" altLang="en-US" sz="2600" b="1" kern="1200" dirty="0">
              <a:latin typeface="楷体_GB2312" pitchFamily="49" charset="-122"/>
              <a:ea typeface="楷体_GB2312" pitchFamily="49" charset="-122"/>
            </a:endParaRPr>
          </a:p>
          <a:p>
            <a:pPr marL="812800" indent="-812800">
              <a:lnSpc>
                <a:spcPct val="200000"/>
              </a:lnSpc>
              <a:buNone/>
            </a:pPr>
            <a:r>
              <a:rPr lang="zh-CN" altLang="en-US" sz="2600" b="1" kern="1200" dirty="0">
                <a:latin typeface="楷体_GB2312" pitchFamily="49" charset="-122"/>
                <a:ea typeface="楷体_GB2312" pitchFamily="49" charset="-122"/>
              </a:rPr>
              <a:t>方法二：用级配曲线评定</a:t>
            </a:r>
            <a:r>
              <a:rPr lang="zh-CN" altLang="en-US" sz="3500" kern="1200" dirty="0"/>
              <a:t>。</a:t>
            </a:r>
            <a:endParaRPr lang="zh-CN" altLang="en-US" sz="3500" kern="1200" dirty="0"/>
          </a:p>
        </p:txBody>
      </p:sp>
      <p:pic>
        <p:nvPicPr>
          <p:cNvPr id="141316" name="图片 141315" descr="JX"/>
          <p:cNvPicPr>
            <a:picLocks noChangeAspect="1"/>
          </p:cNvPicPr>
          <p:nvPr/>
        </p:nvPicPr>
        <p:blipFill>
          <a:blip r:embed="rId2">
            <a:clrChange>
              <a:clrFrom>
                <a:srgbClr val="A70101"/>
              </a:clrFrom>
              <a:clrTo>
                <a:srgbClr val="A70101">
                  <a:alpha val="0"/>
                </a:srgbClr>
              </a:clrTo>
            </a:clrChange>
          </a:blip>
          <a:stretch>
            <a:fillRect/>
          </a:stretch>
        </p:blipFill>
        <p:spPr>
          <a:xfrm>
            <a:off x="9480550" y="5767388"/>
            <a:ext cx="1331913" cy="1216025"/>
          </a:xfrm>
          <a:prstGeom prst="rect">
            <a:avLst/>
          </a:prstGeom>
          <a:noFill/>
          <a:ln w="9525">
            <a:noFill/>
          </a:ln>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lt">
                                    <p:tmPct val="0"/>
                                  </p:iterate>
                                  <p:childTnLst>
                                    <p:set>
                                      <p:cBhvr>
                                        <p:cTn id="6" dur="1" fill="hold">
                                          <p:stCondLst>
                                            <p:cond delay="0"/>
                                          </p:stCondLst>
                                        </p:cTn>
                                        <p:tgtEl>
                                          <p:spTgt spid="141314">
                                            <p:txEl>
                                              <p:pRg st="1" end="1"/>
                                            </p:txEl>
                                          </p:spTgt>
                                        </p:tgtEl>
                                        <p:attrNameLst>
                                          <p:attrName>style.visibility</p:attrName>
                                        </p:attrNameLst>
                                      </p:cBhvr>
                                      <p:to>
                                        <p:strVal val="visible"/>
                                      </p:to>
                                    </p:set>
                                    <p:anim calcmode="lin" valueType="num">
                                      <p:cBhvr additive="base">
                                        <p:cTn id="7" dur="1000" fill="hold"/>
                                        <p:tgtEl>
                                          <p:spTgt spid="141314">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4131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41314">
                                            <p:txEl>
                                              <p:pRg st="2" end="2"/>
                                            </p:txEl>
                                          </p:spTgt>
                                        </p:tgtEl>
                                        <p:attrNameLst>
                                          <p:attrName>style.visibility</p:attrName>
                                        </p:attrNameLst>
                                      </p:cBhvr>
                                      <p:to>
                                        <p:strVal val="visible"/>
                                      </p:to>
                                    </p:set>
                                    <p:anim calcmode="lin" valueType="num">
                                      <p:cBhvr additive="base">
                                        <p:cTn id="13" dur="1000" fill="hold"/>
                                        <p:tgtEl>
                                          <p:spTgt spid="141314">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4131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417" name="表格 143416"/>
          <p:cNvGraphicFramePr/>
          <p:nvPr/>
        </p:nvGraphicFramePr>
        <p:xfrm>
          <a:off x="1703388" y="1844675"/>
          <a:ext cx="6265545" cy="3185160"/>
        </p:xfrm>
        <a:graphic>
          <a:graphicData uri="http://schemas.openxmlformats.org/drawingml/2006/table">
            <a:tbl>
              <a:tblPr/>
              <a:tblGrid>
                <a:gridCol w="1657350"/>
                <a:gridCol w="1584325"/>
                <a:gridCol w="1440180"/>
                <a:gridCol w="1583690"/>
              </a:tblGrid>
              <a:tr h="39814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000" b="1" dirty="0">
                          <a:latin typeface="楷体_GB2312" pitchFamily="49" charset="-122"/>
                          <a:ea typeface="楷体_GB2312" pitchFamily="49" charset="-122"/>
                        </a:rPr>
                        <a:t>筛孔尺寸</a:t>
                      </a:r>
                      <a:endParaRPr lang="zh-CN" altLang="en-US" sz="2000" b="1" dirty="0">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1</a:t>
                      </a:r>
                      <a:r>
                        <a:rPr lang="zh-CN" altLang="en-US" sz="2000" b="1" dirty="0">
                          <a:latin typeface="楷体_GB2312" pitchFamily="49" charset="-122"/>
                          <a:ea typeface="楷体_GB2312" pitchFamily="49" charset="-122"/>
                        </a:rPr>
                        <a:t>区</a:t>
                      </a:r>
                      <a:endParaRPr lang="zh-CN" altLang="en-US" sz="20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2</a:t>
                      </a:r>
                      <a:r>
                        <a:rPr lang="zh-CN" altLang="en-US" sz="2000" b="1" dirty="0">
                          <a:latin typeface="楷体_GB2312" pitchFamily="49" charset="-122"/>
                          <a:ea typeface="楷体_GB2312" pitchFamily="49" charset="-122"/>
                        </a:rPr>
                        <a:t>区</a:t>
                      </a:r>
                      <a:endParaRPr lang="zh-CN" altLang="en-US" sz="20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3</a:t>
                      </a:r>
                      <a:r>
                        <a:rPr lang="zh-CN" altLang="en-US" sz="2000" b="1" dirty="0">
                          <a:latin typeface="楷体_GB2312" pitchFamily="49" charset="-122"/>
                          <a:ea typeface="楷体_GB2312" pitchFamily="49" charset="-122"/>
                        </a:rPr>
                        <a:t>区</a:t>
                      </a:r>
                      <a:endParaRPr lang="zh-CN" altLang="en-US" sz="20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000" b="1" dirty="0">
                          <a:latin typeface="楷体_GB2312" pitchFamily="49" charset="-122"/>
                          <a:ea typeface="楷体_GB2312" pitchFamily="49" charset="-122"/>
                        </a:rPr>
                        <a:t>累计筛余百分率（％）</a:t>
                      </a:r>
                      <a:endParaRPr lang="zh-CN" altLang="en-US" sz="20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4.75mm</a:t>
                      </a:r>
                      <a:endParaRPr lang="en-US" altLang="zh-CN" sz="2000">
                        <a:solidFill>
                          <a:srgbClr val="FF3300"/>
                        </a:solidFill>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10~0</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10~0</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10~0</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2.36mm</a:t>
                      </a:r>
                      <a:endParaRPr lang="en-US" altLang="zh-CN" sz="200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35~5</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25~0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15~0</a:t>
                      </a:r>
                      <a:endParaRPr lang="en-US" altLang="zh-CN" sz="20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1.18mm</a:t>
                      </a:r>
                      <a:endParaRPr lang="en-US" altLang="zh-CN" sz="200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65~35</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50~10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25~0</a:t>
                      </a:r>
                      <a:endParaRPr lang="en-US" altLang="zh-CN" sz="20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600μm</a:t>
                      </a:r>
                      <a:endParaRPr lang="en-US" altLang="zh-CN" sz="2000">
                        <a:solidFill>
                          <a:srgbClr val="FF3300"/>
                        </a:solidFill>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85~71</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70~41</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solidFill>
                            <a:srgbClr val="FF3300"/>
                          </a:solidFill>
                        </a:rPr>
                        <a:t>40~16</a:t>
                      </a:r>
                      <a:endParaRPr lang="en-US" altLang="zh-CN" sz="2000">
                        <a:solidFill>
                          <a:srgbClr val="FF3300"/>
                        </a:solidFill>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300μm</a:t>
                      </a:r>
                      <a:endParaRPr lang="en-US" altLang="zh-CN" sz="200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95~80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92~70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85~55</a:t>
                      </a:r>
                      <a:endParaRPr lang="en-US" altLang="zh-CN" sz="20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981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150μm</a:t>
                      </a:r>
                      <a:endParaRPr lang="en-US" altLang="zh-CN" sz="2000"/>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100~90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100~90</a:t>
                      </a:r>
                      <a:endParaRPr lang="en-US" altLang="zh-CN" sz="20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a:t>100~90</a:t>
                      </a:r>
                      <a:endParaRPr lang="en-US" altLang="zh-CN" sz="20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43413" name="文本占位符 143412"/>
          <p:cNvSpPr>
            <a:spLocks noGrp="1"/>
          </p:cNvSpPr>
          <p:nvPr>
            <p:ph type="body" sz="half" idx="1"/>
          </p:nvPr>
        </p:nvSpPr>
        <p:spPr>
          <a:xfrm>
            <a:off x="1919288" y="836613"/>
            <a:ext cx="7680325" cy="720725"/>
          </a:xfrm>
        </p:spPr>
        <p:txBody>
          <a:bodyPr/>
          <a:lstStyle/>
          <a:p>
            <a:pPr marL="812800" indent="-812800"/>
            <a:r>
              <a:rPr lang="zh-CN" altLang="en-US" sz="2600" b="1" kern="1200" dirty="0">
                <a:ea typeface="楷体_GB2312" pitchFamily="49" charset="-122"/>
              </a:rPr>
              <a:t>方法一：用级配区评定</a:t>
            </a:r>
            <a:endParaRPr lang="zh-CN" altLang="en-US" sz="2600" b="1" kern="1200" dirty="0">
              <a:ea typeface="楷体_GB2312" pitchFamily="49" charset="-122"/>
            </a:endParaRPr>
          </a:p>
        </p:txBody>
      </p:sp>
      <p:sp>
        <p:nvSpPr>
          <p:cNvPr id="143414" name="矩形 143413"/>
          <p:cNvSpPr/>
          <p:nvPr/>
        </p:nvSpPr>
        <p:spPr>
          <a:xfrm>
            <a:off x="2495550" y="1370648"/>
            <a:ext cx="4752975" cy="398780"/>
          </a:xfrm>
          <a:prstGeom prst="rect">
            <a:avLst/>
          </a:prstGeom>
          <a:noFill/>
          <a:ln w="9525">
            <a:noFill/>
          </a:ln>
        </p:spPr>
        <p:txBody>
          <a:bodyPr anchor="ctr">
            <a:spAutoFit/>
          </a:bodyPr>
          <a:lstStyle/>
          <a:p>
            <a:pPr lvl="0">
              <a:buClr>
                <a:srgbClr val="000000"/>
              </a:buClr>
            </a:pPr>
            <a:r>
              <a:rPr lang="zh-CN" altLang="en-US" sz="2000" b="1" dirty="0">
                <a:latin typeface="楷体_GB2312" pitchFamily="49" charset="-122"/>
                <a:ea typeface="楷体_GB2312" pitchFamily="49" charset="-122"/>
              </a:rPr>
              <a:t>砂的颗粒级配</a:t>
            </a:r>
            <a:r>
              <a:rPr lang="zh-CN" altLang="en-US" b="1" dirty="0">
                <a:latin typeface="Arial" panose="020B0604020202020204" pitchFamily="34" charset="0"/>
                <a:ea typeface="宋体" panose="02010600030101010101" pitchFamily="2" charset="-122"/>
              </a:rPr>
              <a:t>（</a:t>
            </a:r>
            <a:r>
              <a:rPr lang="en-US" altLang="zh-CN" b="1">
                <a:latin typeface="Arial" panose="020B0604020202020204" pitchFamily="34" charset="0"/>
                <a:ea typeface="宋体" panose="02010600030101010101" pitchFamily="2" charset="-122"/>
              </a:rPr>
              <a:t>JGJ52-2006)</a:t>
            </a:r>
            <a:endParaRPr lang="en-US" altLang="zh-CN" b="1">
              <a:latin typeface="Arial" panose="020B0604020202020204" pitchFamily="34" charset="0"/>
              <a:ea typeface="宋体" panose="02010600030101010101" pitchFamily="2" charset="-122"/>
            </a:endParaRPr>
          </a:p>
        </p:txBody>
      </p:sp>
      <p:sp>
        <p:nvSpPr>
          <p:cNvPr id="143415" name="矩形 143414"/>
          <p:cNvSpPr/>
          <p:nvPr/>
        </p:nvSpPr>
        <p:spPr>
          <a:xfrm>
            <a:off x="1524000" y="5008880"/>
            <a:ext cx="8842375" cy="1383665"/>
          </a:xfrm>
          <a:prstGeom prst="rect">
            <a:avLst/>
          </a:prstGeom>
          <a:noFill/>
          <a:ln w="9525">
            <a:noFill/>
          </a:ln>
        </p:spPr>
        <p:txBody>
          <a:bodyPr anchor="ctr">
            <a:spAutoFit/>
          </a:bodyPr>
          <a:lstStyle/>
          <a:p>
            <a:pPr lvl="0"/>
            <a:r>
              <a:rPr lang="zh-CN" altLang="en-US" sz="2000" b="1" dirty="0">
                <a:solidFill>
                  <a:srgbClr val="FF3300"/>
                </a:solidFill>
                <a:latin typeface="楷体_GB2312" pitchFamily="49" charset="-122"/>
                <a:ea typeface="楷体_GB2312" pitchFamily="49" charset="-122"/>
              </a:rPr>
              <a:t>注：</a:t>
            </a:r>
            <a:r>
              <a:rPr lang="en-US" altLang="zh-CN" sz="1600">
                <a:latin typeface="楷体_GB2312" pitchFamily="49" charset="-122"/>
                <a:ea typeface="楷体_GB2312" pitchFamily="49" charset="-122"/>
              </a:rPr>
              <a:t>1</a:t>
            </a:r>
            <a:r>
              <a:rPr lang="zh-CN" altLang="en-US" sz="1600" dirty="0">
                <a:latin typeface="楷体_GB2312" pitchFamily="49" charset="-122"/>
                <a:ea typeface="楷体_GB2312" pitchFamily="49" charset="-122"/>
              </a:rPr>
              <a:t>）砂的实际颗粒级配与表中所列数字相比，除</a:t>
            </a:r>
            <a:r>
              <a:rPr lang="en-US" altLang="zh-CN" sz="1600">
                <a:latin typeface="楷体_GB2312" pitchFamily="49" charset="-122"/>
                <a:ea typeface="楷体_GB2312" pitchFamily="49" charset="-122"/>
              </a:rPr>
              <a:t>4.75mm</a:t>
            </a:r>
            <a:r>
              <a:rPr lang="zh-CN" altLang="en-US" sz="1600" dirty="0">
                <a:latin typeface="楷体_GB2312" pitchFamily="49" charset="-122"/>
                <a:ea typeface="楷体_GB2312" pitchFamily="49" charset="-122"/>
              </a:rPr>
              <a:t>和</a:t>
            </a:r>
            <a:r>
              <a:rPr lang="en-US" altLang="zh-CN" sz="1600">
                <a:latin typeface="楷体_GB2312" pitchFamily="49" charset="-122"/>
                <a:ea typeface="楷体_GB2312" pitchFamily="49" charset="-122"/>
              </a:rPr>
              <a:t>600</a:t>
            </a:r>
            <a:r>
              <a:rPr lang="en-US" altLang="zh-CN" sz="1600" i="1">
                <a:latin typeface="楷体_GB2312" pitchFamily="49" charset="-122"/>
                <a:ea typeface="楷体_GB2312" pitchFamily="49" charset="-122"/>
              </a:rPr>
              <a:t>μ</a:t>
            </a:r>
            <a:r>
              <a:rPr lang="en-US" altLang="zh-CN" sz="1600">
                <a:latin typeface="楷体_GB2312" pitchFamily="49" charset="-122"/>
                <a:ea typeface="楷体_GB2312" pitchFamily="49" charset="-122"/>
              </a:rPr>
              <a:t>m</a:t>
            </a:r>
            <a:r>
              <a:rPr lang="zh-CN" altLang="en-US" sz="1600" dirty="0">
                <a:latin typeface="楷体_GB2312" pitchFamily="49" charset="-122"/>
                <a:ea typeface="楷体_GB2312" pitchFamily="49" charset="-122"/>
              </a:rPr>
              <a:t>筛档外，可以略有超出，但超出总量应小于</a:t>
            </a:r>
            <a:r>
              <a:rPr lang="en-US" altLang="zh-CN" sz="1600">
                <a:latin typeface="楷体_GB2312" pitchFamily="49" charset="-122"/>
                <a:ea typeface="楷体_GB2312" pitchFamily="49" charset="-122"/>
              </a:rPr>
              <a:t>5</a:t>
            </a:r>
            <a:r>
              <a:rPr lang="zh-CN" altLang="en-US" sz="1600" dirty="0">
                <a:latin typeface="楷体_GB2312" pitchFamily="49" charset="-122"/>
                <a:ea typeface="楷体_GB2312" pitchFamily="49" charset="-122"/>
              </a:rPr>
              <a:t>％。</a:t>
            </a:r>
            <a:endParaRPr lang="zh-CN" altLang="en-US" sz="1600" dirty="0">
              <a:latin typeface="楷体_GB2312" pitchFamily="49" charset="-122"/>
              <a:ea typeface="楷体_GB2312" pitchFamily="49" charset="-122"/>
            </a:endParaRPr>
          </a:p>
          <a:p>
            <a:pPr lvl="0"/>
            <a:r>
              <a:rPr lang="zh-CN" altLang="en-US" sz="1600" dirty="0">
                <a:latin typeface="楷体_GB2312" pitchFamily="49" charset="-122"/>
                <a:ea typeface="楷体_GB2312" pitchFamily="49" charset="-122"/>
              </a:rPr>
              <a:t>　　</a:t>
            </a:r>
            <a:r>
              <a:rPr lang="en-US" altLang="zh-CN" sz="1600">
                <a:latin typeface="楷体_GB2312" pitchFamily="49" charset="-122"/>
                <a:ea typeface="楷体_GB2312" pitchFamily="49" charset="-122"/>
              </a:rPr>
              <a:t>2</a:t>
            </a:r>
            <a:r>
              <a:rPr lang="zh-CN" altLang="en-US" sz="1600" dirty="0">
                <a:latin typeface="楷体_GB2312" pitchFamily="49" charset="-122"/>
                <a:ea typeface="楷体_GB2312" pitchFamily="49" charset="-122"/>
              </a:rPr>
              <a:t>）当天然砂的实际颗粒级配不符合要求时，宜采用相应的技术措施，并经实验证明能确保混凝土质量后，方允许作用。</a:t>
            </a:r>
            <a:endParaRPr lang="en-US" altLang="zh-CN" sz="1600">
              <a:latin typeface="楷体_GB2312" pitchFamily="49" charset="-122"/>
              <a:ea typeface="楷体_GB2312" pitchFamily="49" charset="-122"/>
            </a:endParaRPr>
          </a:p>
          <a:p>
            <a:pPr lvl="0">
              <a:buClr>
                <a:srgbClr val="000000"/>
              </a:buClr>
            </a:pPr>
            <a:endParaRPr lang="zh-CN" altLang="en-US" sz="1600" b="1">
              <a:latin typeface="楷体_GB2312" pitchFamily="49" charset="-122"/>
              <a:ea typeface="楷体_GB2312" pitchFamily="49" charset="-122"/>
            </a:endParaRPr>
          </a:p>
        </p:txBody>
      </p:sp>
      <p:sp>
        <p:nvSpPr>
          <p:cNvPr id="143416" name="线形标注 1(带边框和强调线) 143415"/>
          <p:cNvSpPr/>
          <p:nvPr/>
        </p:nvSpPr>
        <p:spPr>
          <a:xfrm>
            <a:off x="8543925" y="1844675"/>
            <a:ext cx="1873250" cy="2376488"/>
          </a:xfrm>
          <a:prstGeom prst="accentBorderCallout1">
            <a:avLst>
              <a:gd name="adj1" fmla="val 4810"/>
              <a:gd name="adj2" fmla="val -4069"/>
              <a:gd name="adj3" fmla="val 56315"/>
              <a:gd name="adj4" fmla="val -38727"/>
            </a:avLst>
          </a:prstGeom>
          <a:solidFill>
            <a:schemeClr val="accent1"/>
          </a:solidFill>
          <a:ln w="19050" cap="flat" cmpd="sng">
            <a:solidFill>
              <a:schemeClr val="tx1"/>
            </a:solidFill>
            <a:prstDash val="solid"/>
            <a:miter/>
            <a:headEnd type="none" w="med" len="med"/>
            <a:tailEnd type="none" w="med" len="med"/>
          </a:ln>
        </p:spPr>
        <p:txBody>
          <a:bodyPr/>
          <a:lstStyle/>
          <a:p>
            <a:pPr lvl="0"/>
            <a:r>
              <a:rPr lang="zh-CN" altLang="en-US" b="1" dirty="0">
                <a:solidFill>
                  <a:srgbClr val="FF3300"/>
                </a:solidFill>
                <a:latin typeface="Arial" panose="020B0604020202020204" pitchFamily="34" charset="0"/>
                <a:ea typeface="宋体" panose="02010600030101010101" pitchFamily="2" charset="-122"/>
              </a:rPr>
              <a:t>评定标准：</a:t>
            </a:r>
            <a:endParaRPr lang="zh-CN" altLang="en-US" b="1" dirty="0">
              <a:solidFill>
                <a:srgbClr val="FF3300"/>
              </a:solidFill>
              <a:latin typeface="Arial" panose="020B0604020202020204" pitchFamily="34" charset="0"/>
              <a:ea typeface="宋体" panose="02010600030101010101" pitchFamily="2" charset="-122"/>
            </a:endParaRPr>
          </a:p>
          <a:p>
            <a:pPr lvl="0"/>
            <a:r>
              <a:rPr lang="zh-CN" altLang="en-US" b="1" dirty="0">
                <a:latin typeface="Arial" panose="020B0604020202020204" pitchFamily="34" charset="0"/>
                <a:ea typeface="宋体" panose="02010600030101010101" pitchFamily="2" charset="-122"/>
              </a:rPr>
              <a:t>当砂的累计筛余均处于表中的任何一个级配区中，则颗粒级配合格，否则级配</a:t>
            </a:r>
            <a:endParaRPr lang="zh-CN" altLang="en-US" b="1" dirty="0">
              <a:latin typeface="Arial" panose="020B0604020202020204" pitchFamily="34" charset="0"/>
              <a:ea typeface="宋体" panose="02010600030101010101" pitchFamily="2" charset="-122"/>
            </a:endParaRPr>
          </a:p>
          <a:p>
            <a:pPr lvl="0"/>
            <a:r>
              <a:rPr lang="zh-CN" altLang="en-US" b="1" dirty="0">
                <a:latin typeface="Arial" panose="020B0604020202020204" pitchFamily="34" charset="0"/>
                <a:ea typeface="宋体" panose="02010600030101010101" pitchFamily="2" charset="-122"/>
              </a:rPr>
              <a:t>不合格。</a:t>
            </a:r>
            <a:endParaRPr lang="zh-CN" altLang="en-US" b="1" dirty="0">
              <a:latin typeface="Arial" panose="020B0604020202020204" pitchFamily="34" charset="0"/>
              <a:ea typeface="宋体" panose="02010600030101010101" pitchFamily="2" charset="-122"/>
            </a:endParaRPr>
          </a:p>
          <a:p>
            <a:pPr lvl="0" algn="ctr"/>
            <a:endParaRPr lang="zh-CN" altLang="en-US" dirty="0">
              <a:latin typeface="Arial" panose="020B0604020202020204" pitchFamily="34" charset="0"/>
              <a:ea typeface="宋体" panose="0201060003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iterate type="lt">
                                    <p:tmPct val="0"/>
                                  </p:iterate>
                                  <p:childTnLst>
                                    <p:set>
                                      <p:cBhvr>
                                        <p:cTn id="6" dur="1" fill="hold">
                                          <p:stCondLst>
                                            <p:cond delay="0"/>
                                          </p:stCondLst>
                                        </p:cTn>
                                        <p:tgtEl>
                                          <p:spTgt spid="143413">
                                            <p:txEl>
                                              <p:pRg st="0" end="0"/>
                                            </p:txEl>
                                          </p:spTgt>
                                        </p:tgtEl>
                                        <p:attrNameLst>
                                          <p:attrName>style.visibility</p:attrName>
                                        </p:attrNameLst>
                                      </p:cBhvr>
                                      <p:to>
                                        <p:strVal val="visible"/>
                                      </p:to>
                                    </p:set>
                                    <p:anim calcmode="lin" valueType="num">
                                      <p:cBhvr additive="base">
                                        <p:cTn id="7" dur="1000" fill="hold"/>
                                        <p:tgtEl>
                                          <p:spTgt spid="14341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4341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3417"/>
                                        </p:tgtEl>
                                        <p:attrNameLst>
                                          <p:attrName>style.visibility</p:attrName>
                                        </p:attrNameLst>
                                      </p:cBhvr>
                                      <p:to>
                                        <p:strVal val="visible"/>
                                      </p:to>
                                    </p:set>
                                    <p:anim calcmode="lin" valueType="num">
                                      <p:cBhvr additive="base">
                                        <p:cTn id="13" dur="500" fill="hold"/>
                                        <p:tgtEl>
                                          <p:spTgt spid="143417"/>
                                        </p:tgtEl>
                                        <p:attrNameLst>
                                          <p:attrName>ppt_x</p:attrName>
                                        </p:attrNameLst>
                                      </p:cBhvr>
                                      <p:tavLst>
                                        <p:tav tm="0">
                                          <p:val>
                                            <p:strVal val="#ppt_x"/>
                                          </p:val>
                                        </p:tav>
                                        <p:tav tm="100000">
                                          <p:val>
                                            <p:strVal val="#ppt_x"/>
                                          </p:val>
                                        </p:tav>
                                      </p:tavLst>
                                    </p:anim>
                                    <p:anim calcmode="lin" valueType="num">
                                      <p:cBhvr additive="base">
                                        <p:cTn id="14" dur="500" fill="hold"/>
                                        <p:tgtEl>
                                          <p:spTgt spid="1434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43416"/>
                                        </p:tgtEl>
                                        <p:attrNameLst>
                                          <p:attrName>style.visibility</p:attrName>
                                        </p:attrNameLst>
                                      </p:cBhvr>
                                      <p:to>
                                        <p:strVal val="visible"/>
                                      </p:to>
                                    </p:set>
                                    <p:animEffect transition="in" filter="wedge">
                                      <p:cBhvr>
                                        <p:cTn id="19" dur="2000"/>
                                        <p:tgtEl>
                                          <p:spTgt spid="143416"/>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143415"/>
                                        </p:tgtEl>
                                        <p:attrNameLst>
                                          <p:attrName>style.visibility</p:attrName>
                                        </p:attrNameLst>
                                      </p:cBhvr>
                                      <p:to>
                                        <p:strVal val="visible"/>
                                      </p:to>
                                    </p:set>
                                    <p:animEffect transition="in" filter="wedge">
                                      <p:cBhvr>
                                        <p:cTn id="24" dur="2000"/>
                                        <p:tgtEl>
                                          <p:spTgt spid="143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5" grpId="0"/>
      <p:bldP spid="143416"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10" name="表格 145409"/>
          <p:cNvGraphicFramePr/>
          <p:nvPr/>
        </p:nvGraphicFramePr>
        <p:xfrm>
          <a:off x="1882775" y="4724400"/>
          <a:ext cx="8783955" cy="1937385"/>
        </p:xfrm>
        <a:graphic>
          <a:graphicData uri="http://schemas.openxmlformats.org/drawingml/2006/table">
            <a:tbl>
              <a:tblPr/>
              <a:tblGrid>
                <a:gridCol w="1584325"/>
                <a:gridCol w="1294765"/>
                <a:gridCol w="1296670"/>
                <a:gridCol w="1295400"/>
                <a:gridCol w="1152525"/>
                <a:gridCol w="1080770"/>
                <a:gridCol w="1079500"/>
              </a:tblGrid>
              <a:tr h="644525">
                <a:tc gridSpan="7">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例题：某砂的累计筛余百分率见下表，试评定砂的颗粒级配。</a:t>
                      </a:r>
                      <a:endParaRPr lang="zh-CN" altLang="en-US" sz="2200" b="1" dirty="0">
                        <a:latin typeface="楷体_GB2312" pitchFamily="49" charset="-122"/>
                        <a:ea typeface="楷体_GB2312" pitchFamily="49" charset="-122"/>
                      </a:endParaRPr>
                    </a:p>
                  </a:txBody>
                  <a:tcPr>
                    <a:lnL cap="flat">
                      <a:noFill/>
                    </a:lnL>
                    <a:lnR cap="flat">
                      <a:noFill/>
                    </a:lnR>
                    <a:lnT cap="flat">
                      <a:noFill/>
                    </a:lnT>
                    <a:lnB w="12700" cap="flat" cmpd="sng">
                      <a:solidFill>
                        <a:schemeClr val="tx1"/>
                      </a:solidFill>
                      <a:prstDash val="solid"/>
                      <a:headEnd type="none" w="med" len="med"/>
                      <a:tailEnd type="none" w="med" len="med"/>
                    </a:lnB>
                    <a:lnTlToBr>
                      <a:noFill/>
                    </a:lnTlToBr>
                    <a:lnBlToTr>
                      <a:noFill/>
                    </a:lnBlToTr>
                    <a:noFill/>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R cap="flat">
                      <a:noFill/>
                    </a:lnR>
                    <a:lnT cap="flat">
                      <a:noFill/>
                    </a:lnT>
                    <a:lnB w="12700" cap="flat" cmpd="sng">
                      <a:solidFill>
                        <a:schemeClr val="tx1"/>
                      </a:solidFill>
                      <a:prstDash val="solid"/>
                      <a:headEnd type="none" w="med" len="med"/>
                      <a:tailEnd type="none" w="med" len="med"/>
                    </a:lnB>
                  </a:tcPr>
                </a:tc>
              </a:tr>
              <a:tr h="59182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000" b="1" dirty="0">
                          <a:latin typeface="楷体_GB2312" pitchFamily="49" charset="-122"/>
                          <a:ea typeface="楷体_GB2312" pitchFamily="49" charset="-122"/>
                        </a:rPr>
                        <a:t>筛孔尺寸</a:t>
                      </a:r>
                      <a:endParaRPr lang="zh-CN" altLang="en-US" sz="2000" b="1" dirty="0">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4.75mm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2.36mm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1.18mm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600μm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300μm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150μm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0104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000" b="1" dirty="0">
                          <a:latin typeface="楷体_GB2312" pitchFamily="49" charset="-122"/>
                          <a:ea typeface="楷体_GB2312" pitchFamily="49" charset="-122"/>
                        </a:rPr>
                        <a:t>累计筛余（％）</a:t>
                      </a:r>
                      <a:endParaRPr lang="zh-CN" altLang="en-US" sz="2000" b="1" dirty="0">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5.5</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13.9</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23.3</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61.6</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82.1</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000" b="1">
                          <a:latin typeface="楷体_GB2312" pitchFamily="49" charset="-122"/>
                          <a:ea typeface="楷体_GB2312" pitchFamily="49" charset="-122"/>
                        </a:rPr>
                        <a:t>98.5</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graphicFrame>
        <p:nvGraphicFramePr>
          <p:cNvPr id="145494" name="表格 145493"/>
          <p:cNvGraphicFramePr/>
          <p:nvPr/>
        </p:nvGraphicFramePr>
        <p:xfrm>
          <a:off x="3000375" y="549275"/>
          <a:ext cx="6265545" cy="3743325"/>
        </p:xfrm>
        <a:graphic>
          <a:graphicData uri="http://schemas.openxmlformats.org/drawingml/2006/table">
            <a:tbl>
              <a:tblPr/>
              <a:tblGrid>
                <a:gridCol w="1657350"/>
                <a:gridCol w="1584325"/>
                <a:gridCol w="1440180"/>
                <a:gridCol w="1583690"/>
              </a:tblGrid>
              <a:tr h="42735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200" b="1" dirty="0">
                          <a:latin typeface="楷体_GB2312" pitchFamily="49" charset="-122"/>
                          <a:ea typeface="楷体_GB2312" pitchFamily="49" charset="-122"/>
                        </a:rPr>
                        <a:t>筛孔尺寸</a:t>
                      </a:r>
                      <a:endParaRPr lang="zh-CN" altLang="en-US" sz="2200" b="1" dirty="0">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1</a:t>
                      </a:r>
                      <a:r>
                        <a:rPr lang="zh-CN" altLang="en-US" sz="2200" b="1" dirty="0">
                          <a:latin typeface="楷体_GB2312" pitchFamily="49" charset="-122"/>
                          <a:ea typeface="楷体_GB2312" pitchFamily="49" charset="-122"/>
                        </a:rPr>
                        <a:t>区</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2</a:t>
                      </a:r>
                      <a:r>
                        <a:rPr lang="zh-CN" altLang="en-US" sz="2200" b="1" dirty="0">
                          <a:latin typeface="楷体_GB2312" pitchFamily="49" charset="-122"/>
                          <a:ea typeface="楷体_GB2312" pitchFamily="49" charset="-122"/>
                        </a:rPr>
                        <a:t>区</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3</a:t>
                      </a:r>
                      <a:r>
                        <a:rPr lang="zh-CN" altLang="en-US" sz="2200" b="1" dirty="0">
                          <a:latin typeface="楷体_GB2312" pitchFamily="49" charset="-122"/>
                          <a:ea typeface="楷体_GB2312" pitchFamily="49" charset="-122"/>
                        </a:rPr>
                        <a:t>区</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672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2200" b="1" dirty="0">
                          <a:latin typeface="楷体_GB2312" pitchFamily="49" charset="-122"/>
                          <a:ea typeface="楷体_GB2312" pitchFamily="49" charset="-122"/>
                        </a:rPr>
                        <a:t>累计筛余百分率（％）</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4273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4.75mm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73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2.36mm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35~5</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25~0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15~0</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672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1.18mm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65~35</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50~10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25~0</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73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600μm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85~71</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70~41</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40~16</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2735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300μm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95~80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92~70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85~55</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5311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b="1">
                          <a:latin typeface="楷体_GB2312" pitchFamily="49" charset="-122"/>
                          <a:ea typeface="楷体_GB2312" pitchFamily="49" charset="-122"/>
                        </a:rPr>
                        <a:t>150μm</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100~90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100~90</a:t>
                      </a:r>
                      <a:endParaRPr lang="en-US" altLang="zh-CN" sz="2200"/>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2200"/>
                        <a:t>100~90</a:t>
                      </a:r>
                      <a:endParaRPr lang="en-US" altLang="zh-CN" sz="2200"/>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145494"/>
                                        </p:tgtEl>
                                        <p:attrNameLst>
                                          <p:attrName>style.visibility</p:attrName>
                                        </p:attrNameLst>
                                      </p:cBhvr>
                                      <p:to>
                                        <p:strVal val="visible"/>
                                      </p:to>
                                    </p:set>
                                  </p:childTnLst>
                                </p:cTn>
                              </p:par>
                            </p:childTnLst>
                          </p:cTn>
                        </p:par>
                        <p:par>
                          <p:cTn id="7" fill="hold">
                            <p:stCondLst>
                              <p:cond delay="500"/>
                            </p:stCondLst>
                            <p:childTnLst>
                              <p:par>
                                <p:cTn id="8" presetID="2" presetClass="entr" presetSubtype="4" fill="hold" nodeType="afterEffect">
                                  <p:stCondLst>
                                    <p:cond delay="0"/>
                                  </p:stCondLst>
                                  <p:childTnLst>
                                    <p:set>
                                      <p:cBhvr>
                                        <p:cTn id="9" dur="1" fill="hold">
                                          <p:stCondLst>
                                            <p:cond delay="0"/>
                                          </p:stCondLst>
                                        </p:cTn>
                                        <p:tgtEl>
                                          <p:spTgt spid="145410"/>
                                        </p:tgtEl>
                                        <p:attrNameLst>
                                          <p:attrName>style.visibility</p:attrName>
                                        </p:attrNameLst>
                                      </p:cBhvr>
                                      <p:to>
                                        <p:strVal val="visible"/>
                                      </p:to>
                                    </p:set>
                                    <p:anim calcmode="lin" valueType="num">
                                      <p:cBhvr additive="base">
                                        <p:cTn id="10" dur="500" fill="hold"/>
                                        <p:tgtEl>
                                          <p:spTgt spid="145410"/>
                                        </p:tgtEl>
                                        <p:attrNameLst>
                                          <p:attrName>ppt_x</p:attrName>
                                        </p:attrNameLst>
                                      </p:cBhvr>
                                      <p:tavLst>
                                        <p:tav tm="0">
                                          <p:val>
                                            <p:strVal val="#ppt_x"/>
                                          </p:val>
                                        </p:tav>
                                        <p:tav tm="100000">
                                          <p:val>
                                            <p:strVal val="#ppt_x"/>
                                          </p:val>
                                        </p:tav>
                                      </p:tavLst>
                                    </p:anim>
                                    <p:anim calcmode="lin" valueType="num">
                                      <p:cBhvr additive="base">
                                        <p:cTn id="11" dur="500" fill="hold"/>
                                        <p:tgtEl>
                                          <p:spTgt spid="1454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458" name="图片 147457" descr="JX"/>
          <p:cNvPicPr>
            <a:picLocks noChangeAspect="1"/>
          </p:cNvPicPr>
          <p:nvPr/>
        </p:nvPicPr>
        <p:blipFill>
          <a:blip r:embed="rId1">
            <a:clrChange>
              <a:clrFrom>
                <a:srgbClr val="A70101"/>
              </a:clrFrom>
              <a:clrTo>
                <a:srgbClr val="A70101">
                  <a:alpha val="0"/>
                </a:srgbClr>
              </a:clrTo>
            </a:clrChange>
          </a:blip>
          <a:stretch>
            <a:fillRect/>
          </a:stretch>
        </p:blipFill>
        <p:spPr>
          <a:xfrm>
            <a:off x="9480550" y="5767388"/>
            <a:ext cx="1331913" cy="1216025"/>
          </a:xfrm>
          <a:prstGeom prst="rect">
            <a:avLst/>
          </a:prstGeom>
          <a:noFill/>
          <a:ln w="9525">
            <a:noFill/>
          </a:ln>
        </p:spPr>
      </p:pic>
      <p:graphicFrame>
        <p:nvGraphicFramePr>
          <p:cNvPr id="147547" name="表格 147546"/>
          <p:cNvGraphicFramePr/>
          <p:nvPr/>
        </p:nvGraphicFramePr>
        <p:xfrm>
          <a:off x="3287713" y="260350"/>
          <a:ext cx="4968240" cy="2634615"/>
        </p:xfrm>
        <a:graphic>
          <a:graphicData uri="http://schemas.openxmlformats.org/drawingml/2006/table">
            <a:tbl>
              <a:tblPr/>
              <a:tblGrid>
                <a:gridCol w="1314450"/>
                <a:gridCol w="1259205"/>
                <a:gridCol w="1137285"/>
                <a:gridCol w="1257300"/>
              </a:tblGrid>
              <a:tr h="29273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1300" b="1" dirty="0">
                          <a:latin typeface="楷体_GB2312" pitchFamily="49" charset="-122"/>
                          <a:ea typeface="楷体_GB2312" pitchFamily="49" charset="-122"/>
                        </a:rPr>
                        <a:t>筛孔尺寸</a:t>
                      </a:r>
                      <a:endParaRPr lang="zh-CN" altLang="en-US" sz="1300" b="1" dirty="0">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1</a:t>
                      </a:r>
                      <a:r>
                        <a:rPr lang="zh-CN" altLang="en-US" sz="1300" b="1" dirty="0">
                          <a:latin typeface="楷体_GB2312" pitchFamily="49" charset="-122"/>
                          <a:ea typeface="楷体_GB2312" pitchFamily="49" charset="-122"/>
                        </a:rPr>
                        <a:t>区</a:t>
                      </a:r>
                      <a:endParaRPr lang="zh-CN" altLang="en-US" sz="13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2</a:t>
                      </a:r>
                      <a:r>
                        <a:rPr lang="zh-CN" altLang="en-US" sz="1300" b="1" dirty="0">
                          <a:latin typeface="楷体_GB2312" pitchFamily="49" charset="-122"/>
                          <a:ea typeface="楷体_GB2312" pitchFamily="49" charset="-122"/>
                        </a:rPr>
                        <a:t>区</a:t>
                      </a:r>
                      <a:endParaRPr lang="zh-CN" altLang="en-US" sz="13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3</a:t>
                      </a:r>
                      <a:r>
                        <a:rPr lang="zh-CN" altLang="en-US" sz="1300" b="1" dirty="0">
                          <a:latin typeface="楷体_GB2312" pitchFamily="49" charset="-122"/>
                          <a:ea typeface="楷体_GB2312" pitchFamily="49" charset="-122"/>
                        </a:rPr>
                        <a:t>区</a:t>
                      </a:r>
                      <a:endParaRPr lang="zh-CN" altLang="en-US" sz="13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zh-CN" altLang="en-US" sz="1300" b="1" dirty="0">
                          <a:latin typeface="楷体_GB2312" pitchFamily="49" charset="-122"/>
                          <a:ea typeface="楷体_GB2312" pitchFamily="49" charset="-122"/>
                        </a:rPr>
                        <a:t>累计筛余百分率（％）</a:t>
                      </a:r>
                      <a:endParaRPr lang="zh-CN" altLang="en-US" sz="1300" b="1" dirty="0">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9.50mm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0</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4.75mm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2.36mm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35~5</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25~0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15~0</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1.18mm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65~35</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50~10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25~0</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600μm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85~71</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70~41</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40~16</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300μm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95~80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92~70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85~55</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29273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latin typeface="楷体_GB2312" pitchFamily="49" charset="-122"/>
                          <a:ea typeface="楷体_GB2312" pitchFamily="49" charset="-122"/>
                        </a:rPr>
                        <a:t>150μm</a:t>
                      </a:r>
                      <a:endParaRPr lang="en-US" altLang="zh-CN" sz="1300" b="1">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100~90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100~90</a:t>
                      </a:r>
                      <a:endParaRPr lang="en-US" altLang="zh-CN" sz="1300" b="1"/>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buNone/>
                      </a:pPr>
                      <a:r>
                        <a:rPr lang="en-US" altLang="zh-CN" sz="1300" b="1"/>
                        <a:t>100~90</a:t>
                      </a:r>
                      <a:endParaRPr lang="en-US" altLang="zh-CN" sz="1300" b="1"/>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47510" name="矩形 147509"/>
          <p:cNvSpPr/>
          <p:nvPr/>
        </p:nvSpPr>
        <p:spPr>
          <a:xfrm>
            <a:off x="4079875" y="6497638"/>
            <a:ext cx="1439863" cy="360362"/>
          </a:xfrm>
          <a:prstGeom prst="rect">
            <a:avLst/>
          </a:prstGeom>
          <a:noFill/>
          <a:ln w="38100">
            <a:noFill/>
          </a:ln>
        </p:spPr>
        <p:txBody>
          <a:bodyPr wrap="none" anchor="ctr"/>
          <a:lstStyle/>
          <a:p>
            <a:pPr lvl="0" algn="ctr"/>
            <a:r>
              <a:rPr lang="zh-CN" altLang="en-US" sz="2400" dirty="0">
                <a:solidFill>
                  <a:srgbClr val="FF0000"/>
                </a:solidFill>
                <a:latin typeface="Tahoma" panose="020B0604030504040204" pitchFamily="34" charset="0"/>
                <a:ea typeface="华文隶书" panose="02010800040101010101" pitchFamily="2" charset="-122"/>
              </a:rPr>
              <a:t>级配曲线</a:t>
            </a:r>
            <a:endParaRPr lang="zh-CN" altLang="en-US" sz="2400" dirty="0">
              <a:solidFill>
                <a:srgbClr val="FF0000"/>
              </a:solidFill>
              <a:latin typeface="Tahoma" panose="020B0604030504040204" pitchFamily="34" charset="0"/>
              <a:ea typeface="华文隶书" panose="02010800040101010101" pitchFamily="2" charset="-122"/>
            </a:endParaRPr>
          </a:p>
        </p:txBody>
      </p:sp>
      <p:grpSp>
        <p:nvGrpSpPr>
          <p:cNvPr id="147511" name="组合 147510"/>
          <p:cNvGrpSpPr/>
          <p:nvPr/>
        </p:nvGrpSpPr>
        <p:grpSpPr>
          <a:xfrm>
            <a:off x="2566988" y="3068638"/>
            <a:ext cx="6481762" cy="3313112"/>
            <a:chOff x="657" y="1933"/>
            <a:chExt cx="4083" cy="2087"/>
          </a:xfrm>
        </p:grpSpPr>
        <p:sp>
          <p:nvSpPr>
            <p:cNvPr id="147512" name="矩形 147511"/>
            <p:cNvSpPr/>
            <p:nvPr/>
          </p:nvSpPr>
          <p:spPr>
            <a:xfrm>
              <a:off x="3424" y="3793"/>
              <a:ext cx="1316" cy="227"/>
            </a:xfrm>
            <a:prstGeom prst="rect">
              <a:avLst/>
            </a:prstGeom>
            <a:noFill/>
            <a:ln w="38100">
              <a:noFill/>
            </a:ln>
          </p:spPr>
          <p:txBody>
            <a:bodyPr wrap="none" anchor="ctr"/>
            <a:lstStyle/>
            <a:p>
              <a:pPr lvl="0" algn="ctr"/>
              <a:r>
                <a:rPr lang="zh-CN" altLang="en-US" sz="1600" b="1" dirty="0">
                  <a:latin typeface="楷体_GB2312" pitchFamily="49" charset="-122"/>
                  <a:ea typeface="楷体_GB2312" pitchFamily="49" charset="-122"/>
                </a:rPr>
                <a:t>筛孔尺寸（</a:t>
              </a:r>
              <a:r>
                <a:rPr lang="en-US" altLang="zh-CN" sz="1600" b="1">
                  <a:latin typeface="楷体_GB2312" pitchFamily="49" charset="-122"/>
                  <a:ea typeface="楷体_GB2312" pitchFamily="49" charset="-122"/>
                </a:rPr>
                <a:t>mm</a:t>
              </a:r>
              <a:r>
                <a:rPr lang="zh-CN" altLang="en-US" sz="1600" b="1" dirty="0">
                  <a:latin typeface="楷体_GB2312" pitchFamily="49" charset="-122"/>
                  <a:ea typeface="楷体_GB2312" pitchFamily="49" charset="-122"/>
                </a:rPr>
                <a:t>）</a:t>
              </a:r>
              <a:endParaRPr lang="zh-CN" altLang="en-US" sz="1600" b="1" dirty="0">
                <a:latin typeface="楷体_GB2312" pitchFamily="49" charset="-122"/>
                <a:ea typeface="楷体_GB2312" pitchFamily="49" charset="-122"/>
              </a:endParaRPr>
            </a:p>
          </p:txBody>
        </p:sp>
        <p:sp>
          <p:nvSpPr>
            <p:cNvPr id="147513" name="矩形 147512"/>
            <p:cNvSpPr/>
            <p:nvPr/>
          </p:nvSpPr>
          <p:spPr>
            <a:xfrm>
              <a:off x="657" y="2319"/>
              <a:ext cx="272" cy="1134"/>
            </a:xfrm>
            <a:prstGeom prst="rect">
              <a:avLst/>
            </a:prstGeom>
            <a:noFill/>
            <a:ln w="38100">
              <a:noFill/>
            </a:ln>
          </p:spPr>
          <p:txBody>
            <a:bodyPr vert="eaVert" wrap="none" anchor="ctr"/>
            <a:lstStyle/>
            <a:p>
              <a:pPr lvl="0" algn="ctr"/>
              <a:r>
                <a:rPr lang="zh-CN" altLang="en-US" sz="1600" b="1" dirty="0">
                  <a:latin typeface="楷体_GB2312" pitchFamily="49" charset="-122"/>
                  <a:ea typeface="楷体_GB2312" pitchFamily="49" charset="-122"/>
                </a:rPr>
                <a:t>累计筛余百分率</a:t>
              </a:r>
              <a:r>
                <a:rPr lang="en-US" altLang="zh-CN" sz="1600" b="1">
                  <a:latin typeface="楷体_GB2312" pitchFamily="49" charset="-122"/>
                  <a:ea typeface="楷体_GB2312" pitchFamily="49" charset="-122"/>
                </a:rPr>
                <a:t>(%)</a:t>
              </a:r>
              <a:endParaRPr lang="en-US" altLang="zh-CN" sz="1600" b="1">
                <a:latin typeface="楷体_GB2312" pitchFamily="49" charset="-122"/>
                <a:ea typeface="楷体_GB2312" pitchFamily="49" charset="-122"/>
              </a:endParaRPr>
            </a:p>
          </p:txBody>
        </p:sp>
        <p:sp>
          <p:nvSpPr>
            <p:cNvPr id="147514" name="矩形 147513"/>
            <p:cNvSpPr/>
            <p:nvPr/>
          </p:nvSpPr>
          <p:spPr>
            <a:xfrm>
              <a:off x="1338"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0.30</a:t>
              </a:r>
              <a:endParaRPr lang="en-US" altLang="zh-CN" sz="1600">
                <a:latin typeface="Tahoma" panose="020B0604030504040204" pitchFamily="34" charset="0"/>
                <a:ea typeface="华文隶书" panose="02010800040101010101" pitchFamily="2" charset="-122"/>
              </a:endParaRPr>
            </a:p>
          </p:txBody>
        </p:sp>
        <p:sp>
          <p:nvSpPr>
            <p:cNvPr id="147515" name="矩形 147514"/>
            <p:cNvSpPr/>
            <p:nvPr/>
          </p:nvSpPr>
          <p:spPr>
            <a:xfrm>
              <a:off x="1655"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0.60  </a:t>
              </a:r>
              <a:endParaRPr lang="en-US" altLang="zh-CN" sz="1600">
                <a:latin typeface="Tahoma" panose="020B0604030504040204" pitchFamily="34" charset="0"/>
                <a:ea typeface="华文隶书" panose="02010800040101010101" pitchFamily="2" charset="-122"/>
              </a:endParaRPr>
            </a:p>
          </p:txBody>
        </p:sp>
        <p:sp>
          <p:nvSpPr>
            <p:cNvPr id="147516" name="矩形 147515"/>
            <p:cNvSpPr/>
            <p:nvPr/>
          </p:nvSpPr>
          <p:spPr>
            <a:xfrm>
              <a:off x="1973"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1.18</a:t>
              </a:r>
              <a:endParaRPr lang="en-US" altLang="zh-CN" sz="1600">
                <a:latin typeface="Tahoma" panose="020B0604030504040204" pitchFamily="34" charset="0"/>
                <a:ea typeface="华文隶书" panose="02010800040101010101" pitchFamily="2" charset="-122"/>
              </a:endParaRPr>
            </a:p>
          </p:txBody>
        </p:sp>
        <p:sp>
          <p:nvSpPr>
            <p:cNvPr id="147517" name="矩形 147516"/>
            <p:cNvSpPr/>
            <p:nvPr/>
          </p:nvSpPr>
          <p:spPr>
            <a:xfrm>
              <a:off x="2290"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2.36</a:t>
              </a:r>
              <a:endParaRPr lang="en-US" altLang="zh-CN" sz="1600">
                <a:latin typeface="Tahoma" panose="020B0604030504040204" pitchFamily="34" charset="0"/>
                <a:ea typeface="华文隶书" panose="02010800040101010101" pitchFamily="2" charset="-122"/>
              </a:endParaRPr>
            </a:p>
          </p:txBody>
        </p:sp>
        <p:sp>
          <p:nvSpPr>
            <p:cNvPr id="147518" name="矩形 147517"/>
            <p:cNvSpPr/>
            <p:nvPr/>
          </p:nvSpPr>
          <p:spPr>
            <a:xfrm>
              <a:off x="2608"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4.75</a:t>
              </a:r>
              <a:endParaRPr lang="en-US" altLang="zh-CN" sz="1600">
                <a:latin typeface="Tahoma" panose="020B0604030504040204" pitchFamily="34" charset="0"/>
                <a:ea typeface="华文隶书" panose="02010800040101010101" pitchFamily="2" charset="-122"/>
              </a:endParaRPr>
            </a:p>
          </p:txBody>
        </p:sp>
        <p:sp>
          <p:nvSpPr>
            <p:cNvPr id="147519" name="矩形 147518"/>
            <p:cNvSpPr/>
            <p:nvPr/>
          </p:nvSpPr>
          <p:spPr>
            <a:xfrm>
              <a:off x="2925" y="3884"/>
              <a:ext cx="181" cy="136"/>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9.50</a:t>
              </a:r>
              <a:endParaRPr lang="en-US" altLang="zh-CN" sz="1600">
                <a:latin typeface="Tahoma" panose="020B0604030504040204" pitchFamily="34" charset="0"/>
                <a:ea typeface="华文隶书" panose="02010800040101010101" pitchFamily="2" charset="-122"/>
              </a:endParaRPr>
            </a:p>
          </p:txBody>
        </p:sp>
        <p:sp>
          <p:nvSpPr>
            <p:cNvPr id="147520" name="矩形 147519"/>
            <p:cNvSpPr/>
            <p:nvPr/>
          </p:nvSpPr>
          <p:spPr>
            <a:xfrm>
              <a:off x="1020" y="3884"/>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0.15</a:t>
              </a:r>
              <a:endParaRPr lang="en-US" altLang="zh-CN" sz="1600">
                <a:latin typeface="Tahoma" panose="020B0604030504040204" pitchFamily="34" charset="0"/>
                <a:ea typeface="华文隶书" panose="02010800040101010101" pitchFamily="2" charset="-122"/>
              </a:endParaRPr>
            </a:p>
          </p:txBody>
        </p:sp>
        <p:sp>
          <p:nvSpPr>
            <p:cNvPr id="147521" name="直接连接符 147520"/>
            <p:cNvSpPr/>
            <p:nvPr/>
          </p:nvSpPr>
          <p:spPr>
            <a:xfrm>
              <a:off x="1111" y="3884"/>
              <a:ext cx="2313" cy="0"/>
            </a:xfrm>
            <a:prstGeom prst="line">
              <a:avLst/>
            </a:prstGeom>
            <a:ln w="25400" cap="flat" cmpd="sng">
              <a:solidFill>
                <a:schemeClr val="tx1"/>
              </a:solidFill>
              <a:prstDash val="solid"/>
              <a:headEnd type="none" w="med" len="med"/>
              <a:tailEnd type="triangle" w="med" len="med"/>
            </a:ln>
          </p:spPr>
        </p:sp>
        <p:sp>
          <p:nvSpPr>
            <p:cNvPr id="147522" name="直接连接符 147521"/>
            <p:cNvSpPr/>
            <p:nvPr/>
          </p:nvSpPr>
          <p:spPr>
            <a:xfrm flipV="1">
              <a:off x="1111" y="1933"/>
              <a:ext cx="0" cy="1949"/>
            </a:xfrm>
            <a:prstGeom prst="line">
              <a:avLst/>
            </a:prstGeom>
            <a:ln w="25400" cap="flat" cmpd="sng">
              <a:solidFill>
                <a:schemeClr val="tx1"/>
              </a:solidFill>
              <a:prstDash val="solid"/>
              <a:headEnd type="none" w="med" len="med"/>
              <a:tailEnd type="triangle" w="med" len="med"/>
            </a:ln>
          </p:spPr>
        </p:sp>
        <p:sp>
          <p:nvSpPr>
            <p:cNvPr id="147523" name="矩形 147522"/>
            <p:cNvSpPr/>
            <p:nvPr/>
          </p:nvSpPr>
          <p:spPr>
            <a:xfrm>
              <a:off x="930" y="3475"/>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80</a:t>
              </a:r>
              <a:endParaRPr lang="en-US" altLang="zh-CN" sz="1600">
                <a:latin typeface="Tahoma" panose="020B0604030504040204" pitchFamily="34" charset="0"/>
                <a:ea typeface="华文隶书" panose="02010800040101010101" pitchFamily="2" charset="-122"/>
              </a:endParaRPr>
            </a:p>
          </p:txBody>
        </p:sp>
        <p:sp>
          <p:nvSpPr>
            <p:cNvPr id="147524" name="矩形 147523"/>
            <p:cNvSpPr/>
            <p:nvPr/>
          </p:nvSpPr>
          <p:spPr>
            <a:xfrm>
              <a:off x="930" y="3113"/>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60</a:t>
              </a:r>
              <a:endParaRPr lang="en-US" altLang="zh-CN" sz="1600">
                <a:latin typeface="Tahoma" panose="020B0604030504040204" pitchFamily="34" charset="0"/>
                <a:ea typeface="华文隶书" panose="02010800040101010101" pitchFamily="2" charset="-122"/>
              </a:endParaRPr>
            </a:p>
          </p:txBody>
        </p:sp>
        <p:sp>
          <p:nvSpPr>
            <p:cNvPr id="147525" name="矩形 147524"/>
            <p:cNvSpPr/>
            <p:nvPr/>
          </p:nvSpPr>
          <p:spPr>
            <a:xfrm>
              <a:off x="930" y="2750"/>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40</a:t>
              </a:r>
              <a:endParaRPr lang="en-US" altLang="zh-CN" sz="1600">
                <a:latin typeface="Tahoma" panose="020B0604030504040204" pitchFamily="34" charset="0"/>
                <a:ea typeface="华文隶书" panose="02010800040101010101" pitchFamily="2" charset="-122"/>
              </a:endParaRPr>
            </a:p>
          </p:txBody>
        </p:sp>
        <p:sp>
          <p:nvSpPr>
            <p:cNvPr id="147526" name="矩形 147525"/>
            <p:cNvSpPr/>
            <p:nvPr/>
          </p:nvSpPr>
          <p:spPr>
            <a:xfrm>
              <a:off x="930" y="2387"/>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20</a:t>
              </a:r>
              <a:endParaRPr lang="en-US" altLang="zh-CN" sz="1600">
                <a:latin typeface="Tahoma" panose="020B0604030504040204" pitchFamily="34" charset="0"/>
                <a:ea typeface="华文隶书" panose="02010800040101010101" pitchFamily="2" charset="-122"/>
              </a:endParaRPr>
            </a:p>
          </p:txBody>
        </p:sp>
        <p:sp>
          <p:nvSpPr>
            <p:cNvPr id="147527" name="矩形 147526"/>
            <p:cNvSpPr/>
            <p:nvPr/>
          </p:nvSpPr>
          <p:spPr>
            <a:xfrm>
              <a:off x="930" y="2024"/>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0</a:t>
              </a:r>
              <a:endParaRPr lang="en-US" altLang="zh-CN" sz="1600">
                <a:latin typeface="Tahoma" panose="020B0604030504040204" pitchFamily="34" charset="0"/>
                <a:ea typeface="华文隶书" panose="02010800040101010101" pitchFamily="2" charset="-122"/>
              </a:endParaRPr>
            </a:p>
          </p:txBody>
        </p:sp>
        <p:sp>
          <p:nvSpPr>
            <p:cNvPr id="147528" name="矩形 147527"/>
            <p:cNvSpPr/>
            <p:nvPr/>
          </p:nvSpPr>
          <p:spPr>
            <a:xfrm>
              <a:off x="884" y="3793"/>
              <a:ext cx="181" cy="136"/>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100</a:t>
              </a:r>
              <a:endParaRPr lang="en-US" altLang="zh-CN" sz="1600">
                <a:latin typeface="Tahoma" panose="020B0604030504040204" pitchFamily="34" charset="0"/>
                <a:ea typeface="华文隶书" panose="02010800040101010101" pitchFamily="2" charset="-122"/>
              </a:endParaRPr>
            </a:p>
          </p:txBody>
        </p:sp>
      </p:grpSp>
      <p:grpSp>
        <p:nvGrpSpPr>
          <p:cNvPr id="147529" name="组合 147528"/>
          <p:cNvGrpSpPr/>
          <p:nvPr/>
        </p:nvGrpSpPr>
        <p:grpSpPr>
          <a:xfrm>
            <a:off x="3287713" y="3284538"/>
            <a:ext cx="3455987" cy="2305050"/>
            <a:chOff x="1111" y="2069"/>
            <a:chExt cx="2177" cy="1452"/>
          </a:xfrm>
        </p:grpSpPr>
        <p:sp>
          <p:nvSpPr>
            <p:cNvPr id="147530" name="直接连接符 147529"/>
            <p:cNvSpPr/>
            <p:nvPr/>
          </p:nvSpPr>
          <p:spPr>
            <a:xfrm>
              <a:off x="1111" y="3521"/>
              <a:ext cx="2177" cy="0"/>
            </a:xfrm>
            <a:prstGeom prst="line">
              <a:avLst/>
            </a:prstGeom>
            <a:ln w="25400" cap="flat" cmpd="sng">
              <a:solidFill>
                <a:schemeClr val="tx1"/>
              </a:solidFill>
              <a:prstDash val="solid"/>
              <a:headEnd type="none" w="med" len="med"/>
              <a:tailEnd type="none" w="med" len="med"/>
            </a:ln>
          </p:spPr>
        </p:sp>
        <p:sp>
          <p:nvSpPr>
            <p:cNvPr id="147531" name="直接连接符 147530"/>
            <p:cNvSpPr/>
            <p:nvPr/>
          </p:nvSpPr>
          <p:spPr>
            <a:xfrm>
              <a:off x="1111" y="2795"/>
              <a:ext cx="2177" cy="0"/>
            </a:xfrm>
            <a:prstGeom prst="line">
              <a:avLst/>
            </a:prstGeom>
            <a:ln w="25400" cap="flat" cmpd="sng">
              <a:solidFill>
                <a:schemeClr val="tx1"/>
              </a:solidFill>
              <a:prstDash val="solid"/>
              <a:headEnd type="none" w="med" len="med"/>
              <a:tailEnd type="none" w="med" len="med"/>
            </a:ln>
          </p:spPr>
        </p:sp>
        <p:sp>
          <p:nvSpPr>
            <p:cNvPr id="147532" name="直接连接符 147531"/>
            <p:cNvSpPr/>
            <p:nvPr/>
          </p:nvSpPr>
          <p:spPr>
            <a:xfrm>
              <a:off x="1111" y="2432"/>
              <a:ext cx="2177" cy="0"/>
            </a:xfrm>
            <a:prstGeom prst="line">
              <a:avLst/>
            </a:prstGeom>
            <a:ln w="25400" cap="flat" cmpd="sng">
              <a:solidFill>
                <a:schemeClr val="tx1"/>
              </a:solidFill>
              <a:prstDash val="solid"/>
              <a:headEnd type="none" w="med" len="med"/>
              <a:tailEnd type="none" w="med" len="med"/>
            </a:ln>
          </p:spPr>
        </p:sp>
        <p:sp>
          <p:nvSpPr>
            <p:cNvPr id="147533" name="直接连接符 147532"/>
            <p:cNvSpPr/>
            <p:nvPr/>
          </p:nvSpPr>
          <p:spPr>
            <a:xfrm>
              <a:off x="1111" y="2069"/>
              <a:ext cx="2177" cy="0"/>
            </a:xfrm>
            <a:prstGeom prst="line">
              <a:avLst/>
            </a:prstGeom>
            <a:ln w="25400" cap="flat" cmpd="sng">
              <a:solidFill>
                <a:schemeClr val="tx1"/>
              </a:solidFill>
              <a:prstDash val="solid"/>
              <a:headEnd type="none" w="med" len="med"/>
              <a:tailEnd type="none" w="med" len="med"/>
            </a:ln>
          </p:spPr>
        </p:sp>
        <p:sp>
          <p:nvSpPr>
            <p:cNvPr id="147534" name="直接连接符 147533"/>
            <p:cNvSpPr/>
            <p:nvPr/>
          </p:nvSpPr>
          <p:spPr>
            <a:xfrm>
              <a:off x="1111" y="3158"/>
              <a:ext cx="2177" cy="0"/>
            </a:xfrm>
            <a:prstGeom prst="line">
              <a:avLst/>
            </a:prstGeom>
            <a:ln w="25400" cap="flat" cmpd="sng">
              <a:solidFill>
                <a:schemeClr val="tx1"/>
              </a:solidFill>
              <a:prstDash val="solid"/>
              <a:headEnd type="none" w="med" len="med"/>
              <a:tailEnd type="none" w="med" len="med"/>
            </a:ln>
          </p:spPr>
        </p:sp>
      </p:grpSp>
      <p:grpSp>
        <p:nvGrpSpPr>
          <p:cNvPr id="147535" name="组合 147534"/>
          <p:cNvGrpSpPr/>
          <p:nvPr/>
        </p:nvGrpSpPr>
        <p:grpSpPr>
          <a:xfrm>
            <a:off x="3863975" y="3284538"/>
            <a:ext cx="2879725" cy="2881312"/>
            <a:chOff x="1474" y="2069"/>
            <a:chExt cx="1814" cy="1815"/>
          </a:xfrm>
        </p:grpSpPr>
        <p:sp>
          <p:nvSpPr>
            <p:cNvPr id="147536" name="直接连接符 147535"/>
            <p:cNvSpPr/>
            <p:nvPr/>
          </p:nvSpPr>
          <p:spPr>
            <a:xfrm flipV="1">
              <a:off x="1474" y="2069"/>
              <a:ext cx="0" cy="1815"/>
            </a:xfrm>
            <a:prstGeom prst="line">
              <a:avLst/>
            </a:prstGeom>
            <a:ln w="25400" cap="flat" cmpd="sng">
              <a:solidFill>
                <a:schemeClr val="tx1"/>
              </a:solidFill>
              <a:prstDash val="solid"/>
              <a:headEnd type="none" w="med" len="med"/>
              <a:tailEnd type="none" w="med" len="med"/>
            </a:ln>
          </p:spPr>
        </p:sp>
        <p:sp>
          <p:nvSpPr>
            <p:cNvPr id="147537" name="直接连接符 147536"/>
            <p:cNvSpPr/>
            <p:nvPr/>
          </p:nvSpPr>
          <p:spPr>
            <a:xfrm>
              <a:off x="1837" y="2069"/>
              <a:ext cx="0" cy="1815"/>
            </a:xfrm>
            <a:prstGeom prst="line">
              <a:avLst/>
            </a:prstGeom>
            <a:ln w="25400" cap="flat" cmpd="sng">
              <a:solidFill>
                <a:schemeClr val="tx1"/>
              </a:solidFill>
              <a:prstDash val="solid"/>
              <a:headEnd type="none" w="med" len="med"/>
              <a:tailEnd type="none" w="med" len="med"/>
            </a:ln>
          </p:spPr>
        </p:sp>
        <p:sp>
          <p:nvSpPr>
            <p:cNvPr id="147538" name="直接连接符 147537"/>
            <p:cNvSpPr/>
            <p:nvPr/>
          </p:nvSpPr>
          <p:spPr>
            <a:xfrm>
              <a:off x="2200" y="2069"/>
              <a:ext cx="0" cy="1815"/>
            </a:xfrm>
            <a:prstGeom prst="line">
              <a:avLst/>
            </a:prstGeom>
            <a:ln w="25400" cap="flat" cmpd="sng">
              <a:solidFill>
                <a:schemeClr val="tx1"/>
              </a:solidFill>
              <a:prstDash val="solid"/>
              <a:headEnd type="none" w="med" len="med"/>
              <a:tailEnd type="none" w="med" len="med"/>
            </a:ln>
          </p:spPr>
        </p:sp>
        <p:sp>
          <p:nvSpPr>
            <p:cNvPr id="147539" name="直接连接符 147538"/>
            <p:cNvSpPr/>
            <p:nvPr/>
          </p:nvSpPr>
          <p:spPr>
            <a:xfrm>
              <a:off x="2562" y="2069"/>
              <a:ext cx="0" cy="1815"/>
            </a:xfrm>
            <a:prstGeom prst="line">
              <a:avLst/>
            </a:prstGeom>
            <a:ln w="25400" cap="flat" cmpd="sng">
              <a:solidFill>
                <a:schemeClr val="tx1"/>
              </a:solidFill>
              <a:prstDash val="solid"/>
              <a:headEnd type="none" w="med" len="med"/>
              <a:tailEnd type="none" w="med" len="med"/>
            </a:ln>
          </p:spPr>
        </p:sp>
        <p:sp>
          <p:nvSpPr>
            <p:cNvPr id="147540" name="直接连接符 147539"/>
            <p:cNvSpPr/>
            <p:nvPr/>
          </p:nvSpPr>
          <p:spPr>
            <a:xfrm>
              <a:off x="3288" y="2069"/>
              <a:ext cx="0" cy="1815"/>
            </a:xfrm>
            <a:prstGeom prst="line">
              <a:avLst/>
            </a:prstGeom>
            <a:ln w="25400" cap="flat" cmpd="sng">
              <a:solidFill>
                <a:schemeClr val="tx1"/>
              </a:solidFill>
              <a:prstDash val="solid"/>
              <a:headEnd type="none" w="med" len="med"/>
              <a:tailEnd type="none" w="med" len="med"/>
            </a:ln>
          </p:spPr>
        </p:sp>
        <p:sp>
          <p:nvSpPr>
            <p:cNvPr id="147541" name="直接连接符 147540"/>
            <p:cNvSpPr/>
            <p:nvPr/>
          </p:nvSpPr>
          <p:spPr>
            <a:xfrm>
              <a:off x="2925" y="2069"/>
              <a:ext cx="0" cy="1815"/>
            </a:xfrm>
            <a:prstGeom prst="line">
              <a:avLst/>
            </a:prstGeom>
            <a:ln w="25400" cap="flat" cmpd="sng">
              <a:solidFill>
                <a:schemeClr val="tx1"/>
              </a:solidFill>
              <a:prstDash val="solid"/>
              <a:headEnd type="none" w="med" len="med"/>
              <a:tailEnd type="none" w="med" len="med"/>
            </a:ln>
          </p:spPr>
        </p:sp>
      </p:grpSp>
      <p:sp>
        <p:nvSpPr>
          <p:cNvPr id="147542" name="任意多边形 147541"/>
          <p:cNvSpPr/>
          <p:nvPr/>
        </p:nvSpPr>
        <p:spPr>
          <a:xfrm>
            <a:off x="3287713" y="3284538"/>
            <a:ext cx="3455987" cy="2881312"/>
          </a:xfrm>
          <a:custGeom>
            <a:avLst/>
            <a:gdLst/>
            <a:ahLst/>
            <a:cxnLst/>
            <a:rect l="0" t="0" r="0" b="0"/>
            <a:pathLst>
              <a:path w="2177" h="1815">
                <a:moveTo>
                  <a:pt x="0" y="1815"/>
                </a:moveTo>
                <a:lnTo>
                  <a:pt x="363" y="1724"/>
                </a:lnTo>
                <a:lnTo>
                  <a:pt x="726" y="1543"/>
                </a:lnTo>
                <a:lnTo>
                  <a:pt x="1089" y="1180"/>
                </a:lnTo>
                <a:lnTo>
                  <a:pt x="1451" y="635"/>
                </a:lnTo>
                <a:lnTo>
                  <a:pt x="1814" y="182"/>
                </a:lnTo>
                <a:lnTo>
                  <a:pt x="2177" y="0"/>
                </a:lnTo>
                <a:lnTo>
                  <a:pt x="1814" y="0"/>
                </a:lnTo>
                <a:lnTo>
                  <a:pt x="1451" y="91"/>
                </a:lnTo>
                <a:lnTo>
                  <a:pt x="1089" y="635"/>
                </a:lnTo>
                <a:lnTo>
                  <a:pt x="726" y="1270"/>
                </a:lnTo>
                <a:lnTo>
                  <a:pt x="363" y="1452"/>
                </a:lnTo>
                <a:lnTo>
                  <a:pt x="0" y="1633"/>
                </a:lnTo>
                <a:lnTo>
                  <a:pt x="0" y="1815"/>
                </a:lnTo>
                <a:close/>
              </a:path>
            </a:pathLst>
          </a:custGeom>
          <a:solidFill>
            <a:schemeClr val="tx1">
              <a:alpha val="42999"/>
            </a:schemeClr>
          </a:solidFill>
          <a:ln w="38100" cap="flat" cmpd="sng">
            <a:solidFill>
              <a:srgbClr val="FF0000">
                <a:alpha val="100000"/>
              </a:srgbClr>
            </a:solidFill>
            <a:prstDash val="solid"/>
            <a:headEnd type="none" w="med" len="med"/>
            <a:tailEnd type="none" w="med" len="med"/>
          </a:ln>
        </p:spPr>
        <p:txBody>
          <a:bodyPr/>
          <a:lstStyle/>
          <a:p>
            <a:endParaRPr lang="zh-CN" altLang="en-US"/>
          </a:p>
        </p:txBody>
      </p:sp>
      <p:sp>
        <p:nvSpPr>
          <p:cNvPr id="147543" name="任意多边形 147542"/>
          <p:cNvSpPr/>
          <p:nvPr/>
        </p:nvSpPr>
        <p:spPr>
          <a:xfrm>
            <a:off x="3287713" y="3284538"/>
            <a:ext cx="3455987" cy="2881312"/>
          </a:xfrm>
          <a:custGeom>
            <a:avLst/>
            <a:gdLst/>
            <a:ahLst/>
            <a:cxnLst/>
            <a:rect l="0" t="0" r="0" b="0"/>
            <a:pathLst>
              <a:path w="2177" h="1815">
                <a:moveTo>
                  <a:pt x="0" y="1815"/>
                </a:moveTo>
                <a:lnTo>
                  <a:pt x="363" y="1656"/>
                </a:lnTo>
                <a:lnTo>
                  <a:pt x="1089" y="907"/>
                </a:lnTo>
                <a:lnTo>
                  <a:pt x="1451" y="454"/>
                </a:lnTo>
                <a:lnTo>
                  <a:pt x="1814" y="182"/>
                </a:lnTo>
                <a:lnTo>
                  <a:pt x="2177" y="0"/>
                </a:lnTo>
                <a:lnTo>
                  <a:pt x="1451" y="0"/>
                </a:lnTo>
                <a:lnTo>
                  <a:pt x="1089" y="182"/>
                </a:lnTo>
                <a:lnTo>
                  <a:pt x="363" y="1270"/>
                </a:lnTo>
                <a:lnTo>
                  <a:pt x="0" y="1633"/>
                </a:lnTo>
                <a:lnTo>
                  <a:pt x="0" y="1815"/>
                </a:lnTo>
                <a:close/>
              </a:path>
            </a:pathLst>
          </a:custGeom>
          <a:solidFill>
            <a:srgbClr val="FFFFFF">
              <a:alpha val="39999"/>
            </a:srgbClr>
          </a:solidFill>
          <a:ln w="38100" cap="flat" cmpd="sng">
            <a:solidFill>
              <a:srgbClr val="FFCC00">
                <a:alpha val="100000"/>
              </a:srgbClr>
            </a:solidFill>
            <a:prstDash val="solid"/>
            <a:headEnd type="none" w="med" len="med"/>
            <a:tailEnd type="none" w="med" len="med"/>
          </a:ln>
        </p:spPr>
        <p:txBody>
          <a:bodyPr/>
          <a:lstStyle/>
          <a:p>
            <a:endParaRPr lang="zh-CN" altLang="en-US"/>
          </a:p>
        </p:txBody>
      </p:sp>
      <p:sp>
        <p:nvSpPr>
          <p:cNvPr id="147544" name="任意多边形 147543"/>
          <p:cNvSpPr/>
          <p:nvPr/>
        </p:nvSpPr>
        <p:spPr>
          <a:xfrm>
            <a:off x="3287713" y="3284538"/>
            <a:ext cx="3455987" cy="2881312"/>
          </a:xfrm>
          <a:custGeom>
            <a:avLst/>
            <a:gdLst/>
            <a:ahLst/>
            <a:cxnLst/>
            <a:rect l="0" t="0" r="0" b="0"/>
            <a:pathLst>
              <a:path w="2177" h="1815">
                <a:moveTo>
                  <a:pt x="0" y="1815"/>
                </a:moveTo>
                <a:lnTo>
                  <a:pt x="363" y="1543"/>
                </a:lnTo>
                <a:lnTo>
                  <a:pt x="726" y="749"/>
                </a:lnTo>
                <a:lnTo>
                  <a:pt x="1111" y="431"/>
                </a:lnTo>
                <a:lnTo>
                  <a:pt x="1451" y="272"/>
                </a:lnTo>
                <a:lnTo>
                  <a:pt x="1814" y="182"/>
                </a:lnTo>
                <a:lnTo>
                  <a:pt x="2177" y="0"/>
                </a:lnTo>
                <a:lnTo>
                  <a:pt x="1089" y="0"/>
                </a:lnTo>
                <a:lnTo>
                  <a:pt x="726" y="250"/>
                </a:lnTo>
                <a:lnTo>
                  <a:pt x="0" y="1633"/>
                </a:lnTo>
                <a:lnTo>
                  <a:pt x="0" y="1815"/>
                </a:lnTo>
                <a:close/>
              </a:path>
            </a:pathLst>
          </a:custGeom>
          <a:solidFill>
            <a:srgbClr val="FFFFFF">
              <a:alpha val="39999"/>
            </a:srgbClr>
          </a:solidFill>
          <a:ln w="38100" cap="flat" cmpd="sng">
            <a:solidFill>
              <a:srgbClr val="00FFFF">
                <a:alpha val="100000"/>
              </a:srgbClr>
            </a:solidFill>
            <a:prstDash val="solid"/>
            <a:headEnd type="none" w="med" len="med"/>
            <a:tailEnd type="none" w="med" len="med"/>
          </a:ln>
        </p:spPr>
        <p:txBody>
          <a:bodyPr/>
          <a:lstStyle/>
          <a:p>
            <a:endParaRPr lang="zh-CN" alt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47543"/>
                                        </p:tgtEl>
                                        <p:attrNameLst>
                                          <p:attrName>style.visibility</p:attrName>
                                        </p:attrNameLst>
                                      </p:cBhvr>
                                      <p:to>
                                        <p:strVal val="visible"/>
                                      </p:to>
                                    </p:set>
                                    <p:animEffect transition="in" filter="wipe(left)">
                                      <p:cBhvr>
                                        <p:cTn id="7" dur="3000"/>
                                        <p:tgtEl>
                                          <p:spTgt spid="1475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47544"/>
                                        </p:tgtEl>
                                        <p:attrNameLst>
                                          <p:attrName>style.visibility</p:attrName>
                                        </p:attrNameLst>
                                      </p:cBhvr>
                                      <p:to>
                                        <p:strVal val="visible"/>
                                      </p:to>
                                    </p:set>
                                    <p:animEffect transition="in" filter="wipe(left)">
                                      <p:cBhvr>
                                        <p:cTn id="12" dur="3000"/>
                                        <p:tgtEl>
                                          <p:spTgt spid="147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矩形 149505"/>
          <p:cNvSpPr/>
          <p:nvPr/>
        </p:nvSpPr>
        <p:spPr>
          <a:xfrm>
            <a:off x="4651375" y="6329363"/>
            <a:ext cx="1982788" cy="528637"/>
          </a:xfrm>
          <a:prstGeom prst="rect">
            <a:avLst/>
          </a:prstGeom>
          <a:noFill/>
          <a:ln w="38100">
            <a:noFill/>
          </a:ln>
        </p:spPr>
        <p:txBody>
          <a:bodyPr wrap="none" anchor="ctr"/>
          <a:lstStyle/>
          <a:p>
            <a:pPr lvl="0" algn="ctr"/>
            <a:r>
              <a:rPr lang="zh-CN" altLang="en-US" sz="2400" b="1" dirty="0">
                <a:solidFill>
                  <a:srgbClr val="FF0000"/>
                </a:solidFill>
                <a:latin typeface="Tahoma" panose="020B0604030504040204" pitchFamily="34" charset="0"/>
                <a:ea typeface="楷体_GB2312" pitchFamily="49" charset="-122"/>
              </a:rPr>
              <a:t>级配曲线</a:t>
            </a:r>
            <a:endParaRPr lang="zh-CN" altLang="en-US" sz="2400" b="1" dirty="0">
              <a:solidFill>
                <a:srgbClr val="FF0000"/>
              </a:solidFill>
              <a:latin typeface="Tahoma" panose="020B0604030504040204" pitchFamily="34" charset="0"/>
              <a:ea typeface="楷体_GB2312" pitchFamily="49" charset="-122"/>
            </a:endParaRPr>
          </a:p>
        </p:txBody>
      </p:sp>
      <p:sp>
        <p:nvSpPr>
          <p:cNvPr id="149507" name="矩形 149506"/>
          <p:cNvSpPr/>
          <p:nvPr/>
        </p:nvSpPr>
        <p:spPr>
          <a:xfrm>
            <a:off x="6959600" y="6129338"/>
            <a:ext cx="2878138" cy="527050"/>
          </a:xfrm>
          <a:prstGeom prst="rect">
            <a:avLst/>
          </a:prstGeom>
          <a:noFill/>
          <a:ln w="38100">
            <a:noFill/>
          </a:ln>
        </p:spPr>
        <p:txBody>
          <a:bodyPr wrap="none" anchor="ctr"/>
          <a:lstStyle/>
          <a:p>
            <a:pPr lvl="0" algn="ctr"/>
            <a:r>
              <a:rPr lang="zh-CN" altLang="en-US" sz="2000" b="1" dirty="0">
                <a:latin typeface="楷体_GB2312" pitchFamily="49" charset="-122"/>
                <a:ea typeface="楷体_GB2312" pitchFamily="49" charset="-122"/>
              </a:rPr>
              <a:t>筛孔尺寸（</a:t>
            </a:r>
            <a:r>
              <a:rPr lang="en-US" altLang="zh-CN" sz="2000" b="1">
                <a:latin typeface="楷体_GB2312" pitchFamily="49" charset="-122"/>
                <a:ea typeface="楷体_GB2312" pitchFamily="49" charset="-122"/>
              </a:rPr>
              <a:t>mm</a:t>
            </a:r>
            <a:r>
              <a:rPr lang="zh-CN" altLang="en-US" sz="2000" b="1" dirty="0">
                <a:latin typeface="楷体_GB2312" pitchFamily="49" charset="-122"/>
                <a:ea typeface="楷体_GB2312" pitchFamily="49" charset="-122"/>
              </a:rPr>
              <a:t>）</a:t>
            </a:r>
            <a:endParaRPr lang="zh-CN" altLang="en-US" sz="2000" b="1" dirty="0">
              <a:latin typeface="楷体_GB2312" pitchFamily="49" charset="-122"/>
              <a:ea typeface="楷体_GB2312" pitchFamily="49" charset="-122"/>
            </a:endParaRPr>
          </a:p>
        </p:txBody>
      </p:sp>
      <p:sp>
        <p:nvSpPr>
          <p:cNvPr id="149508" name="矩形 149507"/>
          <p:cNvSpPr/>
          <p:nvPr/>
        </p:nvSpPr>
        <p:spPr>
          <a:xfrm>
            <a:off x="2532063" y="2530475"/>
            <a:ext cx="690562" cy="2540000"/>
          </a:xfrm>
          <a:prstGeom prst="rect">
            <a:avLst/>
          </a:prstGeom>
          <a:noFill/>
          <a:ln w="38100">
            <a:noFill/>
          </a:ln>
        </p:spPr>
        <p:txBody>
          <a:bodyPr vert="eaVert" wrap="none" anchor="ctr"/>
          <a:lstStyle/>
          <a:p>
            <a:pPr lvl="0" algn="ctr"/>
            <a:r>
              <a:rPr lang="zh-CN" altLang="en-US" sz="2000" b="1" dirty="0">
                <a:latin typeface="Tahoma" panose="020B0604030504040204" pitchFamily="34" charset="0"/>
                <a:ea typeface="楷体_GB2312" pitchFamily="49" charset="-122"/>
              </a:rPr>
              <a:t>累计筛余百分率</a:t>
            </a:r>
            <a:endParaRPr lang="zh-CN" altLang="en-US" sz="2000" b="1" dirty="0">
              <a:latin typeface="Tahoma" panose="020B0604030504040204" pitchFamily="34" charset="0"/>
              <a:ea typeface="楷体_GB2312" pitchFamily="49" charset="-122"/>
            </a:endParaRPr>
          </a:p>
        </p:txBody>
      </p:sp>
      <p:sp>
        <p:nvSpPr>
          <p:cNvPr id="149509" name="矩形 149508"/>
          <p:cNvSpPr/>
          <p:nvPr/>
        </p:nvSpPr>
        <p:spPr>
          <a:xfrm>
            <a:off x="4259263" y="6035675"/>
            <a:ext cx="460375"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0.30</a:t>
            </a:r>
            <a:endParaRPr lang="en-US" altLang="zh-CN" sz="1600">
              <a:latin typeface="Tahoma" panose="020B0604030504040204" pitchFamily="34" charset="0"/>
              <a:ea typeface="华文隶书" panose="02010800040101010101" pitchFamily="2" charset="-122"/>
            </a:endParaRPr>
          </a:p>
        </p:txBody>
      </p:sp>
      <p:sp>
        <p:nvSpPr>
          <p:cNvPr id="149510" name="矩形 149509"/>
          <p:cNvSpPr/>
          <p:nvPr/>
        </p:nvSpPr>
        <p:spPr>
          <a:xfrm>
            <a:off x="5064125" y="6035675"/>
            <a:ext cx="458788"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zh-CN" altLang="en-US" sz="1600" dirty="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0.60  </a:t>
            </a:r>
            <a:endParaRPr lang="en-US" altLang="zh-CN" sz="1600">
              <a:latin typeface="Tahoma" panose="020B0604030504040204" pitchFamily="34" charset="0"/>
              <a:ea typeface="华文隶书" panose="02010800040101010101" pitchFamily="2" charset="-122"/>
            </a:endParaRPr>
          </a:p>
        </p:txBody>
      </p:sp>
      <p:sp>
        <p:nvSpPr>
          <p:cNvPr id="149511" name="矩形 149510"/>
          <p:cNvSpPr/>
          <p:nvPr/>
        </p:nvSpPr>
        <p:spPr>
          <a:xfrm>
            <a:off x="5872163" y="6035675"/>
            <a:ext cx="458787"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zh-CN" altLang="en-US" sz="1600" dirty="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1.18</a:t>
            </a:r>
            <a:endParaRPr lang="en-US" altLang="zh-CN" sz="1600">
              <a:latin typeface="Tahoma" panose="020B0604030504040204" pitchFamily="34" charset="0"/>
              <a:ea typeface="华文隶书" panose="02010800040101010101" pitchFamily="2" charset="-122"/>
            </a:endParaRPr>
          </a:p>
        </p:txBody>
      </p:sp>
      <p:sp>
        <p:nvSpPr>
          <p:cNvPr id="149512" name="矩形 149511"/>
          <p:cNvSpPr/>
          <p:nvPr/>
        </p:nvSpPr>
        <p:spPr>
          <a:xfrm>
            <a:off x="6677025" y="6035675"/>
            <a:ext cx="458788"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zh-CN" altLang="en-US" sz="1600" dirty="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2.36</a:t>
            </a:r>
            <a:endParaRPr lang="en-US" altLang="zh-CN" sz="1600">
              <a:latin typeface="Tahoma" panose="020B0604030504040204" pitchFamily="34" charset="0"/>
              <a:ea typeface="华文隶书" panose="02010800040101010101" pitchFamily="2" charset="-122"/>
            </a:endParaRPr>
          </a:p>
        </p:txBody>
      </p:sp>
      <p:sp>
        <p:nvSpPr>
          <p:cNvPr id="149513" name="矩形 149512"/>
          <p:cNvSpPr/>
          <p:nvPr/>
        </p:nvSpPr>
        <p:spPr>
          <a:xfrm>
            <a:off x="7483475" y="6035675"/>
            <a:ext cx="458788"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zh-CN" altLang="en-US" sz="1600" dirty="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4.75</a:t>
            </a:r>
            <a:endParaRPr lang="en-US" altLang="zh-CN" sz="1600">
              <a:latin typeface="Tahoma" panose="020B0604030504040204" pitchFamily="34" charset="0"/>
              <a:ea typeface="华文隶书" panose="02010800040101010101" pitchFamily="2" charset="-122"/>
            </a:endParaRPr>
          </a:p>
        </p:txBody>
      </p:sp>
      <p:sp>
        <p:nvSpPr>
          <p:cNvPr id="149514" name="矩形 149513"/>
          <p:cNvSpPr/>
          <p:nvPr/>
        </p:nvSpPr>
        <p:spPr>
          <a:xfrm>
            <a:off x="8256588" y="6057900"/>
            <a:ext cx="458787" cy="304800"/>
          </a:xfrm>
          <a:prstGeom prst="rect">
            <a:avLst/>
          </a:prstGeom>
          <a:noFill/>
          <a:ln w="38100">
            <a:noFill/>
          </a:ln>
        </p:spPr>
        <p:txBody>
          <a:bodyPr wrap="none" anchor="ctr"/>
          <a:lstStyle/>
          <a:p>
            <a:pPr lvl="0" algn="ctr"/>
            <a:r>
              <a:rPr lang="zh-CN" altLang="en-US" sz="1600">
                <a:latin typeface="Tahoma" panose="020B0604030504040204" pitchFamily="34" charset="0"/>
                <a:ea typeface="华文隶书" panose="02010800040101010101" pitchFamily="2" charset="-122"/>
              </a:rPr>
              <a:t>             </a:t>
            </a:r>
            <a:r>
              <a:rPr lang="zh-CN" altLang="en-US" sz="1600" dirty="0">
                <a:latin typeface="Tahoma" panose="020B0604030504040204" pitchFamily="34" charset="0"/>
                <a:ea typeface="华文隶书" panose="02010800040101010101" pitchFamily="2" charset="-122"/>
              </a:rPr>
              <a:t>         </a:t>
            </a:r>
            <a:r>
              <a:rPr lang="en-US" altLang="zh-CN" sz="1600">
                <a:latin typeface="Tahoma" panose="020B0604030504040204" pitchFamily="34" charset="0"/>
                <a:ea typeface="华文隶书" panose="02010800040101010101" pitchFamily="2" charset="-122"/>
              </a:rPr>
              <a:t>9.50</a:t>
            </a:r>
            <a:endParaRPr lang="en-US" altLang="zh-CN" sz="1600">
              <a:latin typeface="Tahoma" panose="020B0604030504040204" pitchFamily="34" charset="0"/>
              <a:ea typeface="华文隶书" panose="02010800040101010101" pitchFamily="2" charset="-122"/>
            </a:endParaRPr>
          </a:p>
        </p:txBody>
      </p:sp>
      <p:sp>
        <p:nvSpPr>
          <p:cNvPr id="149515" name="矩形 149514"/>
          <p:cNvSpPr/>
          <p:nvPr/>
        </p:nvSpPr>
        <p:spPr>
          <a:xfrm>
            <a:off x="3452813" y="6035675"/>
            <a:ext cx="458787" cy="304800"/>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0.15</a:t>
            </a:r>
            <a:endParaRPr lang="en-US" altLang="zh-CN" sz="1600">
              <a:latin typeface="Tahoma" panose="020B0604030504040204" pitchFamily="34" charset="0"/>
              <a:ea typeface="华文隶书" panose="02010800040101010101" pitchFamily="2" charset="-122"/>
            </a:endParaRPr>
          </a:p>
        </p:txBody>
      </p:sp>
      <p:sp>
        <p:nvSpPr>
          <p:cNvPr id="149516" name="直接连接符 149515"/>
          <p:cNvSpPr/>
          <p:nvPr/>
        </p:nvSpPr>
        <p:spPr>
          <a:xfrm>
            <a:off x="3683000" y="6035675"/>
            <a:ext cx="5870575" cy="3175"/>
          </a:xfrm>
          <a:prstGeom prst="line">
            <a:avLst/>
          </a:prstGeom>
          <a:ln w="25400" cap="flat" cmpd="sng">
            <a:solidFill>
              <a:schemeClr val="tx1"/>
            </a:solidFill>
            <a:prstDash val="solid"/>
            <a:headEnd type="none" w="med" len="med"/>
            <a:tailEnd type="triangle" w="med" len="med"/>
          </a:ln>
        </p:spPr>
      </p:sp>
      <p:sp>
        <p:nvSpPr>
          <p:cNvPr id="149517" name="直接连接符 149516"/>
          <p:cNvSpPr/>
          <p:nvPr/>
        </p:nvSpPr>
        <p:spPr>
          <a:xfrm flipV="1">
            <a:off x="3683000" y="1665288"/>
            <a:ext cx="3175" cy="4365625"/>
          </a:xfrm>
          <a:prstGeom prst="line">
            <a:avLst/>
          </a:prstGeom>
          <a:ln w="25400" cap="flat" cmpd="sng">
            <a:solidFill>
              <a:schemeClr val="tx1"/>
            </a:solidFill>
            <a:prstDash val="solid"/>
            <a:headEnd type="none" w="med" len="med"/>
            <a:tailEnd type="triangle" w="med" len="med"/>
          </a:ln>
        </p:spPr>
      </p:sp>
      <p:sp>
        <p:nvSpPr>
          <p:cNvPr id="149518" name="矩形 149517"/>
          <p:cNvSpPr/>
          <p:nvPr/>
        </p:nvSpPr>
        <p:spPr>
          <a:xfrm>
            <a:off x="3224213" y="5119688"/>
            <a:ext cx="458787" cy="304800"/>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80</a:t>
            </a:r>
            <a:endParaRPr lang="en-US" altLang="zh-CN" sz="1600">
              <a:latin typeface="Tahoma" panose="020B0604030504040204" pitchFamily="34" charset="0"/>
              <a:ea typeface="华文隶书" panose="02010800040101010101" pitchFamily="2" charset="-122"/>
            </a:endParaRPr>
          </a:p>
        </p:txBody>
      </p:sp>
      <p:sp>
        <p:nvSpPr>
          <p:cNvPr id="149519" name="矩形 149518"/>
          <p:cNvSpPr/>
          <p:nvPr/>
        </p:nvSpPr>
        <p:spPr>
          <a:xfrm>
            <a:off x="3224213" y="4308475"/>
            <a:ext cx="458787" cy="306388"/>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60</a:t>
            </a:r>
            <a:endParaRPr lang="en-US" altLang="zh-CN" sz="1600">
              <a:latin typeface="Tahoma" panose="020B0604030504040204" pitchFamily="34" charset="0"/>
              <a:ea typeface="华文隶书" panose="02010800040101010101" pitchFamily="2" charset="-122"/>
            </a:endParaRPr>
          </a:p>
        </p:txBody>
      </p:sp>
      <p:sp>
        <p:nvSpPr>
          <p:cNvPr id="149520" name="矩形 149519"/>
          <p:cNvSpPr/>
          <p:nvPr/>
        </p:nvSpPr>
        <p:spPr>
          <a:xfrm>
            <a:off x="3224213" y="3495675"/>
            <a:ext cx="458787" cy="304800"/>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40</a:t>
            </a:r>
            <a:endParaRPr lang="en-US" altLang="zh-CN" sz="1600">
              <a:latin typeface="Tahoma" panose="020B0604030504040204" pitchFamily="34" charset="0"/>
              <a:ea typeface="华文隶书" panose="02010800040101010101" pitchFamily="2" charset="-122"/>
            </a:endParaRPr>
          </a:p>
        </p:txBody>
      </p:sp>
      <p:sp>
        <p:nvSpPr>
          <p:cNvPr id="149521" name="矩形 149520"/>
          <p:cNvSpPr/>
          <p:nvPr/>
        </p:nvSpPr>
        <p:spPr>
          <a:xfrm>
            <a:off x="3224213" y="2681288"/>
            <a:ext cx="458787" cy="306387"/>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20</a:t>
            </a:r>
            <a:endParaRPr lang="en-US" altLang="zh-CN" sz="1600">
              <a:latin typeface="Tahoma" panose="020B0604030504040204" pitchFamily="34" charset="0"/>
              <a:ea typeface="华文隶书" panose="02010800040101010101" pitchFamily="2" charset="-122"/>
            </a:endParaRPr>
          </a:p>
        </p:txBody>
      </p:sp>
      <p:sp>
        <p:nvSpPr>
          <p:cNvPr id="149522" name="矩形 149521"/>
          <p:cNvSpPr/>
          <p:nvPr/>
        </p:nvSpPr>
        <p:spPr>
          <a:xfrm>
            <a:off x="3224213" y="1868488"/>
            <a:ext cx="458787" cy="306387"/>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0</a:t>
            </a:r>
            <a:endParaRPr lang="en-US" altLang="zh-CN" sz="1600">
              <a:latin typeface="Tahoma" panose="020B0604030504040204" pitchFamily="34" charset="0"/>
              <a:ea typeface="华文隶书" panose="02010800040101010101" pitchFamily="2" charset="-122"/>
            </a:endParaRPr>
          </a:p>
        </p:txBody>
      </p:sp>
      <p:sp>
        <p:nvSpPr>
          <p:cNvPr id="149523" name="矩形 149522"/>
          <p:cNvSpPr/>
          <p:nvPr/>
        </p:nvSpPr>
        <p:spPr>
          <a:xfrm>
            <a:off x="3108325" y="5832475"/>
            <a:ext cx="458788" cy="304800"/>
          </a:xfrm>
          <a:prstGeom prst="rect">
            <a:avLst/>
          </a:prstGeom>
          <a:noFill/>
          <a:ln w="38100">
            <a:noFill/>
          </a:ln>
        </p:spPr>
        <p:txBody>
          <a:bodyPr wrap="none" anchor="ctr"/>
          <a:lstStyle/>
          <a:p>
            <a:pPr lvl="0" algn="ctr"/>
            <a:r>
              <a:rPr lang="en-US" altLang="zh-CN" sz="1600">
                <a:latin typeface="Tahoma" panose="020B0604030504040204" pitchFamily="34" charset="0"/>
                <a:ea typeface="华文隶书" panose="02010800040101010101" pitchFamily="2" charset="-122"/>
              </a:rPr>
              <a:t>100</a:t>
            </a:r>
            <a:endParaRPr lang="en-US" altLang="zh-CN" sz="1600">
              <a:latin typeface="Tahoma" panose="020B0604030504040204" pitchFamily="34" charset="0"/>
              <a:ea typeface="华文隶书" panose="02010800040101010101" pitchFamily="2" charset="-122"/>
            </a:endParaRPr>
          </a:p>
        </p:txBody>
      </p:sp>
      <p:sp>
        <p:nvSpPr>
          <p:cNvPr id="149524" name="直接连接符 149523"/>
          <p:cNvSpPr/>
          <p:nvPr/>
        </p:nvSpPr>
        <p:spPr>
          <a:xfrm>
            <a:off x="3683000" y="5222875"/>
            <a:ext cx="5526088" cy="3175"/>
          </a:xfrm>
          <a:prstGeom prst="line">
            <a:avLst/>
          </a:prstGeom>
          <a:ln w="25400" cap="flat" cmpd="sng">
            <a:solidFill>
              <a:schemeClr val="tx1"/>
            </a:solidFill>
            <a:prstDash val="solid"/>
            <a:headEnd type="none" w="med" len="med"/>
            <a:tailEnd type="none" w="med" len="med"/>
          </a:ln>
        </p:spPr>
      </p:sp>
      <p:sp>
        <p:nvSpPr>
          <p:cNvPr id="149525" name="直接连接符 149524"/>
          <p:cNvSpPr/>
          <p:nvPr/>
        </p:nvSpPr>
        <p:spPr>
          <a:xfrm>
            <a:off x="3683000" y="3595688"/>
            <a:ext cx="5526088" cy="3175"/>
          </a:xfrm>
          <a:prstGeom prst="line">
            <a:avLst/>
          </a:prstGeom>
          <a:ln w="25400" cap="flat" cmpd="sng">
            <a:solidFill>
              <a:schemeClr val="tx1"/>
            </a:solidFill>
            <a:prstDash val="solid"/>
            <a:headEnd type="none" w="med" len="med"/>
            <a:tailEnd type="none" w="med" len="med"/>
          </a:ln>
        </p:spPr>
      </p:sp>
      <p:sp>
        <p:nvSpPr>
          <p:cNvPr id="149526" name="直接连接符 149525"/>
          <p:cNvSpPr/>
          <p:nvPr/>
        </p:nvSpPr>
        <p:spPr>
          <a:xfrm>
            <a:off x="3683000" y="2782888"/>
            <a:ext cx="5526088" cy="3175"/>
          </a:xfrm>
          <a:prstGeom prst="line">
            <a:avLst/>
          </a:prstGeom>
          <a:ln w="25400" cap="flat" cmpd="sng">
            <a:solidFill>
              <a:schemeClr val="tx1"/>
            </a:solidFill>
            <a:prstDash val="solid"/>
            <a:headEnd type="none" w="med" len="med"/>
            <a:tailEnd type="none" w="med" len="med"/>
          </a:ln>
        </p:spPr>
      </p:sp>
      <p:sp>
        <p:nvSpPr>
          <p:cNvPr id="149527" name="直接连接符 149526"/>
          <p:cNvSpPr/>
          <p:nvPr/>
        </p:nvSpPr>
        <p:spPr>
          <a:xfrm>
            <a:off x="3683000" y="1970088"/>
            <a:ext cx="5526088" cy="3175"/>
          </a:xfrm>
          <a:prstGeom prst="line">
            <a:avLst/>
          </a:prstGeom>
          <a:ln w="25400" cap="flat" cmpd="sng">
            <a:solidFill>
              <a:schemeClr val="tx1"/>
            </a:solidFill>
            <a:prstDash val="solid"/>
            <a:headEnd type="none" w="med" len="med"/>
            <a:tailEnd type="none" w="med" len="med"/>
          </a:ln>
        </p:spPr>
      </p:sp>
      <p:sp>
        <p:nvSpPr>
          <p:cNvPr id="149528" name="直接连接符 149527"/>
          <p:cNvSpPr/>
          <p:nvPr/>
        </p:nvSpPr>
        <p:spPr>
          <a:xfrm>
            <a:off x="3683000" y="4410075"/>
            <a:ext cx="5526088" cy="3175"/>
          </a:xfrm>
          <a:prstGeom prst="line">
            <a:avLst/>
          </a:prstGeom>
          <a:ln w="25400" cap="flat" cmpd="sng">
            <a:solidFill>
              <a:schemeClr val="tx1"/>
            </a:solidFill>
            <a:prstDash val="solid"/>
            <a:headEnd type="none" w="med" len="med"/>
            <a:tailEnd type="none" w="med" len="med"/>
          </a:ln>
        </p:spPr>
      </p:sp>
      <p:sp>
        <p:nvSpPr>
          <p:cNvPr id="149529" name="直接连接符 149528"/>
          <p:cNvSpPr/>
          <p:nvPr/>
        </p:nvSpPr>
        <p:spPr>
          <a:xfrm flipV="1">
            <a:off x="4605338" y="1970088"/>
            <a:ext cx="3175" cy="4065587"/>
          </a:xfrm>
          <a:prstGeom prst="line">
            <a:avLst/>
          </a:prstGeom>
          <a:ln w="25400" cap="flat" cmpd="sng">
            <a:solidFill>
              <a:schemeClr val="tx1"/>
            </a:solidFill>
            <a:prstDash val="solid"/>
            <a:headEnd type="none" w="med" len="med"/>
            <a:tailEnd type="none" w="med" len="med"/>
          </a:ln>
        </p:spPr>
      </p:sp>
      <p:sp>
        <p:nvSpPr>
          <p:cNvPr id="149530" name="直接连接符 149529"/>
          <p:cNvSpPr/>
          <p:nvPr/>
        </p:nvSpPr>
        <p:spPr>
          <a:xfrm>
            <a:off x="5527675" y="1970088"/>
            <a:ext cx="1588" cy="4065587"/>
          </a:xfrm>
          <a:prstGeom prst="line">
            <a:avLst/>
          </a:prstGeom>
          <a:ln w="25400" cap="flat" cmpd="sng">
            <a:solidFill>
              <a:schemeClr val="tx1"/>
            </a:solidFill>
            <a:prstDash val="solid"/>
            <a:headEnd type="none" w="med" len="med"/>
            <a:tailEnd type="none" w="med" len="med"/>
          </a:ln>
        </p:spPr>
      </p:sp>
      <p:sp>
        <p:nvSpPr>
          <p:cNvPr id="149531" name="直接连接符 149530"/>
          <p:cNvSpPr/>
          <p:nvPr/>
        </p:nvSpPr>
        <p:spPr>
          <a:xfrm>
            <a:off x="6448425" y="1970088"/>
            <a:ext cx="1588" cy="4065587"/>
          </a:xfrm>
          <a:prstGeom prst="line">
            <a:avLst/>
          </a:prstGeom>
          <a:ln w="25400" cap="flat" cmpd="sng">
            <a:solidFill>
              <a:schemeClr val="tx1"/>
            </a:solidFill>
            <a:prstDash val="solid"/>
            <a:headEnd type="none" w="med" len="med"/>
            <a:tailEnd type="none" w="med" len="med"/>
          </a:ln>
        </p:spPr>
      </p:sp>
      <p:sp>
        <p:nvSpPr>
          <p:cNvPr id="149532" name="直接连接符 149531"/>
          <p:cNvSpPr/>
          <p:nvPr/>
        </p:nvSpPr>
        <p:spPr>
          <a:xfrm>
            <a:off x="7366000" y="1970088"/>
            <a:ext cx="3175" cy="4065587"/>
          </a:xfrm>
          <a:prstGeom prst="line">
            <a:avLst/>
          </a:prstGeom>
          <a:ln w="25400" cap="flat" cmpd="sng">
            <a:solidFill>
              <a:schemeClr val="tx1"/>
            </a:solidFill>
            <a:prstDash val="solid"/>
            <a:headEnd type="none" w="med" len="med"/>
            <a:tailEnd type="none" w="med" len="med"/>
          </a:ln>
        </p:spPr>
      </p:sp>
      <p:sp>
        <p:nvSpPr>
          <p:cNvPr id="149533" name="直接连接符 149532"/>
          <p:cNvSpPr/>
          <p:nvPr/>
        </p:nvSpPr>
        <p:spPr>
          <a:xfrm>
            <a:off x="9209088" y="1970088"/>
            <a:ext cx="1587" cy="4065587"/>
          </a:xfrm>
          <a:prstGeom prst="line">
            <a:avLst/>
          </a:prstGeom>
          <a:ln w="25400" cap="flat" cmpd="sng">
            <a:solidFill>
              <a:schemeClr val="tx1"/>
            </a:solidFill>
            <a:prstDash val="solid"/>
            <a:headEnd type="none" w="med" len="med"/>
            <a:tailEnd type="none" w="med" len="med"/>
          </a:ln>
        </p:spPr>
      </p:sp>
      <p:sp>
        <p:nvSpPr>
          <p:cNvPr id="149534" name="直接连接符 149533"/>
          <p:cNvSpPr/>
          <p:nvPr/>
        </p:nvSpPr>
        <p:spPr>
          <a:xfrm>
            <a:off x="8288338" y="1970088"/>
            <a:ext cx="1587" cy="4065587"/>
          </a:xfrm>
          <a:prstGeom prst="line">
            <a:avLst/>
          </a:prstGeom>
          <a:ln w="25400" cap="flat" cmpd="sng">
            <a:solidFill>
              <a:schemeClr val="tx1"/>
            </a:solidFill>
            <a:prstDash val="solid"/>
            <a:headEnd type="none" w="med" len="med"/>
            <a:tailEnd type="none" w="med" len="med"/>
          </a:ln>
        </p:spPr>
      </p:sp>
      <p:sp>
        <p:nvSpPr>
          <p:cNvPr id="149535" name="任意多边形 149534"/>
          <p:cNvSpPr/>
          <p:nvPr/>
        </p:nvSpPr>
        <p:spPr>
          <a:xfrm>
            <a:off x="3683000" y="1970088"/>
            <a:ext cx="5526088" cy="4065587"/>
          </a:xfrm>
          <a:custGeom>
            <a:avLst/>
            <a:gdLst/>
            <a:ahLst/>
            <a:cxnLst/>
            <a:rect l="0" t="0" r="0" b="0"/>
            <a:pathLst>
              <a:path w="2177" h="1815">
                <a:moveTo>
                  <a:pt x="0" y="1815"/>
                </a:moveTo>
                <a:lnTo>
                  <a:pt x="363" y="1724"/>
                </a:lnTo>
                <a:lnTo>
                  <a:pt x="726" y="1543"/>
                </a:lnTo>
                <a:lnTo>
                  <a:pt x="1089" y="1180"/>
                </a:lnTo>
                <a:lnTo>
                  <a:pt x="1451" y="635"/>
                </a:lnTo>
                <a:lnTo>
                  <a:pt x="1814" y="182"/>
                </a:lnTo>
                <a:lnTo>
                  <a:pt x="2177" y="0"/>
                </a:lnTo>
                <a:lnTo>
                  <a:pt x="1814" y="0"/>
                </a:lnTo>
                <a:lnTo>
                  <a:pt x="1451" y="91"/>
                </a:lnTo>
                <a:lnTo>
                  <a:pt x="1089" y="635"/>
                </a:lnTo>
                <a:lnTo>
                  <a:pt x="726" y="1270"/>
                </a:lnTo>
                <a:lnTo>
                  <a:pt x="363" y="1452"/>
                </a:lnTo>
                <a:lnTo>
                  <a:pt x="0" y="1633"/>
                </a:lnTo>
                <a:lnTo>
                  <a:pt x="0" y="1815"/>
                </a:lnTo>
                <a:close/>
              </a:path>
            </a:pathLst>
          </a:custGeom>
          <a:solidFill>
            <a:schemeClr val="tx1">
              <a:alpha val="50000"/>
            </a:schemeClr>
          </a:solidFill>
          <a:ln w="38100" cap="flat" cmpd="sng">
            <a:solidFill>
              <a:srgbClr val="FF0000">
                <a:alpha val="100000"/>
              </a:srgbClr>
            </a:solidFill>
            <a:prstDash val="solid"/>
            <a:headEnd type="none" w="med" len="med"/>
            <a:tailEnd type="none" w="med" len="med"/>
          </a:ln>
        </p:spPr>
        <p:txBody>
          <a:bodyPr/>
          <a:lstStyle/>
          <a:p>
            <a:endParaRPr lang="zh-CN" altLang="en-US"/>
          </a:p>
        </p:txBody>
      </p:sp>
      <p:sp>
        <p:nvSpPr>
          <p:cNvPr id="149536" name="任意多边形 149535"/>
          <p:cNvSpPr/>
          <p:nvPr/>
        </p:nvSpPr>
        <p:spPr>
          <a:xfrm>
            <a:off x="3683000" y="1970088"/>
            <a:ext cx="5526088" cy="4065587"/>
          </a:xfrm>
          <a:custGeom>
            <a:avLst/>
            <a:gdLst/>
            <a:ahLst/>
            <a:cxnLst/>
            <a:rect l="0" t="0" r="0" b="0"/>
            <a:pathLst>
              <a:path w="2177" h="1815">
                <a:moveTo>
                  <a:pt x="0" y="1815"/>
                </a:moveTo>
                <a:lnTo>
                  <a:pt x="363" y="1656"/>
                </a:lnTo>
                <a:lnTo>
                  <a:pt x="1089" y="907"/>
                </a:lnTo>
                <a:lnTo>
                  <a:pt x="1451" y="454"/>
                </a:lnTo>
                <a:lnTo>
                  <a:pt x="1814" y="182"/>
                </a:lnTo>
                <a:lnTo>
                  <a:pt x="2177" y="0"/>
                </a:lnTo>
                <a:lnTo>
                  <a:pt x="1451" y="0"/>
                </a:lnTo>
                <a:lnTo>
                  <a:pt x="1089" y="182"/>
                </a:lnTo>
                <a:lnTo>
                  <a:pt x="363" y="1270"/>
                </a:lnTo>
                <a:lnTo>
                  <a:pt x="0" y="1633"/>
                </a:lnTo>
                <a:lnTo>
                  <a:pt x="0" y="1815"/>
                </a:lnTo>
                <a:close/>
              </a:path>
            </a:pathLst>
          </a:custGeom>
          <a:solidFill>
            <a:srgbClr val="FFFFFF">
              <a:alpha val="50000"/>
            </a:srgbClr>
          </a:solidFill>
          <a:ln w="38100" cap="flat" cmpd="sng">
            <a:solidFill>
              <a:srgbClr val="FFFF00">
                <a:alpha val="100000"/>
              </a:srgbClr>
            </a:solidFill>
            <a:prstDash val="solid"/>
            <a:headEnd type="none" w="med" len="med"/>
            <a:tailEnd type="none" w="med" len="med"/>
          </a:ln>
        </p:spPr>
        <p:txBody>
          <a:bodyPr/>
          <a:lstStyle/>
          <a:p>
            <a:endParaRPr lang="zh-CN" altLang="en-US"/>
          </a:p>
        </p:txBody>
      </p:sp>
      <p:sp>
        <p:nvSpPr>
          <p:cNvPr id="149537" name="任意多边形 149536"/>
          <p:cNvSpPr/>
          <p:nvPr/>
        </p:nvSpPr>
        <p:spPr>
          <a:xfrm>
            <a:off x="3660775" y="1976438"/>
            <a:ext cx="5526088" cy="4067175"/>
          </a:xfrm>
          <a:custGeom>
            <a:avLst/>
            <a:gdLst/>
            <a:ahLst/>
            <a:cxnLst/>
            <a:rect l="0" t="0" r="0" b="0"/>
            <a:pathLst>
              <a:path w="2177" h="1815">
                <a:moveTo>
                  <a:pt x="0" y="1815"/>
                </a:moveTo>
                <a:lnTo>
                  <a:pt x="363" y="1543"/>
                </a:lnTo>
                <a:lnTo>
                  <a:pt x="726" y="749"/>
                </a:lnTo>
                <a:lnTo>
                  <a:pt x="1111" y="431"/>
                </a:lnTo>
                <a:lnTo>
                  <a:pt x="1451" y="272"/>
                </a:lnTo>
                <a:lnTo>
                  <a:pt x="1814" y="182"/>
                </a:lnTo>
                <a:lnTo>
                  <a:pt x="2177" y="0"/>
                </a:lnTo>
                <a:lnTo>
                  <a:pt x="1089" y="0"/>
                </a:lnTo>
                <a:lnTo>
                  <a:pt x="726" y="250"/>
                </a:lnTo>
                <a:lnTo>
                  <a:pt x="0" y="1633"/>
                </a:lnTo>
                <a:lnTo>
                  <a:pt x="0" y="1815"/>
                </a:lnTo>
                <a:close/>
              </a:path>
            </a:pathLst>
          </a:custGeom>
          <a:solidFill>
            <a:srgbClr val="FFFFFF">
              <a:alpha val="52000"/>
            </a:srgbClr>
          </a:solidFill>
          <a:ln w="38100" cap="flat" cmpd="sng">
            <a:solidFill>
              <a:srgbClr val="00FFFF">
                <a:alpha val="100000"/>
              </a:srgbClr>
            </a:solidFill>
            <a:prstDash val="solid"/>
            <a:headEnd type="none" w="med" len="med"/>
            <a:tailEnd type="none" w="med" len="med"/>
          </a:ln>
        </p:spPr>
        <p:txBody>
          <a:bodyPr/>
          <a:lstStyle/>
          <a:p>
            <a:endParaRPr lang="zh-CN" altLang="en-US"/>
          </a:p>
        </p:txBody>
      </p:sp>
      <p:graphicFrame>
        <p:nvGraphicFramePr>
          <p:cNvPr id="149577" name="内容占位符 149576"/>
          <p:cNvGraphicFramePr>
            <a:graphicFrameLocks noGrp="1"/>
          </p:cNvGraphicFramePr>
          <p:nvPr>
            <p:ph/>
          </p:nvPr>
        </p:nvGraphicFramePr>
        <p:xfrm>
          <a:off x="1524000" y="188913"/>
          <a:ext cx="9144000" cy="1334770"/>
        </p:xfrm>
        <a:graphic>
          <a:graphicData uri="http://schemas.openxmlformats.org/drawingml/2006/table">
            <a:tbl>
              <a:tblPr/>
              <a:tblGrid>
                <a:gridCol w="1979930"/>
                <a:gridCol w="1152525"/>
                <a:gridCol w="1214120"/>
                <a:gridCol w="1196975"/>
                <a:gridCol w="1152525"/>
                <a:gridCol w="1224280"/>
                <a:gridCol w="1223645"/>
              </a:tblGrid>
              <a:tr h="454025">
                <a:tc gridSpan="7">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例题：某砂的累计筛余百分率见下表，试评定砂的颗粒级配。</a:t>
                      </a:r>
                      <a:endParaRPr lang="zh-CN" altLang="en-US" sz="2200" b="1" dirty="0">
                        <a:latin typeface="楷体_GB2312" pitchFamily="49" charset="-122"/>
                        <a:ea typeface="楷体_GB2312" pitchFamily="49" charset="-122"/>
                      </a:endParaRPr>
                    </a:p>
                  </a:txBody>
                  <a:tcPr>
                    <a:lnL cap="flat">
                      <a:noFill/>
                    </a:lnL>
                    <a:lnR cap="flat">
                      <a:noFill/>
                    </a:lnR>
                    <a:lnT cap="flat">
                      <a:noFill/>
                    </a:lnT>
                    <a:lnB w="12700" cap="flat" cmpd="sng">
                      <a:solidFill>
                        <a:schemeClr val="tx1"/>
                      </a:solidFill>
                      <a:prstDash val="solid"/>
                      <a:headEnd type="none" w="med" len="med"/>
                      <a:tailEnd type="none" w="med" len="med"/>
                    </a:lnB>
                    <a:lnTlToBr>
                      <a:noFill/>
                    </a:lnTlToBr>
                    <a:lnBlToTr>
                      <a:noFill/>
                    </a:lnBlToTr>
                    <a:noFill/>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T cap="flat">
                      <a:noFill/>
                    </a:lnT>
                    <a:lnB w="12700" cap="flat" cmpd="sng">
                      <a:solidFill>
                        <a:schemeClr val="tx1"/>
                      </a:solidFill>
                      <a:prstDash val="solid"/>
                      <a:headEnd type="none" w="med" len="med"/>
                      <a:tailEnd type="none" w="med" len="med"/>
                    </a:lnB>
                  </a:tcPr>
                </a:tc>
                <a:tc hMerge="1">
                  <a:tcPr>
                    <a:lnR cap="flat">
                      <a:noFill/>
                    </a:lnR>
                    <a:lnT cap="flat">
                      <a:noFill/>
                    </a:lnT>
                    <a:lnB w="12700" cap="flat" cmpd="sng">
                      <a:solidFill>
                        <a:schemeClr val="tx1"/>
                      </a:solidFill>
                      <a:prstDash val="solid"/>
                      <a:headEnd type="none" w="med" len="med"/>
                      <a:tailEnd type="none" w="med" len="med"/>
                    </a:lnB>
                  </a:tcPr>
                </a:tc>
              </a:tr>
              <a:tr h="42672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筛孔尺寸</a:t>
                      </a:r>
                      <a:endParaRPr lang="zh-CN" altLang="en-US" sz="2200" b="1" dirty="0">
                        <a:latin typeface="楷体_GB2312" pitchFamily="49" charset="-122"/>
                        <a:ea typeface="楷体_GB2312" pitchFamily="49"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4.75mm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2.36mm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1.18mm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600μm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300μm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150μm</a:t>
                      </a:r>
                      <a:endParaRPr lang="en-US" altLang="zh-CN" sz="2000" b="1">
                        <a:latin typeface="楷体_GB2312" pitchFamily="49" charset="-122"/>
                        <a:ea typeface="楷体_GB2312" pitchFamily="49"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5402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累计筛余％</a:t>
                      </a:r>
                      <a:endParaRPr lang="zh-CN" altLang="en-US" sz="2200" b="1" dirty="0">
                        <a:latin typeface="楷体_GB2312" pitchFamily="49" charset="-122"/>
                        <a:ea typeface="楷体_GB2312" pitchFamily="49" charset="-122"/>
                      </a:endParaRPr>
                    </a:p>
                  </a:txBody>
                  <a:tcPr anchor="ct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5.5</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13.9</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23.3</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61.6</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82.1</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000" b="1">
                          <a:latin typeface="楷体_GB2312" pitchFamily="49" charset="-122"/>
                          <a:ea typeface="楷体_GB2312" pitchFamily="49" charset="-122"/>
                        </a:rPr>
                        <a:t>98.5</a:t>
                      </a:r>
                      <a:endParaRPr lang="en-US" altLang="zh-CN" sz="2000" b="1">
                        <a:latin typeface="楷体_GB2312" pitchFamily="49" charset="-122"/>
                        <a:ea typeface="楷体_GB2312" pitchFamily="49" charset="-122"/>
                      </a:endParaRPr>
                    </a:p>
                  </a:txBody>
                  <a:tcPr anchor="ct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49568" name="椭圆 149567"/>
          <p:cNvSpPr/>
          <p:nvPr/>
        </p:nvSpPr>
        <p:spPr>
          <a:xfrm>
            <a:off x="8220075" y="2097088"/>
            <a:ext cx="144463" cy="141287"/>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69" name="椭圆 149568"/>
          <p:cNvSpPr/>
          <p:nvPr/>
        </p:nvSpPr>
        <p:spPr>
          <a:xfrm>
            <a:off x="5448300" y="4400550"/>
            <a:ext cx="144463" cy="141288"/>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70" name="椭圆 149569"/>
          <p:cNvSpPr/>
          <p:nvPr/>
        </p:nvSpPr>
        <p:spPr>
          <a:xfrm>
            <a:off x="7319963" y="2528888"/>
            <a:ext cx="144462" cy="141287"/>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71" name="椭圆 149570"/>
          <p:cNvSpPr/>
          <p:nvPr/>
        </p:nvSpPr>
        <p:spPr>
          <a:xfrm>
            <a:off x="6348413" y="2889250"/>
            <a:ext cx="144462" cy="141288"/>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72" name="椭圆 149571"/>
          <p:cNvSpPr/>
          <p:nvPr/>
        </p:nvSpPr>
        <p:spPr>
          <a:xfrm>
            <a:off x="4548188" y="5300663"/>
            <a:ext cx="144462" cy="141287"/>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73" name="椭圆 149572"/>
          <p:cNvSpPr/>
          <p:nvPr/>
        </p:nvSpPr>
        <p:spPr>
          <a:xfrm>
            <a:off x="3611563" y="5876925"/>
            <a:ext cx="144462" cy="141288"/>
          </a:xfrm>
          <a:prstGeom prst="ellipse">
            <a:avLst/>
          </a:prstGeom>
          <a:solidFill>
            <a:srgbClr val="333300"/>
          </a:solidFill>
          <a:ln w="57150" cap="flat" cmpd="sng">
            <a:solidFill>
              <a:srgbClr val="333300"/>
            </a:solidFill>
            <a:prstDash val="solid"/>
            <a:headEnd type="none" w="med" len="med"/>
            <a:tailEnd type="none" w="med" len="med"/>
          </a:ln>
        </p:spPr>
        <p:txBody>
          <a:bodyPr/>
          <a:lstStyle/>
          <a:p>
            <a:endParaRPr lang="zh-CN" altLang="en-US"/>
          </a:p>
        </p:txBody>
      </p:sp>
      <p:sp>
        <p:nvSpPr>
          <p:cNvPr id="149574" name="任意多边形 149573"/>
          <p:cNvSpPr/>
          <p:nvPr/>
        </p:nvSpPr>
        <p:spPr>
          <a:xfrm>
            <a:off x="3683000" y="1989138"/>
            <a:ext cx="5508625" cy="3960812"/>
          </a:xfrm>
          <a:custGeom>
            <a:avLst/>
            <a:gdLst/>
            <a:ahLst/>
            <a:cxnLst/>
            <a:rect l="0" t="0" r="0" b="0"/>
            <a:pathLst>
              <a:path w="3470" h="2495">
                <a:moveTo>
                  <a:pt x="0" y="2495"/>
                </a:moveTo>
                <a:lnTo>
                  <a:pt x="590" y="2132"/>
                </a:lnTo>
                <a:lnTo>
                  <a:pt x="1157" y="1565"/>
                </a:lnTo>
                <a:lnTo>
                  <a:pt x="1724" y="612"/>
                </a:lnTo>
                <a:lnTo>
                  <a:pt x="2336" y="385"/>
                </a:lnTo>
                <a:lnTo>
                  <a:pt x="2903" y="113"/>
                </a:lnTo>
                <a:lnTo>
                  <a:pt x="3470" y="0"/>
                </a:lnTo>
              </a:path>
            </a:pathLst>
          </a:custGeom>
          <a:noFill/>
          <a:ln w="60325" cap="flat" cmpd="sng">
            <a:solidFill>
              <a:srgbClr val="333300">
                <a:alpha val="100000"/>
              </a:srgbClr>
            </a:solidFill>
            <a:prstDash val="solid"/>
            <a:headEnd type="none" w="med" len="med"/>
            <a:tailEnd type="none" w="med" len="med"/>
          </a:ln>
        </p:spPr>
        <p:txBody>
          <a:bodyPr/>
          <a:lstStyle/>
          <a:p>
            <a:endParaRPr lang="zh-CN" alt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49577"/>
                                        </p:tgtEl>
                                        <p:attrNameLst>
                                          <p:attrName>style.visibility</p:attrName>
                                        </p:attrNameLst>
                                      </p:cBhvr>
                                      <p:to>
                                        <p:strVal val="visible"/>
                                      </p:to>
                                    </p:set>
                                    <p:anim calcmode="lin" valueType="num">
                                      <p:cBhvr additive="base">
                                        <p:cTn id="7" dur="500" fill="hold"/>
                                        <p:tgtEl>
                                          <p:spTgt spid="149577"/>
                                        </p:tgtEl>
                                        <p:attrNameLst>
                                          <p:attrName>ppt_x</p:attrName>
                                        </p:attrNameLst>
                                      </p:cBhvr>
                                      <p:tavLst>
                                        <p:tav tm="0">
                                          <p:val>
                                            <p:strVal val="#ppt_x"/>
                                          </p:val>
                                        </p:tav>
                                        <p:tav tm="100000">
                                          <p:val>
                                            <p:strVal val="#ppt_x"/>
                                          </p:val>
                                        </p:tav>
                                      </p:tavLst>
                                    </p:anim>
                                    <p:anim calcmode="lin" valueType="num">
                                      <p:cBhvr additive="base">
                                        <p:cTn id="8" dur="500" fill="hold"/>
                                        <p:tgtEl>
                                          <p:spTgt spid="14957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95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957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95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956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957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957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49574"/>
                                        </p:tgtEl>
                                        <p:attrNameLst>
                                          <p:attrName>style.visibility</p:attrName>
                                        </p:attrNameLst>
                                      </p:cBhvr>
                                      <p:to>
                                        <p:strVal val="visible"/>
                                      </p:to>
                                    </p:set>
                                    <p:animEffect transition="in" filter="wipe(down)">
                                      <p:cBhvr>
                                        <p:cTn id="37" dur="3000"/>
                                        <p:tgtEl>
                                          <p:spTgt spid="14957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xit" presetSubtype="0" fill="hold" nodeType="clickEffect">
                                  <p:stCondLst>
                                    <p:cond delay="0"/>
                                  </p:stCondLst>
                                  <p:childTnLst>
                                    <p:set>
                                      <p:cBhvr>
                                        <p:cTn id="41" dur="1" fill="hold">
                                          <p:stCondLst>
                                            <p:cond delay="0"/>
                                          </p:stCondLst>
                                        </p:cTn>
                                        <p:tgtEl>
                                          <p:spTgt spid="149537"/>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nodeType="clickEffect">
                                  <p:stCondLst>
                                    <p:cond delay="0"/>
                                  </p:stCondLst>
                                  <p:childTnLst>
                                    <p:set>
                                      <p:cBhvr>
                                        <p:cTn id="45" dur="1" fill="hold">
                                          <p:stCondLst>
                                            <p:cond delay="0"/>
                                          </p:stCondLst>
                                        </p:cTn>
                                        <p:tgtEl>
                                          <p:spTgt spid="1495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矩形 151553"/>
          <p:cNvSpPr/>
          <p:nvPr/>
        </p:nvSpPr>
        <p:spPr>
          <a:xfrm>
            <a:off x="3376613" y="3352800"/>
            <a:ext cx="370967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坚固性指标（</a:t>
            </a:r>
            <a:r>
              <a:rPr lang="en-US" altLang="zh-CN" sz="2400" b="1">
                <a:latin typeface="楷体_GB2312" pitchFamily="49" charset="-122"/>
                <a:ea typeface="楷体_GB2312" pitchFamily="49" charset="-122"/>
              </a:rPr>
              <a:t>JGJ52-2006)</a:t>
            </a:r>
            <a:endParaRPr lang="en-US" altLang="zh-CN" sz="2400" b="1">
              <a:latin typeface="楷体_GB2312" pitchFamily="49" charset="-122"/>
              <a:ea typeface="楷体_GB2312" pitchFamily="49" charset="-122"/>
            </a:endParaRPr>
          </a:p>
        </p:txBody>
      </p:sp>
      <p:graphicFrame>
        <p:nvGraphicFramePr>
          <p:cNvPr id="151579" name="表格 151578"/>
          <p:cNvGraphicFramePr/>
          <p:nvPr/>
        </p:nvGraphicFramePr>
        <p:xfrm>
          <a:off x="2135188" y="4003675"/>
          <a:ext cx="7774305" cy="1483995"/>
        </p:xfrm>
        <a:graphic>
          <a:graphicData uri="http://schemas.openxmlformats.org/drawingml/2006/table">
            <a:tbl>
              <a:tblPr/>
              <a:tblGrid>
                <a:gridCol w="3810000"/>
                <a:gridCol w="1322070"/>
                <a:gridCol w="1320165"/>
                <a:gridCol w="1322070"/>
              </a:tblGrid>
              <a:tr h="49466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项目 </a:t>
                      </a:r>
                      <a:endParaRPr lang="zh-CN" altLang="en-US" sz="2200" dirty="0">
                        <a:latin typeface="隶书" panose="02010509060101010101" pitchFamily="49" charset="-122"/>
                        <a:ea typeface="隶书" panose="02010509060101010101"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指标</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hMerge="1">
                  <a:tcP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c hMerge="1">
                  <a:tcPr>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r>
              <a:tr h="494665">
                <a:tc vMerge="1">
                  <a:tcP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B w="12700" cap="flat" cmpd="sng">
                      <a:solidFill>
                        <a:schemeClr val="tx1"/>
                      </a:solidFill>
                      <a:prstDash val="solid"/>
                      <a:miter/>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Ⅰ</a:t>
                      </a:r>
                      <a:r>
                        <a:rPr lang="zh-CN" altLang="en-US" sz="2200" dirty="0">
                          <a:latin typeface="隶书" panose="02010509060101010101" pitchFamily="49" charset="-122"/>
                          <a:ea typeface="隶书" panose="02010509060101010101" pitchFamily="49" charset="-122"/>
                        </a:rPr>
                        <a:t>类</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Ⅱ</a:t>
                      </a:r>
                      <a:r>
                        <a:rPr lang="zh-CN" altLang="en-US" sz="2200" dirty="0">
                          <a:latin typeface="隶书" panose="02010509060101010101" pitchFamily="49" charset="-122"/>
                          <a:ea typeface="隶书" panose="02010509060101010101" pitchFamily="49" charset="-122"/>
                        </a:rPr>
                        <a:t>类</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Ⅲ</a:t>
                      </a:r>
                      <a:r>
                        <a:rPr lang="zh-CN" altLang="en-US" sz="2200" dirty="0">
                          <a:latin typeface="隶书" panose="02010509060101010101" pitchFamily="49" charset="-122"/>
                          <a:ea typeface="隶书" panose="02010509060101010101" pitchFamily="49" charset="-122"/>
                        </a:rPr>
                        <a:t>类 </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49466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质量损失（</a:t>
                      </a:r>
                      <a:r>
                        <a:rPr lang="en-US" altLang="zh-CN" sz="2200">
                          <a:latin typeface="隶书" panose="02010509060101010101" pitchFamily="49" charset="-122"/>
                          <a:ea typeface="隶书" panose="02010509060101010101" pitchFamily="49" charset="-122"/>
                        </a:rPr>
                        <a:t>%</a:t>
                      </a:r>
                      <a:r>
                        <a:rPr lang="zh-CN" altLang="en-US" sz="2200" dirty="0">
                          <a:latin typeface="隶书" panose="02010509060101010101" pitchFamily="49" charset="-122"/>
                          <a:ea typeface="隶书" panose="02010509060101010101" pitchFamily="49" charset="-122"/>
                        </a:rPr>
                        <a:t>，小于） </a:t>
                      </a:r>
                      <a:endParaRPr lang="zh-CN" altLang="en-US" sz="2200" dirty="0">
                        <a:latin typeface="隶书" panose="02010509060101010101" pitchFamily="49" charset="-122"/>
                        <a:ea typeface="隶书" panose="02010509060101010101"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8</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8</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10</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r>
            </a:tbl>
          </a:graphicData>
        </a:graphic>
      </p:graphicFrame>
      <p:sp>
        <p:nvSpPr>
          <p:cNvPr id="151574" name="矩形 151573"/>
          <p:cNvSpPr/>
          <p:nvPr/>
        </p:nvSpPr>
        <p:spPr>
          <a:xfrm>
            <a:off x="925513" y="446723"/>
            <a:ext cx="7273925" cy="583565"/>
          </a:xfrm>
          <a:prstGeom prst="rect">
            <a:avLst/>
          </a:prstGeom>
          <a:noFill/>
          <a:ln w="9525">
            <a:noFill/>
          </a:ln>
        </p:spPr>
        <p:txBody>
          <a:bodyPr>
            <a:spAutoFit/>
          </a:bodyPr>
          <a:lstStyle/>
          <a:p>
            <a:pPr lvl="0">
              <a:buClr>
                <a:srgbClr val="FF3300"/>
              </a:buClr>
              <a:buFont typeface="Wingdings" panose="05000000000000000000" pitchFamily="2" charset="2"/>
              <a:buNone/>
            </a:pPr>
            <a:r>
              <a:rPr lang="en-US" altLang="zh-CN" sz="3200" b="1">
                <a:solidFill>
                  <a:schemeClr val="tx2"/>
                </a:solidFill>
                <a:latin typeface="楷体_GB2312" pitchFamily="49" charset="-122"/>
                <a:ea typeface="楷体_GB2312" pitchFamily="49" charset="-122"/>
              </a:rPr>
              <a:t>4.</a:t>
            </a:r>
            <a:r>
              <a:rPr lang="zh-CN" altLang="en-US" sz="3200" b="1" dirty="0">
                <a:latin typeface="楷体_GB2312" pitchFamily="49" charset="-122"/>
                <a:ea typeface="楷体_GB2312" pitchFamily="49" charset="-122"/>
              </a:rPr>
              <a:t>砂的坚固性</a:t>
            </a:r>
            <a:endParaRPr lang="zh-CN" altLang="en-US" sz="3200" b="1" dirty="0">
              <a:latin typeface="楷体_GB2312" pitchFamily="49" charset="-122"/>
              <a:ea typeface="楷体_GB2312" pitchFamily="49" charset="-122"/>
            </a:endParaRPr>
          </a:p>
        </p:txBody>
      </p:sp>
      <p:sp>
        <p:nvSpPr>
          <p:cNvPr id="151575" name="矩形 151574"/>
          <p:cNvSpPr/>
          <p:nvPr/>
        </p:nvSpPr>
        <p:spPr>
          <a:xfrm>
            <a:off x="1163955" y="1818958"/>
            <a:ext cx="10457815" cy="1188720"/>
          </a:xfrm>
          <a:prstGeom prst="rect">
            <a:avLst/>
          </a:prstGeom>
          <a:noFill/>
          <a:ln w="9525">
            <a:noFill/>
          </a:ln>
        </p:spPr>
        <p:txBody>
          <a:bodyPr wrap="square" anchor="ctr">
            <a:spAutoFit/>
          </a:bodyPr>
          <a:lstStyle/>
          <a:p>
            <a:pPr lvl="0" indent="84455">
              <a:lnSpc>
                <a:spcPct val="150000"/>
              </a:lnSpc>
              <a:buClr>
                <a:srgbClr val="000000"/>
              </a:buClr>
            </a:pPr>
            <a:r>
              <a:rPr lang="zh-CN" altLang="en-US" sz="2400" b="1" dirty="0">
                <a:latin typeface="楷体_GB2312" pitchFamily="49" charset="-122"/>
                <a:ea typeface="楷体_GB2312" pitchFamily="49" charset="-122"/>
              </a:rPr>
              <a:t>　　天然砂的坚固性是将试样在饱和硫酸钠溶液经</a:t>
            </a:r>
            <a:r>
              <a:rPr lang="en-US" altLang="zh-CN" sz="2400" b="1">
                <a:latin typeface="楷体_GB2312" pitchFamily="49" charset="-122"/>
                <a:ea typeface="楷体_GB2312" pitchFamily="49" charset="-122"/>
              </a:rPr>
              <a:t>5</a:t>
            </a:r>
            <a:r>
              <a:rPr lang="zh-CN" altLang="en-US" sz="2400" b="1" dirty="0">
                <a:latin typeface="楷体_GB2312" pitchFamily="49" charset="-122"/>
                <a:ea typeface="楷体_GB2312" pitchFamily="49" charset="-122"/>
              </a:rPr>
              <a:t>次浸渍后，检验其质量损失，以此判定砂的坚固性。</a:t>
            </a:r>
            <a:r>
              <a:rPr lang="zh-CN" altLang="en-US" sz="2400" b="1">
                <a:latin typeface="楷体_GB2312" pitchFamily="49" charset="-122"/>
                <a:ea typeface="楷体_GB2312" pitchFamily="49" charset="-122"/>
              </a:rPr>
              <a:t> </a:t>
            </a:r>
            <a:endParaRPr lang="zh-CN" altLang="en-US" sz="2400" b="1">
              <a:latin typeface="楷体_GB2312" pitchFamily="49" charset="-122"/>
              <a:ea typeface="楷体_GB2312" pitchFamily="49" charset="-122"/>
            </a:endParaRPr>
          </a:p>
        </p:txBody>
      </p:sp>
      <p:sp>
        <p:nvSpPr>
          <p:cNvPr id="151576" name="矩形 151575"/>
          <p:cNvSpPr/>
          <p:nvPr/>
        </p:nvSpPr>
        <p:spPr>
          <a:xfrm>
            <a:off x="1255713" y="1399540"/>
            <a:ext cx="186690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a:t>
            </a:r>
            <a:r>
              <a:rPr lang="en-US" altLang="zh-CN" sz="2400" b="1">
                <a:latin typeface="楷体_GB2312" pitchFamily="49" charset="-122"/>
                <a:ea typeface="楷体_GB2312" pitchFamily="49" charset="-122"/>
              </a:rPr>
              <a:t>1</a:t>
            </a:r>
            <a:r>
              <a:rPr lang="zh-CN" altLang="en-US" sz="2400" b="1" dirty="0">
                <a:latin typeface="楷体_GB2312" pitchFamily="49" charset="-122"/>
                <a:ea typeface="楷体_GB2312" pitchFamily="49" charset="-122"/>
              </a:rPr>
              <a:t>）天然砂</a:t>
            </a:r>
            <a:endParaRPr lang="zh-CN" altLang="en-US" sz="24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51574"/>
                                        </p:tgtEl>
                                        <p:attrNameLst>
                                          <p:attrName>style.visibility</p:attrName>
                                        </p:attrNameLst>
                                      </p:cBhvr>
                                      <p:to>
                                        <p:strVal val="visible"/>
                                      </p:to>
                                    </p:set>
                                    <p:animEffect transition="in" filter="slide(fromLeft)">
                                      <p:cBhvr>
                                        <p:cTn id="7" dur="500"/>
                                        <p:tgtEl>
                                          <p:spTgt spid="15157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1576"/>
                                        </p:tgtEl>
                                        <p:attrNameLst>
                                          <p:attrName>style.visibility</p:attrName>
                                        </p:attrNameLst>
                                      </p:cBhvr>
                                      <p:to>
                                        <p:strVal val="visible"/>
                                      </p:to>
                                    </p:set>
                                    <p:animEffect transition="in" filter="slide(fromBottom)">
                                      <p:cBhvr>
                                        <p:cTn id="12" dur="500"/>
                                        <p:tgtEl>
                                          <p:spTgt spid="15157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1575"/>
                                        </p:tgtEl>
                                        <p:attrNameLst>
                                          <p:attrName>style.visibility</p:attrName>
                                        </p:attrNameLst>
                                      </p:cBhvr>
                                      <p:to>
                                        <p:strVal val="visible"/>
                                      </p:to>
                                    </p:set>
                                    <p:animEffect transition="in" filter="wipe(left)">
                                      <p:cBhvr>
                                        <p:cTn id="17" dur="500"/>
                                        <p:tgtEl>
                                          <p:spTgt spid="151575"/>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51554"/>
                                        </p:tgtEl>
                                        <p:attrNameLst>
                                          <p:attrName>style.visibility</p:attrName>
                                        </p:attrNameLst>
                                      </p:cBhvr>
                                      <p:to>
                                        <p:strVal val="visible"/>
                                      </p:to>
                                    </p:set>
                                    <p:animEffect transition="in" filter="wedge">
                                      <p:cBhvr>
                                        <p:cTn id="22" dur="2000"/>
                                        <p:tgtEl>
                                          <p:spTgt spid="151554"/>
                                        </p:tgtEl>
                                      </p:cBhvr>
                                    </p:animEffect>
                                  </p:childTnLst>
                                </p:cTn>
                              </p:par>
                              <p:par>
                                <p:cTn id="23" presetID="20" presetClass="entr" presetSubtype="0" fill="hold" nodeType="withEffect">
                                  <p:stCondLst>
                                    <p:cond delay="0"/>
                                  </p:stCondLst>
                                  <p:childTnLst>
                                    <p:set>
                                      <p:cBhvr>
                                        <p:cTn id="24" dur="1" fill="hold">
                                          <p:stCondLst>
                                            <p:cond delay="0"/>
                                          </p:stCondLst>
                                        </p:cTn>
                                        <p:tgtEl>
                                          <p:spTgt spid="151579"/>
                                        </p:tgtEl>
                                        <p:attrNameLst>
                                          <p:attrName>style.visibility</p:attrName>
                                        </p:attrNameLst>
                                      </p:cBhvr>
                                      <p:to>
                                        <p:strVal val="visible"/>
                                      </p:to>
                                    </p:set>
                                    <p:animEffect transition="in" filter="wedge">
                                      <p:cBhvr>
                                        <p:cTn id="25" dur="2000"/>
                                        <p:tgtEl>
                                          <p:spTgt spid="151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4" grpId="0"/>
      <p:bldP spid="151574" grpId="0"/>
      <p:bldP spid="151575" grpId="0"/>
      <p:bldP spid="15157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矩形 153601"/>
          <p:cNvSpPr/>
          <p:nvPr/>
        </p:nvSpPr>
        <p:spPr>
          <a:xfrm>
            <a:off x="2566988" y="766763"/>
            <a:ext cx="7273925" cy="583565"/>
          </a:xfrm>
          <a:prstGeom prst="rect">
            <a:avLst/>
          </a:prstGeom>
          <a:noFill/>
          <a:ln w="9525">
            <a:noFill/>
          </a:ln>
        </p:spPr>
        <p:txBody>
          <a:bodyPr>
            <a:spAutoFit/>
          </a:bodyPr>
          <a:lstStyle/>
          <a:p>
            <a:pPr lvl="0">
              <a:buClr>
                <a:srgbClr val="FF3300"/>
              </a:buClr>
              <a:buFont typeface="Wingdings" panose="05000000000000000000" pitchFamily="2" charset="2"/>
              <a:buNone/>
            </a:pPr>
            <a:r>
              <a:rPr lang="en-US" altLang="zh-CN" sz="3200" b="1">
                <a:solidFill>
                  <a:schemeClr val="tx2"/>
                </a:solidFill>
                <a:latin typeface="楷体_GB2312" pitchFamily="49" charset="-122"/>
                <a:ea typeface="楷体_GB2312" pitchFamily="49" charset="-122"/>
              </a:rPr>
              <a:t>4.</a:t>
            </a:r>
            <a:r>
              <a:rPr lang="zh-CN" altLang="en-US" sz="3200" b="1" dirty="0">
                <a:latin typeface="楷体_GB2312" pitchFamily="49" charset="-122"/>
                <a:ea typeface="楷体_GB2312" pitchFamily="49" charset="-122"/>
              </a:rPr>
              <a:t>砂的坚固性</a:t>
            </a:r>
            <a:endParaRPr lang="zh-CN" altLang="en-US" sz="3200" b="1" dirty="0">
              <a:latin typeface="楷体_GB2312" pitchFamily="49" charset="-122"/>
              <a:ea typeface="楷体_GB2312" pitchFamily="49" charset="-122"/>
            </a:endParaRPr>
          </a:p>
        </p:txBody>
      </p:sp>
      <p:sp>
        <p:nvSpPr>
          <p:cNvPr id="153603" name="矩形 153602"/>
          <p:cNvSpPr/>
          <p:nvPr/>
        </p:nvSpPr>
        <p:spPr>
          <a:xfrm>
            <a:off x="2424113" y="1482725"/>
            <a:ext cx="186690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a:t>
            </a:r>
            <a:r>
              <a:rPr lang="en-US" altLang="zh-CN" sz="2400" b="1">
                <a:latin typeface="楷体_GB2312" pitchFamily="49" charset="-122"/>
                <a:ea typeface="楷体_GB2312" pitchFamily="49" charset="-122"/>
              </a:rPr>
              <a:t>2</a:t>
            </a:r>
            <a:r>
              <a:rPr lang="zh-CN" altLang="en-US" sz="2400" b="1" dirty="0">
                <a:latin typeface="楷体_GB2312" pitchFamily="49" charset="-122"/>
                <a:ea typeface="楷体_GB2312" pitchFamily="49" charset="-122"/>
              </a:rPr>
              <a:t>）人工砂</a:t>
            </a:r>
            <a:endParaRPr lang="zh-CN" altLang="en-US" sz="2400" b="1" dirty="0">
              <a:latin typeface="楷体_GB2312" pitchFamily="49" charset="-122"/>
              <a:ea typeface="楷体_GB2312" pitchFamily="49" charset="-122"/>
            </a:endParaRPr>
          </a:p>
        </p:txBody>
      </p:sp>
      <p:sp>
        <p:nvSpPr>
          <p:cNvPr id="153604" name="矩形 153603"/>
          <p:cNvSpPr/>
          <p:nvPr/>
        </p:nvSpPr>
        <p:spPr>
          <a:xfrm>
            <a:off x="2424113" y="2132012"/>
            <a:ext cx="538607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人工砂采用压碎指标试验法进行检测。</a:t>
            </a:r>
            <a:endParaRPr lang="zh-CN" altLang="en-US" sz="2400" b="1" dirty="0">
              <a:latin typeface="楷体_GB2312" pitchFamily="49" charset="-122"/>
              <a:ea typeface="楷体_GB2312" pitchFamily="49" charset="-122"/>
            </a:endParaRPr>
          </a:p>
        </p:txBody>
      </p:sp>
      <p:sp>
        <p:nvSpPr>
          <p:cNvPr id="153605" name="矩形 153604"/>
          <p:cNvSpPr/>
          <p:nvPr/>
        </p:nvSpPr>
        <p:spPr>
          <a:xfrm>
            <a:off x="2782888" y="2708275"/>
            <a:ext cx="7129462" cy="3192780"/>
          </a:xfrm>
          <a:prstGeom prst="rect">
            <a:avLst/>
          </a:prstGeom>
          <a:noFill/>
          <a:ln w="9525">
            <a:noFill/>
          </a:ln>
        </p:spPr>
        <p:txBody>
          <a:bodyPr>
            <a:spAutoFit/>
          </a:bodyPr>
          <a:lstStyle/>
          <a:p>
            <a:pPr lvl="0">
              <a:lnSpc>
                <a:spcPct val="120000"/>
              </a:lnSpc>
            </a:pPr>
            <a:r>
              <a:rPr lang="zh-CN" altLang="en-US" sz="2400" b="1" dirty="0">
                <a:latin typeface="楷体_GB2312" pitchFamily="49" charset="-122"/>
                <a:ea typeface="楷体_GB2312" pitchFamily="49" charset="-122"/>
              </a:rPr>
              <a:t>各粒级试样质量损失百分率</a:t>
            </a:r>
            <a:r>
              <a:rPr lang="en-US" altLang="zh-CN" sz="2400" b="1">
                <a:latin typeface="楷体_GB2312" pitchFamily="49" charset="-122"/>
                <a:ea typeface="楷体_GB2312" pitchFamily="49" charset="-122"/>
              </a:rPr>
              <a:t>P</a:t>
            </a:r>
            <a:r>
              <a:rPr lang="en-US" altLang="zh-CN" sz="2400" b="1" baseline="-25000">
                <a:latin typeface="楷体_GB2312" pitchFamily="49" charset="-122"/>
                <a:ea typeface="楷体_GB2312" pitchFamily="49" charset="-122"/>
              </a:rPr>
              <a:t>i</a:t>
            </a:r>
            <a:endParaRPr lang="en-US" altLang="zh-CN" sz="2400" b="1" baseline="-25000">
              <a:latin typeface="楷体_GB2312" pitchFamily="49" charset="-122"/>
              <a:ea typeface="楷体_GB2312" pitchFamily="49" charset="-122"/>
            </a:endParaRPr>
          </a:p>
          <a:p>
            <a:pPr lvl="0">
              <a:lnSpc>
                <a:spcPct val="120000"/>
              </a:lnSpc>
            </a:pPr>
            <a:endParaRPr lang="en-US" altLang="zh-CN" sz="2400" b="1">
              <a:latin typeface="楷体_GB2312" pitchFamily="49" charset="-122"/>
              <a:ea typeface="楷体_GB2312" pitchFamily="49" charset="-122"/>
            </a:endParaRPr>
          </a:p>
          <a:p>
            <a:pPr lvl="0">
              <a:lnSpc>
                <a:spcPct val="120000"/>
              </a:lnSpc>
            </a:pPr>
            <a:endParaRPr lang="en-US" altLang="zh-CN" sz="2400" b="1">
              <a:latin typeface="楷体_GB2312" pitchFamily="49" charset="-122"/>
              <a:ea typeface="楷体_GB2312" pitchFamily="49" charset="-122"/>
            </a:endParaRPr>
          </a:p>
          <a:p>
            <a:pPr lvl="0">
              <a:lnSpc>
                <a:spcPct val="120000"/>
              </a:lnSpc>
            </a:pPr>
            <a:endParaRPr lang="en-US" altLang="zh-CN" sz="2400" b="1">
              <a:latin typeface="楷体_GB2312" pitchFamily="49" charset="-122"/>
              <a:ea typeface="楷体_GB2312" pitchFamily="49" charset="-122"/>
            </a:endParaRPr>
          </a:p>
          <a:p>
            <a:pPr lvl="0">
              <a:lnSpc>
                <a:spcPct val="120000"/>
              </a:lnSpc>
            </a:pPr>
            <a:r>
              <a:rPr lang="zh-CN" altLang="en-US" sz="2400" b="1" dirty="0">
                <a:latin typeface="楷体_GB2312" pitchFamily="49" charset="-122"/>
                <a:ea typeface="楷体_GB2312" pitchFamily="49" charset="-122"/>
              </a:rPr>
              <a:t>式中：</a:t>
            </a:r>
            <a:r>
              <a:rPr lang="en-US" altLang="zh-CN" sz="2400" b="1">
                <a:latin typeface="楷体_GB2312" pitchFamily="49" charset="-122"/>
                <a:ea typeface="楷体_GB2312" pitchFamily="49" charset="-122"/>
              </a:rPr>
              <a:t>P</a:t>
            </a:r>
            <a:r>
              <a:rPr lang="en-US" altLang="zh-CN" sz="2400" b="1" baseline="-25000">
                <a:latin typeface="楷体_GB2312" pitchFamily="49" charset="-122"/>
                <a:ea typeface="楷体_GB2312" pitchFamily="49" charset="-122"/>
              </a:rPr>
              <a:t>i</a:t>
            </a:r>
            <a:r>
              <a:rPr lang="en-US" altLang="zh-CN"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各粒级试样质量损失百分率</a:t>
            </a:r>
            <a:r>
              <a:rPr lang="en-US" altLang="zh-CN"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a:t>
            </a:r>
            <a:endParaRPr lang="zh-CN" altLang="en-US" sz="2400" b="1" dirty="0">
              <a:latin typeface="楷体_GB2312" pitchFamily="49" charset="-122"/>
              <a:ea typeface="楷体_GB2312" pitchFamily="49" charset="-122"/>
            </a:endParaRPr>
          </a:p>
          <a:p>
            <a:pPr lvl="0">
              <a:lnSpc>
                <a:spcPct val="120000"/>
              </a:lnSpc>
            </a:pPr>
            <a:r>
              <a:rPr lang="zh-CN" altLang="en-US" sz="2400" b="1" dirty="0">
                <a:latin typeface="楷体_GB2312" pitchFamily="49" charset="-122"/>
                <a:ea typeface="楷体_GB2312" pitchFamily="49" charset="-122"/>
              </a:rPr>
              <a:t>      </a:t>
            </a:r>
            <a:r>
              <a:rPr lang="en-US" altLang="zh-CN" sz="2400" b="1">
                <a:latin typeface="楷体_GB2312" pitchFamily="49" charset="-122"/>
                <a:ea typeface="楷体_GB2312" pitchFamily="49" charset="-122"/>
              </a:rPr>
              <a:t>G</a:t>
            </a:r>
            <a:r>
              <a:rPr lang="en-US" altLang="zh-CN" sz="2400" b="1" baseline="-25000">
                <a:latin typeface="楷体_GB2312" pitchFamily="49" charset="-122"/>
                <a:ea typeface="楷体_GB2312" pitchFamily="49" charset="-122"/>
              </a:rPr>
              <a:t>1</a:t>
            </a:r>
            <a:r>
              <a:rPr lang="en-US" altLang="zh-CN"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各粒级试样试验前的质量</a:t>
            </a:r>
            <a:r>
              <a:rPr lang="en-US" altLang="zh-CN" sz="2400" b="1">
                <a:latin typeface="楷体_GB2312" pitchFamily="49" charset="-122"/>
                <a:ea typeface="楷体_GB2312" pitchFamily="49" charset="-122"/>
              </a:rPr>
              <a:t>(g)</a:t>
            </a:r>
            <a:r>
              <a:rPr lang="zh-CN" altLang="en-US" sz="2400" b="1" dirty="0">
                <a:latin typeface="楷体_GB2312" pitchFamily="49" charset="-122"/>
                <a:ea typeface="楷体_GB2312" pitchFamily="49" charset="-122"/>
              </a:rPr>
              <a:t>；</a:t>
            </a:r>
            <a:endParaRPr lang="zh-CN" altLang="en-US" sz="2400" b="1" dirty="0">
              <a:latin typeface="楷体_GB2312" pitchFamily="49" charset="-122"/>
              <a:ea typeface="楷体_GB2312" pitchFamily="49" charset="-122"/>
            </a:endParaRPr>
          </a:p>
          <a:p>
            <a:pPr lvl="0">
              <a:lnSpc>
                <a:spcPct val="120000"/>
              </a:lnSpc>
            </a:pPr>
            <a:r>
              <a:rPr lang="zh-CN" altLang="en-US" sz="2400" b="1" dirty="0">
                <a:latin typeface="楷体_GB2312" pitchFamily="49" charset="-122"/>
                <a:ea typeface="楷体_GB2312" pitchFamily="49" charset="-122"/>
              </a:rPr>
              <a:t>      </a:t>
            </a:r>
            <a:r>
              <a:rPr lang="en-US" altLang="zh-CN" sz="2400" b="1">
                <a:latin typeface="楷体_GB2312" pitchFamily="49" charset="-122"/>
                <a:ea typeface="楷体_GB2312" pitchFamily="49" charset="-122"/>
              </a:rPr>
              <a:t>G</a:t>
            </a:r>
            <a:r>
              <a:rPr lang="en-US" altLang="zh-CN" sz="2400" b="1" baseline="-25000">
                <a:latin typeface="楷体_GB2312" pitchFamily="49" charset="-122"/>
                <a:ea typeface="楷体_GB2312" pitchFamily="49" charset="-122"/>
              </a:rPr>
              <a:t>2</a:t>
            </a:r>
            <a:r>
              <a:rPr lang="en-US" altLang="zh-CN"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各粒级试样试验后的筛余量</a:t>
            </a:r>
            <a:r>
              <a:rPr lang="en-US" altLang="zh-CN" sz="2400" b="1">
                <a:latin typeface="楷体_GB2312" pitchFamily="49" charset="-122"/>
                <a:ea typeface="楷体_GB2312" pitchFamily="49" charset="-122"/>
              </a:rPr>
              <a:t>(g)</a:t>
            </a:r>
            <a:r>
              <a:rPr lang="zh-CN" altLang="en-US" sz="2400" b="1" dirty="0">
                <a:latin typeface="楷体_GB2312" pitchFamily="49" charset="-122"/>
                <a:ea typeface="楷体_GB2312" pitchFamily="49" charset="-122"/>
              </a:rPr>
              <a:t>。</a:t>
            </a:r>
            <a:endParaRPr lang="zh-CN" altLang="en-US" sz="2400" b="1" dirty="0">
              <a:latin typeface="楷体_GB2312" pitchFamily="49" charset="-122"/>
              <a:ea typeface="楷体_GB2312" pitchFamily="49" charset="-122"/>
            </a:endParaRPr>
          </a:p>
        </p:txBody>
      </p:sp>
      <p:graphicFrame>
        <p:nvGraphicFramePr>
          <p:cNvPr id="153606" name="对象 153605"/>
          <p:cNvGraphicFramePr/>
          <p:nvPr/>
        </p:nvGraphicFramePr>
        <p:xfrm>
          <a:off x="4367213" y="3644900"/>
          <a:ext cx="2232025" cy="766763"/>
        </p:xfrm>
        <a:graphic>
          <a:graphicData uri="http://schemas.openxmlformats.org/presentationml/2006/ole">
            <mc:AlternateContent xmlns:mc="http://schemas.openxmlformats.org/markup-compatibility/2006">
              <mc:Choice xmlns:v="urn:schemas-microsoft-com:vml" Requires="v">
                <p:oleObj spid="_x0000_s4111" name="" r:id="rId1" imgW="0" imgH="0" progId="Equation.3">
                  <p:embed/>
                </p:oleObj>
              </mc:Choice>
              <mc:Fallback>
                <p:oleObj name="" r:id="rId1" imgW="0" imgH="0" progId="Equation.3">
                  <p:embed/>
                  <p:pic>
                    <p:nvPicPr>
                      <p:cNvPr id="0" name="图片 3077"/>
                      <p:cNvPicPr/>
                      <p:nvPr/>
                    </p:nvPicPr>
                    <p:blipFill>
                      <a:blip r:embed="rId2"/>
                      <a:stretch>
                        <a:fillRect/>
                      </a:stretch>
                    </p:blipFill>
                    <p:spPr>
                      <a:xfrm>
                        <a:off x="4367213" y="3644900"/>
                        <a:ext cx="2232025" cy="766763"/>
                      </a:xfrm>
                      <a:prstGeom prst="rect">
                        <a:avLst/>
                      </a:prstGeom>
                      <a:solidFill>
                        <a:srgbClr val="FFFF99"/>
                      </a:solidFill>
                      <a:ln w="38100">
                        <a:noFill/>
                        <a:miter/>
                      </a:ln>
                    </p:spPr>
                  </p:pic>
                </p:oleObj>
              </mc:Fallback>
            </mc:AlternateContent>
          </a:graphicData>
        </a:graphic>
      </p:graphicFrame>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53603"/>
                                        </p:tgtEl>
                                        <p:attrNameLst>
                                          <p:attrName>style.visibility</p:attrName>
                                        </p:attrNameLst>
                                      </p:cBhvr>
                                      <p:to>
                                        <p:strVal val="visible"/>
                                      </p:to>
                                    </p:set>
                                    <p:animEffect transition="in" filter="fade">
                                      <p:cBhvr>
                                        <p:cTn id="7" dur="1000"/>
                                        <p:tgtEl>
                                          <p:spTgt spid="153603"/>
                                        </p:tgtEl>
                                      </p:cBhvr>
                                    </p:animEffect>
                                    <p:anim calcmode="lin" valueType="num">
                                      <p:cBhvr>
                                        <p:cTn id="8" dur="1000" fill="hold"/>
                                        <p:tgtEl>
                                          <p:spTgt spid="153603"/>
                                        </p:tgtEl>
                                        <p:attrNameLst>
                                          <p:attrName>ppt_w</p:attrName>
                                        </p:attrNameLst>
                                      </p:cBhvr>
                                      <p:tavLst>
                                        <p:tav tm="0" fmla="#ppt_w*sin(2.5*pi*$)">
                                          <p:val>
                                            <p:fltVal val="0"/>
                                          </p:val>
                                        </p:tav>
                                        <p:tav tm="100000">
                                          <p:val>
                                            <p:fltVal val="1"/>
                                          </p:val>
                                        </p:tav>
                                      </p:tavLst>
                                    </p:anim>
                                    <p:anim calcmode="lin" valueType="num">
                                      <p:cBhvr>
                                        <p:cTn id="9" dur="1000" fill="hold"/>
                                        <p:tgtEl>
                                          <p:spTgt spid="15360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5" fill="hold" grpId="0" nodeType="clickEffect">
                                  <p:stCondLst>
                                    <p:cond delay="0"/>
                                  </p:stCondLst>
                                  <p:childTnLst>
                                    <p:set>
                                      <p:cBhvr>
                                        <p:cTn id="13" dur="1" fill="hold">
                                          <p:stCondLst>
                                            <p:cond delay="0"/>
                                          </p:stCondLst>
                                        </p:cTn>
                                        <p:tgtEl>
                                          <p:spTgt spid="153604"/>
                                        </p:tgtEl>
                                        <p:attrNameLst>
                                          <p:attrName>style.visibility</p:attrName>
                                        </p:attrNameLst>
                                      </p:cBhvr>
                                      <p:to>
                                        <p:strVal val="visible"/>
                                      </p:to>
                                    </p:set>
                                    <p:animEffect transition="in" filter="randombar(vertical)">
                                      <p:cBhvr>
                                        <p:cTn id="14" dur="500"/>
                                        <p:tgtEl>
                                          <p:spTgt spid="153604"/>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153605">
                                            <p:txEl>
                                              <p:pRg st="0" end="0"/>
                                            </p:txEl>
                                          </p:spTgt>
                                        </p:tgtEl>
                                        <p:attrNameLst>
                                          <p:attrName>style.visibility</p:attrName>
                                        </p:attrNameLst>
                                      </p:cBhvr>
                                      <p:to>
                                        <p:strVal val="visible"/>
                                      </p:to>
                                    </p:set>
                                    <p:animEffect transition="in" filter="randombar(horizontal)">
                                      <p:cBhvr>
                                        <p:cTn id="19" dur="500"/>
                                        <p:tgtEl>
                                          <p:spTgt spid="15360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53606"/>
                                        </p:tgtEl>
                                        <p:attrNameLst>
                                          <p:attrName>style.visibility</p:attrName>
                                        </p:attrNameLst>
                                      </p:cBhvr>
                                      <p:to>
                                        <p:strVal val="visible"/>
                                      </p:to>
                                    </p:set>
                                    <p:animEffect transition="in" filter="randombar(horizontal)">
                                      <p:cBhvr>
                                        <p:cTn id="24" dur="500"/>
                                        <p:tgtEl>
                                          <p:spTgt spid="153606"/>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53605">
                                            <p:txEl>
                                              <p:pRg st="0" end="0"/>
                                            </p:txEl>
                                          </p:spTgt>
                                        </p:tgtEl>
                                        <p:attrNameLst>
                                          <p:attrName>style.visibility</p:attrName>
                                        </p:attrNameLst>
                                      </p:cBhvr>
                                      <p:to>
                                        <p:strVal val="visible"/>
                                      </p:to>
                                    </p:set>
                                    <p:animEffect transition="in" filter="randombar(horizontal)">
                                      <p:cBhvr>
                                        <p:cTn id="27" dur="500"/>
                                        <p:tgtEl>
                                          <p:spTgt spid="153605">
                                            <p:txEl>
                                              <p:pRg st="0" end="0"/>
                                            </p:txEl>
                                          </p:spTgt>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153605">
                                            <p:txEl>
                                              <p:pRg st="4" end="4"/>
                                            </p:txEl>
                                          </p:spTgt>
                                        </p:tgtEl>
                                        <p:attrNameLst>
                                          <p:attrName>style.visibility</p:attrName>
                                        </p:attrNameLst>
                                      </p:cBhvr>
                                      <p:to>
                                        <p:strVal val="visible"/>
                                      </p:to>
                                    </p:set>
                                    <p:animEffect transition="in" filter="randombar(horizontal)">
                                      <p:cBhvr>
                                        <p:cTn id="30" dur="500"/>
                                        <p:tgtEl>
                                          <p:spTgt spid="153605">
                                            <p:txEl>
                                              <p:pRg st="4" end="4"/>
                                            </p:txEl>
                                          </p:spTgt>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53605">
                                            <p:txEl>
                                              <p:pRg st="5" end="5"/>
                                            </p:txEl>
                                          </p:spTgt>
                                        </p:tgtEl>
                                        <p:attrNameLst>
                                          <p:attrName>style.visibility</p:attrName>
                                        </p:attrNameLst>
                                      </p:cBhvr>
                                      <p:to>
                                        <p:strVal val="visible"/>
                                      </p:to>
                                    </p:set>
                                    <p:animEffect transition="in" filter="randombar(horizontal)">
                                      <p:cBhvr>
                                        <p:cTn id="33" dur="500"/>
                                        <p:tgtEl>
                                          <p:spTgt spid="153605">
                                            <p:txEl>
                                              <p:pRg st="5" end="5"/>
                                            </p:txEl>
                                          </p:spTgt>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153605">
                                            <p:txEl>
                                              <p:pRg st="6" end="6"/>
                                            </p:txEl>
                                          </p:spTgt>
                                        </p:tgtEl>
                                        <p:attrNameLst>
                                          <p:attrName>style.visibility</p:attrName>
                                        </p:attrNameLst>
                                      </p:cBhvr>
                                      <p:to>
                                        <p:strVal val="visible"/>
                                      </p:to>
                                    </p:set>
                                    <p:animEffect transition="in" filter="randombar(horizontal)">
                                      <p:cBhvr>
                                        <p:cTn id="36" dur="500"/>
                                        <p:tgtEl>
                                          <p:spTgt spid="15360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p:bldP spid="153604" grpId="0"/>
      <p:bldP spid="153605" grpId="0" build="allAtOnce"/>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矩形 155649"/>
          <p:cNvSpPr/>
          <p:nvPr/>
        </p:nvSpPr>
        <p:spPr>
          <a:xfrm>
            <a:off x="3503613" y="2419351"/>
            <a:ext cx="432562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压碎指标</a:t>
            </a:r>
            <a:r>
              <a:rPr lang="en-US" altLang="zh-CN" sz="2400" b="1">
                <a:latin typeface="楷体_GB2312" pitchFamily="49" charset="-122"/>
                <a:ea typeface="楷体_GB2312" pitchFamily="49" charset="-122"/>
              </a:rPr>
              <a:t>(GB/T 14684—2001) </a:t>
            </a:r>
            <a:endParaRPr lang="en-US" altLang="zh-CN" sz="2400" b="1">
              <a:latin typeface="楷体_GB2312" pitchFamily="49" charset="-122"/>
              <a:ea typeface="楷体_GB2312" pitchFamily="49" charset="-122"/>
            </a:endParaRPr>
          </a:p>
        </p:txBody>
      </p:sp>
      <p:graphicFrame>
        <p:nvGraphicFramePr>
          <p:cNvPr id="155673" name="表格 155672"/>
          <p:cNvGraphicFramePr/>
          <p:nvPr/>
        </p:nvGraphicFramePr>
        <p:xfrm>
          <a:off x="1992313" y="2997200"/>
          <a:ext cx="7917180" cy="1794510"/>
        </p:xfrm>
        <a:graphic>
          <a:graphicData uri="http://schemas.openxmlformats.org/drawingml/2006/table">
            <a:tbl>
              <a:tblPr/>
              <a:tblGrid>
                <a:gridCol w="3878580"/>
                <a:gridCol w="1346835"/>
                <a:gridCol w="1345565"/>
                <a:gridCol w="1346200"/>
              </a:tblGrid>
              <a:tr h="49466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项目 </a:t>
                      </a:r>
                      <a:endParaRPr lang="zh-CN" altLang="en-US" sz="2200" dirty="0">
                        <a:latin typeface="隶书" panose="02010509060101010101" pitchFamily="49" charset="-122"/>
                        <a:ea typeface="隶书" panose="02010509060101010101"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指标</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hMerge="1">
                  <a:tcP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c hMerge="1">
                  <a:tcPr>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r>
              <a:tr h="494030">
                <a:tc vMerge="1">
                  <a:tcP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B w="12700" cap="flat" cmpd="sng">
                      <a:solidFill>
                        <a:schemeClr val="tx1"/>
                      </a:solidFill>
                      <a:prstDash val="solid"/>
                      <a:miter/>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Ⅰ</a:t>
                      </a:r>
                      <a:r>
                        <a:rPr lang="zh-CN" altLang="en-US" sz="2200" dirty="0">
                          <a:latin typeface="隶书" panose="02010509060101010101" pitchFamily="49" charset="-122"/>
                          <a:ea typeface="隶书" panose="02010509060101010101" pitchFamily="49" charset="-122"/>
                        </a:rPr>
                        <a:t>类</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Ⅱ</a:t>
                      </a:r>
                      <a:r>
                        <a:rPr lang="zh-CN" altLang="en-US" sz="2200" dirty="0">
                          <a:latin typeface="隶书" panose="02010509060101010101" pitchFamily="49" charset="-122"/>
                          <a:ea typeface="隶书" panose="02010509060101010101" pitchFamily="49" charset="-122"/>
                        </a:rPr>
                        <a:t>类</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Ⅲ</a:t>
                      </a:r>
                      <a:r>
                        <a:rPr lang="zh-CN" altLang="en-US" sz="2200" dirty="0">
                          <a:latin typeface="隶书" panose="02010509060101010101" pitchFamily="49" charset="-122"/>
                          <a:ea typeface="隶书" panose="02010509060101010101" pitchFamily="49" charset="-122"/>
                        </a:rPr>
                        <a:t>类 </a:t>
                      </a:r>
                      <a:endParaRPr lang="zh-CN" altLang="en-US" sz="2200" dirty="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80581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dirty="0">
                          <a:latin typeface="隶书" panose="02010509060101010101" pitchFamily="49" charset="-122"/>
                          <a:ea typeface="隶书" panose="02010509060101010101" pitchFamily="49" charset="-122"/>
                        </a:rPr>
                        <a:t>单级最大压碎指标</a:t>
                      </a:r>
                      <a:r>
                        <a:rPr lang="en-US" altLang="zh-CN" sz="2200">
                          <a:latin typeface="隶书" panose="02010509060101010101" pitchFamily="49" charset="-122"/>
                          <a:ea typeface="隶书" panose="02010509060101010101" pitchFamily="49" charset="-122"/>
                        </a:rPr>
                        <a:t>(%</a:t>
                      </a:r>
                      <a:r>
                        <a:rPr lang="zh-CN" altLang="en-US" sz="2200" dirty="0">
                          <a:latin typeface="隶书" panose="02010509060101010101" pitchFamily="49" charset="-122"/>
                          <a:ea typeface="隶书" panose="02010509060101010101" pitchFamily="49" charset="-122"/>
                        </a:rPr>
                        <a:t>，小于</a:t>
                      </a:r>
                      <a:r>
                        <a:rPr lang="en-US" altLang="zh-CN" sz="2200">
                          <a:latin typeface="隶书" panose="02010509060101010101" pitchFamily="49" charset="-122"/>
                          <a:ea typeface="隶书" panose="02010509060101010101" pitchFamily="49" charset="-122"/>
                        </a:rPr>
                        <a:t>) </a:t>
                      </a:r>
                      <a:endParaRPr lang="en-US" altLang="zh-CN" sz="2200">
                        <a:latin typeface="隶书" panose="02010509060101010101" pitchFamily="49" charset="-122"/>
                        <a:ea typeface="隶书" panose="02010509060101010101"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20</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25</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a:latin typeface="隶书" panose="02010509060101010101" pitchFamily="49" charset="-122"/>
                          <a:ea typeface="隶书" panose="02010509060101010101" pitchFamily="49" charset="-122"/>
                        </a:rPr>
                        <a:t>30</a:t>
                      </a:r>
                      <a:endParaRPr lang="en-US" altLang="zh-CN" sz="2200">
                        <a:latin typeface="隶书" panose="02010509060101010101" pitchFamily="49" charset="-122"/>
                        <a:ea typeface="隶书" panose="02010509060101010101"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r>
            </a:tbl>
          </a:graphicData>
        </a:graphic>
      </p:graphicFrame>
      <p:sp>
        <p:nvSpPr>
          <p:cNvPr id="155670" name="矩形 155669"/>
          <p:cNvSpPr/>
          <p:nvPr/>
        </p:nvSpPr>
        <p:spPr>
          <a:xfrm>
            <a:off x="2424113" y="1482725"/>
            <a:ext cx="186690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a:t>
            </a:r>
            <a:r>
              <a:rPr lang="en-US" altLang="zh-CN" sz="2400" b="1">
                <a:latin typeface="楷体_GB2312" pitchFamily="49" charset="-122"/>
                <a:ea typeface="楷体_GB2312" pitchFamily="49" charset="-122"/>
              </a:rPr>
              <a:t>2</a:t>
            </a:r>
            <a:r>
              <a:rPr lang="zh-CN" altLang="en-US" sz="2400" b="1" dirty="0">
                <a:latin typeface="楷体_GB2312" pitchFamily="49" charset="-122"/>
                <a:ea typeface="楷体_GB2312" pitchFamily="49" charset="-122"/>
              </a:rPr>
              <a:t>）人工砂</a:t>
            </a:r>
            <a:endParaRPr lang="zh-CN" altLang="en-US" sz="24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55650"/>
                                        </p:tgtEl>
                                        <p:attrNameLst>
                                          <p:attrName>style.visibility</p:attrName>
                                        </p:attrNameLst>
                                      </p:cBhvr>
                                      <p:to>
                                        <p:strVal val="visible"/>
                                      </p:to>
                                    </p:set>
                                    <p:animEffect transition="in" filter="fade">
                                      <p:cBhvr>
                                        <p:cTn id="7" dur="100"/>
                                        <p:tgtEl>
                                          <p:spTgt spid="155650"/>
                                        </p:tgtEl>
                                      </p:cBhvr>
                                    </p:animEffect>
                                    <p:anim calcmode="lin" valueType="num">
                                      <p:cBhvr>
                                        <p:cTn id="8" dur="400" fill="hold"/>
                                        <p:tgtEl>
                                          <p:spTgt spid="155650"/>
                                        </p:tgtEl>
                                        <p:attrNameLst>
                                          <p:attrName>ppt_x</p:attrName>
                                        </p:attrNameLst>
                                      </p:cBhvr>
                                      <p:tavLst>
                                        <p:tav tm="0">
                                          <p:val>
                                            <p:strVal val="#ppt_x"/>
                                          </p:val>
                                        </p:tav>
                                        <p:tav tm="100000">
                                          <p:val>
                                            <p:strVal val="#ppt_x"/>
                                          </p:val>
                                        </p:tav>
                                      </p:tavLst>
                                    </p:anim>
                                    <p:anim calcmode="lin" valueType="num">
                                      <p:cBhvr>
                                        <p:cTn id="9" dur="400" fill="hold"/>
                                        <p:tgtEl>
                                          <p:spTgt spid="155650"/>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5565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5565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155673"/>
                                        </p:tgtEl>
                                        <p:attrNameLst>
                                          <p:attrName>style.visibility</p:attrName>
                                        </p:attrNameLst>
                                      </p:cBhvr>
                                      <p:to>
                                        <p:strVal val="visible"/>
                                      </p:to>
                                    </p:set>
                                    <p:animEffect transition="in" filter="fade">
                                      <p:cBhvr>
                                        <p:cTn id="14" dur="100"/>
                                        <p:tgtEl>
                                          <p:spTgt spid="155673"/>
                                        </p:tgtEl>
                                      </p:cBhvr>
                                    </p:animEffect>
                                    <p:anim calcmode="lin" valueType="num">
                                      <p:cBhvr>
                                        <p:cTn id="15" dur="400" fill="hold"/>
                                        <p:tgtEl>
                                          <p:spTgt spid="155673"/>
                                        </p:tgtEl>
                                        <p:attrNameLst>
                                          <p:attrName>ppt_x</p:attrName>
                                        </p:attrNameLst>
                                      </p:cBhvr>
                                      <p:tavLst>
                                        <p:tav tm="0">
                                          <p:val>
                                            <p:strVal val="#ppt_x"/>
                                          </p:val>
                                        </p:tav>
                                        <p:tav tm="100000">
                                          <p:val>
                                            <p:strVal val="#ppt_x"/>
                                          </p:val>
                                        </p:tav>
                                      </p:tavLst>
                                    </p:anim>
                                    <p:anim calcmode="lin" valueType="num">
                                      <p:cBhvr>
                                        <p:cTn id="16" dur="400" fill="hold"/>
                                        <p:tgtEl>
                                          <p:spTgt spid="155673"/>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5567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5567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9330" name="文本占位符 99329"/>
          <p:cNvSpPr>
            <a:spLocks noGrp="1"/>
          </p:cNvSpPr>
          <p:nvPr>
            <p:ph type="body" idx="1"/>
          </p:nvPr>
        </p:nvSpPr>
        <p:spPr>
          <a:xfrm>
            <a:off x="465455" y="514350"/>
            <a:ext cx="7359650" cy="5435600"/>
          </a:xfrm>
        </p:spPr>
        <p:txBody>
          <a:bodyPr/>
          <a:lstStyle/>
          <a:p>
            <a:pPr marL="812800" indent="-812800">
              <a:lnSpc>
                <a:spcPct val="120000"/>
              </a:lnSpc>
              <a:spcBef>
                <a:spcPts val="20"/>
              </a:spcBef>
              <a:spcAft>
                <a:spcPts val="0"/>
              </a:spcAft>
              <a:buNone/>
            </a:pPr>
            <a:r>
              <a:rPr lang="zh-CN" altLang="en-US" sz="2800" b="1" dirty="0">
                <a:latin typeface="楷体_GB2312" pitchFamily="49" charset="-122"/>
                <a:ea typeface="楷体_GB2312" pitchFamily="49" charset="-122"/>
              </a:rPr>
              <a:t>四种组成材料在混凝土中所起的作用：</a:t>
            </a:r>
            <a:endParaRPr lang="zh-CN" altLang="en-US" sz="2800" b="1" dirty="0">
              <a:latin typeface="楷体_GB2312" pitchFamily="49" charset="-122"/>
              <a:ea typeface="楷体_GB2312" pitchFamily="49" charset="-122"/>
            </a:endParaRPr>
          </a:p>
          <a:p>
            <a:pPr marL="812800" indent="-812800">
              <a:lnSpc>
                <a:spcPct val="120000"/>
              </a:lnSpc>
              <a:spcBef>
                <a:spcPts val="20"/>
              </a:spcBef>
              <a:spcAft>
                <a:spcPts val="0"/>
              </a:spcAft>
              <a:buClr>
                <a:srgbClr val="FF3300"/>
              </a:buClr>
              <a:buFont typeface="Wingdings" panose="05000000000000000000" pitchFamily="2" charset="2"/>
              <a:buBlip>
                <a:blip r:embed="rId1"/>
              </a:buBlip>
            </a:pPr>
            <a:r>
              <a:rPr lang="zh-CN" altLang="en-US" sz="2800" b="1" dirty="0">
                <a:solidFill>
                  <a:srgbClr val="FF3300"/>
                </a:solidFill>
                <a:latin typeface="楷体_GB2312" pitchFamily="49" charset="-122"/>
                <a:ea typeface="楷体_GB2312" pitchFamily="49" charset="-122"/>
              </a:rPr>
              <a:t>砂、石：</a:t>
            </a:r>
            <a:endParaRPr lang="zh-CN" altLang="en-US" sz="2800" b="1" dirty="0">
              <a:solidFill>
                <a:srgbClr val="FF3300"/>
              </a:solidFill>
              <a:latin typeface="楷体_GB2312" pitchFamily="49" charset="-122"/>
              <a:ea typeface="楷体_GB2312" pitchFamily="49" charset="-122"/>
            </a:endParaRPr>
          </a:p>
          <a:p>
            <a:pPr marL="812800" indent="-812800">
              <a:lnSpc>
                <a:spcPct val="120000"/>
              </a:lnSpc>
              <a:spcBef>
                <a:spcPts val="20"/>
              </a:spcBef>
              <a:spcAft>
                <a:spcPts val="0"/>
              </a:spcAft>
              <a:buFont typeface="Wingdings" panose="05000000000000000000" pitchFamily="2" charset="2"/>
              <a:buNone/>
            </a:pPr>
            <a:r>
              <a:rPr lang="zh-CN" altLang="en-US" sz="2800" b="1" dirty="0">
                <a:latin typeface="楷体_GB2312" pitchFamily="49" charset="-122"/>
                <a:ea typeface="楷体_GB2312" pitchFamily="49" charset="-122"/>
              </a:rPr>
              <a:t>		骨架作用；抑制混凝土的收缩。</a:t>
            </a:r>
            <a:endParaRPr lang="zh-CN" altLang="en-US" sz="2800" b="1" dirty="0">
              <a:latin typeface="楷体_GB2312" pitchFamily="49" charset="-122"/>
              <a:ea typeface="楷体_GB2312" pitchFamily="49" charset="-122"/>
            </a:endParaRPr>
          </a:p>
          <a:p>
            <a:pPr marL="812800" indent="-812800">
              <a:lnSpc>
                <a:spcPct val="120000"/>
              </a:lnSpc>
              <a:spcBef>
                <a:spcPts val="20"/>
              </a:spcBef>
              <a:spcAft>
                <a:spcPts val="0"/>
              </a:spcAft>
              <a:buClr>
                <a:srgbClr val="FF3300"/>
              </a:buClr>
              <a:buFont typeface="Wingdings" panose="05000000000000000000" pitchFamily="2" charset="2"/>
              <a:buBlip>
                <a:blip r:embed="rId1"/>
              </a:buBlip>
            </a:pPr>
            <a:r>
              <a:rPr lang="zh-CN" altLang="en-US" sz="2800" b="1" dirty="0">
                <a:solidFill>
                  <a:srgbClr val="FF3300"/>
                </a:solidFill>
                <a:latin typeface="楷体_GB2312" pitchFamily="49" charset="-122"/>
                <a:ea typeface="楷体_GB2312" pitchFamily="49" charset="-122"/>
              </a:rPr>
              <a:t>水泥＋水</a:t>
            </a:r>
            <a:r>
              <a:rPr lang="zh-CN" altLang="en-US" sz="2800" b="1">
                <a:solidFill>
                  <a:srgbClr val="FF3300"/>
                </a:solidFill>
                <a:latin typeface="楷体_GB2312" pitchFamily="49" charset="-122"/>
                <a:ea typeface="楷体_GB2312" pitchFamily="49" charset="-122"/>
              </a:rPr>
              <a:t>→</a:t>
            </a:r>
            <a:r>
              <a:rPr lang="zh-CN" altLang="en-US" sz="2800" b="1" dirty="0">
                <a:solidFill>
                  <a:srgbClr val="FF3300"/>
                </a:solidFill>
                <a:latin typeface="楷体_GB2312" pitchFamily="49" charset="-122"/>
                <a:ea typeface="楷体_GB2312" pitchFamily="49" charset="-122"/>
              </a:rPr>
              <a:t>水泥浆：</a:t>
            </a:r>
            <a:endParaRPr lang="zh-CN" altLang="en-US" sz="2800" b="1" dirty="0">
              <a:solidFill>
                <a:srgbClr val="FF3300"/>
              </a:solidFill>
              <a:latin typeface="楷体_GB2312" pitchFamily="49" charset="-122"/>
              <a:ea typeface="楷体_GB2312" pitchFamily="49" charset="-122"/>
            </a:endParaRPr>
          </a:p>
          <a:p>
            <a:pPr marL="812800" indent="-812800">
              <a:lnSpc>
                <a:spcPct val="120000"/>
              </a:lnSpc>
              <a:spcBef>
                <a:spcPts val="20"/>
              </a:spcBef>
              <a:spcAft>
                <a:spcPts val="0"/>
              </a:spcAft>
              <a:buFont typeface="Wingdings" panose="05000000000000000000" pitchFamily="2" charset="2"/>
              <a:buNone/>
            </a:pPr>
            <a:r>
              <a:rPr lang="zh-CN" altLang="en-US" sz="2800" b="1" dirty="0">
                <a:latin typeface="楷体_GB2312" pitchFamily="49" charset="-122"/>
                <a:ea typeface="楷体_GB2312" pitchFamily="49" charset="-122"/>
              </a:rPr>
              <a:t>		　水泥浆包裹在砂粒的表面并填充砂粒间的空隙而形成水泥砂浆，水泥砂浆又包裹石子表面并填充石子间的空隙，形成混凝土。</a:t>
            </a:r>
            <a:endParaRPr lang="zh-CN" altLang="en-US" sz="2800" b="1" dirty="0">
              <a:latin typeface="楷体_GB2312" pitchFamily="49" charset="-122"/>
              <a:ea typeface="楷体_GB2312" pitchFamily="49" charset="-122"/>
            </a:endParaRPr>
          </a:p>
          <a:p>
            <a:pPr marL="1168400" lvl="1" indent="-823595">
              <a:lnSpc>
                <a:spcPct val="120000"/>
              </a:lnSpc>
              <a:spcBef>
                <a:spcPts val="20"/>
              </a:spcBef>
              <a:spcAft>
                <a:spcPts val="0"/>
              </a:spcAft>
              <a:buClr>
                <a:srgbClr val="FF3300"/>
              </a:buClr>
              <a:buFont typeface="Wingdings" panose="05000000000000000000" pitchFamily="2" charset="2"/>
              <a:buBlip>
                <a:blip r:embed="rId1"/>
              </a:buBlip>
            </a:pPr>
            <a:r>
              <a:rPr lang="zh-CN" altLang="en-US" sz="2800" b="1" dirty="0">
                <a:solidFill>
                  <a:srgbClr val="FF3300"/>
                </a:solidFill>
                <a:latin typeface="楷体_GB2312" pitchFamily="49" charset="-122"/>
                <a:ea typeface="楷体_GB2312" pitchFamily="49" charset="-122"/>
              </a:rPr>
              <a:t>凝结硬化前：</a:t>
            </a:r>
            <a:endParaRPr lang="zh-CN" altLang="en-US" sz="2800" b="1" dirty="0">
              <a:solidFill>
                <a:srgbClr val="FF3300"/>
              </a:solidFill>
              <a:latin typeface="楷体_GB2312" pitchFamily="49" charset="-122"/>
              <a:ea typeface="楷体_GB2312" pitchFamily="49" charset="-122"/>
            </a:endParaRPr>
          </a:p>
          <a:p>
            <a:pPr marL="1168400" lvl="1" indent="-823595">
              <a:lnSpc>
                <a:spcPct val="120000"/>
              </a:lnSpc>
              <a:spcBef>
                <a:spcPts val="20"/>
              </a:spcBef>
              <a:spcAft>
                <a:spcPts val="0"/>
              </a:spcAft>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　　起填充、润滑、包裹的作用</a:t>
            </a:r>
            <a:endParaRPr lang="zh-CN" altLang="en-US" sz="2800" b="1">
              <a:latin typeface="楷体_GB2312" pitchFamily="49" charset="-122"/>
              <a:ea typeface="楷体_GB2312" pitchFamily="49" charset="-122"/>
            </a:endParaRPr>
          </a:p>
          <a:p>
            <a:pPr marL="1168400" lvl="1" indent="-823595">
              <a:lnSpc>
                <a:spcPct val="120000"/>
              </a:lnSpc>
              <a:spcBef>
                <a:spcPts val="20"/>
              </a:spcBef>
              <a:spcAft>
                <a:spcPts val="0"/>
              </a:spcAft>
              <a:buClr>
                <a:srgbClr val="FF3300"/>
              </a:buClr>
              <a:buFont typeface="Wingdings" panose="05000000000000000000" pitchFamily="2" charset="2"/>
              <a:buBlip>
                <a:blip r:embed="rId1"/>
              </a:buBlip>
            </a:pPr>
            <a:r>
              <a:rPr lang="zh-CN" altLang="en-US" sz="2800" b="1" dirty="0">
                <a:solidFill>
                  <a:srgbClr val="FF3300"/>
                </a:solidFill>
                <a:latin typeface="楷体_GB2312" pitchFamily="49" charset="-122"/>
                <a:ea typeface="楷体_GB2312" pitchFamily="49" charset="-122"/>
              </a:rPr>
              <a:t>凝结硬化后：</a:t>
            </a:r>
            <a:endParaRPr lang="zh-CN" altLang="en-US" sz="2800" b="1" dirty="0">
              <a:solidFill>
                <a:srgbClr val="FF3300"/>
              </a:solidFill>
              <a:latin typeface="楷体_GB2312" pitchFamily="49" charset="-122"/>
              <a:ea typeface="楷体_GB2312" pitchFamily="49" charset="-122"/>
            </a:endParaRPr>
          </a:p>
          <a:p>
            <a:pPr marL="1168400" lvl="1" indent="-823595">
              <a:lnSpc>
                <a:spcPct val="120000"/>
              </a:lnSpc>
              <a:spcBef>
                <a:spcPts val="20"/>
              </a:spcBef>
              <a:spcAft>
                <a:spcPts val="0"/>
              </a:spcAft>
              <a:buClr>
                <a:srgbClr val="FF3300"/>
              </a:buClr>
              <a:buFont typeface="Wingdings" panose="05000000000000000000" pitchFamily="2" charset="2"/>
              <a:buNone/>
            </a:pPr>
            <a:r>
              <a:rPr lang="zh-CN" altLang="en-US" sz="2800" b="1" dirty="0">
                <a:latin typeface="楷体_GB2312" pitchFamily="49" charset="-122"/>
                <a:ea typeface="楷体_GB2312" pitchFamily="49" charset="-122"/>
              </a:rPr>
              <a:t>　　起胶结作用</a:t>
            </a:r>
            <a:endParaRPr lang="zh-CN" altLang="en-US" sz="2800" b="1">
              <a:latin typeface="楷体_GB2312" pitchFamily="49" charset="-122"/>
              <a:ea typeface="楷体_GB2312" pitchFamily="49" charset="-122"/>
            </a:endParaRPr>
          </a:p>
        </p:txBody>
      </p:sp>
      <p:sp>
        <p:nvSpPr>
          <p:cNvPr id="99331" name="动作按钮: 前进或下一项 99330">
            <a:hlinkClick r:id="" action="ppaction://hlinkshowjump?jump=nextslide"/>
          </p:cNvPr>
          <p:cNvSpPr/>
          <p:nvPr/>
        </p:nvSpPr>
        <p:spPr>
          <a:xfrm>
            <a:off x="2711450" y="3284538"/>
            <a:ext cx="1944688" cy="431800"/>
          </a:xfrm>
          <a:prstGeom prst="actionButtonForwardNext">
            <a:avLst/>
          </a:prstGeom>
          <a:noFill/>
          <a:ln w="9525">
            <a:noFill/>
          </a:ln>
        </p:spPr>
        <p:txBody>
          <a:bodyPr wrap="none" anchor="ctr"/>
          <a:lstStyle/>
          <a:p>
            <a:pPr lvl="0" algn="ctr"/>
            <a:endParaRPr lang="zh-CN" altLang="en-US" dirty="0">
              <a:latin typeface="Tahoma" panose="020B0604030504040204" pitchFamily="34" charset="0"/>
              <a:ea typeface="宋体" panose="02010600030101010101" pitchFamily="2" charset="-122"/>
            </a:endParaRPr>
          </a:p>
        </p:txBody>
      </p:sp>
      <p:grpSp>
        <p:nvGrpSpPr>
          <p:cNvPr id="99333" name="组合 99332"/>
          <p:cNvGrpSpPr/>
          <p:nvPr/>
        </p:nvGrpSpPr>
        <p:grpSpPr>
          <a:xfrm>
            <a:off x="8041005" y="904240"/>
            <a:ext cx="3135630" cy="2885440"/>
            <a:chOff x="2381" y="1692"/>
            <a:chExt cx="2873" cy="2078"/>
          </a:xfrm>
        </p:grpSpPr>
        <p:sp>
          <p:nvSpPr>
            <p:cNvPr id="99334" name="矩形 99333"/>
            <p:cNvSpPr/>
            <p:nvPr/>
          </p:nvSpPr>
          <p:spPr>
            <a:xfrm>
              <a:off x="2381" y="1706"/>
              <a:ext cx="2858" cy="2042"/>
            </a:xfrm>
            <a:prstGeom prst="rect">
              <a:avLst/>
            </a:prstGeom>
            <a:solidFill>
              <a:srgbClr val="00FFFF"/>
            </a:solidFill>
            <a:ln w="9525" cap="flat" cmpd="sng">
              <a:solidFill>
                <a:schemeClr val="tx1"/>
              </a:solidFill>
              <a:prstDash val="solid"/>
              <a:miter/>
              <a:headEnd type="none" w="med" len="med"/>
              <a:tailEnd type="none" w="med" len="med"/>
            </a:ln>
          </p:spPr>
          <p:txBody>
            <a:bodyPr/>
            <a:lstStyle/>
            <a:p>
              <a:endParaRPr lang="zh-CN" altLang="en-US"/>
            </a:p>
          </p:txBody>
        </p:sp>
        <p:sp>
          <p:nvSpPr>
            <p:cNvPr id="99335" name="任意多边形 99334"/>
            <p:cNvSpPr/>
            <p:nvPr/>
          </p:nvSpPr>
          <p:spPr>
            <a:xfrm>
              <a:off x="2381" y="1752"/>
              <a:ext cx="665" cy="643"/>
            </a:xfrm>
            <a:custGeom>
              <a:avLst/>
              <a:gdLst/>
              <a:ahLst/>
              <a:cxnLst/>
              <a:rect l="0" t="0" r="0" b="0"/>
              <a:pathLst>
                <a:path w="665" h="643">
                  <a:moveTo>
                    <a:pt x="250" y="590"/>
                  </a:moveTo>
                  <a:cubicBezTo>
                    <a:pt x="333" y="537"/>
                    <a:pt x="651" y="325"/>
                    <a:pt x="658" y="227"/>
                  </a:cubicBezTo>
                  <a:cubicBezTo>
                    <a:pt x="665" y="129"/>
                    <a:pt x="401" y="0"/>
                    <a:pt x="295" y="0"/>
                  </a:cubicBezTo>
                  <a:cubicBezTo>
                    <a:pt x="189" y="0"/>
                    <a:pt x="46" y="136"/>
                    <a:pt x="23" y="227"/>
                  </a:cubicBezTo>
                  <a:cubicBezTo>
                    <a:pt x="0" y="318"/>
                    <a:pt x="121" y="484"/>
                    <a:pt x="159" y="544"/>
                  </a:cubicBezTo>
                  <a:cubicBezTo>
                    <a:pt x="197" y="604"/>
                    <a:pt x="167" y="643"/>
                    <a:pt x="250" y="5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36" name="任意多边形 99335"/>
            <p:cNvSpPr/>
            <p:nvPr/>
          </p:nvSpPr>
          <p:spPr>
            <a:xfrm>
              <a:off x="3152" y="1797"/>
              <a:ext cx="1141" cy="885"/>
            </a:xfrm>
            <a:custGeom>
              <a:avLst/>
              <a:gdLst/>
              <a:ahLst/>
              <a:cxnLst/>
              <a:rect l="0" t="0" r="0" b="0"/>
              <a:pathLst>
                <a:path w="967" h="801">
                  <a:moveTo>
                    <a:pt x="914" y="386"/>
                  </a:moveTo>
                  <a:cubicBezTo>
                    <a:pt x="861" y="310"/>
                    <a:pt x="657" y="0"/>
                    <a:pt x="506" y="23"/>
                  </a:cubicBezTo>
                  <a:cubicBezTo>
                    <a:pt x="355" y="46"/>
                    <a:pt x="0" y="394"/>
                    <a:pt x="7" y="522"/>
                  </a:cubicBezTo>
                  <a:cubicBezTo>
                    <a:pt x="14" y="650"/>
                    <a:pt x="415" y="801"/>
                    <a:pt x="551" y="794"/>
                  </a:cubicBezTo>
                  <a:cubicBezTo>
                    <a:pt x="687" y="787"/>
                    <a:pt x="763" y="545"/>
                    <a:pt x="823" y="477"/>
                  </a:cubicBezTo>
                  <a:cubicBezTo>
                    <a:pt x="883" y="409"/>
                    <a:pt x="967" y="462"/>
                    <a:pt x="914" y="386"/>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37" name="任意多边形 99336"/>
            <p:cNvSpPr/>
            <p:nvPr/>
          </p:nvSpPr>
          <p:spPr>
            <a:xfrm>
              <a:off x="2744" y="2614"/>
              <a:ext cx="945" cy="87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38" name="任意多边形 99337"/>
            <p:cNvSpPr/>
            <p:nvPr/>
          </p:nvSpPr>
          <p:spPr>
            <a:xfrm>
              <a:off x="2426" y="2387"/>
              <a:ext cx="453" cy="363"/>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39" name="任意多边形 99338"/>
            <p:cNvSpPr/>
            <p:nvPr/>
          </p:nvSpPr>
          <p:spPr>
            <a:xfrm>
              <a:off x="4732" y="1692"/>
              <a:ext cx="522" cy="468"/>
            </a:xfrm>
            <a:custGeom>
              <a:avLst/>
              <a:gdLst/>
              <a:ahLst/>
              <a:cxnLst/>
              <a:rect l="0" t="0" r="0" b="0"/>
              <a:pathLst>
                <a:path w="522" h="468">
                  <a:moveTo>
                    <a:pt x="53" y="60"/>
                  </a:moveTo>
                  <a:cubicBezTo>
                    <a:pt x="38" y="120"/>
                    <a:pt x="0" y="309"/>
                    <a:pt x="53" y="377"/>
                  </a:cubicBezTo>
                  <a:cubicBezTo>
                    <a:pt x="106" y="445"/>
                    <a:pt x="295" y="468"/>
                    <a:pt x="371" y="468"/>
                  </a:cubicBezTo>
                  <a:cubicBezTo>
                    <a:pt x="447" y="468"/>
                    <a:pt x="492" y="445"/>
                    <a:pt x="507" y="377"/>
                  </a:cubicBezTo>
                  <a:cubicBezTo>
                    <a:pt x="522" y="309"/>
                    <a:pt x="521" y="120"/>
                    <a:pt x="461" y="60"/>
                  </a:cubicBezTo>
                  <a:cubicBezTo>
                    <a:pt x="401" y="0"/>
                    <a:pt x="212" y="14"/>
                    <a:pt x="144" y="14"/>
                  </a:cubicBezTo>
                  <a:cubicBezTo>
                    <a:pt x="76" y="14"/>
                    <a:pt x="68" y="0"/>
                    <a:pt x="53" y="6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0" name="任意多边形 99339"/>
            <p:cNvSpPr/>
            <p:nvPr/>
          </p:nvSpPr>
          <p:spPr>
            <a:xfrm>
              <a:off x="4649" y="3339"/>
              <a:ext cx="574" cy="43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1" name="任意多边形 99340"/>
            <p:cNvSpPr/>
            <p:nvPr/>
          </p:nvSpPr>
          <p:spPr>
            <a:xfrm>
              <a:off x="3198" y="3339"/>
              <a:ext cx="998" cy="43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2" name="任意多边形 99341"/>
            <p:cNvSpPr/>
            <p:nvPr/>
          </p:nvSpPr>
          <p:spPr>
            <a:xfrm>
              <a:off x="2381" y="3385"/>
              <a:ext cx="408" cy="332"/>
            </a:xfrm>
            <a:custGeom>
              <a:avLst/>
              <a:gdLst/>
              <a:ahLst/>
              <a:cxnLst/>
              <a:rect l="0" t="0" r="0" b="0"/>
              <a:pathLst>
                <a:path w="522" h="468">
                  <a:moveTo>
                    <a:pt x="53" y="60"/>
                  </a:moveTo>
                  <a:cubicBezTo>
                    <a:pt x="38" y="120"/>
                    <a:pt x="0" y="309"/>
                    <a:pt x="53" y="377"/>
                  </a:cubicBezTo>
                  <a:cubicBezTo>
                    <a:pt x="106" y="445"/>
                    <a:pt x="295" y="468"/>
                    <a:pt x="371" y="468"/>
                  </a:cubicBezTo>
                  <a:cubicBezTo>
                    <a:pt x="447" y="468"/>
                    <a:pt x="492" y="445"/>
                    <a:pt x="507" y="377"/>
                  </a:cubicBezTo>
                  <a:cubicBezTo>
                    <a:pt x="522" y="309"/>
                    <a:pt x="521" y="120"/>
                    <a:pt x="461" y="60"/>
                  </a:cubicBezTo>
                  <a:cubicBezTo>
                    <a:pt x="401" y="0"/>
                    <a:pt x="212" y="14"/>
                    <a:pt x="144" y="14"/>
                  </a:cubicBezTo>
                  <a:cubicBezTo>
                    <a:pt x="76" y="14"/>
                    <a:pt x="68" y="0"/>
                    <a:pt x="53" y="6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3" name="任意多边形 99342"/>
            <p:cNvSpPr/>
            <p:nvPr/>
          </p:nvSpPr>
          <p:spPr>
            <a:xfrm>
              <a:off x="4558" y="2205"/>
              <a:ext cx="673" cy="544"/>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4" name="任意多边形 99343"/>
            <p:cNvSpPr/>
            <p:nvPr/>
          </p:nvSpPr>
          <p:spPr>
            <a:xfrm rot="-2523596">
              <a:off x="3969" y="2614"/>
              <a:ext cx="783" cy="861"/>
            </a:xfrm>
            <a:custGeom>
              <a:avLst/>
              <a:gdLst/>
              <a:ahLst/>
              <a:cxnLst/>
              <a:rect l="0" t="0" r="0" b="0"/>
              <a:pathLst>
                <a:path w="665" h="643">
                  <a:moveTo>
                    <a:pt x="250" y="590"/>
                  </a:moveTo>
                  <a:cubicBezTo>
                    <a:pt x="333" y="537"/>
                    <a:pt x="651" y="325"/>
                    <a:pt x="658" y="227"/>
                  </a:cubicBezTo>
                  <a:cubicBezTo>
                    <a:pt x="665" y="129"/>
                    <a:pt x="401" y="0"/>
                    <a:pt x="295" y="0"/>
                  </a:cubicBezTo>
                  <a:cubicBezTo>
                    <a:pt x="189" y="0"/>
                    <a:pt x="46" y="136"/>
                    <a:pt x="23" y="227"/>
                  </a:cubicBezTo>
                  <a:cubicBezTo>
                    <a:pt x="0" y="318"/>
                    <a:pt x="121" y="484"/>
                    <a:pt x="159" y="544"/>
                  </a:cubicBezTo>
                  <a:cubicBezTo>
                    <a:pt x="197" y="604"/>
                    <a:pt x="167" y="643"/>
                    <a:pt x="250" y="590"/>
                  </a:cubicBezTo>
                  <a:close/>
                </a:path>
              </a:pathLst>
            </a:custGeom>
            <a:solidFill>
              <a:srgbClr val="333300">
                <a:alpha val="100000"/>
              </a:srgbClr>
            </a:solidFill>
            <a:ln w="41275" cap="flat" cmpd="sng">
              <a:solidFill>
                <a:srgbClr val="000000"/>
              </a:solidFill>
              <a:prstDash val="solid"/>
              <a:headEnd type="none" w="med" len="med"/>
              <a:tailEnd type="none" w="med" len="med"/>
            </a:ln>
          </p:spPr>
          <p:txBody>
            <a:bodyPr/>
            <a:lstStyle/>
            <a:p>
              <a:endParaRPr lang="zh-CN" altLang="en-US"/>
            </a:p>
          </p:txBody>
        </p:sp>
        <p:sp>
          <p:nvSpPr>
            <p:cNvPr id="99345" name="任意多边形 99344"/>
            <p:cNvSpPr/>
            <p:nvPr/>
          </p:nvSpPr>
          <p:spPr>
            <a:xfrm>
              <a:off x="4422" y="243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46" name="任意多边形 99345"/>
            <p:cNvSpPr/>
            <p:nvPr/>
          </p:nvSpPr>
          <p:spPr>
            <a:xfrm>
              <a:off x="4286" y="220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47" name="任意多边形 99346"/>
            <p:cNvSpPr/>
            <p:nvPr/>
          </p:nvSpPr>
          <p:spPr>
            <a:xfrm>
              <a:off x="4377" y="1933"/>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48" name="任意多边形 99347"/>
            <p:cNvSpPr/>
            <p:nvPr/>
          </p:nvSpPr>
          <p:spPr>
            <a:xfrm>
              <a:off x="4059" y="175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49" name="任意多边形 99348"/>
            <p:cNvSpPr/>
            <p:nvPr/>
          </p:nvSpPr>
          <p:spPr>
            <a:xfrm>
              <a:off x="4014" y="2432"/>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0" name="任意多边形 99349"/>
            <p:cNvSpPr/>
            <p:nvPr/>
          </p:nvSpPr>
          <p:spPr>
            <a:xfrm>
              <a:off x="4604" y="2750"/>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1" name="任意多边形 99350"/>
            <p:cNvSpPr/>
            <p:nvPr/>
          </p:nvSpPr>
          <p:spPr>
            <a:xfrm>
              <a:off x="4513" y="179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2" name="任意多边形 99351"/>
            <p:cNvSpPr/>
            <p:nvPr/>
          </p:nvSpPr>
          <p:spPr>
            <a:xfrm>
              <a:off x="2880" y="229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3" name="任意多边形 99352"/>
            <p:cNvSpPr/>
            <p:nvPr/>
          </p:nvSpPr>
          <p:spPr>
            <a:xfrm>
              <a:off x="4604" y="2931"/>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4" name="任意多边形 99353"/>
            <p:cNvSpPr/>
            <p:nvPr/>
          </p:nvSpPr>
          <p:spPr>
            <a:xfrm>
              <a:off x="3288" y="1752"/>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5" name="任意多边形 99354"/>
            <p:cNvSpPr/>
            <p:nvPr/>
          </p:nvSpPr>
          <p:spPr>
            <a:xfrm>
              <a:off x="4876" y="2750"/>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6" name="任意多边形 99355"/>
            <p:cNvSpPr/>
            <p:nvPr/>
          </p:nvSpPr>
          <p:spPr>
            <a:xfrm>
              <a:off x="3742" y="2795"/>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7" name="任意多边形 99356"/>
            <p:cNvSpPr/>
            <p:nvPr/>
          </p:nvSpPr>
          <p:spPr>
            <a:xfrm>
              <a:off x="2562" y="306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8" name="任意多边形 99357"/>
            <p:cNvSpPr/>
            <p:nvPr/>
          </p:nvSpPr>
          <p:spPr>
            <a:xfrm>
              <a:off x="4195" y="338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59" name="任意多边形 99358"/>
            <p:cNvSpPr/>
            <p:nvPr/>
          </p:nvSpPr>
          <p:spPr>
            <a:xfrm>
              <a:off x="2562" y="2795"/>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0" name="任意多边形 99359"/>
            <p:cNvSpPr/>
            <p:nvPr/>
          </p:nvSpPr>
          <p:spPr>
            <a:xfrm>
              <a:off x="4740" y="3067"/>
              <a:ext cx="90" cy="13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1" name="任意多边形 99360"/>
            <p:cNvSpPr/>
            <p:nvPr/>
          </p:nvSpPr>
          <p:spPr>
            <a:xfrm>
              <a:off x="2971" y="347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2" name="任意多边形 99361"/>
            <p:cNvSpPr/>
            <p:nvPr/>
          </p:nvSpPr>
          <p:spPr>
            <a:xfrm>
              <a:off x="3833" y="3067"/>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3" name="任意多边形 99362"/>
            <p:cNvSpPr/>
            <p:nvPr/>
          </p:nvSpPr>
          <p:spPr>
            <a:xfrm>
              <a:off x="4014" y="2614"/>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4" name="任意多边形 99363"/>
            <p:cNvSpPr/>
            <p:nvPr/>
          </p:nvSpPr>
          <p:spPr>
            <a:xfrm>
              <a:off x="4422" y="234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5" name="任意多边形 99364"/>
            <p:cNvSpPr/>
            <p:nvPr/>
          </p:nvSpPr>
          <p:spPr>
            <a:xfrm>
              <a:off x="4513" y="2069"/>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6" name="任意多边形 99365"/>
            <p:cNvSpPr/>
            <p:nvPr/>
          </p:nvSpPr>
          <p:spPr>
            <a:xfrm>
              <a:off x="4195" y="1888"/>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7" name="任意多边形 99366"/>
            <p:cNvSpPr/>
            <p:nvPr/>
          </p:nvSpPr>
          <p:spPr>
            <a:xfrm>
              <a:off x="4150" y="256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8" name="任意多边形 99367"/>
            <p:cNvSpPr/>
            <p:nvPr/>
          </p:nvSpPr>
          <p:spPr>
            <a:xfrm>
              <a:off x="4740" y="2886"/>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69" name="任意多边形 99368"/>
            <p:cNvSpPr/>
            <p:nvPr/>
          </p:nvSpPr>
          <p:spPr>
            <a:xfrm>
              <a:off x="4649" y="1933"/>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0" name="任意多边形 99369"/>
            <p:cNvSpPr/>
            <p:nvPr/>
          </p:nvSpPr>
          <p:spPr>
            <a:xfrm>
              <a:off x="2971" y="2115"/>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1" name="任意多边形 99370"/>
            <p:cNvSpPr/>
            <p:nvPr/>
          </p:nvSpPr>
          <p:spPr>
            <a:xfrm>
              <a:off x="4876" y="3203"/>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2" name="任意多边形 99371"/>
            <p:cNvSpPr/>
            <p:nvPr/>
          </p:nvSpPr>
          <p:spPr>
            <a:xfrm>
              <a:off x="3424" y="1797"/>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3" name="任意多边形 99372"/>
            <p:cNvSpPr/>
            <p:nvPr/>
          </p:nvSpPr>
          <p:spPr>
            <a:xfrm>
              <a:off x="5012" y="293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4" name="任意多边形 99373"/>
            <p:cNvSpPr/>
            <p:nvPr/>
          </p:nvSpPr>
          <p:spPr>
            <a:xfrm>
              <a:off x="3878" y="2931"/>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5" name="任意多边形 99374"/>
            <p:cNvSpPr/>
            <p:nvPr/>
          </p:nvSpPr>
          <p:spPr>
            <a:xfrm>
              <a:off x="2653" y="3203"/>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6" name="任意多边形 99375"/>
            <p:cNvSpPr/>
            <p:nvPr/>
          </p:nvSpPr>
          <p:spPr>
            <a:xfrm>
              <a:off x="4332" y="352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7" name="任意多边形 99376"/>
            <p:cNvSpPr/>
            <p:nvPr/>
          </p:nvSpPr>
          <p:spPr>
            <a:xfrm>
              <a:off x="2608" y="2931"/>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8" name="任意多边形 99377"/>
            <p:cNvSpPr/>
            <p:nvPr/>
          </p:nvSpPr>
          <p:spPr>
            <a:xfrm>
              <a:off x="5103" y="3249"/>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79" name="任意多边形 99378"/>
            <p:cNvSpPr/>
            <p:nvPr/>
          </p:nvSpPr>
          <p:spPr>
            <a:xfrm>
              <a:off x="3107" y="3521"/>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0" name="任意多边形 99379"/>
            <p:cNvSpPr/>
            <p:nvPr/>
          </p:nvSpPr>
          <p:spPr>
            <a:xfrm>
              <a:off x="3923" y="3203"/>
              <a:ext cx="72" cy="90"/>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1" name="任意多边形 99380"/>
            <p:cNvSpPr/>
            <p:nvPr/>
          </p:nvSpPr>
          <p:spPr>
            <a:xfrm>
              <a:off x="4694" y="2749"/>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2" name="任意多边形 99381"/>
            <p:cNvSpPr/>
            <p:nvPr/>
          </p:nvSpPr>
          <p:spPr>
            <a:xfrm>
              <a:off x="4241" y="361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3" name="任意多边形 99382"/>
            <p:cNvSpPr/>
            <p:nvPr/>
          </p:nvSpPr>
          <p:spPr>
            <a:xfrm>
              <a:off x="4649" y="2205"/>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4" name="任意多边形 99383"/>
            <p:cNvSpPr/>
            <p:nvPr/>
          </p:nvSpPr>
          <p:spPr>
            <a:xfrm>
              <a:off x="4331" y="2069"/>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5" name="任意多边形 99384"/>
            <p:cNvSpPr/>
            <p:nvPr/>
          </p:nvSpPr>
          <p:spPr>
            <a:xfrm>
              <a:off x="4150" y="238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6" name="任意多边形 99385"/>
            <p:cNvSpPr/>
            <p:nvPr/>
          </p:nvSpPr>
          <p:spPr>
            <a:xfrm>
              <a:off x="4876" y="3067"/>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7" name="任意多边形 99386"/>
            <p:cNvSpPr/>
            <p:nvPr/>
          </p:nvSpPr>
          <p:spPr>
            <a:xfrm>
              <a:off x="4785" y="2114"/>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8" name="任意多边形 99387"/>
            <p:cNvSpPr/>
            <p:nvPr/>
          </p:nvSpPr>
          <p:spPr>
            <a:xfrm>
              <a:off x="2971" y="2478"/>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89" name="任意多边形 99388"/>
            <p:cNvSpPr/>
            <p:nvPr/>
          </p:nvSpPr>
          <p:spPr>
            <a:xfrm>
              <a:off x="4740" y="3657"/>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0" name="任意多边形 99389"/>
            <p:cNvSpPr/>
            <p:nvPr/>
          </p:nvSpPr>
          <p:spPr>
            <a:xfrm>
              <a:off x="3787" y="1752"/>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1" name="任意多边形 99390"/>
            <p:cNvSpPr/>
            <p:nvPr/>
          </p:nvSpPr>
          <p:spPr>
            <a:xfrm>
              <a:off x="5148" y="311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2" name="任意多边形 99391"/>
            <p:cNvSpPr/>
            <p:nvPr/>
          </p:nvSpPr>
          <p:spPr>
            <a:xfrm>
              <a:off x="3833" y="2750"/>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3" name="任意多边形 99392"/>
            <p:cNvSpPr/>
            <p:nvPr/>
          </p:nvSpPr>
          <p:spPr>
            <a:xfrm>
              <a:off x="2835" y="3430"/>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4" name="任意多边形 99393"/>
            <p:cNvSpPr/>
            <p:nvPr/>
          </p:nvSpPr>
          <p:spPr>
            <a:xfrm>
              <a:off x="4604" y="3203"/>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5" name="任意多边形 99394"/>
            <p:cNvSpPr/>
            <p:nvPr/>
          </p:nvSpPr>
          <p:spPr>
            <a:xfrm>
              <a:off x="2517" y="2931"/>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6" name="任意多边形 99395"/>
            <p:cNvSpPr/>
            <p:nvPr/>
          </p:nvSpPr>
          <p:spPr>
            <a:xfrm>
              <a:off x="5148" y="2795"/>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7" name="任意多边形 99396"/>
            <p:cNvSpPr/>
            <p:nvPr/>
          </p:nvSpPr>
          <p:spPr>
            <a:xfrm>
              <a:off x="3061" y="365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8" name="任意多边形 99397"/>
            <p:cNvSpPr/>
            <p:nvPr/>
          </p:nvSpPr>
          <p:spPr>
            <a:xfrm>
              <a:off x="4105" y="3384"/>
              <a:ext cx="48" cy="4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399" name="任意多边形 99398"/>
            <p:cNvSpPr/>
            <p:nvPr/>
          </p:nvSpPr>
          <p:spPr>
            <a:xfrm>
              <a:off x="4836" y="284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0" name="任意多边形 99399"/>
            <p:cNvSpPr/>
            <p:nvPr/>
          </p:nvSpPr>
          <p:spPr>
            <a:xfrm>
              <a:off x="4014" y="333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1" name="任意多边形 99400"/>
            <p:cNvSpPr/>
            <p:nvPr/>
          </p:nvSpPr>
          <p:spPr>
            <a:xfrm>
              <a:off x="4150" y="3612"/>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2" name="任意多边形 99401"/>
            <p:cNvSpPr/>
            <p:nvPr/>
          </p:nvSpPr>
          <p:spPr>
            <a:xfrm>
              <a:off x="4473" y="216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3" name="任意多边形 99402"/>
            <p:cNvSpPr/>
            <p:nvPr/>
          </p:nvSpPr>
          <p:spPr>
            <a:xfrm>
              <a:off x="4241" y="243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4" name="任意多边形 99403"/>
            <p:cNvSpPr/>
            <p:nvPr/>
          </p:nvSpPr>
          <p:spPr>
            <a:xfrm>
              <a:off x="5016" y="315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5" name="任意多边形 99404"/>
            <p:cNvSpPr/>
            <p:nvPr/>
          </p:nvSpPr>
          <p:spPr>
            <a:xfrm>
              <a:off x="4241" y="202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6" name="任意多边形 99405"/>
            <p:cNvSpPr/>
            <p:nvPr/>
          </p:nvSpPr>
          <p:spPr>
            <a:xfrm>
              <a:off x="3016" y="2296"/>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7" name="任意多边形 99406"/>
            <p:cNvSpPr/>
            <p:nvPr/>
          </p:nvSpPr>
          <p:spPr>
            <a:xfrm>
              <a:off x="4332" y="1797"/>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8" name="任意多边形 99407"/>
            <p:cNvSpPr/>
            <p:nvPr/>
          </p:nvSpPr>
          <p:spPr>
            <a:xfrm>
              <a:off x="3606" y="1752"/>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09" name="任意多边形 99408"/>
            <p:cNvSpPr/>
            <p:nvPr/>
          </p:nvSpPr>
          <p:spPr>
            <a:xfrm>
              <a:off x="4649" y="333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0" name="任意多边形 99409"/>
            <p:cNvSpPr/>
            <p:nvPr/>
          </p:nvSpPr>
          <p:spPr>
            <a:xfrm>
              <a:off x="3923" y="265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1" name="任意多边形 99410"/>
            <p:cNvSpPr/>
            <p:nvPr/>
          </p:nvSpPr>
          <p:spPr>
            <a:xfrm>
              <a:off x="2925" y="352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2" name="任意多边形 99411"/>
            <p:cNvSpPr/>
            <p:nvPr/>
          </p:nvSpPr>
          <p:spPr>
            <a:xfrm>
              <a:off x="4740" y="3249"/>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3" name="任意多边形 99412"/>
            <p:cNvSpPr/>
            <p:nvPr/>
          </p:nvSpPr>
          <p:spPr>
            <a:xfrm>
              <a:off x="2472" y="3249"/>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4" name="任意多边形 99413"/>
            <p:cNvSpPr/>
            <p:nvPr/>
          </p:nvSpPr>
          <p:spPr>
            <a:xfrm>
              <a:off x="4422" y="1752"/>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5" name="任意多边形 99414"/>
            <p:cNvSpPr/>
            <p:nvPr/>
          </p:nvSpPr>
          <p:spPr>
            <a:xfrm>
              <a:off x="2925" y="361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6" name="任意多边形 99415"/>
            <p:cNvSpPr/>
            <p:nvPr/>
          </p:nvSpPr>
          <p:spPr>
            <a:xfrm>
              <a:off x="4245" y="3476"/>
              <a:ext cx="44" cy="89"/>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7" name="任意多边形 99416"/>
            <p:cNvSpPr/>
            <p:nvPr/>
          </p:nvSpPr>
          <p:spPr>
            <a:xfrm>
              <a:off x="3016" y="1752"/>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8" name="任意多边形 99417"/>
            <p:cNvSpPr/>
            <p:nvPr/>
          </p:nvSpPr>
          <p:spPr>
            <a:xfrm>
              <a:off x="3152" y="1933"/>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19" name="任意多边形 99418"/>
            <p:cNvSpPr/>
            <p:nvPr/>
          </p:nvSpPr>
          <p:spPr>
            <a:xfrm>
              <a:off x="3288" y="1933"/>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0" name="任意多边形 99419"/>
            <p:cNvSpPr/>
            <p:nvPr/>
          </p:nvSpPr>
          <p:spPr>
            <a:xfrm>
              <a:off x="3152" y="2478"/>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1" name="任意多边形 99420"/>
            <p:cNvSpPr/>
            <p:nvPr/>
          </p:nvSpPr>
          <p:spPr>
            <a:xfrm>
              <a:off x="3696" y="3203"/>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2" name="任意多边形 99421"/>
            <p:cNvSpPr/>
            <p:nvPr/>
          </p:nvSpPr>
          <p:spPr>
            <a:xfrm>
              <a:off x="2426" y="1706"/>
              <a:ext cx="70" cy="135"/>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3" name="任意多边形 99422"/>
            <p:cNvSpPr/>
            <p:nvPr/>
          </p:nvSpPr>
          <p:spPr>
            <a:xfrm>
              <a:off x="2835" y="1752"/>
              <a:ext cx="62" cy="46"/>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4" name="任意多边形 99423"/>
            <p:cNvSpPr/>
            <p:nvPr/>
          </p:nvSpPr>
          <p:spPr>
            <a:xfrm>
              <a:off x="3152" y="1752"/>
              <a:ext cx="93"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5" name="任意多边形 99424"/>
            <p:cNvSpPr/>
            <p:nvPr/>
          </p:nvSpPr>
          <p:spPr>
            <a:xfrm>
              <a:off x="3198" y="2024"/>
              <a:ext cx="62"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6" name="任意多边形 99425"/>
            <p:cNvSpPr/>
            <p:nvPr/>
          </p:nvSpPr>
          <p:spPr>
            <a:xfrm>
              <a:off x="2971" y="220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7" name="任意多边形 99426"/>
            <p:cNvSpPr/>
            <p:nvPr/>
          </p:nvSpPr>
          <p:spPr>
            <a:xfrm>
              <a:off x="2835" y="256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8" name="任意多边形 99427"/>
            <p:cNvSpPr/>
            <p:nvPr/>
          </p:nvSpPr>
          <p:spPr>
            <a:xfrm>
              <a:off x="2835" y="238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29" name="任意多边形 99428"/>
            <p:cNvSpPr/>
            <p:nvPr/>
          </p:nvSpPr>
          <p:spPr>
            <a:xfrm>
              <a:off x="3158" y="216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0" name="任意多边形 99429"/>
            <p:cNvSpPr/>
            <p:nvPr/>
          </p:nvSpPr>
          <p:spPr>
            <a:xfrm>
              <a:off x="2926" y="243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1" name="任意多边形 99430"/>
            <p:cNvSpPr/>
            <p:nvPr/>
          </p:nvSpPr>
          <p:spPr>
            <a:xfrm>
              <a:off x="4604" y="3294"/>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2" name="任意多边形 99431"/>
            <p:cNvSpPr/>
            <p:nvPr/>
          </p:nvSpPr>
          <p:spPr>
            <a:xfrm>
              <a:off x="4468" y="3657"/>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3" name="任意多边形 99432"/>
            <p:cNvSpPr/>
            <p:nvPr/>
          </p:nvSpPr>
          <p:spPr>
            <a:xfrm>
              <a:off x="4468" y="3476"/>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4" name="任意多边形 99433"/>
            <p:cNvSpPr/>
            <p:nvPr/>
          </p:nvSpPr>
          <p:spPr>
            <a:xfrm>
              <a:off x="5193" y="352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5" name="任意多边形 99434"/>
            <p:cNvSpPr/>
            <p:nvPr/>
          </p:nvSpPr>
          <p:spPr>
            <a:xfrm>
              <a:off x="4559" y="3521"/>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6" name="任意多边形 99435"/>
            <p:cNvSpPr/>
            <p:nvPr/>
          </p:nvSpPr>
          <p:spPr>
            <a:xfrm>
              <a:off x="4921" y="288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7" name="任意多边形 99436"/>
            <p:cNvSpPr/>
            <p:nvPr/>
          </p:nvSpPr>
          <p:spPr>
            <a:xfrm>
              <a:off x="4059" y="3475"/>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8" name="任意多边形 99437"/>
            <p:cNvSpPr/>
            <p:nvPr/>
          </p:nvSpPr>
          <p:spPr>
            <a:xfrm>
              <a:off x="5148" y="2205"/>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39" name="任意多边形 99438"/>
            <p:cNvSpPr/>
            <p:nvPr/>
          </p:nvSpPr>
          <p:spPr>
            <a:xfrm>
              <a:off x="5108" y="2841"/>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0" name="任意多边形 99439"/>
            <p:cNvSpPr/>
            <p:nvPr/>
          </p:nvSpPr>
          <p:spPr>
            <a:xfrm>
              <a:off x="4921" y="3067"/>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1" name="任意多边形 99440"/>
            <p:cNvSpPr/>
            <p:nvPr/>
          </p:nvSpPr>
          <p:spPr>
            <a:xfrm>
              <a:off x="3833" y="279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2" name="任意多边形 99441"/>
            <p:cNvSpPr/>
            <p:nvPr/>
          </p:nvSpPr>
          <p:spPr>
            <a:xfrm>
              <a:off x="3697" y="315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3" name="任意多边形 99442"/>
            <p:cNvSpPr/>
            <p:nvPr/>
          </p:nvSpPr>
          <p:spPr>
            <a:xfrm>
              <a:off x="3697" y="297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4" name="任意多边形 99443"/>
            <p:cNvSpPr/>
            <p:nvPr/>
          </p:nvSpPr>
          <p:spPr>
            <a:xfrm>
              <a:off x="3696" y="270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5" name="任意多边形 99444"/>
            <p:cNvSpPr/>
            <p:nvPr/>
          </p:nvSpPr>
          <p:spPr>
            <a:xfrm>
              <a:off x="3788" y="302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6" name="任意多边形 99445"/>
            <p:cNvSpPr/>
            <p:nvPr/>
          </p:nvSpPr>
          <p:spPr>
            <a:xfrm>
              <a:off x="2381" y="2795"/>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7" name="任意多边形 99446"/>
            <p:cNvSpPr/>
            <p:nvPr/>
          </p:nvSpPr>
          <p:spPr>
            <a:xfrm>
              <a:off x="2426" y="3158"/>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8" name="任意多边形 99447"/>
            <p:cNvSpPr/>
            <p:nvPr/>
          </p:nvSpPr>
          <p:spPr>
            <a:xfrm>
              <a:off x="2426" y="2977"/>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49" name="任意多边形 99448"/>
            <p:cNvSpPr/>
            <p:nvPr/>
          </p:nvSpPr>
          <p:spPr>
            <a:xfrm>
              <a:off x="2749" y="2750"/>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0" name="任意多边形 99449"/>
            <p:cNvSpPr/>
            <p:nvPr/>
          </p:nvSpPr>
          <p:spPr>
            <a:xfrm>
              <a:off x="2517" y="3022"/>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1" name="任意多边形 99450"/>
            <p:cNvSpPr/>
            <p:nvPr/>
          </p:nvSpPr>
          <p:spPr>
            <a:xfrm>
              <a:off x="2699" y="2296"/>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2" name="任意多边形 99451"/>
            <p:cNvSpPr/>
            <p:nvPr/>
          </p:nvSpPr>
          <p:spPr>
            <a:xfrm>
              <a:off x="2381" y="2432"/>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3" name="任意多边形 99452"/>
            <p:cNvSpPr/>
            <p:nvPr/>
          </p:nvSpPr>
          <p:spPr>
            <a:xfrm>
              <a:off x="2381" y="2251"/>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4" name="任意多边形 99453"/>
            <p:cNvSpPr/>
            <p:nvPr/>
          </p:nvSpPr>
          <p:spPr>
            <a:xfrm>
              <a:off x="2426" y="2704"/>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5" name="任意多边形 99454"/>
            <p:cNvSpPr/>
            <p:nvPr/>
          </p:nvSpPr>
          <p:spPr>
            <a:xfrm>
              <a:off x="2472" y="2296"/>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6" name="任意多边形 99455"/>
            <p:cNvSpPr/>
            <p:nvPr/>
          </p:nvSpPr>
          <p:spPr>
            <a:xfrm>
              <a:off x="2517" y="3249"/>
              <a:ext cx="132" cy="13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7" name="任意多边形 99456"/>
            <p:cNvSpPr/>
            <p:nvPr/>
          </p:nvSpPr>
          <p:spPr>
            <a:xfrm>
              <a:off x="2789" y="3657"/>
              <a:ext cx="136"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8" name="任意多边形 99457"/>
            <p:cNvSpPr/>
            <p:nvPr/>
          </p:nvSpPr>
          <p:spPr>
            <a:xfrm>
              <a:off x="3243" y="3702"/>
              <a:ext cx="91" cy="46"/>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59" name="任意多边形 99458"/>
            <p:cNvSpPr/>
            <p:nvPr/>
          </p:nvSpPr>
          <p:spPr>
            <a:xfrm>
              <a:off x="2704" y="3249"/>
              <a:ext cx="56" cy="91"/>
            </a:xfrm>
            <a:custGeom>
              <a:avLst/>
              <a:gdLst/>
              <a:ahLst/>
              <a:cxnLst/>
              <a:rect l="0" t="0" r="0" b="0"/>
              <a:pathLst>
                <a:path w="627" h="674">
                  <a:moveTo>
                    <a:pt x="38" y="190"/>
                  </a:moveTo>
                  <a:cubicBezTo>
                    <a:pt x="8" y="288"/>
                    <a:pt x="0" y="530"/>
                    <a:pt x="83" y="598"/>
                  </a:cubicBezTo>
                  <a:cubicBezTo>
                    <a:pt x="166" y="666"/>
                    <a:pt x="454" y="674"/>
                    <a:pt x="537" y="598"/>
                  </a:cubicBezTo>
                  <a:cubicBezTo>
                    <a:pt x="620" y="522"/>
                    <a:pt x="627" y="242"/>
                    <a:pt x="582" y="144"/>
                  </a:cubicBezTo>
                  <a:cubicBezTo>
                    <a:pt x="537" y="46"/>
                    <a:pt x="356" y="0"/>
                    <a:pt x="265" y="8"/>
                  </a:cubicBezTo>
                  <a:cubicBezTo>
                    <a:pt x="174" y="16"/>
                    <a:pt x="68" y="92"/>
                    <a:pt x="38" y="190"/>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60" name="任意多边形 99459"/>
            <p:cNvSpPr/>
            <p:nvPr/>
          </p:nvSpPr>
          <p:spPr>
            <a:xfrm>
              <a:off x="2789" y="3521"/>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sp>
          <p:nvSpPr>
            <p:cNvPr id="99461" name="任意多边形 99460"/>
            <p:cNvSpPr/>
            <p:nvPr/>
          </p:nvSpPr>
          <p:spPr>
            <a:xfrm>
              <a:off x="2381" y="3657"/>
              <a:ext cx="82" cy="91"/>
            </a:xfrm>
            <a:custGeom>
              <a:avLst/>
              <a:gdLst/>
              <a:ahLst/>
              <a:cxnLst/>
              <a:rect l="0" t="0" r="0" b="0"/>
              <a:pathLst>
                <a:path w="280" h="288">
                  <a:moveTo>
                    <a:pt x="114" y="38"/>
                  </a:moveTo>
                  <a:cubicBezTo>
                    <a:pt x="84" y="61"/>
                    <a:pt x="0" y="136"/>
                    <a:pt x="23" y="174"/>
                  </a:cubicBezTo>
                  <a:cubicBezTo>
                    <a:pt x="46" y="212"/>
                    <a:pt x="220" y="288"/>
                    <a:pt x="250" y="265"/>
                  </a:cubicBezTo>
                  <a:cubicBezTo>
                    <a:pt x="280" y="242"/>
                    <a:pt x="228" y="76"/>
                    <a:pt x="205" y="38"/>
                  </a:cubicBezTo>
                  <a:cubicBezTo>
                    <a:pt x="182" y="0"/>
                    <a:pt x="144" y="15"/>
                    <a:pt x="114" y="38"/>
                  </a:cubicBezTo>
                  <a:close/>
                </a:path>
              </a:pathLst>
            </a:custGeom>
            <a:solidFill>
              <a:srgbClr val="FF6600">
                <a:alpha val="100000"/>
              </a:srgbClr>
            </a:solidFill>
            <a:ln w="9525" cap="flat" cmpd="sng">
              <a:solidFill>
                <a:schemeClr val="tx1"/>
              </a:solidFill>
              <a:prstDash val="solid"/>
              <a:headEnd type="none" w="med" len="med"/>
              <a:tailEnd type="none" w="med" len="med"/>
            </a:ln>
          </p:spPr>
          <p:txBody>
            <a:bodyPr/>
            <a:lstStyle/>
            <a:p>
              <a:endParaRPr lang="zh-CN" altLang="en-US"/>
            </a:p>
          </p:txBody>
        </p:sp>
      </p:grpSp>
      <p:sp>
        <p:nvSpPr>
          <p:cNvPr id="99462" name="圆角矩形标注 99461"/>
          <p:cNvSpPr/>
          <p:nvPr/>
        </p:nvSpPr>
        <p:spPr>
          <a:xfrm>
            <a:off x="9120188" y="4652963"/>
            <a:ext cx="887412" cy="350837"/>
          </a:xfrm>
          <a:prstGeom prst="wedgeRoundRectCallout">
            <a:avLst>
              <a:gd name="adj1" fmla="val 70822"/>
              <a:gd name="adj2" fmla="val -360679"/>
              <a:gd name="adj3" fmla="val 16667"/>
            </a:avLst>
          </a:prstGeom>
          <a:solidFill>
            <a:schemeClr val="accent1"/>
          </a:solidFill>
          <a:ln w="38100" cap="flat" cmpd="sng">
            <a:solidFill>
              <a:srgbClr val="FF6600"/>
            </a:solidFill>
            <a:prstDash val="solid"/>
            <a:miter/>
            <a:headEnd type="none" w="med" len="med"/>
            <a:tailEnd type="none" w="med" len="med"/>
          </a:ln>
        </p:spPr>
        <p:txBody>
          <a:bodyPr/>
          <a:lstStyle/>
          <a:p>
            <a:pPr lvl="0" algn="ctr"/>
            <a:r>
              <a:rPr lang="zh-CN" altLang="en-US" sz="2000" b="1" dirty="0">
                <a:latin typeface="Tahoma" panose="020B0604030504040204" pitchFamily="34" charset="0"/>
                <a:ea typeface="楷体_GB2312" pitchFamily="49" charset="-122"/>
              </a:rPr>
              <a:t>砂子</a:t>
            </a:r>
            <a:endParaRPr lang="zh-CN" altLang="en-US" sz="2000" b="1" dirty="0">
              <a:latin typeface="Tahoma" panose="020B0604030504040204" pitchFamily="34" charset="0"/>
              <a:ea typeface="楷体_GB2312" pitchFamily="49" charset="-122"/>
            </a:endParaRPr>
          </a:p>
        </p:txBody>
      </p:sp>
      <p:sp>
        <p:nvSpPr>
          <p:cNvPr id="99463" name="圆角矩形标注 99462"/>
          <p:cNvSpPr/>
          <p:nvPr/>
        </p:nvSpPr>
        <p:spPr>
          <a:xfrm>
            <a:off x="7751763" y="5157788"/>
            <a:ext cx="1419225" cy="431800"/>
          </a:xfrm>
          <a:prstGeom prst="wedgeRoundRectCallout">
            <a:avLst>
              <a:gd name="adj1" fmla="val 31454"/>
              <a:gd name="adj2" fmla="val -381397"/>
              <a:gd name="adj3" fmla="val 16667"/>
            </a:avLst>
          </a:prstGeom>
          <a:solidFill>
            <a:schemeClr val="accent1"/>
          </a:solidFill>
          <a:ln w="38100" cap="flat" cmpd="sng">
            <a:solidFill>
              <a:srgbClr val="FF6600"/>
            </a:solidFill>
            <a:prstDash val="solid"/>
            <a:miter/>
            <a:headEnd type="none" w="med" len="med"/>
            <a:tailEnd type="none" w="med" len="med"/>
          </a:ln>
        </p:spPr>
        <p:txBody>
          <a:bodyPr/>
          <a:lstStyle/>
          <a:p>
            <a:pPr lvl="0" algn="ctr"/>
            <a:r>
              <a:rPr lang="zh-CN" altLang="en-US" sz="2400" b="1" dirty="0">
                <a:latin typeface="Tahoma" panose="020B0604030504040204" pitchFamily="34" charset="0"/>
                <a:ea typeface="楷体_GB2312" pitchFamily="49" charset="-122"/>
              </a:rPr>
              <a:t>水泥浆</a:t>
            </a:r>
            <a:endParaRPr lang="zh-CN" altLang="en-US" sz="2400" b="1" dirty="0">
              <a:latin typeface="Tahoma" panose="020B0604030504040204" pitchFamily="34" charset="0"/>
              <a:ea typeface="楷体_GB2312" pitchFamily="49" charset="-122"/>
            </a:endParaRPr>
          </a:p>
        </p:txBody>
      </p:sp>
      <p:sp>
        <p:nvSpPr>
          <p:cNvPr id="99464" name="圆角矩形标注 99463"/>
          <p:cNvSpPr/>
          <p:nvPr/>
        </p:nvSpPr>
        <p:spPr>
          <a:xfrm>
            <a:off x="9647238" y="5229225"/>
            <a:ext cx="1020762" cy="388938"/>
          </a:xfrm>
          <a:prstGeom prst="wedgeRoundRectCallout">
            <a:avLst>
              <a:gd name="adj1" fmla="val 72519"/>
              <a:gd name="adj2" fmla="val -474652"/>
              <a:gd name="adj3" fmla="val 16667"/>
            </a:avLst>
          </a:prstGeom>
          <a:solidFill>
            <a:schemeClr val="accent1"/>
          </a:solidFill>
          <a:ln w="38100" cap="flat" cmpd="sng">
            <a:solidFill>
              <a:srgbClr val="FF6600"/>
            </a:solidFill>
            <a:prstDash val="solid"/>
            <a:miter/>
            <a:headEnd type="none" w="med" len="med"/>
            <a:tailEnd type="none" w="med" len="med"/>
          </a:ln>
        </p:spPr>
        <p:txBody>
          <a:bodyPr/>
          <a:lstStyle/>
          <a:p>
            <a:pPr lvl="0" algn="ctr"/>
            <a:r>
              <a:rPr lang="zh-CN" altLang="en-US" sz="2000" b="1" dirty="0">
                <a:latin typeface="Tahoma" panose="020B0604030504040204" pitchFamily="34" charset="0"/>
                <a:ea typeface="楷体_GB2312" pitchFamily="49" charset="-122"/>
              </a:rPr>
              <a:t>石子</a:t>
            </a:r>
            <a:endParaRPr lang="zh-CN" altLang="en-US" sz="2000" b="1" dirty="0">
              <a:latin typeface="Tahoma" panose="020B0604030504040204" pitchFamily="34" charset="0"/>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9330">
                                            <p:txEl>
                                              <p:pRg st="2" end="2"/>
                                            </p:txEl>
                                          </p:spTgt>
                                        </p:tgtEl>
                                        <p:attrNameLst>
                                          <p:attrName>style.visibility</p:attrName>
                                        </p:attrNameLst>
                                      </p:cBhvr>
                                      <p:to>
                                        <p:strVal val="visible"/>
                                      </p:to>
                                    </p:set>
                                    <p:anim calcmode="lin" valueType="num">
                                      <p:cBhvr additive="base">
                                        <p:cTn id="7" dur="500" fill="hold"/>
                                        <p:tgtEl>
                                          <p:spTgt spid="9933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93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9330">
                                            <p:txEl>
                                              <p:pRg st="4" end="4"/>
                                            </p:txEl>
                                          </p:spTgt>
                                        </p:tgtEl>
                                        <p:attrNameLst>
                                          <p:attrName>style.visibility</p:attrName>
                                        </p:attrNameLst>
                                      </p:cBhvr>
                                      <p:to>
                                        <p:strVal val="visible"/>
                                      </p:to>
                                    </p:set>
                                    <p:anim calcmode="lin" valueType="num">
                                      <p:cBhvr additive="base">
                                        <p:cTn id="13" dur="500" fill="hold"/>
                                        <p:tgtEl>
                                          <p:spTgt spid="99330">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933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9330">
                                            <p:txEl>
                                              <p:pRg st="5" end="5"/>
                                            </p:txEl>
                                          </p:spTgt>
                                        </p:tgtEl>
                                        <p:attrNameLst>
                                          <p:attrName>style.visibility</p:attrName>
                                        </p:attrNameLst>
                                      </p:cBhvr>
                                      <p:to>
                                        <p:strVal val="visible"/>
                                      </p:to>
                                    </p:set>
                                    <p:anim calcmode="lin" valueType="num">
                                      <p:cBhvr additive="base">
                                        <p:cTn id="19" dur="500" fill="hold"/>
                                        <p:tgtEl>
                                          <p:spTgt spid="9933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933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9330">
                                            <p:txEl>
                                              <p:pRg st="6" end="6"/>
                                            </p:txEl>
                                          </p:spTgt>
                                        </p:tgtEl>
                                        <p:attrNameLst>
                                          <p:attrName>style.visibility</p:attrName>
                                        </p:attrNameLst>
                                      </p:cBhvr>
                                      <p:to>
                                        <p:strVal val="visible"/>
                                      </p:to>
                                    </p:set>
                                    <p:anim calcmode="lin" valueType="num">
                                      <p:cBhvr additive="base">
                                        <p:cTn id="25" dur="500" fill="hold"/>
                                        <p:tgtEl>
                                          <p:spTgt spid="99330">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933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9330">
                                            <p:txEl>
                                              <p:pRg st="7" end="7"/>
                                            </p:txEl>
                                          </p:spTgt>
                                        </p:tgtEl>
                                        <p:attrNameLst>
                                          <p:attrName>style.visibility</p:attrName>
                                        </p:attrNameLst>
                                      </p:cBhvr>
                                      <p:to>
                                        <p:strVal val="visible"/>
                                      </p:to>
                                    </p:set>
                                    <p:anim calcmode="lin" valueType="num">
                                      <p:cBhvr additive="base">
                                        <p:cTn id="31" dur="500" fill="hold"/>
                                        <p:tgtEl>
                                          <p:spTgt spid="99330">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933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9330">
                                            <p:txEl>
                                              <p:pRg st="8" end="8"/>
                                            </p:txEl>
                                          </p:spTgt>
                                        </p:tgtEl>
                                        <p:attrNameLst>
                                          <p:attrName>style.visibility</p:attrName>
                                        </p:attrNameLst>
                                      </p:cBhvr>
                                      <p:to>
                                        <p:strVal val="visible"/>
                                      </p:to>
                                    </p:set>
                                    <p:anim calcmode="lin" valueType="num">
                                      <p:cBhvr additive="base">
                                        <p:cTn id="37" dur="500" fill="hold"/>
                                        <p:tgtEl>
                                          <p:spTgt spid="99330">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9330">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矩形 157697"/>
          <p:cNvSpPr/>
          <p:nvPr/>
        </p:nvSpPr>
        <p:spPr>
          <a:xfrm>
            <a:off x="2135188" y="765175"/>
            <a:ext cx="7273925" cy="579120"/>
          </a:xfrm>
          <a:prstGeom prst="rect">
            <a:avLst/>
          </a:prstGeom>
          <a:noFill/>
          <a:ln w="9525">
            <a:noFill/>
          </a:ln>
        </p:spPr>
        <p:txBody>
          <a:bodyPr>
            <a:spAutoFit/>
          </a:bodyPr>
          <a:lstStyle/>
          <a:p>
            <a:pPr lvl="0">
              <a:buClr>
                <a:srgbClr val="FF3300"/>
              </a:buClr>
              <a:buFont typeface="Wingdings" panose="05000000000000000000" pitchFamily="2" charset="2"/>
              <a:buNone/>
            </a:pPr>
            <a:r>
              <a:rPr lang="en-US" altLang="zh-CN" sz="3200" b="1">
                <a:solidFill>
                  <a:schemeClr val="tx2"/>
                </a:solidFill>
                <a:latin typeface="楷体_GB2312" pitchFamily="49" charset="-122"/>
                <a:ea typeface="楷体_GB2312" pitchFamily="49" charset="-122"/>
              </a:rPr>
              <a:t>5.</a:t>
            </a:r>
            <a:r>
              <a:rPr lang="zh-CN" altLang="en-US" sz="3200" b="1" dirty="0">
                <a:latin typeface="楷体_GB2312" pitchFamily="49" charset="-122"/>
                <a:ea typeface="楷体_GB2312" pitchFamily="49" charset="-122"/>
              </a:rPr>
              <a:t>碱</a:t>
            </a:r>
            <a:r>
              <a:rPr lang="en-US" altLang="zh-CN" sz="3200" b="1">
                <a:latin typeface="楷体_GB2312" pitchFamily="49" charset="-122"/>
                <a:ea typeface="楷体_GB2312" pitchFamily="49" charset="-122"/>
              </a:rPr>
              <a:t>-</a:t>
            </a:r>
            <a:r>
              <a:rPr lang="zh-CN" altLang="en-US" sz="3200" b="1" dirty="0">
                <a:latin typeface="楷体_GB2312" pitchFamily="49" charset="-122"/>
                <a:ea typeface="楷体_GB2312" pitchFamily="49" charset="-122"/>
              </a:rPr>
              <a:t>骨料反应</a:t>
            </a:r>
            <a:endParaRPr lang="zh-CN" altLang="en-US" sz="3200" b="1" dirty="0">
              <a:latin typeface="楷体_GB2312" pitchFamily="49" charset="-122"/>
              <a:ea typeface="楷体_GB2312" pitchFamily="49" charset="-122"/>
            </a:endParaRPr>
          </a:p>
        </p:txBody>
      </p:sp>
      <p:sp>
        <p:nvSpPr>
          <p:cNvPr id="157699" name="矩形 157698"/>
          <p:cNvSpPr/>
          <p:nvPr/>
        </p:nvSpPr>
        <p:spPr>
          <a:xfrm>
            <a:off x="2063750" y="1989138"/>
            <a:ext cx="7632700" cy="1420495"/>
          </a:xfrm>
          <a:prstGeom prst="rect">
            <a:avLst/>
          </a:prstGeom>
          <a:noFill/>
          <a:ln w="9525">
            <a:noFill/>
          </a:ln>
        </p:spPr>
        <p:txBody>
          <a:bodyPr>
            <a:spAutoFit/>
          </a:bodyPr>
          <a:lstStyle/>
          <a:p>
            <a:pPr lvl="0">
              <a:lnSpc>
                <a:spcPct val="120000"/>
              </a:lnSpc>
              <a:buClr>
                <a:srgbClr val="FF3300"/>
              </a:buClr>
              <a:buFont typeface="Wingdings" panose="05000000000000000000" pitchFamily="2" charset="2"/>
              <a:buNone/>
            </a:pPr>
            <a:r>
              <a:rPr lang="zh-CN" altLang="en-US" sz="2400" b="1" dirty="0">
                <a:solidFill>
                  <a:schemeClr val="tx2"/>
                </a:solidFill>
                <a:latin typeface="楷体_GB2312" pitchFamily="49" charset="-122"/>
                <a:ea typeface="楷体_GB2312" pitchFamily="49" charset="-122"/>
              </a:rPr>
              <a:t>　　当水泥或混凝土中含有较多的强碱</a:t>
            </a:r>
            <a:r>
              <a:rPr lang="en-US" altLang="zh-CN" sz="2400" b="1">
                <a:solidFill>
                  <a:schemeClr val="tx2"/>
                </a:solidFill>
                <a:latin typeface="楷体_GB2312" pitchFamily="49" charset="-122"/>
                <a:ea typeface="楷体_GB2312" pitchFamily="49" charset="-122"/>
              </a:rPr>
              <a:t>(Na</a:t>
            </a:r>
            <a:r>
              <a:rPr lang="en-US" altLang="zh-CN" sz="2400" b="1" baseline="-25000">
                <a:solidFill>
                  <a:schemeClr val="tx2"/>
                </a:solidFill>
                <a:latin typeface="楷体_GB2312" pitchFamily="49" charset="-122"/>
                <a:ea typeface="楷体_GB2312" pitchFamily="49" charset="-122"/>
              </a:rPr>
              <a:t>2</a:t>
            </a:r>
            <a:r>
              <a:rPr lang="en-US" altLang="zh-CN" sz="2400" b="1">
                <a:solidFill>
                  <a:schemeClr val="tx2"/>
                </a:solidFill>
                <a:latin typeface="楷体_GB2312" pitchFamily="49" charset="-122"/>
                <a:ea typeface="楷体_GB2312" pitchFamily="49" charset="-122"/>
              </a:rPr>
              <a:t>O Ka</a:t>
            </a:r>
            <a:r>
              <a:rPr lang="en-US" altLang="zh-CN" sz="2400" b="1" baseline="-25000">
                <a:solidFill>
                  <a:schemeClr val="tx2"/>
                </a:solidFill>
                <a:latin typeface="楷体_GB2312" pitchFamily="49" charset="-122"/>
                <a:ea typeface="楷体_GB2312" pitchFamily="49" charset="-122"/>
              </a:rPr>
              <a:t>2</a:t>
            </a:r>
            <a:r>
              <a:rPr lang="en-US" altLang="zh-CN" sz="2400" b="1">
                <a:solidFill>
                  <a:schemeClr val="tx2"/>
                </a:solidFill>
                <a:latin typeface="楷体_GB2312" pitchFamily="49" charset="-122"/>
                <a:ea typeface="楷体_GB2312" pitchFamily="49" charset="-122"/>
              </a:rPr>
              <a:t>O)</a:t>
            </a:r>
            <a:r>
              <a:rPr lang="zh-CN" altLang="en-US" sz="2400" b="1" dirty="0">
                <a:solidFill>
                  <a:schemeClr val="tx2"/>
                </a:solidFill>
                <a:latin typeface="楷体_GB2312" pitchFamily="49" charset="-122"/>
                <a:ea typeface="楷体_GB2312" pitchFamily="49" charset="-122"/>
              </a:rPr>
              <a:t>物质时，可能与含有活性二氧化硅的骨料反应，这种反应称为碱＿骨料反应。</a:t>
            </a:r>
            <a:endParaRPr lang="zh-CN" altLang="en-US" sz="2400" b="1" dirty="0">
              <a:solidFill>
                <a:schemeClr val="tx2"/>
              </a:solidFill>
              <a:latin typeface="楷体_GB2312" pitchFamily="49" charset="-122"/>
              <a:ea typeface="楷体_GB2312" pitchFamily="49" charset="-122"/>
            </a:endParaRPr>
          </a:p>
        </p:txBody>
      </p:sp>
      <p:sp>
        <p:nvSpPr>
          <p:cNvPr id="157700" name="矩形 157699"/>
          <p:cNvSpPr/>
          <p:nvPr/>
        </p:nvSpPr>
        <p:spPr>
          <a:xfrm>
            <a:off x="2135188" y="1484313"/>
            <a:ext cx="2305050"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solidFill>
                  <a:schemeClr val="tx2"/>
                </a:solidFill>
                <a:latin typeface="楷体_GB2312" pitchFamily="49" charset="-122"/>
                <a:ea typeface="楷体_GB2312" pitchFamily="49" charset="-122"/>
              </a:rPr>
              <a:t>（</a:t>
            </a:r>
            <a:r>
              <a:rPr lang="en-US" altLang="zh-CN" sz="2800" b="1">
                <a:solidFill>
                  <a:schemeClr val="tx2"/>
                </a:solidFill>
                <a:latin typeface="楷体_GB2312" pitchFamily="49" charset="-122"/>
                <a:ea typeface="楷体_GB2312" pitchFamily="49" charset="-122"/>
              </a:rPr>
              <a:t>1</a:t>
            </a:r>
            <a:r>
              <a:rPr lang="zh-CN" altLang="en-US" sz="2800" b="1" dirty="0">
                <a:solidFill>
                  <a:schemeClr val="tx2"/>
                </a:solidFill>
                <a:latin typeface="楷体_GB2312" pitchFamily="49" charset="-122"/>
                <a:ea typeface="楷体_GB2312" pitchFamily="49" charset="-122"/>
              </a:rPr>
              <a:t>）</a:t>
            </a:r>
            <a:r>
              <a:rPr lang="zh-CN" altLang="en-US" sz="2800" b="1" dirty="0">
                <a:latin typeface="楷体_GB2312" pitchFamily="49" charset="-122"/>
                <a:ea typeface="楷体_GB2312" pitchFamily="49" charset="-122"/>
              </a:rPr>
              <a:t>定义</a:t>
            </a:r>
            <a:endParaRPr lang="zh-CN" altLang="en-US" sz="2800" b="1" dirty="0">
              <a:latin typeface="楷体_GB2312" pitchFamily="49" charset="-122"/>
              <a:ea typeface="楷体_GB2312" pitchFamily="49" charset="-122"/>
            </a:endParaRPr>
          </a:p>
        </p:txBody>
      </p:sp>
      <p:sp>
        <p:nvSpPr>
          <p:cNvPr id="157701" name="矩形 157700"/>
          <p:cNvSpPr/>
          <p:nvPr/>
        </p:nvSpPr>
        <p:spPr>
          <a:xfrm>
            <a:off x="2279650" y="3573463"/>
            <a:ext cx="2305050" cy="521970"/>
          </a:xfrm>
          <a:prstGeom prst="rect">
            <a:avLst/>
          </a:prstGeom>
          <a:noFill/>
          <a:ln w="9525">
            <a:noFill/>
          </a:ln>
        </p:spPr>
        <p:txBody>
          <a:bodyPr>
            <a:spAutoFit/>
          </a:bodyPr>
          <a:lstStyle/>
          <a:p>
            <a:pPr lvl="0">
              <a:buClr>
                <a:srgbClr val="FF3300"/>
              </a:buClr>
              <a:buFont typeface="Wingdings" panose="05000000000000000000" pitchFamily="2" charset="2"/>
              <a:buNone/>
            </a:pPr>
            <a:r>
              <a:rPr lang="zh-CN" altLang="en-US" sz="2800" b="1" dirty="0">
                <a:solidFill>
                  <a:schemeClr val="tx2"/>
                </a:solidFill>
                <a:latin typeface="楷体_GB2312" pitchFamily="49" charset="-122"/>
                <a:ea typeface="楷体_GB2312" pitchFamily="49" charset="-122"/>
              </a:rPr>
              <a:t>（</a:t>
            </a:r>
            <a:r>
              <a:rPr lang="en-US" altLang="zh-CN" sz="2800" b="1">
                <a:solidFill>
                  <a:schemeClr val="tx2"/>
                </a:solidFill>
                <a:latin typeface="楷体_GB2312" pitchFamily="49" charset="-122"/>
                <a:ea typeface="楷体_GB2312" pitchFamily="49" charset="-122"/>
              </a:rPr>
              <a:t>2</a:t>
            </a:r>
            <a:r>
              <a:rPr lang="zh-CN" altLang="en-US" sz="2800" b="1" dirty="0">
                <a:solidFill>
                  <a:schemeClr val="tx2"/>
                </a:solidFill>
                <a:latin typeface="楷体_GB2312" pitchFamily="49" charset="-122"/>
                <a:ea typeface="楷体_GB2312" pitchFamily="49" charset="-122"/>
              </a:rPr>
              <a:t>）</a:t>
            </a:r>
            <a:r>
              <a:rPr lang="zh-CN" altLang="en-US" sz="2800" b="1" dirty="0">
                <a:latin typeface="楷体_GB2312" pitchFamily="49" charset="-122"/>
                <a:ea typeface="楷体_GB2312" pitchFamily="49" charset="-122"/>
              </a:rPr>
              <a:t>结果</a:t>
            </a:r>
            <a:endParaRPr lang="zh-CN" altLang="en-US" sz="2800" b="1" dirty="0">
              <a:latin typeface="楷体_GB2312" pitchFamily="49" charset="-122"/>
              <a:ea typeface="楷体_GB2312" pitchFamily="49" charset="-122"/>
            </a:endParaRPr>
          </a:p>
        </p:txBody>
      </p:sp>
      <p:sp>
        <p:nvSpPr>
          <p:cNvPr id="157702" name="矩形 157701"/>
          <p:cNvSpPr/>
          <p:nvPr/>
        </p:nvSpPr>
        <p:spPr>
          <a:xfrm>
            <a:off x="1919288" y="4292600"/>
            <a:ext cx="7632700" cy="977265"/>
          </a:xfrm>
          <a:prstGeom prst="rect">
            <a:avLst/>
          </a:prstGeom>
          <a:noFill/>
          <a:ln w="9525">
            <a:noFill/>
          </a:ln>
        </p:spPr>
        <p:txBody>
          <a:bodyPr>
            <a:spAutoFit/>
          </a:bodyPr>
          <a:lstStyle/>
          <a:p>
            <a:pPr lvl="0">
              <a:lnSpc>
                <a:spcPct val="120000"/>
              </a:lnSpc>
              <a:buClr>
                <a:srgbClr val="FF3300"/>
              </a:buClr>
              <a:buFont typeface="Wingdings" panose="05000000000000000000" pitchFamily="2" charset="2"/>
              <a:buNone/>
            </a:pPr>
            <a:r>
              <a:rPr lang="zh-CN" altLang="en-US" sz="2400" b="1" dirty="0">
                <a:solidFill>
                  <a:schemeClr val="tx2"/>
                </a:solidFill>
                <a:latin typeface="楷体_GB2312" pitchFamily="49" charset="-122"/>
                <a:ea typeface="楷体_GB2312" pitchFamily="49" charset="-122"/>
              </a:rPr>
              <a:t>　　导致混凝土内部产生局部体积膨胀，甚至使混凝土结构产生膨胀性破坏。</a:t>
            </a:r>
            <a:endParaRPr lang="zh-CN" altLang="en-US" sz="2400" b="1" dirty="0">
              <a:solidFill>
                <a:schemeClr val="tx2"/>
              </a:solidFill>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7698"/>
                                        </p:tgtEl>
                                        <p:attrNameLst>
                                          <p:attrName>style.visibility</p:attrName>
                                        </p:attrNameLst>
                                      </p:cBhvr>
                                      <p:to>
                                        <p:strVal val="visible"/>
                                      </p:to>
                                    </p:set>
                                    <p:animEffect transition="in" filter="circle(in)">
                                      <p:cBhvr>
                                        <p:cTn id="7" dur="2000"/>
                                        <p:tgtEl>
                                          <p:spTgt spid="157698"/>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57700"/>
                                        </p:tgtEl>
                                        <p:attrNameLst>
                                          <p:attrName>style.visibility</p:attrName>
                                        </p:attrNameLst>
                                      </p:cBhvr>
                                      <p:to>
                                        <p:strVal val="visible"/>
                                      </p:to>
                                    </p:set>
                                    <p:animEffect transition="in" filter="wedge">
                                      <p:cBhvr>
                                        <p:cTn id="12" dur="2000"/>
                                        <p:tgtEl>
                                          <p:spTgt spid="15770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7699">
                                            <p:txEl>
                                              <p:pRg st="0" end="0"/>
                                            </p:txEl>
                                          </p:spTgt>
                                        </p:tgtEl>
                                        <p:attrNameLst>
                                          <p:attrName>style.visibility</p:attrName>
                                        </p:attrNameLst>
                                      </p:cBhvr>
                                      <p:to>
                                        <p:strVal val="visible"/>
                                      </p:to>
                                    </p:set>
                                    <p:animEffect transition="in" filter="wipe(left)">
                                      <p:cBhvr>
                                        <p:cTn id="17" dur="500"/>
                                        <p:tgtEl>
                                          <p:spTgt spid="15769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57701"/>
                                        </p:tgtEl>
                                        <p:attrNameLst>
                                          <p:attrName>style.visibility</p:attrName>
                                        </p:attrNameLst>
                                      </p:cBhvr>
                                      <p:to>
                                        <p:strVal val="visible"/>
                                      </p:to>
                                    </p:set>
                                    <p:animEffect transition="in" filter="randombar(horizontal)">
                                      <p:cBhvr>
                                        <p:cTn id="22" dur="500"/>
                                        <p:tgtEl>
                                          <p:spTgt spid="15770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57702"/>
                                        </p:tgtEl>
                                        <p:attrNameLst>
                                          <p:attrName>style.visibility</p:attrName>
                                        </p:attrNameLst>
                                      </p:cBhvr>
                                      <p:to>
                                        <p:strVal val="visible"/>
                                      </p:to>
                                    </p:set>
                                    <p:animEffect transition="in" filter="randombar(horizontal)">
                                      <p:cBhvr>
                                        <p:cTn id="27" dur="500"/>
                                        <p:tgtEl>
                                          <p:spTgt spid="157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p:bldP spid="157700" grpId="0"/>
      <p:bldP spid="157701" grpId="0"/>
      <p:bldP spid="15770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文本占位符 159745"/>
          <p:cNvSpPr>
            <a:spLocks noGrp="1"/>
          </p:cNvSpPr>
          <p:nvPr>
            <p:ph type="body" sz="half" idx="1"/>
          </p:nvPr>
        </p:nvSpPr>
        <p:spPr>
          <a:xfrm>
            <a:off x="1029335" y="1230630"/>
            <a:ext cx="10664190" cy="1655445"/>
          </a:xfrm>
        </p:spPr>
        <p:txBody>
          <a:bodyPr vert="horz"/>
          <a:lstStyle/>
          <a:p>
            <a:pPr>
              <a:buNone/>
            </a:pPr>
            <a:r>
              <a:rPr lang="en-US" b="1" kern="1200">
                <a:latin typeface="楷体_GB2312" pitchFamily="49" charset="-122"/>
                <a:ea typeface="楷体_GB2312" pitchFamily="49" charset="-122"/>
              </a:rPr>
              <a:t>1</a:t>
            </a:r>
            <a:r>
              <a:rPr lang="zh-CN" altLang="en-US" b="1" kern="1200">
                <a:latin typeface="楷体_GB2312" pitchFamily="49" charset="-122"/>
                <a:ea typeface="楷体_GB2312" pitchFamily="49" charset="-122"/>
              </a:rPr>
              <a:t>、</a:t>
            </a:r>
            <a:r>
              <a:rPr lang="zh-CN" altLang="en-US" b="1" kern="1200" dirty="0">
                <a:latin typeface="楷体_GB2312" pitchFamily="49" charset="-122"/>
                <a:ea typeface="楷体_GB2312" pitchFamily="49" charset="-122"/>
              </a:rPr>
              <a:t>定义</a:t>
            </a:r>
            <a:r>
              <a:rPr lang="en-US" altLang="zh-CN" b="1" kern="1200">
                <a:latin typeface="楷体_GB2312" pitchFamily="49" charset="-122"/>
                <a:ea typeface="楷体_GB2312" pitchFamily="49" charset="-122"/>
              </a:rPr>
              <a:t>:</a:t>
            </a:r>
            <a:endParaRPr lang="en-US" altLang="zh-CN" b="1" kern="1200">
              <a:latin typeface="楷体_GB2312" pitchFamily="49" charset="-122"/>
              <a:ea typeface="楷体_GB2312" pitchFamily="49" charset="-122"/>
            </a:endParaRPr>
          </a:p>
          <a:p>
            <a:pPr>
              <a:buNone/>
            </a:pPr>
            <a:r>
              <a:rPr lang="en-US" altLang="zh-CN" b="1" kern="1200">
                <a:solidFill>
                  <a:srgbClr val="FFCCCC"/>
                </a:solidFill>
                <a:latin typeface="楷体_GB2312" pitchFamily="49" charset="-122"/>
                <a:ea typeface="楷体_GB2312" pitchFamily="49" charset="-122"/>
              </a:rPr>
              <a:t>   </a:t>
            </a:r>
            <a:r>
              <a:rPr lang="zh-CN" altLang="en-US" b="1" kern="1200" dirty="0">
                <a:latin typeface="楷体_GB2312" pitchFamily="49" charset="-122"/>
                <a:ea typeface="楷体_GB2312" pitchFamily="49" charset="-122"/>
              </a:rPr>
              <a:t>粒径在≥</a:t>
            </a:r>
            <a:r>
              <a:rPr lang="en-US" altLang="zh-CN" b="1" kern="1200">
                <a:latin typeface="楷体_GB2312" pitchFamily="49" charset="-122"/>
                <a:ea typeface="楷体_GB2312" pitchFamily="49" charset="-122"/>
              </a:rPr>
              <a:t>5.00mm</a:t>
            </a:r>
            <a:r>
              <a:rPr lang="zh-CN" altLang="en-US" b="1" kern="1200" dirty="0">
                <a:latin typeface="楷体_GB2312" pitchFamily="49" charset="-122"/>
                <a:ea typeface="楷体_GB2312" pitchFamily="49" charset="-122"/>
              </a:rPr>
              <a:t>的岩石颗粒。粗骨料常用碎石和卵石两种。</a:t>
            </a:r>
            <a:endParaRPr lang="zh-CN" altLang="en-US" b="1" kern="1200" dirty="0">
              <a:latin typeface="楷体_GB2312" pitchFamily="49" charset="-122"/>
              <a:ea typeface="楷体_GB2312" pitchFamily="49" charset="-122"/>
            </a:endParaRPr>
          </a:p>
        </p:txBody>
      </p:sp>
      <p:graphicFrame>
        <p:nvGraphicFramePr>
          <p:cNvPr id="2" name="图示 1"/>
          <p:cNvGraphicFramePr/>
          <p:nvPr/>
        </p:nvGraphicFramePr>
        <p:xfrm>
          <a:off x="2782888" y="3141663"/>
          <a:ext cx="6324600" cy="302418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59754" name="横卷形 159753"/>
          <p:cNvSpPr/>
          <p:nvPr/>
        </p:nvSpPr>
        <p:spPr>
          <a:xfrm>
            <a:off x="1029018" y="334963"/>
            <a:ext cx="2592387" cy="762000"/>
          </a:xfrm>
          <a:prstGeom prst="horizontalScroll">
            <a:avLst>
              <a:gd name="adj" fmla="val 12500"/>
            </a:avLst>
          </a:prstGeom>
          <a:solidFill>
            <a:srgbClr val="FFFF00"/>
          </a:solidFill>
          <a:ln w="9525" cap="flat" cmpd="sng">
            <a:solidFill>
              <a:schemeClr val="tx1"/>
            </a:solidFill>
            <a:prstDash val="solid"/>
            <a:headEnd type="none" w="med" len="med"/>
            <a:tailEnd type="none" w="med" len="med"/>
          </a:ln>
        </p:spPr>
        <p:txBody>
          <a:bodyPr wrap="none" anchor="ctr"/>
          <a:lstStyle/>
          <a:p>
            <a:pPr lvl="0" algn="ctr"/>
            <a:r>
              <a:rPr lang="en-US" altLang="zh-CN" sz="3600" b="1" dirty="0">
                <a:latin typeface="Tahoma" panose="020B0604030504040204" pitchFamily="34" charset="0"/>
                <a:ea typeface="楷体_GB2312" pitchFamily="49" charset="-122"/>
              </a:rPr>
              <a:t>3.2.3 </a:t>
            </a:r>
            <a:r>
              <a:rPr lang="zh-CN" altLang="en-US" sz="3600" b="1" dirty="0">
                <a:latin typeface="Tahoma" panose="020B0604030504040204" pitchFamily="34" charset="0"/>
                <a:ea typeface="楷体_GB2312" pitchFamily="49" charset="-122"/>
              </a:rPr>
              <a:t>粗骨料</a:t>
            </a:r>
            <a:endParaRPr lang="zh-CN" altLang="en-US" sz="3600" b="1" dirty="0">
              <a:latin typeface="Tahoma" panose="020B0604030504040204" pitchFamily="34" charset="0"/>
              <a:ea typeface="楷体_GB2312" pitchFamily="49" charset="-122"/>
            </a:endParaRPr>
          </a:p>
        </p:txBody>
      </p:sp>
    </p:spTree>
  </p:cSld>
  <p:clrMapOvr>
    <a:masterClrMapping/>
  </p:clrMapOvr>
  <p:transition spd="med">
    <p:zoom dir="in"/>
    <p:sndAc>
      <p:stSnd>
        <p:snd r:embed="rId6" name="hamm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indefinite" fill="hold">
                                          <p:stCondLst>
                                            <p:cond delay="0"/>
                                          </p:stCondLst>
                                        </p:cTn>
                                        <p:tgtEl>
                                          <p:spTgt spid="159746">
                                            <p:txEl>
                                              <p:pRg st="0" end="0"/>
                                            </p:txEl>
                                          </p:spTgt>
                                        </p:tgtEl>
                                        <p:attrNameLst>
                                          <p:attrName>style.visibility</p:attrName>
                                        </p:attrNameLst>
                                      </p:cBhvr>
                                      <p:to>
                                        <p:strVal val="visible"/>
                                      </p:to>
                                    </p:set>
                                    <p:animEffect transition="in" filter="fade">
                                      <p:cBhvr>
                                        <p:cTn id="7" dur="500"/>
                                        <p:tgtEl>
                                          <p:spTgt spid="159746">
                                            <p:txEl>
                                              <p:pRg st="0" end="0"/>
                                            </p:txEl>
                                          </p:spTgt>
                                        </p:tgtEl>
                                      </p:cBhvr>
                                    </p:animEffect>
                                    <p:anim calcmode="lin" valueType="num">
                                      <p:cBhvr>
                                        <p:cTn id="8" dur="500" fill="hold"/>
                                        <p:tgtEl>
                                          <p:spTgt spid="15974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59746">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59746">
                                            <p:txEl>
                                              <p:pRg st="1" end="1"/>
                                            </p:txEl>
                                          </p:spTgt>
                                        </p:tgtEl>
                                        <p:attrNameLst>
                                          <p:attrName>style.visibility</p:attrName>
                                        </p:attrNameLst>
                                      </p:cBhvr>
                                      <p:to>
                                        <p:strVal val="visible"/>
                                      </p:to>
                                    </p:set>
                                    <p:animEffect transition="in" filter="fade">
                                      <p:cBhvr>
                                        <p:cTn id="14" dur="500"/>
                                        <p:tgtEl>
                                          <p:spTgt spid="159746">
                                            <p:txEl>
                                              <p:pRg st="1" end="1"/>
                                            </p:txEl>
                                          </p:spTgt>
                                        </p:tgtEl>
                                      </p:cBhvr>
                                    </p:animEffect>
                                    <p:anim calcmode="lin" valueType="num">
                                      <p:cBhvr>
                                        <p:cTn id="15" dur="500" fill="hold"/>
                                        <p:tgtEl>
                                          <p:spTgt spid="15974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59746">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矩形 160769"/>
          <p:cNvSpPr/>
          <p:nvPr/>
        </p:nvSpPr>
        <p:spPr>
          <a:xfrm>
            <a:off x="2135188" y="765175"/>
            <a:ext cx="7273925" cy="579120"/>
          </a:xfrm>
          <a:prstGeom prst="rect">
            <a:avLst/>
          </a:prstGeom>
          <a:noFill/>
          <a:ln w="9525">
            <a:noFill/>
          </a:ln>
        </p:spPr>
        <p:txBody>
          <a:bodyPr>
            <a:spAutoFit/>
          </a:bodyPr>
          <a:lstStyle/>
          <a:p>
            <a:pPr lvl="0">
              <a:buClr>
                <a:srgbClr val="FF3300"/>
              </a:buClr>
              <a:buFont typeface="Wingdings" panose="05000000000000000000" pitchFamily="2" charset="2"/>
              <a:buNone/>
            </a:pPr>
            <a:r>
              <a:rPr lang="en-US" altLang="zh-CN" sz="3200" b="1" dirty="0">
                <a:solidFill>
                  <a:schemeClr val="tx2"/>
                </a:solidFill>
                <a:latin typeface="楷体_GB2312" pitchFamily="49" charset="-122"/>
                <a:ea typeface="楷体_GB2312" pitchFamily="49" charset="-122"/>
              </a:rPr>
              <a:t>3.2.3 </a:t>
            </a:r>
            <a:r>
              <a:rPr lang="zh-CN" altLang="en-US" sz="3200" b="1" dirty="0">
                <a:solidFill>
                  <a:schemeClr val="tx2"/>
                </a:solidFill>
                <a:latin typeface="楷体_GB2312" pitchFamily="49" charset="-122"/>
                <a:ea typeface="楷体_GB2312" pitchFamily="49" charset="-122"/>
              </a:rPr>
              <a:t>粗骨料</a:t>
            </a:r>
            <a:endParaRPr lang="zh-CN" altLang="en-US" sz="3200" b="1" dirty="0">
              <a:latin typeface="楷体_GB2312" pitchFamily="49" charset="-122"/>
              <a:ea typeface="楷体_GB2312" pitchFamily="49" charset="-122"/>
            </a:endParaRPr>
          </a:p>
        </p:txBody>
      </p:sp>
      <p:graphicFrame>
        <p:nvGraphicFramePr>
          <p:cNvPr id="2" name="图示 1"/>
          <p:cNvGraphicFramePr/>
          <p:nvPr/>
        </p:nvGraphicFramePr>
        <p:xfrm>
          <a:off x="1992313" y="1722438"/>
          <a:ext cx="3959225" cy="38449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60784" name="图片 160783" descr="luanshi"/>
          <p:cNvPicPr>
            <a:picLocks noChangeAspect="1"/>
          </p:cNvPicPr>
          <p:nvPr/>
        </p:nvPicPr>
        <p:blipFill>
          <a:blip r:embed="rId6"/>
          <a:stretch>
            <a:fillRect/>
          </a:stretch>
        </p:blipFill>
        <p:spPr>
          <a:xfrm>
            <a:off x="6743700" y="3933825"/>
            <a:ext cx="2286000" cy="1952625"/>
          </a:xfrm>
          <a:prstGeom prst="rect">
            <a:avLst/>
          </a:prstGeom>
          <a:noFill/>
          <a:ln w="9525">
            <a:noFill/>
          </a:ln>
        </p:spPr>
      </p:pic>
      <p:pic>
        <p:nvPicPr>
          <p:cNvPr id="160785" name="图片 160784" descr="suishi"/>
          <p:cNvPicPr>
            <a:picLocks noChangeAspect="1"/>
          </p:cNvPicPr>
          <p:nvPr/>
        </p:nvPicPr>
        <p:blipFill>
          <a:blip r:embed="rId6"/>
          <a:stretch>
            <a:fillRect/>
          </a:stretch>
        </p:blipFill>
        <p:spPr>
          <a:xfrm>
            <a:off x="6743700" y="1700213"/>
            <a:ext cx="2286000" cy="1952625"/>
          </a:xfrm>
          <a:prstGeom prst="rect">
            <a:avLst/>
          </a:prstGeom>
          <a:noFill/>
          <a:ln w="9525">
            <a:noFill/>
          </a:ln>
        </p:spPr>
      </p:pic>
      <p:sp>
        <p:nvSpPr>
          <p:cNvPr id="160786" name="线形标注 1(带强调线) 160785"/>
          <p:cNvSpPr/>
          <p:nvPr/>
        </p:nvSpPr>
        <p:spPr>
          <a:xfrm>
            <a:off x="6743700" y="1628775"/>
            <a:ext cx="554038" cy="609600"/>
          </a:xfrm>
          <a:prstGeom prst="accentCallout1">
            <a:avLst>
              <a:gd name="adj1" fmla="val 18750"/>
              <a:gd name="adj2" fmla="val -13755"/>
              <a:gd name="adj3" fmla="val 196093"/>
              <a:gd name="adj4" fmla="val -299713"/>
            </a:avLst>
          </a:prstGeom>
          <a:noFill/>
          <a:ln w="9525" cap="flat" cmpd="sng">
            <a:solidFill>
              <a:schemeClr val="tx1"/>
            </a:solidFill>
            <a:prstDash val="solid"/>
            <a:miter/>
            <a:headEnd type="none" w="med" len="med"/>
            <a:tailEnd type="none" w="med" len="med"/>
          </a:ln>
        </p:spPr>
        <p:txBody>
          <a:bodyPr/>
          <a:lstStyle/>
          <a:p>
            <a:pPr lvl="0" algn="ctr"/>
            <a:endParaRPr lang="zh-CN" altLang="en-US" b="1" dirty="0">
              <a:latin typeface="Arial" panose="020B0604020202020204" pitchFamily="34" charset="0"/>
              <a:ea typeface="宋体" panose="02010600030101010101" pitchFamily="2" charset="-122"/>
            </a:endParaRPr>
          </a:p>
        </p:txBody>
      </p:sp>
      <p:sp>
        <p:nvSpPr>
          <p:cNvPr id="160787" name="线形标注 1(带强调线) 160786"/>
          <p:cNvSpPr/>
          <p:nvPr/>
        </p:nvSpPr>
        <p:spPr>
          <a:xfrm>
            <a:off x="6816725" y="4365625"/>
            <a:ext cx="484188" cy="609600"/>
          </a:xfrm>
          <a:prstGeom prst="accentCallout1">
            <a:avLst>
              <a:gd name="adj1" fmla="val 18750"/>
              <a:gd name="adj2" fmla="val -15736"/>
              <a:gd name="adj3" fmla="val -134634"/>
              <a:gd name="adj4" fmla="val -357375"/>
            </a:avLst>
          </a:prstGeom>
          <a:noFill/>
          <a:ln w="9525" cap="flat" cmpd="sng">
            <a:solidFill>
              <a:schemeClr val="tx1"/>
            </a:solidFill>
            <a:prstDash val="solid"/>
            <a:miter/>
            <a:headEnd type="none" w="med" len="med"/>
            <a:tailEnd type="none" w="med" len="med"/>
          </a:ln>
        </p:spPr>
        <p:txBody>
          <a:bodyPr/>
          <a:lstStyle/>
          <a:p>
            <a:pPr lvl="0" algn="ctr"/>
            <a:endParaRPr lang="zh-CN" altLang="en-US" b="1" dirty="0">
              <a:latin typeface="Arial" panose="020B0604020202020204" pitchFamily="34" charset="0"/>
              <a:ea typeface="宋体" panose="0201060003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animEffect transition="in" filter="circle(in)">
                                      <p:cBhvr>
                                        <p:cTn id="7" dur="2000"/>
                                        <p:tgtEl>
                                          <p:spTgt spid="16077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160784"/>
                                        </p:tgtEl>
                                        <p:attrNameLst>
                                          <p:attrName>style.visibility</p:attrName>
                                        </p:attrNameLst>
                                      </p:cBhvr>
                                      <p:to>
                                        <p:strVal val="visible"/>
                                      </p:to>
                                    </p:set>
                                    <p:animEffect transition="in" filter="barn(outVertical)">
                                      <p:cBhvr>
                                        <p:cTn id="12" dur="500"/>
                                        <p:tgtEl>
                                          <p:spTgt spid="160784"/>
                                        </p:tgtEl>
                                      </p:cBhvr>
                                    </p:animEffect>
                                  </p:childTnLst>
                                </p:cTn>
                              </p:par>
                              <p:par>
                                <p:cTn id="13" presetID="16" presetClass="entr" presetSubtype="37" fill="hold" grpId="0" nodeType="withEffect">
                                  <p:stCondLst>
                                    <p:cond delay="0"/>
                                  </p:stCondLst>
                                  <p:childTnLst>
                                    <p:set>
                                      <p:cBhvr>
                                        <p:cTn id="14" dur="1" fill="hold">
                                          <p:stCondLst>
                                            <p:cond delay="0"/>
                                          </p:stCondLst>
                                        </p:cTn>
                                        <p:tgtEl>
                                          <p:spTgt spid="160786"/>
                                        </p:tgtEl>
                                        <p:attrNameLst>
                                          <p:attrName>style.visibility</p:attrName>
                                        </p:attrNameLst>
                                      </p:cBhvr>
                                      <p:to>
                                        <p:strVal val="visible"/>
                                      </p:to>
                                    </p:set>
                                    <p:animEffect transition="in" filter="barn(outVertical)">
                                      <p:cBhvr>
                                        <p:cTn id="15" dur="500"/>
                                        <p:tgtEl>
                                          <p:spTgt spid="16078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nodeType="clickEffect">
                                  <p:stCondLst>
                                    <p:cond delay="0"/>
                                  </p:stCondLst>
                                  <p:childTnLst>
                                    <p:set>
                                      <p:cBhvr>
                                        <p:cTn id="19" dur="1" fill="hold">
                                          <p:stCondLst>
                                            <p:cond delay="0"/>
                                          </p:stCondLst>
                                        </p:cTn>
                                        <p:tgtEl>
                                          <p:spTgt spid="160785"/>
                                        </p:tgtEl>
                                        <p:attrNameLst>
                                          <p:attrName>style.visibility</p:attrName>
                                        </p:attrNameLst>
                                      </p:cBhvr>
                                      <p:to>
                                        <p:strVal val="visible"/>
                                      </p:to>
                                    </p:set>
                                    <p:animEffect transition="in" filter="barn(outVertical)">
                                      <p:cBhvr>
                                        <p:cTn id="20" dur="500"/>
                                        <p:tgtEl>
                                          <p:spTgt spid="160785"/>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60787"/>
                                        </p:tgtEl>
                                        <p:attrNameLst>
                                          <p:attrName>style.visibility</p:attrName>
                                        </p:attrNameLst>
                                      </p:cBhvr>
                                      <p:to>
                                        <p:strVal val="visible"/>
                                      </p:to>
                                    </p:set>
                                    <p:animEffect transition="in" filter="barn(outVertical)">
                                      <p:cBhvr>
                                        <p:cTn id="23" dur="500"/>
                                        <p:tgtEl>
                                          <p:spTgt spid="160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86" grpId="0" bldLvl="0" animBg="1"/>
      <p:bldP spid="160787" grpId="0" bldLvl="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矩形 162817"/>
          <p:cNvSpPr/>
          <p:nvPr/>
        </p:nvSpPr>
        <p:spPr>
          <a:xfrm>
            <a:off x="714375" y="1268730"/>
            <a:ext cx="9787890" cy="244792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marL="0" lvl="0" indent="0">
              <a:lnSpc>
                <a:spcPct val="150000"/>
              </a:lnSpc>
              <a:buNone/>
            </a:pPr>
            <a:r>
              <a:rPr lang="zh-CN" altLang="en-US" dirty="0">
                <a:latin typeface="Times New Roman" panose="02020603050405020304" pitchFamily="18" charset="0"/>
              </a:rPr>
              <a:t>　　</a:t>
            </a:r>
            <a:r>
              <a:rPr lang="zh-CN" altLang="en-US" sz="2600" b="1" dirty="0">
                <a:latin typeface="楷体_GB2312" pitchFamily="49" charset="-122"/>
                <a:ea typeface="楷体_GB2312" pitchFamily="49" charset="-122"/>
              </a:rPr>
              <a:t>卵石、碎石按技术要求分为</a:t>
            </a:r>
            <a:r>
              <a:rPr lang="en-US" altLang="zh-CN" sz="2600" b="1">
                <a:solidFill>
                  <a:srgbClr val="FF3300"/>
                </a:solidFill>
                <a:latin typeface="楷体_GB2312" pitchFamily="49" charset="-122"/>
                <a:ea typeface="楷体_GB2312" pitchFamily="49" charset="-122"/>
              </a:rPr>
              <a:t>Ⅰ</a:t>
            </a:r>
            <a:r>
              <a:rPr lang="zh-CN" altLang="en-US" sz="2600" b="1" dirty="0">
                <a:solidFill>
                  <a:srgbClr val="FF3300"/>
                </a:solidFill>
                <a:latin typeface="楷体_GB2312" pitchFamily="49" charset="-122"/>
                <a:ea typeface="楷体_GB2312" pitchFamily="49" charset="-122"/>
              </a:rPr>
              <a:t>、</a:t>
            </a:r>
            <a:r>
              <a:rPr lang="en-US" altLang="zh-CN" sz="2600" b="1">
                <a:solidFill>
                  <a:srgbClr val="FF3300"/>
                </a:solidFill>
                <a:latin typeface="楷体_GB2312" pitchFamily="49" charset="-122"/>
                <a:ea typeface="楷体_GB2312" pitchFamily="49" charset="-122"/>
              </a:rPr>
              <a:t>Ⅱ</a:t>
            </a:r>
            <a:r>
              <a:rPr lang="zh-CN" altLang="en-US" sz="2600" b="1" dirty="0">
                <a:solidFill>
                  <a:srgbClr val="FF3300"/>
                </a:solidFill>
                <a:latin typeface="楷体_GB2312" pitchFamily="49" charset="-122"/>
                <a:ea typeface="楷体_GB2312" pitchFamily="49" charset="-122"/>
              </a:rPr>
              <a:t>、</a:t>
            </a:r>
            <a:r>
              <a:rPr lang="en-US" altLang="zh-CN" sz="2600" b="1">
                <a:solidFill>
                  <a:srgbClr val="FF3300"/>
                </a:solidFill>
                <a:latin typeface="楷体_GB2312" pitchFamily="49" charset="-122"/>
                <a:ea typeface="楷体_GB2312" pitchFamily="49" charset="-122"/>
              </a:rPr>
              <a:t>Ⅲ</a:t>
            </a:r>
            <a:r>
              <a:rPr lang="zh-CN" altLang="en-US" sz="2600" b="1" dirty="0">
                <a:solidFill>
                  <a:srgbClr val="FF3300"/>
                </a:solidFill>
                <a:latin typeface="楷体_GB2312" pitchFamily="49" charset="-122"/>
                <a:ea typeface="楷体_GB2312" pitchFamily="49" charset="-122"/>
              </a:rPr>
              <a:t>类</a:t>
            </a:r>
            <a:r>
              <a:rPr lang="zh-CN" altLang="en-US" sz="2600" b="1" dirty="0">
                <a:latin typeface="楷体_GB2312" pitchFamily="49" charset="-122"/>
                <a:ea typeface="楷体_GB2312" pitchFamily="49" charset="-122"/>
              </a:rPr>
              <a:t>。</a:t>
            </a:r>
            <a:endParaRPr lang="zh-CN" altLang="en-US" sz="2600" b="1" dirty="0">
              <a:latin typeface="楷体_GB2312" pitchFamily="49" charset="-122"/>
              <a:ea typeface="楷体_GB2312" pitchFamily="49" charset="-122"/>
            </a:endParaRPr>
          </a:p>
          <a:p>
            <a:pPr marL="0" lvl="0" indent="0">
              <a:lnSpc>
                <a:spcPct val="150000"/>
              </a:lnSpc>
              <a:buNone/>
            </a:pPr>
            <a:r>
              <a:rPr lang="zh-CN" altLang="en-US" sz="2100" b="1" dirty="0">
                <a:solidFill>
                  <a:srgbClr val="FF3300"/>
                </a:solidFill>
                <a:latin typeface="楷体_GB2312" pitchFamily="49" charset="-122"/>
                <a:ea typeface="楷体_GB2312" pitchFamily="49" charset="-122"/>
              </a:rPr>
              <a:t>　　</a:t>
            </a:r>
            <a:r>
              <a:rPr lang="en-US" altLang="zh-CN" sz="2400" b="1">
                <a:solidFill>
                  <a:srgbClr val="FF3300"/>
                </a:solidFill>
                <a:latin typeface="楷体_GB2312" pitchFamily="49" charset="-122"/>
                <a:ea typeface="楷体_GB2312" pitchFamily="49" charset="-122"/>
              </a:rPr>
              <a:t>Ⅰ</a:t>
            </a:r>
            <a:r>
              <a:rPr lang="zh-CN" altLang="en-US" sz="2400" b="1" dirty="0">
                <a:solidFill>
                  <a:srgbClr val="FF3300"/>
                </a:solidFill>
                <a:latin typeface="楷体_GB2312" pitchFamily="49" charset="-122"/>
                <a:ea typeface="楷体_GB2312" pitchFamily="49" charset="-122"/>
              </a:rPr>
              <a:t>类</a:t>
            </a:r>
            <a:r>
              <a:rPr lang="zh-CN" altLang="en-US" sz="2400" b="1" dirty="0">
                <a:latin typeface="楷体_GB2312" pitchFamily="49" charset="-122"/>
                <a:ea typeface="楷体_GB2312" pitchFamily="49" charset="-122"/>
              </a:rPr>
              <a:t>宜用于强度等级大于</a:t>
            </a:r>
            <a:r>
              <a:rPr lang="en-US" altLang="zh-CN" sz="2400" b="1">
                <a:latin typeface="楷体_GB2312" pitchFamily="49" charset="-122"/>
                <a:ea typeface="楷体_GB2312" pitchFamily="49" charset="-122"/>
              </a:rPr>
              <a:t>C60</a:t>
            </a:r>
            <a:r>
              <a:rPr lang="zh-CN" altLang="en-US" sz="2400" b="1" dirty="0">
                <a:latin typeface="楷体_GB2312" pitchFamily="49" charset="-122"/>
                <a:ea typeface="楷体_GB2312" pitchFamily="49" charset="-122"/>
              </a:rPr>
              <a:t>的混凝土；</a:t>
            </a:r>
            <a:endParaRPr lang="zh-CN" altLang="en-US" sz="2400" b="1" dirty="0">
              <a:latin typeface="楷体_GB2312" pitchFamily="49" charset="-122"/>
              <a:ea typeface="楷体_GB2312" pitchFamily="49" charset="-122"/>
            </a:endParaRPr>
          </a:p>
          <a:p>
            <a:pPr marL="0" lvl="0" indent="0">
              <a:lnSpc>
                <a:spcPct val="150000"/>
              </a:lnSpc>
              <a:buNone/>
            </a:pPr>
            <a:r>
              <a:rPr lang="zh-CN" altLang="en-US" sz="2400" b="1" dirty="0">
                <a:solidFill>
                  <a:srgbClr val="FF3300"/>
                </a:solidFill>
                <a:latin typeface="楷体_GB2312" pitchFamily="49" charset="-122"/>
                <a:ea typeface="楷体_GB2312" pitchFamily="49" charset="-122"/>
              </a:rPr>
              <a:t>　　</a:t>
            </a:r>
            <a:r>
              <a:rPr lang="en-US" altLang="zh-CN" sz="2400" b="1">
                <a:solidFill>
                  <a:srgbClr val="FF3300"/>
                </a:solidFill>
                <a:latin typeface="楷体_GB2312" pitchFamily="49" charset="-122"/>
                <a:ea typeface="楷体_GB2312" pitchFamily="49" charset="-122"/>
              </a:rPr>
              <a:t>Ⅱ</a:t>
            </a:r>
            <a:r>
              <a:rPr lang="zh-CN" altLang="en-US" sz="2400" b="1" dirty="0">
                <a:solidFill>
                  <a:srgbClr val="FF3300"/>
                </a:solidFill>
                <a:latin typeface="楷体_GB2312" pitchFamily="49" charset="-122"/>
                <a:ea typeface="楷体_GB2312" pitchFamily="49" charset="-122"/>
              </a:rPr>
              <a:t>类</a:t>
            </a:r>
            <a:r>
              <a:rPr lang="zh-CN" altLang="en-US" sz="2400" b="1" dirty="0">
                <a:latin typeface="楷体_GB2312" pitchFamily="49" charset="-122"/>
                <a:ea typeface="楷体_GB2312" pitchFamily="49" charset="-122"/>
              </a:rPr>
              <a:t>宜用于强度等级</a:t>
            </a:r>
            <a:r>
              <a:rPr lang="en-US" altLang="zh-CN" sz="2400" b="1">
                <a:latin typeface="楷体_GB2312" pitchFamily="49" charset="-122"/>
                <a:ea typeface="楷体_GB2312" pitchFamily="49" charset="-122"/>
              </a:rPr>
              <a:t>C30</a:t>
            </a:r>
            <a:r>
              <a:rPr lang="zh-CN" altLang="en-US" sz="2400" b="1" dirty="0">
                <a:latin typeface="楷体_GB2312" pitchFamily="49" charset="-122"/>
                <a:ea typeface="楷体_GB2312" pitchFamily="49" charset="-122"/>
              </a:rPr>
              <a:t>～</a:t>
            </a:r>
            <a:r>
              <a:rPr lang="en-US" altLang="zh-CN" sz="2400" b="1">
                <a:latin typeface="楷体_GB2312" pitchFamily="49" charset="-122"/>
                <a:ea typeface="楷体_GB2312" pitchFamily="49" charset="-122"/>
              </a:rPr>
              <a:t>C60</a:t>
            </a:r>
            <a:r>
              <a:rPr lang="zh-CN" altLang="en-US" sz="2400" b="1" dirty="0">
                <a:latin typeface="楷体_GB2312" pitchFamily="49" charset="-122"/>
                <a:ea typeface="楷体_GB2312" pitchFamily="49" charset="-122"/>
              </a:rPr>
              <a:t>及抗冻、抗渗或其他要求的混凝土；</a:t>
            </a:r>
            <a:endParaRPr lang="zh-CN" altLang="en-US" sz="2400" b="1" dirty="0">
              <a:latin typeface="楷体_GB2312" pitchFamily="49" charset="-122"/>
              <a:ea typeface="楷体_GB2312" pitchFamily="49" charset="-122"/>
            </a:endParaRPr>
          </a:p>
          <a:p>
            <a:pPr marL="0" lvl="0" indent="0">
              <a:lnSpc>
                <a:spcPct val="150000"/>
              </a:lnSpc>
              <a:buNone/>
            </a:pPr>
            <a:r>
              <a:rPr lang="zh-CN" altLang="en-US" sz="2400" b="1" dirty="0">
                <a:solidFill>
                  <a:srgbClr val="FF3300"/>
                </a:solidFill>
                <a:latin typeface="楷体_GB2312" pitchFamily="49" charset="-122"/>
                <a:ea typeface="楷体_GB2312" pitchFamily="49" charset="-122"/>
              </a:rPr>
              <a:t>　　</a:t>
            </a:r>
            <a:r>
              <a:rPr lang="en-US" altLang="zh-CN" sz="2400" b="1">
                <a:solidFill>
                  <a:srgbClr val="FF3300"/>
                </a:solidFill>
                <a:latin typeface="楷体_GB2312" pitchFamily="49" charset="-122"/>
                <a:ea typeface="楷体_GB2312" pitchFamily="49" charset="-122"/>
              </a:rPr>
              <a:t>Ⅲ</a:t>
            </a:r>
            <a:r>
              <a:rPr lang="zh-CN" altLang="en-US" sz="2400" b="1" dirty="0">
                <a:solidFill>
                  <a:srgbClr val="FF3300"/>
                </a:solidFill>
                <a:latin typeface="楷体_GB2312" pitchFamily="49" charset="-122"/>
                <a:ea typeface="楷体_GB2312" pitchFamily="49" charset="-122"/>
              </a:rPr>
              <a:t>类</a:t>
            </a:r>
            <a:r>
              <a:rPr lang="zh-CN" altLang="en-US" sz="2400" b="1" dirty="0">
                <a:latin typeface="楷体_GB2312" pitchFamily="49" charset="-122"/>
                <a:ea typeface="楷体_GB2312" pitchFamily="49" charset="-122"/>
              </a:rPr>
              <a:t>宜用于强度等级小于</a:t>
            </a:r>
            <a:r>
              <a:rPr lang="en-US" altLang="zh-CN" sz="2400" b="1">
                <a:latin typeface="楷体_GB2312" pitchFamily="49" charset="-122"/>
                <a:ea typeface="楷体_GB2312" pitchFamily="49" charset="-122"/>
              </a:rPr>
              <a:t>C30</a:t>
            </a:r>
            <a:r>
              <a:rPr lang="zh-CN" altLang="en-US" sz="2400" b="1" dirty="0">
                <a:latin typeface="楷体_GB2312" pitchFamily="49" charset="-122"/>
                <a:ea typeface="楷体_GB2312" pitchFamily="49" charset="-122"/>
              </a:rPr>
              <a:t>混凝土。 </a:t>
            </a:r>
            <a:endParaRPr lang="zh-CN" altLang="en-US" sz="2400" b="1" dirty="0">
              <a:latin typeface="楷体_GB2312" pitchFamily="49" charset="-122"/>
              <a:ea typeface="楷体_GB2312" pitchFamily="49" charset="-122"/>
            </a:endParaRPr>
          </a:p>
        </p:txBody>
      </p:sp>
    </p:spTree>
  </p:cSld>
  <p:clrMapOvr>
    <a:masterClrMapping/>
  </p:clrMapOvr>
  <p:transition>
    <p:pull dir="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矩形 163841"/>
          <p:cNvSpPr/>
          <p:nvPr/>
        </p:nvSpPr>
        <p:spPr>
          <a:xfrm>
            <a:off x="2351088" y="765175"/>
            <a:ext cx="8007350" cy="792163"/>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lvl="0">
              <a:buNone/>
            </a:pPr>
            <a:r>
              <a:rPr lang="en-US" sz="3000" b="1">
                <a:latin typeface="楷体_GB2312" pitchFamily="49" charset="-122"/>
                <a:ea typeface="楷体_GB2312" pitchFamily="49" charset="-122"/>
              </a:rPr>
              <a:t>2</a:t>
            </a:r>
            <a:r>
              <a:rPr lang="zh-CN" altLang="en-US" sz="3000" b="1">
                <a:latin typeface="楷体_GB2312" pitchFamily="49" charset="-122"/>
                <a:ea typeface="楷体_GB2312" pitchFamily="49" charset="-122"/>
              </a:rPr>
              <a:t>、</a:t>
            </a:r>
            <a:r>
              <a:rPr lang="zh-CN" altLang="en-US" sz="3000" b="1" dirty="0">
                <a:latin typeface="楷体_GB2312" pitchFamily="49" charset="-122"/>
                <a:ea typeface="楷体_GB2312" pitchFamily="49" charset="-122"/>
              </a:rPr>
              <a:t>技术要求</a:t>
            </a:r>
            <a:endParaRPr lang="zh-CN" altLang="en-US" sz="3000" b="1">
              <a:latin typeface="楷体_GB2312" pitchFamily="49" charset="-122"/>
              <a:ea typeface="楷体_GB2312" pitchFamily="49" charset="-122"/>
            </a:endParaRPr>
          </a:p>
          <a:p>
            <a:pPr lvl="0">
              <a:buNone/>
            </a:pPr>
            <a:r>
              <a:rPr lang="zh-CN" altLang="en-US" sz="3000" b="1">
                <a:solidFill>
                  <a:srgbClr val="FFCCCC"/>
                </a:solidFill>
                <a:latin typeface="楷体_GB2312" pitchFamily="49" charset="-122"/>
                <a:ea typeface="楷体_GB2312" pitchFamily="49" charset="-122"/>
              </a:rPr>
              <a:t>   </a:t>
            </a:r>
            <a:endParaRPr lang="zh-CN" altLang="en-US" sz="3000" b="1" dirty="0">
              <a:latin typeface="楷体_GB2312" pitchFamily="49" charset="-122"/>
              <a:ea typeface="楷体_GB2312" pitchFamily="49" charset="-122"/>
            </a:endParaRPr>
          </a:p>
        </p:txBody>
      </p:sp>
      <p:grpSp>
        <p:nvGrpSpPr>
          <p:cNvPr id="163843" name="组合 163842"/>
          <p:cNvGrpSpPr/>
          <p:nvPr/>
        </p:nvGrpSpPr>
        <p:grpSpPr>
          <a:xfrm>
            <a:off x="1612900" y="1557338"/>
            <a:ext cx="8515350" cy="5019675"/>
            <a:chOff x="56" y="981"/>
            <a:chExt cx="5364" cy="3162"/>
          </a:xfrm>
        </p:grpSpPr>
        <p:sp>
          <p:nvSpPr>
            <p:cNvPr id="163844" name="矩形 163843"/>
            <p:cNvSpPr/>
            <p:nvPr/>
          </p:nvSpPr>
          <p:spPr>
            <a:xfrm>
              <a:off x="56" y="2371"/>
              <a:ext cx="1720" cy="584"/>
            </a:xfrm>
            <a:prstGeom prst="rect">
              <a:avLst/>
            </a:prstGeom>
            <a:gradFill rotWithShape="1">
              <a:gsLst>
                <a:gs pos="0">
                  <a:schemeClr val="accent1"/>
                </a:gs>
                <a:gs pos="100000">
                  <a:srgbClr val="FFFFFF"/>
                </a:gs>
              </a:gsLst>
              <a:lin ang="5400000" scaled="1"/>
              <a:tileRect/>
            </a:gradFill>
            <a:ln w="9525" cap="flat" cmpd="sng">
              <a:solidFill>
                <a:schemeClr val="tx1"/>
              </a:solidFill>
              <a:prstDash val="solid"/>
              <a:miter/>
              <a:headEnd type="none" w="med" len="med"/>
              <a:tailEnd type="none" w="med" len="med"/>
            </a:ln>
          </p:spPr>
          <p:txBody>
            <a:bodyPr wrap="none" anchor="ctr"/>
            <a:lstStyle/>
            <a:p>
              <a:pPr lvl="0" algn="ctr"/>
              <a:r>
                <a:rPr lang="zh-CN" altLang="en-US" sz="3200" dirty="0">
                  <a:latin typeface="Arial" panose="020B0604020202020204" pitchFamily="34" charset="0"/>
                  <a:ea typeface="隶书" panose="02010509060101010101" pitchFamily="49" charset="-122"/>
                </a:rPr>
                <a:t>石子技术性能</a:t>
              </a:r>
              <a:endParaRPr lang="zh-CN" altLang="en-US" sz="3200" dirty="0">
                <a:latin typeface="Arial" panose="020B0604020202020204" pitchFamily="34" charset="0"/>
                <a:ea typeface="隶书" panose="02010509060101010101" pitchFamily="49" charset="-122"/>
              </a:endParaRPr>
            </a:p>
          </p:txBody>
        </p:sp>
        <p:sp>
          <p:nvSpPr>
            <p:cNvPr id="163845" name="圆角矩形 163844"/>
            <p:cNvSpPr/>
            <p:nvPr/>
          </p:nvSpPr>
          <p:spPr>
            <a:xfrm>
              <a:off x="2304" y="981"/>
              <a:ext cx="3116" cy="408"/>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含泥量、泥块含量、有害物含量</a:t>
              </a:r>
              <a:endParaRPr lang="zh-CN" altLang="en-US" sz="2800" dirty="0">
                <a:latin typeface="Arial" panose="020B0604020202020204" pitchFamily="34" charset="0"/>
                <a:ea typeface="隶书" panose="02010509060101010101" pitchFamily="49" charset="-122"/>
              </a:endParaRPr>
            </a:p>
          </p:txBody>
        </p:sp>
        <p:sp>
          <p:nvSpPr>
            <p:cNvPr id="163846" name="圆角矩形 163845"/>
            <p:cNvSpPr/>
            <p:nvPr/>
          </p:nvSpPr>
          <p:spPr>
            <a:xfrm>
              <a:off x="2314" y="2181"/>
              <a:ext cx="2042" cy="351"/>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颗粒形状及表面特征</a:t>
              </a:r>
              <a:endParaRPr lang="zh-CN" altLang="en-US" sz="2800" dirty="0">
                <a:latin typeface="Arial" panose="020B0604020202020204" pitchFamily="34" charset="0"/>
                <a:ea typeface="隶书" panose="02010509060101010101" pitchFamily="49" charset="-122"/>
              </a:endParaRPr>
            </a:p>
          </p:txBody>
        </p:sp>
        <p:sp>
          <p:nvSpPr>
            <p:cNvPr id="163847" name="圆角矩形 163846"/>
            <p:cNvSpPr/>
            <p:nvPr/>
          </p:nvSpPr>
          <p:spPr>
            <a:xfrm>
              <a:off x="2290" y="3793"/>
              <a:ext cx="943" cy="350"/>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坚固性</a:t>
              </a:r>
              <a:endParaRPr lang="zh-CN" altLang="en-US" sz="2800" dirty="0">
                <a:latin typeface="Arial" panose="020B0604020202020204" pitchFamily="34" charset="0"/>
                <a:ea typeface="隶书" panose="02010509060101010101" pitchFamily="49" charset="-122"/>
              </a:endParaRPr>
            </a:p>
          </p:txBody>
        </p:sp>
        <p:sp>
          <p:nvSpPr>
            <p:cNvPr id="163848" name="圆角矩形 163847"/>
            <p:cNvSpPr/>
            <p:nvPr/>
          </p:nvSpPr>
          <p:spPr>
            <a:xfrm>
              <a:off x="2312" y="1616"/>
              <a:ext cx="680" cy="350"/>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强度</a:t>
              </a:r>
              <a:endParaRPr lang="zh-CN" altLang="en-US" sz="2800" dirty="0">
                <a:latin typeface="Arial" panose="020B0604020202020204" pitchFamily="34" charset="0"/>
                <a:ea typeface="隶书" panose="02010509060101010101" pitchFamily="49" charset="-122"/>
              </a:endParaRPr>
            </a:p>
          </p:txBody>
        </p:sp>
        <p:sp>
          <p:nvSpPr>
            <p:cNvPr id="163849" name="圆角矩形 163848"/>
            <p:cNvSpPr/>
            <p:nvPr/>
          </p:nvSpPr>
          <p:spPr>
            <a:xfrm>
              <a:off x="2290" y="3294"/>
              <a:ext cx="1037" cy="361"/>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碱的含量</a:t>
              </a:r>
              <a:endParaRPr lang="zh-CN" altLang="en-US" sz="2800" dirty="0">
                <a:latin typeface="Arial" panose="020B0604020202020204" pitchFamily="34" charset="0"/>
                <a:ea typeface="隶书" panose="02010509060101010101" pitchFamily="49" charset="-122"/>
              </a:endParaRPr>
            </a:p>
          </p:txBody>
        </p:sp>
        <p:sp>
          <p:nvSpPr>
            <p:cNvPr id="163850" name="直接连接符 163849"/>
            <p:cNvSpPr/>
            <p:nvPr/>
          </p:nvSpPr>
          <p:spPr>
            <a:xfrm>
              <a:off x="2018" y="1163"/>
              <a:ext cx="0" cy="2811"/>
            </a:xfrm>
            <a:prstGeom prst="line">
              <a:avLst/>
            </a:prstGeom>
            <a:ln w="28575" cap="flat" cmpd="sng">
              <a:solidFill>
                <a:schemeClr val="tx1"/>
              </a:solidFill>
              <a:prstDash val="solid"/>
              <a:headEnd type="none" w="med" len="med"/>
              <a:tailEnd type="none" w="med" len="med"/>
            </a:ln>
          </p:spPr>
        </p:sp>
        <p:cxnSp>
          <p:nvCxnSpPr>
            <p:cNvPr id="163851" name="直接箭头连接符 163850"/>
            <p:cNvCxnSpPr>
              <a:stCxn id="163845" idx="1"/>
              <a:endCxn id="163845" idx="1"/>
            </p:cNvCxnSpPr>
            <p:nvPr/>
          </p:nvCxnSpPr>
          <p:spPr>
            <a:xfrm>
              <a:off x="2304" y="1185"/>
              <a:ext cx="0" cy="0"/>
            </a:xfrm>
            <a:prstGeom prst="straightConnector1">
              <a:avLst/>
            </a:prstGeom>
            <a:ln w="9525" cap="flat" cmpd="sng">
              <a:solidFill>
                <a:schemeClr val="tx1"/>
              </a:solidFill>
              <a:prstDash val="solid"/>
              <a:headEnd type="none" w="med" len="med"/>
              <a:tailEnd type="none" w="med" len="med"/>
            </a:ln>
          </p:spPr>
        </p:cxnSp>
        <p:sp>
          <p:nvSpPr>
            <p:cNvPr id="163852" name="直接连接符 163851"/>
            <p:cNvSpPr/>
            <p:nvPr/>
          </p:nvSpPr>
          <p:spPr>
            <a:xfrm>
              <a:off x="2018" y="3475"/>
              <a:ext cx="272" cy="0"/>
            </a:xfrm>
            <a:prstGeom prst="line">
              <a:avLst/>
            </a:prstGeom>
            <a:ln w="28575" cap="flat" cmpd="sng">
              <a:solidFill>
                <a:schemeClr val="tx1"/>
              </a:solidFill>
              <a:prstDash val="solid"/>
              <a:headEnd type="none" w="med" len="med"/>
              <a:tailEnd type="none" w="med" len="med"/>
            </a:ln>
          </p:spPr>
        </p:sp>
        <p:sp>
          <p:nvSpPr>
            <p:cNvPr id="163853" name="直接连接符 163852"/>
            <p:cNvSpPr/>
            <p:nvPr/>
          </p:nvSpPr>
          <p:spPr>
            <a:xfrm>
              <a:off x="1791" y="2659"/>
              <a:ext cx="227" cy="0"/>
            </a:xfrm>
            <a:prstGeom prst="line">
              <a:avLst/>
            </a:prstGeom>
            <a:ln w="28575" cap="flat" cmpd="sng">
              <a:solidFill>
                <a:schemeClr val="tx1"/>
              </a:solidFill>
              <a:prstDash val="solid"/>
              <a:headEnd type="none" w="med" len="med"/>
              <a:tailEnd type="none" w="med" len="med"/>
            </a:ln>
          </p:spPr>
        </p:sp>
        <p:cxnSp>
          <p:nvCxnSpPr>
            <p:cNvPr id="163854" name="直接箭头连接符 163853"/>
            <p:cNvCxnSpPr/>
            <p:nvPr/>
          </p:nvCxnSpPr>
          <p:spPr>
            <a:xfrm flipV="1">
              <a:off x="2018" y="2977"/>
              <a:ext cx="293" cy="3"/>
            </a:xfrm>
            <a:prstGeom prst="straightConnector1">
              <a:avLst/>
            </a:prstGeom>
            <a:ln w="28575" cap="flat" cmpd="sng">
              <a:solidFill>
                <a:schemeClr val="tx1"/>
              </a:solidFill>
              <a:prstDash val="solid"/>
              <a:headEnd type="none" w="med" len="med"/>
              <a:tailEnd type="none" w="med" len="med"/>
            </a:ln>
          </p:spPr>
        </p:cxnSp>
        <p:cxnSp>
          <p:nvCxnSpPr>
            <p:cNvPr id="163855" name="直接箭头连接符 163854"/>
            <p:cNvCxnSpPr/>
            <p:nvPr/>
          </p:nvCxnSpPr>
          <p:spPr>
            <a:xfrm flipV="1">
              <a:off x="2018" y="2342"/>
              <a:ext cx="293" cy="3"/>
            </a:xfrm>
            <a:prstGeom prst="straightConnector1">
              <a:avLst/>
            </a:prstGeom>
            <a:ln w="28575" cap="flat" cmpd="sng">
              <a:solidFill>
                <a:schemeClr val="tx1"/>
              </a:solidFill>
              <a:prstDash val="solid"/>
              <a:headEnd type="none" w="med" len="med"/>
              <a:tailEnd type="none" w="med" len="med"/>
            </a:ln>
          </p:spPr>
        </p:cxnSp>
        <p:cxnSp>
          <p:nvCxnSpPr>
            <p:cNvPr id="163856" name="直接箭头连接符 163855"/>
            <p:cNvCxnSpPr/>
            <p:nvPr/>
          </p:nvCxnSpPr>
          <p:spPr>
            <a:xfrm flipV="1">
              <a:off x="2018" y="1163"/>
              <a:ext cx="293" cy="3"/>
            </a:xfrm>
            <a:prstGeom prst="straightConnector1">
              <a:avLst/>
            </a:prstGeom>
            <a:ln w="28575" cap="flat" cmpd="sng">
              <a:solidFill>
                <a:schemeClr val="tx1"/>
              </a:solidFill>
              <a:prstDash val="solid"/>
              <a:headEnd type="none" w="med" len="med"/>
              <a:tailEnd type="none" w="med" len="med"/>
            </a:ln>
          </p:spPr>
        </p:cxnSp>
        <p:sp>
          <p:nvSpPr>
            <p:cNvPr id="163857" name="直接连接符 163856"/>
            <p:cNvSpPr/>
            <p:nvPr/>
          </p:nvSpPr>
          <p:spPr>
            <a:xfrm>
              <a:off x="2018" y="1798"/>
              <a:ext cx="272" cy="0"/>
            </a:xfrm>
            <a:prstGeom prst="line">
              <a:avLst/>
            </a:prstGeom>
            <a:ln w="28575" cap="flat" cmpd="sng">
              <a:solidFill>
                <a:schemeClr val="tx1"/>
              </a:solidFill>
              <a:prstDash val="solid"/>
              <a:headEnd type="none" w="med" len="med"/>
              <a:tailEnd type="none" w="med" len="med"/>
            </a:ln>
          </p:spPr>
        </p:sp>
        <p:sp>
          <p:nvSpPr>
            <p:cNvPr id="163858" name="圆角矩形 163857"/>
            <p:cNvSpPr/>
            <p:nvPr/>
          </p:nvSpPr>
          <p:spPr>
            <a:xfrm>
              <a:off x="2290" y="2795"/>
              <a:ext cx="2087" cy="351"/>
            </a:xfrm>
            <a:prstGeom prst="roundRect">
              <a:avLst>
                <a:gd name="adj" fmla="val 16667"/>
              </a:avLst>
            </a:prstGeom>
            <a:gradFill rotWithShape="1">
              <a:gsLst>
                <a:gs pos="0">
                  <a:schemeClr val="accent1"/>
                </a:gs>
                <a:gs pos="100000">
                  <a:srgbClr val="FFFF99"/>
                </a:gs>
              </a:gsLst>
              <a:lin ang="5400000" scaled="1"/>
              <a:tileRect/>
            </a:gradFill>
            <a:ln w="9525" cap="flat" cmpd="sng">
              <a:solidFill>
                <a:schemeClr val="tx1"/>
              </a:solidFill>
              <a:prstDash val="solid"/>
              <a:headEnd type="none" w="med" len="med"/>
              <a:tailEnd type="none" w="med" len="med"/>
            </a:ln>
          </p:spPr>
          <p:txBody>
            <a:bodyPr wrap="none" anchor="ctr"/>
            <a:lstStyle/>
            <a:p>
              <a:pPr lvl="0" algn="ctr"/>
              <a:r>
                <a:rPr lang="zh-CN" altLang="en-US" sz="2800" dirty="0">
                  <a:latin typeface="Arial" panose="020B0604020202020204" pitchFamily="34" charset="0"/>
                  <a:ea typeface="隶书" panose="02010509060101010101" pitchFamily="49" charset="-122"/>
                </a:rPr>
                <a:t>最大粒径及颗粒级配</a:t>
              </a:r>
              <a:endParaRPr lang="zh-CN" altLang="en-US" sz="2800" dirty="0">
                <a:latin typeface="Arial" panose="020B0604020202020204" pitchFamily="34" charset="0"/>
                <a:ea typeface="隶书" panose="02010509060101010101" pitchFamily="49" charset="-122"/>
              </a:endParaRPr>
            </a:p>
          </p:txBody>
        </p:sp>
        <p:sp>
          <p:nvSpPr>
            <p:cNvPr id="163859" name="直接连接符 163858"/>
            <p:cNvSpPr/>
            <p:nvPr/>
          </p:nvSpPr>
          <p:spPr>
            <a:xfrm>
              <a:off x="2018" y="3974"/>
              <a:ext cx="272" cy="0"/>
            </a:xfrm>
            <a:prstGeom prst="line">
              <a:avLst/>
            </a:prstGeom>
            <a:ln w="28575" cap="flat" cmpd="sng">
              <a:solidFill>
                <a:schemeClr val="tx1"/>
              </a:solidFill>
              <a:prstDash val="solid"/>
              <a:headEnd type="none" w="med" len="med"/>
              <a:tailEnd type="none" w="med" len="med"/>
            </a:ln>
          </p:spPr>
        </p:sp>
      </p:grpSp>
    </p:spTree>
  </p:cSld>
  <p:clrMapOvr>
    <a:masterClrMapping/>
  </p:clrMapOvr>
  <p:transition spd="slow">
    <p:blinds/>
    <p:sndAc>
      <p:stSnd>
        <p:snd r:embed="rId1"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indefinite" fill="hold">
                                          <p:stCondLst>
                                            <p:cond delay="0"/>
                                          </p:stCondLst>
                                        </p:cTn>
                                        <p:tgtEl>
                                          <p:spTgt spid="163842">
                                            <p:txEl>
                                              <p:pRg st="0" end="0"/>
                                            </p:txEl>
                                          </p:spTgt>
                                        </p:tgtEl>
                                        <p:attrNameLst>
                                          <p:attrName>style.visibility</p:attrName>
                                        </p:attrNameLst>
                                      </p:cBhvr>
                                      <p:to>
                                        <p:strVal val="visible"/>
                                      </p:to>
                                    </p:set>
                                    <p:animEffect transition="in" filter="fade">
                                      <p:cBhvr>
                                        <p:cTn id="7" dur="500"/>
                                        <p:tgtEl>
                                          <p:spTgt spid="163842">
                                            <p:txEl>
                                              <p:pRg st="0" end="0"/>
                                            </p:txEl>
                                          </p:spTgt>
                                        </p:tgtEl>
                                      </p:cBhvr>
                                    </p:animEffect>
                                    <p:anim calcmode="lin" valueType="num">
                                      <p:cBhvr>
                                        <p:cTn id="8" dur="500" fill="hold"/>
                                        <p:tgtEl>
                                          <p:spTgt spid="163842">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63842">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63842">
                                            <p:txEl>
                                              <p:pRg st="1" end="1"/>
                                            </p:txEl>
                                          </p:spTgt>
                                        </p:tgtEl>
                                        <p:attrNameLst>
                                          <p:attrName>style.visibility</p:attrName>
                                        </p:attrNameLst>
                                      </p:cBhvr>
                                      <p:to>
                                        <p:strVal val="visible"/>
                                      </p:to>
                                    </p:set>
                                    <p:animEffect transition="in" filter="fade">
                                      <p:cBhvr>
                                        <p:cTn id="14" dur="500"/>
                                        <p:tgtEl>
                                          <p:spTgt spid="163842">
                                            <p:txEl>
                                              <p:pRg st="1" end="1"/>
                                            </p:txEl>
                                          </p:spTgt>
                                        </p:tgtEl>
                                      </p:cBhvr>
                                    </p:animEffect>
                                    <p:anim calcmode="lin" valueType="num">
                                      <p:cBhvr>
                                        <p:cTn id="15" dur="500" fill="hold"/>
                                        <p:tgtEl>
                                          <p:spTgt spid="163842">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63842">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矩形 164865"/>
          <p:cNvSpPr/>
          <p:nvPr/>
        </p:nvSpPr>
        <p:spPr>
          <a:xfrm>
            <a:off x="621665" y="1185545"/>
            <a:ext cx="10507345" cy="2519045"/>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nSpc>
                <a:spcPct val="150000"/>
              </a:lnSpc>
              <a:buNone/>
            </a:pPr>
            <a:r>
              <a:rPr lang="zh-CN" altLang="en-US" b="1">
                <a:latin typeface="楷体_GB2312" pitchFamily="49" charset="-122"/>
                <a:ea typeface="楷体_GB2312" pitchFamily="49" charset="-122"/>
              </a:rPr>
              <a:t>（</a:t>
            </a:r>
            <a:r>
              <a:rPr lang="en-US" altLang="zh-CN" b="1">
                <a:latin typeface="楷体_GB2312" pitchFamily="49" charset="-122"/>
                <a:ea typeface="楷体_GB2312" pitchFamily="49" charset="-122"/>
              </a:rPr>
              <a:t>1</a:t>
            </a:r>
            <a:r>
              <a:rPr lang="zh-CN" altLang="en-US" b="1">
                <a:latin typeface="楷体_GB2312" pitchFamily="49" charset="-122"/>
                <a:ea typeface="楷体_GB2312" pitchFamily="49" charset="-122"/>
              </a:rPr>
              <a:t>）</a:t>
            </a:r>
            <a:r>
              <a:rPr lang="zh-CN" altLang="en-US" b="1" dirty="0">
                <a:latin typeface="楷体_GB2312" pitchFamily="49" charset="-122"/>
                <a:ea typeface="楷体_GB2312" pitchFamily="49" charset="-122"/>
              </a:rPr>
              <a:t>含泥量、泥块含量及有害物含量</a:t>
            </a:r>
            <a:endParaRPr lang="zh-CN" altLang="en-US" b="1" dirty="0">
              <a:latin typeface="楷体_GB2312" pitchFamily="49" charset="-122"/>
              <a:ea typeface="楷体_GB2312" pitchFamily="49" charset="-122"/>
            </a:endParaRPr>
          </a:p>
          <a:p>
            <a:pPr marL="0" lvl="0" indent="0">
              <a:lnSpc>
                <a:spcPct val="150000"/>
              </a:lnSpc>
              <a:buClr>
                <a:schemeClr val="tx1"/>
              </a:buClr>
              <a:buBlip>
                <a:blip r:embed="rId1"/>
              </a:buBlip>
            </a:pPr>
            <a:r>
              <a:rPr lang="zh-CN" altLang="en-US" sz="2200" b="1" dirty="0">
                <a:latin typeface="楷体_GB2312" pitchFamily="49" charset="-122"/>
                <a:ea typeface="楷体_GB2312" pitchFamily="49" charset="-122"/>
              </a:rPr>
              <a:t>　　含泥量是指粒径小于</a:t>
            </a:r>
            <a:r>
              <a:rPr lang="en-US" altLang="zh-CN" sz="2200" b="1">
                <a:latin typeface="楷体_GB2312" pitchFamily="49" charset="-122"/>
                <a:ea typeface="楷体_GB2312" pitchFamily="49" charset="-122"/>
              </a:rPr>
              <a:t>75μm</a:t>
            </a:r>
            <a:r>
              <a:rPr lang="zh-CN" altLang="en-US" sz="2200" b="1" dirty="0">
                <a:latin typeface="楷体_GB2312" pitchFamily="49" charset="-122"/>
                <a:ea typeface="楷体_GB2312" pitchFamily="49" charset="-122"/>
              </a:rPr>
              <a:t>的颗粒含量；</a:t>
            </a:r>
            <a:endParaRPr lang="zh-CN" altLang="en-US" sz="2200" b="1" dirty="0">
              <a:latin typeface="楷体_GB2312" pitchFamily="49" charset="-122"/>
              <a:ea typeface="楷体_GB2312" pitchFamily="49" charset="-122"/>
            </a:endParaRPr>
          </a:p>
          <a:p>
            <a:pPr marL="0" lvl="0" indent="0">
              <a:lnSpc>
                <a:spcPct val="150000"/>
              </a:lnSpc>
              <a:buClr>
                <a:schemeClr val="tx1"/>
              </a:buClr>
              <a:buBlip>
                <a:blip r:embed="rId1"/>
              </a:buBlip>
            </a:pPr>
            <a:r>
              <a:rPr lang="zh-CN" altLang="en-US" sz="2200" b="1" dirty="0">
                <a:latin typeface="楷体_GB2312" pitchFamily="49" charset="-122"/>
                <a:ea typeface="楷体_GB2312" pitchFamily="49" charset="-122"/>
              </a:rPr>
              <a:t>　　泥块含量是指粒径大于</a:t>
            </a:r>
            <a:r>
              <a:rPr lang="en-US" altLang="zh-CN" sz="2200" b="1">
                <a:latin typeface="楷体_GB2312" pitchFamily="49" charset="-122"/>
                <a:ea typeface="楷体_GB2312" pitchFamily="49" charset="-122"/>
              </a:rPr>
              <a:t>5.00mm</a:t>
            </a:r>
            <a:r>
              <a:rPr lang="zh-CN" altLang="en-US" sz="2200" b="1" dirty="0">
                <a:latin typeface="楷体_GB2312" pitchFamily="49" charset="-122"/>
                <a:ea typeface="楷体_GB2312" pitchFamily="49" charset="-122"/>
              </a:rPr>
              <a:t>，经水洗、手捏后小于</a:t>
            </a:r>
            <a:r>
              <a:rPr lang="en-US" altLang="zh-CN" sz="2200" b="1">
                <a:latin typeface="楷体_GB2312" pitchFamily="49" charset="-122"/>
                <a:ea typeface="楷体_GB2312" pitchFamily="49" charset="-122"/>
              </a:rPr>
              <a:t>2.50mm</a:t>
            </a:r>
            <a:r>
              <a:rPr lang="zh-CN" altLang="en-US" sz="2200" b="1" dirty="0">
                <a:latin typeface="楷体_GB2312" pitchFamily="49" charset="-122"/>
                <a:ea typeface="楷体_GB2312" pitchFamily="49" charset="-122"/>
              </a:rPr>
              <a:t>的颗粒含量。</a:t>
            </a:r>
            <a:endParaRPr lang="zh-CN" altLang="en-US" sz="2200" b="1" dirty="0">
              <a:latin typeface="楷体_GB2312" pitchFamily="49" charset="-122"/>
              <a:ea typeface="楷体_GB2312" pitchFamily="49" charset="-122"/>
            </a:endParaRPr>
          </a:p>
          <a:p>
            <a:pPr marL="0" lvl="0" indent="0">
              <a:lnSpc>
                <a:spcPct val="150000"/>
              </a:lnSpc>
              <a:buClr>
                <a:schemeClr val="tx1"/>
              </a:buClr>
              <a:buBlip>
                <a:blip r:embed="rId1"/>
              </a:buBlip>
            </a:pPr>
            <a:r>
              <a:rPr lang="zh-CN" altLang="en-US" sz="2200" dirty="0">
                <a:latin typeface="Times New Roman" panose="02020603050405020304" pitchFamily="18" charset="0"/>
              </a:rPr>
              <a:t> 　　</a:t>
            </a:r>
            <a:r>
              <a:rPr lang="zh-CN" altLang="en-US" sz="2200" b="1" dirty="0">
                <a:latin typeface="楷体_GB2312" pitchFamily="49" charset="-122"/>
                <a:ea typeface="楷体_GB2312" pitchFamily="49" charset="-122"/>
              </a:rPr>
              <a:t>有害物含量指有机物、硫化物、硫酸盐等，且不得混有草根、树叶等杂物。</a:t>
            </a:r>
            <a:endParaRPr lang="zh-CN" altLang="en-US" sz="2200" b="1" dirty="0">
              <a:latin typeface="楷体_GB2312" pitchFamily="49" charset="-122"/>
              <a:ea typeface="楷体_GB2312" pitchFamily="49" charset="-122"/>
            </a:endParaRPr>
          </a:p>
          <a:p>
            <a:pPr marL="0" lvl="0" indent="0">
              <a:lnSpc>
                <a:spcPct val="150000"/>
              </a:lnSpc>
            </a:pPr>
            <a:endParaRPr lang="zh-CN" altLang="en-US" sz="2200" b="1" dirty="0">
              <a:latin typeface="楷体_GB2312" pitchFamily="49" charset="-122"/>
              <a:ea typeface="楷体_GB2312" pitchFamily="49" charset="-122"/>
            </a:endParaRPr>
          </a:p>
        </p:txBody>
      </p:sp>
      <p:sp>
        <p:nvSpPr>
          <p:cNvPr id="164867" name="云形标注 164866"/>
          <p:cNvSpPr/>
          <p:nvPr/>
        </p:nvSpPr>
        <p:spPr>
          <a:xfrm>
            <a:off x="8183563" y="765175"/>
            <a:ext cx="1800225" cy="865188"/>
          </a:xfrm>
          <a:prstGeom prst="cloudCallout">
            <a:avLst>
              <a:gd name="adj1" fmla="val -105819"/>
              <a:gd name="adj2" fmla="val 121745"/>
            </a:avLst>
          </a:prstGeom>
          <a:solidFill>
            <a:srgbClr val="33CCCC"/>
          </a:solidFill>
          <a:ln w="9525" cap="flat" cmpd="sng">
            <a:solidFill>
              <a:schemeClr val="tx1"/>
            </a:solidFill>
            <a:prstDash val="solid"/>
            <a:headEnd type="none" w="med" len="med"/>
            <a:tailEnd type="none" w="med" len="med"/>
          </a:ln>
        </p:spPr>
        <p:txBody>
          <a:bodyPr/>
          <a:lstStyle/>
          <a:p>
            <a:pPr lvl="0" algn="ctr"/>
            <a:r>
              <a:rPr lang="zh-CN" altLang="en-US" sz="2000" b="1" dirty="0">
                <a:solidFill>
                  <a:schemeClr val="tx2"/>
                </a:solidFill>
                <a:latin typeface="Arial" panose="020B0604020202020204" pitchFamily="34" charset="0"/>
                <a:ea typeface="楷体_GB2312" pitchFamily="49" charset="-122"/>
              </a:rPr>
              <a:t>道理同</a:t>
            </a:r>
            <a:endParaRPr lang="zh-CN" altLang="en-US" sz="2000" b="1" dirty="0">
              <a:solidFill>
                <a:schemeClr val="tx2"/>
              </a:solidFill>
              <a:latin typeface="Arial" panose="020B0604020202020204" pitchFamily="34" charset="0"/>
              <a:ea typeface="楷体_GB2312" pitchFamily="49" charset="-122"/>
            </a:endParaRPr>
          </a:p>
          <a:p>
            <a:pPr lvl="0" algn="ctr"/>
            <a:r>
              <a:rPr lang="zh-CN" altLang="en-US" sz="2000" b="1" dirty="0">
                <a:solidFill>
                  <a:schemeClr val="tx2"/>
                </a:solidFill>
                <a:latin typeface="Arial" panose="020B0604020202020204" pitchFamily="34" charset="0"/>
                <a:ea typeface="楷体_GB2312" pitchFamily="49" charset="-122"/>
              </a:rPr>
              <a:t>砂子</a:t>
            </a:r>
            <a:endParaRPr lang="zh-CN" altLang="en-US" sz="2000" b="1" dirty="0">
              <a:solidFill>
                <a:schemeClr val="tx2"/>
              </a:solidFill>
              <a:latin typeface="Arial" panose="020B0604020202020204" pitchFamily="34" charset="0"/>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164866">
                                            <p:txEl>
                                              <p:pRg st="1" end="1"/>
                                            </p:txEl>
                                          </p:spTgt>
                                        </p:tgtEl>
                                        <p:attrNameLst>
                                          <p:attrName>style.visibility</p:attrName>
                                        </p:attrNameLst>
                                      </p:cBhvr>
                                      <p:to>
                                        <p:strVal val="visible"/>
                                      </p:to>
                                    </p:set>
                                    <p:anim calcmode="lin" valueType="num">
                                      <p:cBhvr>
                                        <p:cTn id="7" dur="1" fill="hold"/>
                                        <p:tgtEl>
                                          <p:spTgt spid="164866">
                                            <p:txEl>
                                              <p:pRg st="1" end="1"/>
                                            </p:txEl>
                                          </p:spTgt>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164866">
                                            <p:txEl>
                                              <p:pRg st="2" end="2"/>
                                            </p:txEl>
                                          </p:spTgt>
                                        </p:tgtEl>
                                        <p:attrNameLst>
                                          <p:attrName>style.visibility</p:attrName>
                                        </p:attrNameLst>
                                      </p:cBhvr>
                                      <p:to>
                                        <p:strVal val="visible"/>
                                      </p:to>
                                    </p:set>
                                    <p:anim calcmode="lin" valueType="num">
                                      <p:cBhvr>
                                        <p:cTn id="12" dur="1" fill="hold"/>
                                        <p:tgtEl>
                                          <p:spTgt spid="164866">
                                            <p:txEl>
                                              <p:pRg st="2" end="2"/>
                                            </p:txEl>
                                          </p:spTgt>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164866">
                                            <p:txEl>
                                              <p:pRg st="3" end="3"/>
                                            </p:txEl>
                                          </p:spTgt>
                                        </p:tgtEl>
                                        <p:attrNameLst>
                                          <p:attrName>style.visibility</p:attrName>
                                        </p:attrNameLst>
                                      </p:cBhvr>
                                      <p:to>
                                        <p:strVal val="visible"/>
                                      </p:to>
                                    </p:set>
                                    <p:anim calcmode="lin" valueType="num">
                                      <p:cBhvr>
                                        <p:cTn id="17" dur="1" fill="hold"/>
                                        <p:tgtEl>
                                          <p:spTgt spid="164866">
                                            <p:txEl>
                                              <p:pRg st="3" end="3"/>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矩形 165889"/>
          <p:cNvSpPr/>
          <p:nvPr/>
        </p:nvSpPr>
        <p:spPr>
          <a:xfrm>
            <a:off x="1068070" y="639445"/>
            <a:ext cx="3227070"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4000" b="1">
                <a:latin typeface="楷体_GB2312" pitchFamily="49" charset="-122"/>
                <a:ea typeface="楷体_GB2312" pitchFamily="49" charset="-122"/>
              </a:rPr>
              <a:t>（</a:t>
            </a:r>
            <a:r>
              <a:rPr lang="en-US" altLang="zh-CN" sz="4000" b="1">
                <a:latin typeface="楷体_GB2312" pitchFamily="49" charset="-122"/>
                <a:ea typeface="楷体_GB2312" pitchFamily="49" charset="-122"/>
              </a:rPr>
              <a:t>2</a:t>
            </a:r>
            <a:r>
              <a:rPr lang="zh-CN" altLang="en-US" sz="4000" b="1">
                <a:latin typeface="楷体_GB2312" pitchFamily="49" charset="-122"/>
                <a:ea typeface="楷体_GB2312" pitchFamily="49" charset="-122"/>
              </a:rPr>
              <a:t>）</a:t>
            </a:r>
            <a:r>
              <a:rPr lang="zh-CN" altLang="en-US" sz="4000" b="1" dirty="0">
                <a:latin typeface="楷体_GB2312" pitchFamily="49" charset="-122"/>
                <a:ea typeface="楷体_GB2312" pitchFamily="49" charset="-122"/>
              </a:rPr>
              <a:t>强度</a:t>
            </a:r>
            <a:endParaRPr lang="zh-CN" altLang="en-US" sz="4000" b="1" dirty="0">
              <a:latin typeface="楷体_GB2312" pitchFamily="49" charset="-122"/>
              <a:ea typeface="楷体_GB2312" pitchFamily="49" charset="-122"/>
            </a:endParaRPr>
          </a:p>
        </p:txBody>
      </p:sp>
      <p:graphicFrame>
        <p:nvGraphicFramePr>
          <p:cNvPr id="2" name="图示 1"/>
          <p:cNvGraphicFramePr/>
          <p:nvPr/>
        </p:nvGraphicFramePr>
        <p:xfrm>
          <a:off x="372745" y="1704340"/>
          <a:ext cx="11105515" cy="435546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p:pull dir="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矩形 166913"/>
          <p:cNvSpPr/>
          <p:nvPr/>
        </p:nvSpPr>
        <p:spPr>
          <a:xfrm>
            <a:off x="2208213" y="1125538"/>
            <a:ext cx="5111750"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3000" b="1">
                <a:latin typeface="楷体_GB2312" pitchFamily="49" charset="-122"/>
                <a:ea typeface="楷体_GB2312" pitchFamily="49" charset="-122"/>
              </a:rPr>
              <a:t>1</a:t>
            </a:r>
            <a:r>
              <a:rPr lang="zh-CN" altLang="en-US" sz="3000" b="1" dirty="0">
                <a:latin typeface="楷体_GB2312" pitchFamily="49" charset="-122"/>
                <a:ea typeface="楷体_GB2312" pitchFamily="49" charset="-122"/>
              </a:rPr>
              <a:t>）岩石立方体抗压强度</a:t>
            </a:r>
            <a:endParaRPr lang="zh-CN" altLang="en-US" b="1" dirty="0">
              <a:latin typeface="楷体_GB2312" pitchFamily="49" charset="-122"/>
              <a:ea typeface="楷体_GB2312" pitchFamily="49" charset="-122"/>
            </a:endParaRPr>
          </a:p>
        </p:txBody>
      </p:sp>
      <p:sp>
        <p:nvSpPr>
          <p:cNvPr id="166915" name="矩形 166914"/>
          <p:cNvSpPr/>
          <p:nvPr/>
        </p:nvSpPr>
        <p:spPr>
          <a:xfrm>
            <a:off x="3216275" y="1844675"/>
            <a:ext cx="5832475" cy="1814830"/>
          </a:xfrm>
          <a:prstGeom prst="rect">
            <a:avLst/>
          </a:prstGeom>
          <a:noFill/>
          <a:ln w="9525">
            <a:noFill/>
          </a:ln>
        </p:spPr>
        <p:txBody>
          <a:bodyPr>
            <a:spAutoFit/>
          </a:bodyPr>
          <a:lstStyle/>
          <a:p>
            <a:pPr lvl="2"/>
            <a:r>
              <a:rPr lang="zh-CN" altLang="en-US" sz="2800" b="1" dirty="0">
                <a:latin typeface="楷体_GB2312" pitchFamily="49" charset="-122"/>
                <a:ea typeface="楷体_GB2312" pitchFamily="49" charset="-122"/>
              </a:rPr>
              <a:t>　　岩石抗压强度是将母岩制成</a:t>
            </a:r>
            <a:r>
              <a:rPr lang="en-US" altLang="zh-CN" sz="2800" b="1">
                <a:latin typeface="楷体_GB2312" pitchFamily="49" charset="-122"/>
                <a:ea typeface="楷体_GB2312" pitchFamily="49" charset="-122"/>
              </a:rPr>
              <a:t>50mm×50mm×50mm</a:t>
            </a:r>
            <a:r>
              <a:rPr lang="zh-CN" altLang="en-US" sz="2800" b="1" dirty="0">
                <a:latin typeface="楷体_GB2312" pitchFamily="49" charset="-122"/>
                <a:ea typeface="楷体_GB2312" pitchFamily="49" charset="-122"/>
              </a:rPr>
              <a:t>立方体试件，在水饱和状态下测定其极限抗压强度值。</a:t>
            </a:r>
            <a:endParaRPr lang="zh-CN" altLang="en-US" sz="2800" b="1" dirty="0">
              <a:latin typeface="楷体_GB2312" pitchFamily="49" charset="-122"/>
              <a:ea typeface="楷体_GB2312" pitchFamily="49" charset="-122"/>
            </a:endParaRPr>
          </a:p>
        </p:txBody>
      </p:sp>
      <p:sp>
        <p:nvSpPr>
          <p:cNvPr id="166916" name="矩形 166915"/>
          <p:cNvSpPr/>
          <p:nvPr/>
        </p:nvSpPr>
        <p:spPr>
          <a:xfrm>
            <a:off x="2279650" y="3644900"/>
            <a:ext cx="5111750"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3000" b="1">
                <a:latin typeface="楷体_GB2312" pitchFamily="49" charset="-122"/>
                <a:ea typeface="楷体_GB2312" pitchFamily="49" charset="-122"/>
              </a:rPr>
              <a:t>2</a:t>
            </a:r>
            <a:r>
              <a:rPr lang="zh-CN" altLang="en-US" sz="3000" b="1" dirty="0">
                <a:latin typeface="楷体_GB2312" pitchFamily="49" charset="-122"/>
                <a:ea typeface="楷体_GB2312" pitchFamily="49" charset="-122"/>
              </a:rPr>
              <a:t>）压碎指标值</a:t>
            </a:r>
            <a:endParaRPr lang="zh-CN" altLang="en-US" b="1" dirty="0">
              <a:latin typeface="楷体_GB2312" pitchFamily="49" charset="-122"/>
              <a:ea typeface="楷体_GB2312" pitchFamily="49" charset="-122"/>
            </a:endParaRPr>
          </a:p>
        </p:txBody>
      </p:sp>
      <p:sp>
        <p:nvSpPr>
          <p:cNvPr id="166917" name="矩形 166916"/>
          <p:cNvSpPr/>
          <p:nvPr/>
        </p:nvSpPr>
        <p:spPr>
          <a:xfrm>
            <a:off x="3719513" y="4868863"/>
            <a:ext cx="4787900" cy="1568450"/>
          </a:xfrm>
          <a:prstGeom prst="rect">
            <a:avLst/>
          </a:prstGeom>
          <a:noFill/>
          <a:ln w="9525">
            <a:noFill/>
          </a:ln>
        </p:spPr>
        <p:txBody>
          <a:bodyPr>
            <a:spAutoFit/>
          </a:bodyPr>
          <a:lstStyle/>
          <a:p>
            <a:pPr marL="360680" lvl="2" indent="0"/>
            <a:r>
              <a:rPr lang="zh-CN" altLang="en-US" dirty="0">
                <a:latin typeface="Arial" panose="020B0604020202020204" pitchFamily="34" charset="0"/>
                <a:ea typeface="宋体" panose="02010600030101010101" pitchFamily="2" charset="-122"/>
              </a:rPr>
              <a:t>  </a:t>
            </a:r>
            <a:r>
              <a:rPr lang="zh-CN" altLang="en-US" sz="2400" b="1" dirty="0">
                <a:latin typeface="楷体_GB2312" pitchFamily="49" charset="-122"/>
                <a:ea typeface="楷体_GB2312" pitchFamily="49" charset="-122"/>
              </a:rPr>
              <a:t>式中：</a:t>
            </a:r>
            <a:endParaRPr lang="zh-CN" altLang="en-US" sz="2400" b="1" dirty="0">
              <a:latin typeface="楷体_GB2312" pitchFamily="49" charset="-122"/>
              <a:ea typeface="楷体_GB2312" pitchFamily="49" charset="-122"/>
            </a:endParaRPr>
          </a:p>
          <a:p>
            <a:pPr marL="360680" lvl="2" indent="0"/>
            <a:r>
              <a:rPr lang="zh-CN" altLang="en-US" sz="2400" b="1" dirty="0">
                <a:latin typeface="楷体_GB2312" pitchFamily="49" charset="-122"/>
                <a:ea typeface="楷体_GB2312" pitchFamily="49" charset="-122"/>
              </a:rPr>
              <a:t>　　</a:t>
            </a:r>
            <a:r>
              <a:rPr lang="en-US" altLang="zh-CN" sz="2400" b="1" i="1">
                <a:latin typeface="楷体_GB2312" pitchFamily="49" charset="-122"/>
                <a:ea typeface="楷体_GB2312" pitchFamily="49" charset="-122"/>
              </a:rPr>
              <a:t>Q</a:t>
            </a:r>
            <a:r>
              <a:rPr lang="en-US" altLang="zh-CN" sz="2400" b="1">
                <a:latin typeface="楷体_GB2312" pitchFamily="49" charset="-122"/>
                <a:ea typeface="楷体_GB2312" pitchFamily="49" charset="-122"/>
              </a:rPr>
              <a:t>c——</a:t>
            </a:r>
            <a:r>
              <a:rPr lang="zh-CN" altLang="en-US" sz="2400" b="1" dirty="0">
                <a:latin typeface="楷体_GB2312" pitchFamily="49" charset="-122"/>
                <a:ea typeface="楷体_GB2312" pitchFamily="49" charset="-122"/>
              </a:rPr>
              <a:t>压碎指标值 ； </a:t>
            </a:r>
            <a:endParaRPr lang="zh-CN" altLang="en-US" sz="2400" b="1" dirty="0">
              <a:latin typeface="楷体_GB2312" pitchFamily="49" charset="-122"/>
              <a:ea typeface="楷体_GB2312" pitchFamily="49" charset="-122"/>
            </a:endParaRPr>
          </a:p>
          <a:p>
            <a:pPr marL="360680" lvl="2" indent="0" algn="just"/>
            <a:r>
              <a:rPr lang="zh-CN" altLang="en-US" sz="2400" b="1" dirty="0">
                <a:latin typeface="楷体_GB2312" pitchFamily="49" charset="-122"/>
                <a:ea typeface="楷体_GB2312" pitchFamily="49" charset="-122"/>
              </a:rPr>
              <a:t>　　</a:t>
            </a:r>
            <a:r>
              <a:rPr lang="en-US" altLang="zh-CN" sz="2400" b="1" i="1">
                <a:latin typeface="楷体_GB2312" pitchFamily="49" charset="-122"/>
                <a:ea typeface="楷体_GB2312" pitchFamily="49" charset="-122"/>
              </a:rPr>
              <a:t>G</a:t>
            </a:r>
            <a:r>
              <a:rPr lang="en-US" altLang="zh-CN" sz="2400" b="1" baseline="-25000">
                <a:latin typeface="楷体_GB2312" pitchFamily="49" charset="-122"/>
                <a:ea typeface="楷体_GB2312" pitchFamily="49" charset="-122"/>
              </a:rPr>
              <a:t>1</a:t>
            </a:r>
            <a:r>
              <a:rPr lang="en-US" altLang="en-US"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试样的质量 ，</a:t>
            </a:r>
            <a:r>
              <a:rPr lang="en-US" altLang="zh-CN" sz="2400" b="1">
                <a:latin typeface="楷体_GB2312" pitchFamily="49" charset="-122"/>
                <a:ea typeface="楷体_GB2312" pitchFamily="49" charset="-122"/>
              </a:rPr>
              <a:t>g</a:t>
            </a:r>
            <a:r>
              <a:rPr lang="zh-CN" altLang="en-US" sz="2400" b="1" dirty="0">
                <a:latin typeface="楷体_GB2312" pitchFamily="49" charset="-122"/>
                <a:ea typeface="楷体_GB2312" pitchFamily="49" charset="-122"/>
              </a:rPr>
              <a:t>；    </a:t>
            </a:r>
            <a:endParaRPr lang="zh-CN" altLang="en-US" sz="2400" b="1" dirty="0">
              <a:latin typeface="楷体_GB2312" pitchFamily="49" charset="-122"/>
              <a:ea typeface="楷体_GB2312" pitchFamily="49" charset="-122"/>
            </a:endParaRPr>
          </a:p>
          <a:p>
            <a:pPr marL="360680" lvl="2" indent="0" algn="just"/>
            <a:r>
              <a:rPr lang="zh-CN" altLang="en-US" sz="2400" b="1" dirty="0">
                <a:latin typeface="楷体_GB2312" pitchFamily="49" charset="-122"/>
                <a:ea typeface="楷体_GB2312" pitchFamily="49" charset="-122"/>
              </a:rPr>
              <a:t>　　</a:t>
            </a:r>
            <a:r>
              <a:rPr lang="en-US" altLang="zh-CN" sz="2400" b="1" i="1">
                <a:latin typeface="楷体_GB2312" pitchFamily="49" charset="-122"/>
                <a:ea typeface="楷体_GB2312" pitchFamily="49" charset="-122"/>
              </a:rPr>
              <a:t>G</a:t>
            </a:r>
            <a:r>
              <a:rPr lang="en-US" altLang="zh-CN" sz="2400" b="1" baseline="-25000">
                <a:latin typeface="楷体_GB2312" pitchFamily="49" charset="-122"/>
                <a:ea typeface="楷体_GB2312" pitchFamily="49" charset="-122"/>
              </a:rPr>
              <a:t>2</a:t>
            </a:r>
            <a:r>
              <a:rPr lang="en-US" altLang="en-US" sz="2400" b="1">
                <a:latin typeface="楷体_GB2312" pitchFamily="49" charset="-122"/>
                <a:ea typeface="楷体_GB2312" pitchFamily="49" charset="-122"/>
              </a:rPr>
              <a:t>——</a:t>
            </a:r>
            <a:r>
              <a:rPr lang="zh-CN" altLang="en-US" sz="2400" b="1" dirty="0">
                <a:latin typeface="楷体_GB2312" pitchFamily="49" charset="-122"/>
                <a:ea typeface="楷体_GB2312" pitchFamily="49" charset="-122"/>
              </a:rPr>
              <a:t>压碎后的筛余量，</a:t>
            </a:r>
            <a:r>
              <a:rPr lang="en-US" altLang="en-US" sz="2400" b="1">
                <a:latin typeface="楷体_GB2312" pitchFamily="49" charset="-122"/>
                <a:ea typeface="楷体_GB2312" pitchFamily="49" charset="-122"/>
              </a:rPr>
              <a:t>g</a:t>
            </a:r>
            <a:r>
              <a:rPr lang="zh-CN" altLang="en-US" sz="2400" b="1" dirty="0">
                <a:latin typeface="楷体_GB2312" pitchFamily="49" charset="-122"/>
                <a:ea typeface="楷体_GB2312" pitchFamily="49" charset="-122"/>
              </a:rPr>
              <a:t>。</a:t>
            </a:r>
            <a:endParaRPr lang="zh-CN" altLang="en-US" sz="2400" b="1" dirty="0">
              <a:latin typeface="楷体_GB2312" pitchFamily="49" charset="-122"/>
              <a:ea typeface="楷体_GB2312" pitchFamily="49" charset="-122"/>
            </a:endParaRPr>
          </a:p>
        </p:txBody>
      </p:sp>
      <p:graphicFrame>
        <p:nvGraphicFramePr>
          <p:cNvPr id="166918" name="对象 166917"/>
          <p:cNvGraphicFramePr/>
          <p:nvPr/>
        </p:nvGraphicFramePr>
        <p:xfrm>
          <a:off x="5797868" y="3777933"/>
          <a:ext cx="2879725" cy="971550"/>
        </p:xfrm>
        <a:graphic>
          <a:graphicData uri="http://schemas.openxmlformats.org/presentationml/2006/ole">
            <mc:AlternateContent xmlns:mc="http://schemas.openxmlformats.org/markup-compatibility/2006">
              <mc:Choice xmlns:v="urn:schemas-microsoft-com:vml" Requires="v">
                <p:oleObj spid="_x0000_s5135" name="" r:id="rId1" imgW="1320165" imgH="444500" progId="Equation.3">
                  <p:embed/>
                </p:oleObj>
              </mc:Choice>
              <mc:Fallback>
                <p:oleObj name="" r:id="rId1" imgW="1320165" imgH="444500" progId="Equation.3">
                  <p:embed/>
                  <p:pic>
                    <p:nvPicPr>
                      <p:cNvPr id="0" name="图片 3075"/>
                      <p:cNvPicPr/>
                      <p:nvPr/>
                    </p:nvPicPr>
                    <p:blipFill>
                      <a:blip r:embed="rId2">
                        <a:clrChange>
                          <a:clrFrom>
                            <a:srgbClr val="000000"/>
                          </a:clrFrom>
                          <a:clrTo>
                            <a:srgbClr val="000000"/>
                          </a:clrTo>
                        </a:clrChange>
                      </a:blip>
                      <a:stretch>
                        <a:fillRect/>
                      </a:stretch>
                    </p:blipFill>
                    <p:spPr>
                      <a:xfrm>
                        <a:off x="5797868" y="3777933"/>
                        <a:ext cx="2879725" cy="971550"/>
                      </a:xfrm>
                      <a:prstGeom prst="rect">
                        <a:avLst/>
                      </a:prstGeom>
                      <a:solidFill>
                        <a:schemeClr val="accent1"/>
                      </a:solidFill>
                      <a:ln w="38100">
                        <a:noFill/>
                        <a:miter/>
                      </a:ln>
                    </p:spPr>
                  </p:pic>
                </p:oleObj>
              </mc:Fallback>
            </mc:AlternateContent>
          </a:graphicData>
        </a:graphic>
      </p:graphicFrame>
    </p:spTree>
  </p:cSld>
  <p:clrMapOvr>
    <a:masterClrMapping/>
  </p:clrMapOvr>
  <p:transition>
    <p:pull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8989" name="表格 168988"/>
          <p:cNvGraphicFramePr/>
          <p:nvPr/>
        </p:nvGraphicFramePr>
        <p:xfrm>
          <a:off x="2424113" y="1760538"/>
          <a:ext cx="7848600" cy="1744980"/>
        </p:xfrm>
        <a:graphic>
          <a:graphicData uri="http://schemas.openxmlformats.org/drawingml/2006/table">
            <a:tbl>
              <a:tblPr/>
              <a:tblGrid>
                <a:gridCol w="3611880"/>
                <a:gridCol w="1385570"/>
                <a:gridCol w="1454150"/>
                <a:gridCol w="1397000"/>
              </a:tblGrid>
              <a:tr h="43624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项    目</a:t>
                      </a:r>
                      <a:endParaRPr lang="zh-CN" altLang="en-US" sz="2200" b="1" dirty="0">
                        <a:latin typeface="楷体_GB2312" pitchFamily="49" charset="-122"/>
                        <a:ea typeface="楷体_GB2312" pitchFamily="49"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6350" cap="flat" cmpd="sng">
                      <a:solidFill>
                        <a:schemeClr val="tx1"/>
                      </a:solidFill>
                      <a:prstDash val="solid"/>
                      <a:headEnd type="none" w="med" len="med"/>
                      <a:tailEnd type="none" w="med" len="med"/>
                    </a:lnB>
                    <a:lnTlToBr>
                      <a:noFill/>
                    </a:lnTlToBr>
                    <a:lnBlToTr>
                      <a:noFill/>
                    </a:lnBlToTr>
                    <a:no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指    标</a:t>
                      </a:r>
                      <a:endParaRPr lang="zh-CN" altLang="en-US" sz="2200" b="1" dirty="0">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43624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635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200" b="1">
                          <a:latin typeface="楷体_GB2312" pitchFamily="49" charset="-122"/>
                          <a:ea typeface="楷体_GB2312" pitchFamily="49" charset="-122"/>
                        </a:rPr>
                        <a:t>Ⅰ</a:t>
                      </a:r>
                      <a:r>
                        <a:rPr lang="zh-CN" altLang="en-US" sz="2200" b="1" dirty="0">
                          <a:latin typeface="楷体_GB2312" pitchFamily="49" charset="-122"/>
                          <a:ea typeface="楷体_GB2312" pitchFamily="49" charset="-122"/>
                        </a:rPr>
                        <a:t>类</a:t>
                      </a:r>
                      <a:endParaRPr lang="zh-CN" altLang="en-US" sz="2200" b="1" dirty="0">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635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200" b="1">
                          <a:latin typeface="楷体_GB2312" pitchFamily="49" charset="-122"/>
                          <a:ea typeface="楷体_GB2312" pitchFamily="49" charset="-122"/>
                        </a:rPr>
                        <a:t>Ⅱ</a:t>
                      </a:r>
                      <a:r>
                        <a:rPr lang="zh-CN" altLang="en-US" sz="2200" b="1" dirty="0">
                          <a:latin typeface="楷体_GB2312" pitchFamily="49" charset="-122"/>
                          <a:ea typeface="楷体_GB2312" pitchFamily="49" charset="-122"/>
                        </a:rPr>
                        <a:t>类</a:t>
                      </a:r>
                      <a:endParaRPr lang="zh-CN" altLang="en-US" sz="2200" b="1" dirty="0">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635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2200" b="1">
                          <a:latin typeface="楷体_GB2312" pitchFamily="49" charset="-122"/>
                          <a:ea typeface="楷体_GB2312" pitchFamily="49" charset="-122"/>
                        </a:rPr>
                        <a:t>Ⅲ</a:t>
                      </a:r>
                      <a:r>
                        <a:rPr lang="zh-CN" altLang="en-US" sz="2200" b="1" dirty="0">
                          <a:latin typeface="楷体_GB2312" pitchFamily="49" charset="-122"/>
                          <a:ea typeface="楷体_GB2312" pitchFamily="49" charset="-122"/>
                        </a:rPr>
                        <a:t>类</a:t>
                      </a:r>
                      <a:endParaRPr lang="zh-CN" altLang="en-US" sz="2200" b="1" dirty="0">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6350" cap="flat" cmpd="sng">
                      <a:solidFill>
                        <a:schemeClr val="tx1"/>
                      </a:solidFill>
                      <a:prstDash val="solid"/>
                      <a:headEnd type="none" w="med" len="med"/>
                      <a:tailEnd type="none" w="med" len="med"/>
                    </a:lnB>
                    <a:lnTlToBr>
                      <a:noFill/>
                    </a:lnTlToBr>
                    <a:lnBlToTr>
                      <a:noFill/>
                    </a:lnBlToTr>
                    <a:noFill/>
                  </a:tcPr>
                </a:tc>
              </a:tr>
              <a:tr h="4362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碎石压碎指标（</a:t>
                      </a:r>
                      <a:r>
                        <a:rPr lang="en-US" altLang="zh-CN" sz="2200" b="1">
                          <a:latin typeface="楷体_GB2312" pitchFamily="49" charset="-122"/>
                          <a:ea typeface="楷体_GB2312" pitchFamily="49" charset="-122"/>
                        </a:rPr>
                        <a:t>%</a:t>
                      </a:r>
                      <a:r>
                        <a:rPr lang="zh-CN" altLang="en-US" sz="2200" b="1" dirty="0">
                          <a:latin typeface="楷体_GB2312" pitchFamily="49" charset="-122"/>
                          <a:ea typeface="楷体_GB2312" pitchFamily="49" charset="-122"/>
                        </a:rPr>
                        <a:t>）</a:t>
                      </a:r>
                      <a:endParaRPr lang="zh-CN" altLang="en-US" sz="2200" b="1" dirty="0">
                        <a:latin typeface="楷体_GB2312" pitchFamily="49" charset="-122"/>
                        <a:ea typeface="楷体_GB2312" pitchFamily="49"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635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10</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635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20</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635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30</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635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36245">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卵石压碎指标（</a:t>
                      </a:r>
                      <a:r>
                        <a:rPr lang="en-US" altLang="zh-CN" sz="2200" b="1">
                          <a:latin typeface="楷体_GB2312" pitchFamily="49" charset="-122"/>
                          <a:ea typeface="楷体_GB2312" pitchFamily="49" charset="-122"/>
                        </a:rPr>
                        <a:t>%</a:t>
                      </a:r>
                      <a:r>
                        <a:rPr lang="zh-CN" altLang="en-US" sz="2200" b="1" dirty="0">
                          <a:latin typeface="楷体_GB2312" pitchFamily="49" charset="-122"/>
                          <a:ea typeface="楷体_GB2312" pitchFamily="49" charset="-122"/>
                        </a:rPr>
                        <a:t>）</a:t>
                      </a:r>
                      <a:endParaRPr lang="zh-CN" altLang="en-US" sz="2200" b="1" dirty="0">
                        <a:latin typeface="楷体_GB2312" pitchFamily="49" charset="-122"/>
                        <a:ea typeface="楷体_GB2312" pitchFamily="49" charset="-122"/>
                      </a:endParaRPr>
                    </a:p>
                  </a:txBody>
                  <a:tcPr marL="90000" marR="90000" marT="46800" marB="46800" anchor="ctr" anchorCtr="1">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12</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16</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2200" b="1" dirty="0">
                          <a:latin typeface="楷体_GB2312" pitchFamily="49" charset="-122"/>
                          <a:ea typeface="楷体_GB2312" pitchFamily="49" charset="-122"/>
                        </a:rPr>
                        <a:t>＜</a:t>
                      </a:r>
                      <a:r>
                        <a:rPr lang="en-US" altLang="zh-CN" sz="2200" b="1">
                          <a:latin typeface="楷体_GB2312" pitchFamily="49" charset="-122"/>
                          <a:ea typeface="楷体_GB2312" pitchFamily="49" charset="-122"/>
                        </a:rPr>
                        <a:t>16</a:t>
                      </a:r>
                      <a:endParaRPr lang="en-US" altLang="zh-CN" sz="2200" b="1">
                        <a:latin typeface="楷体_GB2312" pitchFamily="49" charset="-122"/>
                        <a:ea typeface="楷体_GB2312" pitchFamily="49" charset="-122"/>
                      </a:endParaRPr>
                    </a:p>
                  </a:txBody>
                  <a:tcPr marL="90000" marR="90000" marT="46800" marB="46800" anchor="ctr" anchorCtr="1">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68986" name="矩形 168985"/>
          <p:cNvSpPr/>
          <p:nvPr/>
        </p:nvSpPr>
        <p:spPr>
          <a:xfrm>
            <a:off x="4664075" y="1236663"/>
            <a:ext cx="3757930" cy="521970"/>
          </a:xfrm>
          <a:prstGeom prst="rect">
            <a:avLst/>
          </a:prstGeom>
          <a:noFill/>
          <a:ln w="9525">
            <a:noFill/>
          </a:ln>
        </p:spPr>
        <p:txBody>
          <a:bodyPr wrap="none" anchor="t">
            <a:spAutoFit/>
          </a:bodyPr>
          <a:lstStyle/>
          <a:p>
            <a:pPr lvl="0"/>
            <a:r>
              <a:rPr lang="zh-CN" altLang="en-US" sz="2800" b="1" dirty="0">
                <a:solidFill>
                  <a:schemeClr val="tx2"/>
                </a:solidFill>
                <a:latin typeface="Arial" panose="020B0604020202020204" pitchFamily="34" charset="0"/>
                <a:ea typeface="楷体_GB2312" pitchFamily="49" charset="-122"/>
              </a:rPr>
              <a:t>碎石、卵石的压碎指标</a:t>
            </a:r>
            <a:endParaRPr lang="zh-CN" altLang="en-US" sz="2800" b="1" dirty="0">
              <a:solidFill>
                <a:schemeClr val="tx2"/>
              </a:solidFill>
              <a:latin typeface="Arial" panose="020B0604020202020204" pitchFamily="34" charset="0"/>
              <a:ea typeface="楷体_GB2312" pitchFamily="49" charset="-122"/>
            </a:endParaRPr>
          </a:p>
        </p:txBody>
      </p:sp>
    </p:spTree>
  </p:cSld>
  <p:clrMapOvr>
    <a:masterClrMapping/>
  </p:clrMapOvr>
  <p:transition>
    <p:pull dir="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矩形 169985"/>
          <p:cNvSpPr/>
          <p:nvPr/>
        </p:nvSpPr>
        <p:spPr>
          <a:xfrm>
            <a:off x="736283" y="694373"/>
            <a:ext cx="5040312"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en-US" altLang="zh-CN" sz="3000" b="1">
                <a:latin typeface="楷体_GB2312" pitchFamily="49" charset="-122"/>
                <a:ea typeface="楷体_GB2312" pitchFamily="49" charset="-122"/>
              </a:rPr>
              <a:t>3</a:t>
            </a:r>
            <a:r>
              <a:rPr lang="zh-CN" altLang="en-US" sz="3000" b="1">
                <a:latin typeface="楷体_GB2312" pitchFamily="49" charset="-122"/>
                <a:ea typeface="楷体_GB2312" pitchFamily="49" charset="-122"/>
              </a:rPr>
              <a:t>、</a:t>
            </a:r>
            <a:r>
              <a:rPr lang="zh-CN" altLang="en-US" sz="3000" b="1" dirty="0">
                <a:latin typeface="楷体_GB2312" pitchFamily="49" charset="-122"/>
                <a:ea typeface="楷体_GB2312" pitchFamily="49" charset="-122"/>
              </a:rPr>
              <a:t>颗粒形状及表面特征</a:t>
            </a:r>
            <a:endParaRPr lang="zh-CN" altLang="en-US" b="1" dirty="0">
              <a:latin typeface="楷体_GB2312" pitchFamily="49" charset="-122"/>
              <a:ea typeface="楷体_GB2312" pitchFamily="49" charset="-122"/>
            </a:endParaRPr>
          </a:p>
        </p:txBody>
      </p:sp>
      <p:sp>
        <p:nvSpPr>
          <p:cNvPr id="169987" name="矩形 169986"/>
          <p:cNvSpPr/>
          <p:nvPr/>
        </p:nvSpPr>
        <p:spPr>
          <a:xfrm>
            <a:off x="736600" y="2276475"/>
            <a:ext cx="10978515" cy="3322955"/>
          </a:xfrm>
          <a:prstGeom prst="rect">
            <a:avLst/>
          </a:prstGeom>
          <a:noFill/>
          <a:ln w="9525">
            <a:noFill/>
          </a:ln>
        </p:spPr>
        <p:txBody>
          <a:bodyPr wrap="square">
            <a:spAutoFit/>
          </a:bodyPr>
          <a:lstStyle/>
          <a:p>
            <a:pPr lvl="1">
              <a:lnSpc>
                <a:spcPct val="150000"/>
              </a:lnSpc>
              <a:buClr>
                <a:schemeClr val="tx1"/>
              </a:buClr>
              <a:buBlip>
                <a:blip r:embed="rId1"/>
              </a:buBlip>
            </a:pPr>
            <a:r>
              <a:rPr lang="zh-CN" altLang="en-US" sz="2400" b="1" dirty="0">
                <a:latin typeface="楷体_GB2312" pitchFamily="49" charset="-122"/>
                <a:ea typeface="楷体_GB2312" pitchFamily="49" charset="-122"/>
              </a:rPr>
              <a:t>　</a:t>
            </a:r>
            <a:r>
              <a:rPr lang="zh-CN" altLang="en-US" sz="2800" b="1" dirty="0">
                <a:latin typeface="Arial" panose="020B0604020202020204" pitchFamily="34" charset="0"/>
                <a:ea typeface="楷体_GB2312" pitchFamily="49" charset="-122"/>
              </a:rPr>
              <a:t>颗粒形状以三维长度相等（接近立方体或球形）为好。</a:t>
            </a:r>
            <a:endParaRPr lang="zh-CN" altLang="en-US" sz="2800" b="1" dirty="0">
              <a:latin typeface="楷体_GB2312" pitchFamily="49" charset="-122"/>
              <a:ea typeface="楷体_GB2312" pitchFamily="49" charset="-122"/>
            </a:endParaRPr>
          </a:p>
          <a:p>
            <a:pPr lvl="1">
              <a:lnSpc>
                <a:spcPct val="150000"/>
              </a:lnSpc>
              <a:buClr>
                <a:schemeClr val="tx1"/>
              </a:buClr>
              <a:buBlip>
                <a:blip r:embed="rId1"/>
              </a:buBlip>
            </a:pPr>
            <a:r>
              <a:rPr lang="zh-CN" altLang="en-US" sz="2800" b="1" dirty="0">
                <a:latin typeface="楷体_GB2312" pitchFamily="49" charset="-122"/>
                <a:ea typeface="楷体_GB2312" pitchFamily="49" charset="-122"/>
              </a:rPr>
              <a:t> 针状颗粒是指颗粒长度大于该颗粒所属粒级的平均粒径</a:t>
            </a:r>
            <a:r>
              <a:rPr lang="en-US" altLang="zh-CN" sz="2800" b="1">
                <a:latin typeface="楷体_GB2312" pitchFamily="49" charset="-122"/>
                <a:ea typeface="楷体_GB2312" pitchFamily="49" charset="-122"/>
              </a:rPr>
              <a:t>2.4</a:t>
            </a:r>
            <a:r>
              <a:rPr lang="zh-CN" altLang="en-US" sz="2800" b="1" dirty="0">
                <a:latin typeface="楷体_GB2312" pitchFamily="49" charset="-122"/>
                <a:ea typeface="楷体_GB2312" pitchFamily="49" charset="-122"/>
              </a:rPr>
              <a:t>倍者；</a:t>
            </a:r>
            <a:endParaRPr lang="zh-CN" altLang="en-US" sz="2800" b="1" dirty="0">
              <a:latin typeface="楷体_GB2312" pitchFamily="49" charset="-122"/>
              <a:ea typeface="楷体_GB2312" pitchFamily="49" charset="-122"/>
            </a:endParaRPr>
          </a:p>
          <a:p>
            <a:pPr lvl="1">
              <a:lnSpc>
                <a:spcPct val="150000"/>
              </a:lnSpc>
              <a:buClr>
                <a:schemeClr val="tx1"/>
              </a:buClr>
              <a:buBlip>
                <a:blip r:embed="rId1"/>
              </a:buBlip>
            </a:pPr>
            <a:r>
              <a:rPr lang="zh-CN" altLang="en-US" sz="2800" b="1" dirty="0">
                <a:latin typeface="楷体_GB2312" pitchFamily="49" charset="-122"/>
                <a:ea typeface="楷体_GB2312" pitchFamily="49" charset="-122"/>
              </a:rPr>
              <a:t>　片状颗粒是指颗粒厚度小于平均粒径</a:t>
            </a:r>
            <a:r>
              <a:rPr lang="en-US" altLang="zh-CN" sz="2800" b="1">
                <a:latin typeface="楷体_GB2312" pitchFamily="49" charset="-122"/>
                <a:ea typeface="楷体_GB2312" pitchFamily="49" charset="-122"/>
              </a:rPr>
              <a:t>0.4</a:t>
            </a:r>
            <a:r>
              <a:rPr lang="zh-CN" altLang="en-US" sz="2800" b="1" dirty="0">
                <a:latin typeface="楷体_GB2312" pitchFamily="49" charset="-122"/>
                <a:ea typeface="楷体_GB2312" pitchFamily="49" charset="-122"/>
              </a:rPr>
              <a:t>倍者。</a:t>
            </a:r>
            <a:endParaRPr lang="zh-CN" altLang="en-US" sz="2800" b="1" dirty="0">
              <a:latin typeface="楷体_GB2312" pitchFamily="49" charset="-122"/>
              <a:ea typeface="楷体_GB2312" pitchFamily="49" charset="-122"/>
            </a:endParaRPr>
          </a:p>
          <a:p>
            <a:pPr lvl="1">
              <a:lnSpc>
                <a:spcPct val="150000"/>
              </a:lnSpc>
              <a:buClr>
                <a:schemeClr val="tx1"/>
              </a:buClr>
              <a:buBlip>
                <a:blip r:embed="rId1"/>
              </a:buBlip>
            </a:pPr>
            <a:r>
              <a:rPr lang="zh-CN" altLang="en-US" sz="2800" b="1" dirty="0">
                <a:latin typeface="楷体_GB2312" pitchFamily="49" charset="-122"/>
                <a:ea typeface="楷体_GB2312" pitchFamily="49" charset="-122"/>
              </a:rPr>
              <a:t>　针片状颗粒不仅本身容易折断，而且会增加骨料的空隙率，使拌合物和易性变差，强度降低。</a:t>
            </a:r>
            <a:endParaRPr lang="zh-CN" altLang="en-US" sz="2800" b="1" dirty="0">
              <a:latin typeface="楷体_GB2312" pitchFamily="49" charset="-122"/>
              <a:ea typeface="楷体_GB2312" pitchFamily="49" charset="-122"/>
            </a:endParaRPr>
          </a:p>
        </p:txBody>
      </p:sp>
      <p:sp>
        <p:nvSpPr>
          <p:cNvPr id="169988" name="矩形 169987"/>
          <p:cNvSpPr/>
          <p:nvPr/>
        </p:nvSpPr>
        <p:spPr>
          <a:xfrm>
            <a:off x="1053148" y="1436053"/>
            <a:ext cx="5040312"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b="1" dirty="0">
                <a:latin typeface="楷体_GB2312" pitchFamily="49" charset="-122"/>
                <a:ea typeface="楷体_GB2312" pitchFamily="49" charset="-122"/>
              </a:rPr>
              <a:t>（</a:t>
            </a:r>
            <a:r>
              <a:rPr lang="en-US" altLang="zh-CN" b="1">
                <a:latin typeface="楷体_GB2312" pitchFamily="49" charset="-122"/>
                <a:ea typeface="楷体_GB2312" pitchFamily="49" charset="-122"/>
              </a:rPr>
              <a:t>1</a:t>
            </a:r>
            <a:r>
              <a:rPr lang="zh-CN" altLang="en-US" b="1" dirty="0">
                <a:latin typeface="楷体_GB2312" pitchFamily="49" charset="-122"/>
                <a:ea typeface="楷体_GB2312" pitchFamily="49" charset="-122"/>
              </a:rPr>
              <a:t>）颗粒形状</a:t>
            </a:r>
            <a:endParaRPr lang="zh-CN" altLang="en-US" b="1" dirty="0">
              <a:latin typeface="楷体_GB2312" pitchFamily="49" charset="-122"/>
              <a:ea typeface="楷体_GB2312" pitchFamily="49" charset="-122"/>
            </a:endParaRPr>
          </a:p>
        </p:txBody>
      </p:sp>
    </p:spTree>
  </p:cSld>
  <p:clrMapOvr>
    <a:masterClrMapping/>
  </p:clrMapOvr>
  <p:transition>
    <p:pull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文本占位符 101377"/>
          <p:cNvSpPr>
            <a:spLocks noGrp="1"/>
          </p:cNvSpPr>
          <p:nvPr>
            <p:ph type="body" sz="half" idx="1"/>
          </p:nvPr>
        </p:nvSpPr>
        <p:spPr>
          <a:xfrm>
            <a:off x="1919605" y="2276475"/>
            <a:ext cx="4358005" cy="3509645"/>
          </a:xfrm>
          <a:gradFill rotWithShape="1">
            <a:gsLst>
              <a:gs pos="0">
                <a:srgbClr val="0066FF">
                  <a:alpha val="100000"/>
                </a:srgbClr>
              </a:gs>
              <a:gs pos="100000">
                <a:schemeClr val="bg1">
                  <a:alpha val="100000"/>
                </a:schemeClr>
              </a:gs>
            </a:gsLst>
            <a:lin ang="5400000" scaled="1"/>
            <a:tileRect/>
          </a:gradFill>
          <a:ln>
            <a:solidFill>
              <a:schemeClr val="tx1"/>
            </a:solidFill>
            <a:miter/>
          </a:ln>
        </p:spPr>
        <p:txBody>
          <a:bodyPr/>
          <a:lstStyle/>
          <a:p>
            <a:pPr>
              <a:buClr>
                <a:schemeClr val="folHlink"/>
              </a:buClr>
              <a:buFont typeface="Wingdings" panose="05000000000000000000" pitchFamily="2" charset="2"/>
              <a:buNone/>
            </a:pPr>
            <a:r>
              <a:rPr lang="zh-CN" altLang="en-US" sz="2600" b="1" kern="1200" dirty="0">
                <a:solidFill>
                  <a:srgbClr val="FF0000"/>
                </a:solidFill>
                <a:latin typeface="楷体_GB2312" pitchFamily="49" charset="-122"/>
                <a:ea typeface="楷体_GB2312" pitchFamily="49" charset="-122"/>
              </a:rPr>
              <a:t>　</a:t>
            </a:r>
            <a:r>
              <a:rPr lang="en-US" altLang="zh-CN" sz="2600" b="1" kern="1200" dirty="0">
                <a:solidFill>
                  <a:srgbClr val="FF0000"/>
                </a:solidFill>
                <a:latin typeface="楷体_GB2312" pitchFamily="49" charset="-122"/>
                <a:ea typeface="楷体_GB2312" pitchFamily="49" charset="-122"/>
              </a:rPr>
              <a:t>1</a:t>
            </a:r>
            <a:r>
              <a:rPr lang="zh-CN" altLang="en-US" sz="2600" b="1" kern="1200" dirty="0">
                <a:solidFill>
                  <a:srgbClr val="FF0000"/>
                </a:solidFill>
                <a:latin typeface="楷体_GB2312" pitchFamily="49" charset="-122"/>
                <a:ea typeface="楷体_GB2312" pitchFamily="49" charset="-122"/>
              </a:rPr>
              <a:t>、</a:t>
            </a:r>
            <a:r>
              <a:rPr lang="zh-CN" altLang="en-US" sz="2600" b="1" kern="1200" dirty="0">
                <a:solidFill>
                  <a:srgbClr val="FF0000"/>
                </a:solidFill>
                <a:latin typeface="楷体_GB2312" pitchFamily="49" charset="-122"/>
                <a:ea typeface="楷体_GB2312" pitchFamily="49" charset="-122"/>
              </a:rPr>
              <a:t>品种</a:t>
            </a:r>
            <a:endParaRPr lang="zh-CN" altLang="en-US" sz="2600" b="1" kern="1200" dirty="0">
              <a:solidFill>
                <a:srgbClr val="FF0000"/>
              </a:solidFill>
              <a:latin typeface="楷体_GB2312" pitchFamily="49" charset="-122"/>
              <a:ea typeface="楷体_GB2312" pitchFamily="49" charset="-122"/>
            </a:endParaRPr>
          </a:p>
          <a:p>
            <a:pPr>
              <a:lnSpc>
                <a:spcPct val="135000"/>
              </a:lnSpc>
              <a:buClr>
                <a:schemeClr val="folHlink"/>
              </a:buClr>
              <a:buFont typeface="Wingdings" panose="05000000000000000000" pitchFamily="2" charset="2"/>
              <a:buNone/>
            </a:pPr>
            <a:r>
              <a:rPr lang="zh-CN" altLang="en-US" sz="2600" b="1" kern="1200" dirty="0">
                <a:solidFill>
                  <a:srgbClr val="FFCCCC"/>
                </a:solidFill>
                <a:latin typeface="楷体_GB2312" pitchFamily="49" charset="-122"/>
                <a:ea typeface="楷体_GB2312" pitchFamily="49" charset="-122"/>
              </a:rPr>
              <a:t>   </a:t>
            </a:r>
            <a:r>
              <a:rPr lang="zh-CN" altLang="en-US" sz="2200" b="1" kern="1200" dirty="0">
                <a:latin typeface="楷体_GB2312" pitchFamily="49" charset="-122"/>
                <a:ea typeface="楷体_GB2312" pitchFamily="49" charset="-122"/>
              </a:rPr>
              <a:t>根据工程特点、所处环境条件及施工条件，进行合理选择。</a:t>
            </a:r>
            <a:r>
              <a:rPr lang="zh-CN" altLang="en-US" sz="2600" b="1" kern="1200" dirty="0">
                <a:latin typeface="楷体_GB2312" pitchFamily="49" charset="-122"/>
                <a:ea typeface="楷体_GB2312" pitchFamily="49" charset="-122"/>
              </a:rPr>
              <a:t>　</a:t>
            </a:r>
            <a:endParaRPr lang="zh-CN" altLang="en-US" sz="2600" b="1" kern="1200" dirty="0">
              <a:latin typeface="楷体_GB2312" pitchFamily="49" charset="-122"/>
              <a:ea typeface="楷体_GB2312" pitchFamily="49" charset="-122"/>
            </a:endParaRPr>
          </a:p>
          <a:p>
            <a:pPr>
              <a:buClr>
                <a:schemeClr val="folHlink"/>
              </a:buClr>
              <a:buFont typeface="Wingdings" panose="05000000000000000000" pitchFamily="2" charset="2"/>
              <a:buNone/>
            </a:pPr>
            <a:endParaRPr lang="zh-CN" altLang="en-US" sz="2600" b="1" kern="1200" dirty="0">
              <a:latin typeface="楷体_GB2312" pitchFamily="49" charset="-122"/>
              <a:ea typeface="楷体_GB2312" pitchFamily="49" charset="-122"/>
            </a:endParaRPr>
          </a:p>
          <a:p>
            <a:pPr>
              <a:buClr>
                <a:schemeClr val="folHlink"/>
              </a:buClr>
              <a:buFont typeface="Wingdings" panose="05000000000000000000" pitchFamily="2" charset="2"/>
              <a:buNone/>
            </a:pPr>
            <a:r>
              <a:rPr lang="zh-CN" altLang="en-US" sz="2600" b="1" kern="1200" dirty="0">
                <a:solidFill>
                  <a:srgbClr val="FF0000"/>
                </a:solidFill>
                <a:latin typeface="楷体_GB2312" pitchFamily="49" charset="-122"/>
                <a:ea typeface="楷体_GB2312" pitchFamily="49" charset="-122"/>
              </a:rPr>
              <a:t>　</a:t>
            </a:r>
            <a:endParaRPr lang="zh-CN" altLang="en-US" sz="2600" b="1" kern="1200" dirty="0">
              <a:latin typeface="楷体_GB2312" pitchFamily="49" charset="-122"/>
              <a:ea typeface="楷体_GB2312" pitchFamily="49" charset="-122"/>
            </a:endParaRPr>
          </a:p>
        </p:txBody>
      </p:sp>
      <p:sp>
        <p:nvSpPr>
          <p:cNvPr id="101379" name="横卷形 101378"/>
          <p:cNvSpPr/>
          <p:nvPr/>
        </p:nvSpPr>
        <p:spPr>
          <a:xfrm>
            <a:off x="2135188" y="1125538"/>
            <a:ext cx="2376487" cy="762000"/>
          </a:xfrm>
          <a:prstGeom prst="horizontalScroll">
            <a:avLst>
              <a:gd name="adj" fmla="val 12500"/>
            </a:avLst>
          </a:prstGeom>
          <a:solidFill>
            <a:srgbClr val="FFFF00"/>
          </a:solidFill>
          <a:ln w="9525" cap="flat" cmpd="sng">
            <a:solidFill>
              <a:schemeClr val="bg2"/>
            </a:solidFill>
            <a:prstDash val="solid"/>
            <a:headEnd type="none" w="med" len="med"/>
            <a:tailEnd type="none" w="med" len="med"/>
          </a:ln>
        </p:spPr>
        <p:txBody>
          <a:bodyPr wrap="none" anchor="ctr"/>
          <a:lstStyle/>
          <a:p>
            <a:pPr lvl="0" algn="ctr"/>
            <a:r>
              <a:rPr lang="en-US" altLang="zh-CN" sz="3600" b="1" dirty="0">
                <a:latin typeface="Tahoma" panose="020B0604030504040204" pitchFamily="34" charset="0"/>
                <a:ea typeface="楷体_GB2312" pitchFamily="49" charset="-122"/>
              </a:rPr>
              <a:t>3.2.1 </a:t>
            </a:r>
            <a:r>
              <a:rPr lang="zh-CN" altLang="en-US" sz="3600" b="1" dirty="0">
                <a:latin typeface="Tahoma" panose="020B0604030504040204" pitchFamily="34" charset="0"/>
                <a:ea typeface="楷体_GB2312" pitchFamily="49" charset="-122"/>
              </a:rPr>
              <a:t>水泥</a:t>
            </a:r>
            <a:endParaRPr lang="zh-CN" altLang="en-US" sz="3600" b="1" dirty="0">
              <a:latin typeface="Tahoma" panose="020B0604030504040204" pitchFamily="34" charset="0"/>
              <a:ea typeface="楷体_GB2312" pitchFamily="49" charset="-122"/>
            </a:endParaRPr>
          </a:p>
        </p:txBody>
      </p:sp>
    </p:spTree>
  </p:cSld>
  <p:clrMapOvr>
    <a:masterClrMapping/>
  </p:clrMapOvr>
  <p:transition>
    <p:blinds dir="vert"/>
    <p:sndAc>
      <p:stSnd>
        <p:snd r:embed="rId1"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378">
                                            <p:bg/>
                                          </p:spTgt>
                                        </p:tgtEl>
                                        <p:attrNameLst>
                                          <p:attrName>style.visibility</p:attrName>
                                        </p:attrNameLst>
                                      </p:cBhvr>
                                      <p:to>
                                        <p:strVal val="visible"/>
                                      </p:to>
                                    </p:set>
                                    <p:animEffect transition="in" filter="dissolve">
                                      <p:cBhvr>
                                        <p:cTn id="7" dur="500"/>
                                        <p:tgtEl>
                                          <p:spTgt spid="101378">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1378">
                                            <p:txEl>
                                              <p:pRg st="0" end="0"/>
                                            </p:txEl>
                                          </p:spTgt>
                                        </p:tgtEl>
                                        <p:attrNameLst>
                                          <p:attrName>style.visibility</p:attrName>
                                        </p:attrNameLst>
                                      </p:cBhvr>
                                      <p:to>
                                        <p:strVal val="visible"/>
                                      </p:to>
                                    </p:set>
                                    <p:animEffect transition="in" filter="dissolve">
                                      <p:cBhvr>
                                        <p:cTn id="12" dur="500"/>
                                        <p:tgtEl>
                                          <p:spTgt spid="10137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1378">
                                            <p:txEl>
                                              <p:pRg st="1" end="1"/>
                                            </p:txEl>
                                          </p:spTgt>
                                        </p:tgtEl>
                                        <p:attrNameLst>
                                          <p:attrName>style.visibility</p:attrName>
                                        </p:attrNameLst>
                                      </p:cBhvr>
                                      <p:to>
                                        <p:strVal val="visible"/>
                                      </p:to>
                                    </p:set>
                                    <p:animEffect transition="in" filter="dissolve">
                                      <p:cBhvr>
                                        <p:cTn id="17" dur="500"/>
                                        <p:tgtEl>
                                          <p:spTgt spid="10137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9" fill="hold" nodeType="clickEffect">
                                  <p:stCondLst>
                                    <p:cond delay="0"/>
                                  </p:stCondLst>
                                  <p:childTnLst>
                                    <p:set>
                                      <p:cBhvr>
                                        <p:cTn id="21" dur="1" fill="hold">
                                          <p:stCondLst>
                                            <p:cond delay="0"/>
                                          </p:stCondLst>
                                        </p:cTn>
                                        <p:tgtEl>
                                          <p:spTgt spid="101378">
                                            <p:txEl>
                                              <p:pRg st="0" end="0"/>
                                            </p:txEl>
                                          </p:spTgt>
                                        </p:tgtEl>
                                        <p:attrNameLst>
                                          <p:attrName>style.visibility</p:attrName>
                                        </p:attrNameLst>
                                      </p:cBhvr>
                                      <p:to>
                                        <p:strVal val="visible"/>
                                      </p:to>
                                    </p:set>
                                    <p:animEffect transition="in" filter="strips(upLeft)">
                                      <p:cBhvr>
                                        <p:cTn id="22" dur="1000"/>
                                        <p:tgtEl>
                                          <p:spTgt spid="10137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animBg="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矩形 171009"/>
          <p:cNvSpPr/>
          <p:nvPr/>
        </p:nvSpPr>
        <p:spPr>
          <a:xfrm>
            <a:off x="563245" y="775335"/>
            <a:ext cx="10960735" cy="1041400"/>
          </a:xfrm>
          <a:prstGeom prst="rect">
            <a:avLst/>
          </a:prstGeom>
          <a:noFill/>
          <a:ln w="9525">
            <a:noFill/>
          </a:ln>
        </p:spPr>
        <p:txBody>
          <a:bodyPr wrap="square">
            <a:spAutoFit/>
          </a:bodyPr>
          <a:lstStyle/>
          <a:p>
            <a:pPr lvl="0">
              <a:lnSpc>
                <a:spcPct val="130000"/>
              </a:lnSpc>
              <a:spcBef>
                <a:spcPct val="20000"/>
              </a:spcBef>
              <a:buClr>
                <a:schemeClr val="hlink"/>
              </a:buClr>
              <a:buSzPct val="60000"/>
              <a:buFont typeface="Wingdings" panose="05000000000000000000" pitchFamily="2" charset="2"/>
              <a:buBlip>
                <a:blip r:embed="rId1"/>
              </a:buBlip>
            </a:pPr>
            <a:r>
              <a:rPr lang="zh-CN" altLang="en-US" sz="2400" b="1" dirty="0">
                <a:latin typeface="Arial" panose="020B0604020202020204" pitchFamily="34" charset="0"/>
                <a:ea typeface="楷体_GB2312" pitchFamily="49" charset="-122"/>
              </a:rPr>
              <a:t>      针片状颗粒易折断，且会增大骨料的空隙率和总表面积，使混凝土拌合物的和易性、强度、耐久性降低。</a:t>
            </a:r>
            <a:endParaRPr lang="zh-CN" altLang="en-US" sz="2400" b="1" dirty="0">
              <a:latin typeface="Arial" panose="020B0604020202020204" pitchFamily="34" charset="0"/>
              <a:ea typeface="楷体_GB2312" pitchFamily="49" charset="-122"/>
            </a:endParaRPr>
          </a:p>
        </p:txBody>
      </p:sp>
      <p:sp>
        <p:nvSpPr>
          <p:cNvPr id="171011" name="矩形 171010"/>
          <p:cNvSpPr/>
          <p:nvPr/>
        </p:nvSpPr>
        <p:spPr>
          <a:xfrm>
            <a:off x="2927350" y="3355975"/>
            <a:ext cx="5243830" cy="460375"/>
          </a:xfrm>
          <a:prstGeom prst="rect">
            <a:avLst/>
          </a:prstGeom>
          <a:noFill/>
          <a:ln w="9525">
            <a:noFill/>
          </a:ln>
        </p:spPr>
        <p:txBody>
          <a:bodyPr wrap="none" anchor="ctr">
            <a:spAutoFit/>
          </a:bodyPr>
          <a:lstStyle/>
          <a:p>
            <a:pPr lvl="0">
              <a:buClr>
                <a:srgbClr val="000000"/>
              </a:buClr>
            </a:pPr>
            <a:r>
              <a:rPr lang="zh-CN" altLang="en-US" sz="2400" b="1" dirty="0">
                <a:latin typeface="楷体_GB2312" pitchFamily="49" charset="-122"/>
                <a:ea typeface="楷体_GB2312" pitchFamily="49" charset="-122"/>
              </a:rPr>
              <a:t>针片状颗粒含量</a:t>
            </a:r>
            <a:r>
              <a:rPr lang="en-US" altLang="zh-CN" sz="2400" b="1">
                <a:latin typeface="楷体_GB2312" pitchFamily="49" charset="-122"/>
                <a:ea typeface="楷体_GB2312" pitchFamily="49" charset="-122"/>
              </a:rPr>
              <a:t>(GB/T 14685—2001) </a:t>
            </a:r>
            <a:endParaRPr lang="en-US" altLang="zh-CN" sz="2400" b="1">
              <a:latin typeface="楷体_GB2312" pitchFamily="49" charset="-122"/>
              <a:ea typeface="楷体_GB2312" pitchFamily="49" charset="-122"/>
            </a:endParaRPr>
          </a:p>
        </p:txBody>
      </p:sp>
      <p:graphicFrame>
        <p:nvGraphicFramePr>
          <p:cNvPr id="171033" name="表格 171032"/>
          <p:cNvGraphicFramePr/>
          <p:nvPr/>
        </p:nvGraphicFramePr>
        <p:xfrm>
          <a:off x="1774825" y="3933825"/>
          <a:ext cx="8279130" cy="1801495"/>
        </p:xfrm>
        <a:graphic>
          <a:graphicData uri="http://schemas.openxmlformats.org/drawingml/2006/table">
            <a:tbl>
              <a:tblPr/>
              <a:tblGrid>
                <a:gridCol w="4535805"/>
                <a:gridCol w="1297305"/>
                <a:gridCol w="1223645"/>
                <a:gridCol w="1222375"/>
              </a:tblGrid>
              <a:tr h="494030">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b="1" dirty="0">
                          <a:latin typeface="楷体_GB2312" pitchFamily="49" charset="-122"/>
                          <a:ea typeface="楷体_GB2312" pitchFamily="49" charset="-122"/>
                        </a:rPr>
                        <a:t>项目 </a:t>
                      </a:r>
                      <a:endParaRPr lang="zh-CN" altLang="en-US" sz="2200" b="1" dirty="0">
                        <a:latin typeface="楷体_GB2312" pitchFamily="49" charset="-122"/>
                        <a:ea typeface="楷体_GB2312"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gridSpan="3">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zh-CN" altLang="en-US" sz="2200" b="1" dirty="0">
                          <a:latin typeface="楷体_GB2312" pitchFamily="49" charset="-122"/>
                          <a:ea typeface="楷体_GB2312" pitchFamily="49" charset="-122"/>
                        </a:rPr>
                        <a:t>指标</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hMerge="1">
                  <a:tcP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c hMerge="1">
                  <a:tcPr>
                    <a:lnR w="28575" cap="flat" cmpd="sng">
                      <a:solidFill>
                        <a:schemeClr val="tx1"/>
                      </a:solidFill>
                      <a:prstDash val="solid"/>
                      <a:miter/>
                      <a:headEnd type="none" w="med" len="med"/>
                      <a:tailEnd type="none" w="med" len="med"/>
                    </a:lnR>
                    <a:lnT w="28575"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tcPr>
                </a:tc>
              </a:tr>
              <a:tr h="494665">
                <a:tc vMerge="1">
                  <a:tcP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B w="12700" cap="flat" cmpd="sng">
                      <a:solidFill>
                        <a:schemeClr val="tx1"/>
                      </a:solidFill>
                      <a:prstDash val="solid"/>
                      <a:miter/>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Ⅰ</a:t>
                      </a:r>
                      <a:r>
                        <a:rPr lang="zh-CN" altLang="en-US" sz="2200" b="1" dirty="0">
                          <a:latin typeface="楷体_GB2312" pitchFamily="49" charset="-122"/>
                          <a:ea typeface="楷体_GB2312" pitchFamily="49" charset="-122"/>
                        </a:rPr>
                        <a:t>类</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Ⅱ</a:t>
                      </a:r>
                      <a:r>
                        <a:rPr lang="zh-CN" altLang="en-US" sz="2200" b="1" dirty="0">
                          <a:latin typeface="楷体_GB2312" pitchFamily="49" charset="-122"/>
                          <a:ea typeface="楷体_GB2312" pitchFamily="49" charset="-122"/>
                        </a:rPr>
                        <a:t>类</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Ⅲ</a:t>
                      </a:r>
                      <a:r>
                        <a:rPr lang="zh-CN" altLang="en-US" sz="2200" b="1" dirty="0">
                          <a:latin typeface="楷体_GB2312" pitchFamily="49" charset="-122"/>
                          <a:ea typeface="楷体_GB2312" pitchFamily="49" charset="-122"/>
                        </a:rPr>
                        <a:t>类 </a:t>
                      </a:r>
                      <a:endParaRPr lang="zh-CN" altLang="en-US" sz="2200" b="1" dirty="0">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12700" cap="flat" cmpd="sng">
                      <a:solidFill>
                        <a:schemeClr val="tx1"/>
                      </a:solidFill>
                      <a:prstDash val="solid"/>
                      <a:miter/>
                      <a:headEnd type="none" w="med" len="med"/>
                      <a:tailEnd type="none" w="med" len="med"/>
                    </a:lnB>
                    <a:lnTlToBr>
                      <a:noFill/>
                    </a:lnTlToBr>
                    <a:lnBlToTr>
                      <a:noFill/>
                    </a:lnBlToTr>
                    <a:noFill/>
                  </a:tcPr>
                </a:tc>
              </a:tr>
              <a:tr h="81280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nSpc>
                          <a:spcPct val="120000"/>
                        </a:lnSpc>
                        <a:buNone/>
                      </a:pPr>
                      <a:r>
                        <a:rPr lang="zh-CN" altLang="en-US" sz="2200" b="1" dirty="0">
                          <a:latin typeface="楷体_GB2312" pitchFamily="49" charset="-122"/>
                          <a:ea typeface="楷体_GB2312" pitchFamily="49" charset="-122"/>
                        </a:rPr>
                        <a:t>针、片状颗粒</a:t>
                      </a:r>
                      <a:r>
                        <a:rPr lang="en-US" altLang="zh-CN" sz="2200" b="1">
                          <a:latin typeface="楷体_GB2312" pitchFamily="49" charset="-122"/>
                          <a:ea typeface="楷体_GB2312" pitchFamily="49" charset="-122"/>
                        </a:rPr>
                        <a:t>(</a:t>
                      </a:r>
                      <a:r>
                        <a:rPr lang="zh-CN" altLang="en-US" sz="2200" b="1" dirty="0">
                          <a:latin typeface="楷体_GB2312" pitchFamily="49" charset="-122"/>
                          <a:ea typeface="楷体_GB2312" pitchFamily="49" charset="-122"/>
                        </a:rPr>
                        <a:t>按质量</a:t>
                      </a:r>
                      <a:r>
                        <a:rPr lang="en-US" altLang="zh-CN" sz="2200" b="1">
                          <a:latin typeface="楷体_GB2312" pitchFamily="49" charset="-122"/>
                          <a:ea typeface="楷体_GB2312" pitchFamily="49" charset="-122"/>
                        </a:rPr>
                        <a:t>)(%</a:t>
                      </a:r>
                      <a:r>
                        <a:rPr lang="zh-CN" altLang="en-US" sz="2200" b="1" dirty="0">
                          <a:latin typeface="楷体_GB2312" pitchFamily="49" charset="-122"/>
                          <a:ea typeface="楷体_GB2312" pitchFamily="49" charset="-122"/>
                        </a:rPr>
                        <a:t>，小于</a:t>
                      </a:r>
                      <a:r>
                        <a:rPr lang="en-US" altLang="zh-CN" sz="2200" b="1">
                          <a:latin typeface="楷体_GB2312" pitchFamily="49" charset="-122"/>
                          <a:ea typeface="楷体_GB2312" pitchFamily="49" charset="-122"/>
                        </a:rPr>
                        <a:t>) </a:t>
                      </a:r>
                      <a:endParaRPr lang="en-US" altLang="zh-CN" sz="2200" b="1">
                        <a:latin typeface="楷体_GB2312" pitchFamily="49" charset="-122"/>
                        <a:ea typeface="楷体_GB2312" pitchFamily="49" charset="-122"/>
                      </a:endParaRPr>
                    </a:p>
                  </a:txBody>
                  <a:tcPr anchor="ctr">
                    <a:lnL w="28575"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5</a:t>
                      </a:r>
                      <a:endParaRPr lang="en-US" altLang="zh-CN" sz="2200" b="1">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15</a:t>
                      </a:r>
                      <a:endParaRPr lang="en-US" altLang="zh-CN" sz="2200" b="1">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12700"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gn="ctr">
                        <a:lnSpc>
                          <a:spcPct val="120000"/>
                        </a:lnSpc>
                        <a:buNone/>
                      </a:pPr>
                      <a:r>
                        <a:rPr lang="en-US" altLang="zh-CN" sz="2200" b="1">
                          <a:latin typeface="楷体_GB2312" pitchFamily="49" charset="-122"/>
                          <a:ea typeface="楷体_GB2312" pitchFamily="49" charset="-122"/>
                        </a:rPr>
                        <a:t>25</a:t>
                      </a:r>
                      <a:endParaRPr lang="en-US" altLang="zh-CN" sz="2200" b="1">
                        <a:latin typeface="楷体_GB2312" pitchFamily="49" charset="-122"/>
                        <a:ea typeface="楷体_GB2312" pitchFamily="49" charset="-122"/>
                      </a:endParaRPr>
                    </a:p>
                  </a:txBody>
                  <a:tcPr anchor="ctr">
                    <a:lnL w="12700" cap="flat" cmpd="sng">
                      <a:solidFill>
                        <a:schemeClr val="tx1"/>
                      </a:solidFill>
                      <a:prstDash val="solid"/>
                      <a:miter/>
                      <a:headEnd type="none" w="med" len="med"/>
                      <a:tailEnd type="none" w="med" len="med"/>
                    </a:lnL>
                    <a:lnR w="28575" cap="flat" cmpd="sng">
                      <a:solidFill>
                        <a:schemeClr val="tx1"/>
                      </a:solidFill>
                      <a:prstDash val="solid"/>
                      <a:miter/>
                      <a:headEnd type="none" w="med" len="med"/>
                      <a:tailEnd type="none" w="med" len="med"/>
                    </a:lnR>
                    <a:lnT w="12700" cap="flat" cmpd="sng">
                      <a:solidFill>
                        <a:schemeClr val="tx1"/>
                      </a:solidFill>
                      <a:prstDash val="solid"/>
                      <a:miter/>
                      <a:headEnd type="none" w="med" len="med"/>
                      <a:tailEnd type="none" w="med" len="med"/>
                    </a:lnT>
                    <a:lnB w="28575" cap="flat" cmpd="sng">
                      <a:solidFill>
                        <a:schemeClr val="tx1"/>
                      </a:solidFill>
                      <a:prstDash val="solid"/>
                      <a:miter/>
                      <a:headEnd type="none" w="med" len="med"/>
                      <a:tailEnd type="none" w="med" len="med"/>
                    </a:lnB>
                    <a:lnTlToBr>
                      <a:noFill/>
                    </a:lnTlToBr>
                    <a:lnBlToTr>
                      <a:noFill/>
                    </a:lnBlToTr>
                    <a:noFill/>
                  </a:tcPr>
                </a:tc>
              </a:tr>
            </a:tbl>
          </a:graphicData>
        </a:graphic>
      </p:graphicFrame>
    </p:spTree>
  </p:cSld>
  <p:clrMapOvr>
    <a:masterClrMapping/>
  </p:clrMapOvr>
  <p:transition>
    <p:pull dir="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034" name="图片 172033" descr="1013656565_1_big">
            <a:hlinkClick r:id="rId1"/>
          </p:cNvPr>
          <p:cNvPicPr>
            <a:picLocks noChangeAspect="1"/>
          </p:cNvPicPr>
          <p:nvPr/>
        </p:nvPicPr>
        <p:blipFill>
          <a:blip r:embed="rId2"/>
          <a:srcRect l="14758" r="17644" b="7353"/>
          <a:stretch>
            <a:fillRect/>
          </a:stretch>
        </p:blipFill>
        <p:spPr>
          <a:xfrm>
            <a:off x="7535863" y="1916113"/>
            <a:ext cx="2305050" cy="1800225"/>
          </a:xfrm>
          <a:prstGeom prst="rect">
            <a:avLst/>
          </a:prstGeom>
          <a:noFill/>
          <a:ln w="9525">
            <a:noFill/>
          </a:ln>
        </p:spPr>
      </p:pic>
      <p:pic>
        <p:nvPicPr>
          <p:cNvPr id="172035" name="图片 172034" descr="u=3083119589,27779183&amp;gp=0">
            <a:hlinkClick r:id="rId3"/>
          </p:cNvPr>
          <p:cNvPicPr>
            <a:picLocks noChangeAspect="1"/>
          </p:cNvPicPr>
          <p:nvPr/>
        </p:nvPicPr>
        <p:blipFill>
          <a:blip r:embed="rId4"/>
          <a:stretch>
            <a:fillRect/>
          </a:stretch>
        </p:blipFill>
        <p:spPr>
          <a:xfrm>
            <a:off x="5735638" y="3789363"/>
            <a:ext cx="2179637" cy="1635125"/>
          </a:xfrm>
          <a:prstGeom prst="rect">
            <a:avLst/>
          </a:prstGeom>
          <a:noFill/>
          <a:ln w="9525">
            <a:noFill/>
          </a:ln>
        </p:spPr>
      </p:pic>
      <p:sp>
        <p:nvSpPr>
          <p:cNvPr id="172036" name="矩形 172035"/>
          <p:cNvSpPr/>
          <p:nvPr/>
        </p:nvSpPr>
        <p:spPr>
          <a:xfrm>
            <a:off x="1234758" y="1046163"/>
            <a:ext cx="5040312"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b="1" dirty="0">
                <a:latin typeface="楷体_GB2312" pitchFamily="49" charset="-122"/>
                <a:ea typeface="楷体_GB2312" pitchFamily="49" charset="-122"/>
              </a:rPr>
              <a:t>（</a:t>
            </a:r>
            <a:r>
              <a:rPr lang="en-US" altLang="zh-CN" b="1">
                <a:latin typeface="楷体_GB2312" pitchFamily="49" charset="-122"/>
                <a:ea typeface="楷体_GB2312" pitchFamily="49" charset="-122"/>
              </a:rPr>
              <a:t>2</a:t>
            </a:r>
            <a:r>
              <a:rPr lang="zh-CN" altLang="en-US" b="1" dirty="0">
                <a:latin typeface="楷体_GB2312" pitchFamily="49" charset="-122"/>
                <a:ea typeface="楷体_GB2312" pitchFamily="49" charset="-122"/>
              </a:rPr>
              <a:t>）表面特征</a:t>
            </a:r>
            <a:endParaRPr lang="zh-CN" altLang="en-US" b="1" dirty="0">
              <a:latin typeface="楷体_GB2312" pitchFamily="49" charset="-122"/>
              <a:ea typeface="楷体_GB2312" pitchFamily="49" charset="-122"/>
            </a:endParaRPr>
          </a:p>
        </p:txBody>
      </p:sp>
      <p:sp>
        <p:nvSpPr>
          <p:cNvPr id="172037" name="矩形 172036"/>
          <p:cNvSpPr/>
          <p:nvPr/>
        </p:nvSpPr>
        <p:spPr>
          <a:xfrm>
            <a:off x="965200" y="2141855"/>
            <a:ext cx="4770755" cy="409575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nSpc>
                <a:spcPct val="125000"/>
              </a:lnSpc>
              <a:buNone/>
            </a:pPr>
            <a:r>
              <a:rPr lang="zh-CN" altLang="en-US" sz="2800" b="1" dirty="0">
                <a:solidFill>
                  <a:srgbClr val="FF3300"/>
                </a:solidFill>
                <a:latin typeface="楷体_GB2312" pitchFamily="49" charset="-122"/>
                <a:ea typeface="楷体_GB2312" pitchFamily="49" charset="-122"/>
              </a:rPr>
              <a:t>碎石</a:t>
            </a:r>
            <a:r>
              <a:rPr lang="zh-CN" altLang="en-US" sz="2800" b="1" dirty="0">
                <a:latin typeface="楷体_GB2312" pitchFamily="49" charset="-122"/>
                <a:ea typeface="楷体_GB2312" pitchFamily="49" charset="-122"/>
              </a:rPr>
              <a:t>表面粗糙且多棱角，与水泥浆粘结力强；</a:t>
            </a:r>
            <a:r>
              <a:rPr lang="zh-CN" altLang="en-US" sz="2800" b="1" dirty="0">
                <a:solidFill>
                  <a:srgbClr val="FF3300"/>
                </a:solidFill>
                <a:latin typeface="楷体_GB2312" pitchFamily="49" charset="-122"/>
                <a:ea typeface="楷体_GB2312" pitchFamily="49" charset="-122"/>
              </a:rPr>
              <a:t>卵石</a:t>
            </a:r>
            <a:r>
              <a:rPr lang="zh-CN" altLang="en-US" sz="2800" b="1" dirty="0">
                <a:latin typeface="楷体_GB2312" pitchFamily="49" charset="-122"/>
                <a:ea typeface="楷体_GB2312" pitchFamily="49" charset="-122"/>
              </a:rPr>
              <a:t>表面光滑少棱角，与水泥浆粘结能力差。</a:t>
            </a:r>
            <a:endParaRPr lang="zh-CN" altLang="en-US" sz="2800" b="1" dirty="0">
              <a:latin typeface="楷体_GB2312" pitchFamily="49" charset="-122"/>
              <a:ea typeface="楷体_GB2312" pitchFamily="49" charset="-122"/>
            </a:endParaRPr>
          </a:p>
        </p:txBody>
      </p:sp>
    </p:spTree>
  </p:cSld>
  <p:clrMapOvr>
    <a:masterClrMapping/>
  </p:clrMapOvr>
  <p:transition>
    <p:pull dir="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文本占位符 173057"/>
          <p:cNvSpPr>
            <a:spLocks noGrp="1"/>
          </p:cNvSpPr>
          <p:nvPr>
            <p:ph type="body" idx="1"/>
          </p:nvPr>
        </p:nvSpPr>
        <p:spPr>
          <a:xfrm>
            <a:off x="1120458" y="302578"/>
            <a:ext cx="8007350" cy="576262"/>
          </a:xfrm>
        </p:spPr>
        <p:txBody>
          <a:bodyPr/>
          <a:lstStyle/>
          <a:p>
            <a:pPr>
              <a:lnSpc>
                <a:spcPct val="110000"/>
              </a:lnSpc>
              <a:buClr>
                <a:srgbClr val="FF3300"/>
              </a:buClr>
              <a:buFont typeface="Wingdings" panose="05000000000000000000" pitchFamily="2" charset="2"/>
              <a:buNone/>
            </a:pPr>
            <a:r>
              <a:rPr lang="en-US" altLang="zh-CN" sz="3600" b="1">
                <a:latin typeface="楷体_GB2312" pitchFamily="49" charset="-122"/>
                <a:ea typeface="楷体_GB2312" pitchFamily="49" charset="-122"/>
              </a:rPr>
              <a:t>4</a:t>
            </a:r>
            <a:r>
              <a:rPr lang="zh-CN" altLang="en-US" sz="3600" b="1">
                <a:latin typeface="楷体_GB2312" pitchFamily="49" charset="-122"/>
                <a:ea typeface="楷体_GB2312" pitchFamily="49" charset="-122"/>
              </a:rPr>
              <a:t>、</a:t>
            </a:r>
            <a:r>
              <a:rPr lang="zh-CN" altLang="en-US" sz="3600" b="1" dirty="0">
                <a:latin typeface="楷体_GB2312" pitchFamily="49" charset="-122"/>
                <a:ea typeface="楷体_GB2312" pitchFamily="49" charset="-122"/>
              </a:rPr>
              <a:t>粗骨料的最大粒径与颗粒级配</a:t>
            </a:r>
            <a:endParaRPr lang="zh-CN" altLang="en-US" sz="3600" b="1">
              <a:latin typeface="楷体_GB2312" pitchFamily="49" charset="-122"/>
              <a:ea typeface="楷体_GB2312" pitchFamily="49" charset="-122"/>
            </a:endParaRPr>
          </a:p>
          <a:p>
            <a:pPr>
              <a:lnSpc>
                <a:spcPct val="110000"/>
              </a:lnSpc>
              <a:buClr>
                <a:srgbClr val="FF3300"/>
              </a:buClr>
              <a:buFont typeface="Wingdings" panose="05000000000000000000" pitchFamily="2" charset="2"/>
              <a:buNone/>
            </a:pPr>
            <a:r>
              <a:rPr lang="zh-CN" altLang="en-US" sz="3600" b="1">
                <a:latin typeface="楷体_GB2312" pitchFamily="49" charset="-122"/>
                <a:ea typeface="楷体_GB2312" pitchFamily="49" charset="-122"/>
              </a:rPr>
              <a:t>    </a:t>
            </a:r>
            <a:endParaRPr lang="zh-CN" altLang="en-US" sz="3600" dirty="0">
              <a:latin typeface="隶书" panose="02010509060101010101" pitchFamily="49" charset="-122"/>
              <a:ea typeface="隶书" panose="02010509060101010101" pitchFamily="49" charset="-122"/>
            </a:endParaRPr>
          </a:p>
        </p:txBody>
      </p:sp>
      <p:pic>
        <p:nvPicPr>
          <p:cNvPr id="173059" name="图片 173058" descr="01_15_B">
            <a:hlinkClick r:id="rId1" action="ppaction://hlinksldjump"/>
          </p:cNvPr>
          <p:cNvPicPr>
            <a:picLocks noChangeAspect="1"/>
          </p:cNvPicPr>
          <p:nvPr/>
        </p:nvPicPr>
        <p:blipFill>
          <a:blip r:embed="rId2"/>
          <a:stretch>
            <a:fillRect/>
          </a:stretch>
        </p:blipFill>
        <p:spPr>
          <a:xfrm>
            <a:off x="9767888" y="6381750"/>
            <a:ext cx="695325" cy="276225"/>
          </a:xfrm>
          <a:prstGeom prst="rect">
            <a:avLst/>
          </a:prstGeom>
          <a:noFill/>
          <a:ln w="9525">
            <a:noFill/>
          </a:ln>
        </p:spPr>
      </p:pic>
      <p:sp>
        <p:nvSpPr>
          <p:cNvPr id="173060" name="矩形 173059"/>
          <p:cNvSpPr/>
          <p:nvPr/>
        </p:nvSpPr>
        <p:spPr>
          <a:xfrm>
            <a:off x="828040" y="2133600"/>
            <a:ext cx="10859770" cy="4551045"/>
          </a:xfrm>
          <a:prstGeom prst="rect">
            <a:avLst/>
          </a:prstGeom>
          <a:noFill/>
          <a:ln w="9525">
            <a:noFill/>
          </a:ln>
        </p:spPr>
        <p:txBody>
          <a:bodyPr wrap="square">
            <a:spAutoFit/>
          </a:bodyPr>
          <a:lstStyle/>
          <a:p>
            <a:pPr marL="898525" lvl="1" indent="0" defTabSz="0">
              <a:lnSpc>
                <a:spcPct val="120000"/>
              </a:lnSpc>
              <a:buClr>
                <a:srgbClr val="FF3300"/>
              </a:buClr>
              <a:buFont typeface="Wingdings" panose="05000000000000000000" pitchFamily="2" charset="2"/>
              <a:buChar char="Ø"/>
              <a:tabLst>
                <a:tab pos="719455" algn="l"/>
              </a:tabLst>
            </a:pPr>
            <a:r>
              <a:rPr lang="zh-CN" altLang="en-US" sz="3200" b="1" dirty="0">
                <a:latin typeface="Arial" panose="020B0604020202020204" pitchFamily="34" charset="0"/>
                <a:ea typeface="楷体_GB2312" pitchFamily="49" charset="-122"/>
              </a:rPr>
              <a:t>为减少空隙率，改善混凝土拌合物和易性及提高混凝土的强度，粗骨料也要求有良好的颗粒级配。</a:t>
            </a:r>
            <a:endParaRPr lang="zh-CN" altLang="en-US" sz="3200" b="1" dirty="0">
              <a:latin typeface="Arial" panose="020B0604020202020204" pitchFamily="34" charset="0"/>
              <a:ea typeface="楷体_GB2312" pitchFamily="49" charset="-122"/>
            </a:endParaRPr>
          </a:p>
          <a:p>
            <a:pPr marL="898525" lvl="1" indent="0" defTabSz="0">
              <a:lnSpc>
                <a:spcPct val="120000"/>
              </a:lnSpc>
              <a:buClr>
                <a:srgbClr val="FF3300"/>
              </a:buClr>
              <a:buFont typeface="Wingdings" panose="05000000000000000000" pitchFamily="2" charset="2"/>
              <a:buChar char="Ø"/>
              <a:tabLst>
                <a:tab pos="719455" algn="l"/>
              </a:tabLst>
            </a:pPr>
            <a:r>
              <a:rPr lang="zh-CN" altLang="en-US" sz="3200" b="1" dirty="0">
                <a:latin typeface="Arial" panose="020B0604020202020204" pitchFamily="34" charset="0"/>
                <a:ea typeface="楷体_GB2312" pitchFamily="49" charset="-122"/>
              </a:rPr>
              <a:t>粗骨料的颗粒级配有连续粒级与单粒级两种。</a:t>
            </a:r>
            <a:endParaRPr lang="zh-CN" altLang="en-US" sz="3200" b="1" dirty="0">
              <a:latin typeface="Arial" panose="020B0604020202020204" pitchFamily="34" charset="0"/>
              <a:ea typeface="楷体_GB2312" pitchFamily="49" charset="-122"/>
            </a:endParaRPr>
          </a:p>
          <a:p>
            <a:pPr marL="898525" lvl="1" indent="0" defTabSz="0">
              <a:lnSpc>
                <a:spcPct val="120000"/>
              </a:lnSpc>
              <a:buClr>
                <a:srgbClr val="FF3300"/>
              </a:buClr>
              <a:buFont typeface="Wingdings" panose="05000000000000000000" pitchFamily="2" charset="2"/>
              <a:buNone/>
              <a:tabLst>
                <a:tab pos="719455" algn="l"/>
              </a:tabLst>
            </a:pPr>
            <a:r>
              <a:rPr lang="zh-CN" altLang="en-US" sz="3200" b="1" dirty="0">
                <a:latin typeface="Arial" panose="020B0604020202020204" pitchFamily="34" charset="0"/>
                <a:ea typeface="楷体_GB2312" pitchFamily="49" charset="-122"/>
              </a:rPr>
              <a:t>　　</a:t>
            </a:r>
            <a:r>
              <a:rPr lang="zh-CN" altLang="en-US" sz="3200" b="1" dirty="0">
                <a:solidFill>
                  <a:srgbClr val="FF3300"/>
                </a:solidFill>
                <a:latin typeface="Arial" panose="020B0604020202020204" pitchFamily="34" charset="0"/>
                <a:ea typeface="楷体_GB2312" pitchFamily="49" charset="-122"/>
              </a:rPr>
              <a:t>连续级配</a:t>
            </a:r>
            <a:r>
              <a:rPr lang="zh-CN" altLang="en-US" sz="3200" b="1" dirty="0">
                <a:latin typeface="Arial" panose="020B0604020202020204" pitchFamily="34" charset="0"/>
                <a:ea typeface="楷体_GB2312" pitchFamily="49" charset="-122"/>
              </a:rPr>
              <a:t>是石子由小到大连续分级，且相邻粒径比值小于</a:t>
            </a:r>
            <a:r>
              <a:rPr lang="en-US" altLang="zh-CN" sz="3200" b="1">
                <a:latin typeface="Arial" panose="020B0604020202020204" pitchFamily="34" charset="0"/>
                <a:ea typeface="楷体_GB2312" pitchFamily="49" charset="-122"/>
              </a:rPr>
              <a:t>2</a:t>
            </a:r>
            <a:r>
              <a:rPr lang="zh-CN" altLang="en-US" sz="3200" b="1" dirty="0">
                <a:latin typeface="Arial" panose="020B0604020202020204" pitchFamily="34" charset="0"/>
                <a:ea typeface="楷体_GB2312" pitchFamily="49" charset="-122"/>
              </a:rPr>
              <a:t>；</a:t>
            </a:r>
            <a:endParaRPr lang="zh-CN" altLang="en-US" sz="3200" b="1" dirty="0">
              <a:latin typeface="Arial" panose="020B0604020202020204" pitchFamily="34" charset="0"/>
              <a:ea typeface="楷体_GB2312" pitchFamily="49" charset="-122"/>
            </a:endParaRPr>
          </a:p>
          <a:p>
            <a:pPr marL="898525" lvl="1" indent="0" defTabSz="0">
              <a:lnSpc>
                <a:spcPct val="120000"/>
              </a:lnSpc>
              <a:buClr>
                <a:srgbClr val="FF3300"/>
              </a:buClr>
              <a:buFont typeface="Wingdings" panose="05000000000000000000" pitchFamily="2" charset="2"/>
              <a:buNone/>
              <a:tabLst>
                <a:tab pos="719455" algn="l"/>
              </a:tabLst>
            </a:pPr>
            <a:r>
              <a:rPr lang="zh-CN" altLang="en-US" sz="3200" b="1" dirty="0">
                <a:latin typeface="Arial" panose="020B0604020202020204" pitchFamily="34" charset="0"/>
                <a:ea typeface="楷体_GB2312" pitchFamily="49" charset="-122"/>
              </a:rPr>
              <a:t>　　</a:t>
            </a:r>
            <a:r>
              <a:rPr lang="zh-CN" altLang="en-US" sz="3200" b="1" dirty="0">
                <a:solidFill>
                  <a:srgbClr val="FF3300"/>
                </a:solidFill>
                <a:latin typeface="Arial" panose="020B0604020202020204" pitchFamily="34" charset="0"/>
                <a:ea typeface="楷体_GB2312" pitchFamily="49" charset="-122"/>
              </a:rPr>
              <a:t>单粒级</a:t>
            </a:r>
            <a:r>
              <a:rPr lang="zh-CN" altLang="en-US" sz="3200" b="1" dirty="0">
                <a:latin typeface="Arial" panose="020B0604020202020204" pitchFamily="34" charset="0"/>
                <a:ea typeface="楷体_GB2312" pitchFamily="49" charset="-122"/>
              </a:rPr>
              <a:t>是从</a:t>
            </a:r>
            <a:r>
              <a:rPr lang="en-US" altLang="zh-CN" sz="3200" b="1">
                <a:latin typeface="Arial" panose="020B0604020202020204" pitchFamily="34" charset="0"/>
                <a:ea typeface="楷体_GB2312" pitchFamily="49" charset="-122"/>
              </a:rPr>
              <a:t>1/2</a:t>
            </a:r>
            <a:r>
              <a:rPr lang="zh-CN" altLang="en-US" sz="3200" b="1" dirty="0">
                <a:latin typeface="Arial" panose="020B0604020202020204" pitchFamily="34" charset="0"/>
                <a:ea typeface="楷体_GB2312" pitchFamily="49" charset="-122"/>
              </a:rPr>
              <a:t>最大粒径到最大粒径，粒径大小差别小，一般不单独使用</a:t>
            </a:r>
            <a:r>
              <a:rPr lang="zh-CN" altLang="en-US" sz="2000" b="1" dirty="0">
                <a:latin typeface="Arial" panose="020B0604020202020204" pitchFamily="34" charset="0"/>
                <a:ea typeface="楷体_GB2312" pitchFamily="49" charset="-122"/>
              </a:rPr>
              <a:t>。</a:t>
            </a:r>
            <a:endParaRPr lang="zh-CN" altLang="en-US" sz="2000" b="1" dirty="0">
              <a:latin typeface="Arial" panose="020B0604020202020204" pitchFamily="34" charset="0"/>
              <a:ea typeface="楷体_GB2312" pitchFamily="49" charset="-122"/>
            </a:endParaRPr>
          </a:p>
          <a:p>
            <a:pPr marL="898525" lvl="1" indent="0" defTabSz="0">
              <a:lnSpc>
                <a:spcPct val="120000"/>
              </a:lnSpc>
              <a:buClr>
                <a:srgbClr val="FF3300"/>
              </a:buClr>
              <a:buFont typeface="Wingdings" panose="05000000000000000000" pitchFamily="2" charset="2"/>
              <a:buNone/>
              <a:tabLst>
                <a:tab pos="719455" algn="l"/>
              </a:tabLst>
            </a:pPr>
            <a:r>
              <a:rPr lang="zh-CN" altLang="en-US" sz="2000" b="1" dirty="0">
                <a:latin typeface="Arial" panose="020B0604020202020204" pitchFamily="34" charset="0"/>
                <a:ea typeface="楷体_GB2312" pitchFamily="49" charset="-122"/>
              </a:rPr>
              <a:t>　　</a:t>
            </a:r>
            <a:endParaRPr lang="zh-CN" altLang="en-US" sz="2000" b="1" dirty="0">
              <a:latin typeface="Arial" panose="020B0604020202020204" pitchFamily="34" charset="0"/>
              <a:ea typeface="楷体_GB2312" pitchFamily="49" charset="-122"/>
            </a:endParaRPr>
          </a:p>
        </p:txBody>
      </p:sp>
      <p:sp>
        <p:nvSpPr>
          <p:cNvPr id="173061" name="矩形 173060"/>
          <p:cNvSpPr/>
          <p:nvPr/>
        </p:nvSpPr>
        <p:spPr>
          <a:xfrm>
            <a:off x="1631950" y="1217930"/>
            <a:ext cx="3377565" cy="57658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lvl="0">
              <a:lnSpc>
                <a:spcPct val="110000"/>
              </a:lnSpc>
              <a:buClr>
                <a:srgbClr val="FF3300"/>
              </a:buClr>
              <a:buFont typeface="Wingdings" panose="05000000000000000000" pitchFamily="2" charset="2"/>
              <a:buNone/>
            </a:pPr>
            <a:r>
              <a:rPr lang="zh-CN" altLang="en-US" sz="3200" b="1" dirty="0">
                <a:latin typeface="楷体_GB2312" pitchFamily="49" charset="-122"/>
                <a:ea typeface="楷体_GB2312" pitchFamily="49" charset="-122"/>
              </a:rPr>
              <a:t>（</a:t>
            </a:r>
            <a:r>
              <a:rPr lang="en-US" altLang="zh-CN" sz="3200" b="1">
                <a:latin typeface="楷体_GB2312" pitchFamily="49" charset="-122"/>
                <a:ea typeface="楷体_GB2312" pitchFamily="49" charset="-122"/>
              </a:rPr>
              <a:t>1</a:t>
            </a:r>
            <a:r>
              <a:rPr lang="zh-CN" altLang="en-US" sz="3200" b="1" dirty="0">
                <a:latin typeface="楷体_GB2312" pitchFamily="49" charset="-122"/>
                <a:ea typeface="楷体_GB2312" pitchFamily="49" charset="-122"/>
              </a:rPr>
              <a:t>）颗粒级配</a:t>
            </a:r>
            <a:endParaRPr lang="zh-CN" altLang="en-US" sz="3200" b="1">
              <a:latin typeface="楷体_GB2312" pitchFamily="49" charset="-122"/>
              <a:ea typeface="楷体_GB2312" pitchFamily="49" charset="-122"/>
            </a:endParaRPr>
          </a:p>
          <a:p>
            <a:pPr lvl="0">
              <a:lnSpc>
                <a:spcPct val="110000"/>
              </a:lnSpc>
              <a:buClr>
                <a:srgbClr val="FF3300"/>
              </a:buClr>
              <a:buFont typeface="Wingdings" panose="05000000000000000000" pitchFamily="2" charset="2"/>
              <a:buNone/>
            </a:pPr>
            <a:r>
              <a:rPr lang="zh-CN" altLang="en-US" sz="2600" b="1">
                <a:latin typeface="楷体_GB2312" pitchFamily="49" charset="-122"/>
                <a:ea typeface="楷体_GB2312" pitchFamily="49" charset="-122"/>
              </a:rPr>
              <a:t>    </a:t>
            </a:r>
            <a:endParaRPr lang="zh-CN" altLang="en-US" dirty="0">
              <a:latin typeface="隶书" panose="02010509060101010101" pitchFamily="49" charset="-122"/>
              <a:ea typeface="隶书" panose="02010509060101010101" pitchFamily="49" charset="-122"/>
            </a:endParaRPr>
          </a:p>
        </p:txBody>
      </p:sp>
    </p:spTree>
  </p:cSld>
  <p:clrMapOvr>
    <a:masterClrMapping/>
  </p:clrMapOvr>
  <p:transition>
    <p:blinds dir="vert"/>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3058">
                                            <p:txEl>
                                              <p:pRg st="0" end="0"/>
                                            </p:txEl>
                                          </p:spTgt>
                                        </p:tgtEl>
                                        <p:attrNameLst>
                                          <p:attrName>style.visibility</p:attrName>
                                        </p:attrNameLst>
                                      </p:cBhvr>
                                      <p:to>
                                        <p:strVal val="visible"/>
                                      </p:to>
                                    </p:set>
                                    <p:anim calcmode="lin" valueType="num">
                                      <p:cBhvr additive="base">
                                        <p:cTn id="7" dur="500" fill="hold"/>
                                        <p:tgtEl>
                                          <p:spTgt spid="1730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3058">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3058">
                                            <p:txEl>
                                              <p:pRg st="1" end="1"/>
                                            </p:txEl>
                                          </p:spTgt>
                                        </p:tgtEl>
                                        <p:attrNameLst>
                                          <p:attrName>style.visibility</p:attrName>
                                        </p:attrNameLst>
                                      </p:cBhvr>
                                      <p:to>
                                        <p:strVal val="visible"/>
                                      </p:to>
                                    </p:set>
                                    <p:anim calcmode="lin" valueType="num">
                                      <p:cBhvr additive="base">
                                        <p:cTn id="11" dur="500" fill="hold"/>
                                        <p:tgtEl>
                                          <p:spTgt spid="173058">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30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73061">
                                            <p:txEl>
                                              <p:pRg st="0" end="0"/>
                                            </p:txEl>
                                          </p:spTgt>
                                        </p:tgtEl>
                                        <p:attrNameLst>
                                          <p:attrName>style.visibility</p:attrName>
                                        </p:attrNameLst>
                                      </p:cBhvr>
                                      <p:to>
                                        <p:strVal val="visible"/>
                                      </p:to>
                                    </p:set>
                                    <p:anim calcmode="lin" valueType="num">
                                      <p:cBhvr additive="base">
                                        <p:cTn id="17" dur="500" fill="hold"/>
                                        <p:tgtEl>
                                          <p:spTgt spid="173061">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73061">
                                            <p:txEl>
                                              <p:pRg st="0" end="0"/>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173061">
                                            <p:txEl>
                                              <p:pRg st="1" end="1"/>
                                            </p:txEl>
                                          </p:spTgt>
                                        </p:tgtEl>
                                        <p:attrNameLst>
                                          <p:attrName>style.visibility</p:attrName>
                                        </p:attrNameLst>
                                      </p:cBhvr>
                                      <p:to>
                                        <p:strVal val="visible"/>
                                      </p:to>
                                    </p:set>
                                    <p:anim calcmode="lin" valueType="num">
                                      <p:cBhvr additive="base">
                                        <p:cTn id="21" dur="500" fill="hold"/>
                                        <p:tgtEl>
                                          <p:spTgt spid="173061">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7306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8" grpId="0" build="p"/>
      <p:bldP spid="173061"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矩形 175105"/>
          <p:cNvSpPr/>
          <p:nvPr/>
        </p:nvSpPr>
        <p:spPr>
          <a:xfrm>
            <a:off x="4295775" y="258445"/>
            <a:ext cx="2025650" cy="645160"/>
          </a:xfrm>
          <a:prstGeom prst="rect">
            <a:avLst/>
          </a:prstGeom>
          <a:noFill/>
          <a:ln w="9525">
            <a:noFill/>
          </a:ln>
        </p:spPr>
        <p:txBody>
          <a:bodyPr anchor="ctr">
            <a:spAutoFit/>
          </a:bodyPr>
          <a:lstStyle/>
          <a:p>
            <a:pPr lvl="0"/>
            <a:r>
              <a:rPr lang="zh-CN" altLang="en-US" b="1" dirty="0">
                <a:latin typeface="Times New Roman" panose="02020603050405020304" pitchFamily="18" charset="0"/>
                <a:ea typeface="楷体_GB2312" pitchFamily="49" charset="-122"/>
              </a:rPr>
              <a:t>粗骨料的颗粒级配</a:t>
            </a:r>
            <a:endParaRPr lang="zh-CN" altLang="en-US" b="1" dirty="0">
              <a:latin typeface="Arial" panose="020B0604020202020204" pitchFamily="34" charset="0"/>
              <a:ea typeface="楷体_GB2312" pitchFamily="49" charset="-122"/>
            </a:endParaRPr>
          </a:p>
          <a:p>
            <a:pPr lvl="0" eaLnBrk="0" hangingPunct="0"/>
            <a:endParaRPr lang="zh-CN" altLang="en-US" b="1" dirty="0">
              <a:latin typeface="Arial" panose="020B0604020202020204" pitchFamily="34" charset="0"/>
              <a:ea typeface="楷体_GB2312" pitchFamily="49" charset="-122"/>
            </a:endParaRPr>
          </a:p>
        </p:txBody>
      </p:sp>
      <p:graphicFrame>
        <p:nvGraphicFramePr>
          <p:cNvPr id="175297" name="表格 175296"/>
          <p:cNvGraphicFramePr/>
          <p:nvPr/>
        </p:nvGraphicFramePr>
        <p:xfrm>
          <a:off x="1524000" y="814388"/>
          <a:ext cx="9142095" cy="5447665"/>
        </p:xfrm>
        <a:graphic>
          <a:graphicData uri="http://schemas.openxmlformats.org/drawingml/2006/table">
            <a:tbl>
              <a:tblPr/>
              <a:tblGrid>
                <a:gridCol w="382905"/>
                <a:gridCol w="876300"/>
                <a:gridCol w="838200"/>
                <a:gridCol w="890270"/>
                <a:gridCol w="792480"/>
                <a:gridCol w="791210"/>
                <a:gridCol w="577215"/>
                <a:gridCol w="575310"/>
                <a:gridCol w="720090"/>
                <a:gridCol w="648335"/>
                <a:gridCol w="431800"/>
                <a:gridCol w="719455"/>
                <a:gridCol w="504825"/>
                <a:gridCol w="393700"/>
              </a:tblGrid>
              <a:tr h="295910">
                <a:tc grid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zh-CN" altLang="en-US" sz="1300" b="1" dirty="0">
                          <a:latin typeface="宋体" panose="02010600030101010101" pitchFamily="2" charset="-122"/>
                          <a:ea typeface="Times New Roman" panose="02020603050405020304" pitchFamily="18" charset="0"/>
                        </a:rPr>
                        <a:t>方孔筛，</a:t>
                      </a:r>
                      <a:r>
                        <a:rPr lang="en-US" altLang="zh-CN" sz="1300" b="1">
                          <a:latin typeface="宋体" panose="02010600030101010101" pitchFamily="2" charset="-122"/>
                          <a:ea typeface="Times New Roman" panose="02020603050405020304" pitchFamily="18" charset="0"/>
                        </a:rPr>
                        <a:t>mm</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2.36</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4.75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16.0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19.0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26.5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31.5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37.5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53.</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63.0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75.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95275">
                <a:tc rowSpan="6">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zh-CN" altLang="en-US" sz="1300" b="1" dirty="0">
                          <a:latin typeface="宋体" panose="02010600030101010101" pitchFamily="2" charset="-122"/>
                          <a:ea typeface="Times New Roman" panose="02020603050405020304" pitchFamily="18" charset="0"/>
                        </a:rPr>
                        <a:t>连续粒级</a:t>
                      </a:r>
                      <a:endParaRPr lang="zh-CN" altLang="en-US" sz="1300" b="1" dirty="0">
                        <a:latin typeface="宋体" panose="02010600030101010101" pitchFamily="2" charset="-122"/>
                      </a:endParaRPr>
                    </a:p>
                  </a:txBody>
                  <a:tcPr anchor="ct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80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9527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16</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85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60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8950">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20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40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80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1592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25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a typeface="Times New Roman" panose="02020603050405020304" pitchFamily="18" charset="0"/>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70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530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31.5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70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90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15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45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5940">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40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70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90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65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8950">
                <a:tc rowSpan="5">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zh-CN" altLang="en-US" sz="1300" b="1" dirty="0">
                          <a:latin typeface="宋体" panose="02010600030101010101" pitchFamily="2" charset="-122"/>
                          <a:ea typeface="Times New Roman" panose="02020603050405020304" pitchFamily="18" charset="0"/>
                        </a:rPr>
                        <a:t>单数粒级</a:t>
                      </a:r>
                      <a:endParaRPr lang="zh-CN" altLang="en-US" sz="1300" b="1" dirty="0">
                        <a:latin typeface="宋体" panose="02010600030101010101" pitchFamily="2" charset="-122"/>
                      </a:endParaRPr>
                    </a:p>
                  </a:txBody>
                  <a:tcPr anchor="ct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10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20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85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9527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16</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31.5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85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6590">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20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40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80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831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31.5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63</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75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45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75</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5955">
                <a:tc vMerge="1">
                  <a:tcPr>
                    <a:lnL w="9525"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40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80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95</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70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endParaRPr lang="zh-CN" altLang="en-US" sz="1300" b="1" dirty="0">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30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60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r>
                        <a:rPr lang="zh-CN" altLang="en-US" sz="1300" b="1" dirty="0">
                          <a:latin typeface="宋体" panose="02010600030101010101" pitchFamily="2" charset="-122"/>
                          <a:ea typeface="Times New Roman" panose="02020603050405020304" pitchFamily="18" charset="0"/>
                        </a:rPr>
                        <a:t>～</a:t>
                      </a:r>
                      <a:r>
                        <a:rPr lang="en-US" altLang="zh-CN" sz="1300" b="1">
                          <a:latin typeface="宋体" panose="02010600030101010101" pitchFamily="2" charset="-122"/>
                          <a:ea typeface="Times New Roman" panose="02020603050405020304" pitchFamily="18" charset="0"/>
                        </a:rPr>
                        <a:t>10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spcBef>
                          <a:spcPct val="0"/>
                        </a:spcBef>
                        <a:buNone/>
                      </a:pPr>
                      <a:r>
                        <a:rPr lang="en-US" altLang="zh-CN" sz="1300" b="1">
                          <a:latin typeface="宋体" panose="02010600030101010101" pitchFamily="2" charset="-122"/>
                          <a:ea typeface="Times New Roman" panose="02020603050405020304" pitchFamily="18" charset="0"/>
                        </a:rPr>
                        <a:t>0</a:t>
                      </a:r>
                      <a:endParaRPr lang="en-US" altLang="zh-CN" sz="1300" b="1">
                        <a:latin typeface="宋体" panose="02010600030101010101" pitchFamily="2" charset="-122"/>
                      </a:endParaRPr>
                    </a:p>
                  </a:txBody>
                  <a:tcPr anchor="ctr">
                    <a:lnL w="12700"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p:pull dir="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矩形 176129"/>
          <p:cNvSpPr/>
          <p:nvPr/>
        </p:nvSpPr>
        <p:spPr>
          <a:xfrm>
            <a:off x="780415" y="490855"/>
            <a:ext cx="3658870" cy="57658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lvl="0">
              <a:lnSpc>
                <a:spcPct val="110000"/>
              </a:lnSpc>
              <a:buClr>
                <a:srgbClr val="FF3300"/>
              </a:buClr>
              <a:buFont typeface="Wingdings" panose="05000000000000000000" pitchFamily="2" charset="2"/>
              <a:buNone/>
            </a:pPr>
            <a:r>
              <a:rPr lang="zh-CN" altLang="en-US" sz="3200" b="1" dirty="0">
                <a:latin typeface="楷体_GB2312" pitchFamily="49" charset="-122"/>
                <a:ea typeface="楷体_GB2312" pitchFamily="49" charset="-122"/>
              </a:rPr>
              <a:t>（</a:t>
            </a:r>
            <a:r>
              <a:rPr lang="en-US" altLang="zh-CN" sz="3200" b="1">
                <a:latin typeface="楷体_GB2312" pitchFamily="49" charset="-122"/>
                <a:ea typeface="楷体_GB2312" pitchFamily="49" charset="-122"/>
              </a:rPr>
              <a:t>2</a:t>
            </a:r>
            <a:r>
              <a:rPr lang="zh-CN" altLang="en-US" sz="3200" b="1" dirty="0">
                <a:latin typeface="楷体_GB2312" pitchFamily="49" charset="-122"/>
                <a:ea typeface="楷体_GB2312" pitchFamily="49" charset="-122"/>
              </a:rPr>
              <a:t>）最大粒径</a:t>
            </a:r>
            <a:endParaRPr lang="zh-CN" altLang="en-US" sz="3200" b="1">
              <a:latin typeface="楷体_GB2312" pitchFamily="49" charset="-122"/>
              <a:ea typeface="楷体_GB2312" pitchFamily="49" charset="-122"/>
            </a:endParaRPr>
          </a:p>
          <a:p>
            <a:pPr lvl="0">
              <a:lnSpc>
                <a:spcPct val="110000"/>
              </a:lnSpc>
              <a:buClr>
                <a:srgbClr val="FF3300"/>
              </a:buClr>
              <a:buFont typeface="Wingdings" panose="05000000000000000000" pitchFamily="2" charset="2"/>
              <a:buNone/>
            </a:pPr>
            <a:r>
              <a:rPr lang="zh-CN" altLang="en-US" sz="2600" b="1">
                <a:latin typeface="楷体_GB2312" pitchFamily="49" charset="-122"/>
                <a:ea typeface="楷体_GB2312" pitchFamily="49" charset="-122"/>
              </a:rPr>
              <a:t>    </a:t>
            </a:r>
            <a:endParaRPr lang="zh-CN" altLang="en-US" dirty="0">
              <a:latin typeface="隶书" panose="02010509060101010101" pitchFamily="49" charset="-122"/>
              <a:ea typeface="隶书" panose="02010509060101010101" pitchFamily="49" charset="-122"/>
            </a:endParaRPr>
          </a:p>
        </p:txBody>
      </p:sp>
      <p:sp>
        <p:nvSpPr>
          <p:cNvPr id="176131" name="矩形 176130"/>
          <p:cNvSpPr/>
          <p:nvPr/>
        </p:nvSpPr>
        <p:spPr>
          <a:xfrm>
            <a:off x="534035" y="1484630"/>
            <a:ext cx="9451340" cy="489585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3000" b="0" i="0" u="none" kern="1200" baseline="0">
                <a:solidFill>
                  <a:schemeClr val="tx1"/>
                </a:solidFill>
                <a:latin typeface="Arial" panose="020B0604020202020204" pitchFamily="34" charset="0"/>
                <a:ea typeface="宋体" panose="02010600030101010101" pitchFamily="2" charset="-122"/>
              </a:defRPr>
            </a:lvl1pPr>
            <a:lvl2pPr marL="669925" lvl="1" indent="-325120" algn="l" defTabSz="914400" eaLnBrk="1" fontAlgn="base" latinLnBrk="0" hangingPunct="1">
              <a:lnSpc>
                <a:spcPct val="100000"/>
              </a:lnSpc>
              <a:spcBef>
                <a:spcPct val="20000"/>
              </a:spcBef>
              <a:spcAft>
                <a:spcPct val="0"/>
              </a:spcAft>
              <a:buClr>
                <a:schemeClr val="accent2"/>
              </a:buClr>
              <a:buSzPct val="60000"/>
              <a:buFont typeface="Wingdings" panose="05000000000000000000" pitchFamily="2" charset="2"/>
              <a:buChar char="q"/>
              <a:defRPr sz="2600" b="0" i="0" u="none" kern="1200" baseline="0">
                <a:solidFill>
                  <a:schemeClr val="tx1"/>
                </a:solidFill>
                <a:latin typeface="+mn-lt"/>
                <a:ea typeface="+mn-ea"/>
                <a:cs typeface="+mn-cs"/>
              </a:defRPr>
            </a:lvl2pPr>
            <a:lvl3pPr marL="1022350" lvl="2" indent="-35052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200" b="0" i="0" u="none" kern="1200" baseline="0">
                <a:solidFill>
                  <a:schemeClr val="tx1"/>
                </a:solidFill>
                <a:latin typeface="+mn-lt"/>
                <a:ea typeface="+mn-ea"/>
                <a:cs typeface="+mn-cs"/>
              </a:defRPr>
            </a:lvl3pPr>
            <a:lvl4pPr marL="1339850" lvl="3" indent="-315595" algn="l" defTabSz="914400" eaLnBrk="1" fontAlgn="base" latinLnBrk="0" hangingPunct="1">
              <a:lnSpc>
                <a:spcPct val="100000"/>
              </a:lnSpc>
              <a:spcBef>
                <a:spcPct val="20000"/>
              </a:spcBef>
              <a:spcAft>
                <a:spcPct val="0"/>
              </a:spcAft>
              <a:buClr>
                <a:schemeClr val="accent2"/>
              </a:buClr>
              <a:buSzPct val="70000"/>
              <a:buFont typeface="Wingdings" panose="05000000000000000000" pitchFamily="2" charset="2"/>
              <a:buChar char="q"/>
              <a:defRPr sz="2000" b="0" i="0" u="none" kern="1200" baseline="0">
                <a:solidFill>
                  <a:schemeClr val="tx1"/>
                </a:solidFill>
                <a:latin typeface="+mn-lt"/>
                <a:ea typeface="+mn-ea"/>
                <a:cs typeface="+mn-cs"/>
              </a:defRPr>
            </a:lvl4pPr>
            <a:lvl5pPr marL="1681480" lvl="4" indent="-339725" algn="l" defTabSz="91440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
              <a:defRPr sz="2000" b="0" i="0" u="none" kern="1200" baseline="0">
                <a:solidFill>
                  <a:schemeClr val="tx1"/>
                </a:solidFill>
                <a:latin typeface="+mn-lt"/>
                <a:ea typeface="+mn-ea"/>
                <a:cs typeface="+mn-cs"/>
              </a:defRPr>
            </a:lvl5pPr>
          </a:lstStyle>
          <a:p>
            <a:pPr lvl="0">
              <a:lnSpc>
                <a:spcPct val="115000"/>
              </a:lnSpc>
              <a:buNone/>
            </a:pPr>
            <a:endParaRPr lang="zh-CN" altLang="en-US" sz="1900" b="1" dirty="0">
              <a:latin typeface="楷体_GB2312" pitchFamily="49" charset="-122"/>
              <a:ea typeface="楷体_GB2312" pitchFamily="49" charset="-122"/>
            </a:endParaRPr>
          </a:p>
          <a:p>
            <a:pPr lvl="1">
              <a:lnSpc>
                <a:spcPct val="120000"/>
              </a:lnSpc>
              <a:buClr>
                <a:schemeClr val="tx1"/>
              </a:buClr>
              <a:buBlip>
                <a:blip r:embed="rId1"/>
              </a:buBlip>
            </a:pPr>
            <a:r>
              <a:rPr lang="zh-CN" altLang="en-US" sz="2200" b="1" dirty="0">
                <a:latin typeface="楷体_GB2312" pitchFamily="49" charset="-122"/>
                <a:ea typeface="楷体_GB2312" pitchFamily="49" charset="-122"/>
              </a:rPr>
              <a:t>　</a:t>
            </a:r>
            <a:r>
              <a:rPr lang="zh-CN" altLang="en-US" sz="2800" b="1" dirty="0">
                <a:latin typeface="楷体_GB2312" pitchFamily="49" charset="-122"/>
                <a:ea typeface="楷体_GB2312" pitchFamily="49" charset="-122"/>
              </a:rPr>
              <a:t>粗骨料公称粒级的上限称为该粒级的最大粒径。</a:t>
            </a:r>
            <a:endParaRPr lang="zh-CN" altLang="en-US" sz="2800" b="1" dirty="0">
              <a:latin typeface="楷体_GB2312" pitchFamily="49" charset="-122"/>
              <a:ea typeface="楷体_GB2312" pitchFamily="49" charset="-122"/>
            </a:endParaRPr>
          </a:p>
          <a:p>
            <a:pPr lvl="1">
              <a:lnSpc>
                <a:spcPct val="120000"/>
              </a:lnSpc>
              <a:buClr>
                <a:schemeClr val="tx1"/>
              </a:buClr>
              <a:buBlip>
                <a:blip r:embed="rId1"/>
              </a:buBlip>
            </a:pPr>
            <a:r>
              <a:rPr lang="zh-CN" altLang="en-US" sz="2800" b="1" dirty="0">
                <a:latin typeface="楷体_GB2312" pitchFamily="49" charset="-122"/>
                <a:ea typeface="楷体_GB2312" pitchFamily="49" charset="-122"/>
              </a:rPr>
              <a:t>　从结构上考虑 </a:t>
            </a:r>
            <a:r>
              <a:rPr lang="zh-CN" altLang="en-US" sz="2000" b="1" dirty="0">
                <a:latin typeface="楷体_GB2312" pitchFamily="49" charset="-122"/>
                <a:ea typeface="楷体_GB2312" pitchFamily="49" charset="-122"/>
              </a:rPr>
              <a:t> </a:t>
            </a:r>
            <a:endParaRPr lang="zh-CN" altLang="en-US" sz="2200" b="1" dirty="0">
              <a:latin typeface="楷体_GB2312" pitchFamily="49" charset="-122"/>
              <a:ea typeface="楷体_GB2312" pitchFamily="49" charset="-122"/>
            </a:endParaRPr>
          </a:p>
        </p:txBody>
      </p:sp>
      <p:grpSp>
        <p:nvGrpSpPr>
          <p:cNvPr id="176132" name="组合 176131"/>
          <p:cNvGrpSpPr/>
          <p:nvPr/>
        </p:nvGrpSpPr>
        <p:grpSpPr>
          <a:xfrm>
            <a:off x="2566988" y="4292600"/>
            <a:ext cx="1871662" cy="2017713"/>
            <a:chOff x="1202" y="2704"/>
            <a:chExt cx="1224" cy="1134"/>
          </a:xfrm>
        </p:grpSpPr>
        <p:sp>
          <p:nvSpPr>
            <p:cNvPr id="176133" name="圆角矩形 176132"/>
            <p:cNvSpPr/>
            <p:nvPr/>
          </p:nvSpPr>
          <p:spPr>
            <a:xfrm>
              <a:off x="1202" y="3067"/>
              <a:ext cx="544" cy="408"/>
            </a:xfrm>
            <a:prstGeom prst="roundRect">
              <a:avLst>
                <a:gd name="adj" fmla="val 16667"/>
              </a:avLst>
            </a:prstGeom>
            <a:noFill/>
            <a:ln w="9525">
              <a:noFill/>
            </a:ln>
          </p:spPr>
          <p:txBody>
            <a:bodyPr wrap="none" anchor="ctr"/>
            <a:lstStyle/>
            <a:p>
              <a:pPr lvl="0" algn="ctr"/>
              <a:r>
                <a:rPr lang="en-US" altLang="zh-CN" sz="2400" b="1">
                  <a:latin typeface="Arial" panose="020B0604020202020204" pitchFamily="34" charset="0"/>
                  <a:ea typeface="宋体" panose="02010600030101010101" pitchFamily="2" charset="-122"/>
                </a:rPr>
                <a:t>DM</a:t>
              </a:r>
              <a:endParaRPr lang="en-US" altLang="zh-CN" sz="2400" b="1">
                <a:latin typeface="Arial" panose="020B0604020202020204" pitchFamily="34" charset="0"/>
                <a:ea typeface="宋体" panose="02010600030101010101" pitchFamily="2" charset="-122"/>
              </a:endParaRPr>
            </a:p>
            <a:p>
              <a:pPr lvl="0" algn="ctr"/>
              <a:r>
                <a:rPr lang="zh-CN" altLang="en-US" sz="2400" b="1" dirty="0">
                  <a:latin typeface="Arial" panose="020B0604020202020204" pitchFamily="34" charset="0"/>
                  <a:ea typeface="宋体" panose="02010600030101010101" pitchFamily="2" charset="-122"/>
                </a:rPr>
                <a:t>（最大粒径）</a:t>
              </a:r>
              <a:endParaRPr lang="zh-CN" altLang="en-US" sz="2400" b="1" dirty="0">
                <a:latin typeface="Arial" panose="020B0604020202020204" pitchFamily="34" charset="0"/>
                <a:ea typeface="宋体" panose="02010600030101010101" pitchFamily="2" charset="-122"/>
              </a:endParaRPr>
            </a:p>
          </p:txBody>
        </p:sp>
        <p:sp>
          <p:nvSpPr>
            <p:cNvPr id="176134" name="圆角矩形 176133"/>
            <p:cNvSpPr/>
            <p:nvPr/>
          </p:nvSpPr>
          <p:spPr>
            <a:xfrm>
              <a:off x="1746" y="3022"/>
              <a:ext cx="453" cy="408"/>
            </a:xfrm>
            <a:prstGeom prst="roundRect">
              <a:avLst>
                <a:gd name="adj" fmla="val 16667"/>
              </a:avLst>
            </a:prstGeom>
            <a:noFill/>
            <a:ln w="9525">
              <a:noFill/>
            </a:ln>
          </p:spPr>
          <p:txBody>
            <a:bodyPr wrap="none" anchor="ctr"/>
            <a:lstStyle/>
            <a:p>
              <a:pPr lvl="0" algn="ctr"/>
              <a:r>
                <a:rPr lang="zh-CN" altLang="en-US" sz="2400" b="1">
                  <a:latin typeface="Arial" panose="020B0604020202020204" pitchFamily="34" charset="0"/>
                  <a:ea typeface="宋体" panose="02010600030101010101" pitchFamily="2" charset="-122"/>
                </a:rPr>
                <a:t>≤</a:t>
              </a:r>
              <a:endParaRPr lang="zh-CN" altLang="en-US" sz="2400" b="1">
                <a:latin typeface="Arial" panose="020B0604020202020204" pitchFamily="34" charset="0"/>
                <a:ea typeface="宋体" panose="02010600030101010101" pitchFamily="2" charset="-122"/>
              </a:endParaRPr>
            </a:p>
          </p:txBody>
        </p:sp>
        <p:sp>
          <p:nvSpPr>
            <p:cNvPr id="176135" name="左大括号 176134"/>
            <p:cNvSpPr/>
            <p:nvPr/>
          </p:nvSpPr>
          <p:spPr>
            <a:xfrm>
              <a:off x="2336" y="2704"/>
              <a:ext cx="90" cy="1134"/>
            </a:xfrm>
            <a:prstGeom prst="leftBrace">
              <a:avLst>
                <a:gd name="adj1" fmla="val 105000"/>
                <a:gd name="adj2" fmla="val 50000"/>
              </a:avLst>
            </a:prstGeom>
            <a:solidFill>
              <a:schemeClr val="accent1"/>
            </a:solidFill>
            <a:ln w="9525" cap="flat" cmpd="sng">
              <a:solidFill>
                <a:schemeClr val="tx1"/>
              </a:solidFill>
              <a:prstDash val="solid"/>
              <a:headEnd type="none" w="med" len="med"/>
              <a:tailEnd type="none" w="med" len="med"/>
            </a:ln>
          </p:spPr>
          <p:txBody>
            <a:bodyPr wrap="none" anchor="ctr"/>
            <a:lstStyle/>
            <a:p>
              <a:pPr lvl="0" algn="ctr">
                <a:lnSpc>
                  <a:spcPct val="120000"/>
                </a:lnSpc>
              </a:pPr>
              <a:r>
                <a:rPr lang="zh-CN" altLang="en-US" b="1">
                  <a:latin typeface="Arial" panose="020B0604020202020204" pitchFamily="34" charset="0"/>
                  <a:ea typeface="宋体" panose="02010600030101010101" pitchFamily="2" charset="-122"/>
                </a:rPr>
                <a:t>           </a:t>
              </a:r>
              <a:r>
                <a:rPr lang="en-US" altLang="zh-CN" sz="2400" b="1">
                  <a:latin typeface="Arial" panose="020B0604020202020204" pitchFamily="34" charset="0"/>
                  <a:ea typeface="宋体" panose="02010600030101010101" pitchFamily="2" charset="-122"/>
                </a:rPr>
                <a:t>1/4b</a:t>
              </a:r>
              <a:endParaRPr lang="en-US" altLang="zh-CN" sz="2400" b="1">
                <a:latin typeface="Arial" panose="020B0604020202020204" pitchFamily="34" charset="0"/>
                <a:ea typeface="宋体" panose="02010600030101010101" pitchFamily="2" charset="-122"/>
              </a:endParaRPr>
            </a:p>
            <a:p>
              <a:pPr lvl="0" algn="ctr">
                <a:lnSpc>
                  <a:spcPct val="120000"/>
                </a:lnSpc>
              </a:pPr>
              <a:r>
                <a:rPr lang="en-US" altLang="zh-CN" sz="2400" b="1">
                  <a:latin typeface="Arial" panose="020B0604020202020204" pitchFamily="34" charset="0"/>
                  <a:ea typeface="宋体" panose="02010600030101010101" pitchFamily="2" charset="-122"/>
                </a:rPr>
                <a:t>          3/4</a:t>
              </a:r>
              <a:r>
                <a:rPr lang="en-US" altLang="zh-CN" sz="2400" b="1" i="1">
                  <a:latin typeface="Arial" panose="020B0604020202020204" pitchFamily="34" charset="0"/>
                  <a:ea typeface="宋体" panose="02010600030101010101" pitchFamily="2" charset="-122"/>
                </a:rPr>
                <a:t>l</a:t>
              </a:r>
              <a:endParaRPr lang="en-US" altLang="zh-CN" sz="2400" b="1" i="1">
                <a:latin typeface="Arial" panose="020B0604020202020204" pitchFamily="34" charset="0"/>
                <a:ea typeface="宋体" panose="02010600030101010101" pitchFamily="2" charset="-122"/>
              </a:endParaRPr>
            </a:p>
            <a:p>
              <a:pPr lvl="0" algn="ctr">
                <a:lnSpc>
                  <a:spcPct val="120000"/>
                </a:lnSpc>
              </a:pPr>
              <a:r>
                <a:rPr lang="en-US" altLang="zh-CN" sz="2400" b="1" i="1">
                  <a:latin typeface="Arial" panose="020B0604020202020204" pitchFamily="34" charset="0"/>
                  <a:ea typeface="宋体" panose="02010600030101010101" pitchFamily="2" charset="-122"/>
                </a:rPr>
                <a:t>         1/3h</a:t>
              </a:r>
              <a:endParaRPr lang="en-US" altLang="zh-CN" sz="2400" b="1" i="1">
                <a:latin typeface="Arial" panose="020B0604020202020204" pitchFamily="34" charset="0"/>
                <a:ea typeface="宋体" panose="02010600030101010101" pitchFamily="2" charset="-122"/>
              </a:endParaRPr>
            </a:p>
            <a:p>
              <a:pPr lvl="0" algn="ctr">
                <a:lnSpc>
                  <a:spcPct val="120000"/>
                </a:lnSpc>
              </a:pPr>
              <a:r>
                <a:rPr lang="en-US" altLang="zh-CN" sz="2400" b="1" i="1">
                  <a:latin typeface="Arial" panose="020B0604020202020204" pitchFamily="34" charset="0"/>
                  <a:ea typeface="宋体" panose="02010600030101010101" pitchFamily="2" charset="-122"/>
                </a:rPr>
                <a:t>           40mm</a:t>
              </a:r>
              <a:endParaRPr lang="en-US" altLang="zh-CN" sz="2400" b="1" i="1">
                <a:latin typeface="Arial" panose="020B0604020202020204" pitchFamily="34" charset="0"/>
                <a:ea typeface="宋体" panose="02010600030101010101" pitchFamily="2" charset="-122"/>
              </a:endParaRPr>
            </a:p>
          </p:txBody>
        </p:sp>
      </p:grpSp>
      <p:sp>
        <p:nvSpPr>
          <p:cNvPr id="176136" name="矩形 176135"/>
          <p:cNvSpPr/>
          <p:nvPr/>
        </p:nvSpPr>
        <p:spPr>
          <a:xfrm>
            <a:off x="5087938" y="3186113"/>
            <a:ext cx="3744912" cy="3671887"/>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nSpc>
                <a:spcPct val="125000"/>
              </a:lnSpc>
              <a:buNone/>
            </a:pPr>
            <a:endParaRPr lang="zh-CN" altLang="en-US" sz="2200" b="1" dirty="0">
              <a:latin typeface="楷体_GB2312" pitchFamily="49" charset="-122"/>
              <a:ea typeface="楷体_GB2312" pitchFamily="49" charset="-122"/>
            </a:endParaRPr>
          </a:p>
        </p:txBody>
      </p:sp>
      <p:sp>
        <p:nvSpPr>
          <p:cNvPr id="176137" name="矩形 176136"/>
          <p:cNvSpPr/>
          <p:nvPr/>
        </p:nvSpPr>
        <p:spPr>
          <a:xfrm>
            <a:off x="7391400" y="-387350"/>
            <a:ext cx="3671888" cy="3671888"/>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lnSpc>
                <a:spcPct val="125000"/>
              </a:lnSpc>
              <a:buNone/>
            </a:pPr>
            <a:endParaRPr lang="zh-CN" altLang="en-US" sz="2200" b="1">
              <a:latin typeface="楷体_GB2312" pitchFamily="49" charset="-122"/>
              <a:ea typeface="楷体_GB2312" pitchFamily="49" charset="-122"/>
            </a:endParaRPr>
          </a:p>
          <a:p>
            <a:pPr marL="0" lvl="0" indent="0">
              <a:lnSpc>
                <a:spcPct val="125000"/>
              </a:lnSpc>
              <a:buNone/>
            </a:pPr>
            <a:endParaRPr lang="zh-CN" altLang="en-US" sz="2200" b="1">
              <a:latin typeface="楷体_GB2312" pitchFamily="49" charset="-122"/>
              <a:ea typeface="楷体_GB2312" pitchFamily="49" charset="-122"/>
            </a:endParaRPr>
          </a:p>
        </p:txBody>
      </p:sp>
      <p:sp>
        <p:nvSpPr>
          <p:cNvPr id="176138" name="线形标注 2 176137"/>
          <p:cNvSpPr/>
          <p:nvPr/>
        </p:nvSpPr>
        <p:spPr>
          <a:xfrm>
            <a:off x="6743700" y="3573463"/>
            <a:ext cx="2736850" cy="609600"/>
          </a:xfrm>
          <a:prstGeom prst="borderCallout2">
            <a:avLst>
              <a:gd name="adj1" fmla="val 18750"/>
              <a:gd name="adj2" fmla="val -2782"/>
              <a:gd name="adj3" fmla="val 18750"/>
              <a:gd name="adj4" fmla="val -32019"/>
              <a:gd name="adj5" fmla="val 188801"/>
              <a:gd name="adj6" fmla="val -65778"/>
            </a:avLst>
          </a:prstGeom>
          <a:solidFill>
            <a:schemeClr val="accent1"/>
          </a:solidFill>
          <a:ln w="9525" cap="flat" cmpd="sng">
            <a:solidFill>
              <a:schemeClr val="tx1"/>
            </a:solidFill>
            <a:prstDash val="solid"/>
            <a:miter/>
            <a:headEnd type="none" w="med" len="med"/>
            <a:tailEnd type="none" w="med" len="med"/>
          </a:ln>
        </p:spPr>
        <p:txBody>
          <a:bodyPr/>
          <a:lstStyle/>
          <a:p>
            <a:pPr lvl="0" algn="ctr"/>
            <a:r>
              <a:rPr lang="en-US" altLang="zh-CN" b="1">
                <a:latin typeface="楷体_GB2312" pitchFamily="49" charset="-122"/>
                <a:ea typeface="楷体_GB2312" pitchFamily="49" charset="-122"/>
              </a:rPr>
              <a:t>b</a:t>
            </a:r>
            <a:r>
              <a:rPr lang="zh-CN" altLang="en-US" b="1" dirty="0">
                <a:latin typeface="楷体_GB2312" pitchFamily="49" charset="-122"/>
                <a:ea typeface="楷体_GB2312" pitchFamily="49" charset="-122"/>
              </a:rPr>
              <a:t>为结构截面最小尺寸</a:t>
            </a:r>
            <a:endParaRPr lang="zh-CN" altLang="en-US" b="1" dirty="0">
              <a:latin typeface="楷体_GB2312" pitchFamily="49" charset="-122"/>
              <a:ea typeface="楷体_GB2312" pitchFamily="49" charset="-122"/>
            </a:endParaRPr>
          </a:p>
        </p:txBody>
      </p:sp>
      <p:sp>
        <p:nvSpPr>
          <p:cNvPr id="176139" name="线形标注 2 176138"/>
          <p:cNvSpPr/>
          <p:nvPr/>
        </p:nvSpPr>
        <p:spPr>
          <a:xfrm>
            <a:off x="6743700" y="4354513"/>
            <a:ext cx="2808288" cy="609600"/>
          </a:xfrm>
          <a:prstGeom prst="borderCallout2">
            <a:avLst>
              <a:gd name="adj1" fmla="val 18750"/>
              <a:gd name="adj2" fmla="val -2713"/>
              <a:gd name="adj3" fmla="val 18750"/>
              <a:gd name="adj4" fmla="val -35218"/>
              <a:gd name="adj5" fmla="val 138542"/>
              <a:gd name="adj6" fmla="val -56583"/>
            </a:avLst>
          </a:prstGeom>
          <a:solidFill>
            <a:schemeClr val="accent1"/>
          </a:solidFill>
          <a:ln w="9525" cap="flat" cmpd="sng">
            <a:solidFill>
              <a:schemeClr val="tx1"/>
            </a:solidFill>
            <a:prstDash val="solid"/>
            <a:miter/>
            <a:headEnd type="none" w="med" len="med"/>
            <a:tailEnd type="none" w="med" len="med"/>
          </a:ln>
        </p:spPr>
        <p:txBody>
          <a:bodyPr/>
          <a:lstStyle/>
          <a:p>
            <a:pPr lvl="0">
              <a:lnSpc>
                <a:spcPct val="125000"/>
              </a:lnSpc>
              <a:spcBef>
                <a:spcPct val="20000"/>
              </a:spcBef>
            </a:pPr>
            <a:r>
              <a:rPr lang="en-US" altLang="zh-CN" b="1" i="1">
                <a:latin typeface="楷体_GB2312" pitchFamily="49" charset="-122"/>
                <a:ea typeface="楷体_GB2312" pitchFamily="49" charset="-122"/>
              </a:rPr>
              <a:t>L</a:t>
            </a:r>
            <a:r>
              <a:rPr lang="zh-CN" altLang="en-US" b="1" i="1" dirty="0">
                <a:latin typeface="楷体_GB2312" pitchFamily="49" charset="-122"/>
                <a:ea typeface="楷体_GB2312" pitchFamily="49" charset="-122"/>
              </a:rPr>
              <a:t>为</a:t>
            </a:r>
            <a:r>
              <a:rPr lang="zh-CN" altLang="en-US" b="1" dirty="0">
                <a:latin typeface="楷体_GB2312" pitchFamily="49" charset="-122"/>
                <a:ea typeface="楷体_GB2312" pitchFamily="49" charset="-122"/>
              </a:rPr>
              <a:t>钢筋最小净间距；</a:t>
            </a:r>
            <a:endParaRPr lang="zh-CN" altLang="en-US" b="1" dirty="0">
              <a:latin typeface="楷体_GB2312" pitchFamily="49" charset="-122"/>
              <a:ea typeface="楷体_GB2312" pitchFamily="49" charset="-122"/>
            </a:endParaRPr>
          </a:p>
          <a:p>
            <a:pPr lvl="0" algn="ctr"/>
            <a:endParaRPr lang="zh-CN" altLang="en-US" b="1" dirty="0">
              <a:latin typeface="楷体_GB2312" pitchFamily="49" charset="-122"/>
              <a:ea typeface="楷体_GB2312" pitchFamily="49" charset="-122"/>
            </a:endParaRPr>
          </a:p>
        </p:txBody>
      </p:sp>
      <p:sp>
        <p:nvSpPr>
          <p:cNvPr id="176140" name="线形标注 1 176139"/>
          <p:cNvSpPr/>
          <p:nvPr/>
        </p:nvSpPr>
        <p:spPr>
          <a:xfrm>
            <a:off x="6743700" y="5665788"/>
            <a:ext cx="2592388" cy="642937"/>
          </a:xfrm>
          <a:prstGeom prst="borderCallout1">
            <a:avLst>
              <a:gd name="adj1" fmla="val -11852"/>
              <a:gd name="adj2" fmla="val 95593"/>
              <a:gd name="adj3" fmla="val -11852"/>
              <a:gd name="adj4" fmla="val -63870"/>
            </a:avLst>
          </a:prstGeom>
          <a:solidFill>
            <a:schemeClr val="accent1"/>
          </a:solidFill>
          <a:ln w="9525" cap="flat" cmpd="sng">
            <a:solidFill>
              <a:schemeClr val="tx1"/>
            </a:solidFill>
            <a:prstDash val="solid"/>
            <a:miter/>
            <a:headEnd type="none" w="med" len="med"/>
            <a:tailEnd type="none" w="med" len="med"/>
          </a:ln>
        </p:spPr>
        <p:txBody>
          <a:bodyPr/>
          <a:lstStyle/>
          <a:p>
            <a:pPr lvl="0"/>
            <a:r>
              <a:rPr lang="en-US" altLang="zh-CN" b="1">
                <a:latin typeface="楷体_GB2312" pitchFamily="49" charset="-122"/>
                <a:ea typeface="楷体_GB2312" pitchFamily="49" charset="-122"/>
              </a:rPr>
              <a:t>H</a:t>
            </a:r>
            <a:r>
              <a:rPr lang="zh-CN" altLang="en-US" b="1" dirty="0">
                <a:latin typeface="楷体_GB2312" pitchFamily="49" charset="-122"/>
                <a:ea typeface="楷体_GB2312" pitchFamily="49" charset="-122"/>
              </a:rPr>
              <a:t>为实心板厚；</a:t>
            </a:r>
            <a:endParaRPr lang="zh-CN" altLang="en-US" b="1" dirty="0">
              <a:latin typeface="楷体_GB2312" pitchFamily="49" charset="-122"/>
              <a:ea typeface="楷体_GB2312" pitchFamily="49" charset="-122"/>
            </a:endParaRPr>
          </a:p>
          <a:p>
            <a:pPr lvl="0"/>
            <a:endParaRPr lang="zh-CN" altLang="en-US" b="1" dirty="0">
              <a:latin typeface="Arial" panose="020B0604020202020204" pitchFamily="34" charset="0"/>
              <a:ea typeface="宋体" panose="02010600030101010101" pitchFamily="2" charset="-122"/>
            </a:endParaRPr>
          </a:p>
          <a:p>
            <a:pPr lvl="0" algn="ctr"/>
            <a:endParaRPr lang="zh-CN" altLang="en-US" b="1" dirty="0">
              <a:latin typeface="Arial" panose="020B0604020202020204" pitchFamily="34" charset="0"/>
              <a:ea typeface="宋体" panose="0201060003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6130">
                                            <p:txEl>
                                              <p:pRg st="0" end="0"/>
                                            </p:txEl>
                                          </p:spTgt>
                                        </p:tgtEl>
                                        <p:attrNameLst>
                                          <p:attrName>style.visibility</p:attrName>
                                        </p:attrNameLst>
                                      </p:cBhvr>
                                      <p:to>
                                        <p:strVal val="visible"/>
                                      </p:to>
                                    </p:set>
                                    <p:anim calcmode="lin" valueType="num">
                                      <p:cBhvr additive="base">
                                        <p:cTn id="7" dur="500" fill="hold"/>
                                        <p:tgtEl>
                                          <p:spTgt spid="17613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6130">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76130">
                                            <p:txEl>
                                              <p:pRg st="1" end="1"/>
                                            </p:txEl>
                                          </p:spTgt>
                                        </p:tgtEl>
                                        <p:attrNameLst>
                                          <p:attrName>style.visibility</p:attrName>
                                        </p:attrNameLst>
                                      </p:cBhvr>
                                      <p:to>
                                        <p:strVal val="visible"/>
                                      </p:to>
                                    </p:set>
                                    <p:anim calcmode="lin" valueType="num">
                                      <p:cBhvr additive="base">
                                        <p:cTn id="11" dur="500" fill="hold"/>
                                        <p:tgtEl>
                                          <p:spTgt spid="176130">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7613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6131">
                                            <p:txEl>
                                              <p:pRg st="1" end="1"/>
                                            </p:txEl>
                                          </p:spTgt>
                                        </p:tgtEl>
                                        <p:attrNameLst>
                                          <p:attrName>style.visibility</p:attrName>
                                        </p:attrNameLst>
                                      </p:cBhvr>
                                      <p:to>
                                        <p:strVal val="visible"/>
                                      </p:to>
                                    </p:set>
                                    <p:animEffect transition="in" filter="fade">
                                      <p:cBhvr>
                                        <p:cTn id="17" dur="2000"/>
                                        <p:tgtEl>
                                          <p:spTgt spid="1761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6131">
                                            <p:txEl>
                                              <p:pRg st="2" end="2"/>
                                            </p:txEl>
                                          </p:spTgt>
                                        </p:tgtEl>
                                        <p:attrNameLst>
                                          <p:attrName>style.visibility</p:attrName>
                                        </p:attrNameLst>
                                      </p:cBhvr>
                                      <p:to>
                                        <p:strVal val="visible"/>
                                      </p:to>
                                    </p:set>
                                    <p:animEffect transition="in" filter="fade">
                                      <p:cBhvr>
                                        <p:cTn id="22" dur="2000"/>
                                        <p:tgtEl>
                                          <p:spTgt spid="1761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76132"/>
                                        </p:tgtEl>
                                        <p:attrNameLst>
                                          <p:attrName>style.visibility</p:attrName>
                                        </p:attrNameLst>
                                      </p:cBhvr>
                                      <p:to>
                                        <p:strVal val="visible"/>
                                      </p:to>
                                    </p:set>
                                    <p:animEffect transition="in" filter="wipe(left)">
                                      <p:cBhvr>
                                        <p:cTn id="27" dur="1000"/>
                                        <p:tgtEl>
                                          <p:spTgt spid="1761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76138"/>
                                        </p:tgtEl>
                                        <p:attrNameLst>
                                          <p:attrName>style.visibility</p:attrName>
                                        </p:attrNameLst>
                                      </p:cBhvr>
                                      <p:to>
                                        <p:strVal val="visible"/>
                                      </p:to>
                                    </p:set>
                                    <p:animEffect transition="in" filter="wipe(down)">
                                      <p:cBhvr>
                                        <p:cTn id="32" dur="500"/>
                                        <p:tgtEl>
                                          <p:spTgt spid="17613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6139"/>
                                        </p:tgtEl>
                                        <p:attrNameLst>
                                          <p:attrName>style.visibility</p:attrName>
                                        </p:attrNameLst>
                                      </p:cBhvr>
                                      <p:to>
                                        <p:strVal val="visible"/>
                                      </p:to>
                                    </p:set>
                                    <p:animEffect transition="in" filter="wipe(left)">
                                      <p:cBhvr>
                                        <p:cTn id="37" dur="500"/>
                                        <p:tgtEl>
                                          <p:spTgt spid="17613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6140"/>
                                        </p:tgtEl>
                                        <p:attrNameLst>
                                          <p:attrName>style.visibility</p:attrName>
                                        </p:attrNameLst>
                                      </p:cBhvr>
                                      <p:to>
                                        <p:strVal val="visible"/>
                                      </p:to>
                                    </p:set>
                                    <p:animEffect transition="in" filter="wipe(left)">
                                      <p:cBhvr>
                                        <p:cTn id="42" dur="500"/>
                                        <p:tgtEl>
                                          <p:spTgt spid="176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build="p"/>
      <p:bldP spid="176138" grpId="0" bldLvl="0" animBg="1"/>
      <p:bldP spid="176139" grpId="0" bldLvl="0" animBg="1"/>
      <p:bldP spid="176140" grpId="0" bldLvl="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矩形 177153"/>
          <p:cNvSpPr/>
          <p:nvPr/>
        </p:nvSpPr>
        <p:spPr>
          <a:xfrm>
            <a:off x="1524000" y="1268413"/>
            <a:ext cx="3598863" cy="672465"/>
          </a:xfrm>
          <a:prstGeom prst="rect">
            <a:avLst/>
          </a:prstGeom>
          <a:noFill/>
          <a:ln w="9525">
            <a:noFill/>
          </a:ln>
        </p:spPr>
        <p:txBody>
          <a:bodyPr>
            <a:spAutoFit/>
          </a:bodyPr>
          <a:lstStyle/>
          <a:p>
            <a:pPr marL="717550" lvl="4" indent="0">
              <a:lnSpc>
                <a:spcPct val="135000"/>
              </a:lnSpc>
              <a:buClr>
                <a:schemeClr val="tx1"/>
              </a:buClr>
              <a:buBlip>
                <a:blip r:embed="rId1"/>
              </a:buBlip>
            </a:pPr>
            <a:r>
              <a:rPr lang="zh-CN" altLang="en-US" sz="2800" b="1" dirty="0">
                <a:latin typeface="楷体_GB2312" pitchFamily="49" charset="-122"/>
                <a:ea typeface="楷体_GB2312" pitchFamily="49" charset="-122"/>
              </a:rPr>
              <a:t>从施工上考虑</a:t>
            </a:r>
            <a:endParaRPr lang="zh-CN" altLang="en-US" sz="2400" b="1" dirty="0">
              <a:latin typeface="楷体_GB2312" pitchFamily="49" charset="-122"/>
              <a:ea typeface="楷体_GB2312" pitchFamily="49" charset="-122"/>
            </a:endParaRPr>
          </a:p>
        </p:txBody>
      </p:sp>
      <p:grpSp>
        <p:nvGrpSpPr>
          <p:cNvPr id="177155" name="组合 177154"/>
          <p:cNvGrpSpPr/>
          <p:nvPr/>
        </p:nvGrpSpPr>
        <p:grpSpPr>
          <a:xfrm>
            <a:off x="2711450" y="2133600"/>
            <a:ext cx="1871663" cy="2017713"/>
            <a:chOff x="1202" y="2704"/>
            <a:chExt cx="1224" cy="1134"/>
          </a:xfrm>
        </p:grpSpPr>
        <p:sp>
          <p:nvSpPr>
            <p:cNvPr id="177156" name="圆角矩形 177155"/>
            <p:cNvSpPr/>
            <p:nvPr/>
          </p:nvSpPr>
          <p:spPr>
            <a:xfrm>
              <a:off x="1202" y="3067"/>
              <a:ext cx="544" cy="408"/>
            </a:xfrm>
            <a:prstGeom prst="roundRect">
              <a:avLst>
                <a:gd name="adj" fmla="val 16667"/>
              </a:avLst>
            </a:prstGeom>
            <a:noFill/>
            <a:ln w="9525">
              <a:noFill/>
            </a:ln>
          </p:spPr>
          <p:txBody>
            <a:bodyPr wrap="none" anchor="ctr"/>
            <a:lstStyle/>
            <a:p>
              <a:pPr lvl="0" algn="ctr"/>
              <a:r>
                <a:rPr lang="en-US" altLang="zh-CN" sz="2400" b="1">
                  <a:latin typeface="Arial" panose="020B0604020202020204" pitchFamily="34" charset="0"/>
                  <a:ea typeface="宋体" panose="02010600030101010101" pitchFamily="2" charset="-122"/>
                </a:rPr>
                <a:t>DM/D</a:t>
              </a:r>
              <a:endParaRPr lang="en-US" altLang="zh-CN" sz="2400" b="1">
                <a:latin typeface="Arial" panose="020B0604020202020204" pitchFamily="34" charset="0"/>
                <a:ea typeface="宋体" panose="02010600030101010101" pitchFamily="2" charset="-122"/>
              </a:endParaRPr>
            </a:p>
          </p:txBody>
        </p:sp>
        <p:sp>
          <p:nvSpPr>
            <p:cNvPr id="177157" name="圆角矩形 177156"/>
            <p:cNvSpPr/>
            <p:nvPr/>
          </p:nvSpPr>
          <p:spPr>
            <a:xfrm>
              <a:off x="1746" y="3022"/>
              <a:ext cx="453" cy="408"/>
            </a:xfrm>
            <a:prstGeom prst="roundRect">
              <a:avLst>
                <a:gd name="adj" fmla="val 16667"/>
              </a:avLst>
            </a:prstGeom>
            <a:noFill/>
            <a:ln w="9525">
              <a:noFill/>
            </a:ln>
          </p:spPr>
          <p:txBody>
            <a:bodyPr wrap="none" anchor="ctr"/>
            <a:lstStyle/>
            <a:p>
              <a:pPr lvl="0" algn="ctr"/>
              <a:r>
                <a:rPr lang="zh-CN" altLang="en-US" sz="2400" b="1">
                  <a:latin typeface="Arial" panose="020B0604020202020204" pitchFamily="34" charset="0"/>
                  <a:ea typeface="宋体" panose="02010600030101010101" pitchFamily="2" charset="-122"/>
                </a:rPr>
                <a:t>≤</a:t>
              </a:r>
              <a:endParaRPr lang="zh-CN" altLang="en-US" sz="2400" b="1">
                <a:latin typeface="Arial" panose="020B0604020202020204" pitchFamily="34" charset="0"/>
                <a:ea typeface="宋体" panose="02010600030101010101" pitchFamily="2" charset="-122"/>
              </a:endParaRPr>
            </a:p>
          </p:txBody>
        </p:sp>
        <p:sp>
          <p:nvSpPr>
            <p:cNvPr id="177158" name="左大括号 177157"/>
            <p:cNvSpPr/>
            <p:nvPr/>
          </p:nvSpPr>
          <p:spPr>
            <a:xfrm>
              <a:off x="2336" y="2704"/>
              <a:ext cx="90" cy="1134"/>
            </a:xfrm>
            <a:prstGeom prst="leftBrace">
              <a:avLst>
                <a:gd name="adj1" fmla="val 105000"/>
                <a:gd name="adj2" fmla="val 50000"/>
              </a:avLst>
            </a:prstGeom>
            <a:solidFill>
              <a:schemeClr val="accent1"/>
            </a:solidFill>
            <a:ln w="9525" cap="flat" cmpd="sng">
              <a:solidFill>
                <a:schemeClr val="tx1"/>
              </a:solidFill>
              <a:prstDash val="solid"/>
              <a:headEnd type="none" w="med" len="med"/>
              <a:tailEnd type="none" w="med" len="med"/>
            </a:ln>
          </p:spPr>
          <p:txBody>
            <a:bodyPr wrap="none" anchor="ctr"/>
            <a:lstStyle/>
            <a:p>
              <a:pPr lvl="0" algn="ctr">
                <a:lnSpc>
                  <a:spcPct val="120000"/>
                </a:lnSpc>
              </a:pPr>
              <a:r>
                <a:rPr lang="zh-CN" altLang="en-US" b="1">
                  <a:latin typeface="Arial" panose="020B0604020202020204" pitchFamily="34" charset="0"/>
                  <a:ea typeface="宋体" panose="02010600030101010101" pitchFamily="2" charset="-122"/>
                </a:rPr>
                <a:t>           </a:t>
              </a:r>
              <a:r>
                <a:rPr lang="zh-CN" altLang="en-US" b="1" dirty="0">
                  <a:latin typeface="Arial" panose="020B0604020202020204" pitchFamily="34" charset="0"/>
                  <a:ea typeface="宋体" panose="02010600030101010101" pitchFamily="2" charset="-122"/>
                </a:rPr>
                <a:t>    </a:t>
              </a:r>
              <a:r>
                <a:rPr lang="en-US" altLang="zh-CN" sz="2400" b="1">
                  <a:latin typeface="Arial" panose="020B0604020202020204" pitchFamily="34" charset="0"/>
                  <a:ea typeface="宋体" panose="02010600030101010101" pitchFamily="2" charset="-122"/>
                </a:rPr>
                <a:t>1∶2.5</a:t>
              </a:r>
              <a:endParaRPr lang="en-US" altLang="zh-CN" sz="2400" b="1">
                <a:latin typeface="Arial" panose="020B0604020202020204" pitchFamily="34" charset="0"/>
                <a:ea typeface="宋体" panose="02010600030101010101" pitchFamily="2" charset="-122"/>
              </a:endParaRPr>
            </a:p>
            <a:p>
              <a:pPr lvl="0" algn="ctr">
                <a:lnSpc>
                  <a:spcPct val="120000"/>
                </a:lnSpc>
              </a:pPr>
              <a:r>
                <a:rPr lang="en-US" altLang="zh-CN" sz="2400" b="1">
                  <a:latin typeface="Arial" panose="020B0604020202020204" pitchFamily="34" charset="0"/>
                  <a:ea typeface="宋体" panose="02010600030101010101" pitchFamily="2" charset="-122"/>
                </a:rPr>
                <a:t>           1∶3</a:t>
              </a:r>
              <a:r>
                <a:rPr lang="en-US" altLang="zh-CN" sz="2400" b="1" i="1">
                  <a:latin typeface="Arial" panose="020B0604020202020204" pitchFamily="34" charset="0"/>
                  <a:ea typeface="宋体" panose="02010600030101010101" pitchFamily="2" charset="-122"/>
                </a:rPr>
                <a:t> </a:t>
              </a:r>
              <a:endParaRPr lang="en-US" altLang="zh-CN" sz="2400" b="1" i="1">
                <a:latin typeface="Arial" panose="020B0604020202020204" pitchFamily="34" charset="0"/>
                <a:ea typeface="宋体" panose="02010600030101010101" pitchFamily="2" charset="-122"/>
              </a:endParaRPr>
            </a:p>
            <a:p>
              <a:pPr lvl="0" algn="ctr">
                <a:lnSpc>
                  <a:spcPct val="120000"/>
                </a:lnSpc>
              </a:pPr>
              <a:r>
                <a:rPr lang="en-US" altLang="zh-CN" sz="2400" b="1">
                  <a:latin typeface="Arial" panose="020B0604020202020204" pitchFamily="34" charset="0"/>
                  <a:ea typeface="宋体" panose="02010600030101010101" pitchFamily="2" charset="-122"/>
                </a:rPr>
                <a:t>                                               1∶3</a:t>
              </a:r>
              <a:r>
                <a:rPr lang="en-US" altLang="zh-CN" sz="2400" b="1" i="1">
                  <a:latin typeface="Arial" panose="020B0604020202020204" pitchFamily="34" charset="0"/>
                  <a:ea typeface="宋体" panose="02010600030101010101" pitchFamily="2" charset="-122"/>
                </a:rPr>
                <a:t> </a:t>
              </a:r>
              <a:r>
                <a:rPr lang="zh-CN" altLang="en-US" sz="2400" b="1" i="1" dirty="0">
                  <a:latin typeface="Arial" panose="020B0604020202020204" pitchFamily="34" charset="0"/>
                  <a:ea typeface="宋体" panose="02010600030101010101" pitchFamily="2" charset="-122"/>
                </a:rPr>
                <a:t>～</a:t>
              </a:r>
              <a:r>
                <a:rPr lang="zh-CN" altLang="en-US" sz="2400" b="1" i="1">
                  <a:latin typeface="Arial" panose="020B0604020202020204" pitchFamily="34" charset="0"/>
                  <a:ea typeface="宋体" panose="02010600030101010101" pitchFamily="2" charset="-122"/>
                </a:rPr>
                <a:t> </a:t>
              </a:r>
              <a:r>
                <a:rPr lang="en-US" altLang="zh-CN" sz="2400" b="1" i="1">
                  <a:latin typeface="Arial" panose="020B0604020202020204" pitchFamily="34" charset="0"/>
                  <a:ea typeface="宋体" panose="02010600030101010101" pitchFamily="2" charset="-122"/>
                </a:rPr>
                <a:t>1</a:t>
              </a:r>
              <a:r>
                <a:rPr lang="zh-CN" altLang="en-US" sz="2400" b="1" i="1" dirty="0">
                  <a:latin typeface="Arial" panose="020B0604020202020204" pitchFamily="34" charset="0"/>
                  <a:ea typeface="宋体" panose="02010600030101010101" pitchFamily="2" charset="-122"/>
                </a:rPr>
                <a:t>：</a:t>
              </a:r>
              <a:r>
                <a:rPr lang="en-US" altLang="zh-CN" sz="2400" b="1" i="1">
                  <a:latin typeface="Arial" panose="020B0604020202020204" pitchFamily="34" charset="0"/>
                  <a:ea typeface="宋体" panose="02010600030101010101" pitchFamily="2" charset="-122"/>
                </a:rPr>
                <a:t>4                         </a:t>
              </a:r>
              <a:endParaRPr lang="en-US" altLang="zh-CN" sz="2400" b="1" i="1">
                <a:latin typeface="Arial" panose="020B0604020202020204" pitchFamily="34" charset="0"/>
                <a:ea typeface="宋体" panose="02010600030101010101" pitchFamily="2" charset="-122"/>
              </a:endParaRPr>
            </a:p>
            <a:p>
              <a:pPr lvl="0" algn="ctr">
                <a:lnSpc>
                  <a:spcPct val="120000"/>
                </a:lnSpc>
              </a:pPr>
              <a:r>
                <a:rPr lang="en-US" altLang="zh-CN" sz="2400" b="1" i="1">
                  <a:latin typeface="Arial" panose="020B0604020202020204" pitchFamily="34" charset="0"/>
                  <a:ea typeface="宋体" panose="02010600030101010101" pitchFamily="2" charset="-122"/>
                </a:rPr>
                <a:t>                     1</a:t>
              </a:r>
              <a:r>
                <a:rPr lang="zh-CN" altLang="en-US" sz="2400" b="1" i="1" dirty="0">
                  <a:latin typeface="Arial" panose="020B0604020202020204" pitchFamily="34" charset="0"/>
                  <a:ea typeface="宋体" panose="02010600030101010101" pitchFamily="2" charset="-122"/>
                </a:rPr>
                <a:t>：</a:t>
              </a:r>
              <a:r>
                <a:rPr lang="en-US" altLang="zh-CN" sz="2400" b="1" i="1">
                  <a:latin typeface="Arial" panose="020B0604020202020204" pitchFamily="34" charset="0"/>
                  <a:ea typeface="宋体" panose="02010600030101010101" pitchFamily="2" charset="-122"/>
                </a:rPr>
                <a:t>4</a:t>
              </a:r>
              <a:r>
                <a:rPr lang="zh-CN" altLang="en-US" sz="2400" b="1" i="1" dirty="0">
                  <a:latin typeface="Arial" panose="020B0604020202020204" pitchFamily="34" charset="0"/>
                  <a:ea typeface="宋体" panose="02010600030101010101" pitchFamily="2" charset="-122"/>
                </a:rPr>
                <a:t>～ </a:t>
              </a:r>
              <a:r>
                <a:rPr lang="en-US" altLang="zh-CN" sz="2400" b="1" i="1">
                  <a:latin typeface="Arial" panose="020B0604020202020204" pitchFamily="34" charset="0"/>
                  <a:ea typeface="宋体" panose="02010600030101010101" pitchFamily="2" charset="-122"/>
                </a:rPr>
                <a:t>1</a:t>
              </a:r>
              <a:r>
                <a:rPr lang="zh-CN" altLang="en-US" sz="2400" b="1" i="1" dirty="0">
                  <a:latin typeface="Arial" panose="020B0604020202020204" pitchFamily="34" charset="0"/>
                  <a:ea typeface="宋体" panose="02010600030101010101" pitchFamily="2" charset="-122"/>
                </a:rPr>
                <a:t>：</a:t>
              </a:r>
              <a:r>
                <a:rPr lang="en-US" altLang="zh-CN" sz="2400" b="1" i="1">
                  <a:latin typeface="Arial" panose="020B0604020202020204" pitchFamily="34" charset="0"/>
                  <a:ea typeface="宋体" panose="02010600030101010101" pitchFamily="2" charset="-122"/>
                </a:rPr>
                <a:t>5</a:t>
              </a:r>
              <a:endParaRPr lang="en-US" altLang="zh-CN" sz="2400" b="1" i="1">
                <a:latin typeface="Arial" panose="020B0604020202020204" pitchFamily="34" charset="0"/>
                <a:ea typeface="宋体" panose="02010600030101010101" pitchFamily="2" charset="-122"/>
              </a:endParaRPr>
            </a:p>
          </p:txBody>
        </p:sp>
      </p:grpSp>
      <p:sp>
        <p:nvSpPr>
          <p:cNvPr id="177159" name="矩形 177158"/>
          <p:cNvSpPr/>
          <p:nvPr/>
        </p:nvSpPr>
        <p:spPr>
          <a:xfrm>
            <a:off x="1919288" y="5284788"/>
            <a:ext cx="8466137" cy="1087755"/>
          </a:xfrm>
          <a:prstGeom prst="rect">
            <a:avLst/>
          </a:prstGeom>
          <a:noFill/>
          <a:ln w="9525">
            <a:noFill/>
          </a:ln>
        </p:spPr>
        <p:txBody>
          <a:bodyPr>
            <a:spAutoFit/>
          </a:bodyPr>
          <a:lstStyle/>
          <a:p>
            <a:pPr lvl="2">
              <a:lnSpc>
                <a:spcPct val="135000"/>
              </a:lnSpc>
            </a:pPr>
            <a:r>
              <a:rPr lang="zh-CN" altLang="en-US" sz="2400" b="1" dirty="0">
                <a:latin typeface="楷体_GB2312" pitchFamily="49" charset="-122"/>
                <a:ea typeface="楷体_GB2312" pitchFamily="49" charset="-122"/>
              </a:rPr>
              <a:t>当最大粒径小于</a:t>
            </a:r>
            <a:r>
              <a:rPr lang="en-US" altLang="zh-CN" sz="2400" b="1">
                <a:latin typeface="楷体_GB2312" pitchFamily="49" charset="-122"/>
                <a:ea typeface="楷体_GB2312" pitchFamily="49" charset="-122"/>
              </a:rPr>
              <a:t>80mm</a:t>
            </a:r>
            <a:r>
              <a:rPr lang="zh-CN" altLang="en-US" sz="2400" b="1" dirty="0">
                <a:latin typeface="楷体_GB2312" pitchFamily="49" charset="-122"/>
                <a:ea typeface="楷体_GB2312" pitchFamily="49" charset="-122"/>
              </a:rPr>
              <a:t>时，水泥用量随最大粒径减小而增加，当大于</a:t>
            </a:r>
            <a:r>
              <a:rPr lang="en-US" altLang="zh-CN" sz="2400" b="1">
                <a:latin typeface="楷体_GB2312" pitchFamily="49" charset="-122"/>
                <a:ea typeface="楷体_GB2312" pitchFamily="49" charset="-122"/>
              </a:rPr>
              <a:t>150mm</a:t>
            </a:r>
            <a:r>
              <a:rPr lang="zh-CN" altLang="en-US" sz="2400" b="1" dirty="0">
                <a:latin typeface="楷体_GB2312" pitchFamily="49" charset="-122"/>
                <a:ea typeface="楷体_GB2312" pitchFamily="49" charset="-122"/>
              </a:rPr>
              <a:t>后，节约水泥的效果却不明显。</a:t>
            </a:r>
            <a:endParaRPr lang="zh-CN" altLang="en-US" sz="2400" b="1" dirty="0">
              <a:latin typeface="楷体_GB2312" pitchFamily="49" charset="-122"/>
              <a:ea typeface="楷体_GB2312" pitchFamily="49" charset="-122"/>
            </a:endParaRPr>
          </a:p>
        </p:txBody>
      </p:sp>
      <p:sp>
        <p:nvSpPr>
          <p:cNvPr id="177160" name="线形标注 2 177159"/>
          <p:cNvSpPr/>
          <p:nvPr/>
        </p:nvSpPr>
        <p:spPr>
          <a:xfrm>
            <a:off x="7751763" y="1412875"/>
            <a:ext cx="1223962" cy="503238"/>
          </a:xfrm>
          <a:prstGeom prst="borderCallout2">
            <a:avLst>
              <a:gd name="adj1" fmla="val 22713"/>
              <a:gd name="adj2" fmla="val -6227"/>
              <a:gd name="adj3" fmla="val 22713"/>
              <a:gd name="adj4" fmla="val -86769"/>
              <a:gd name="adj5" fmla="val 217981"/>
              <a:gd name="adj6" fmla="val -182361"/>
            </a:avLst>
          </a:prstGeom>
          <a:solidFill>
            <a:schemeClr val="accent1"/>
          </a:solidFill>
          <a:ln w="9525" cap="flat" cmpd="sng">
            <a:solidFill>
              <a:schemeClr val="tx1"/>
            </a:solidFill>
            <a:prstDash val="solid"/>
            <a:miter/>
            <a:headEnd type="none" w="med" len="med"/>
            <a:tailEnd type="none" w="med" len="med"/>
          </a:ln>
        </p:spPr>
        <p:txBody>
          <a:bodyPr/>
          <a:lstStyle/>
          <a:p>
            <a:pPr lvl="0" algn="ctr"/>
            <a:r>
              <a:rPr lang="zh-CN" altLang="en-US" sz="2400" b="1" dirty="0">
                <a:latin typeface="楷体_GB2312" pitchFamily="49" charset="-122"/>
                <a:ea typeface="楷体_GB2312" pitchFamily="49" charset="-122"/>
              </a:rPr>
              <a:t>卵石</a:t>
            </a:r>
            <a:endParaRPr lang="zh-CN" altLang="en-US" sz="2400" b="1" dirty="0">
              <a:latin typeface="楷体_GB2312" pitchFamily="49" charset="-122"/>
              <a:ea typeface="楷体_GB2312" pitchFamily="49" charset="-122"/>
            </a:endParaRPr>
          </a:p>
        </p:txBody>
      </p:sp>
      <p:sp>
        <p:nvSpPr>
          <p:cNvPr id="177161" name="线形标注 2 177160"/>
          <p:cNvSpPr/>
          <p:nvPr/>
        </p:nvSpPr>
        <p:spPr>
          <a:xfrm>
            <a:off x="7535863" y="2278063"/>
            <a:ext cx="1223962" cy="503237"/>
          </a:xfrm>
          <a:prstGeom prst="borderCallout2">
            <a:avLst>
              <a:gd name="adj1" fmla="val 22713"/>
              <a:gd name="adj2" fmla="val -6227"/>
              <a:gd name="adj3" fmla="val 22713"/>
              <a:gd name="adj4" fmla="val -74319"/>
              <a:gd name="adj5" fmla="val 160569"/>
              <a:gd name="adj6" fmla="val -182361"/>
            </a:avLst>
          </a:prstGeom>
          <a:solidFill>
            <a:schemeClr val="accent1"/>
          </a:solidFill>
          <a:ln w="9525" cap="flat" cmpd="sng">
            <a:solidFill>
              <a:schemeClr val="tx1"/>
            </a:solidFill>
            <a:prstDash val="solid"/>
            <a:miter/>
            <a:headEnd type="none" w="med" len="med"/>
            <a:tailEnd type="none" w="med" len="med"/>
          </a:ln>
        </p:spPr>
        <p:txBody>
          <a:bodyPr/>
          <a:lstStyle/>
          <a:p>
            <a:pPr lvl="0" algn="ctr"/>
            <a:r>
              <a:rPr lang="zh-CN" altLang="en-US" sz="2400" b="1" dirty="0">
                <a:latin typeface="楷体_GB2312" pitchFamily="49" charset="-122"/>
                <a:ea typeface="楷体_GB2312" pitchFamily="49" charset="-122"/>
              </a:rPr>
              <a:t>碎石</a:t>
            </a:r>
            <a:endParaRPr lang="zh-CN" altLang="en-US" sz="2400" b="1" dirty="0">
              <a:latin typeface="楷体_GB2312" pitchFamily="49" charset="-122"/>
              <a:ea typeface="楷体_GB2312" pitchFamily="49" charset="-122"/>
            </a:endParaRPr>
          </a:p>
        </p:txBody>
      </p:sp>
      <p:sp>
        <p:nvSpPr>
          <p:cNvPr id="177162" name="线形标注 1 177161"/>
          <p:cNvSpPr/>
          <p:nvPr/>
        </p:nvSpPr>
        <p:spPr>
          <a:xfrm>
            <a:off x="8040688" y="3500438"/>
            <a:ext cx="1993900" cy="504825"/>
          </a:xfrm>
          <a:prstGeom prst="borderCallout1">
            <a:avLst>
              <a:gd name="adj1" fmla="val -15093"/>
              <a:gd name="adj2" fmla="val 94269"/>
              <a:gd name="adj3" fmla="val -15093"/>
              <a:gd name="adj4" fmla="val -82722"/>
            </a:avLst>
          </a:prstGeom>
          <a:solidFill>
            <a:schemeClr val="accent1"/>
          </a:solidFill>
          <a:ln w="9525" cap="flat" cmpd="sng">
            <a:solidFill>
              <a:schemeClr val="tx1"/>
            </a:solidFill>
            <a:prstDash val="solid"/>
            <a:miter/>
            <a:headEnd type="none" w="med" len="med"/>
            <a:tailEnd type="none" w="med" len="med"/>
          </a:ln>
        </p:spPr>
        <p:txBody>
          <a:bodyPr/>
          <a:lstStyle/>
          <a:p>
            <a:pPr lvl="0" algn="ctr"/>
            <a:r>
              <a:rPr lang="zh-CN" altLang="en-US" sz="2400" b="1" dirty="0">
                <a:latin typeface="Arial" panose="020B0604020202020204" pitchFamily="34" charset="0"/>
                <a:ea typeface="楷体_GB2312" pitchFamily="49" charset="-122"/>
              </a:rPr>
              <a:t>高层建筑</a:t>
            </a:r>
            <a:endParaRPr lang="zh-CN" altLang="en-US" sz="2400" b="1" dirty="0">
              <a:latin typeface="Arial" panose="020B0604020202020204" pitchFamily="34" charset="0"/>
              <a:ea typeface="楷体_GB2312" pitchFamily="49" charset="-122"/>
            </a:endParaRPr>
          </a:p>
        </p:txBody>
      </p:sp>
      <p:sp>
        <p:nvSpPr>
          <p:cNvPr id="177163" name="线形标注 2 177162"/>
          <p:cNvSpPr/>
          <p:nvPr/>
        </p:nvSpPr>
        <p:spPr>
          <a:xfrm>
            <a:off x="8116888" y="4322763"/>
            <a:ext cx="1866900" cy="609600"/>
          </a:xfrm>
          <a:prstGeom prst="borderCallout2">
            <a:avLst>
              <a:gd name="adj1" fmla="val 18750"/>
              <a:gd name="adj2" fmla="val -4083"/>
              <a:gd name="adj3" fmla="val 18750"/>
              <a:gd name="adj4" fmla="val -51361"/>
              <a:gd name="adj5" fmla="val -63801"/>
              <a:gd name="adj6" fmla="val -100509"/>
            </a:avLst>
          </a:prstGeom>
          <a:solidFill>
            <a:schemeClr val="accent1"/>
          </a:solidFill>
          <a:ln w="9525" cap="flat" cmpd="sng">
            <a:solidFill>
              <a:schemeClr val="tx1"/>
            </a:solidFill>
            <a:prstDash val="solid"/>
            <a:miter/>
            <a:headEnd type="none" w="med" len="med"/>
            <a:tailEnd type="none" w="med" len="med"/>
          </a:ln>
        </p:spPr>
        <p:txBody>
          <a:bodyPr/>
          <a:lstStyle/>
          <a:p>
            <a:pPr lvl="0" algn="ctr"/>
            <a:r>
              <a:rPr lang="zh-CN" altLang="en-US" sz="2400" b="1" dirty="0">
                <a:latin typeface="Arial" panose="020B0604020202020204" pitchFamily="34" charset="0"/>
                <a:ea typeface="楷体_GB2312" pitchFamily="49" charset="-122"/>
              </a:rPr>
              <a:t>超高层建筑</a:t>
            </a:r>
            <a:endParaRPr lang="zh-CN" altLang="en-US" sz="2400" b="1" dirty="0">
              <a:latin typeface="Arial" panose="020B0604020202020204" pitchFamily="34" charset="0"/>
              <a:ea typeface="楷体_GB2312" pitchFamily="49" charset="-122"/>
            </a:endParaRPr>
          </a:p>
        </p:txBody>
      </p:sp>
      <p:sp>
        <p:nvSpPr>
          <p:cNvPr id="177164" name="矩形 177163"/>
          <p:cNvSpPr/>
          <p:nvPr/>
        </p:nvSpPr>
        <p:spPr>
          <a:xfrm>
            <a:off x="1774825" y="4221163"/>
            <a:ext cx="3598863" cy="672465"/>
          </a:xfrm>
          <a:prstGeom prst="rect">
            <a:avLst/>
          </a:prstGeom>
          <a:noFill/>
          <a:ln w="9525">
            <a:noFill/>
          </a:ln>
        </p:spPr>
        <p:txBody>
          <a:bodyPr>
            <a:spAutoFit/>
          </a:bodyPr>
          <a:lstStyle/>
          <a:p>
            <a:pPr marL="717550" lvl="4" indent="0">
              <a:lnSpc>
                <a:spcPct val="135000"/>
              </a:lnSpc>
              <a:buClr>
                <a:schemeClr val="tx1"/>
              </a:buClr>
              <a:buBlip>
                <a:blip r:embed="rId1"/>
              </a:buBlip>
            </a:pPr>
            <a:r>
              <a:rPr lang="zh-CN" altLang="en-US" sz="2800" b="1" dirty="0">
                <a:latin typeface="楷体_GB2312" pitchFamily="49" charset="-122"/>
                <a:ea typeface="楷体_GB2312" pitchFamily="49" charset="-122"/>
              </a:rPr>
              <a:t>从经济上考虑</a:t>
            </a:r>
            <a:endParaRPr lang="zh-CN" altLang="en-US" sz="2400"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7154"/>
                                        </p:tgtEl>
                                        <p:attrNameLst>
                                          <p:attrName>style.visibility</p:attrName>
                                        </p:attrNameLst>
                                      </p:cBhvr>
                                      <p:to>
                                        <p:strVal val="visible"/>
                                      </p:to>
                                    </p:set>
                                    <p:anim calcmode="discrete" valueType="clr">
                                      <p:cBhvr override="childStyle">
                                        <p:cTn id="7" dur="500"/>
                                        <p:tgtEl>
                                          <p:spTgt spid="17715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177154"/>
                                        </p:tgtEl>
                                        <p:attrNameLst>
                                          <p:attrName>fillcolor</p:attrName>
                                        </p:attrNameLst>
                                      </p:cBhvr>
                                      <p:tavLst>
                                        <p:tav tm="0">
                                          <p:val>
                                            <p:clrVal>
                                              <a:schemeClr val="accent2"/>
                                            </p:clrVal>
                                          </p:val>
                                        </p:tav>
                                        <p:tav tm="50000">
                                          <p:val>
                                            <p:clrVal>
                                              <a:schemeClr val="hlink"/>
                                            </p:clrVal>
                                          </p:val>
                                        </p:tav>
                                      </p:tavLst>
                                    </p:anim>
                                    <p:set>
                                      <p:cBhvr>
                                        <p:cTn id="9" dur="500"/>
                                        <p:tgtEl>
                                          <p:spTgt spid="177154"/>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177155"/>
                                        </p:tgtEl>
                                        <p:attrNameLst>
                                          <p:attrName>style.visibility</p:attrName>
                                        </p:attrNameLst>
                                      </p:cBhvr>
                                      <p:to>
                                        <p:strVal val="visible"/>
                                      </p:to>
                                    </p:set>
                                    <p:animEffect transition="in" filter="wipe(left)">
                                      <p:cBhvr>
                                        <p:cTn id="14" dur="1000"/>
                                        <p:tgtEl>
                                          <p:spTgt spid="17715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77160"/>
                                        </p:tgtEl>
                                        <p:attrNameLst>
                                          <p:attrName>style.visibility</p:attrName>
                                        </p:attrNameLst>
                                      </p:cBhvr>
                                      <p:to>
                                        <p:strVal val="visible"/>
                                      </p:to>
                                    </p:set>
                                    <p:animEffect transition="in" filter="wipe(down)">
                                      <p:cBhvr>
                                        <p:cTn id="19" dur="500"/>
                                        <p:tgtEl>
                                          <p:spTgt spid="17716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77161"/>
                                        </p:tgtEl>
                                        <p:attrNameLst>
                                          <p:attrName>style.visibility</p:attrName>
                                        </p:attrNameLst>
                                      </p:cBhvr>
                                      <p:to>
                                        <p:strVal val="visible"/>
                                      </p:to>
                                    </p:set>
                                    <p:animEffect transition="in" filter="wipe(down)">
                                      <p:cBhvr>
                                        <p:cTn id="24" dur="500"/>
                                        <p:tgtEl>
                                          <p:spTgt spid="17716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77162"/>
                                        </p:tgtEl>
                                        <p:attrNameLst>
                                          <p:attrName>style.visibility</p:attrName>
                                        </p:attrNameLst>
                                      </p:cBhvr>
                                      <p:to>
                                        <p:strVal val="visible"/>
                                      </p:to>
                                    </p:set>
                                    <p:animEffect transition="in" filter="wipe(left)">
                                      <p:cBhvr>
                                        <p:cTn id="29" dur="500"/>
                                        <p:tgtEl>
                                          <p:spTgt spid="17716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77163"/>
                                        </p:tgtEl>
                                        <p:attrNameLst>
                                          <p:attrName>style.visibility</p:attrName>
                                        </p:attrNameLst>
                                      </p:cBhvr>
                                      <p:to>
                                        <p:strVal val="visible"/>
                                      </p:to>
                                    </p:set>
                                    <p:animEffect transition="in" filter="wipe(left)">
                                      <p:cBhvr>
                                        <p:cTn id="34" dur="500"/>
                                        <p:tgtEl>
                                          <p:spTgt spid="177163"/>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177164"/>
                                        </p:tgtEl>
                                        <p:attrNameLst>
                                          <p:attrName>style.visibility</p:attrName>
                                        </p:attrNameLst>
                                      </p:cBhvr>
                                      <p:to>
                                        <p:strVal val="visible"/>
                                      </p:to>
                                    </p:set>
                                    <p:anim calcmode="discrete" valueType="clr">
                                      <p:cBhvr override="childStyle">
                                        <p:cTn id="39" dur="500"/>
                                        <p:tgtEl>
                                          <p:spTgt spid="177164"/>
                                        </p:tgtEl>
                                        <p:attrNameLst>
                                          <p:attrName>style.color</p:attrName>
                                        </p:attrNameLst>
                                      </p:cBhvr>
                                      <p:tavLst>
                                        <p:tav tm="0">
                                          <p:val>
                                            <p:clrVal>
                                              <a:schemeClr val="accent2"/>
                                            </p:clrVal>
                                          </p:val>
                                        </p:tav>
                                        <p:tav tm="50000">
                                          <p:val>
                                            <p:clrVal>
                                              <a:schemeClr val="hlink"/>
                                            </p:clrVal>
                                          </p:val>
                                        </p:tav>
                                      </p:tavLst>
                                    </p:anim>
                                    <p:anim calcmode="discrete" valueType="clr">
                                      <p:cBhvr>
                                        <p:cTn id="40" dur="500"/>
                                        <p:tgtEl>
                                          <p:spTgt spid="177164"/>
                                        </p:tgtEl>
                                        <p:attrNameLst>
                                          <p:attrName>fillcolor</p:attrName>
                                        </p:attrNameLst>
                                      </p:cBhvr>
                                      <p:tavLst>
                                        <p:tav tm="0">
                                          <p:val>
                                            <p:clrVal>
                                              <a:schemeClr val="accent2"/>
                                            </p:clrVal>
                                          </p:val>
                                        </p:tav>
                                        <p:tav tm="50000">
                                          <p:val>
                                            <p:clrVal>
                                              <a:schemeClr val="hlink"/>
                                            </p:clrVal>
                                          </p:val>
                                        </p:tav>
                                      </p:tavLst>
                                    </p:anim>
                                    <p:set>
                                      <p:cBhvr>
                                        <p:cTn id="41" dur="500"/>
                                        <p:tgtEl>
                                          <p:spTgt spid="177164"/>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77159">
                                            <p:txEl>
                                              <p:pRg st="0" end="0"/>
                                            </p:txEl>
                                          </p:spTgt>
                                        </p:tgtEl>
                                        <p:attrNameLst>
                                          <p:attrName>style.visibility</p:attrName>
                                        </p:attrNameLst>
                                      </p:cBhvr>
                                      <p:to>
                                        <p:strVal val="visible"/>
                                      </p:to>
                                    </p:set>
                                    <p:animEffect transition="in" filter="wipe(left)">
                                      <p:cBhvr>
                                        <p:cTn id="46" dur="500"/>
                                        <p:tgtEl>
                                          <p:spTgt spid="1771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4" grpId="0"/>
      <p:bldP spid="177160" grpId="0" bldLvl="0" animBg="1"/>
      <p:bldP spid="177161" grpId="0" bldLvl="0" animBg="1"/>
      <p:bldP spid="177162" grpId="0" bldLvl="0" animBg="1"/>
      <p:bldP spid="177163" grpId="0" bldLvl="0" animBg="1"/>
      <p:bldP spid="17716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标题 390145"/>
          <p:cNvSpPr>
            <a:spLocks noGrp="1"/>
          </p:cNvSpPr>
          <p:nvPr>
            <p:ph type="title"/>
          </p:nvPr>
        </p:nvSpPr>
        <p:spPr/>
        <p:txBody>
          <a:bodyPr/>
          <a:lstStyle/>
          <a:p>
            <a:endParaRPr lang="zh-CN" altLang="en-US" dirty="0"/>
          </a:p>
        </p:txBody>
      </p:sp>
      <p:sp>
        <p:nvSpPr>
          <p:cNvPr id="390147" name="文本占位符 390146"/>
          <p:cNvSpPr>
            <a:spLocks noGrp="1"/>
          </p:cNvSpPr>
          <p:nvPr>
            <p:ph type="body" idx="1"/>
          </p:nvPr>
        </p:nvSpPr>
        <p:spPr>
          <a:xfrm>
            <a:off x="1524000" y="1844675"/>
            <a:ext cx="9144000" cy="5654675"/>
          </a:xfrm>
        </p:spPr>
        <p:txBody>
          <a:bodyPr/>
          <a:lstStyle/>
          <a:p>
            <a:pPr>
              <a:lnSpc>
                <a:spcPct val="110000"/>
              </a:lnSpc>
            </a:pPr>
            <a:r>
              <a:rPr lang="zh-CN" altLang="en-US" dirty="0"/>
              <a:t>某钢筋混凝土构件，其截面最小边长为</a:t>
            </a:r>
            <a:r>
              <a:rPr lang="en-US" altLang="zh-CN"/>
              <a:t>400mm</a:t>
            </a:r>
            <a:r>
              <a:rPr lang="zh-CN" altLang="en-US" dirty="0"/>
              <a:t>，采用钢筋为   </a:t>
            </a:r>
            <a:r>
              <a:rPr lang="en-US" altLang="zh-CN"/>
              <a:t>20</a:t>
            </a:r>
            <a:r>
              <a:rPr lang="zh-CN" altLang="en-US" dirty="0"/>
              <a:t>，钢筋中心距为</a:t>
            </a:r>
            <a:r>
              <a:rPr lang="en-US" altLang="zh-CN"/>
              <a:t>80mm</a:t>
            </a:r>
            <a:r>
              <a:rPr lang="zh-CN" altLang="en-US" dirty="0"/>
              <a:t>。问选择</a:t>
            </a:r>
            <a:r>
              <a:rPr lang="en-US" altLang="zh-CN"/>
              <a:t>_______</a:t>
            </a:r>
            <a:r>
              <a:rPr lang="zh-CN" altLang="en-US" dirty="0"/>
              <a:t>粒级的石子拌制混凝土较好。 </a:t>
            </a:r>
            <a:endParaRPr lang="zh-CN" altLang="en-US" dirty="0"/>
          </a:p>
          <a:p>
            <a:r>
              <a:rPr lang="zh-CN" altLang="en-US" sz="1400" dirty="0"/>
              <a:t> </a:t>
            </a:r>
            <a:endParaRPr lang="zh-CN" altLang="en-US" sz="1400" dirty="0"/>
          </a:p>
          <a:p>
            <a:r>
              <a:rPr lang="en-US" altLang="zh-CN"/>
              <a:t>A.5</a:t>
            </a:r>
            <a:r>
              <a:rPr lang="zh-CN" altLang="en-US" dirty="0"/>
              <a:t>～</a:t>
            </a:r>
            <a:r>
              <a:rPr lang="en-US" altLang="zh-CN"/>
              <a:t>20  B.5</a:t>
            </a:r>
            <a:r>
              <a:rPr lang="zh-CN" altLang="en-US" dirty="0"/>
              <a:t>～</a:t>
            </a:r>
            <a:r>
              <a:rPr lang="en-US" altLang="zh-CN"/>
              <a:t>30  C.5</a:t>
            </a:r>
            <a:r>
              <a:rPr lang="zh-CN" altLang="en-US" dirty="0"/>
              <a:t>～</a:t>
            </a:r>
            <a:r>
              <a:rPr lang="en-US" altLang="zh-CN"/>
              <a:t>40  D.5</a:t>
            </a:r>
            <a:r>
              <a:rPr lang="zh-CN" altLang="en-US" dirty="0"/>
              <a:t>～</a:t>
            </a:r>
            <a:r>
              <a:rPr lang="en-US" altLang="zh-CN"/>
              <a:t>50 </a:t>
            </a:r>
            <a:endParaRPr lang="en-US" altLang="zh-CN"/>
          </a:p>
        </p:txBody>
      </p:sp>
      <p:graphicFrame>
        <p:nvGraphicFramePr>
          <p:cNvPr id="2" name="对象 1">
            <a:hlinkClick r:id="" action="ppaction://ole?verb="/>
          </p:cNvPr>
          <p:cNvGraphicFramePr>
            <a:graphicFrameLocks noChangeAspect="1"/>
          </p:cNvGraphicFramePr>
          <p:nvPr/>
        </p:nvGraphicFramePr>
        <p:xfrm>
          <a:off x="3469640" y="2435860"/>
          <a:ext cx="341630" cy="546735"/>
        </p:xfrm>
        <a:graphic>
          <a:graphicData uri="http://schemas.openxmlformats.org/presentationml/2006/ole">
            <mc:AlternateContent xmlns:mc="http://schemas.openxmlformats.org/markup-compatibility/2006">
              <mc:Choice xmlns:v="urn:schemas-microsoft-com:vml" Requires="v">
                <p:oleObj spid="_x0000_s2049" name="" r:id="rId1" imgW="127000" imgH="203200" progId="Equation.KSEE3">
                  <p:embed/>
                </p:oleObj>
              </mc:Choice>
              <mc:Fallback>
                <p:oleObj name="" r:id="rId1" imgW="127000" imgH="203200" progId="Equation.KSEE3">
                  <p:embed/>
                  <p:pic>
                    <p:nvPicPr>
                      <p:cNvPr id="0" name="图片 2048"/>
                      <p:cNvPicPr/>
                      <p:nvPr/>
                    </p:nvPicPr>
                    <p:blipFill>
                      <a:blip r:embed="rId2"/>
                      <a:stretch>
                        <a:fillRect/>
                      </a:stretch>
                    </p:blipFill>
                    <p:spPr>
                      <a:xfrm>
                        <a:off x="3469640" y="2435860"/>
                        <a:ext cx="341630" cy="546735"/>
                      </a:xfrm>
                      <a:prstGeom prst="rect">
                        <a:avLst/>
                      </a:prstGeom>
                    </p:spPr>
                  </p:pic>
                </p:oleObj>
              </mc:Fallback>
            </mc:AlternateContent>
          </a:graphicData>
        </a:graphic>
      </p:graphicFrame>
    </p:spTree>
  </p:cSld>
  <p:clrMapOvr>
    <a:masterClrMapping/>
  </p:clrMapOvr>
  <p:transition>
    <p:pull dir="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7" name="文本占位符 180226"/>
          <p:cNvSpPr>
            <a:spLocks noGrp="1"/>
          </p:cNvSpPr>
          <p:nvPr>
            <p:ph type="body" idx="1"/>
          </p:nvPr>
        </p:nvSpPr>
        <p:spPr>
          <a:xfrm>
            <a:off x="492125" y="798195"/>
            <a:ext cx="10972800" cy="4530725"/>
          </a:xfrm>
        </p:spPr>
        <p:txBody>
          <a:bodyPr/>
          <a:lstStyle/>
          <a:p>
            <a:pPr>
              <a:lnSpc>
                <a:spcPct val="90000"/>
              </a:lnSpc>
            </a:pPr>
            <a:r>
              <a:rPr lang="en-US" altLang="zh-CN" sz="3400" b="1" dirty="0">
                <a:latin typeface="楷体_GB2312" pitchFamily="49" charset="-122"/>
                <a:ea typeface="楷体_GB2312" pitchFamily="49" charset="-122"/>
              </a:rPr>
              <a:t>3.2.4 </a:t>
            </a:r>
            <a:r>
              <a:rPr lang="zh-CN" altLang="en-US" sz="3400" b="1" dirty="0">
                <a:latin typeface="楷体_GB2312" pitchFamily="49" charset="-122"/>
                <a:ea typeface="楷体_GB2312" pitchFamily="49" charset="-122"/>
              </a:rPr>
              <a:t>混凝土用水</a:t>
            </a:r>
            <a:endParaRPr lang="zh-CN" altLang="en-US" sz="3400" b="1" dirty="0">
              <a:latin typeface="楷体_GB2312" pitchFamily="49" charset="-122"/>
              <a:ea typeface="楷体_GB2312" pitchFamily="49" charset="-122"/>
            </a:endParaRPr>
          </a:p>
          <a:p>
            <a:pPr>
              <a:lnSpc>
                <a:spcPct val="150000"/>
              </a:lnSpc>
            </a:pPr>
            <a:r>
              <a:rPr lang="zh-CN" altLang="en-US" b="1" dirty="0">
                <a:latin typeface="楷体_GB2312" pitchFamily="49" charset="-122"/>
                <a:ea typeface="楷体_GB2312" pitchFamily="49" charset="-122"/>
              </a:rPr>
              <a:t>混凝土用水包括混凝土拌制用水和养护用水，拌合用水所含物质对混凝土不应产生以下有害作用：</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1.</a:t>
            </a:r>
            <a:r>
              <a:rPr lang="zh-CN" altLang="en-US" b="1" dirty="0">
                <a:latin typeface="楷体_GB2312" pitchFamily="49" charset="-122"/>
                <a:ea typeface="楷体_GB2312" pitchFamily="49" charset="-122"/>
              </a:rPr>
              <a:t>影响混凝土的和易性及凝结</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2.</a:t>
            </a:r>
            <a:r>
              <a:rPr lang="zh-CN" altLang="en-US" b="1" dirty="0">
                <a:latin typeface="楷体_GB2312" pitchFamily="49" charset="-122"/>
                <a:ea typeface="楷体_GB2312" pitchFamily="49" charset="-122"/>
              </a:rPr>
              <a:t>损害混凝土强度的发展</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3.</a:t>
            </a:r>
            <a:r>
              <a:rPr lang="zh-CN" altLang="en-US" b="1" dirty="0">
                <a:latin typeface="楷体_GB2312" pitchFamily="49" charset="-122"/>
                <a:ea typeface="楷体_GB2312" pitchFamily="49" charset="-122"/>
              </a:rPr>
              <a:t>降低混凝土的耐久性，加快钢筋腐蚀及导致预应力钢筋脆断。</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4.</a:t>
            </a:r>
            <a:r>
              <a:rPr lang="zh-CN" altLang="en-US" b="1" dirty="0">
                <a:latin typeface="楷体_GB2312" pitchFamily="49" charset="-122"/>
                <a:ea typeface="楷体_GB2312" pitchFamily="49" charset="-122"/>
              </a:rPr>
              <a:t>污染混凝土表面</a:t>
            </a:r>
            <a:endParaRPr lang="zh-CN" altLang="en-US" b="1" dirty="0">
              <a:latin typeface="楷体_GB2312" pitchFamily="49" charset="-122"/>
              <a:ea typeface="楷体_GB2312" pitchFamily="49" charset="-122"/>
            </a:endParaRPr>
          </a:p>
        </p:txBody>
      </p:sp>
    </p:spTree>
  </p:cSld>
  <p:clrMapOvr>
    <a:masterClrMapping/>
  </p:clrMapOvr>
  <p:transition>
    <p:pull dir="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p:nvPr>
        </p:nvSpPr>
        <p:spPr>
          <a:xfrm>
            <a:off x="483235" y="285750"/>
            <a:ext cx="11372850" cy="6215380"/>
          </a:xfrm>
        </p:spPr>
        <p:txBody>
          <a:bodyPr vert="horz" wrap="square" lIns="91440" tIns="45720" rIns="91440" bIns="45720" anchor="t"/>
          <a:lstStyle/>
          <a:p>
            <a:pPr lvl="0" algn="l">
              <a:lnSpc>
                <a:spcPct val="120000"/>
              </a:lnSpc>
              <a:buNone/>
            </a:pPr>
            <a:r>
              <a:rPr lang="en-US" altLang="zh-CN" sz="3400" b="1" dirty="0">
                <a:latin typeface="华文楷体" panose="02010600040101010101" pitchFamily="2" charset="-122"/>
              </a:rPr>
              <a:t>3</a:t>
            </a:r>
            <a:r>
              <a:rPr lang="zh-CN" altLang="en-US" sz="3400" b="1" dirty="0">
                <a:latin typeface="华文楷体" panose="02010600040101010101" pitchFamily="2" charset="-122"/>
              </a:rPr>
              <a:t>.2.5 混凝土的外加剂</a:t>
            </a:r>
            <a:endParaRPr lang="zh-CN" altLang="en-US" sz="3400" b="1" dirty="0">
              <a:latin typeface="华文楷体" panose="02010600040101010101" pitchFamily="2" charset="-122"/>
            </a:endParaRPr>
          </a:p>
          <a:p>
            <a:pPr lvl="0">
              <a:lnSpc>
                <a:spcPct val="15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本世纪</a:t>
            </a:r>
            <a:r>
              <a:rPr lang="en-US" altLang="zh-CN" sz="2600">
                <a:latin typeface="华文楷体" panose="02010600040101010101" pitchFamily="2" charset="-122"/>
              </a:rPr>
              <a:t>30</a:t>
            </a:r>
            <a:r>
              <a:rPr lang="zh-CN" altLang="en-US" sz="2600" dirty="0">
                <a:latin typeface="华文楷体" panose="02010600040101010101" pitchFamily="2" charset="-122"/>
              </a:rPr>
              <a:t>年代开始采用的以引气剂与塑化剂为主的混凝土外加剂技术，对优质混凝土的四大要素，即耐久性、强度、工作性与经济性，产生了十分明显甚至是决定性的作用。时至今日，外加剂已成为现代混凝土不可缺少的组分；掺加各种外加剂已成为混凝土改性的一条必经的技术途径”。</a:t>
            </a:r>
            <a:endParaRPr lang="zh-CN" altLang="en-US" sz="2600" dirty="0">
              <a:latin typeface="华文楷体" panose="02010600040101010101" pitchFamily="2" charset="-122"/>
            </a:endParaRPr>
          </a:p>
          <a:p>
            <a:pPr lvl="0">
              <a:lnSpc>
                <a:spcPct val="150000"/>
              </a:lnSpc>
              <a:buFont typeface="Wingdings" panose="05000000000000000000" pitchFamily="2" charset="2"/>
              <a:buNone/>
            </a:pPr>
            <a:r>
              <a:rPr lang="zh-CN" altLang="en-US" sz="2600" dirty="0">
                <a:latin typeface="华文楷体" panose="02010600040101010101" pitchFamily="2" charset="-122"/>
              </a:rPr>
              <a:t>                                         </a:t>
            </a:r>
            <a:endParaRPr lang="zh-CN" altLang="en-US" sz="2600" dirty="0">
              <a:latin typeface="华文楷体" panose="02010600040101010101" pitchFamily="2" charset="-122"/>
            </a:endParaRPr>
          </a:p>
          <a:p>
            <a:pPr lvl="0">
              <a:lnSpc>
                <a:spcPct val="150000"/>
              </a:lnSpc>
              <a:buFont typeface="Wingdings" panose="05000000000000000000" pitchFamily="2" charset="2"/>
              <a:buNone/>
            </a:pPr>
            <a:r>
              <a:rPr lang="zh-CN" altLang="en-US" sz="2600" dirty="0">
                <a:latin typeface="华文楷体" panose="02010600040101010101" pitchFamily="2" charset="-122"/>
              </a:rPr>
              <a:t>                                                                                               </a:t>
            </a:r>
            <a:r>
              <a:rPr lang="en-US" altLang="zh-CN" sz="2600">
                <a:latin typeface="华文楷体" panose="02010600040101010101" pitchFamily="2" charset="-122"/>
              </a:rPr>
              <a:t>——</a:t>
            </a:r>
            <a:r>
              <a:rPr lang="zh-CN" altLang="en-US" sz="2600" dirty="0">
                <a:latin typeface="华文楷体" panose="02010600040101010101" pitchFamily="2" charset="-122"/>
              </a:rPr>
              <a:t>吴中伟院士</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charRg st="0" end="12"/>
                                            </p:txEl>
                                          </p:spTgt>
                                        </p:tgtEl>
                                        <p:attrNameLst>
                                          <p:attrName>style.visibility</p:attrName>
                                        </p:attrNameLst>
                                      </p:cBhvr>
                                      <p:to>
                                        <p:strVal val="visible"/>
                                      </p:to>
                                    </p:set>
                                    <p:anim calcmode="lin" valueType="num">
                                      <p:cBhvr>
                                        <p:cTn id="7" dur="1000" fill="hold"/>
                                        <p:tgtEl>
                                          <p:spTgt spid="3">
                                            <p:txEl>
                                              <p:charRg st="0" end="12"/>
                                            </p:txEl>
                                          </p:spTgt>
                                        </p:tgtEl>
                                        <p:attrNameLst>
                                          <p:attrName>ppt_x</p:attrName>
                                        </p:attrNameLst>
                                      </p:cBhvr>
                                      <p:tavLst>
                                        <p:tav tm="0">
                                          <p:val>
                                            <p:strVal val="#ppt_x-.2"/>
                                          </p:val>
                                        </p:tav>
                                        <p:tav tm="100000">
                                          <p:val>
                                            <p:strVal val="#ppt_x"/>
                                          </p:val>
                                        </p:tav>
                                      </p:tavLst>
                                    </p:anim>
                                    <p:anim calcmode="lin" valueType="num">
                                      <p:cBhvr>
                                        <p:cTn id="8" dur="1000" fill="hold"/>
                                        <p:tgtEl>
                                          <p:spTgt spid="3">
                                            <p:txEl>
                                              <p:charRg st="0" end="12"/>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charRg st="0" end="1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nodeType="clickEffect">
                                  <p:stCondLst>
                                    <p:cond delay="0"/>
                                  </p:stCondLst>
                                  <p:childTnLst>
                                    <p:set>
                                      <p:cBhvr>
                                        <p:cTn id="13" dur="1" fill="hold">
                                          <p:stCondLst>
                                            <p:cond delay="0"/>
                                          </p:stCondLst>
                                        </p:cTn>
                                        <p:tgtEl>
                                          <p:spTgt spid="3">
                                            <p:txEl>
                                              <p:charRg st="12" end="148"/>
                                            </p:txEl>
                                          </p:spTgt>
                                        </p:tgtEl>
                                        <p:attrNameLst>
                                          <p:attrName>style.visibility</p:attrName>
                                        </p:attrNameLst>
                                      </p:cBhvr>
                                      <p:to>
                                        <p:strVal val="visible"/>
                                      </p:to>
                                    </p:set>
                                    <p:anim calcmode="lin" valueType="num">
                                      <p:cBhvr additive="base">
                                        <p:cTn id="14" dur="1000" fill="hold"/>
                                        <p:tgtEl>
                                          <p:spTgt spid="3">
                                            <p:txEl>
                                              <p:charRg st="12" end="148"/>
                                            </p:txEl>
                                          </p:spTgt>
                                        </p:tgtEl>
                                        <p:attrNameLst>
                                          <p:attrName>ppt_x</p:attrName>
                                        </p:attrNameLst>
                                      </p:cBhvr>
                                      <p:tavLst>
                                        <p:tav tm="0">
                                          <p:val>
                                            <p:strVal val="0-#ppt_w/2"/>
                                          </p:val>
                                        </p:tav>
                                        <p:tav tm="100000">
                                          <p:val>
                                            <p:strVal val="#ppt_x"/>
                                          </p:val>
                                        </p:tav>
                                      </p:tavLst>
                                    </p:anim>
                                    <p:anim calcmode="lin" valueType="num">
                                      <p:cBhvr additive="base">
                                        <p:cTn id="15" dur="1000" fill="hold"/>
                                        <p:tgtEl>
                                          <p:spTgt spid="3">
                                            <p:txEl>
                                              <p:charRg st="12" end="148"/>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3">
                                            <p:txEl>
                                              <p:charRg st="148" end="190"/>
                                            </p:txEl>
                                          </p:spTgt>
                                        </p:tgtEl>
                                        <p:attrNameLst>
                                          <p:attrName>style.visibility</p:attrName>
                                        </p:attrNameLst>
                                      </p:cBhvr>
                                      <p:to>
                                        <p:strVal val="visible"/>
                                      </p:to>
                                    </p:set>
                                    <p:anim calcmode="lin" valueType="num">
                                      <p:cBhvr additive="base">
                                        <p:cTn id="20" dur="1000" fill="hold"/>
                                        <p:tgtEl>
                                          <p:spTgt spid="3">
                                            <p:txEl>
                                              <p:charRg st="148" end="190"/>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3">
                                            <p:txEl>
                                              <p:charRg st="148" end="190"/>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3">
                                            <p:txEl>
                                              <p:charRg st="190" end="228"/>
                                            </p:txEl>
                                          </p:spTgt>
                                        </p:tgtEl>
                                        <p:attrNameLst>
                                          <p:attrName>style.visibility</p:attrName>
                                        </p:attrNameLst>
                                      </p:cBhvr>
                                      <p:to>
                                        <p:strVal val="visible"/>
                                      </p:to>
                                    </p:set>
                                    <p:anim calcmode="lin" valueType="num">
                                      <p:cBhvr additive="base">
                                        <p:cTn id="26" dur="1000" fill="hold"/>
                                        <p:tgtEl>
                                          <p:spTgt spid="3">
                                            <p:txEl>
                                              <p:charRg st="190" end="228"/>
                                            </p:txEl>
                                          </p:spTgt>
                                        </p:tgtEl>
                                        <p:attrNameLst>
                                          <p:attrName>ppt_x</p:attrName>
                                        </p:attrNameLst>
                                      </p:cBhvr>
                                      <p:tavLst>
                                        <p:tav tm="0">
                                          <p:val>
                                            <p:strVal val="0-#ppt_w/2"/>
                                          </p:val>
                                        </p:tav>
                                        <p:tav tm="100000">
                                          <p:val>
                                            <p:strVal val="#ppt_x"/>
                                          </p:val>
                                        </p:tav>
                                      </p:tavLst>
                                    </p:anim>
                                    <p:anim calcmode="lin" valueType="num">
                                      <p:cBhvr additive="base">
                                        <p:cTn id="27" dur="1000" fill="hold"/>
                                        <p:tgtEl>
                                          <p:spTgt spid="3">
                                            <p:txEl>
                                              <p:charRg st="190" end="22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590550" y="1107440"/>
            <a:ext cx="11012170" cy="5393690"/>
          </a:xfrm>
        </p:spPr>
        <p:txBody>
          <a:bodyPr vert="horz" wrap="square" lIns="91440" tIns="45720" rIns="91440" bIns="45720" numCol="1" rtlCol="0" anchor="t" anchorCtr="0" compatLnSpc="1"/>
          <a:lstStyle/>
          <a:p>
            <a:pPr lvl="0">
              <a:lnSpc>
                <a:spcPct val="110000"/>
              </a:lnSpc>
              <a:buClr>
                <a:srgbClr val="FFC000"/>
              </a:buClr>
              <a:buFont typeface="Wingdings" panose="05000000000000000000" pitchFamily="2" charset="2"/>
              <a:buChar char="l"/>
            </a:pPr>
            <a:r>
              <a:rPr lang="en-US" altLang="zh-CN" dirty="0">
                <a:latin typeface="华文楷体" panose="02010600040101010101" pitchFamily="2" charset="-122"/>
              </a:rPr>
              <a:t>1</a:t>
            </a:r>
            <a:r>
              <a:rPr lang="zh-CN" altLang="en-US" dirty="0">
                <a:latin typeface="华文楷体" panose="02010600040101010101" pitchFamily="2" charset="-122"/>
              </a:rPr>
              <a:t>、</a:t>
            </a:r>
            <a:r>
              <a:rPr lang="zh-CN" altLang="en-US" dirty="0">
                <a:latin typeface="华文楷体" panose="02010600040101010101" pitchFamily="2" charset="-122"/>
              </a:rPr>
              <a:t>混凝土外加剂的定义</a:t>
            </a:r>
            <a:endParaRPr lang="zh-CN" altLang="en-US" dirty="0">
              <a:latin typeface="华文楷体" panose="02010600040101010101" pitchFamily="2" charset="-122"/>
            </a:endParaRPr>
          </a:p>
          <a:p>
            <a:pPr lvl="0">
              <a:lnSpc>
                <a:spcPct val="150000"/>
              </a:lnSpc>
              <a:buClr>
                <a:srgbClr val="FFC000"/>
              </a:buClr>
              <a:buFont typeface="Wingdings" panose="05000000000000000000" pitchFamily="2" charset="2"/>
              <a:buChar char="l"/>
            </a:pPr>
            <a:r>
              <a:rPr lang="en-US" altLang="zh-CN" sz="2600">
                <a:latin typeface="华文楷体" panose="02010600040101010101" pitchFamily="2" charset="-122"/>
              </a:rPr>
              <a:t>        </a:t>
            </a:r>
            <a:r>
              <a:rPr lang="zh-CN" altLang="en-US" sz="2600" dirty="0">
                <a:latin typeface="华文楷体" panose="02010600040101010101" pitchFamily="2" charset="-122"/>
              </a:rPr>
              <a:t>混凝土外加剂是指在混凝土拌和过程中掺入的，用以改善混凝土性能的物质，掺量一般不超过水泥质量的</a:t>
            </a:r>
            <a:r>
              <a:rPr lang="en-US" altLang="zh-CN" sz="2600">
                <a:latin typeface="华文楷体" panose="02010600040101010101" pitchFamily="2" charset="-122"/>
              </a:rPr>
              <a:t>5</a:t>
            </a:r>
            <a:r>
              <a:rPr lang="zh-CN" altLang="en-US" sz="2600" dirty="0">
                <a:latin typeface="华文楷体" panose="02010600040101010101" pitchFamily="2" charset="-122"/>
              </a:rPr>
              <a:t>％。</a:t>
            </a:r>
            <a:endParaRPr lang="zh-CN" altLang="en-US" sz="2600" dirty="0">
              <a:latin typeface="华文楷体" panose="02010600040101010101" pitchFamily="2" charset="-122"/>
            </a:endParaRPr>
          </a:p>
          <a:p>
            <a:pPr lvl="0" algn="just">
              <a:lnSpc>
                <a:spcPct val="150000"/>
              </a:lnSpc>
              <a:buClr>
                <a:srgbClr val="FFFF00"/>
              </a:buClr>
              <a:buFont typeface="Wingdings" panose="05000000000000000000" pitchFamily="2" charset="2"/>
              <a:buChar char="Ø"/>
            </a:pPr>
            <a:r>
              <a:rPr lang="zh-CN" altLang="en-US" sz="2600" b="1" dirty="0">
                <a:latin typeface="华文楷体" panose="02010600040101010101" pitchFamily="2" charset="-122"/>
              </a:rPr>
              <a:t>        是一种在混凝土搅拌之前或拌之过程中加入的、用以改善新拌混凝土和硬化混凝土性能的材料。</a:t>
            </a:r>
            <a:endParaRPr lang="en-US" altLang="zh-CN" sz="2600" b="1">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charRg st="0" end="13"/>
                                            </p:txEl>
                                          </p:spTgt>
                                        </p:tgtEl>
                                        <p:attrNameLst>
                                          <p:attrName>style.visibility</p:attrName>
                                        </p:attrNameLst>
                                      </p:cBhvr>
                                      <p:to>
                                        <p:strVal val="visible"/>
                                      </p:to>
                                    </p:set>
                                    <p:anim calcmode="lin" valueType="num">
                                      <p:cBhvr additive="base">
                                        <p:cTn id="7" dur="1000" fill="hold"/>
                                        <p:tgtEl>
                                          <p:spTgt spid="3">
                                            <p:txEl>
                                              <p:charRg st="0" end="13"/>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charRg st="0" end="13"/>
                                            </p:txEl>
                                          </p:spTgt>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3">
                                            <p:txEl>
                                              <p:charRg st="1" end="1"/>
                                            </p:txEl>
                                          </p:spTgt>
                                        </p:tgtEl>
                                        <p:attrNameLst>
                                          <p:attrName>style.visibility</p:attrName>
                                        </p:attrNameLst>
                                      </p:cBhvr>
                                      <p:to>
                                        <p:strVal val="visible"/>
                                      </p:to>
                                    </p:set>
                                    <p:anim calcmode="lin" valueType="num">
                                      <p:cBhvr additive="base">
                                        <p:cTn id="12" dur="1000" fill="hold"/>
                                        <p:tgtEl>
                                          <p:spTgt spid="3">
                                            <p:txEl>
                                              <p:char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3">
                                            <p:txEl>
                                              <p:char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标题 220161"/>
          <p:cNvSpPr>
            <a:spLocks noGrp="1"/>
          </p:cNvSpPr>
          <p:nvPr>
            <p:ph type="title"/>
          </p:nvPr>
        </p:nvSpPr>
        <p:spPr/>
        <p:txBody>
          <a:bodyPr/>
          <a:lstStyle/>
          <a:p>
            <a:endParaRPr lang="zh-CN" altLang="en-US" dirty="0"/>
          </a:p>
        </p:txBody>
      </p:sp>
      <p:sp>
        <p:nvSpPr>
          <p:cNvPr id="220165" name="矩形 220164"/>
          <p:cNvSpPr/>
          <p:nvPr/>
        </p:nvSpPr>
        <p:spPr>
          <a:xfrm>
            <a:off x="412115" y="278765"/>
            <a:ext cx="11169650" cy="6579235"/>
          </a:xfrm>
          <a:prstGeom prst="rect">
            <a:avLst/>
          </a:prstGeom>
          <a:gradFill rotWithShape="1">
            <a:gsLst>
              <a:gs pos="0">
                <a:srgbClr val="0066FF"/>
              </a:gs>
              <a:gs pos="100000">
                <a:schemeClr val="bg1"/>
              </a:gs>
            </a:gsLst>
            <a:lin ang="5400000" scaled="1"/>
            <a:tileRect/>
          </a:gradFill>
          <a:ln w="9525" cap="flat" cmpd="sng">
            <a:solidFill>
              <a:schemeClr val="tx1"/>
            </a:solidFill>
            <a:prstDash val="solid"/>
            <a:miter/>
            <a:headEnd type="none" w="med" len="med"/>
            <a:tailEnd type="none" w="med" len="med"/>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lvl="0">
              <a:buClr>
                <a:schemeClr val="folHlink"/>
              </a:buClr>
              <a:buFont typeface="Wingdings" panose="05000000000000000000" pitchFamily="2" charset="2"/>
              <a:buNone/>
            </a:pPr>
            <a:r>
              <a:rPr lang="zh-CN" altLang="en-US" b="1" dirty="0">
                <a:solidFill>
                  <a:srgbClr val="FF0000"/>
                </a:solidFill>
                <a:latin typeface="楷体_GB2312" pitchFamily="49" charset="-122"/>
                <a:ea typeface="楷体_GB2312" pitchFamily="49" charset="-122"/>
              </a:rPr>
              <a:t>　</a:t>
            </a:r>
            <a:endParaRPr lang="zh-CN" altLang="en-US" b="1" dirty="0">
              <a:solidFill>
                <a:srgbClr val="FF0000"/>
              </a:solidFill>
              <a:latin typeface="楷体_GB2312" pitchFamily="49" charset="-122"/>
              <a:ea typeface="楷体_GB2312" pitchFamily="49" charset="-122"/>
            </a:endParaRPr>
          </a:p>
          <a:p>
            <a:pPr lvl="0">
              <a:buClr>
                <a:schemeClr val="folHlink"/>
              </a:buClr>
              <a:buFont typeface="Wingdings" panose="05000000000000000000" pitchFamily="2" charset="2"/>
              <a:buNone/>
            </a:pPr>
            <a:r>
              <a:rPr lang="en-US" altLang="zh-CN" b="1" dirty="0">
                <a:solidFill>
                  <a:srgbClr val="FF0000"/>
                </a:solidFill>
                <a:latin typeface="楷体_GB2312" pitchFamily="49" charset="-122"/>
                <a:ea typeface="楷体_GB2312" pitchFamily="49" charset="-122"/>
              </a:rPr>
              <a:t>2</a:t>
            </a:r>
            <a:r>
              <a:rPr lang="zh-CN" altLang="en-US" b="1" dirty="0">
                <a:solidFill>
                  <a:srgbClr val="FF0000"/>
                </a:solidFill>
                <a:latin typeface="楷体_GB2312" pitchFamily="49" charset="-122"/>
                <a:ea typeface="楷体_GB2312" pitchFamily="49" charset="-122"/>
              </a:rPr>
              <a:t>、</a:t>
            </a:r>
            <a:r>
              <a:rPr lang="zh-CN" altLang="en-US" b="1" dirty="0">
                <a:solidFill>
                  <a:srgbClr val="FF0000"/>
                </a:solidFill>
                <a:latin typeface="楷体_GB2312" pitchFamily="49" charset="-122"/>
                <a:ea typeface="楷体_GB2312" pitchFamily="49" charset="-122"/>
              </a:rPr>
              <a:t>强度等级</a:t>
            </a:r>
            <a:endParaRPr lang="en-US" altLang="zh-CN" b="1">
              <a:solidFill>
                <a:srgbClr val="FF0000"/>
              </a:solidFill>
              <a:latin typeface="楷体_GB2312" pitchFamily="49" charset="-122"/>
              <a:ea typeface="楷体_GB2312" pitchFamily="49" charset="-122"/>
            </a:endParaRPr>
          </a:p>
          <a:p>
            <a:pPr lvl="0">
              <a:lnSpc>
                <a:spcPct val="135000"/>
              </a:lnSpc>
              <a:buClr>
                <a:schemeClr val="folHlink"/>
              </a:buClr>
              <a:buFont typeface="Wingdings" panose="05000000000000000000" pitchFamily="2" charset="2"/>
              <a:buNone/>
            </a:pPr>
            <a:r>
              <a:rPr lang="zh-CN" altLang="en-US" b="1" dirty="0">
                <a:solidFill>
                  <a:srgbClr val="FFCCCC"/>
                </a:solidFill>
                <a:latin typeface="楷体_GB2312" pitchFamily="49" charset="-122"/>
                <a:ea typeface="楷体_GB2312" pitchFamily="49" charset="-122"/>
              </a:rPr>
              <a:t>   </a:t>
            </a:r>
            <a:r>
              <a:rPr lang="zh-CN" altLang="en-US" b="1" dirty="0">
                <a:latin typeface="楷体_GB2312" pitchFamily="49" charset="-122"/>
                <a:ea typeface="楷体_GB2312" pitchFamily="49" charset="-122"/>
              </a:rPr>
              <a:t>水泥强度等级应与混凝土设计强度等级相一致。</a:t>
            </a:r>
            <a:endParaRPr lang="zh-CN" altLang="en-US" b="1" dirty="0">
              <a:latin typeface="楷体_GB2312" pitchFamily="49" charset="-122"/>
              <a:ea typeface="楷体_GB2312" pitchFamily="49" charset="-122"/>
            </a:endParaRPr>
          </a:p>
          <a:p>
            <a:pPr lvl="0">
              <a:lnSpc>
                <a:spcPct val="135000"/>
              </a:lnSpc>
              <a:buClr>
                <a:schemeClr val="folHlink"/>
              </a:buClr>
              <a:buFont typeface="Wingdings" panose="05000000000000000000" pitchFamily="2" charset="2"/>
              <a:buNone/>
            </a:pPr>
            <a:r>
              <a:rPr lang="zh-CN" altLang="en-US" b="1" dirty="0">
                <a:latin typeface="楷体_GB2312" pitchFamily="49" charset="-122"/>
                <a:ea typeface="楷体_GB2312" pitchFamily="49" charset="-122"/>
              </a:rPr>
              <a:t>      通常中低强度等级的混凝土（</a:t>
            </a:r>
            <a:r>
              <a:rPr lang="en-US" altLang="zh-CN" b="1">
                <a:latin typeface="楷体_GB2312" pitchFamily="49" charset="-122"/>
                <a:ea typeface="楷体_GB2312" pitchFamily="49" charset="-122"/>
              </a:rPr>
              <a:t>C60</a:t>
            </a:r>
            <a:r>
              <a:rPr lang="zh-CN" altLang="en-US" b="1" dirty="0">
                <a:latin typeface="楷体_GB2312" pitchFamily="49" charset="-122"/>
                <a:ea typeface="楷体_GB2312" pitchFamily="49" charset="-122"/>
              </a:rPr>
              <a:t>以下），水泥强度等级为混凝土强度等级的</a:t>
            </a:r>
            <a:r>
              <a:rPr lang="en-US" altLang="zh-CN" b="1">
                <a:latin typeface="楷体_GB2312" pitchFamily="49" charset="-122"/>
                <a:ea typeface="楷体_GB2312" pitchFamily="49" charset="-122"/>
              </a:rPr>
              <a:t>1.5-2.0</a:t>
            </a:r>
            <a:r>
              <a:rPr lang="zh-CN" altLang="en-US" b="1" dirty="0">
                <a:latin typeface="楷体_GB2312" pitchFamily="49" charset="-122"/>
                <a:ea typeface="楷体_GB2312" pitchFamily="49" charset="-122"/>
              </a:rPr>
              <a:t>倍；高强度等级（大于等于</a:t>
            </a:r>
            <a:r>
              <a:rPr lang="en-US" altLang="zh-CN" b="1">
                <a:latin typeface="楷体_GB2312" pitchFamily="49" charset="-122"/>
                <a:ea typeface="楷体_GB2312" pitchFamily="49" charset="-122"/>
              </a:rPr>
              <a:t>C60</a:t>
            </a:r>
            <a:r>
              <a:rPr lang="zh-CN" altLang="en-US" b="1" dirty="0">
                <a:latin typeface="楷体_GB2312" pitchFamily="49" charset="-122"/>
                <a:ea typeface="楷体_GB2312" pitchFamily="49" charset="-122"/>
              </a:rPr>
              <a:t>）的混凝土，水泥强度等级为混凝土强度等级的</a:t>
            </a:r>
            <a:r>
              <a:rPr lang="en-US" altLang="zh-CN" b="1">
                <a:latin typeface="楷体_GB2312" pitchFamily="49" charset="-122"/>
                <a:ea typeface="楷体_GB2312" pitchFamily="49" charset="-122"/>
              </a:rPr>
              <a:t>0.9-1.5</a:t>
            </a:r>
            <a:r>
              <a:rPr lang="zh-CN" altLang="en-US" b="1" dirty="0">
                <a:latin typeface="楷体_GB2312" pitchFamily="49" charset="-122"/>
                <a:ea typeface="楷体_GB2312" pitchFamily="49" charset="-122"/>
              </a:rPr>
              <a:t>倍。</a:t>
            </a:r>
            <a:endParaRPr lang="zh-CN" altLang="en-US" b="1" dirty="0">
              <a:latin typeface="楷体_GB2312" pitchFamily="49" charset="-122"/>
              <a:ea typeface="楷体_GB2312" pitchFamily="49" charset="-122"/>
            </a:endParaRPr>
          </a:p>
          <a:p>
            <a:pPr lvl="0">
              <a:lnSpc>
                <a:spcPct val="135000"/>
              </a:lnSpc>
              <a:buClr>
                <a:schemeClr val="folHlink"/>
              </a:buClr>
              <a:buFont typeface="Wingdings" panose="05000000000000000000" pitchFamily="2" charset="2"/>
              <a:buNone/>
            </a:pPr>
            <a:r>
              <a:rPr lang="zh-CN" altLang="en-US" b="1" dirty="0">
                <a:latin typeface="楷体_GB2312" pitchFamily="49" charset="-122"/>
                <a:ea typeface="楷体_GB2312" pitchFamily="49" charset="-122"/>
              </a:rPr>
              <a:t>      但是随着混凝土强度等级的不断提高，新工艺的不断出现及高效外加剂的应用，高强度、高性能混凝土的配比要求将不受此比例限制。</a:t>
            </a:r>
            <a:endParaRPr lang="en-US" altLang="zh-CN" b="1">
              <a:latin typeface="楷体_GB2312" pitchFamily="49" charset="-122"/>
              <a:ea typeface="楷体_GB2312" pitchFamily="49" charset="-122"/>
            </a:endParaRPr>
          </a:p>
          <a:p>
            <a:pPr lvl="0">
              <a:buClr>
                <a:schemeClr val="folHlink"/>
              </a:buClr>
              <a:buFont typeface="Wingdings" panose="05000000000000000000" pitchFamily="2" charset="2"/>
              <a:buNone/>
            </a:pPr>
            <a:r>
              <a:rPr lang="zh-CN" altLang="en-US" b="1" dirty="0">
                <a:solidFill>
                  <a:srgbClr val="FF0000"/>
                </a:solidFill>
                <a:latin typeface="楷体_GB2312" pitchFamily="49" charset="-122"/>
                <a:ea typeface="楷体_GB2312" pitchFamily="49" charset="-122"/>
              </a:rPr>
              <a:t>　</a:t>
            </a:r>
            <a:endParaRPr lang="zh-CN" altLang="en-US" b="1" dirty="0">
              <a:latin typeface="楷体_GB2312" pitchFamily="49" charset="-122"/>
              <a:ea typeface="楷体_GB2312" pitchFamily="49"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0165">
                                            <p:bg/>
                                          </p:spTgt>
                                        </p:tgtEl>
                                        <p:attrNameLst>
                                          <p:attrName>style.visibility</p:attrName>
                                        </p:attrNameLst>
                                      </p:cBhvr>
                                      <p:to>
                                        <p:strVal val="visible"/>
                                      </p:to>
                                    </p:set>
                                    <p:animEffect transition="in" filter="dissolve">
                                      <p:cBhvr>
                                        <p:cTn id="7" dur="500"/>
                                        <p:tgtEl>
                                          <p:spTgt spid="220165">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0165">
                                            <p:txEl>
                                              <p:pRg st="0" end="0"/>
                                            </p:txEl>
                                          </p:spTgt>
                                        </p:tgtEl>
                                        <p:attrNameLst>
                                          <p:attrName>style.visibility</p:attrName>
                                        </p:attrNameLst>
                                      </p:cBhvr>
                                      <p:to>
                                        <p:strVal val="visible"/>
                                      </p:to>
                                    </p:set>
                                    <p:animEffect transition="in" filter="dissolve">
                                      <p:cBhvr>
                                        <p:cTn id="12" dur="500"/>
                                        <p:tgtEl>
                                          <p:spTgt spid="22016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0165">
                                            <p:txEl>
                                              <p:pRg st="1" end="1"/>
                                            </p:txEl>
                                          </p:spTgt>
                                        </p:tgtEl>
                                        <p:attrNameLst>
                                          <p:attrName>style.visibility</p:attrName>
                                        </p:attrNameLst>
                                      </p:cBhvr>
                                      <p:to>
                                        <p:strVal val="visible"/>
                                      </p:to>
                                    </p:set>
                                    <p:animEffect transition="in" filter="dissolve">
                                      <p:cBhvr>
                                        <p:cTn id="17" dur="500"/>
                                        <p:tgtEl>
                                          <p:spTgt spid="22016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0165">
                                            <p:txEl>
                                              <p:pRg st="1" end="1"/>
                                            </p:txEl>
                                          </p:spTgt>
                                        </p:tgtEl>
                                        <p:attrNameLst>
                                          <p:attrName>style.visibility</p:attrName>
                                        </p:attrNameLst>
                                      </p:cBhvr>
                                      <p:to>
                                        <p:strVal val="visible"/>
                                      </p:to>
                                    </p:set>
                                    <p:animEffect transition="in" filter="dissolve">
                                      <p:cBhvr>
                                        <p:cTn id="22" dur="500"/>
                                        <p:tgtEl>
                                          <p:spTgt spid="22016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0165">
                                            <p:txEl>
                                              <p:pRg st="3" end="3"/>
                                            </p:txEl>
                                          </p:spTgt>
                                        </p:tgtEl>
                                        <p:attrNameLst>
                                          <p:attrName>style.visibility</p:attrName>
                                        </p:attrNameLst>
                                      </p:cBhvr>
                                      <p:to>
                                        <p:strVal val="visible"/>
                                      </p:to>
                                    </p:set>
                                    <p:animEffect transition="in" filter="dissolve">
                                      <p:cBhvr>
                                        <p:cTn id="27" dur="500"/>
                                        <p:tgtEl>
                                          <p:spTgt spid="22016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0165">
                                            <p:txEl>
                                              <p:pRg st="4" end="4"/>
                                            </p:txEl>
                                          </p:spTgt>
                                        </p:tgtEl>
                                        <p:attrNameLst>
                                          <p:attrName>style.visibility</p:attrName>
                                        </p:attrNameLst>
                                      </p:cBhvr>
                                      <p:to>
                                        <p:strVal val="visible"/>
                                      </p:to>
                                    </p:set>
                                    <p:animEffect transition="in" filter="dissolve">
                                      <p:cBhvr>
                                        <p:cTn id="32" dur="500"/>
                                        <p:tgtEl>
                                          <p:spTgt spid="22016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9" fill="hold" nodeType="clickEffect">
                                  <p:stCondLst>
                                    <p:cond delay="0"/>
                                  </p:stCondLst>
                                  <p:childTnLst>
                                    <p:set>
                                      <p:cBhvr>
                                        <p:cTn id="36" dur="1" fill="hold">
                                          <p:stCondLst>
                                            <p:cond delay="0"/>
                                          </p:stCondLst>
                                        </p:cTn>
                                        <p:tgtEl>
                                          <p:spTgt spid="220165">
                                            <p:txEl>
                                              <p:pRg st="0" end="0"/>
                                            </p:txEl>
                                          </p:spTgt>
                                        </p:tgtEl>
                                        <p:attrNameLst>
                                          <p:attrName>style.visibility</p:attrName>
                                        </p:attrNameLst>
                                      </p:cBhvr>
                                      <p:to>
                                        <p:strVal val="visible"/>
                                      </p:to>
                                    </p:set>
                                    <p:animEffect transition="in" filter="strips(upLeft)">
                                      <p:cBhvr>
                                        <p:cTn id="37" dur="1000"/>
                                        <p:tgtEl>
                                          <p:spTgt spid="22016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9" fill="hold" nodeType="clickEffect">
                                  <p:stCondLst>
                                    <p:cond delay="0"/>
                                  </p:stCondLst>
                                  <p:childTnLst>
                                    <p:set>
                                      <p:cBhvr>
                                        <p:cTn id="41" dur="1" fill="hold">
                                          <p:stCondLst>
                                            <p:cond delay="0"/>
                                          </p:stCondLst>
                                        </p:cTn>
                                        <p:tgtEl>
                                          <p:spTgt spid="220165">
                                            <p:txEl>
                                              <p:pRg st="1" end="1"/>
                                            </p:txEl>
                                          </p:spTgt>
                                        </p:tgtEl>
                                        <p:attrNameLst>
                                          <p:attrName>style.visibility</p:attrName>
                                        </p:attrNameLst>
                                      </p:cBhvr>
                                      <p:to>
                                        <p:strVal val="visible"/>
                                      </p:to>
                                    </p:set>
                                    <p:animEffect transition="in" filter="strips(upLeft)">
                                      <p:cBhvr>
                                        <p:cTn id="42" dur="1000"/>
                                        <p:tgtEl>
                                          <p:spTgt spid="22016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5" grpId="0" animBg="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标题 412673"/>
          <p:cNvSpPr>
            <a:spLocks noGrp="1"/>
          </p:cNvSpPr>
          <p:nvPr>
            <p:ph type="title"/>
          </p:nvPr>
        </p:nvSpPr>
        <p:spPr/>
        <p:txBody>
          <a:bodyPr/>
          <a:lstStyle/>
          <a:p>
            <a:r>
              <a:rPr lang="en-US" altLang="zh-CN" dirty="0">
                <a:latin typeface="华文楷体" panose="02010600040101010101" pitchFamily="2" charset="-122"/>
              </a:rPr>
              <a:t>2</a:t>
            </a:r>
            <a:r>
              <a:rPr lang="zh-CN" altLang="en-US" dirty="0">
                <a:latin typeface="华文楷体" panose="02010600040101010101" pitchFamily="2" charset="-122"/>
              </a:rPr>
              <a:t>、</a:t>
            </a:r>
            <a:r>
              <a:rPr lang="zh-CN" altLang="en-US" dirty="0">
                <a:latin typeface="华文楷体" panose="02010600040101010101" pitchFamily="2" charset="-122"/>
              </a:rPr>
              <a:t>混凝土外加剂的分类</a:t>
            </a:r>
            <a:br>
              <a:rPr lang="en-US" altLang="zh-CN">
                <a:latin typeface="华文楷体" panose="02010600040101010101" pitchFamily="2" charset="-122"/>
              </a:rPr>
            </a:br>
            <a:endParaRPr lang="zh-CN" altLang="en-US" dirty="0">
              <a:latin typeface="华文楷体" panose="02010600040101010101" pitchFamily="2" charset="-122"/>
            </a:endParaRPr>
          </a:p>
        </p:txBody>
      </p:sp>
      <p:sp>
        <p:nvSpPr>
          <p:cNvPr id="412675" name="文本占位符 412674"/>
          <p:cNvSpPr>
            <a:spLocks noGrp="1"/>
          </p:cNvSpPr>
          <p:nvPr>
            <p:ph type="body" idx="1"/>
          </p:nvPr>
        </p:nvSpPr>
        <p:spPr>
          <a:xfrm>
            <a:off x="448945" y="1052830"/>
            <a:ext cx="11020425" cy="5616575"/>
          </a:xfrm>
        </p:spPr>
        <p:txBody>
          <a:bodyPr/>
          <a:lstStyle/>
          <a:p>
            <a:pPr algn="just">
              <a:lnSpc>
                <a:spcPct val="150000"/>
              </a:lnSpc>
              <a:buClr>
                <a:srgbClr val="FFFF00"/>
              </a:buClr>
              <a:buFont typeface="Wingdings" panose="05000000000000000000" pitchFamily="2" charset="2"/>
              <a:buChar char="Ø"/>
            </a:pPr>
            <a:r>
              <a:rPr lang="zh-CN" altLang="en-US" sz="2400" dirty="0">
                <a:latin typeface="华文楷体" panose="02010600040101010101" pitchFamily="2" charset="-122"/>
              </a:rPr>
              <a:t>（</a:t>
            </a:r>
            <a:r>
              <a:rPr lang="en-US" altLang="zh-CN" sz="2400" dirty="0">
                <a:latin typeface="华文楷体" panose="02010600040101010101" pitchFamily="2" charset="-122"/>
              </a:rPr>
              <a:t>1</a:t>
            </a:r>
            <a:r>
              <a:rPr lang="zh-CN" altLang="en-US" sz="2400" dirty="0">
                <a:latin typeface="华文楷体" panose="02010600040101010101" pitchFamily="2" charset="-122"/>
              </a:rPr>
              <a:t>）按其主要功能分为四类：</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en-US" altLang="zh-CN" sz="2400">
                <a:latin typeface="华文楷体" panose="02010600040101010101" pitchFamily="2" charset="-122"/>
              </a:rPr>
              <a:t>1</a:t>
            </a:r>
            <a:r>
              <a:rPr lang="zh-CN" altLang="en-US" sz="2400" dirty="0">
                <a:latin typeface="华文楷体" panose="02010600040101010101" pitchFamily="2" charset="-122"/>
              </a:rPr>
              <a:t>）改善混凝土拌和物流变性能的外加剂。包括各种减水剂、引气剂和泵送剂等。</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en-US" altLang="zh-CN" sz="2400">
                <a:latin typeface="华文楷体" panose="02010600040101010101" pitchFamily="2" charset="-122"/>
              </a:rPr>
              <a:t>2</a:t>
            </a:r>
            <a:r>
              <a:rPr lang="zh-CN" altLang="en-US" sz="2400" dirty="0">
                <a:latin typeface="华文楷体" panose="02010600040101010101" pitchFamily="2" charset="-122"/>
              </a:rPr>
              <a:t>）调节混凝土凝结时间、硬化性能的外加剂。包括缓凝剂、早强剂和速凝剂等。</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en-US" altLang="zh-CN" sz="2400">
                <a:latin typeface="华文楷体" panose="02010600040101010101" pitchFamily="2" charset="-122"/>
              </a:rPr>
              <a:t>3</a:t>
            </a:r>
            <a:r>
              <a:rPr lang="zh-CN" altLang="en-US" sz="2400" dirty="0">
                <a:latin typeface="华文楷体" panose="02010600040101010101" pitchFamily="2" charset="-122"/>
              </a:rPr>
              <a:t>）改善混凝土耐久性的外加剂。包括引气剂、防水剂和阻锈剂等。</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en-US" altLang="zh-CN" sz="2400">
                <a:latin typeface="华文楷体" panose="02010600040101010101" pitchFamily="2" charset="-122"/>
              </a:rPr>
              <a:t>4</a:t>
            </a:r>
            <a:r>
              <a:rPr lang="zh-CN" altLang="en-US" sz="2400" dirty="0">
                <a:latin typeface="华文楷体" panose="02010600040101010101" pitchFamily="2" charset="-122"/>
              </a:rPr>
              <a:t>）改善混凝土其它性能的外加剂。包括加气剂、膨胀剂、防冻剂、着色剂等。</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zh-CN" altLang="en-US" sz="2400" dirty="0">
                <a:latin typeface="华文楷体" panose="02010600040101010101" pitchFamily="2" charset="-122"/>
              </a:rPr>
              <a:t>（</a:t>
            </a:r>
            <a:r>
              <a:rPr lang="en-US" altLang="zh-CN" sz="2400" dirty="0">
                <a:latin typeface="华文楷体" panose="02010600040101010101" pitchFamily="2" charset="-122"/>
              </a:rPr>
              <a:t>2</a:t>
            </a:r>
            <a:r>
              <a:rPr lang="zh-CN" altLang="en-US" sz="2400" dirty="0">
                <a:latin typeface="华文楷体" panose="02010600040101010101" pitchFamily="2" charset="-122"/>
              </a:rPr>
              <a:t>）按化学成分分类</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en-US" altLang="zh-CN" sz="2400">
                <a:latin typeface="华文楷体" panose="02010600040101010101" pitchFamily="2" charset="-122"/>
              </a:rPr>
              <a:t>  1</a:t>
            </a:r>
            <a:r>
              <a:rPr lang="zh-CN" altLang="en-US" sz="2400" dirty="0">
                <a:latin typeface="华文楷体" panose="02010600040101010101" pitchFamily="2" charset="-122"/>
              </a:rPr>
              <a:t>）无机物外加剂</a:t>
            </a:r>
            <a:endParaRPr lang="zh-CN" altLang="en-US" sz="2400" dirty="0">
              <a:latin typeface="华文楷体" panose="02010600040101010101" pitchFamily="2" charset="-122"/>
            </a:endParaRPr>
          </a:p>
          <a:p>
            <a:pPr>
              <a:lnSpc>
                <a:spcPct val="150000"/>
              </a:lnSpc>
              <a:buFont typeface="Wingdings" panose="05000000000000000000" pitchFamily="2" charset="2"/>
              <a:buNone/>
            </a:pPr>
            <a:r>
              <a:rPr lang="zh-CN" altLang="en-US" sz="2400" dirty="0">
                <a:latin typeface="华文楷体" panose="02010600040101010101" pitchFamily="2" charset="-122"/>
              </a:rPr>
              <a:t> </a:t>
            </a:r>
            <a:r>
              <a:rPr lang="en-US" altLang="zh-CN" sz="2400">
                <a:latin typeface="华文楷体" panose="02010600040101010101" pitchFamily="2" charset="-122"/>
              </a:rPr>
              <a:t>2</a:t>
            </a:r>
            <a:r>
              <a:rPr lang="zh-CN" altLang="en-US" sz="2400" dirty="0">
                <a:latin typeface="华文楷体" panose="02010600040101010101" pitchFamily="2" charset="-122"/>
              </a:rPr>
              <a:t>）有机物外加剂</a:t>
            </a:r>
            <a:endParaRPr lang="en-US" altLang="zh-CN" sz="2400">
              <a:latin typeface="华文楷体" panose="02010600040101010101" pitchFamily="2" charset="-122"/>
            </a:endParaRPr>
          </a:p>
          <a:p>
            <a:pPr>
              <a:lnSpc>
                <a:spcPct val="90000"/>
              </a:lnSpc>
              <a:buChar char="•"/>
            </a:pPr>
            <a:endParaRPr lang="zh-CN" altLang="en-US" sz="2400"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2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2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2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2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2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26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26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12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p:nvPr>
        </p:nvSpPr>
        <p:spPr>
          <a:xfrm>
            <a:off x="1881188" y="285750"/>
            <a:ext cx="8429625" cy="6215063"/>
          </a:xfrm>
        </p:spPr>
        <p:txBody>
          <a:bodyPr vert="horz" wrap="square" lIns="91440" tIns="45720" rIns="91440" bIns="45720" anchor="t"/>
          <a:lstStyle/>
          <a:p>
            <a:pPr lvl="0">
              <a:lnSpc>
                <a:spcPct val="125000"/>
              </a:lnSpc>
              <a:buClr>
                <a:srgbClr val="FFC000"/>
              </a:buClr>
              <a:buFont typeface="Wingdings" panose="05000000000000000000" pitchFamily="2" charset="2"/>
              <a:buChar char="l"/>
            </a:pPr>
            <a:r>
              <a:rPr lang="zh-CN" altLang="en-US" dirty="0"/>
              <a:t>常用外加剂的性能与选用</a:t>
            </a:r>
            <a:endParaRPr lang="en-US" altLang="zh-CN"/>
          </a:p>
          <a:p>
            <a:pPr lvl="0">
              <a:lnSpc>
                <a:spcPct val="125000"/>
              </a:lnSpc>
              <a:buFont typeface="Wingdings" panose="05000000000000000000" pitchFamily="2" charset="2"/>
              <a:buNone/>
            </a:pPr>
            <a:r>
              <a:rPr lang="zh-CN" altLang="en-US" sz="2600" dirty="0"/>
              <a:t>          工程上常用的混凝土外加剂主要有：</a:t>
            </a:r>
            <a:endParaRPr lang="zh-CN" altLang="en-US" sz="2600" dirty="0"/>
          </a:p>
          <a:p>
            <a:pPr lvl="1">
              <a:lnSpc>
                <a:spcPct val="125000"/>
              </a:lnSpc>
              <a:buClr>
                <a:srgbClr val="FFFF00"/>
              </a:buClr>
            </a:pPr>
            <a:r>
              <a:rPr lang="zh-CN" altLang="en-US" sz="2800" dirty="0"/>
              <a:t>各类减水剂</a:t>
            </a:r>
            <a:endParaRPr lang="en-US" altLang="zh-CN" sz="2800"/>
          </a:p>
          <a:p>
            <a:pPr lvl="1">
              <a:lnSpc>
                <a:spcPct val="125000"/>
              </a:lnSpc>
              <a:buClr>
                <a:srgbClr val="FFFF00"/>
              </a:buClr>
            </a:pPr>
            <a:r>
              <a:rPr lang="zh-CN" altLang="en-US" sz="2800" dirty="0"/>
              <a:t>引气剂</a:t>
            </a:r>
            <a:endParaRPr lang="en-US" altLang="zh-CN" sz="2800"/>
          </a:p>
          <a:p>
            <a:pPr lvl="1">
              <a:lnSpc>
                <a:spcPct val="125000"/>
              </a:lnSpc>
              <a:buClr>
                <a:srgbClr val="FFFF00"/>
              </a:buClr>
            </a:pPr>
            <a:r>
              <a:rPr lang="zh-CN" altLang="en-US" sz="2800" dirty="0"/>
              <a:t>早强剂</a:t>
            </a:r>
            <a:endParaRPr lang="en-US" altLang="zh-CN" sz="2800"/>
          </a:p>
          <a:p>
            <a:pPr lvl="1">
              <a:lnSpc>
                <a:spcPct val="125000"/>
              </a:lnSpc>
              <a:buClr>
                <a:srgbClr val="FFFF00"/>
              </a:buClr>
            </a:pPr>
            <a:r>
              <a:rPr lang="zh-CN" altLang="en-US" sz="2800" dirty="0"/>
              <a:t>缓凝剂</a:t>
            </a:r>
            <a:endParaRPr lang="en-US" altLang="zh-CN" sz="2800"/>
          </a:p>
          <a:p>
            <a:pPr lvl="1">
              <a:lnSpc>
                <a:spcPct val="125000"/>
              </a:lnSpc>
              <a:buClr>
                <a:srgbClr val="FFFF00"/>
              </a:buClr>
            </a:pPr>
            <a:r>
              <a:rPr lang="zh-CN" altLang="en-US" sz="2800" dirty="0"/>
              <a:t>防冻剂等</a:t>
            </a:r>
            <a:endParaRPr lang="zh-CN" altLang="en-US" sz="2800"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27075" y="285750"/>
            <a:ext cx="10487660"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u"/>
            </a:pPr>
            <a:r>
              <a:rPr lang="en-US" altLang="zh-CN" dirty="0">
                <a:latin typeface="华文楷体" panose="02010600040101010101" pitchFamily="2" charset="-122"/>
              </a:rPr>
              <a:t>3</a:t>
            </a:r>
            <a:r>
              <a:rPr lang="zh-CN" altLang="en-US" dirty="0">
                <a:latin typeface="华文楷体" panose="02010600040101010101" pitchFamily="2" charset="-122"/>
              </a:rPr>
              <a:t>、减水剂</a:t>
            </a:r>
            <a:endParaRPr lang="en-US" altLang="zh-CN" sz="1700">
              <a:latin typeface="华文楷体" panose="02010600040101010101" pitchFamily="2" charset="-122"/>
            </a:endParaRPr>
          </a:p>
          <a:p>
            <a:pPr lvl="0" algn="just">
              <a:lnSpc>
                <a:spcPct val="11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1</a:t>
            </a:r>
            <a:r>
              <a:rPr lang="zh-CN" altLang="en-US" sz="2600">
                <a:latin typeface="华文楷体" panose="02010600040101010101" pitchFamily="2" charset="-122"/>
              </a:rPr>
              <a:t>）</a:t>
            </a:r>
            <a:r>
              <a:rPr lang="zh-CN" altLang="en-US" sz="2600" dirty="0">
                <a:latin typeface="华文楷体" panose="02010600040101010101" pitchFamily="2" charset="-122"/>
              </a:rPr>
              <a:t>定义</a:t>
            </a:r>
            <a:r>
              <a:rPr lang="en-US" altLang="zh-CN" sz="2600">
                <a:latin typeface="华文楷体" panose="02010600040101010101" pitchFamily="2" charset="-122"/>
              </a:rPr>
              <a:t>——</a:t>
            </a:r>
            <a:r>
              <a:rPr lang="zh-CN" altLang="en-US" sz="2600" dirty="0">
                <a:latin typeface="华文楷体" panose="02010600040101010101" pitchFamily="2" charset="-122"/>
              </a:rPr>
              <a:t>减水剂是指在混凝土坍落度基本相同的条件下，能显著减少其拌和水量的外加剂。</a:t>
            </a:r>
            <a:endParaRPr lang="en-US" altLang="zh-CN" sz="2600">
              <a:latin typeface="华文楷体" panose="02010600040101010101" pitchFamily="2" charset="-122"/>
            </a:endParaRPr>
          </a:p>
          <a:p>
            <a:pPr lvl="0" algn="just">
              <a:lnSpc>
                <a:spcPct val="11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2</a:t>
            </a:r>
            <a:r>
              <a:rPr lang="zh-CN" altLang="en-US" sz="2600">
                <a:latin typeface="华文楷体" panose="02010600040101010101" pitchFamily="2" charset="-122"/>
              </a:rPr>
              <a:t>）</a:t>
            </a:r>
            <a:r>
              <a:rPr lang="zh-CN" altLang="en-US" sz="2600" dirty="0">
                <a:latin typeface="华文楷体" panose="02010600040101010101" pitchFamily="2" charset="-122"/>
              </a:rPr>
              <a:t>作用机理</a:t>
            </a:r>
            <a:endParaRPr lang="en-US" altLang="zh-CN" sz="2600">
              <a:latin typeface="华文楷体" panose="02010600040101010101" pitchFamily="2" charset="-122"/>
            </a:endParaRPr>
          </a:p>
          <a:p>
            <a:pPr lvl="0">
              <a:lnSpc>
                <a:spcPct val="110000"/>
              </a:lnSpc>
              <a:buClr>
                <a:srgbClr val="FFFF00"/>
              </a:buClr>
              <a:buFont typeface="Arial" panose="020B0604020202020204" pitchFamily="34" charset="0"/>
              <a:buChar char="•"/>
            </a:pPr>
            <a:r>
              <a:rPr lang="zh-CN" altLang="en-US" sz="2600" dirty="0">
                <a:latin typeface="华文楷体" panose="02010600040101010101" pitchFamily="2" charset="-122"/>
              </a:rPr>
              <a:t>常用减水剂均属表面活性剂，是由亲水基团和憎水基团两个部分组成。</a:t>
            </a:r>
            <a:endParaRPr lang="zh-CN" altLang="en-US" sz="2600" dirty="0">
              <a:latin typeface="华文楷体" panose="02010600040101010101" pitchFamily="2" charset="-122"/>
            </a:endParaRPr>
          </a:p>
        </p:txBody>
      </p:sp>
      <p:pic>
        <p:nvPicPr>
          <p:cNvPr id="193539" name="Picture 2"/>
          <p:cNvPicPr>
            <a:picLocks noChangeAspect="1"/>
          </p:cNvPicPr>
          <p:nvPr/>
        </p:nvPicPr>
        <p:blipFill>
          <a:blip r:embed="rId1"/>
          <a:stretch>
            <a:fillRect/>
          </a:stretch>
        </p:blipFill>
        <p:spPr>
          <a:xfrm>
            <a:off x="4943475" y="3141663"/>
            <a:ext cx="5276850" cy="3244850"/>
          </a:xfrm>
          <a:prstGeom prst="rect">
            <a:avLst/>
          </a:prstGeom>
          <a:noFill/>
          <a:ln w="9525">
            <a:noFill/>
          </a:ln>
        </p:spPr>
      </p:pic>
      <p:sp>
        <p:nvSpPr>
          <p:cNvPr id="4" name="矩形 3"/>
          <p:cNvSpPr/>
          <p:nvPr/>
        </p:nvSpPr>
        <p:spPr>
          <a:xfrm>
            <a:off x="4095750" y="6072188"/>
            <a:ext cx="364331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ea"/>
                <a:ea typeface="+mn-ea"/>
                <a:cs typeface="+mn-cs"/>
              </a:rPr>
              <a:t>表面活性剂的分子模型</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8" presetClass="entr" presetSubtype="32" fill="hold" nodeType="clickEffect">
                                  <p:stCondLst>
                                    <p:cond delay="0"/>
                                  </p:stCondLst>
                                  <p:childTnLst>
                                    <p:set>
                                      <p:cBhvr>
                                        <p:cTn id="30" dur="1" fill="hold">
                                          <p:stCondLst>
                                            <p:cond delay="0"/>
                                          </p:stCondLst>
                                        </p:cTn>
                                        <p:tgtEl>
                                          <p:spTgt spid="193539"/>
                                        </p:tgtEl>
                                        <p:attrNameLst>
                                          <p:attrName>style.visibility</p:attrName>
                                        </p:attrNameLst>
                                      </p:cBhvr>
                                      <p:to>
                                        <p:strVal val="visible"/>
                                      </p:to>
                                    </p:set>
                                    <p:animEffect transition="in" filter="diamond(out)">
                                      <p:cBhvr>
                                        <p:cTn id="31" dur="1000"/>
                                        <p:tgtEl>
                                          <p:spTgt spid="193539"/>
                                        </p:tgtEl>
                                      </p:cBhvr>
                                    </p:animEffect>
                                  </p:childTnLst>
                                </p:cTn>
                              </p:par>
                            </p:childTnLst>
                          </p:cTn>
                        </p:par>
                        <p:par>
                          <p:cTn id="32" fill="hold">
                            <p:stCondLst>
                              <p:cond delay="1000"/>
                            </p:stCondLst>
                            <p:childTnLst>
                              <p:par>
                                <p:cTn id="33" presetID="12" presetClass="entr" presetSubtype="4" fill="hold" grpId="0"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slide(fromBottom)">
                                      <p:cBhvr>
                                        <p:cTn id="3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23215" y="285750"/>
            <a:ext cx="11016615" cy="6215380"/>
          </a:xfrm>
        </p:spPr>
        <p:txBody>
          <a:bodyPr vert="horz" wrap="square" lIns="91440" tIns="45720" rIns="91440" bIns="45720" numCol="1" rtlCol="0" anchor="t" anchorCtr="0" compatLnSpc="1"/>
          <a:lstStyle/>
          <a:p>
            <a:pPr lvl="0">
              <a:lnSpc>
                <a:spcPct val="110000"/>
              </a:lnSpc>
              <a:buClr>
                <a:srgbClr val="FFFF00"/>
              </a:buClr>
              <a:buFont typeface="Arial" panose="020B0604020202020204" pitchFamily="34" charset="0"/>
              <a:buChar char="•"/>
            </a:pPr>
            <a:r>
              <a:rPr lang="en-US" altLang="zh-CN" sz="2600" dirty="0">
                <a:latin typeface="华文楷体" panose="02010600040101010101" pitchFamily="2" charset="-122"/>
              </a:rPr>
              <a:t>        </a:t>
            </a:r>
            <a:r>
              <a:rPr lang="zh-CN" altLang="en-US" sz="2600" dirty="0">
                <a:latin typeface="华文楷体" panose="02010600040101010101" pitchFamily="2" charset="-122"/>
              </a:rPr>
              <a:t>当水泥加水拌和后，由于水泥颗粒间分子凝聚力的作用，使水泥浆形成絮凝结构，包裹了一定的拌和水（游离水），从而降低了混凝土拌和物的和易性。</a:t>
            </a:r>
            <a:endParaRPr lang="zh-CN" altLang="en-US" sz="2600" dirty="0">
              <a:latin typeface="华文楷体" panose="02010600040101010101" pitchFamily="2" charset="-122"/>
            </a:endParaRPr>
          </a:p>
        </p:txBody>
      </p:sp>
      <p:pic>
        <p:nvPicPr>
          <p:cNvPr id="194563" name="Picture 2" descr="D:\教材\《建筑材料》修订稿\（新）建筑材料 王春阳 图片\6-11.jpg"/>
          <p:cNvPicPr>
            <a:picLocks noChangeAspect="1"/>
          </p:cNvPicPr>
          <p:nvPr/>
        </p:nvPicPr>
        <p:blipFill>
          <a:blip r:embed="rId1"/>
          <a:stretch>
            <a:fillRect/>
          </a:stretch>
        </p:blipFill>
        <p:spPr>
          <a:xfrm>
            <a:off x="3648075" y="2060575"/>
            <a:ext cx="4862513" cy="3756025"/>
          </a:xfrm>
          <a:prstGeom prst="rect">
            <a:avLst/>
          </a:prstGeom>
          <a:noFill/>
          <a:ln w="9525">
            <a:noFill/>
          </a:ln>
        </p:spPr>
      </p:pic>
      <p:sp>
        <p:nvSpPr>
          <p:cNvPr id="4" name="矩形 3"/>
          <p:cNvSpPr/>
          <p:nvPr/>
        </p:nvSpPr>
        <p:spPr>
          <a:xfrm>
            <a:off x="4167188" y="5929313"/>
            <a:ext cx="364331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ea"/>
                <a:ea typeface="+mn-ea"/>
                <a:cs typeface="+mn-cs"/>
              </a:rPr>
              <a:t>水泥絮凝结构示意图</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32" fill="hold" nodeType="clickEffect">
                                  <p:stCondLst>
                                    <p:cond delay="0"/>
                                  </p:stCondLst>
                                  <p:childTnLst>
                                    <p:set>
                                      <p:cBhvr>
                                        <p:cTn id="12" dur="1" fill="hold">
                                          <p:stCondLst>
                                            <p:cond delay="0"/>
                                          </p:stCondLst>
                                        </p:cTn>
                                        <p:tgtEl>
                                          <p:spTgt spid="194563"/>
                                        </p:tgtEl>
                                        <p:attrNameLst>
                                          <p:attrName>style.visibility</p:attrName>
                                        </p:attrNameLst>
                                      </p:cBhvr>
                                      <p:to>
                                        <p:strVal val="visible"/>
                                      </p:to>
                                    </p:set>
                                    <p:animEffect transition="in" filter="diamond(out)">
                                      <p:cBhvr>
                                        <p:cTn id="13" dur="1000"/>
                                        <p:tgtEl>
                                          <p:spTgt spid="194563"/>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lide(fromBottom)">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257810" y="285750"/>
            <a:ext cx="11158220" cy="6215380"/>
          </a:xfrm>
        </p:spPr>
        <p:txBody>
          <a:bodyPr vert="horz" wrap="square" lIns="91440" tIns="45720" rIns="91440" bIns="45720" numCol="1" rtlCol="0" anchor="t" anchorCtr="0" compatLnSpc="1"/>
          <a:lstStyle/>
          <a:p>
            <a:pPr lvl="0">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如在水泥浆中加入适量的减水剂，由于减水剂的表面活性作用，致使憎水基团定向吸附于水泥颗粒表面，亲水基团指向水溶液，使水泥颗粒表面带有相同的电荷。在电斥力作用下，使水泥颗粒互相分开，絮凝结构解体，包裹的游离水被释放出来，从而有效地增加了混凝土拌和物的流动性。</a:t>
            </a:r>
            <a:endParaRPr lang="zh-CN" altLang="en-US" sz="2600" dirty="0">
              <a:latin typeface="华文楷体" panose="02010600040101010101" pitchFamily="2" charset="-122"/>
            </a:endParaRPr>
          </a:p>
        </p:txBody>
      </p:sp>
      <p:pic>
        <p:nvPicPr>
          <p:cNvPr id="195587" name="Picture 2" descr="D:\教材\《建筑材料》修订稿\（新）建筑材料 王春阳 图片\6-12.jpg"/>
          <p:cNvPicPr>
            <a:picLocks noChangeAspect="1"/>
          </p:cNvPicPr>
          <p:nvPr/>
        </p:nvPicPr>
        <p:blipFill>
          <a:blip r:embed="rId1"/>
          <a:stretch>
            <a:fillRect/>
          </a:stretch>
        </p:blipFill>
        <p:spPr>
          <a:xfrm>
            <a:off x="3024188" y="3286125"/>
            <a:ext cx="5907087" cy="2668588"/>
          </a:xfrm>
          <a:prstGeom prst="rect">
            <a:avLst/>
          </a:prstGeom>
          <a:noFill/>
          <a:ln w="9525">
            <a:noFill/>
          </a:ln>
        </p:spPr>
      </p:pic>
      <p:sp>
        <p:nvSpPr>
          <p:cNvPr id="4" name="矩形 3"/>
          <p:cNvSpPr/>
          <p:nvPr/>
        </p:nvSpPr>
        <p:spPr>
          <a:xfrm>
            <a:off x="4167188" y="6072188"/>
            <a:ext cx="3643313" cy="428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ea"/>
                <a:ea typeface="+mn-ea"/>
                <a:cs typeface="+mn-cs"/>
              </a:rPr>
              <a:t>减水剂的作用简图</a:t>
            </a:r>
            <a:endParaRPr kumimoji="0" lang="zh-CN" altLang="en-US" sz="2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nodeType="clickEffect">
                                  <p:stCondLst>
                                    <p:cond delay="0"/>
                                  </p:stCondLst>
                                  <p:childTnLst>
                                    <p:set>
                                      <p:cBhvr>
                                        <p:cTn id="12" dur="1" fill="hold">
                                          <p:stCondLst>
                                            <p:cond delay="0"/>
                                          </p:stCondLst>
                                        </p:cTn>
                                        <p:tgtEl>
                                          <p:spTgt spid="195587"/>
                                        </p:tgtEl>
                                        <p:attrNameLst>
                                          <p:attrName>style.visibility</p:attrName>
                                        </p:attrNameLst>
                                      </p:cBhvr>
                                      <p:to>
                                        <p:strVal val="visible"/>
                                      </p:to>
                                    </p:set>
                                    <p:anim calcmode="lin" valueType="num">
                                      <p:cBhvr>
                                        <p:cTn id="13" dur="1000" fill="hold"/>
                                        <p:tgtEl>
                                          <p:spTgt spid="195587"/>
                                        </p:tgtEl>
                                        <p:attrNameLst>
                                          <p:attrName>ppt_w</p:attrName>
                                        </p:attrNameLst>
                                      </p:cBhvr>
                                      <p:tavLst>
                                        <p:tav tm="0">
                                          <p:val>
                                            <p:fltVal val="0"/>
                                          </p:val>
                                        </p:tav>
                                        <p:tav tm="100000">
                                          <p:val>
                                            <p:strVal val="#ppt_w"/>
                                          </p:val>
                                        </p:tav>
                                      </p:tavLst>
                                    </p:anim>
                                    <p:anim calcmode="lin" valueType="num">
                                      <p:cBhvr>
                                        <p:cTn id="14" dur="1000" fill="hold"/>
                                        <p:tgtEl>
                                          <p:spTgt spid="195587"/>
                                        </p:tgtEl>
                                        <p:attrNameLst>
                                          <p:attrName>ppt_h</p:attrName>
                                        </p:attrNameLst>
                                      </p:cBhvr>
                                      <p:tavLst>
                                        <p:tav tm="0">
                                          <p:val>
                                            <p:fltVal val="0"/>
                                          </p:val>
                                        </p:tav>
                                        <p:tav tm="100000">
                                          <p:val>
                                            <p:strVal val="#ppt_h"/>
                                          </p:val>
                                        </p:tav>
                                      </p:tavLst>
                                    </p:anim>
                                    <p:anim calcmode="lin" valueType="num">
                                      <p:cBhvr>
                                        <p:cTn id="15" dur="1000" fill="hold"/>
                                        <p:tgtEl>
                                          <p:spTgt spid="195587"/>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95587"/>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1000"/>
                            </p:stCondLst>
                            <p:childTnLst>
                              <p:par>
                                <p:cTn id="18" presetID="12" presetClass="entr" presetSubtype="4"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lide(fromBottom)">
                                      <p:cBhvr>
                                        <p:cTn id="2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16915" y="1880235"/>
            <a:ext cx="10982960" cy="4620895"/>
          </a:xfrm>
        </p:spPr>
        <p:txBody>
          <a:bodyPr vert="horz" wrap="square" lIns="91440" tIns="45720" rIns="91440" bIns="45720" numCol="1" rtlCol="0" anchor="t" anchorCtr="0" compatLnSpc="1"/>
          <a:lstStyle/>
          <a:p>
            <a:pPr lvl="0">
              <a:lnSpc>
                <a:spcPct val="150000"/>
              </a:lnSpc>
              <a:buClr>
                <a:srgbClr val="FFFF00"/>
              </a:buClr>
              <a:buFont typeface="Arial" panose="020B0604020202020204" pitchFamily="34" charset="0"/>
              <a:buChar char="•"/>
            </a:pPr>
            <a:r>
              <a:rPr lang="en-US" altLang="zh-CN" sz="2600" dirty="0">
                <a:latin typeface="华文楷体" panose="02010600040101010101" pitchFamily="2" charset="-122"/>
              </a:rPr>
              <a:t>      </a:t>
            </a:r>
            <a:r>
              <a:rPr lang="zh-CN" altLang="en-US" sz="2600" dirty="0">
                <a:latin typeface="华文楷体" panose="02010600040101010101" pitchFamily="2" charset="-122"/>
              </a:rPr>
              <a:t>当水泥颗粒表面吸附足够的减水剂后，使水泥颗粒表面形成一层稳定的溶剂化膜层，它阻止了水泥颗粒间的直接接触，并在颗粒间起润滑作用，也改善了混凝土拌和物的和易性。</a:t>
            </a:r>
            <a:endParaRPr lang="en-US" altLang="zh-CN" sz="26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        此外，由于水泥颗粒被有效分散，颗粒表面被水分充分润湿，增大了水泥颗粒的水化面积，使水化比较充分，从而也提高了混凝土的强度。</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p:nvPr>
        </p:nvSpPr>
        <p:spPr>
          <a:xfrm>
            <a:off x="356235" y="321310"/>
            <a:ext cx="11235690" cy="6215380"/>
          </a:xfrm>
        </p:spPr>
        <p:txBody>
          <a:bodyPr vert="horz" wrap="square" lIns="91440" tIns="45720" rIns="91440" bIns="45720" anchor="t"/>
          <a:lstStyle/>
          <a:p>
            <a:pPr lvl="0" algn="just">
              <a:lnSpc>
                <a:spcPct val="120000"/>
              </a:lnSpc>
              <a:buClr>
                <a:srgbClr val="FFFF00"/>
              </a:buClr>
              <a:buFont typeface="Wingdings" panose="05000000000000000000" pitchFamily="2" charset="2"/>
              <a:buChar char="Ø"/>
            </a:pPr>
            <a:r>
              <a:rPr lang="zh-CN" altLang="en-US" sz="3200" b="1">
                <a:latin typeface="华文楷体" panose="02010600040101010101" pitchFamily="2" charset="-122"/>
                <a:ea typeface="华文楷体" panose="02010600040101010101" pitchFamily="2" charset="-122"/>
              </a:rPr>
              <a:t>（</a:t>
            </a:r>
            <a:r>
              <a:rPr lang="en-US" altLang="zh-CN" sz="3200" b="1">
                <a:latin typeface="华文楷体" panose="02010600040101010101" pitchFamily="2" charset="-122"/>
                <a:ea typeface="华文楷体" panose="02010600040101010101" pitchFamily="2" charset="-122"/>
              </a:rPr>
              <a:t>3</a:t>
            </a:r>
            <a:r>
              <a:rPr lang="zh-CN" altLang="en-US" sz="3200" b="1">
                <a:latin typeface="华文楷体" panose="02010600040101010101" pitchFamily="2" charset="-122"/>
                <a:ea typeface="华文楷体" panose="02010600040101010101" pitchFamily="2" charset="-122"/>
              </a:rPr>
              <a:t>）</a:t>
            </a:r>
            <a:r>
              <a:rPr lang="zh-CN" altLang="en-US" sz="3200" b="1" dirty="0">
                <a:latin typeface="华文楷体" panose="02010600040101010101" pitchFamily="2" charset="-122"/>
                <a:ea typeface="华文楷体" panose="02010600040101010101" pitchFamily="2" charset="-122"/>
              </a:rPr>
              <a:t>技术经济效果</a:t>
            </a:r>
            <a:endParaRPr lang="en-US" altLang="zh-CN" sz="3200" b="1">
              <a:latin typeface="华文楷体" panose="02010600040101010101" pitchFamily="2" charset="-122"/>
              <a:ea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400" b="1" dirty="0">
                <a:solidFill>
                  <a:srgbClr val="FC0439"/>
                </a:solidFill>
                <a:latin typeface="华文楷体" panose="02010600040101010101" pitchFamily="2" charset="-122"/>
              </a:rPr>
              <a:t>增加流动性</a:t>
            </a:r>
            <a:r>
              <a:rPr lang="zh-CN" altLang="en-US" sz="2400" dirty="0">
                <a:latin typeface="华文楷体" panose="02010600040101010101" pitchFamily="2" charset="-122"/>
              </a:rPr>
              <a:t>。保持水胶比和用水量不变，坍落度可增大</a:t>
            </a:r>
            <a:r>
              <a:rPr lang="en-US" altLang="zh-CN" sz="2400">
                <a:latin typeface="华文楷体" panose="02010600040101010101" pitchFamily="2" charset="-122"/>
              </a:rPr>
              <a:t>100</a:t>
            </a:r>
            <a:r>
              <a:rPr lang="zh-CN" altLang="en-US" sz="2400" dirty="0">
                <a:latin typeface="华文楷体" panose="02010600040101010101" pitchFamily="2" charset="-122"/>
              </a:rPr>
              <a:t>～</a:t>
            </a:r>
            <a:r>
              <a:rPr lang="en-US" altLang="zh-CN" sz="2400">
                <a:latin typeface="华文楷体" panose="02010600040101010101" pitchFamily="2" charset="-122"/>
              </a:rPr>
              <a:t>200mm</a:t>
            </a:r>
            <a:r>
              <a:rPr lang="zh-CN" altLang="en-US" sz="2400" dirty="0">
                <a:latin typeface="华文楷体" panose="02010600040101010101" pitchFamily="2" charset="-122"/>
              </a:rPr>
              <a:t>，且不影响混凝土的强度。</a:t>
            </a:r>
            <a:endParaRPr lang="en-US" altLang="zh-CN" sz="24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400" b="1" dirty="0">
                <a:solidFill>
                  <a:srgbClr val="FC0439"/>
                </a:solidFill>
                <a:latin typeface="华文楷体" panose="02010600040101010101" pitchFamily="2" charset="-122"/>
              </a:rPr>
              <a:t>提高混凝土强度</a:t>
            </a:r>
            <a:r>
              <a:rPr lang="zh-CN" altLang="en-US" sz="2400" dirty="0">
                <a:latin typeface="华文楷体" panose="02010600040101010101" pitchFamily="2" charset="-122"/>
              </a:rPr>
              <a:t>。保持流动性和水泥用量不变，可减少拌和水量</a:t>
            </a:r>
            <a:r>
              <a:rPr lang="en-US" altLang="zh-CN" sz="2400">
                <a:latin typeface="华文楷体" panose="02010600040101010101" pitchFamily="2" charset="-122"/>
              </a:rPr>
              <a:t>10</a:t>
            </a:r>
            <a:r>
              <a:rPr lang="zh-CN" altLang="en-US" sz="2400" dirty="0">
                <a:latin typeface="华文楷体" panose="02010600040101010101" pitchFamily="2" charset="-122"/>
              </a:rPr>
              <a:t>％～</a:t>
            </a:r>
            <a:r>
              <a:rPr lang="en-US" altLang="zh-CN" sz="2400">
                <a:latin typeface="华文楷体" panose="02010600040101010101" pitchFamily="2" charset="-122"/>
              </a:rPr>
              <a:t>15</a:t>
            </a:r>
            <a:r>
              <a:rPr lang="zh-CN" altLang="en-US" sz="2400" dirty="0">
                <a:latin typeface="华文楷体" panose="02010600040101010101" pitchFamily="2" charset="-122"/>
              </a:rPr>
              <a:t>％，从而降低水灰比，使混凝土强度提高</a:t>
            </a:r>
            <a:r>
              <a:rPr lang="en-US" altLang="zh-CN" sz="2400">
                <a:latin typeface="华文楷体" panose="02010600040101010101" pitchFamily="2" charset="-122"/>
              </a:rPr>
              <a:t>15</a:t>
            </a:r>
            <a:r>
              <a:rPr lang="zh-CN" altLang="en-US" sz="2400" dirty="0">
                <a:latin typeface="华文楷体" panose="02010600040101010101" pitchFamily="2" charset="-122"/>
              </a:rPr>
              <a:t>％～</a:t>
            </a:r>
            <a:r>
              <a:rPr lang="en-US" altLang="zh-CN" sz="2400">
                <a:latin typeface="华文楷体" panose="02010600040101010101" pitchFamily="2" charset="-122"/>
              </a:rPr>
              <a:t>20</a:t>
            </a:r>
            <a:r>
              <a:rPr lang="zh-CN" altLang="en-US" sz="2400" dirty="0">
                <a:latin typeface="华文楷体" panose="02010600040101010101" pitchFamily="2" charset="-122"/>
              </a:rPr>
              <a:t>％，特别是早期强度提高更为显著。</a:t>
            </a:r>
            <a:endParaRPr lang="en-US" altLang="zh-CN" sz="24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400" b="1" dirty="0">
                <a:solidFill>
                  <a:srgbClr val="FC0439"/>
                </a:solidFill>
                <a:latin typeface="华文楷体" panose="02010600040101010101" pitchFamily="2" charset="-122"/>
              </a:rPr>
              <a:t>节约水泥</a:t>
            </a:r>
            <a:r>
              <a:rPr lang="zh-CN" altLang="en-US" sz="2400" dirty="0">
                <a:latin typeface="华文楷体" panose="02010600040101010101" pitchFamily="2" charset="-122"/>
              </a:rPr>
              <a:t>。保持流动性和水灰比不变，可以在减少拌和水量的同时，相应减少水泥用量，即在保持混凝土强度不变时，可节约水泥用量</a:t>
            </a:r>
            <a:r>
              <a:rPr lang="en-US" altLang="zh-CN" sz="2400">
                <a:latin typeface="华文楷体" panose="02010600040101010101" pitchFamily="2" charset="-122"/>
              </a:rPr>
              <a:t>10</a:t>
            </a:r>
            <a:r>
              <a:rPr lang="zh-CN" altLang="en-US" sz="2400" dirty="0">
                <a:latin typeface="华文楷体" panose="02010600040101010101" pitchFamily="2" charset="-122"/>
              </a:rPr>
              <a:t>％～</a:t>
            </a:r>
            <a:r>
              <a:rPr lang="en-US" altLang="zh-CN" sz="2400">
                <a:latin typeface="华文楷体" panose="02010600040101010101" pitchFamily="2" charset="-122"/>
              </a:rPr>
              <a:t>15</a:t>
            </a:r>
            <a:r>
              <a:rPr lang="zh-CN" altLang="en-US" sz="2400" dirty="0">
                <a:latin typeface="华文楷体" panose="02010600040101010101" pitchFamily="2" charset="-122"/>
              </a:rPr>
              <a:t>％。</a:t>
            </a:r>
            <a:endParaRPr lang="en-US" altLang="zh-CN" sz="24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400" b="1" dirty="0">
                <a:solidFill>
                  <a:srgbClr val="FC0439"/>
                </a:solidFill>
                <a:latin typeface="华文楷体" panose="02010600040101010101" pitchFamily="2" charset="-122"/>
              </a:rPr>
              <a:t>改善混凝土的耐久性</a:t>
            </a:r>
            <a:r>
              <a:rPr lang="zh-CN" altLang="en-US" sz="2400" dirty="0">
                <a:latin typeface="华文楷体" panose="02010600040101010101" pitchFamily="2" charset="-122"/>
              </a:rPr>
              <a:t>。由于减水剂的掺入，显著地改善了混凝土的孔结构，使混凝土的密实度提高，透水性可降低</a:t>
            </a:r>
            <a:r>
              <a:rPr lang="en-US" altLang="zh-CN" sz="2400">
                <a:latin typeface="华文楷体" panose="02010600040101010101" pitchFamily="2" charset="-122"/>
              </a:rPr>
              <a:t>40</a:t>
            </a:r>
            <a:r>
              <a:rPr lang="zh-CN" altLang="en-US" sz="2400" dirty="0">
                <a:latin typeface="华文楷体" panose="02010600040101010101" pitchFamily="2" charset="-122"/>
              </a:rPr>
              <a:t>％～</a:t>
            </a:r>
            <a:r>
              <a:rPr lang="en-US" altLang="zh-CN" sz="2400">
                <a:latin typeface="华文楷体" panose="02010600040101010101" pitchFamily="2" charset="-122"/>
              </a:rPr>
              <a:t>80</a:t>
            </a:r>
            <a:r>
              <a:rPr lang="zh-CN" altLang="en-US" sz="2400" dirty="0">
                <a:latin typeface="华文楷体" panose="02010600040101010101" pitchFamily="2" charset="-122"/>
              </a:rPr>
              <a:t>％，从而可提高抗渗、抗冻、耐化学腐蚀及防锈蚀等能力。</a:t>
            </a:r>
            <a:endParaRPr lang="zh-CN" altLang="en-US" sz="24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109345" y="285750"/>
            <a:ext cx="10384790"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Ø"/>
            </a:pPr>
            <a:r>
              <a:rPr lang="en-US" altLang="zh-CN" sz="2600">
                <a:latin typeface="华文楷体" panose="02010600040101010101" pitchFamily="2" charset="-122"/>
              </a:rPr>
              <a:t>94)</a:t>
            </a:r>
            <a:r>
              <a:rPr lang="zh-CN" altLang="en-US" sz="2600" dirty="0">
                <a:latin typeface="华文楷体" panose="02010600040101010101" pitchFamily="2" charset="-122"/>
              </a:rPr>
              <a:t>常用减水剂</a:t>
            </a:r>
            <a:endParaRPr lang="en-US" altLang="zh-CN" sz="260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普通减水剂：</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木质素系（木质素磺酸钙、木质素磺酸钠、</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木质素磺酸镁）</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糖蜜系（糖化钙、低聚糖）</a:t>
            </a:r>
            <a:endParaRPr lang="en-US" altLang="zh-CN" sz="2600">
              <a:latin typeface="华文楷体" panose="02010600040101010101" pitchFamily="2" charset="-122"/>
            </a:endParaRPr>
          </a:p>
          <a:p>
            <a:pPr lvl="0">
              <a:lnSpc>
                <a:spcPct val="120000"/>
              </a:lnSpc>
              <a:buFont typeface="Wingdings" panose="05000000000000000000" pitchFamily="2" charset="2"/>
              <a:buNone/>
            </a:pPr>
            <a:endParaRPr lang="zh-CN" altLang="en-US" sz="2600" dirty="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高效减水剂：</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萘系（萘磺酸盐甲醛缩合物）</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树脂系（三聚氰胺磺酸盐甲醛缩聚物）</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1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836295" y="285750"/>
            <a:ext cx="10754995" cy="6215380"/>
          </a:xfrm>
        </p:spPr>
        <p:txBody>
          <a:bodyPr vert="horz" wrap="square" lIns="91440" tIns="45720" rIns="91440" bIns="45720" numCol="1" rtlCol="0" anchor="t" anchorCtr="0" compatLnSpc="1"/>
          <a:lstStyle/>
          <a:p>
            <a:pPr lvl="0">
              <a:lnSpc>
                <a:spcPct val="150000"/>
              </a:lnSpc>
              <a:buClr>
                <a:srgbClr val="FFFF00"/>
              </a:buClr>
              <a:buFont typeface="Wingdings" panose="05000000000000000000" pitchFamily="2" charset="2"/>
              <a:buChar char="u"/>
            </a:pPr>
            <a:r>
              <a:rPr lang="en-US" altLang="zh-CN" dirty="0">
                <a:latin typeface="华文楷体" panose="02010600040101010101" pitchFamily="2" charset="-122"/>
              </a:rPr>
              <a:t>4</a:t>
            </a:r>
            <a:r>
              <a:rPr lang="zh-CN" altLang="en-US" dirty="0">
                <a:latin typeface="华文楷体" panose="02010600040101010101" pitchFamily="2" charset="-122"/>
              </a:rPr>
              <a:t>、引气剂</a:t>
            </a:r>
            <a:endParaRPr lang="en-US" altLang="zh-CN">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1</a:t>
            </a:r>
            <a:r>
              <a:rPr lang="zh-CN" altLang="en-US" sz="2600">
                <a:latin typeface="华文楷体" panose="02010600040101010101" pitchFamily="2" charset="-122"/>
              </a:rPr>
              <a:t>）</a:t>
            </a:r>
            <a:r>
              <a:rPr lang="zh-CN" altLang="en-US" sz="2600" dirty="0">
                <a:latin typeface="华文楷体" panose="02010600040101010101" pitchFamily="2" charset="-122"/>
              </a:rPr>
              <a:t>定义</a:t>
            </a:r>
            <a:r>
              <a:rPr lang="en-US" altLang="zh-CN" sz="2600">
                <a:latin typeface="华文楷体" panose="02010600040101010101" pitchFamily="2" charset="-122"/>
              </a:rPr>
              <a:t>——</a:t>
            </a:r>
            <a:r>
              <a:rPr lang="zh-CN" altLang="en-US" sz="2600" dirty="0">
                <a:latin typeface="华文楷体" panose="02010600040101010101" pitchFamily="2" charset="-122"/>
              </a:rPr>
              <a:t>引气剂是指在混凝土搅拌过程中，能引入大量分布均匀的微小气泡，以减少混凝土拌和物泌水离析，改善和易性，并能显著提高硬化混凝土抗冻融耐久性的外加剂。</a:t>
            </a:r>
            <a:endParaRPr lang="en-US" altLang="zh-CN" sz="260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2</a:t>
            </a:r>
            <a:r>
              <a:rPr lang="zh-CN" altLang="en-US" sz="2600">
                <a:latin typeface="华文楷体" panose="02010600040101010101" pitchFamily="2" charset="-122"/>
              </a:rPr>
              <a:t>）</a:t>
            </a:r>
            <a:r>
              <a:rPr lang="zh-CN" altLang="en-US" sz="2600" dirty="0">
                <a:latin typeface="华文楷体" panose="02010600040101010101" pitchFamily="2" charset="-122"/>
              </a:rPr>
              <a:t>种类</a:t>
            </a:r>
            <a:endParaRPr lang="zh-CN" altLang="en-US" sz="2600" dirty="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        目前应用较多的引气剂为松香热聚物、松香皂、烷基苯磺酸盐等。</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382270" y="285750"/>
            <a:ext cx="11340465"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3</a:t>
            </a:r>
            <a:r>
              <a:rPr lang="zh-CN" altLang="en-US" sz="2600">
                <a:latin typeface="华文楷体" panose="02010600040101010101" pitchFamily="2" charset="-122"/>
              </a:rPr>
              <a:t>）</a:t>
            </a:r>
            <a:r>
              <a:rPr lang="zh-CN" altLang="en-US" sz="2600" dirty="0">
                <a:latin typeface="华文楷体" panose="02010600040101010101" pitchFamily="2" charset="-122"/>
              </a:rPr>
              <a:t>作用机理</a:t>
            </a:r>
            <a:endParaRPr lang="en-US" altLang="zh-CN" sz="260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    引气剂属憎水性表面活性剂，能显著降低水的表面张力和界面能，使水溶液在搅拌过程中极易产生许多微小的封闭气泡，气泡直径多在</a:t>
            </a:r>
            <a:r>
              <a:rPr lang="en-US" altLang="zh-CN" sz="2600">
                <a:latin typeface="华文楷体" panose="02010600040101010101" pitchFamily="2" charset="-122"/>
              </a:rPr>
              <a:t>50</a:t>
            </a:r>
            <a:r>
              <a:rPr lang="zh-CN" altLang="en-US" sz="2600" dirty="0">
                <a:latin typeface="华文楷体" panose="02010600040101010101" pitchFamily="2" charset="-122"/>
              </a:rPr>
              <a:t>～</a:t>
            </a:r>
            <a:r>
              <a:rPr lang="en-US" altLang="zh-CN" sz="2600">
                <a:latin typeface="华文楷体" panose="02010600040101010101" pitchFamily="2" charset="-122"/>
              </a:rPr>
              <a:t>250μm</a:t>
            </a:r>
            <a:r>
              <a:rPr lang="zh-CN" altLang="en-US" sz="2600" dirty="0">
                <a:latin typeface="华文楷体" panose="02010600040101010101" pitchFamily="2" charset="-122"/>
              </a:rPr>
              <a:t>。</a:t>
            </a:r>
            <a:endParaRPr lang="en-US" altLang="zh-CN" sz="260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     同时引气剂定向吸附在气泡表面，形成较为牢固的液膜，使气泡稳定而不破裂。</a:t>
            </a:r>
            <a:endParaRPr lang="en-US" altLang="zh-CN" sz="260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    按混凝土含气量</a:t>
            </a:r>
            <a:r>
              <a:rPr lang="en-US" altLang="zh-CN" sz="2600">
                <a:latin typeface="华文楷体" panose="02010600040101010101" pitchFamily="2" charset="-122"/>
              </a:rPr>
              <a:t>3</a:t>
            </a:r>
            <a:r>
              <a:rPr lang="zh-CN" altLang="en-US" sz="2600" dirty="0">
                <a:latin typeface="华文楷体" panose="02010600040101010101" pitchFamily="2" charset="-122"/>
              </a:rPr>
              <a:t>％～</a:t>
            </a:r>
            <a:r>
              <a:rPr lang="en-US" altLang="zh-CN" sz="2600">
                <a:latin typeface="华文楷体" panose="02010600040101010101" pitchFamily="2" charset="-122"/>
              </a:rPr>
              <a:t>5</a:t>
            </a:r>
            <a:r>
              <a:rPr lang="zh-CN" altLang="en-US" sz="2600" dirty="0">
                <a:latin typeface="华文楷体" panose="02010600040101010101" pitchFamily="2" charset="-122"/>
              </a:rPr>
              <a:t>％计，每立方米混凝土拌和物中含数百亿个气泡。</a:t>
            </a:r>
            <a:endParaRPr lang="en-US" altLang="zh-CN" sz="2600">
              <a:latin typeface="华文楷体" panose="02010600040101010101" pitchFamily="2" charset="-122"/>
            </a:endParaRPr>
          </a:p>
          <a:p>
            <a:pPr lvl="0">
              <a:lnSpc>
                <a:spcPct val="120000"/>
              </a:lnSpc>
              <a:buClr>
                <a:srgbClr val="FFFF00"/>
              </a:buClr>
              <a:buFont typeface="Arial" panose="020B0604020202020204" pitchFamily="34" charset="0"/>
              <a:buChar char="•"/>
            </a:pPr>
            <a:r>
              <a:rPr lang="zh-CN" altLang="en-US" sz="2600" dirty="0">
                <a:latin typeface="华文楷体" panose="02010600040101010101" pitchFamily="2" charset="-122"/>
              </a:rPr>
              <a:t>    大量微小、封闭并均匀分布气泡的存在，使混凝土的某些性能得到明显改善。</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8" name="标题 221187"/>
          <p:cNvSpPr>
            <a:spLocks noGrp="1"/>
          </p:cNvSpPr>
          <p:nvPr>
            <p:ph type="title"/>
          </p:nvPr>
        </p:nvSpPr>
        <p:spPr>
          <a:prstGeom prst="horizontalScroll">
            <a:avLst>
              <a:gd name="adj" fmla="val 12500"/>
            </a:avLst>
          </a:prstGeom>
          <a:solidFill>
            <a:srgbClr val="FFFF00"/>
          </a:solidFill>
          <a:ln>
            <a:solidFill>
              <a:schemeClr val="bg2"/>
            </a:solidFill>
            <a:miter/>
          </a:ln>
        </p:spPr>
        <p:txBody>
          <a:bodyPr vert="horz" wrap="square" lIns="91440" tIns="45720" rIns="91440" bIns="45720" anchor="ctr"/>
          <a:lstStyle/>
          <a:p>
            <a:r>
              <a:rPr lang="en-US" altLang="zh-CN" sz="3400" b="1" dirty="0"/>
              <a:t>3.2.2 </a:t>
            </a:r>
            <a:r>
              <a:rPr lang="zh-CN" altLang="en-US" sz="3400" b="1" dirty="0"/>
              <a:t>细骨料</a:t>
            </a:r>
            <a:endParaRPr lang="en-US" altLang="zh-CN" sz="3400" b="1"/>
          </a:p>
        </p:txBody>
      </p:sp>
      <p:graphicFrame>
        <p:nvGraphicFramePr>
          <p:cNvPr id="221265" name="内容占位符 221264"/>
          <p:cNvGraphicFramePr>
            <a:graphicFrameLocks noGrp="1"/>
          </p:cNvGraphicFramePr>
          <p:nvPr>
            <p:ph idx="1"/>
          </p:nvPr>
        </p:nvGraphicFramePr>
        <p:xfrm>
          <a:off x="1524000" y="2679700"/>
          <a:ext cx="9144000" cy="3522980"/>
        </p:xfrm>
        <a:graphic>
          <a:graphicData uri="http://schemas.openxmlformats.org/drawingml/2006/table">
            <a:tbl>
              <a:tblPr/>
              <a:tblGrid>
                <a:gridCol w="1012825"/>
                <a:gridCol w="2279650"/>
                <a:gridCol w="855980"/>
                <a:gridCol w="4995545"/>
              </a:tblGrid>
              <a:tr h="320040">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分类</a:t>
                      </a:r>
                      <a:endParaRPr lang="en-US" altLang="zh-CN" sz="15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定义</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组成</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特点</a:t>
                      </a:r>
                      <a:endParaRPr lang="en-US" altLang="zh-CN" sz="15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044575">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天然砂</a:t>
                      </a:r>
                      <a:endParaRPr lang="en-US" altLang="zh-CN" sz="15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有自然条件作用而成的，公称粒径小于</a:t>
                      </a:r>
                      <a:r>
                        <a:rPr lang="en-US" altLang="zh-CN" sz="1500"/>
                        <a:t>5.00mm</a:t>
                      </a:r>
                      <a:r>
                        <a:rPr lang="zh-CN" altLang="en-US" sz="1500" dirty="0"/>
                        <a:t>的岩石颗粒。</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河砂、海砂</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长期受水流的冲刷作用，颗粒表面比较光滑，且产源较广，与水泥黏结性差，用它拌制的混凝土流动性好，但强度低。海砂中常含有贝壳碎片及可溶性盐等有害杂质，不利于混凝土结构</a:t>
                      </a:r>
                      <a:endParaRPr lang="en-US" altLang="zh-CN" sz="15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90245">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12700"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山砂</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表面粗糙、棱角多，与水泥黏结性好，但含泥量和有机质含量多</a:t>
                      </a:r>
                      <a:endParaRPr lang="en-US" altLang="zh-CN" sz="15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690880">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人工砂</a:t>
                      </a:r>
                      <a:endParaRPr lang="en-US" altLang="zh-CN" sz="1500"/>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rowSpan="2">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岩石经除土开采、机械破碎、筛分而成，公称粒径小于</a:t>
                      </a:r>
                      <a:r>
                        <a:rPr lang="en-US" altLang="zh-CN" sz="1500"/>
                        <a:t>5.00mm</a:t>
                      </a:r>
                      <a:r>
                        <a:rPr lang="zh-CN" altLang="en-US" sz="1500" dirty="0"/>
                        <a:t>的岩石颗粒。</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机制砂</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颗粒富有棱角，比较洁净，但砂中片状颗粒及细粉含量较多，且成本较高</a:t>
                      </a:r>
                      <a:endParaRPr lang="en-US" altLang="zh-CN" sz="15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777240">
                <a:tc vMerge="1">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vMerge="1">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B w="28575" cap="flat" cmpd="sng">
                      <a:solidFill>
                        <a:schemeClr val="tx1"/>
                      </a:solidFill>
                      <a:prstDash val="solid"/>
                      <a:headEnd type="none" w="med" len="med"/>
                      <a:tailEnd type="none" w="med" len="med"/>
                    </a:lnB>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混合砂</a:t>
                      </a:r>
                      <a:endParaRPr lang="en-US" altLang="zh-CN" sz="1500"/>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marL="0" lvl="0" indent="0">
                        <a:buNone/>
                      </a:pPr>
                      <a:r>
                        <a:rPr lang="zh-CN" altLang="en-US" sz="1500" dirty="0"/>
                        <a:t>由机制砂、天然砂和混制成的砂。当今靠天然砂不能满足用量需求时，可采用混合砂</a:t>
                      </a:r>
                      <a:endParaRPr lang="en-US" altLang="zh-CN" sz="1500"/>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221218" name="文本框 221217"/>
          <p:cNvSpPr txBox="1"/>
          <p:nvPr/>
        </p:nvSpPr>
        <p:spPr>
          <a:xfrm>
            <a:off x="250825" y="1576705"/>
            <a:ext cx="11165205" cy="914400"/>
          </a:xfrm>
          <a:prstGeom prst="rect">
            <a:avLst/>
          </a:prstGeom>
          <a:noFill/>
          <a:ln w="9525">
            <a:noFill/>
          </a:ln>
        </p:spPr>
        <p:txBody>
          <a:bodyPr wrap="square">
            <a:spAutoFit/>
          </a:bodyPr>
          <a:lstStyle/>
          <a:p>
            <a:pPr lvl="0">
              <a:lnSpc>
                <a:spcPct val="150000"/>
              </a:lnSpc>
            </a:pPr>
            <a:r>
              <a:rPr lang="zh-CN" altLang="en-US" b="1" dirty="0">
                <a:latin typeface="楷体_GB2312" pitchFamily="49" charset="-122"/>
                <a:ea typeface="楷体_GB2312" pitchFamily="49" charset="-122"/>
              </a:rPr>
              <a:t>混凝土用砂按</a:t>
            </a:r>
            <a:r>
              <a:rPr lang="en-US" altLang="zh-CN" b="1">
                <a:latin typeface="楷体_GB2312" pitchFamily="49" charset="-122"/>
                <a:ea typeface="楷体_GB2312" pitchFamily="49" charset="-122"/>
              </a:rPr>
              <a:t>《</a:t>
            </a:r>
            <a:r>
              <a:rPr lang="zh-CN" altLang="en-US" b="1" dirty="0">
                <a:latin typeface="楷体_GB2312" pitchFamily="49" charset="-122"/>
                <a:ea typeface="楷体_GB2312" pitchFamily="49" charset="-122"/>
              </a:rPr>
              <a:t>普通混凝土用砂、石质量及检验方法标准</a:t>
            </a:r>
            <a:r>
              <a:rPr lang="en-US" altLang="zh-CN" b="1">
                <a:latin typeface="楷体_GB2312" pitchFamily="49" charset="-122"/>
                <a:ea typeface="楷体_GB2312" pitchFamily="49" charset="-122"/>
              </a:rPr>
              <a:t>》</a:t>
            </a:r>
            <a:r>
              <a:rPr lang="zh-CN" altLang="en-US" b="1" dirty="0">
                <a:latin typeface="楷体_GB2312" pitchFamily="49" charset="-122"/>
                <a:ea typeface="楷体_GB2312" pitchFamily="49" charset="-122"/>
              </a:rPr>
              <a:t>（</a:t>
            </a:r>
            <a:r>
              <a:rPr lang="en-US" altLang="zh-CN" b="1">
                <a:latin typeface="楷体_GB2312" pitchFamily="49" charset="-122"/>
                <a:ea typeface="楷体_GB2312" pitchFamily="49" charset="-122"/>
              </a:rPr>
              <a:t>JGJ52-2006)</a:t>
            </a:r>
            <a:r>
              <a:rPr lang="zh-CN" altLang="en-US" b="1" dirty="0">
                <a:latin typeface="楷体_GB2312" pitchFamily="49" charset="-122"/>
                <a:ea typeface="楷体_GB2312" pitchFamily="49" charset="-122"/>
              </a:rPr>
              <a:t>可分为天然砂、人工砂、混合砂。其种类及特性见表。</a:t>
            </a:r>
            <a:endParaRPr lang="en-US" altLang="zh-CN" b="1">
              <a:latin typeface="楷体_GB2312" pitchFamily="49" charset="-122"/>
              <a:ea typeface="楷体_GB2312" pitchFamily="49" charset="-122"/>
            </a:endParaRPr>
          </a:p>
        </p:txBody>
      </p:sp>
    </p:spTree>
  </p:cSld>
  <p:clrMapOvr>
    <a:masterClrMapping/>
  </p:clrMapOvr>
  <p:transition>
    <p:pull dir="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502920" y="285750"/>
            <a:ext cx="10477500"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u"/>
            </a:pPr>
            <a:r>
              <a:rPr lang="en-US" altLang="zh-CN" dirty="0">
                <a:latin typeface="华文楷体" panose="02010600040101010101" pitchFamily="2" charset="-122"/>
              </a:rPr>
              <a:t>5</a:t>
            </a:r>
            <a:r>
              <a:rPr lang="zh-CN" altLang="en-US" dirty="0">
                <a:latin typeface="华文楷体" panose="02010600040101010101" pitchFamily="2" charset="-122"/>
              </a:rPr>
              <a:t>、早强剂</a:t>
            </a:r>
            <a:endParaRPr lang="en-US" altLang="zh-CN">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1</a:t>
            </a:r>
            <a:r>
              <a:rPr lang="zh-CN" altLang="en-US" sz="2600">
                <a:latin typeface="华文楷体" panose="02010600040101010101" pitchFamily="2" charset="-122"/>
              </a:rPr>
              <a:t>）</a:t>
            </a:r>
            <a:r>
              <a:rPr lang="en-US" altLang="zh-CN" sz="2600">
                <a:latin typeface="华文楷体" panose="02010600040101010101" pitchFamily="2" charset="-122"/>
              </a:rPr>
              <a:t> </a:t>
            </a:r>
            <a:r>
              <a:rPr lang="zh-CN" altLang="en-US" sz="2600" dirty="0">
                <a:latin typeface="华文楷体" panose="02010600040101010101" pitchFamily="2" charset="-122"/>
              </a:rPr>
              <a:t>定义</a:t>
            </a:r>
            <a:r>
              <a:rPr lang="en-US" altLang="zh-CN" sz="2600">
                <a:latin typeface="华文楷体" panose="02010600040101010101" pitchFamily="2" charset="-122"/>
              </a:rPr>
              <a:t>——</a:t>
            </a:r>
            <a:r>
              <a:rPr lang="zh-CN" altLang="en-US" sz="2600" dirty="0">
                <a:latin typeface="华文楷体" panose="02010600040101010101" pitchFamily="2" charset="-122"/>
              </a:rPr>
              <a:t>早强剂是加速混凝土早期强度发展的外加剂。适于在低温施工时使用。在负温下使用的早强剂称为防冻剂或防冻早强剂。</a:t>
            </a:r>
            <a:endParaRPr lang="en-US" altLang="zh-CN" sz="260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2</a:t>
            </a:r>
            <a:r>
              <a:rPr lang="zh-CN" altLang="en-US" sz="2600">
                <a:latin typeface="华文楷体" panose="02010600040101010101" pitchFamily="2" charset="-122"/>
              </a:rPr>
              <a:t>）</a:t>
            </a:r>
            <a:r>
              <a:rPr lang="en-US" altLang="zh-CN" sz="2600">
                <a:latin typeface="华文楷体" panose="02010600040101010101" pitchFamily="2" charset="-122"/>
              </a:rPr>
              <a:t>  </a:t>
            </a:r>
            <a:r>
              <a:rPr lang="zh-CN" altLang="en-US" sz="2600" dirty="0">
                <a:latin typeface="华文楷体" panose="02010600040101010101" pitchFamily="2" charset="-122"/>
              </a:rPr>
              <a:t>用途</a:t>
            </a:r>
            <a:r>
              <a:rPr lang="en-US" altLang="zh-CN" sz="2600">
                <a:latin typeface="华文楷体" panose="02010600040101010101" pitchFamily="2" charset="-122"/>
              </a:rPr>
              <a:t>——</a:t>
            </a:r>
            <a:r>
              <a:rPr lang="zh-CN" altLang="en-US" sz="2600" dirty="0">
                <a:latin typeface="华文楷体" panose="02010600040101010101" pitchFamily="2" charset="-122"/>
              </a:rPr>
              <a:t>在低温和负温条件下它能够降低冰点，使拌合物中的水分不会很快结冰，使水泥继续水化，达到抵抗冰体膨胀的临界强度。多用于冬期施工和抢修工程。</a:t>
            </a:r>
            <a:endParaRPr lang="en-US" altLang="zh-CN" sz="260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3</a:t>
            </a:r>
            <a:r>
              <a:rPr lang="zh-CN" altLang="en-US" sz="2600">
                <a:latin typeface="华文楷体" panose="02010600040101010101" pitchFamily="2" charset="-122"/>
              </a:rPr>
              <a:t>）</a:t>
            </a:r>
            <a:r>
              <a:rPr lang="en-US" altLang="zh-CN" sz="2600">
                <a:latin typeface="华文楷体" panose="02010600040101010101" pitchFamily="2" charset="-122"/>
              </a:rPr>
              <a:t> </a:t>
            </a:r>
            <a:r>
              <a:rPr lang="zh-CN" altLang="en-US" sz="2600" dirty="0">
                <a:latin typeface="华文楷体" panose="02010600040101010101" pitchFamily="2" charset="-122"/>
              </a:rPr>
              <a:t>分类</a:t>
            </a:r>
            <a:r>
              <a:rPr lang="en-US" altLang="zh-CN" sz="2600">
                <a:latin typeface="华文楷体" panose="02010600040101010101" pitchFamily="2" charset="-122"/>
              </a:rPr>
              <a:t>——</a:t>
            </a:r>
            <a:r>
              <a:rPr lang="zh-CN" altLang="en-US" sz="2600" dirty="0">
                <a:latin typeface="华文楷体" panose="02010600040101010101" pitchFamily="2" charset="-122"/>
              </a:rPr>
              <a:t>主要有氯盐类、硫酸盐类、有机胺类三种。</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572135" y="285750"/>
            <a:ext cx="10839450"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u"/>
            </a:pPr>
            <a:r>
              <a:rPr lang="en-US" altLang="zh-CN" dirty="0">
                <a:latin typeface="华文楷体" panose="02010600040101010101" pitchFamily="2" charset="-122"/>
              </a:rPr>
              <a:t>6</a:t>
            </a:r>
            <a:r>
              <a:rPr lang="zh-CN" altLang="en-US" dirty="0">
                <a:latin typeface="华文楷体" panose="02010600040101010101" pitchFamily="2" charset="-122"/>
              </a:rPr>
              <a:t>、缓凝剂</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1</a:t>
            </a:r>
            <a:r>
              <a:rPr lang="zh-CN" altLang="en-US" sz="2600">
                <a:latin typeface="华文楷体" panose="02010600040101010101" pitchFamily="2" charset="-122"/>
              </a:rPr>
              <a:t>）</a:t>
            </a:r>
            <a:r>
              <a:rPr lang="en-US" altLang="zh-CN" sz="2600">
                <a:latin typeface="华文楷体" panose="02010600040101010101" pitchFamily="2" charset="-122"/>
              </a:rPr>
              <a:t> </a:t>
            </a:r>
            <a:r>
              <a:rPr lang="zh-CN" altLang="en-US" sz="2600" dirty="0">
                <a:latin typeface="华文楷体" panose="02010600040101010101" pitchFamily="2" charset="-122"/>
              </a:rPr>
              <a:t>定义</a:t>
            </a:r>
            <a:r>
              <a:rPr lang="en-US" altLang="zh-CN" sz="2600">
                <a:latin typeface="华文楷体" panose="02010600040101010101" pitchFamily="2" charset="-122"/>
              </a:rPr>
              <a:t>——</a:t>
            </a:r>
            <a:r>
              <a:rPr lang="zh-CN" altLang="en-US" sz="2600" dirty="0">
                <a:latin typeface="华文楷体" panose="02010600040101010101" pitchFamily="2" charset="-122"/>
              </a:rPr>
              <a:t>是指能延缓混凝土凝结时间，并对混凝土后期强度发展无不利影响的外加剂。</a:t>
            </a:r>
            <a:endParaRPr lang="en-US" altLang="zh-CN" sz="2600">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2</a:t>
            </a:r>
            <a:r>
              <a:rPr lang="zh-CN" altLang="en-US" sz="2600">
                <a:latin typeface="华文楷体" panose="02010600040101010101" pitchFamily="2" charset="-122"/>
              </a:rPr>
              <a:t>）</a:t>
            </a:r>
            <a:r>
              <a:rPr lang="zh-CN" altLang="en-US" sz="2600" dirty="0">
                <a:latin typeface="华文楷体" panose="02010600040101010101" pitchFamily="2" charset="-122"/>
              </a:rPr>
              <a:t>缓凝剂主要有四类：</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糖类，如糖蜜；</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木质素磺酸盐类，如木钙、木钠；</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羟基羧酸及其盐类，如柠檬酸、酒石酸；</a:t>
            </a:r>
            <a:endParaRPr lang="zh-CN" altLang="en-US" sz="2600" dirty="0">
              <a:latin typeface="华文楷体" panose="02010600040101010101" pitchFamily="2" charset="-122"/>
            </a:endParaRPr>
          </a:p>
          <a:p>
            <a:pPr lvl="0">
              <a:lnSpc>
                <a:spcPct val="120000"/>
              </a:lnSpc>
              <a:buFont typeface="Wingdings" panose="05000000000000000000" pitchFamily="2" charset="2"/>
              <a:buNone/>
            </a:pPr>
            <a:r>
              <a:rPr lang="zh-CN" altLang="en-US" sz="2600" dirty="0">
                <a:latin typeface="华文楷体" panose="02010600040101010101" pitchFamily="2" charset="-122"/>
              </a:rPr>
              <a:t>       无机盐类，如锌盐、硼酸盐等。</a:t>
            </a:r>
            <a:endParaRPr lang="zh-CN" altLang="en-US" sz="2600" dirty="0">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dirty="0">
                <a:latin typeface="华文楷体" panose="02010600040101010101" pitchFamily="2" charset="-122"/>
              </a:rPr>
              <a:t>常用的缓凝剂是木钙和糖蜜，其中糖蜜的缓凝效果最好。</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3">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1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891540" y="285750"/>
            <a:ext cx="10602595"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Ø"/>
            </a:pPr>
            <a:r>
              <a:rPr lang="zh-CN" altLang="en-US" sz="2600">
                <a:latin typeface="华文楷体" panose="02010600040101010101" pitchFamily="2" charset="-122"/>
              </a:rPr>
              <a:t>（</a:t>
            </a:r>
            <a:r>
              <a:rPr lang="en-US" altLang="zh-CN" sz="2600">
                <a:latin typeface="华文楷体" panose="02010600040101010101" pitchFamily="2" charset="-122"/>
              </a:rPr>
              <a:t>3</a:t>
            </a:r>
            <a:r>
              <a:rPr lang="zh-CN" altLang="en-US" sz="2600">
                <a:latin typeface="华文楷体" panose="02010600040101010101" pitchFamily="2" charset="-122"/>
              </a:rPr>
              <a:t>）</a:t>
            </a:r>
            <a:r>
              <a:rPr lang="zh-CN" altLang="en-US" sz="2600" dirty="0">
                <a:latin typeface="华文楷体" panose="02010600040101010101" pitchFamily="2" charset="-122"/>
              </a:rPr>
              <a:t>缓凝剂的应用</a:t>
            </a:r>
            <a:endParaRPr lang="en-US" altLang="zh-CN" sz="26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600" b="1" dirty="0">
                <a:latin typeface="华文楷体" panose="02010600040101010101" pitchFamily="2" charset="-122"/>
              </a:rPr>
              <a:t>适用</a:t>
            </a:r>
            <a:r>
              <a:rPr lang="zh-CN" altLang="en-US" sz="2600" dirty="0">
                <a:latin typeface="华文楷体" panose="02010600040101010101" pitchFamily="2" charset="-122"/>
              </a:rPr>
              <a:t>：主要适用于大体积混凝土、炎热气候下施工的混凝土以及需长时间停放或长距离运输的混凝土。</a:t>
            </a:r>
            <a:endParaRPr lang="en-US" altLang="zh-CN" sz="26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600" dirty="0">
                <a:latin typeface="华文楷体" panose="02010600040101010101" pitchFamily="2" charset="-122"/>
              </a:rPr>
              <a:t>可抵消因环境温度高（热天），混凝土凝结硬化加快的影响，使其在浇注期间保持工作度，特别在分层浇注时保持工作度，以避免冷缝或结构不连续问题的出现。</a:t>
            </a:r>
            <a:endParaRPr lang="en-US" altLang="zh-CN" sz="2600">
              <a:latin typeface="华文楷体" panose="02010600040101010101" pitchFamily="2" charset="-122"/>
            </a:endParaRPr>
          </a:p>
          <a:p>
            <a:pPr lvl="0">
              <a:lnSpc>
                <a:spcPct val="150000"/>
              </a:lnSpc>
              <a:buClr>
                <a:srgbClr val="FFFF00"/>
              </a:buClr>
              <a:buFont typeface="Arial" panose="020B0604020202020204" pitchFamily="34" charset="0"/>
              <a:buChar char="•"/>
            </a:pPr>
            <a:r>
              <a:rPr lang="zh-CN" altLang="en-US" sz="2600" b="1" dirty="0">
                <a:latin typeface="华文楷体" panose="02010600040101010101" pitchFamily="2" charset="-122"/>
              </a:rPr>
              <a:t>不宜适用</a:t>
            </a:r>
            <a:r>
              <a:rPr lang="zh-CN" altLang="en-US" sz="2600" dirty="0">
                <a:latin typeface="华文楷体" panose="02010600040101010101" pitchFamily="2" charset="-122"/>
              </a:rPr>
              <a:t>：缓凝剂不宜用于日最低气温</a:t>
            </a:r>
            <a:r>
              <a:rPr lang="en-US" altLang="zh-CN" sz="2600">
                <a:latin typeface="华文楷体" panose="02010600040101010101" pitchFamily="2" charset="-122"/>
              </a:rPr>
              <a:t>5℃</a:t>
            </a:r>
            <a:r>
              <a:rPr lang="zh-CN" altLang="en-US" sz="2600" dirty="0">
                <a:latin typeface="华文楷体" panose="02010600040101010101" pitchFamily="2" charset="-122"/>
              </a:rPr>
              <a:t>以下施工的混凝土，也不宜单独用于有早强要求的混凝土及蒸养混凝土</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标题 424961"/>
          <p:cNvSpPr>
            <a:spLocks noGrp="1"/>
          </p:cNvSpPr>
          <p:nvPr>
            <p:ph type="title"/>
          </p:nvPr>
        </p:nvSpPr>
        <p:spPr/>
        <p:txBody>
          <a:bodyPr/>
          <a:lstStyle/>
          <a:p>
            <a:r>
              <a:rPr lang="zh-CN" altLang="en-US" sz="4600" dirty="0">
                <a:latin typeface="华文楷体" panose="02010600040101010101" pitchFamily="2" charset="-122"/>
              </a:rPr>
              <a:t>混凝土的抗</a:t>
            </a:r>
            <a:r>
              <a:rPr lang="zh-CN" altLang="en-US" sz="4600" dirty="0"/>
              <a:t>侵蚀</a:t>
            </a:r>
            <a:r>
              <a:rPr lang="zh-CN" altLang="en-US" sz="4600" dirty="0">
                <a:latin typeface="华文楷体" panose="02010600040101010101" pitchFamily="2" charset="-122"/>
              </a:rPr>
              <a:t>性</a:t>
            </a:r>
            <a:endParaRPr lang="zh-CN" altLang="en-US" sz="4600" dirty="0">
              <a:latin typeface="华文楷体" panose="02010600040101010101" pitchFamily="2" charset="-122"/>
            </a:endParaRPr>
          </a:p>
        </p:txBody>
      </p:sp>
      <p:sp>
        <p:nvSpPr>
          <p:cNvPr id="424963" name="文本占位符 424962"/>
          <p:cNvSpPr>
            <a:spLocks noGrp="1"/>
          </p:cNvSpPr>
          <p:nvPr>
            <p:ph type="body" idx="1"/>
          </p:nvPr>
        </p:nvSpPr>
        <p:spPr/>
        <p:txBody>
          <a:bodyPr/>
          <a:lstStyle/>
          <a:p>
            <a:pPr>
              <a:lnSpc>
                <a:spcPct val="125000"/>
              </a:lnSpc>
              <a:buClr>
                <a:srgbClr val="FFC000"/>
              </a:buClr>
              <a:buFont typeface="Wingdings" panose="05000000000000000000" pitchFamily="2" charset="2"/>
              <a:buChar char="l"/>
            </a:pPr>
            <a:r>
              <a:rPr lang="zh-CN" altLang="en-US" dirty="0"/>
              <a:t>抗侵蚀性是指混凝土在含有侵蚀性介质环境中遭受到化学侵蚀、物理作用不破坏的能力。</a:t>
            </a:r>
            <a:endParaRPr lang="en-US" altLang="zh-CN"/>
          </a:p>
          <a:p>
            <a:pPr algn="just">
              <a:lnSpc>
                <a:spcPct val="125000"/>
              </a:lnSpc>
              <a:buClr>
                <a:srgbClr val="FFFF00"/>
              </a:buClr>
              <a:buFont typeface="Wingdings" panose="05000000000000000000" pitchFamily="2" charset="2"/>
              <a:buChar char="Ø"/>
            </a:pPr>
            <a:r>
              <a:rPr lang="zh-CN" altLang="en-US" dirty="0"/>
              <a:t>当混凝土所处的环境水有侵蚀性时，必须对侵蚀问题予以重视。环境侵蚀主要指对水泥石的侵蚀，如淡水侵蚀、硫酸盐侵蚀、酸碱侵蚀等。</a:t>
            </a:r>
            <a:endParaRPr lang="en-US" altLang="zh-CN"/>
          </a:p>
          <a:p>
            <a:pPr>
              <a:buChar char="•"/>
            </a:pPr>
            <a:endParaRPr lang="zh-CN" altLang="en-US" dirty="0"/>
          </a:p>
        </p:txBody>
      </p:sp>
    </p:spTree>
  </p:cSld>
  <p:clrMapOvr>
    <a:masterClrMapping/>
  </p:clrMapOvr>
  <p:transition>
    <p:pull dir="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1809750" y="285750"/>
            <a:ext cx="8572500" cy="2855913"/>
          </a:xfrm>
        </p:spPr>
        <p:txBody>
          <a:bodyPr vert="horz" wrap="square" lIns="91440" tIns="45720" rIns="91440" bIns="45720" numCol="1" rtlCol="0" anchor="t" anchorCtr="0" compatLnSpc="1"/>
          <a:lstStyle/>
          <a:p>
            <a:pPr lvl="0">
              <a:lnSpc>
                <a:spcPct val="150000"/>
              </a:lnSpc>
              <a:buClr>
                <a:srgbClr val="FFFF00"/>
              </a:buClr>
              <a:buFont typeface="Wingdings" panose="05000000000000000000" pitchFamily="2" charset="2"/>
              <a:buChar char="u"/>
            </a:pPr>
            <a:r>
              <a:rPr lang="en-US" altLang="zh-CN" dirty="0">
                <a:latin typeface="华文楷体" panose="02010600040101010101" pitchFamily="2" charset="-122"/>
              </a:rPr>
              <a:t>7</a:t>
            </a:r>
            <a:r>
              <a:rPr lang="zh-CN" altLang="en-US" dirty="0">
                <a:latin typeface="华文楷体" panose="02010600040101010101" pitchFamily="2" charset="-122"/>
              </a:rPr>
              <a:t>、其它外加剂</a:t>
            </a:r>
            <a:endParaRPr lang="en-US" altLang="zh-CN">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如膨胀剂、防水剂、泵送剂、速凝剂等；</a:t>
            </a:r>
            <a:endParaRPr lang="en-US" altLang="zh-CN" sz="2600">
              <a:latin typeface="华文楷体" panose="02010600040101010101" pitchFamily="2" charset="-122"/>
            </a:endParaRPr>
          </a:p>
          <a:p>
            <a:pPr lvl="0">
              <a:lnSpc>
                <a:spcPct val="150000"/>
              </a:lnSpc>
              <a:buClr>
                <a:srgbClr val="FFFF00"/>
              </a:buClr>
              <a:buFont typeface="Wingdings" panose="05000000000000000000" pitchFamily="2" charset="2"/>
              <a:buChar char="Ø"/>
            </a:pPr>
            <a:r>
              <a:rPr lang="zh-CN" altLang="en-US" sz="2600" dirty="0">
                <a:latin typeface="华文楷体" panose="02010600040101010101" pitchFamily="2" charset="-122"/>
              </a:rPr>
              <a:t>复合功能的外加剂：如早强减水剂、缓凝减水剂、引气减水剂、减水膨胀剂、膨胀防水剂等。</a:t>
            </a:r>
            <a:endParaRPr lang="zh-CN" altLang="en-US" sz="2600" dirty="0">
              <a:latin typeface="华文楷体" panose="02010600040101010101" pitchFamily="2" charset="-122"/>
            </a:endParaRPr>
          </a:p>
          <a:p>
            <a:pPr lvl="0">
              <a:lnSpc>
                <a:spcPct val="120000"/>
              </a:lnSpc>
              <a:buClr>
                <a:srgbClr val="FFFF00"/>
              </a:buClr>
              <a:buNone/>
            </a:pPr>
            <a:endParaRPr lang="zh-CN" altLang="en-US" sz="2600" dirty="0">
              <a:latin typeface="华文楷体" panose="02010600040101010101" pitchFamily="2" charset="-122"/>
            </a:endParaRPr>
          </a:p>
        </p:txBody>
      </p:sp>
      <p:pic>
        <p:nvPicPr>
          <p:cNvPr id="259075" name="Picture 3" descr="D:\教学资料\课件资料\资料图片\实物\减水剂\060701162511561250.jpg"/>
          <p:cNvPicPr>
            <a:picLocks noChangeAspect="1"/>
          </p:cNvPicPr>
          <p:nvPr/>
        </p:nvPicPr>
        <p:blipFill>
          <a:blip r:embed="rId1"/>
          <a:stretch>
            <a:fillRect/>
          </a:stretch>
        </p:blipFill>
        <p:spPr>
          <a:xfrm>
            <a:off x="2024063" y="3171825"/>
            <a:ext cx="2667000" cy="2667000"/>
          </a:xfrm>
          <a:prstGeom prst="rect">
            <a:avLst/>
          </a:prstGeom>
          <a:noFill/>
          <a:ln w="9525">
            <a:noFill/>
          </a:ln>
        </p:spPr>
      </p:pic>
      <p:pic>
        <p:nvPicPr>
          <p:cNvPr id="259076" name="Picture 4" descr="D:\教学资料\课件资料\资料图片\实物\减水剂\060701093755922621.jpg"/>
          <p:cNvPicPr>
            <a:picLocks noChangeAspect="1"/>
          </p:cNvPicPr>
          <p:nvPr/>
        </p:nvPicPr>
        <p:blipFill>
          <a:blip r:embed="rId2"/>
          <a:stretch>
            <a:fillRect/>
          </a:stretch>
        </p:blipFill>
        <p:spPr>
          <a:xfrm>
            <a:off x="4810125" y="3171825"/>
            <a:ext cx="2667000" cy="2667000"/>
          </a:xfrm>
          <a:prstGeom prst="rect">
            <a:avLst/>
          </a:prstGeom>
          <a:noFill/>
          <a:ln w="9525">
            <a:noFill/>
          </a:ln>
        </p:spPr>
      </p:pic>
      <p:pic>
        <p:nvPicPr>
          <p:cNvPr id="259077" name="Picture 5" descr="D:\教学资料\课件资料\资料图片\实物\减水剂\060701095416570655.jpg"/>
          <p:cNvPicPr>
            <a:picLocks noChangeAspect="1"/>
          </p:cNvPicPr>
          <p:nvPr/>
        </p:nvPicPr>
        <p:blipFill>
          <a:blip r:embed="rId3"/>
          <a:stretch>
            <a:fillRect/>
          </a:stretch>
        </p:blipFill>
        <p:spPr>
          <a:xfrm>
            <a:off x="7596188" y="3171825"/>
            <a:ext cx="2667000" cy="2667000"/>
          </a:xfrm>
          <a:prstGeom prst="rect">
            <a:avLst/>
          </a:prstGeom>
          <a:noFill/>
          <a:ln w="9525">
            <a:noFill/>
          </a:ln>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15" presetClass="entr" presetSubtype="0" fill="hold" nodeType="afterEffect">
                                  <p:stCondLst>
                                    <p:cond delay="0"/>
                                  </p:stCondLst>
                                  <p:childTnLst>
                                    <p:set>
                                      <p:cBhvr>
                                        <p:cTn id="23" dur="1" fill="hold">
                                          <p:stCondLst>
                                            <p:cond delay="0"/>
                                          </p:stCondLst>
                                        </p:cTn>
                                        <p:tgtEl>
                                          <p:spTgt spid="259075"/>
                                        </p:tgtEl>
                                        <p:attrNameLst>
                                          <p:attrName>style.visibility</p:attrName>
                                        </p:attrNameLst>
                                      </p:cBhvr>
                                      <p:to>
                                        <p:strVal val="visible"/>
                                      </p:to>
                                    </p:set>
                                    <p:anim calcmode="lin" valueType="num">
                                      <p:cBhvr>
                                        <p:cTn id="24" dur="1000" fill="hold"/>
                                        <p:tgtEl>
                                          <p:spTgt spid="259075"/>
                                        </p:tgtEl>
                                        <p:attrNameLst>
                                          <p:attrName>ppt_w</p:attrName>
                                        </p:attrNameLst>
                                      </p:cBhvr>
                                      <p:tavLst>
                                        <p:tav tm="0">
                                          <p:val>
                                            <p:fltVal val="0"/>
                                          </p:val>
                                        </p:tav>
                                        <p:tav tm="100000">
                                          <p:val>
                                            <p:strVal val="#ppt_w"/>
                                          </p:val>
                                        </p:tav>
                                      </p:tavLst>
                                    </p:anim>
                                    <p:anim calcmode="lin" valueType="num">
                                      <p:cBhvr>
                                        <p:cTn id="25" dur="1000" fill="hold"/>
                                        <p:tgtEl>
                                          <p:spTgt spid="259075"/>
                                        </p:tgtEl>
                                        <p:attrNameLst>
                                          <p:attrName>ppt_h</p:attrName>
                                        </p:attrNameLst>
                                      </p:cBhvr>
                                      <p:tavLst>
                                        <p:tav tm="0">
                                          <p:val>
                                            <p:fltVal val="0"/>
                                          </p:val>
                                        </p:tav>
                                        <p:tav tm="100000">
                                          <p:val>
                                            <p:strVal val="#ppt_h"/>
                                          </p:val>
                                        </p:tav>
                                      </p:tavLst>
                                    </p:anim>
                                    <p:anim calcmode="lin" valueType="num">
                                      <p:cBhvr>
                                        <p:cTn id="26" dur="1000" fill="hold"/>
                                        <p:tgtEl>
                                          <p:spTgt spid="259075"/>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259075"/>
                                        </p:tgtEl>
                                        <p:attrNameLst>
                                          <p:attrName>ppt_y</p:attrName>
                                        </p:attrNameLst>
                                      </p:cBhvr>
                                      <p:tavLst>
                                        <p:tav tm="0" fmla="#ppt_y+(sin(-2*pi*(1-$))*-#ppt_x+cos(-2*pi*(1-$))*(1-#ppt_y))*(1-$)">
                                          <p:val>
                                            <p:fltVal val="0"/>
                                          </p:val>
                                        </p:tav>
                                        <p:tav tm="100000">
                                          <p:val>
                                            <p:fltVal val="1"/>
                                          </p:val>
                                        </p:tav>
                                      </p:tavLst>
                                    </p:anim>
                                  </p:childTnLst>
                                </p:cTn>
                              </p:par>
                            </p:childTnLst>
                          </p:cTn>
                        </p:par>
                        <p:par>
                          <p:cTn id="28" fill="hold">
                            <p:stCondLst>
                              <p:cond delay="2000"/>
                            </p:stCondLst>
                            <p:childTnLst>
                              <p:par>
                                <p:cTn id="29" presetID="15" presetClass="entr" presetSubtype="0" fill="hold" nodeType="afterEffect">
                                  <p:stCondLst>
                                    <p:cond delay="0"/>
                                  </p:stCondLst>
                                  <p:childTnLst>
                                    <p:set>
                                      <p:cBhvr>
                                        <p:cTn id="30" dur="1" fill="hold">
                                          <p:stCondLst>
                                            <p:cond delay="0"/>
                                          </p:stCondLst>
                                        </p:cTn>
                                        <p:tgtEl>
                                          <p:spTgt spid="259076"/>
                                        </p:tgtEl>
                                        <p:attrNameLst>
                                          <p:attrName>style.visibility</p:attrName>
                                        </p:attrNameLst>
                                      </p:cBhvr>
                                      <p:to>
                                        <p:strVal val="visible"/>
                                      </p:to>
                                    </p:set>
                                    <p:anim calcmode="lin" valueType="num">
                                      <p:cBhvr>
                                        <p:cTn id="31" dur="1000" fill="hold"/>
                                        <p:tgtEl>
                                          <p:spTgt spid="259076"/>
                                        </p:tgtEl>
                                        <p:attrNameLst>
                                          <p:attrName>ppt_w</p:attrName>
                                        </p:attrNameLst>
                                      </p:cBhvr>
                                      <p:tavLst>
                                        <p:tav tm="0">
                                          <p:val>
                                            <p:fltVal val="0"/>
                                          </p:val>
                                        </p:tav>
                                        <p:tav tm="100000">
                                          <p:val>
                                            <p:strVal val="#ppt_w"/>
                                          </p:val>
                                        </p:tav>
                                      </p:tavLst>
                                    </p:anim>
                                    <p:anim calcmode="lin" valueType="num">
                                      <p:cBhvr>
                                        <p:cTn id="32" dur="1000" fill="hold"/>
                                        <p:tgtEl>
                                          <p:spTgt spid="259076"/>
                                        </p:tgtEl>
                                        <p:attrNameLst>
                                          <p:attrName>ppt_h</p:attrName>
                                        </p:attrNameLst>
                                      </p:cBhvr>
                                      <p:tavLst>
                                        <p:tav tm="0">
                                          <p:val>
                                            <p:fltVal val="0"/>
                                          </p:val>
                                        </p:tav>
                                        <p:tav tm="100000">
                                          <p:val>
                                            <p:strVal val="#ppt_h"/>
                                          </p:val>
                                        </p:tav>
                                      </p:tavLst>
                                    </p:anim>
                                    <p:anim calcmode="lin" valueType="num">
                                      <p:cBhvr>
                                        <p:cTn id="33" dur="1000" fill="hold"/>
                                        <p:tgtEl>
                                          <p:spTgt spid="259076"/>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259076"/>
                                        </p:tgtEl>
                                        <p:attrNameLst>
                                          <p:attrName>ppt_y</p:attrName>
                                        </p:attrNameLst>
                                      </p:cBhvr>
                                      <p:tavLst>
                                        <p:tav tm="0" fmla="#ppt_y+(sin(-2*pi*(1-$))*-#ppt_x+cos(-2*pi*(1-$))*(1-#ppt_y))*(1-$)">
                                          <p:val>
                                            <p:fltVal val="0"/>
                                          </p:val>
                                        </p:tav>
                                        <p:tav tm="100000">
                                          <p:val>
                                            <p:fltVal val="1"/>
                                          </p:val>
                                        </p:tav>
                                      </p:tavLst>
                                    </p:anim>
                                  </p:childTnLst>
                                </p:cTn>
                              </p:par>
                            </p:childTnLst>
                          </p:cTn>
                        </p:par>
                        <p:par>
                          <p:cTn id="35" fill="hold">
                            <p:stCondLst>
                              <p:cond delay="3000"/>
                            </p:stCondLst>
                            <p:childTnLst>
                              <p:par>
                                <p:cTn id="36" presetID="15" presetClass="entr" presetSubtype="0" fill="hold" nodeType="afterEffect">
                                  <p:stCondLst>
                                    <p:cond delay="0"/>
                                  </p:stCondLst>
                                  <p:childTnLst>
                                    <p:set>
                                      <p:cBhvr>
                                        <p:cTn id="37" dur="1" fill="hold">
                                          <p:stCondLst>
                                            <p:cond delay="0"/>
                                          </p:stCondLst>
                                        </p:cTn>
                                        <p:tgtEl>
                                          <p:spTgt spid="259077"/>
                                        </p:tgtEl>
                                        <p:attrNameLst>
                                          <p:attrName>style.visibility</p:attrName>
                                        </p:attrNameLst>
                                      </p:cBhvr>
                                      <p:to>
                                        <p:strVal val="visible"/>
                                      </p:to>
                                    </p:set>
                                    <p:anim calcmode="lin" valueType="num">
                                      <p:cBhvr>
                                        <p:cTn id="38" dur="1000" fill="hold"/>
                                        <p:tgtEl>
                                          <p:spTgt spid="259077"/>
                                        </p:tgtEl>
                                        <p:attrNameLst>
                                          <p:attrName>ppt_w</p:attrName>
                                        </p:attrNameLst>
                                      </p:cBhvr>
                                      <p:tavLst>
                                        <p:tav tm="0">
                                          <p:val>
                                            <p:fltVal val="0"/>
                                          </p:val>
                                        </p:tav>
                                        <p:tav tm="100000">
                                          <p:val>
                                            <p:strVal val="#ppt_w"/>
                                          </p:val>
                                        </p:tav>
                                      </p:tavLst>
                                    </p:anim>
                                    <p:anim calcmode="lin" valueType="num">
                                      <p:cBhvr>
                                        <p:cTn id="39" dur="1000" fill="hold"/>
                                        <p:tgtEl>
                                          <p:spTgt spid="259077"/>
                                        </p:tgtEl>
                                        <p:attrNameLst>
                                          <p:attrName>ppt_h</p:attrName>
                                        </p:attrNameLst>
                                      </p:cBhvr>
                                      <p:tavLst>
                                        <p:tav tm="0">
                                          <p:val>
                                            <p:fltVal val="0"/>
                                          </p:val>
                                        </p:tav>
                                        <p:tav tm="100000">
                                          <p:val>
                                            <p:strVal val="#ppt_h"/>
                                          </p:val>
                                        </p:tav>
                                      </p:tavLst>
                                    </p:anim>
                                    <p:anim calcmode="lin" valueType="num">
                                      <p:cBhvr>
                                        <p:cTn id="40" dur="1000" fill="hold"/>
                                        <p:tgtEl>
                                          <p:spTgt spid="259077"/>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25907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362325" y="461010"/>
            <a:ext cx="5680710" cy="460375"/>
          </a:xfrm>
          <a:prstGeom prst="rect">
            <a:avLst/>
          </a:prstGeom>
          <a:noFill/>
        </p:spPr>
        <p:txBody>
          <a:bodyPr wrap="none" rtlCol="0">
            <a:spAutoFit/>
          </a:bodyPr>
          <a:lstStyle/>
          <a:p>
            <a:r>
              <a:rPr lang="zh-CN" altLang="en-US" sz="2400" b="1"/>
              <a:t>常用混凝土外加剂种类、适用范围一览表</a:t>
            </a:r>
            <a:endParaRPr lang="zh-CN" altLang="en-US" sz="2400" b="1"/>
          </a:p>
        </p:txBody>
      </p:sp>
      <p:graphicFrame>
        <p:nvGraphicFramePr>
          <p:cNvPr id="3" name="表格 2"/>
          <p:cNvGraphicFramePr/>
          <p:nvPr/>
        </p:nvGraphicFramePr>
        <p:xfrm>
          <a:off x="1748155" y="1383030"/>
          <a:ext cx="8770620" cy="4368165"/>
        </p:xfrm>
        <a:graphic>
          <a:graphicData uri="http://schemas.openxmlformats.org/drawingml/2006/table">
            <a:tbl>
              <a:tblPr firstRow="1" bandRow="1">
                <a:tableStyleId>{5C22544A-7EE6-4342-B048-85BDC9FD1C3A}</a:tableStyleId>
              </a:tblPr>
              <a:tblGrid>
                <a:gridCol w="1230630"/>
                <a:gridCol w="3301365"/>
                <a:gridCol w="2941955"/>
                <a:gridCol w="1296670"/>
              </a:tblGrid>
              <a:tr h="623570">
                <a:tc>
                  <a:txBody>
                    <a:bodyPr/>
                    <a:lstStyle/>
                    <a:p>
                      <a:pPr>
                        <a:buNone/>
                      </a:pPr>
                      <a:r>
                        <a:rPr lang="zh-CN" altLang="en-US" sz="2400" b="1">
                          <a:solidFill>
                            <a:schemeClr val="tx1"/>
                          </a:solidFill>
                        </a:rPr>
                        <a:t>种类</a:t>
                      </a:r>
                      <a:endParaRPr lang="zh-CN" altLang="en-US" sz="2400" b="1">
                        <a:solidFill>
                          <a:schemeClr val="tx1"/>
                        </a:solidFill>
                      </a:endParaRPr>
                    </a:p>
                  </a:txBody>
                  <a:tcPr/>
                </a:tc>
                <a:tc>
                  <a:txBody>
                    <a:bodyPr/>
                    <a:lstStyle/>
                    <a:p>
                      <a:pPr>
                        <a:buNone/>
                      </a:pPr>
                      <a:r>
                        <a:rPr lang="zh-CN" altLang="en-US" sz="2400" b="1">
                          <a:solidFill>
                            <a:schemeClr val="tx1"/>
                          </a:solidFill>
                        </a:rPr>
                        <a:t>作用</a:t>
                      </a:r>
                      <a:endParaRPr lang="zh-CN" altLang="en-US" sz="2400" b="1">
                        <a:solidFill>
                          <a:schemeClr val="tx1"/>
                        </a:solidFill>
                      </a:endParaRPr>
                    </a:p>
                  </a:txBody>
                  <a:tcPr/>
                </a:tc>
                <a:tc>
                  <a:txBody>
                    <a:bodyPr/>
                    <a:lstStyle/>
                    <a:p>
                      <a:pPr>
                        <a:buNone/>
                      </a:pPr>
                      <a:r>
                        <a:rPr lang="zh-CN" altLang="en-US" sz="2400" b="1">
                          <a:solidFill>
                            <a:schemeClr val="tx1"/>
                          </a:solidFill>
                        </a:rPr>
                        <a:t>适用范围</a:t>
                      </a:r>
                      <a:endParaRPr lang="zh-CN" altLang="en-US" sz="2400" b="1">
                        <a:solidFill>
                          <a:schemeClr val="tx1"/>
                        </a:solidFill>
                      </a:endParaRPr>
                    </a:p>
                  </a:txBody>
                  <a:tcPr/>
                </a:tc>
                <a:tc>
                  <a:txBody>
                    <a:bodyPr/>
                    <a:lstStyle/>
                    <a:p>
                      <a:pPr>
                        <a:buNone/>
                      </a:pPr>
                      <a:r>
                        <a:rPr lang="zh-CN" altLang="en-US" sz="2400" b="1">
                          <a:solidFill>
                            <a:schemeClr val="tx1"/>
                          </a:solidFill>
                        </a:rPr>
                        <a:t>备注</a:t>
                      </a:r>
                      <a:endParaRPr lang="zh-CN" altLang="en-US" sz="2400" b="1">
                        <a:solidFill>
                          <a:schemeClr val="tx1"/>
                        </a:solidFill>
                      </a:endParaRPr>
                    </a:p>
                  </a:txBody>
                  <a:tcPr/>
                </a:tc>
              </a:tr>
              <a:tr h="624840">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r h="623570">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r h="624205">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r h="623570">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r h="624840">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r h="623570">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c>
                  <a:txBody>
                    <a:bodyPr/>
                    <a:lstStyle/>
                    <a:p>
                      <a:pPr>
                        <a:buNone/>
                      </a:pPr>
                      <a:endParaRPr lang="zh-CN" altLang="en-US" sz="1800"/>
                    </a:p>
                  </a:txBody>
                  <a:tcPr/>
                </a:tc>
              </a:tr>
            </a:tbl>
          </a:graphicData>
        </a:graphic>
      </p:graphicFrame>
    </p:spTree>
  </p:cSld>
  <p:clrMapOvr>
    <a:masterClrMapping/>
  </p:clrMapOvr>
  <p:transition>
    <p:pull dir="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idx="4294967295"/>
          </p:nvPr>
        </p:nvSpPr>
        <p:spPr>
          <a:xfrm>
            <a:off x="794385" y="285750"/>
            <a:ext cx="9587865" cy="6215380"/>
          </a:xfrm>
        </p:spPr>
        <p:txBody>
          <a:bodyPr vert="horz" wrap="square" lIns="91440" tIns="45720" rIns="91440" bIns="45720" numCol="1" rtlCol="0" anchor="t" anchorCtr="0" compatLnSpc="1"/>
          <a:lstStyle/>
          <a:p>
            <a:pPr lvl="0">
              <a:lnSpc>
                <a:spcPct val="120000"/>
              </a:lnSpc>
              <a:buClr>
                <a:srgbClr val="FFFF00"/>
              </a:buClr>
              <a:buFont typeface="Wingdings" panose="05000000000000000000" pitchFamily="2" charset="2"/>
              <a:buChar char="u"/>
            </a:pPr>
            <a:r>
              <a:rPr lang="en-US" altLang="zh-CN" dirty="0">
                <a:latin typeface="华文楷体" panose="02010600040101010101" pitchFamily="2" charset="-122"/>
              </a:rPr>
              <a:t>8</a:t>
            </a:r>
            <a:r>
              <a:rPr lang="zh-CN" altLang="en-US" dirty="0">
                <a:latin typeface="华文楷体" panose="02010600040101010101" pitchFamily="2" charset="-122"/>
              </a:rPr>
              <a:t>、外加剂的选择和使用</a:t>
            </a:r>
            <a:endParaRPr lang="en-US" altLang="zh-CN">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b="1" dirty="0">
                <a:latin typeface="华文楷体" panose="02010600040101010101" pitchFamily="2" charset="-122"/>
              </a:rPr>
              <a:t>（</a:t>
            </a:r>
            <a:r>
              <a:rPr lang="en-US" altLang="zh-CN" sz="2600" b="1" dirty="0">
                <a:latin typeface="华文楷体" panose="02010600040101010101" pitchFamily="2" charset="-122"/>
              </a:rPr>
              <a:t>1</a:t>
            </a:r>
            <a:r>
              <a:rPr lang="zh-CN" altLang="en-US" sz="2600" b="1" dirty="0">
                <a:latin typeface="华文楷体" panose="02010600040101010101" pitchFamily="2" charset="-122"/>
              </a:rPr>
              <a:t>）外加剂品种的选择</a:t>
            </a:r>
            <a:r>
              <a:rPr lang="en-US" altLang="zh-CN" sz="2600">
                <a:latin typeface="华文楷体" panose="02010600040101010101" pitchFamily="2" charset="-122"/>
              </a:rPr>
              <a:t>——</a:t>
            </a:r>
            <a:r>
              <a:rPr lang="zh-CN" altLang="en-US" sz="2600" dirty="0">
                <a:latin typeface="华文楷体" panose="02010600040101010101" pitchFamily="2" charset="-122"/>
              </a:rPr>
              <a:t>根据工程需要，现场的材料条件，参考有关资料，通过试验确定。</a:t>
            </a:r>
            <a:endParaRPr lang="en-US" altLang="zh-CN" sz="2600">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b="1" dirty="0">
                <a:latin typeface="华文楷体" panose="02010600040101010101" pitchFamily="2" charset="-122"/>
              </a:rPr>
              <a:t>（</a:t>
            </a:r>
            <a:r>
              <a:rPr lang="en-US" altLang="zh-CN" sz="2600" b="1" dirty="0">
                <a:latin typeface="华文楷体" panose="02010600040101010101" pitchFamily="2" charset="-122"/>
              </a:rPr>
              <a:t>2</a:t>
            </a:r>
            <a:r>
              <a:rPr lang="zh-CN" altLang="en-US" sz="2600" b="1" dirty="0">
                <a:latin typeface="华文楷体" panose="02010600040101010101" pitchFamily="2" charset="-122"/>
              </a:rPr>
              <a:t>）外加剂掺量的确定</a:t>
            </a:r>
            <a:r>
              <a:rPr lang="en-US" altLang="zh-CN" sz="2600">
                <a:latin typeface="华文楷体" panose="02010600040101010101" pitchFamily="2" charset="-122"/>
              </a:rPr>
              <a:t>——</a:t>
            </a:r>
            <a:r>
              <a:rPr lang="zh-CN" altLang="en-US" sz="2600" dirty="0">
                <a:latin typeface="华文楷体" panose="02010600040101010101" pitchFamily="2" charset="-122"/>
              </a:rPr>
              <a:t>通过试验试配确定最佳掺量。</a:t>
            </a:r>
            <a:endParaRPr lang="en-US" altLang="zh-CN" sz="2600">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b="1" dirty="0">
                <a:latin typeface="华文楷体" panose="02010600040101010101" pitchFamily="2" charset="-122"/>
              </a:rPr>
              <a:t>（</a:t>
            </a:r>
            <a:r>
              <a:rPr lang="en-US" altLang="zh-CN" sz="2600" b="1" dirty="0">
                <a:latin typeface="华文楷体" panose="02010600040101010101" pitchFamily="2" charset="-122"/>
              </a:rPr>
              <a:t>3</a:t>
            </a:r>
            <a:r>
              <a:rPr lang="zh-CN" altLang="en-US" sz="2600" b="1" dirty="0">
                <a:latin typeface="华文楷体" panose="02010600040101010101" pitchFamily="2" charset="-122"/>
              </a:rPr>
              <a:t>）外加剂的掺加方法</a:t>
            </a:r>
            <a:r>
              <a:rPr lang="zh-CN" altLang="en-US" sz="2600" dirty="0">
                <a:latin typeface="华文楷体" panose="02010600040101010101" pitchFamily="2" charset="-122"/>
              </a:rPr>
              <a:t>：对于可溶于水，应先配成一定浓度的溶液，随水加入搅拌机。对于不溶于水的，应与适量水泥或砂混合均匀后再加入搅拌机内。</a:t>
            </a:r>
            <a:endParaRPr lang="en-US" altLang="zh-CN" sz="2600">
              <a:latin typeface="华文楷体" panose="02010600040101010101" pitchFamily="2" charset="-122"/>
            </a:endParaRPr>
          </a:p>
          <a:p>
            <a:pPr lvl="0">
              <a:lnSpc>
                <a:spcPct val="120000"/>
              </a:lnSpc>
              <a:buClr>
                <a:srgbClr val="FFFF00"/>
              </a:buClr>
              <a:buFont typeface="Wingdings" panose="05000000000000000000" pitchFamily="2" charset="2"/>
              <a:buChar char="Ø"/>
            </a:pPr>
            <a:r>
              <a:rPr lang="zh-CN" altLang="en-US" sz="2600" b="1" dirty="0">
                <a:latin typeface="华文楷体" panose="02010600040101010101" pitchFamily="2" charset="-122"/>
              </a:rPr>
              <a:t>（</a:t>
            </a:r>
            <a:r>
              <a:rPr lang="en-US" altLang="zh-CN" sz="2600" b="1" dirty="0">
                <a:latin typeface="华文楷体" panose="02010600040101010101" pitchFamily="2" charset="-122"/>
              </a:rPr>
              <a:t>4</a:t>
            </a:r>
            <a:r>
              <a:rPr lang="zh-CN" altLang="en-US" sz="2600" b="1" dirty="0">
                <a:latin typeface="华文楷体" panose="02010600040101010101" pitchFamily="2" charset="-122"/>
              </a:rPr>
              <a:t>）外加剂的掺入时间</a:t>
            </a:r>
            <a:r>
              <a:rPr lang="en-US" altLang="zh-CN" sz="2600">
                <a:latin typeface="华文楷体" panose="02010600040101010101" pitchFamily="2" charset="-122"/>
              </a:rPr>
              <a:t>——</a:t>
            </a:r>
            <a:r>
              <a:rPr lang="zh-CN" altLang="en-US" sz="2600" dirty="0">
                <a:latin typeface="华文楷体" panose="02010600040101010101" pitchFamily="2" charset="-122"/>
              </a:rPr>
              <a:t>有同掺法、后掺法、分次掺入等。</a:t>
            </a:r>
            <a:endParaRPr lang="zh-CN" altLang="en-US" sz="2600" dirty="0">
              <a:latin typeface="华文楷体" panose="02010600040101010101" pitchFamily="2" charset="-122"/>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1" name="文本占位符 181250"/>
          <p:cNvSpPr>
            <a:spLocks noGrp="1"/>
          </p:cNvSpPr>
          <p:nvPr>
            <p:ph type="body" idx="1"/>
          </p:nvPr>
        </p:nvSpPr>
        <p:spPr>
          <a:xfrm>
            <a:off x="689610" y="927100"/>
            <a:ext cx="10413365" cy="4530725"/>
          </a:xfrm>
        </p:spPr>
        <p:txBody>
          <a:bodyPr/>
          <a:lstStyle/>
          <a:p>
            <a:r>
              <a:rPr lang="en-US" altLang="zh-CN" sz="3200" b="1" dirty="0">
                <a:latin typeface="楷体_GB2312" pitchFamily="49" charset="-122"/>
                <a:ea typeface="楷体_GB2312" pitchFamily="49" charset="-122"/>
              </a:rPr>
              <a:t>3.2.6  </a:t>
            </a:r>
            <a:r>
              <a:rPr lang="zh-CN" altLang="en-US" sz="3200" b="1" dirty="0">
                <a:latin typeface="楷体_GB2312" pitchFamily="49" charset="-122"/>
                <a:ea typeface="楷体_GB2312" pitchFamily="49" charset="-122"/>
              </a:rPr>
              <a:t>掺合料</a:t>
            </a:r>
            <a:endParaRPr lang="zh-CN" altLang="en-US" sz="3200" b="1" dirty="0">
              <a:latin typeface="楷体_GB2312" pitchFamily="49" charset="-122"/>
              <a:ea typeface="楷体_GB2312" pitchFamily="49" charset="-122"/>
            </a:endParaRPr>
          </a:p>
          <a:p>
            <a:pPr>
              <a:lnSpc>
                <a:spcPct val="110000"/>
              </a:lnSpc>
            </a:pPr>
            <a:endParaRPr lang="zh-CN" altLang="en-US" sz="1400" b="1" dirty="0">
              <a:latin typeface="楷体_GB2312" pitchFamily="49" charset="-122"/>
              <a:ea typeface="楷体_GB2312" pitchFamily="49" charset="-122"/>
            </a:endParaRPr>
          </a:p>
          <a:p>
            <a:pPr>
              <a:lnSpc>
                <a:spcPct val="110000"/>
              </a:lnSpc>
            </a:pPr>
            <a:r>
              <a:rPr lang="zh-CN" altLang="en-US" sz="2800" b="1" dirty="0">
                <a:latin typeface="楷体_GB2312" pitchFamily="49" charset="-122"/>
                <a:ea typeface="楷体_GB2312" pitchFamily="49" charset="-122"/>
              </a:rPr>
              <a:t>混凝土掺合料是指在混凝土搅拌前或搅拌过程中，为改善混凝土性能、调节混凝土强度、节约水泥，与混凝土其他组分一起，直接加入的矿物材料或工业废料，掺量一般大于水泥质量的</a:t>
            </a:r>
            <a:r>
              <a:rPr lang="en-US" altLang="zh-CN" sz="2800" b="1">
                <a:latin typeface="楷体_GB2312" pitchFamily="49" charset="-122"/>
                <a:ea typeface="楷体_GB2312" pitchFamily="49" charset="-122"/>
              </a:rPr>
              <a:t>5%</a:t>
            </a:r>
            <a:r>
              <a:rPr lang="zh-CN" altLang="en-US" sz="2800" b="1" dirty="0">
                <a:latin typeface="楷体_GB2312" pitchFamily="49" charset="-122"/>
                <a:ea typeface="楷体_GB2312" pitchFamily="49" charset="-122"/>
              </a:rPr>
              <a:t>。</a:t>
            </a:r>
            <a:endParaRPr lang="zh-CN" altLang="en-US" sz="2800" b="1" dirty="0">
              <a:latin typeface="楷体_GB2312" pitchFamily="49" charset="-122"/>
              <a:ea typeface="楷体_GB2312" pitchFamily="49" charset="-122"/>
            </a:endParaRPr>
          </a:p>
          <a:p>
            <a:pPr>
              <a:lnSpc>
                <a:spcPct val="110000"/>
              </a:lnSpc>
            </a:pPr>
            <a:r>
              <a:rPr lang="zh-CN" altLang="en-US" sz="2800" b="1" dirty="0">
                <a:latin typeface="楷体_GB2312" pitchFamily="49" charset="-122"/>
                <a:ea typeface="楷体_GB2312" pitchFamily="49" charset="-122"/>
              </a:rPr>
              <a:t>粉煤灰是目前用量最大、适用范围最广的一种掺合料。</a:t>
            </a:r>
            <a:endParaRPr lang="zh-CN" altLang="en-US" sz="2800" b="1" dirty="0">
              <a:latin typeface="楷体_GB2312" pitchFamily="49" charset="-122"/>
              <a:ea typeface="楷体_GB2312" pitchFamily="49" charset="-122"/>
            </a:endParaRPr>
          </a:p>
        </p:txBody>
      </p:sp>
    </p:spTree>
  </p:cSld>
  <p:clrMapOvr>
    <a:masterClrMapping/>
  </p:clrMapOvr>
  <p:transition>
    <p:pull dir="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3" name="文本占位符 204802"/>
          <p:cNvSpPr>
            <a:spLocks noGrp="1"/>
          </p:cNvSpPr>
          <p:nvPr>
            <p:ph type="body" idx="1"/>
          </p:nvPr>
        </p:nvSpPr>
        <p:spPr>
          <a:xfrm>
            <a:off x="498475" y="612775"/>
            <a:ext cx="10972800" cy="4530725"/>
          </a:xfrm>
        </p:spPr>
        <p:txBody>
          <a:bodyPr/>
          <a:lstStyle/>
          <a:p>
            <a:r>
              <a:rPr lang="en-US" altLang="zh-CN" sz="3600" b="1" dirty="0">
                <a:latin typeface="楷体_GB2312" pitchFamily="49" charset="-122"/>
                <a:ea typeface="楷体_GB2312" pitchFamily="49" charset="-122"/>
              </a:rPr>
              <a:t>3.2  </a:t>
            </a:r>
            <a:r>
              <a:rPr lang="zh-CN" altLang="en-US" sz="3600" b="1" dirty="0">
                <a:latin typeface="楷体_GB2312" pitchFamily="49" charset="-122"/>
                <a:ea typeface="楷体_GB2312" pitchFamily="49" charset="-122"/>
              </a:rPr>
              <a:t>普通混凝土组成材料</a:t>
            </a:r>
            <a:endParaRPr lang="zh-CN" altLang="en-US" sz="3600" b="1" dirty="0">
              <a:latin typeface="楷体_GB2312" pitchFamily="49" charset="-122"/>
              <a:ea typeface="楷体_GB2312" pitchFamily="49" charset="-122"/>
            </a:endParaRPr>
          </a:p>
          <a:p>
            <a:r>
              <a:rPr lang="zh-CN" altLang="en-US" sz="3600" b="1" dirty="0">
                <a:latin typeface="楷体_GB2312" pitchFamily="49" charset="-122"/>
                <a:ea typeface="楷体_GB2312" pitchFamily="49" charset="-122"/>
              </a:rPr>
              <a:t>问题</a:t>
            </a:r>
            <a:endParaRPr lang="zh-CN" altLang="en-US" sz="3600"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1.</a:t>
            </a:r>
            <a:r>
              <a:rPr lang="zh-CN" altLang="en-US" b="1" dirty="0">
                <a:latin typeface="楷体_GB2312" pitchFamily="49" charset="-122"/>
                <a:ea typeface="楷体_GB2312" pitchFamily="49" charset="-122"/>
              </a:rPr>
              <a:t>混凝土的组成材料是什么？各自起什么作用？</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2.</a:t>
            </a:r>
            <a:r>
              <a:rPr lang="zh-CN" altLang="en-US" b="1" dirty="0">
                <a:latin typeface="楷体_GB2312" pitchFamily="49" charset="-122"/>
                <a:ea typeface="楷体_GB2312" pitchFamily="49" charset="-122"/>
              </a:rPr>
              <a:t>筛分析方法</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3.</a:t>
            </a:r>
            <a:r>
              <a:rPr lang="zh-CN" altLang="en-US" b="1" dirty="0">
                <a:latin typeface="楷体_GB2312" pitchFamily="49" charset="-122"/>
                <a:ea typeface="楷体_GB2312" pitchFamily="49" charset="-122"/>
              </a:rPr>
              <a:t>细度模数</a:t>
            </a:r>
            <a:endParaRPr lang="zh-CN" altLang="en-US" b="1" dirty="0">
              <a:latin typeface="楷体_GB2312" pitchFamily="49" charset="-122"/>
              <a:ea typeface="楷体_GB2312" pitchFamily="49" charset="-122"/>
            </a:endParaRPr>
          </a:p>
          <a:p>
            <a:pPr>
              <a:lnSpc>
                <a:spcPct val="150000"/>
              </a:lnSpc>
            </a:pPr>
            <a:r>
              <a:rPr lang="en-US" altLang="zh-CN" b="1">
                <a:latin typeface="楷体_GB2312" pitchFamily="49" charset="-122"/>
                <a:ea typeface="楷体_GB2312" pitchFamily="49" charset="-122"/>
              </a:rPr>
              <a:t>4.</a:t>
            </a:r>
            <a:r>
              <a:rPr lang="zh-CN" altLang="en-US" b="1" dirty="0">
                <a:latin typeface="楷体_GB2312" pitchFamily="49" charset="-122"/>
                <a:ea typeface="楷体_GB2312" pitchFamily="49" charset="-122"/>
              </a:rPr>
              <a:t>碱</a:t>
            </a:r>
            <a:r>
              <a:rPr lang="en-US" altLang="zh-CN" b="1">
                <a:latin typeface="楷体_GB2312" pitchFamily="49" charset="-122"/>
                <a:ea typeface="楷体_GB2312" pitchFamily="49" charset="-122"/>
              </a:rPr>
              <a:t>-</a:t>
            </a:r>
            <a:r>
              <a:rPr lang="zh-CN" altLang="en-US" b="1" dirty="0">
                <a:latin typeface="楷体_GB2312" pitchFamily="49" charset="-122"/>
                <a:ea typeface="楷体_GB2312" pitchFamily="49" charset="-122"/>
              </a:rPr>
              <a:t>骨料反应</a:t>
            </a:r>
            <a:endParaRPr lang="zh-CN" altLang="en-US" b="1" dirty="0">
              <a:latin typeface="楷体_GB2312" pitchFamily="49" charset="-122"/>
              <a:ea typeface="楷体_GB2312" pitchFamily="49" charset="-122"/>
            </a:endParaRPr>
          </a:p>
        </p:txBody>
      </p:sp>
    </p:spTree>
  </p:cSld>
  <p:clrMapOvr>
    <a:masterClrMapping/>
  </p:clrMapOvr>
  <p:transition>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文本占位符 103425"/>
          <p:cNvSpPr>
            <a:spLocks noGrp="1"/>
          </p:cNvSpPr>
          <p:nvPr>
            <p:ph type="body" sz="half" idx="1"/>
          </p:nvPr>
        </p:nvSpPr>
        <p:spPr>
          <a:xfrm>
            <a:off x="302895" y="1341755"/>
            <a:ext cx="11234420" cy="1655445"/>
          </a:xfrm>
        </p:spPr>
        <p:txBody>
          <a:bodyPr vert="horz"/>
          <a:lstStyle/>
          <a:p>
            <a:pPr>
              <a:buNone/>
            </a:pPr>
            <a:r>
              <a:rPr lang="en-US" b="1" kern="1200">
                <a:latin typeface="楷体_GB2312" pitchFamily="49" charset="-122"/>
                <a:ea typeface="楷体_GB2312" pitchFamily="49" charset="-122"/>
              </a:rPr>
              <a:t>1</a:t>
            </a:r>
            <a:r>
              <a:rPr lang="zh-CN" altLang="en-US" b="1" kern="1200">
                <a:latin typeface="楷体_GB2312" pitchFamily="49" charset="-122"/>
                <a:ea typeface="楷体_GB2312" pitchFamily="49" charset="-122"/>
              </a:rPr>
              <a:t>、</a:t>
            </a:r>
            <a:r>
              <a:rPr lang="zh-CN" altLang="en-US" b="1" kern="1200" dirty="0">
                <a:latin typeface="楷体_GB2312" pitchFamily="49" charset="-122"/>
                <a:ea typeface="楷体_GB2312" pitchFamily="49" charset="-122"/>
              </a:rPr>
              <a:t>定义</a:t>
            </a:r>
            <a:r>
              <a:rPr lang="en-US" altLang="zh-CN" b="1" kern="1200">
                <a:latin typeface="楷体_GB2312" pitchFamily="49" charset="-122"/>
                <a:ea typeface="楷体_GB2312" pitchFamily="49" charset="-122"/>
              </a:rPr>
              <a:t>:</a:t>
            </a:r>
            <a:endParaRPr lang="en-US" altLang="zh-CN" b="1" kern="1200">
              <a:latin typeface="楷体_GB2312" pitchFamily="49" charset="-122"/>
              <a:ea typeface="楷体_GB2312" pitchFamily="49" charset="-122"/>
            </a:endParaRPr>
          </a:p>
          <a:p>
            <a:pPr>
              <a:buNone/>
            </a:pPr>
            <a:r>
              <a:rPr lang="en-US" altLang="zh-CN" b="1" kern="1200">
                <a:solidFill>
                  <a:srgbClr val="FFCCCC"/>
                </a:solidFill>
                <a:latin typeface="楷体_GB2312" pitchFamily="49" charset="-122"/>
                <a:ea typeface="楷体_GB2312" pitchFamily="49" charset="-122"/>
              </a:rPr>
              <a:t>   </a:t>
            </a:r>
            <a:r>
              <a:rPr lang="zh-CN" altLang="en-US" sz="2600" b="1" kern="1200" dirty="0">
                <a:latin typeface="楷体_GB2312" pitchFamily="49" charset="-122"/>
                <a:ea typeface="楷体_GB2312" pitchFamily="49" charset="-122"/>
              </a:rPr>
              <a:t>粒径在</a:t>
            </a:r>
            <a:r>
              <a:rPr lang="en-US" altLang="zh-CN" sz="2600" b="1" kern="1200">
                <a:latin typeface="楷体_GB2312" pitchFamily="49" charset="-122"/>
                <a:ea typeface="楷体_GB2312" pitchFamily="49" charset="-122"/>
              </a:rPr>
              <a:t>0.15</a:t>
            </a:r>
            <a:r>
              <a:rPr lang="zh-CN" altLang="en-US" sz="2600" b="1" kern="1200" dirty="0">
                <a:latin typeface="楷体_GB2312" pitchFamily="49" charset="-122"/>
                <a:ea typeface="楷体_GB2312" pitchFamily="49" charset="-122"/>
              </a:rPr>
              <a:t>～</a:t>
            </a:r>
            <a:r>
              <a:rPr lang="en-US" altLang="zh-CN" sz="2600" b="1" kern="1200">
                <a:latin typeface="楷体_GB2312" pitchFamily="49" charset="-122"/>
                <a:ea typeface="楷体_GB2312" pitchFamily="49" charset="-122"/>
              </a:rPr>
              <a:t>4.75mm</a:t>
            </a:r>
            <a:r>
              <a:rPr lang="zh-CN" altLang="en-US" sz="2600" b="1" kern="1200" dirty="0">
                <a:latin typeface="楷体_GB2312" pitchFamily="49" charset="-122"/>
                <a:ea typeface="楷体_GB2312" pitchFamily="49" charset="-122"/>
              </a:rPr>
              <a:t>之间的岩石颗粒。细骨料主要采用天然砂和人工砂。</a:t>
            </a:r>
            <a:endParaRPr lang="zh-CN" altLang="en-US" sz="2600" b="1" kern="1200" dirty="0">
              <a:latin typeface="楷体_GB2312" pitchFamily="49" charset="-122"/>
              <a:ea typeface="楷体_GB2312" pitchFamily="49" charset="-122"/>
            </a:endParaRPr>
          </a:p>
        </p:txBody>
      </p:sp>
      <p:sp>
        <p:nvSpPr>
          <p:cNvPr id="103427" name="横卷形 103426"/>
          <p:cNvSpPr/>
          <p:nvPr/>
        </p:nvSpPr>
        <p:spPr>
          <a:xfrm>
            <a:off x="1919288" y="404813"/>
            <a:ext cx="2592387" cy="762000"/>
          </a:xfrm>
          <a:prstGeom prst="horizontalScroll">
            <a:avLst>
              <a:gd name="adj" fmla="val 12500"/>
            </a:avLst>
          </a:prstGeom>
          <a:solidFill>
            <a:srgbClr val="FFFF00"/>
          </a:solidFill>
          <a:ln w="9525" cap="flat" cmpd="sng">
            <a:solidFill>
              <a:schemeClr val="tx1"/>
            </a:solidFill>
            <a:prstDash val="solid"/>
            <a:headEnd type="none" w="med" len="med"/>
            <a:tailEnd type="none" w="med" len="med"/>
          </a:ln>
        </p:spPr>
        <p:txBody>
          <a:bodyPr wrap="none" anchor="ctr"/>
          <a:lstStyle/>
          <a:p>
            <a:pPr lvl="0" algn="ctr"/>
            <a:r>
              <a:rPr lang="en-US" altLang="zh-CN" sz="3600" b="1" dirty="0">
                <a:sym typeface="+mn-ea"/>
              </a:rPr>
              <a:t>3.2.2 </a:t>
            </a:r>
            <a:r>
              <a:rPr lang="zh-CN" altLang="en-US" sz="3600" b="1" dirty="0">
                <a:latin typeface="Tahoma" panose="020B0604030504040204" pitchFamily="34" charset="0"/>
                <a:ea typeface="楷体_GB2312" pitchFamily="49" charset="-122"/>
              </a:rPr>
              <a:t>细骨料</a:t>
            </a:r>
            <a:endParaRPr lang="zh-CN" altLang="en-US" sz="3600" b="1" dirty="0">
              <a:latin typeface="Tahoma" panose="020B0604030504040204" pitchFamily="34" charset="0"/>
              <a:ea typeface="楷体_GB2312" pitchFamily="49" charset="-122"/>
            </a:endParaRPr>
          </a:p>
        </p:txBody>
      </p:sp>
      <p:sp>
        <p:nvSpPr>
          <p:cNvPr id="103428" name="矩形 103427"/>
          <p:cNvSpPr/>
          <p:nvPr/>
        </p:nvSpPr>
        <p:spPr>
          <a:xfrm>
            <a:off x="302895" y="2827338"/>
            <a:ext cx="2016125" cy="64770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buClr>
                <a:schemeClr val="accent2"/>
              </a:buClr>
              <a:defRPr sz="2200" kern="1200"/>
            </a:lvl2pPr>
            <a:lvl3pPr marL="1022350" lvl="2" indent="-350520">
              <a:buClr>
                <a:schemeClr val="accent1"/>
              </a:buClr>
              <a:defRPr sz="2000" kern="1200"/>
            </a:lvl3pPr>
            <a:lvl4pPr marL="1339850" lvl="3" indent="-315595">
              <a:buClr>
                <a:schemeClr val="accent2"/>
              </a:buClr>
              <a:defRPr sz="1800" kern="1200"/>
            </a:lvl4pPr>
            <a:lvl5pPr marL="1681480" lvl="4" indent="-339725">
              <a:buClr>
                <a:schemeClr val="accent1"/>
              </a:buClr>
              <a:defRPr sz="1800" kern="1200"/>
            </a:lvl5pPr>
          </a:lstStyle>
          <a:p>
            <a:pPr lvl="0">
              <a:buNone/>
            </a:pPr>
            <a:r>
              <a:rPr lang="en-US" sz="3000" b="1">
                <a:latin typeface="楷体_GB2312" pitchFamily="49" charset="-122"/>
                <a:ea typeface="楷体_GB2312" pitchFamily="49" charset="-122"/>
              </a:rPr>
              <a:t>2</a:t>
            </a:r>
            <a:r>
              <a:rPr lang="zh-CN" altLang="en-US" sz="3000" b="1">
                <a:latin typeface="楷体_GB2312" pitchFamily="49" charset="-122"/>
                <a:ea typeface="楷体_GB2312" pitchFamily="49" charset="-122"/>
              </a:rPr>
              <a:t>、</a:t>
            </a:r>
            <a:r>
              <a:rPr lang="zh-CN" altLang="en-US" sz="3000" b="1" dirty="0">
                <a:latin typeface="楷体_GB2312" pitchFamily="49" charset="-122"/>
                <a:ea typeface="楷体_GB2312" pitchFamily="49" charset="-122"/>
              </a:rPr>
              <a:t>分类</a:t>
            </a:r>
            <a:r>
              <a:rPr lang="en-US" altLang="zh-CN" sz="3000" b="1">
                <a:latin typeface="楷体_GB2312" pitchFamily="49" charset="-122"/>
                <a:ea typeface="楷体_GB2312" pitchFamily="49" charset="-122"/>
              </a:rPr>
              <a:t>:</a:t>
            </a:r>
            <a:endParaRPr lang="en-US" altLang="zh-CN" sz="3000" b="1">
              <a:latin typeface="楷体_GB2312" pitchFamily="49" charset="-122"/>
              <a:ea typeface="楷体_GB2312" pitchFamily="49" charset="-122"/>
            </a:endParaRPr>
          </a:p>
          <a:p>
            <a:pPr lvl="0">
              <a:buNone/>
            </a:pPr>
            <a:r>
              <a:rPr lang="en-US" altLang="zh-CN" sz="3000" b="1">
                <a:solidFill>
                  <a:srgbClr val="FFCCCC"/>
                </a:solidFill>
                <a:latin typeface="楷体_GB2312" pitchFamily="49" charset="-122"/>
                <a:ea typeface="楷体_GB2312" pitchFamily="49" charset="-122"/>
              </a:rPr>
              <a:t>   </a:t>
            </a:r>
            <a:endParaRPr lang="en-US" altLang="zh-CN" sz="3000" b="1">
              <a:latin typeface="楷体_GB2312" pitchFamily="49" charset="-122"/>
              <a:ea typeface="楷体_GB2312" pitchFamily="49" charset="-122"/>
            </a:endParaRPr>
          </a:p>
        </p:txBody>
      </p:sp>
      <p:sp>
        <p:nvSpPr>
          <p:cNvPr id="103429" name="云形标注 103428"/>
          <p:cNvSpPr/>
          <p:nvPr/>
        </p:nvSpPr>
        <p:spPr>
          <a:xfrm>
            <a:off x="7246938" y="3475038"/>
            <a:ext cx="2592387" cy="1368425"/>
          </a:xfrm>
          <a:prstGeom prst="cloudCallout">
            <a:avLst>
              <a:gd name="adj1" fmla="val -105727"/>
              <a:gd name="adj2" fmla="val 23551"/>
            </a:avLst>
          </a:prstGeom>
          <a:gradFill rotWithShape="1">
            <a:gsLst>
              <a:gs pos="0">
                <a:schemeClr val="bg1"/>
              </a:gs>
              <a:gs pos="100000">
                <a:srgbClr val="99CCFF"/>
              </a:gs>
            </a:gsLst>
            <a:lin ang="5400000" scaled="1"/>
            <a:tileRect/>
          </a:gradFill>
          <a:ln w="9525" cap="flat" cmpd="sng">
            <a:solidFill>
              <a:schemeClr val="tx1"/>
            </a:solidFill>
            <a:prstDash val="solid"/>
            <a:headEnd type="none" w="med" len="med"/>
            <a:tailEnd type="none" w="med" len="med"/>
          </a:ln>
        </p:spPr>
        <p:txBody>
          <a:bodyPr lIns="18000" tIns="10800" rIns="18000" bIns="10800"/>
          <a:lstStyle/>
          <a:p>
            <a:pPr lvl="0" algn="ctr"/>
            <a:r>
              <a:rPr lang="zh-CN" altLang="en-US" sz="2000" b="1" dirty="0">
                <a:latin typeface="Times New Roman" panose="02020603050405020304" pitchFamily="18" charset="0"/>
                <a:ea typeface="楷体_GB2312" pitchFamily="49" charset="-122"/>
              </a:rPr>
              <a:t>河砂、湖砂、山砂、和淡化海砂等</a:t>
            </a:r>
            <a:endParaRPr lang="zh-CN" altLang="en-US" sz="2000" b="1" dirty="0">
              <a:latin typeface="Times New Roman" panose="02020603050405020304" pitchFamily="18" charset="0"/>
              <a:ea typeface="楷体_GB2312" pitchFamily="49" charset="-122"/>
            </a:endParaRPr>
          </a:p>
        </p:txBody>
      </p:sp>
      <p:grpSp>
        <p:nvGrpSpPr>
          <p:cNvPr id="103430" name="组合 103429"/>
          <p:cNvGrpSpPr/>
          <p:nvPr/>
        </p:nvGrpSpPr>
        <p:grpSpPr>
          <a:xfrm>
            <a:off x="2855913" y="4411663"/>
            <a:ext cx="4730750" cy="1393825"/>
            <a:chOff x="839" y="2779"/>
            <a:chExt cx="2980" cy="878"/>
          </a:xfrm>
        </p:grpSpPr>
        <p:sp>
          <p:nvSpPr>
            <p:cNvPr id="103431" name="矩形 103430"/>
            <p:cNvSpPr/>
            <p:nvPr/>
          </p:nvSpPr>
          <p:spPr>
            <a:xfrm>
              <a:off x="839" y="3006"/>
              <a:ext cx="555" cy="265"/>
            </a:xfrm>
            <a:prstGeom prst="rect">
              <a:avLst/>
            </a:prstGeom>
            <a:gradFill rotWithShape="0">
              <a:gsLst>
                <a:gs pos="0">
                  <a:srgbClr val="FFFFFF"/>
                </a:gs>
                <a:gs pos="100000">
                  <a:srgbClr val="99CCFF"/>
                </a:gs>
              </a:gsLst>
              <a:lin ang="5400000" scaled="1"/>
              <a:tileRect/>
            </a:gradFill>
            <a:ln w="9525" cap="flat" cmpd="sng">
              <a:solidFill>
                <a:schemeClr val="tx1"/>
              </a:solidFill>
              <a:prstDash val="solid"/>
              <a:miter/>
              <a:headEnd type="none" w="med" len="med"/>
              <a:tailEnd type="none" w="med" len="med"/>
            </a:ln>
            <a:effectLst>
              <a:outerShdw dist="35921" dir="2699999" algn="ctr" rotWithShape="0">
                <a:schemeClr val="bg2"/>
              </a:outerShdw>
            </a:effectLst>
          </p:spPr>
          <p:txBody>
            <a:bodyPr wrap="none" anchor="ctr"/>
            <a:lstStyle/>
            <a:p>
              <a:pPr lvl="0" algn="ctr">
                <a:buClr>
                  <a:srgbClr val="000000"/>
                </a:buClr>
              </a:pPr>
              <a:r>
                <a:rPr lang="zh-CN" altLang="en-US" sz="2000" b="1" dirty="0">
                  <a:latin typeface="Times New Roman" panose="02020603050405020304" pitchFamily="18" charset="0"/>
                  <a:ea typeface="楷体_GB2312" pitchFamily="49" charset="-122"/>
                </a:rPr>
                <a:t>砂</a:t>
              </a:r>
              <a:endParaRPr lang="zh-CN" altLang="en-US" sz="2000" b="1" dirty="0">
                <a:latin typeface="Times New Roman" panose="02020603050405020304" pitchFamily="18" charset="0"/>
                <a:ea typeface="楷体_GB2312" pitchFamily="49" charset="-122"/>
              </a:endParaRPr>
            </a:p>
          </p:txBody>
        </p:sp>
        <p:sp>
          <p:nvSpPr>
            <p:cNvPr id="103432" name="矩形 103431"/>
            <p:cNvSpPr/>
            <p:nvPr/>
          </p:nvSpPr>
          <p:spPr>
            <a:xfrm>
              <a:off x="1896" y="2779"/>
              <a:ext cx="803" cy="243"/>
            </a:xfrm>
            <a:prstGeom prst="rect">
              <a:avLst/>
            </a:prstGeom>
            <a:gradFill rotWithShape="0">
              <a:gsLst>
                <a:gs pos="0">
                  <a:srgbClr val="FFFFFF"/>
                </a:gs>
                <a:gs pos="100000">
                  <a:srgbClr val="99CCFF"/>
                </a:gs>
              </a:gsLst>
              <a:lin ang="5400000" scaled="1"/>
              <a:tileRect/>
            </a:gradFill>
            <a:ln w="9525" cap="flat" cmpd="sng">
              <a:solidFill>
                <a:schemeClr val="tx1"/>
              </a:solidFill>
              <a:prstDash val="solid"/>
              <a:miter/>
              <a:headEnd type="none" w="med" len="med"/>
              <a:tailEnd type="none" w="med" len="med"/>
            </a:ln>
            <a:effectLst>
              <a:outerShdw dist="35921" dir="2699999" algn="ctr" rotWithShape="0">
                <a:schemeClr val="bg2"/>
              </a:outerShdw>
            </a:effectLst>
          </p:spPr>
          <p:txBody>
            <a:bodyPr wrap="none" anchor="ctr"/>
            <a:lstStyle/>
            <a:p>
              <a:pPr lvl="0" algn="ctr">
                <a:buClr>
                  <a:srgbClr val="000000"/>
                </a:buClr>
              </a:pPr>
              <a:r>
                <a:rPr lang="zh-CN" altLang="en-US" sz="2000" b="1" dirty="0">
                  <a:latin typeface="Times New Roman" panose="02020603050405020304" pitchFamily="18" charset="0"/>
                  <a:ea typeface="楷体_GB2312" pitchFamily="49" charset="-122"/>
                </a:rPr>
                <a:t>天然砂</a:t>
              </a:r>
              <a:endParaRPr lang="zh-CN" altLang="en-US" sz="2000" b="1" dirty="0">
                <a:latin typeface="Times New Roman" panose="02020603050405020304" pitchFamily="18" charset="0"/>
                <a:ea typeface="楷体_GB2312" pitchFamily="49" charset="-122"/>
              </a:endParaRPr>
            </a:p>
          </p:txBody>
        </p:sp>
        <p:sp>
          <p:nvSpPr>
            <p:cNvPr id="103433" name="矩形 103432"/>
            <p:cNvSpPr/>
            <p:nvPr/>
          </p:nvSpPr>
          <p:spPr>
            <a:xfrm>
              <a:off x="1896" y="3241"/>
              <a:ext cx="803" cy="243"/>
            </a:xfrm>
            <a:prstGeom prst="rect">
              <a:avLst/>
            </a:prstGeom>
            <a:gradFill rotWithShape="0">
              <a:gsLst>
                <a:gs pos="0">
                  <a:srgbClr val="FFFFFF"/>
                </a:gs>
                <a:gs pos="100000">
                  <a:srgbClr val="99CCFF"/>
                </a:gs>
              </a:gsLst>
              <a:lin ang="5400000" scaled="1"/>
              <a:tileRect/>
            </a:gradFill>
            <a:ln w="9525" cap="flat" cmpd="sng">
              <a:solidFill>
                <a:schemeClr val="tx1"/>
              </a:solidFill>
              <a:prstDash val="solid"/>
              <a:miter/>
              <a:headEnd type="none" w="med" len="med"/>
              <a:tailEnd type="none" w="med" len="med"/>
            </a:ln>
            <a:effectLst>
              <a:outerShdw dist="35921" dir="2699999" algn="ctr" rotWithShape="0">
                <a:schemeClr val="bg2"/>
              </a:outerShdw>
            </a:effectLst>
          </p:spPr>
          <p:txBody>
            <a:bodyPr wrap="none" anchor="ctr"/>
            <a:lstStyle/>
            <a:p>
              <a:pPr lvl="0" algn="ctr">
                <a:buClr>
                  <a:srgbClr val="000000"/>
                </a:buClr>
              </a:pPr>
              <a:r>
                <a:rPr lang="zh-CN" altLang="en-US" sz="2000" b="1" dirty="0">
                  <a:latin typeface="Times New Roman" panose="02020603050405020304" pitchFamily="18" charset="0"/>
                  <a:ea typeface="楷体_GB2312" pitchFamily="49" charset="-122"/>
                </a:rPr>
                <a:t>人工砂</a:t>
              </a:r>
              <a:endParaRPr lang="zh-CN" altLang="en-US" sz="2000" b="1" dirty="0">
                <a:latin typeface="Times New Roman" panose="02020603050405020304" pitchFamily="18" charset="0"/>
                <a:ea typeface="楷体_GB2312" pitchFamily="49" charset="-122"/>
              </a:endParaRPr>
            </a:p>
          </p:txBody>
        </p:sp>
        <p:cxnSp>
          <p:nvCxnSpPr>
            <p:cNvPr id="103434" name="肘形连接符 103433"/>
            <p:cNvCxnSpPr>
              <a:stCxn id="103431" idx="3"/>
              <a:endCxn id="103432" idx="1"/>
            </p:cNvCxnSpPr>
            <p:nvPr/>
          </p:nvCxnSpPr>
          <p:spPr>
            <a:xfrm flipV="1">
              <a:off x="1394" y="2901"/>
              <a:ext cx="502" cy="238"/>
            </a:xfrm>
            <a:prstGeom prst="bentConnector3">
              <a:avLst>
                <a:gd name="adj1" fmla="val 50000"/>
              </a:avLst>
            </a:prstGeom>
            <a:ln w="9525" cap="flat" cmpd="sng">
              <a:solidFill>
                <a:schemeClr val="tx1"/>
              </a:solidFill>
              <a:prstDash val="solid"/>
              <a:miter/>
              <a:headEnd type="none" w="med" len="med"/>
              <a:tailEnd type="none" w="med" len="med"/>
            </a:ln>
          </p:spPr>
        </p:cxnSp>
        <p:cxnSp>
          <p:nvCxnSpPr>
            <p:cNvPr id="103435" name="肘形连接符 103434"/>
            <p:cNvCxnSpPr>
              <a:stCxn id="103431" idx="3"/>
              <a:endCxn id="103433" idx="1"/>
            </p:cNvCxnSpPr>
            <p:nvPr/>
          </p:nvCxnSpPr>
          <p:spPr>
            <a:xfrm>
              <a:off x="1394" y="3139"/>
              <a:ext cx="502" cy="224"/>
            </a:xfrm>
            <a:prstGeom prst="bentConnector3">
              <a:avLst>
                <a:gd name="adj1" fmla="val 50000"/>
              </a:avLst>
            </a:prstGeom>
            <a:ln w="9525" cap="flat" cmpd="sng">
              <a:solidFill>
                <a:schemeClr val="tx1"/>
              </a:solidFill>
              <a:prstDash val="solid"/>
              <a:miter/>
              <a:headEnd type="none" w="med" len="med"/>
              <a:tailEnd type="none" w="med" len="med"/>
            </a:ln>
          </p:spPr>
        </p:cxnSp>
        <p:sp>
          <p:nvSpPr>
            <p:cNvPr id="103436" name="矩形 103435"/>
            <p:cNvSpPr/>
            <p:nvPr/>
          </p:nvSpPr>
          <p:spPr>
            <a:xfrm>
              <a:off x="3016" y="3088"/>
              <a:ext cx="803" cy="243"/>
            </a:xfrm>
            <a:prstGeom prst="rect">
              <a:avLst/>
            </a:prstGeom>
            <a:gradFill rotWithShape="0">
              <a:gsLst>
                <a:gs pos="0">
                  <a:srgbClr val="FFFFFF"/>
                </a:gs>
                <a:gs pos="100000">
                  <a:srgbClr val="99CCFF"/>
                </a:gs>
              </a:gsLst>
              <a:lin ang="5400000" scaled="1"/>
              <a:tileRect/>
            </a:gradFill>
            <a:ln w="9525" cap="flat" cmpd="sng">
              <a:solidFill>
                <a:schemeClr val="tx1"/>
              </a:solidFill>
              <a:prstDash val="solid"/>
              <a:miter/>
              <a:headEnd type="none" w="med" len="med"/>
              <a:tailEnd type="none" w="med" len="med"/>
            </a:ln>
            <a:effectLst>
              <a:outerShdw dist="35921" dir="2699999" algn="ctr" rotWithShape="0">
                <a:schemeClr val="bg2"/>
              </a:outerShdw>
            </a:effectLst>
          </p:spPr>
          <p:txBody>
            <a:bodyPr wrap="none" anchor="ctr"/>
            <a:lstStyle/>
            <a:p>
              <a:pPr lvl="0" algn="ctr">
                <a:buClr>
                  <a:srgbClr val="000000"/>
                </a:buClr>
              </a:pPr>
              <a:r>
                <a:rPr lang="zh-CN" altLang="en-US" sz="2000" b="1" dirty="0">
                  <a:latin typeface="Times New Roman" panose="02020603050405020304" pitchFamily="18" charset="0"/>
                  <a:ea typeface="楷体_GB2312" pitchFamily="49" charset="-122"/>
                </a:rPr>
                <a:t>机制砂</a:t>
              </a:r>
              <a:endParaRPr lang="zh-CN" altLang="en-US" sz="2000" b="1" dirty="0">
                <a:latin typeface="Times New Roman" panose="02020603050405020304" pitchFamily="18" charset="0"/>
                <a:ea typeface="楷体_GB2312" pitchFamily="49" charset="-122"/>
              </a:endParaRPr>
            </a:p>
          </p:txBody>
        </p:sp>
        <p:sp>
          <p:nvSpPr>
            <p:cNvPr id="103437" name="矩形 103436"/>
            <p:cNvSpPr/>
            <p:nvPr/>
          </p:nvSpPr>
          <p:spPr>
            <a:xfrm>
              <a:off x="3016" y="3414"/>
              <a:ext cx="803" cy="243"/>
            </a:xfrm>
            <a:prstGeom prst="rect">
              <a:avLst/>
            </a:prstGeom>
            <a:gradFill rotWithShape="0">
              <a:gsLst>
                <a:gs pos="0">
                  <a:srgbClr val="FFFFFF"/>
                </a:gs>
                <a:gs pos="100000">
                  <a:srgbClr val="99CCFF"/>
                </a:gs>
              </a:gsLst>
              <a:lin ang="5400000" scaled="1"/>
              <a:tileRect/>
            </a:gradFill>
            <a:ln w="9525" cap="flat" cmpd="sng">
              <a:solidFill>
                <a:schemeClr val="tx1"/>
              </a:solidFill>
              <a:prstDash val="solid"/>
              <a:miter/>
              <a:headEnd type="none" w="med" len="med"/>
              <a:tailEnd type="none" w="med" len="med"/>
            </a:ln>
            <a:effectLst>
              <a:outerShdw dist="35921" dir="2699999" algn="ctr" rotWithShape="0">
                <a:schemeClr val="bg2"/>
              </a:outerShdw>
            </a:effectLst>
          </p:spPr>
          <p:txBody>
            <a:bodyPr wrap="none" anchor="ctr"/>
            <a:lstStyle/>
            <a:p>
              <a:pPr lvl="0" algn="ctr">
                <a:buClr>
                  <a:srgbClr val="000000"/>
                </a:buClr>
              </a:pPr>
              <a:r>
                <a:rPr lang="zh-CN" altLang="en-US" sz="2000" b="1" dirty="0">
                  <a:latin typeface="Times New Roman" panose="02020603050405020304" pitchFamily="18" charset="0"/>
                  <a:ea typeface="楷体_GB2312" pitchFamily="49" charset="-122"/>
                </a:rPr>
                <a:t>混合砂</a:t>
              </a:r>
              <a:endParaRPr lang="zh-CN" altLang="en-US" sz="2000" b="1" dirty="0">
                <a:latin typeface="Times New Roman" panose="02020603050405020304" pitchFamily="18" charset="0"/>
                <a:ea typeface="楷体_GB2312" pitchFamily="49" charset="-122"/>
              </a:endParaRPr>
            </a:p>
          </p:txBody>
        </p:sp>
        <p:cxnSp>
          <p:nvCxnSpPr>
            <p:cNvPr id="103438" name="肘形连接符 103437"/>
            <p:cNvCxnSpPr>
              <a:stCxn id="103433" idx="3"/>
              <a:endCxn id="103436" idx="1"/>
            </p:cNvCxnSpPr>
            <p:nvPr/>
          </p:nvCxnSpPr>
          <p:spPr>
            <a:xfrm flipV="1">
              <a:off x="2699" y="3210"/>
              <a:ext cx="317" cy="153"/>
            </a:xfrm>
            <a:prstGeom prst="bentConnector3">
              <a:avLst>
                <a:gd name="adj1" fmla="val 49843"/>
              </a:avLst>
            </a:prstGeom>
            <a:ln w="9525" cap="flat" cmpd="sng">
              <a:solidFill>
                <a:schemeClr val="tx1"/>
              </a:solidFill>
              <a:prstDash val="solid"/>
              <a:miter/>
              <a:headEnd type="none" w="med" len="med"/>
              <a:tailEnd type="none" w="med" len="med"/>
            </a:ln>
          </p:spPr>
        </p:cxnSp>
        <p:cxnSp>
          <p:nvCxnSpPr>
            <p:cNvPr id="103439" name="肘形连接符 103438"/>
            <p:cNvCxnSpPr>
              <a:stCxn id="103433" idx="3"/>
              <a:endCxn id="103437" idx="1"/>
            </p:cNvCxnSpPr>
            <p:nvPr/>
          </p:nvCxnSpPr>
          <p:spPr>
            <a:xfrm>
              <a:off x="2699" y="3363"/>
              <a:ext cx="317" cy="173"/>
            </a:xfrm>
            <a:prstGeom prst="bentConnector3">
              <a:avLst>
                <a:gd name="adj1" fmla="val 49843"/>
              </a:avLst>
            </a:prstGeom>
            <a:ln w="9525" cap="flat" cmpd="sng">
              <a:solidFill>
                <a:schemeClr val="tx1"/>
              </a:solidFill>
              <a:prstDash val="solid"/>
              <a:miter/>
              <a:headEnd type="none" w="med" len="med"/>
              <a:tailEnd type="none" w="med" len="med"/>
            </a:ln>
          </p:spPr>
        </p:cxnSp>
      </p:grpSp>
    </p:spTree>
  </p:cSld>
  <p:clrMapOvr>
    <a:masterClrMapping/>
  </p:clrMapOvr>
  <p:transition spd="med">
    <p:zoom dir="in"/>
    <p:sndAc>
      <p:stSnd>
        <p:snd r:embed="rId1" name="hammer.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4" presetClass="entr" presetSubtype="0" fill="hold" grpId="0" nodeType="clickEffect">
                                  <p:stCondLst>
                                    <p:cond delay="0"/>
                                  </p:stCondLst>
                                  <p:childTnLst>
                                    <p:set>
                                      <p:cBhvr>
                                        <p:cTn id="6" dur="indefinite" fill="hold">
                                          <p:stCondLst>
                                            <p:cond delay="0"/>
                                          </p:stCondLst>
                                        </p:cTn>
                                        <p:tgtEl>
                                          <p:spTgt spid="103426">
                                            <p:txEl>
                                              <p:pRg st="0" end="0"/>
                                            </p:txEl>
                                          </p:spTgt>
                                        </p:tgtEl>
                                        <p:attrNameLst>
                                          <p:attrName>style.visibility</p:attrName>
                                        </p:attrNameLst>
                                      </p:cBhvr>
                                      <p:to>
                                        <p:strVal val="visible"/>
                                      </p:to>
                                    </p:set>
                                    <p:animEffect transition="in" filter="fade">
                                      <p:cBhvr>
                                        <p:cTn id="7" dur="500"/>
                                        <p:tgtEl>
                                          <p:spTgt spid="103426">
                                            <p:txEl>
                                              <p:pRg st="0" end="0"/>
                                            </p:txEl>
                                          </p:spTgt>
                                        </p:tgtEl>
                                      </p:cBhvr>
                                    </p:animEffect>
                                    <p:anim calcmode="lin" valueType="num">
                                      <p:cBhvr>
                                        <p:cTn id="8" dur="500" fill="hold"/>
                                        <p:tgtEl>
                                          <p:spTgt spid="103426">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103426">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indefinite" fill="hold">
                                          <p:stCondLst>
                                            <p:cond delay="0"/>
                                          </p:stCondLst>
                                        </p:cTn>
                                        <p:tgtEl>
                                          <p:spTgt spid="103426">
                                            <p:txEl>
                                              <p:pRg st="1" end="1"/>
                                            </p:txEl>
                                          </p:spTgt>
                                        </p:tgtEl>
                                        <p:attrNameLst>
                                          <p:attrName>style.visibility</p:attrName>
                                        </p:attrNameLst>
                                      </p:cBhvr>
                                      <p:to>
                                        <p:strVal val="visible"/>
                                      </p:to>
                                    </p:set>
                                    <p:animEffect transition="in" filter="fade">
                                      <p:cBhvr>
                                        <p:cTn id="14" dur="500"/>
                                        <p:tgtEl>
                                          <p:spTgt spid="103426">
                                            <p:txEl>
                                              <p:pRg st="1" end="1"/>
                                            </p:txEl>
                                          </p:spTgt>
                                        </p:tgtEl>
                                      </p:cBhvr>
                                    </p:animEffect>
                                    <p:anim calcmode="lin" valueType="num">
                                      <p:cBhvr>
                                        <p:cTn id="15" dur="500" fill="hold"/>
                                        <p:tgtEl>
                                          <p:spTgt spid="103426">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103426">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indefinite" fill="hold">
                                          <p:stCondLst>
                                            <p:cond delay="0"/>
                                          </p:stCondLst>
                                        </p:cTn>
                                        <p:tgtEl>
                                          <p:spTgt spid="103428">
                                            <p:txEl>
                                              <p:pRg st="0" end="0"/>
                                            </p:txEl>
                                          </p:spTgt>
                                        </p:tgtEl>
                                        <p:attrNameLst>
                                          <p:attrName>style.visibility</p:attrName>
                                        </p:attrNameLst>
                                      </p:cBhvr>
                                      <p:to>
                                        <p:strVal val="visible"/>
                                      </p:to>
                                    </p:set>
                                    <p:animEffect transition="in" filter="fade">
                                      <p:cBhvr>
                                        <p:cTn id="21" dur="500"/>
                                        <p:tgtEl>
                                          <p:spTgt spid="103428">
                                            <p:txEl>
                                              <p:pRg st="0" end="0"/>
                                            </p:txEl>
                                          </p:spTgt>
                                        </p:tgtEl>
                                      </p:cBhvr>
                                    </p:animEffect>
                                    <p:anim calcmode="lin" valueType="num">
                                      <p:cBhvr>
                                        <p:cTn id="22" dur="500" fill="hold"/>
                                        <p:tgtEl>
                                          <p:spTgt spid="103428">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103428">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indefinite" fill="hold">
                                          <p:stCondLst>
                                            <p:cond delay="0"/>
                                          </p:stCondLst>
                                        </p:cTn>
                                        <p:tgtEl>
                                          <p:spTgt spid="103428">
                                            <p:txEl>
                                              <p:pRg st="1" end="1"/>
                                            </p:txEl>
                                          </p:spTgt>
                                        </p:tgtEl>
                                        <p:attrNameLst>
                                          <p:attrName>style.visibility</p:attrName>
                                        </p:attrNameLst>
                                      </p:cBhvr>
                                      <p:to>
                                        <p:strVal val="visible"/>
                                      </p:to>
                                    </p:set>
                                    <p:animEffect transition="in" filter="fade">
                                      <p:cBhvr>
                                        <p:cTn id="28" dur="500"/>
                                        <p:tgtEl>
                                          <p:spTgt spid="103428">
                                            <p:txEl>
                                              <p:pRg st="1" end="1"/>
                                            </p:txEl>
                                          </p:spTgt>
                                        </p:tgtEl>
                                      </p:cBhvr>
                                    </p:animEffect>
                                    <p:anim calcmode="lin" valueType="num">
                                      <p:cBhvr>
                                        <p:cTn id="29" dur="500" fill="hold"/>
                                        <p:tgtEl>
                                          <p:spTgt spid="103428">
                                            <p:txEl>
                                              <p:pRg st="1" end="1"/>
                                            </p:txEl>
                                          </p:spTgt>
                                        </p:tgtEl>
                                        <p:attrNameLst>
                                          <p:attrName>ppt_x</p:attrName>
                                        </p:attrNameLst>
                                      </p:cBhvr>
                                      <p:tavLst>
                                        <p:tav tm="0">
                                          <p:val>
                                            <p:strVal val="#ppt_x"/>
                                          </p:val>
                                        </p:tav>
                                        <p:tav tm="100000">
                                          <p:val>
                                            <p:strVal val="#ppt_x"/>
                                          </p:val>
                                        </p:tav>
                                      </p:tavLst>
                                    </p:anim>
                                    <p:anim calcmode="lin" valueType="num">
                                      <p:cBhvr>
                                        <p:cTn id="30" dur="500" fill="hold"/>
                                        <p:tgtEl>
                                          <p:spTgt spid="103428">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103430"/>
                                        </p:tgtEl>
                                        <p:attrNameLst>
                                          <p:attrName>style.visibility</p:attrName>
                                        </p:attrNameLst>
                                      </p:cBhvr>
                                      <p:to>
                                        <p:strVal val="visible"/>
                                      </p:to>
                                    </p:set>
                                    <p:animEffect transition="in" filter="wipe(left)">
                                      <p:cBhvr>
                                        <p:cTn id="35" dur="2000"/>
                                        <p:tgtEl>
                                          <p:spTgt spid="10343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103429"/>
                                        </p:tgtEl>
                                        <p:attrNameLst>
                                          <p:attrName>style.visibility</p:attrName>
                                        </p:attrNameLst>
                                      </p:cBhvr>
                                      <p:to>
                                        <p:strVal val="visible"/>
                                      </p:to>
                                    </p:set>
                                    <p:animEffect transition="in" filter="wipe(left)">
                                      <p:cBhvr>
                                        <p:cTn id="40" dur="1000"/>
                                        <p:tgtEl>
                                          <p:spTgt spid="103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6" grpId="0" build="p"/>
      <p:bldP spid="103428" grpId="0" build="p"/>
      <p:bldP spid="103429"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1919288" y="1368425"/>
          <a:ext cx="3613150" cy="352107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07534" name="线形标注 1 107533"/>
          <p:cNvSpPr/>
          <p:nvPr/>
        </p:nvSpPr>
        <p:spPr>
          <a:xfrm>
            <a:off x="6959600" y="3213100"/>
            <a:ext cx="3529013" cy="1152525"/>
          </a:xfrm>
          <a:prstGeom prst="borderCallout1">
            <a:avLst>
              <a:gd name="adj1" fmla="val -6611"/>
              <a:gd name="adj2" fmla="val 96759"/>
              <a:gd name="adj3" fmla="val -6611"/>
              <a:gd name="adj4" fmla="val -26315"/>
            </a:avLst>
          </a:prstGeom>
          <a:solidFill>
            <a:srgbClr val="00CCFF"/>
          </a:solidFill>
          <a:ln w="9525" cap="flat" cmpd="sng">
            <a:solidFill>
              <a:schemeClr val="tx1"/>
            </a:solidFill>
            <a:prstDash val="solid"/>
            <a:miter/>
            <a:headEnd type="none" w="med" len="med"/>
            <a:tailEnd type="none" w="med" len="med"/>
          </a:ln>
        </p:spPr>
        <p:txBody>
          <a:bodyPr/>
          <a:lstStyle/>
          <a:p>
            <a:pPr lvl="0"/>
            <a:r>
              <a:rPr lang="zh-CN" altLang="en-US" sz="2400" b="1" dirty="0">
                <a:latin typeface="Arial" panose="020B0604020202020204" pitchFamily="34" charset="0"/>
                <a:ea typeface="楷体_GB2312" pitchFamily="49" charset="-122"/>
              </a:rPr>
              <a:t>颗粒表面光滑洁净，但海砂中常含有碎贝壳、可溶性盐等有害物质。</a:t>
            </a:r>
            <a:endParaRPr lang="zh-CN" altLang="en-US" sz="2400" b="1" dirty="0">
              <a:latin typeface="Arial" panose="020B0604020202020204" pitchFamily="34" charset="0"/>
              <a:ea typeface="楷体_GB2312" pitchFamily="49" charset="-122"/>
            </a:endParaRPr>
          </a:p>
        </p:txBody>
      </p:sp>
      <p:sp>
        <p:nvSpPr>
          <p:cNvPr id="107535" name="线形标注 1 107534"/>
          <p:cNvSpPr/>
          <p:nvPr/>
        </p:nvSpPr>
        <p:spPr>
          <a:xfrm>
            <a:off x="6672263" y="4797425"/>
            <a:ext cx="3995737" cy="1008063"/>
          </a:xfrm>
          <a:prstGeom prst="borderCallout1">
            <a:avLst>
              <a:gd name="adj1" fmla="val -7560"/>
              <a:gd name="adj2" fmla="val 97139"/>
              <a:gd name="adj3" fmla="val -7560"/>
              <a:gd name="adj4" fmla="val -26856"/>
            </a:avLst>
          </a:prstGeom>
          <a:solidFill>
            <a:srgbClr val="00CCFF"/>
          </a:solidFill>
          <a:ln w="9525" cap="flat" cmpd="sng">
            <a:solidFill>
              <a:schemeClr val="tx1"/>
            </a:solidFill>
            <a:prstDash val="solid"/>
            <a:miter/>
            <a:headEnd type="none" w="med" len="med"/>
            <a:tailEnd type="none" w="med" len="med"/>
          </a:ln>
        </p:spPr>
        <p:txBody>
          <a:bodyPr/>
          <a:lstStyle/>
          <a:p>
            <a:pPr lvl="0"/>
            <a:r>
              <a:rPr lang="zh-CN" altLang="en-US" sz="2400" b="1" dirty="0">
                <a:latin typeface="Arial" panose="020B0604020202020204" pitchFamily="34" charset="0"/>
                <a:ea typeface="楷体_GB2312" pitchFamily="49" charset="-122"/>
              </a:rPr>
              <a:t>颗粒多具棱角，表面粗糙，含泥量及有机杂质多。</a:t>
            </a:r>
            <a:endParaRPr lang="zh-CN" altLang="en-US" sz="2400" b="1" dirty="0">
              <a:latin typeface="Arial" panose="020B0604020202020204" pitchFamily="34" charset="0"/>
              <a:ea typeface="楷体_GB2312" pitchFamily="49" charset="-122"/>
            </a:endParaRPr>
          </a:p>
        </p:txBody>
      </p:sp>
    </p:spTree>
  </p:cSld>
  <p:clrMapOvr>
    <a:masterClrMapping/>
  </p:clrMapOvr>
  <p:transition>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nvGraphicFramePr>
        <p:xfrm>
          <a:off x="1919288" y="1368425"/>
          <a:ext cx="3098800" cy="213201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09577" name="线形标注 1 109576"/>
          <p:cNvSpPr/>
          <p:nvPr/>
        </p:nvSpPr>
        <p:spPr>
          <a:xfrm>
            <a:off x="6024563" y="2349500"/>
            <a:ext cx="3600450" cy="792163"/>
          </a:xfrm>
          <a:prstGeom prst="borderCallout1">
            <a:avLst>
              <a:gd name="adj1" fmla="val -9620"/>
              <a:gd name="adj2" fmla="val 96824"/>
              <a:gd name="adj3" fmla="val -9620"/>
              <a:gd name="adj4" fmla="val -27778"/>
            </a:avLst>
          </a:prstGeom>
          <a:solidFill>
            <a:srgbClr val="00CCFF"/>
          </a:solidFill>
          <a:ln w="9525" cap="flat" cmpd="sng">
            <a:solidFill>
              <a:schemeClr val="tx1"/>
            </a:solidFill>
            <a:prstDash val="solid"/>
            <a:miter/>
            <a:headEnd type="none" w="med" len="med"/>
            <a:tailEnd type="none" w="med" len="med"/>
          </a:ln>
        </p:spPr>
        <p:txBody>
          <a:bodyPr/>
          <a:lstStyle/>
          <a:p>
            <a:pPr lvl="0"/>
            <a:r>
              <a:rPr lang="zh-CN" altLang="en-US" sz="2400" dirty="0">
                <a:latin typeface="Arial" panose="020B0604020202020204" pitchFamily="34" charset="0"/>
                <a:ea typeface="楷体_GB2312" pitchFamily="49" charset="-122"/>
              </a:rPr>
              <a:t>天然岩石用机械轧碎、筛分后制成</a:t>
            </a:r>
            <a:endParaRPr lang="zh-CN" altLang="en-US" sz="2400" dirty="0">
              <a:latin typeface="Arial" panose="020B0604020202020204" pitchFamily="34" charset="0"/>
              <a:ea typeface="楷体_GB2312" pitchFamily="49" charset="-122"/>
            </a:endParaRPr>
          </a:p>
        </p:txBody>
      </p:sp>
      <p:sp>
        <p:nvSpPr>
          <p:cNvPr id="109578" name="线形标注 1 109577"/>
          <p:cNvSpPr/>
          <p:nvPr/>
        </p:nvSpPr>
        <p:spPr>
          <a:xfrm>
            <a:off x="6096000" y="3500438"/>
            <a:ext cx="3600450" cy="792162"/>
          </a:xfrm>
          <a:prstGeom prst="borderCallout1">
            <a:avLst>
              <a:gd name="adj1" fmla="val -9620"/>
              <a:gd name="adj2" fmla="val 96824"/>
              <a:gd name="adj3" fmla="val -9620"/>
              <a:gd name="adj4" fmla="val -27778"/>
            </a:avLst>
          </a:prstGeom>
          <a:solidFill>
            <a:srgbClr val="00CCFF"/>
          </a:solidFill>
          <a:ln w="9525" cap="flat" cmpd="sng">
            <a:solidFill>
              <a:schemeClr val="tx1"/>
            </a:solidFill>
            <a:prstDash val="solid"/>
            <a:miter/>
            <a:headEnd type="none" w="med" len="med"/>
            <a:tailEnd type="none" w="med" len="med"/>
          </a:ln>
        </p:spPr>
        <p:txBody>
          <a:bodyPr/>
          <a:lstStyle/>
          <a:p>
            <a:pPr lvl="0"/>
            <a:r>
              <a:rPr lang="zh-CN" altLang="en-US" sz="2400" dirty="0">
                <a:latin typeface="Arial" panose="020B0604020202020204" pitchFamily="34" charset="0"/>
                <a:ea typeface="楷体_GB2312" pitchFamily="49" charset="-122"/>
              </a:rPr>
              <a:t>天然岩石用机械轧碎、筛分后制成</a:t>
            </a:r>
            <a:endParaRPr lang="zh-CN" altLang="en-US" sz="2400" dirty="0">
              <a:latin typeface="Arial" panose="020B0604020202020204" pitchFamily="34" charset="0"/>
              <a:ea typeface="楷体_GB2312" pitchFamily="49" charset="-122"/>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09577"/>
                                        </p:tgtEl>
                                        <p:attrNameLst>
                                          <p:attrName>style.visibility</p:attrName>
                                        </p:attrNameLst>
                                      </p:cBhvr>
                                      <p:to>
                                        <p:strVal val="visible"/>
                                      </p:to>
                                    </p:set>
                                    <p:animEffect transition="in" filter="fade">
                                      <p:cBhvr>
                                        <p:cTn id="7" dur="800" decel="100000"/>
                                        <p:tgtEl>
                                          <p:spTgt spid="109577"/>
                                        </p:tgtEl>
                                      </p:cBhvr>
                                    </p:animEffect>
                                    <p:anim calcmode="lin" valueType="num">
                                      <p:cBhvr>
                                        <p:cTn id="8" dur="800" decel="100000" fill="hold"/>
                                        <p:tgtEl>
                                          <p:spTgt spid="109577"/>
                                        </p:tgtEl>
                                        <p:attrNameLst>
                                          <p:attrName>style.rotation</p:attrName>
                                        </p:attrNameLst>
                                      </p:cBhvr>
                                      <p:tavLst>
                                        <p:tav tm="0">
                                          <p:val>
                                            <p:fltVal val="-90"/>
                                          </p:val>
                                        </p:tav>
                                        <p:tav tm="100000">
                                          <p:val>
                                            <p:fltVal val="0"/>
                                          </p:val>
                                        </p:tav>
                                      </p:tavLst>
                                    </p:anim>
                                    <p:anim calcmode="lin" valueType="num">
                                      <p:cBhvr>
                                        <p:cTn id="9" dur="800" decel="100000" fill="hold"/>
                                        <p:tgtEl>
                                          <p:spTgt spid="109577"/>
                                        </p:tgtEl>
                                        <p:attrNameLst>
                                          <p:attrName>ppt_x</p:attrName>
                                        </p:attrNameLst>
                                      </p:cBhvr>
                                      <p:tavLst>
                                        <p:tav tm="0">
                                          <p:val>
                                            <p:strVal val="#ppt_x+0.4"/>
                                          </p:val>
                                        </p:tav>
                                        <p:tav tm="100000">
                                          <p:val>
                                            <p:strVal val="#ppt_x-0.05"/>
                                          </p:val>
                                        </p:tav>
                                      </p:tavLst>
                                    </p:anim>
                                    <p:anim calcmode="lin" valueType="num">
                                      <p:cBhvr>
                                        <p:cTn id="10" dur="800" decel="100000" fill="hold"/>
                                        <p:tgtEl>
                                          <p:spTgt spid="109577"/>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9577"/>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9577"/>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109578"/>
                                        </p:tgtEl>
                                        <p:attrNameLst>
                                          <p:attrName>style.visibility</p:attrName>
                                        </p:attrNameLst>
                                      </p:cBhvr>
                                      <p:to>
                                        <p:strVal val="visible"/>
                                      </p:to>
                                    </p:set>
                                    <p:animEffect transition="in" filter="fade">
                                      <p:cBhvr>
                                        <p:cTn id="17" dur="800" decel="100000"/>
                                        <p:tgtEl>
                                          <p:spTgt spid="109578"/>
                                        </p:tgtEl>
                                      </p:cBhvr>
                                    </p:animEffect>
                                    <p:anim calcmode="lin" valueType="num">
                                      <p:cBhvr>
                                        <p:cTn id="18" dur="800" decel="100000" fill="hold"/>
                                        <p:tgtEl>
                                          <p:spTgt spid="109578"/>
                                        </p:tgtEl>
                                        <p:attrNameLst>
                                          <p:attrName>style.rotation</p:attrName>
                                        </p:attrNameLst>
                                      </p:cBhvr>
                                      <p:tavLst>
                                        <p:tav tm="0">
                                          <p:val>
                                            <p:fltVal val="-90"/>
                                          </p:val>
                                        </p:tav>
                                        <p:tav tm="100000">
                                          <p:val>
                                            <p:fltVal val="0"/>
                                          </p:val>
                                        </p:tav>
                                      </p:tavLst>
                                    </p:anim>
                                    <p:anim calcmode="lin" valueType="num">
                                      <p:cBhvr>
                                        <p:cTn id="19" dur="800" decel="100000" fill="hold"/>
                                        <p:tgtEl>
                                          <p:spTgt spid="109578"/>
                                        </p:tgtEl>
                                        <p:attrNameLst>
                                          <p:attrName>ppt_x</p:attrName>
                                        </p:attrNameLst>
                                      </p:cBhvr>
                                      <p:tavLst>
                                        <p:tav tm="0">
                                          <p:val>
                                            <p:strVal val="#ppt_x+0.4"/>
                                          </p:val>
                                        </p:tav>
                                        <p:tav tm="100000">
                                          <p:val>
                                            <p:strVal val="#ppt_x-0.05"/>
                                          </p:val>
                                        </p:tav>
                                      </p:tavLst>
                                    </p:anim>
                                    <p:anim calcmode="lin" valueType="num">
                                      <p:cBhvr>
                                        <p:cTn id="20" dur="800" decel="100000" fill="hold"/>
                                        <p:tgtEl>
                                          <p:spTgt spid="109578"/>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09578"/>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0957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7" grpId="0" bldLvl="0" animBg="1"/>
      <p:bldP spid="109578" grpId="0" bldLvl="0" animBg="1"/>
    </p:bldLst>
  </p:timing>
</p:sld>
</file>

<file path=ppt/theme/theme1.xml><?xml version="1.0" encoding="utf-8"?>
<a:theme xmlns:a="http://schemas.openxmlformats.org/drawingml/2006/main" name="Edge">
  <a:themeElements>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fontScheme nam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FFFFFF"/>
        </a:dk1>
        <a:lt1>
          <a:srgbClr val="820000"/>
        </a:lt1>
        <a:dk2>
          <a:srgbClr val="FFFFFF"/>
        </a:dk2>
        <a:lt2>
          <a:srgbClr val="333333"/>
        </a:lt2>
        <a:accent1>
          <a:srgbClr val="FF9900"/>
        </a:accent1>
        <a:accent2>
          <a:srgbClr val="CC3300"/>
        </a:accent2>
        <a:accent3>
          <a:srgbClr val="C1AAAA"/>
        </a:accent3>
        <a:accent4>
          <a:srgbClr val="DCDCDC"/>
        </a:accent4>
        <a:accent5>
          <a:srgbClr val="FFCAAA"/>
        </a:accent5>
        <a:accent6>
          <a:srgbClr val="B72D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CCCCFF"/>
        </a:dk1>
        <a:lt1>
          <a:srgbClr val="0B0506"/>
        </a:lt1>
        <a:dk2>
          <a:srgbClr val="FFFFFF"/>
        </a:dk2>
        <a:lt2>
          <a:srgbClr val="333333"/>
        </a:lt2>
        <a:accent1>
          <a:srgbClr val="3366CC"/>
        </a:accent1>
        <a:accent2>
          <a:srgbClr val="3333CC"/>
        </a:accent2>
        <a:accent3>
          <a:srgbClr val="AAAAAA"/>
        </a:accent3>
        <a:accent4>
          <a:srgbClr val="AFAFDC"/>
        </a:accent4>
        <a:accent5>
          <a:srgbClr val="ADB9E2"/>
        </a:accent5>
        <a:accent6>
          <a:srgbClr val="2D2DB7"/>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221013"/>
        </a:lt1>
        <a:dk2>
          <a:srgbClr val="FFFFFF"/>
        </a:dk2>
        <a:lt2>
          <a:srgbClr val="333333"/>
        </a:lt2>
        <a:accent1>
          <a:srgbClr val="CC3300"/>
        </a:accent1>
        <a:accent2>
          <a:srgbClr val="CC9900"/>
        </a:accent2>
        <a:accent3>
          <a:srgbClr val="ABAAAA"/>
        </a:accent3>
        <a:accent4>
          <a:srgbClr val="DCDCDC"/>
        </a:accent4>
        <a:accent5>
          <a:srgbClr val="E2ADAA"/>
        </a:accent5>
        <a:accent6>
          <a:srgbClr val="B78900"/>
        </a:accent6>
        <a:hlink>
          <a:srgbClr val="808080"/>
        </a:hlink>
        <a:folHlink>
          <a:srgbClr val="666633"/>
        </a:folHlink>
      </a:clrScheme>
      <a:clrMap bg1="lt1" tx1="dk1" bg2="lt2" tx2="dk2" accent1="accent1" accent2="accent2" accent3="accent3" accent4="accent4" accent5="accent5" accent6="accent6" hlink="hlink" folHlink="folHlink"/>
    </a:extraClrScheme>
    <a:extraClrScheme>
      <a:clrScheme name="">
        <a:dk1>
          <a:srgbClr val="FFFFFF"/>
        </a:dk1>
        <a:lt1>
          <a:srgbClr val="0000CC"/>
        </a:lt1>
        <a:dk2>
          <a:srgbClr val="FFFFFF"/>
        </a:dk2>
        <a:lt2>
          <a:srgbClr val="11054B"/>
        </a:lt2>
        <a:accent1>
          <a:srgbClr val="FF6600"/>
        </a:accent1>
        <a:accent2>
          <a:srgbClr val="FF3300"/>
        </a:accent2>
        <a:accent3>
          <a:srgbClr val="AAAAE2"/>
        </a:accent3>
        <a:accent4>
          <a:srgbClr val="DCDCDC"/>
        </a:accent4>
        <a:accent5>
          <a:srgbClr val="FFB9AA"/>
        </a:accent5>
        <a:accent6>
          <a:srgbClr val="E52D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
        <a:dk1>
          <a:srgbClr val="F8F8F8"/>
        </a:dk1>
        <a:lt1>
          <a:srgbClr val="002600"/>
        </a:lt1>
        <a:dk2>
          <a:srgbClr val="FAFACC"/>
        </a:dk2>
        <a:lt2>
          <a:srgbClr val="9B8D65"/>
        </a:lt2>
        <a:accent1>
          <a:srgbClr val="CC9933"/>
        </a:accent1>
        <a:accent2>
          <a:srgbClr val="8F9967"/>
        </a:accent2>
        <a:accent3>
          <a:srgbClr val="AAABAA"/>
        </a:accent3>
        <a:accent4>
          <a:srgbClr val="D6D6D6"/>
        </a:accent4>
        <a:accent5>
          <a:srgbClr val="E2CAAD"/>
        </a:accent5>
        <a:accent6>
          <a:srgbClr val="80895C"/>
        </a:accent6>
        <a:hlink>
          <a:srgbClr val="336600"/>
        </a:hlink>
        <a:folHlink>
          <a:srgbClr val="808000"/>
        </a:folHlink>
      </a:clrScheme>
      <a:clrMap bg1="lt1" tx1="dk1" bg2="lt2" tx2="dk2" accent1="accent1" accent2="accent2" accent3="accent3" accent4="accent4" accent5="accent5" accent6="accent6" hlink="hlink" folHlink="folHlink"/>
    </a:extraClrScheme>
    <a:extraClrScheme>
      <a:clrScheme name="">
        <a:dk1>
          <a:srgbClr val="FFFFFF"/>
        </a:dk1>
        <a:lt1>
          <a:srgbClr val="006699"/>
        </a:lt1>
        <a:dk2>
          <a:srgbClr val="FFFFFF"/>
        </a:dk2>
        <a:lt2>
          <a:srgbClr val="333333"/>
        </a:lt2>
        <a:accent1>
          <a:srgbClr val="CC9900"/>
        </a:accent1>
        <a:accent2>
          <a:srgbClr val="FF9900"/>
        </a:accent2>
        <a:accent3>
          <a:srgbClr val="AAB9CA"/>
        </a:accent3>
        <a:accent4>
          <a:srgbClr val="DCDCDC"/>
        </a:accent4>
        <a:accent5>
          <a:srgbClr val="E2CAAA"/>
        </a:accent5>
        <a:accent6>
          <a:srgbClr val="E58900"/>
        </a:accent6>
        <a:hlink>
          <a:srgbClr val="FFCC00"/>
        </a:hlink>
        <a:folHlink>
          <a:srgbClr val="706F37"/>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47329"/>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1C1C1"/>
        </a:accent5>
        <a:accent6>
          <a:srgbClr val="8989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36145"/>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8449</Words>
  <Application>WPS 演示</Application>
  <PresentationFormat>全屏显示(4:3)</PresentationFormat>
  <Paragraphs>1223</Paragraphs>
  <Slides>68</Slides>
  <Notes>39</Notes>
  <HiddenSlides>0</HiddenSlides>
  <MMClips>0</MMClips>
  <ScaleCrop>false</ScaleCrop>
  <HeadingPairs>
    <vt:vector size="8" baseType="variant">
      <vt:variant>
        <vt:lpstr>已用的字体</vt:lpstr>
      </vt:variant>
      <vt:variant>
        <vt:i4>19</vt:i4>
      </vt:variant>
      <vt:variant>
        <vt:lpstr>主题</vt:lpstr>
      </vt:variant>
      <vt:variant>
        <vt:i4>1</vt:i4>
      </vt:variant>
      <vt:variant>
        <vt:lpstr>嵌入 OLE 服务器</vt:lpstr>
      </vt:variant>
      <vt:variant>
        <vt:i4>9</vt:i4>
      </vt:variant>
      <vt:variant>
        <vt:lpstr>幻灯片标题</vt:lpstr>
      </vt:variant>
      <vt:variant>
        <vt:i4>68</vt:i4>
      </vt:variant>
    </vt:vector>
  </HeadingPairs>
  <TitlesOfParts>
    <vt:vector size="97" baseType="lpstr">
      <vt:lpstr>Arial</vt:lpstr>
      <vt:lpstr>宋体</vt:lpstr>
      <vt:lpstr>Wingdings</vt:lpstr>
      <vt:lpstr>Cambria</vt:lpstr>
      <vt:lpstr>华文楷体</vt:lpstr>
      <vt:lpstr>Garamond</vt:lpstr>
      <vt:lpstr>Calibri</vt:lpstr>
      <vt:lpstr>Times New Roman</vt:lpstr>
      <vt:lpstr>Tahoma</vt:lpstr>
      <vt:lpstr>隶书</vt:lpstr>
      <vt:lpstr>楷体_GB2312</vt:lpstr>
      <vt:lpstr>微软雅黑</vt:lpstr>
      <vt:lpstr>Corbel</vt:lpstr>
      <vt:lpstr>华文隶书</vt:lpstr>
      <vt:lpstr>幼圆</vt:lpstr>
      <vt:lpstr>黑体</vt:lpstr>
      <vt:lpstr>Wingdings 2</vt:lpstr>
      <vt:lpstr>楷体_GB2312</vt:lpstr>
      <vt:lpstr>新宋体</vt:lpstr>
      <vt:lpstr>Edge</vt:lpstr>
      <vt:lpstr>Equation.KSEE3</vt:lpstr>
      <vt:lpstr>Equation.KSEE3</vt:lpstr>
      <vt:lpstr>Equation.KSEE3</vt:lpstr>
      <vt:lpstr>Equation.KSEE3</vt:lpstr>
      <vt:lpstr>Equation.3</vt:lpstr>
      <vt:lpstr>Equation.KSEE3</vt:lpstr>
      <vt:lpstr>Equation.3</vt:lpstr>
      <vt:lpstr>Equation.3</vt:lpstr>
      <vt:lpstr>Equation.KSEE3</vt:lpstr>
      <vt:lpstr>PowerPoint 演示文稿</vt:lpstr>
      <vt:lpstr>PowerPoint 演示文稿</vt:lpstr>
      <vt:lpstr>PowerPoint 演示文稿</vt:lpstr>
      <vt:lpstr>PowerPoint 演示文稿</vt:lpstr>
      <vt:lpstr>PowerPoint 演示文稿</vt:lpstr>
      <vt:lpstr>二、细骨料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混凝土外加剂的分类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混凝土的抗侵蚀性</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251</cp:revision>
  <dcterms:created xsi:type="dcterms:W3CDTF">2016-10-16T07:18:00Z</dcterms:created>
  <dcterms:modified xsi:type="dcterms:W3CDTF">2018-12-18T10:57:13Z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2052-10.1.0.6395</vt:lpwstr>
  </property>
</Properties>
</file>