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3" r:id="rId4"/>
  </p:sldMasterIdLst>
  <p:notesMasterIdLst>
    <p:notesMasterId r:id="rId25"/>
  </p:notesMasterIdLst>
  <p:sldIdLst>
    <p:sldId id="292" r:id="rId5"/>
    <p:sldId id="3777" r:id="rId6"/>
    <p:sldId id="3966" r:id="rId7"/>
    <p:sldId id="3967" r:id="rId8"/>
    <p:sldId id="3968" r:id="rId9"/>
    <p:sldId id="3969" r:id="rId10"/>
    <p:sldId id="3970" r:id="rId11"/>
    <p:sldId id="3971" r:id="rId12"/>
    <p:sldId id="3972" r:id="rId13"/>
    <p:sldId id="3973" r:id="rId14"/>
    <p:sldId id="3974" r:id="rId15"/>
    <p:sldId id="3975" r:id="rId16"/>
    <p:sldId id="3976" r:id="rId17"/>
    <p:sldId id="3977" r:id="rId18"/>
    <p:sldId id="3978" r:id="rId19"/>
    <p:sldId id="3979" r:id="rId20"/>
    <p:sldId id="3980" r:id="rId21"/>
    <p:sldId id="3981" r:id="rId22"/>
    <p:sldId id="3982" r:id="rId23"/>
    <p:sldId id="3983" r:id="rId24"/>
    <p:sldId id="3984" r:id="rId26"/>
    <p:sldId id="3985" r:id="rId27"/>
    <p:sldId id="3986" r:id="rId28"/>
    <p:sldId id="3987" r:id="rId29"/>
    <p:sldId id="3990" r:id="rId30"/>
    <p:sldId id="3991" r:id="rId31"/>
    <p:sldId id="3992" r:id="rId32"/>
    <p:sldId id="3993" r:id="rId33"/>
    <p:sldId id="3994" r:id="rId34"/>
    <p:sldId id="3995" r:id="rId35"/>
    <p:sldId id="3996" r:id="rId36"/>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8" d="100"/>
          <a:sy n="88" d="100"/>
        </p:scale>
        <p:origin x="640" y="-964"/>
      </p:cViewPr>
      <p:guideLst>
        <p:guide orient="horz" pos="2298"/>
        <p:guide pos="4081"/>
      </p:guideLst>
    </p:cSldViewPr>
  </p:slideViewPr>
  <p:notesTextViewPr>
    <p:cViewPr>
      <p:scale>
        <a:sx n="1" d="1"/>
        <a:sy n="1" d="1"/>
      </p:scale>
      <p:origin x="0" y="0"/>
    </p:cViewPr>
  </p:notesTextViewPr>
  <p:sorterViewPr showFormatting="0">
    <p:cViewPr>
      <p:scale>
        <a:sx n="100" d="100"/>
        <a:sy n="100" d="100"/>
      </p:scale>
      <p:origin x="0" y="150643"/>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notesMaster" Target="notesMasters/notes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
        <p:nvSpPr>
          <p:cNvPr id="5124"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5125"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ea"/>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3345" name="Rectangle 7"/>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buFont typeface="Arial" panose="020B0604020202020204" pitchFamily="34" charset="0"/>
              <a:buChar char="•"/>
            </a:pP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313346" name="Rectangle 2"/>
          <p:cNvSpPr>
            <a:spLocks noRot="1" noTextEdit="1"/>
          </p:cNvSpPr>
          <p:nvPr>
            <p:ph type="sldImg"/>
          </p:nvPr>
        </p:nvSpPr>
        <p:spPr>
          <a:ln>
            <a:solidFill>
              <a:srgbClr val="000000"/>
            </a:solidFill>
            <a:miter/>
          </a:ln>
        </p:spPr>
      </p:sp>
      <p:sp>
        <p:nvSpPr>
          <p:cNvPr id="313347" name="Rectangle 3"/>
          <p:cNvSpPr>
            <a:spLocks noGrp="1"/>
          </p:cNvSpPr>
          <p:nvPr>
            <p:ph type="body"/>
          </p:nvPr>
        </p:nvSpPr>
        <p:spPr>
          <a:xfrm>
            <a:off x="914400" y="4343400"/>
            <a:ext cx="5029200" cy="4114800"/>
          </a:xfrm>
          <a:noFill/>
          <a:ln>
            <a:noFill/>
          </a:ln>
        </p:spPr>
        <p:txBody>
          <a:bodyPr wrap="square" lIns="91440" tIns="45720" rIns="91440" bIns="45720" anchor="t"/>
          <a:p>
            <a:pPr lvl="0" eaLnBrk="1" hangingPunct="1"/>
            <a:r>
              <a:rPr lang="zh-CN" altLang="en-US" dirty="0"/>
              <a:t>标注尺寸是一项十分严肃认真的工作，必须遵守国家标准的有关规定。</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8465" name="Rectangle 7"/>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buFont typeface="Arial" panose="020B0604020202020204" pitchFamily="34" charset="0"/>
              <a:buChar char="•"/>
            </a:pP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318466" name="Rectangle 2"/>
          <p:cNvSpPr>
            <a:spLocks noRot="1" noTextEdit="1"/>
          </p:cNvSpPr>
          <p:nvPr>
            <p:ph type="sldImg"/>
          </p:nvPr>
        </p:nvSpPr>
        <p:spPr>
          <a:ln>
            <a:solidFill>
              <a:srgbClr val="000000"/>
            </a:solidFill>
            <a:miter/>
          </a:ln>
        </p:spPr>
      </p:sp>
      <p:sp>
        <p:nvSpPr>
          <p:cNvPr id="318467" name="Rectangle 3"/>
          <p:cNvSpPr>
            <a:spLocks noGrp="1"/>
          </p:cNvSpPr>
          <p:nvPr>
            <p:ph type="body"/>
          </p:nvPr>
        </p:nvSpPr>
        <p:spPr>
          <a:xfrm>
            <a:off x="914400" y="4343400"/>
            <a:ext cx="5029200" cy="4114800"/>
          </a:xfrm>
          <a:noFill/>
          <a:ln>
            <a:noFill/>
          </a:ln>
        </p:spPr>
        <p:txBody>
          <a:bodyPr wrap="square" lIns="91440" tIns="45720" rIns="91440" bIns="45720" anchor="t"/>
          <a:p>
            <a:pPr lvl="0" eaLnBrk="1" hangingPunct="1"/>
            <a:r>
              <a:rPr lang="zh-CN" altLang="en-US" dirty="0"/>
              <a:t>对于圆柱的尺寸可以标再圆上，也可以标在其它投影上，只要加前缀“</a:t>
            </a:r>
            <a:r>
              <a:rPr lang="zh-CN" altLang="en-US" dirty="0">
                <a:sym typeface="Romantic" panose="00000400000000000000" pitchFamily="2" charset="2"/>
              </a:rPr>
              <a:t>”即可。</a:t>
            </a:r>
            <a:endParaRPr lang="zh-CN" altLang="en-US" dirty="0">
              <a:sym typeface="Romantic" panose="00000400000000000000" pitchFamily="2" charset="2"/>
            </a:endParaRPr>
          </a:p>
          <a:p>
            <a:pPr lvl="0" eaLnBrk="1" hangingPunct="1"/>
            <a:r>
              <a:rPr lang="zh-CN" altLang="en-US" dirty="0">
                <a:sym typeface="Romantic" panose="00000400000000000000" pitchFamily="2" charset="2"/>
              </a:rPr>
              <a:t>圆弧的半径加前缀“</a:t>
            </a:r>
            <a:r>
              <a:rPr lang="en-US" altLang="zh-CN" dirty="0">
                <a:sym typeface="Romantic" panose="00000400000000000000" pitchFamily="2" charset="2"/>
              </a:rPr>
              <a:t>R”</a:t>
            </a:r>
            <a:r>
              <a:rPr lang="zh-CN" altLang="en-US" dirty="0">
                <a:sym typeface="Romantic" panose="00000400000000000000" pitchFamily="2" charset="2"/>
              </a:rPr>
              <a:t>；</a:t>
            </a:r>
            <a:endParaRPr lang="zh-CN" altLang="en-US" dirty="0">
              <a:sym typeface="Romantic" panose="00000400000000000000" pitchFamily="2" charset="2"/>
            </a:endParaRPr>
          </a:p>
          <a:p>
            <a:pPr lvl="0" eaLnBrk="1" hangingPunct="1"/>
            <a:r>
              <a:rPr lang="zh-CN" altLang="en-US" dirty="0">
                <a:sym typeface="Romantic" panose="00000400000000000000" pitchFamily="2" charset="2"/>
              </a:rPr>
              <a:t>球的直径加前缀“</a:t>
            </a:r>
            <a:r>
              <a:rPr lang="en-US" altLang="zh-CN" dirty="0">
                <a:sym typeface="Romantic" panose="00000400000000000000" pitchFamily="2" charset="2"/>
              </a:rPr>
              <a:t>SØ”</a:t>
            </a:r>
            <a:r>
              <a:rPr lang="zh-CN" altLang="en-US" dirty="0">
                <a:sym typeface="Romantic" panose="00000400000000000000" pitchFamily="2" charset="2"/>
              </a:rPr>
              <a:t>。</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3"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95300" y="1120775"/>
            <a:ext cx="5511504" cy="53133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31763" y="1120775"/>
            <a:ext cx="5511504" cy="53133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just" defTabSz="685800" rtl="0" eaLnBrk="0" fontAlgn="base" latinLnBrk="0" hangingPunct="0">
              <a:lnSpc>
                <a:spcPct val="110000"/>
              </a:lnSpc>
              <a:spcBef>
                <a:spcPts val="1200"/>
              </a:spcBef>
              <a:spcAft>
                <a:spcPct val="0"/>
              </a:spcAft>
              <a:buClr>
                <a:schemeClr val="accent1"/>
              </a:buClr>
              <a:buSzPct val="60000"/>
              <a:buFont typeface="Wingdings" panose="05000000000000000000" pitchFamily="2" charset="2"/>
              <a:buNone/>
              <a:defRPr/>
            </a:pPr>
            <a:endParaRPr kumimoji="0" lang="zh-CN" altLang="en-US" sz="2400" b="1" i="0" u="none" strike="noStrike" kern="1200" cap="none" spc="0" normalizeH="0" baseline="0" noProof="1">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31275" y="166688"/>
            <a:ext cx="2811992" cy="62674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95300" y="166688"/>
            <a:ext cx="8272961" cy="62674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联机映像占位符 2"/>
          <p:cNvSpPr>
            <a:spLocks noGrp="1"/>
          </p:cNvSpPr>
          <p:nvPr>
            <p:ph type="clipArt" sz="half" idx="1"/>
          </p:nvPr>
        </p:nvSpPr>
        <p:spPr>
          <a:xfrm>
            <a:off x="838200" y="1825625"/>
            <a:ext cx="5181600" cy="4351338"/>
          </a:xfrm>
        </p:spPr>
        <p:txBody>
          <a:bodyPr vert="horz" wrap="square" lIns="91440" tIns="45720" rIns="91440" bIns="45720" numCol="1" anchor="t" anchorCtr="0" compatLnSpc="1"/>
          <a:lstStyle/>
          <a:p>
            <a:pPr marL="361950" marR="0" lvl="0" indent="-361950" algn="just" defTabSz="685800" rtl="0" eaLnBrk="0" fontAlgn="base" latinLnBrk="0" hangingPunct="0">
              <a:lnSpc>
                <a:spcPct val="110000"/>
              </a:lnSpc>
              <a:spcBef>
                <a:spcPts val="1200"/>
              </a:spcBef>
              <a:spcAft>
                <a:spcPct val="0"/>
              </a:spcAft>
              <a:buClr>
                <a:schemeClr val="accent1"/>
              </a:buClr>
              <a:buSzPct val="60000"/>
              <a:buFont typeface="Wingdings" panose="05000000000000000000" pitchFamily="2" charset="2"/>
              <a:buChar char="n"/>
              <a:defRPr/>
            </a:pPr>
            <a:endParaRPr kumimoji="0" lang="zh-CN" altLang="en-US" sz="2400" b="1" i="0" u="none" strike="noStrike" kern="1200" cap="none" spc="0" normalizeH="0" baseline="0" noProof="1">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38200" y="1825625"/>
            <a:ext cx="105156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838200" y="4076700"/>
            <a:ext cx="105156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422400" y="381000"/>
            <a:ext cx="10160000" cy="54864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14" name="日期占位符 2"/>
          <p:cNvSpPr>
            <a:spLocks noGrp="1"/>
          </p:cNvSpPr>
          <p:nvPr>
            <p:ph type="dt" sz="half" idx="2"/>
          </p:nvPr>
        </p:nvSpPr>
        <p:spPr>
          <a:xfrm>
            <a:off x="1352551" y="6107113"/>
            <a:ext cx="2540000" cy="457200"/>
          </a:xfrm>
          <a:prstGeom prst="rect">
            <a:avLst/>
          </a:prstGeom>
          <a:noFill/>
          <a:ln w="9525">
            <a:noFill/>
            <a:miter/>
          </a:ln>
        </p:spPr>
        <p:txBody>
          <a:bodyPr anchor="ctr"/>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b="0" i="0"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sp>
        <p:nvSpPr>
          <p:cNvPr id="15" name="页脚占位符 3"/>
          <p:cNvSpPr>
            <a:spLocks noGrp="1"/>
          </p:cNvSpPr>
          <p:nvPr>
            <p:ph type="ftr" sz="quarter" idx="3"/>
          </p:nvPr>
        </p:nvSpPr>
        <p:spPr>
          <a:xfrm>
            <a:off x="4603751" y="6107113"/>
            <a:ext cx="3860800" cy="457200"/>
          </a:xfrm>
          <a:prstGeom prst="rect">
            <a:avLst/>
          </a:prstGeom>
          <a:noFill/>
          <a:ln w="9525">
            <a:noFill/>
            <a:miter/>
          </a:ln>
        </p:spPr>
        <p:txBody>
          <a:bodyPr anchor="ctr"/>
          <a:lstStyle>
            <a:lvl1pPr>
              <a:defRPr/>
            </a:lvl1pPr>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b="0" i="0"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sp>
        <p:nvSpPr>
          <p:cNvPr id="16" name="灯片编号占位符 4"/>
          <p:cNvSpPr>
            <a:spLocks noGrp="1"/>
          </p:cNvSpPr>
          <p:nvPr>
            <p:ph type="sldNum" sz="quarter" idx="4"/>
          </p:nvPr>
        </p:nvSpPr>
        <p:spPr>
          <a:xfrm>
            <a:off x="9175751" y="6107113"/>
            <a:ext cx="2540000" cy="457200"/>
          </a:xfrm>
          <a:prstGeom prst="rect">
            <a:avLst/>
          </a:prstGeom>
          <a:noFill/>
          <a:ln w="9525">
            <a:noFill/>
            <a:miter/>
          </a:ln>
        </p:spPr>
        <p:txBody>
          <a:bodyPr vert="horz" wrap="square" lIns="91440" tIns="45720" rIns="91440" bIns="45720" numCol="1" anchor="ctr" anchorCtr="0" compatLnSpc="1"/>
          <a:lstStyle/>
          <a:p>
            <a:pPr algn="r" eaLnBrk="1" fontAlgn="base" hangingPunct="1"/>
            <a:fld id="{9A0DB2DC-4C9A-4742-B13C-FB6460FD3503}" type="slidenum">
              <a:rPr lang="en-US" altLang="zh-CN" sz="1200" noProof="1" dirty="0">
                <a:latin typeface="Arial" panose="020B0604020202020204" pitchFamily="34" charset="0"/>
                <a:ea typeface="宋体" panose="02010600030101010101" pitchFamily="2" charset="-122"/>
                <a:cs typeface="+mn-ea"/>
              </a:rPr>
            </a:fld>
            <a:endParaRPr lang="en-US" altLang="zh-CN" sz="1200" noProof="1"/>
          </a:p>
        </p:txBody>
      </p:sp>
    </p:spTree>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p:txBody>
          <a:bodyPr/>
          <a:lstStyle/>
          <a:p>
            <a:pPr lvl="0"/>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en-US" altLang="zh-CN" dirty="0"/>
            </a:fld>
            <a:endParaRPr lang="zh-CN" dirty="0"/>
          </a:p>
        </p:txBody>
      </p:sp>
    </p:spTree>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联机映像占位符 3"/>
          <p:cNvSpPr>
            <a:spLocks noGrp="1"/>
          </p:cNvSpPr>
          <p:nvPr>
            <p:ph type="clipArt" sz="half" idx="2"/>
          </p:nvPr>
        </p:nvSpPr>
        <p:spPr>
          <a:xfrm>
            <a:off x="6172200" y="1825625"/>
            <a:ext cx="5181600" cy="4351338"/>
          </a:xfrm>
        </p:spPr>
        <p:txBody>
          <a:bodyPr/>
          <a:lstStyle/>
          <a:p>
            <a:endParaRPr lang="zh-CN" altLang="en-US"/>
          </a:p>
        </p:txBody>
      </p:sp>
      <p:sp>
        <p:nvSpPr>
          <p:cNvPr id="5" name="日期占位符 4"/>
          <p:cNvSpPr>
            <a:spLocks noGrp="1"/>
          </p:cNvSpPr>
          <p:nvPr>
            <p:ph type="dt" sz="half" idx="10"/>
          </p:nvPr>
        </p:nvSpPr>
        <p:spPr/>
        <p:txBody>
          <a:bodyPr/>
          <a:lstStyle/>
          <a:p>
            <a:pPr lvl="0"/>
            <a:endParaRPr lang="zh-CN" altLang="en-US" dirty="0"/>
          </a:p>
        </p:txBody>
      </p:sp>
      <p:sp>
        <p:nvSpPr>
          <p:cNvPr id="6" name="页脚占位符 5"/>
          <p:cNvSpPr>
            <a:spLocks noGrp="1"/>
          </p:cNvSpPr>
          <p:nvPr>
            <p:ph type="ftr" sz="quarter" idx="11"/>
          </p:nvPr>
        </p:nvSpPr>
        <p:spPr/>
        <p:txBody>
          <a:bodyPr/>
          <a:lstStyle/>
          <a:p>
            <a:pPr lvl="0"/>
            <a:endParaRPr lang="zh-CN" dirty="0"/>
          </a:p>
        </p:txBody>
      </p:sp>
      <p:sp>
        <p:nvSpPr>
          <p:cNvPr id="7" name="灯片编号占位符 6"/>
          <p:cNvSpPr>
            <a:spLocks noGrp="1"/>
          </p:cNvSpPr>
          <p:nvPr>
            <p:ph type="sldNum" sz="quarter" idx="12"/>
          </p:nvPr>
        </p:nvSpPr>
        <p:spPr/>
        <p:txBody>
          <a:bodyPr/>
          <a:lstStyle/>
          <a:p>
            <a:pPr lvl="0"/>
            <a:fld id="{9A0DB2DC-4C9A-4742-B13C-FB6460FD3503}" type="slidenum">
              <a:rPr lang="en-US" altLang="zh-CN" dirty="0"/>
            </a:fld>
            <a:endParaRPr lang="zh-CN"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a:p>
        </p:txBody>
      </p:sp>
    </p:spTree>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72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172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7" name="页脚占位符 6"/>
          <p:cNvSpPr>
            <a:spLocks noGrp="1"/>
          </p:cNvSpPr>
          <p:nvPr>
            <p:ph type="ftr" sz="quarter" idx="11"/>
          </p:nvPr>
        </p:nvSpPr>
        <p:spPr/>
        <p:txBody>
          <a:bodyPr/>
          <a:lstStyle/>
          <a:p>
            <a:pPr lvl="0"/>
            <a:endParaRPr lang="zh-CN" dirty="0"/>
          </a:p>
        </p:txBody>
      </p:sp>
      <p:sp>
        <p:nvSpPr>
          <p:cNvPr id="8" name="灯片编号占位符 7"/>
          <p:cNvSpPr>
            <a:spLocks noGrp="1"/>
          </p:cNvSpPr>
          <p:nvPr>
            <p:ph type="sldNum" sz="quarter" idx="12"/>
          </p:nvPr>
        </p:nvSpPr>
        <p:spPr/>
        <p:txBody>
          <a:bodyPr/>
          <a:lstStyle/>
          <a:p>
            <a:pPr lvl="0"/>
            <a:fld id="{9A0DB2DC-4C9A-4742-B13C-FB6460FD3503}" type="slidenum">
              <a:rPr lang="en-US" altLang="zh-CN" dirty="0"/>
            </a:fld>
            <a:endParaRPr lang="zh-CN" dirty="0"/>
          </a:p>
        </p:txBody>
      </p:sp>
    </p:spTree>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p:txBody>
          <a:bodyPr/>
          <a:lstStyle/>
          <a:p>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5" name="页脚占位符 4"/>
          <p:cNvSpPr>
            <a:spLocks noGrp="1"/>
          </p:cNvSpPr>
          <p:nvPr>
            <p:ph type="ftr" sz="quarter" idx="11"/>
          </p:nvPr>
        </p:nvSpPr>
        <p:spPr/>
        <p:txBody>
          <a:bodyPr/>
          <a:lstStyle/>
          <a:p>
            <a:pPr lvl="0"/>
            <a:endParaRPr lang="zh-CN" dirty="0"/>
          </a:p>
        </p:txBody>
      </p:sp>
      <p:sp>
        <p:nvSpPr>
          <p:cNvPr id="6" name="灯片编号占位符 5"/>
          <p:cNvSpPr>
            <a:spLocks noGrp="1"/>
          </p:cNvSpPr>
          <p:nvPr>
            <p:ph type="sldNum" sz="quarter" idx="12"/>
          </p:nvPr>
        </p:nvSpPr>
        <p:spPr/>
        <p:txBody>
          <a:bodyPr/>
          <a:lstStyle/>
          <a:p>
            <a:pPr lvl="0"/>
            <a:fld id="{9A0DB2DC-4C9A-4742-B13C-FB6460FD3503}" type="slidenum">
              <a:rPr lang="en-US" altLang="zh-CN" dirty="0"/>
            </a:fld>
            <a:endParaRPr lang="zh-CN" dirty="0"/>
          </a:p>
        </p:txBody>
      </p:sp>
    </p:spTree>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72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6172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7" name="页脚占位符 6"/>
          <p:cNvSpPr>
            <a:spLocks noGrp="1"/>
          </p:cNvSpPr>
          <p:nvPr>
            <p:ph type="ftr" sz="quarter" idx="11"/>
          </p:nvPr>
        </p:nvSpPr>
        <p:spPr/>
        <p:txBody>
          <a:bodyPr/>
          <a:lstStyle/>
          <a:p>
            <a:pPr lvl="0"/>
            <a:endParaRPr lang="zh-CN" dirty="0"/>
          </a:p>
        </p:txBody>
      </p:sp>
      <p:sp>
        <p:nvSpPr>
          <p:cNvPr id="8" name="灯片编号占位符 7"/>
          <p:cNvSpPr>
            <a:spLocks noGrp="1"/>
          </p:cNvSpPr>
          <p:nvPr>
            <p:ph type="sldNum" sz="quarter" idx="12"/>
          </p:nvPr>
        </p:nvSpPr>
        <p:spPr/>
        <p:txBody>
          <a:bodyPr/>
          <a:lstStyle/>
          <a:p>
            <a:pPr lvl="0"/>
            <a:fld id="{9A0DB2DC-4C9A-4742-B13C-FB6460FD3503}" type="slidenum">
              <a:rPr lang="en-US" altLang="zh-CN" dirty="0"/>
            </a:fld>
            <a:endParaRPr lang="zh-CN" dirty="0"/>
          </a:p>
        </p:txBody>
      </p:sp>
    </p:spTree>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838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6172200" y="1825625"/>
            <a:ext cx="5181600" cy="20986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838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内容占位符 5"/>
          <p:cNvSpPr>
            <a:spLocks noGrp="1"/>
          </p:cNvSpPr>
          <p:nvPr>
            <p:ph sz="quarter" idx="4"/>
          </p:nvPr>
        </p:nvSpPr>
        <p:spPr>
          <a:xfrm>
            <a:off x="6172200" y="4076700"/>
            <a:ext cx="5181600" cy="21002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p>
        </p:txBody>
      </p:sp>
      <p:sp>
        <p:nvSpPr>
          <p:cNvPr id="8" name="页脚占位符 7"/>
          <p:cNvSpPr>
            <a:spLocks noGrp="1"/>
          </p:cNvSpPr>
          <p:nvPr>
            <p:ph type="ftr" sz="quarter" idx="11"/>
          </p:nvPr>
        </p:nvSpPr>
        <p:spPr/>
        <p:txBody>
          <a:bodyPr/>
          <a:lstStyle/>
          <a:p>
            <a:pPr lvl="0"/>
            <a:endParaRPr lang="zh-CN" dirty="0"/>
          </a:p>
        </p:txBody>
      </p:sp>
      <p:sp>
        <p:nvSpPr>
          <p:cNvPr id="9" name="灯片编号占位符 8"/>
          <p:cNvSpPr>
            <a:spLocks noGrp="1"/>
          </p:cNvSpPr>
          <p:nvPr>
            <p:ph type="sldNum" sz="quarter" idx="12"/>
          </p:nvPr>
        </p:nvSpPr>
        <p:spPr/>
        <p:txBody>
          <a:bodyPr/>
          <a:lstStyle/>
          <a:p>
            <a:pPr lvl="0"/>
            <a:fld id="{9A0DB2DC-4C9A-4742-B13C-FB6460FD3503}" type="slidenum">
              <a:rPr lang="en-US" altLang="zh-CN" dirty="0"/>
            </a:fld>
            <a:endParaRPr lang="zh-CN" dirty="0"/>
          </a:p>
        </p:txBody>
      </p:sp>
    </p:spTree>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95300" y="1120775"/>
            <a:ext cx="5511504" cy="53133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31763" y="1120775"/>
            <a:ext cx="5511504" cy="53133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a:p>
        </p:txBody>
      </p:sp>
    </p:spTree>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just" defTabSz="685800" rtl="0" eaLnBrk="0" fontAlgn="base" latinLnBrk="0" hangingPunct="0">
              <a:lnSpc>
                <a:spcPct val="110000"/>
              </a:lnSpc>
              <a:spcBef>
                <a:spcPts val="1200"/>
              </a:spcBef>
              <a:spcAft>
                <a:spcPct val="0"/>
              </a:spcAft>
              <a:buClr>
                <a:schemeClr val="accent1"/>
              </a:buClr>
              <a:buSzPct val="60000"/>
              <a:buFont typeface="Wingdings" panose="05000000000000000000" pitchFamily="2" charset="2"/>
              <a:buNone/>
              <a:defRPr/>
            </a:pPr>
            <a:endParaRPr kumimoji="0" lang="zh-CN" altLang="en-US" sz="2400" b="1" i="0" u="none" strike="noStrike" kern="1200" cap="none" spc="0" normalizeH="0" baseline="0" noProof="1">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31275" y="166688"/>
            <a:ext cx="2811992" cy="626745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95300" y="166688"/>
            <a:ext cx="8272961" cy="626745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3.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25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p:nvPr>
        </p:nvSpPr>
        <p:spPr>
          <a:xfrm>
            <a:off x="609600" y="1600200"/>
            <a:ext cx="10972800" cy="4525963"/>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Rectangle 4"/>
          <p:cNvSpPr>
            <a:spLocks noGrp="1"/>
          </p:cNvSpPr>
          <p:nvPr>
            <p:ph type="dt" sz="half" idx="2"/>
          </p:nvPr>
        </p:nvSpPr>
        <p:spPr>
          <a:xfrm>
            <a:off x="609600" y="6245225"/>
            <a:ext cx="2844800" cy="476250"/>
          </a:xfrm>
          <a:prstGeom prst="rect">
            <a:avLst/>
          </a:prstGeom>
          <a:noFill/>
          <a:ln w="9525">
            <a:noFill/>
            <a:miter/>
          </a:ln>
        </p:spPr>
        <p:txBody>
          <a:bodyPr/>
          <a:lstStyle>
            <a:lvl1pPr>
              <a:defRPr sz="14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5"/>
          <p:cNvSpPr>
            <a:spLocks noGrp="1"/>
          </p:cNvSpPr>
          <p:nvPr>
            <p:ph type="ftr" sz="quarter" idx="3"/>
          </p:nvPr>
        </p:nvSpPr>
        <p:spPr>
          <a:xfrm>
            <a:off x="4165600" y="6245225"/>
            <a:ext cx="3860800" cy="476250"/>
          </a:xfrm>
          <a:prstGeom prst="rect">
            <a:avLst/>
          </a:prstGeom>
          <a:noFill/>
          <a:ln w="9525">
            <a:noFill/>
            <a:miter/>
          </a:ln>
        </p:spPr>
        <p:txBody>
          <a:bodyPr/>
          <a:lstStyle>
            <a:lvl1pPr algn="ctr">
              <a:defRPr sz="14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p:cNvSpPr>
          <p:nvPr>
            <p:ph type="sldNum" sz="quarter" idx="4"/>
          </p:nvPr>
        </p:nvSpPr>
        <p:spPr>
          <a:xfrm>
            <a:off x="8737600" y="6245225"/>
            <a:ext cx="2844800" cy="476250"/>
          </a:xfrm>
          <a:prstGeom prst="rect">
            <a:avLst/>
          </a:prstGeom>
          <a:noFill/>
          <a:ln w="9525">
            <a:noFill/>
            <a:miter/>
          </a:ln>
        </p:spPr>
        <p:txBody>
          <a:bodyPr vert="horz" wrap="square" lIns="91440" tIns="45720" rIns="91440" bIns="45720" numCol="1" anchor="t" anchorCtr="0" compatLnSpc="1"/>
          <a:lstStyle/>
          <a:p>
            <a:pPr lvl="0" algn="r" eaLnBrk="1" fontAlgn="base" hangingPunct="1"/>
            <a:fld id="{9A0DB2DC-4C9A-4742-B13C-FB6460FD3503}" type="slidenum">
              <a:rPr lang="zh-CN" altLang="en-US" sz="1400" strike="noStrike" noProof="1" dirty="0">
                <a:latin typeface="Arial" panose="020B0604020202020204" pitchFamily="34" charset="0"/>
                <a:ea typeface="宋体" panose="02010600030101010101" pitchFamily="2" charset="-122"/>
                <a:cs typeface="+mn-ea"/>
              </a:rPr>
            </a:fld>
            <a:endParaRPr lang="zh-CN" altLang="en-US" sz="1400"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grpSp>
        <p:nvGrpSpPr>
          <p:cNvPr id="2050" name="组合 6"/>
          <p:cNvGrpSpPr/>
          <p:nvPr/>
        </p:nvGrpSpPr>
        <p:grpSpPr>
          <a:xfrm>
            <a:off x="0" y="0"/>
            <a:ext cx="12192000" cy="6870700"/>
            <a:chOff x="0" y="0"/>
            <a:chExt cx="9144000" cy="6870700"/>
          </a:xfrm>
        </p:grpSpPr>
        <p:sp>
          <p:nvSpPr>
            <p:cNvPr id="2056" name="矩形 7"/>
            <p:cNvSpPr>
              <a:spLocks noChangeArrowheads="1"/>
            </p:cNvSpPr>
            <p:nvPr/>
          </p:nvSpPr>
          <p:spPr bwMode="auto">
            <a:xfrm>
              <a:off x="0" y="0"/>
              <a:ext cx="9144000" cy="68580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2052" name="组合 9"/>
            <p:cNvGrpSpPr/>
            <p:nvPr userDrawn="1"/>
          </p:nvGrpSpPr>
          <p:grpSpPr>
            <a:xfrm>
              <a:off x="0" y="6677025"/>
              <a:ext cx="9144000" cy="193675"/>
              <a:chOff x="0" y="0"/>
              <a:chExt cx="12180336" cy="144000"/>
            </a:xfrm>
          </p:grpSpPr>
          <p:sp>
            <p:nvSpPr>
              <p:cNvPr id="2058" name="矩形 10"/>
              <p:cNvSpPr>
                <a:spLocks noChangeArrowheads="1"/>
              </p:cNvSpPr>
              <p:nvPr/>
            </p:nvSpPr>
            <p:spPr bwMode="auto">
              <a:xfrm>
                <a:off x="0" y="0"/>
                <a:ext cx="3059887" cy="144000"/>
              </a:xfrm>
              <a:prstGeom prst="rect">
                <a:avLst/>
              </a:prstGeom>
              <a:solidFill>
                <a:srgbClr val="ADB6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059" name="矩形 11"/>
              <p:cNvSpPr>
                <a:spLocks noChangeArrowheads="1"/>
              </p:cNvSpPr>
              <p:nvPr/>
            </p:nvSpPr>
            <p:spPr bwMode="auto">
              <a:xfrm>
                <a:off x="3047199" y="0"/>
                <a:ext cx="3036625" cy="144000"/>
              </a:xfrm>
              <a:prstGeom prst="rect">
                <a:avLst/>
              </a:prstGeom>
              <a:solidFill>
                <a:srgbClr val="087A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 name="矩形 12"/>
              <p:cNvSpPr>
                <a:spLocks noChangeArrowheads="1"/>
              </p:cNvSpPr>
              <p:nvPr/>
            </p:nvSpPr>
            <p:spPr bwMode="auto">
              <a:xfrm>
                <a:off x="6073251" y="0"/>
                <a:ext cx="3059887" cy="144000"/>
              </a:xfrm>
              <a:prstGeom prst="rect">
                <a:avLst/>
              </a:prstGeom>
              <a:solidFill>
                <a:srgbClr val="CB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 name="矩形 13"/>
              <p:cNvSpPr>
                <a:spLocks noChangeArrowheads="1"/>
              </p:cNvSpPr>
              <p:nvPr/>
            </p:nvSpPr>
            <p:spPr bwMode="auto">
              <a:xfrm>
                <a:off x="9120450" y="0"/>
                <a:ext cx="3059886" cy="144000"/>
              </a:xfrm>
              <a:prstGeom prst="rect">
                <a:avLst/>
              </a:prstGeom>
              <a:solidFill>
                <a:srgbClr val="2A32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sp>
        <p:nvSpPr>
          <p:cNvPr id="9" name="KSO_FD"/>
          <p:cNvSpPr>
            <a:spLocks noGrp="1"/>
          </p:cNvSpPr>
          <p:nvPr>
            <p:ph type="dt" sz="half" idx="2"/>
          </p:nvPr>
        </p:nvSpPr>
        <p:spPr>
          <a:xfrm>
            <a:off x="838200" y="6451600"/>
            <a:ext cx="2743200" cy="365125"/>
          </a:xfrm>
          <a:prstGeom prst="rect">
            <a:avLst/>
          </a:prstGeom>
          <a:noFill/>
          <a:ln w="9525">
            <a:noFill/>
            <a:miter/>
          </a:ln>
        </p:spPr>
        <p:txBody>
          <a:bodyPr anchor="ctr"/>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KSO_FT"/>
          <p:cNvSpPr>
            <a:spLocks noGrp="1"/>
          </p:cNvSpPr>
          <p:nvPr>
            <p:ph type="ftr" sz="quarter" idx="3"/>
          </p:nvPr>
        </p:nvSpPr>
        <p:spPr>
          <a:xfrm>
            <a:off x="4038600" y="6467475"/>
            <a:ext cx="4114800" cy="365125"/>
          </a:xfrm>
          <a:prstGeom prst="rect">
            <a:avLst/>
          </a:prstGeom>
          <a:noFill/>
          <a:ln w="9525">
            <a:noFill/>
            <a:miter/>
          </a:ln>
        </p:spPr>
        <p:txBody>
          <a:bodyPr anchor="ctr"/>
          <a:lstStyle>
            <a:lvl1pPr algn="ctr">
              <a:defRPr sz="12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KSO_FN"/>
          <p:cNvSpPr>
            <a:spLocks noGrp="1"/>
          </p:cNvSpPr>
          <p:nvPr>
            <p:ph type="sldNum" sz="quarter" idx="4"/>
          </p:nvPr>
        </p:nvSpPr>
        <p:spPr>
          <a:xfrm>
            <a:off x="8610600" y="6451600"/>
            <a:ext cx="2743200" cy="365125"/>
          </a:xfrm>
          <a:prstGeom prst="rect">
            <a:avLst/>
          </a:prstGeom>
          <a:noFill/>
          <a:ln w="9525">
            <a:noFill/>
            <a:miter/>
          </a:ln>
        </p:spPr>
        <p:txBody>
          <a:bodyPr vert="horz" wrap="square" lIns="91440" tIns="45720" rIns="91440" bIns="45720" numCol="1" anchor="ctr" anchorCtr="0" compatLnSpc="1"/>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
        <p:nvSpPr>
          <p:cNvPr id="2060" name="KSO_BC1"/>
          <p:cNvSpPr>
            <a:spLocks noGrp="1"/>
          </p:cNvSpPr>
          <p:nvPr>
            <p:ph type="body"/>
          </p:nvPr>
        </p:nvSpPr>
        <p:spPr>
          <a:xfrm>
            <a:off x="495300" y="1120775"/>
            <a:ext cx="11247967" cy="5313363"/>
          </a:xfrm>
          <a:prstGeom prst="rect">
            <a:avLst/>
          </a:prstGeom>
          <a:noFill/>
          <a:ln w="9525">
            <a:noFill/>
          </a:ln>
        </p:spPr>
        <p:txBody>
          <a:bodyPr anchor="t"/>
          <a:lstStyle/>
          <a:p>
            <a:pPr lvl="0" indent="-361950"/>
            <a:r>
              <a:rPr lang="zh-CN" altLang="en-US" dirty="0"/>
              <a:t>单击此处编辑母版文本样式</a:t>
            </a:r>
            <a:endParaRPr lang="zh-CN" altLang="en-US" dirty="0"/>
          </a:p>
          <a:p>
            <a:pPr lvl="1" indent="-361950"/>
            <a:r>
              <a:rPr lang="zh-CN" altLang="en-US" dirty="0"/>
              <a:t>第二级</a:t>
            </a:r>
            <a:endParaRPr lang="zh-CN" altLang="en-US" dirty="0"/>
          </a:p>
        </p:txBody>
      </p:sp>
      <p:sp>
        <p:nvSpPr>
          <p:cNvPr id="2061" name="KSO_BT1"/>
          <p:cNvSpPr>
            <a:spLocks noGrp="1"/>
          </p:cNvSpPr>
          <p:nvPr>
            <p:ph type="title"/>
          </p:nvPr>
        </p:nvSpPr>
        <p:spPr>
          <a:xfrm>
            <a:off x="495300" y="166688"/>
            <a:ext cx="11247967" cy="641350"/>
          </a:xfrm>
          <a:prstGeom prst="rect">
            <a:avLst/>
          </a:prstGeom>
          <a:noFill/>
          <a:ln w="9525">
            <a:noFill/>
          </a:ln>
        </p:spPr>
        <p:txBody>
          <a:bodyPr anchor="ctr"/>
          <a:lstStyle/>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spd="slow">
    <p:wipe dir="r"/>
  </p:transition>
  <p:hf sldNum="0" hdr="0" ftr="0" dt="0"/>
  <p:txStyles>
    <p:titleStyle>
      <a:lvl1pPr algn="l" defTabSz="685800"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5pPr>
      <a:lvl6pPr marL="457200"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6pPr>
      <a:lvl7pPr marL="914400"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7pPr>
      <a:lvl8pPr marL="1371600"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8pPr>
      <a:lvl9pPr marL="1828800"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9pPr>
    </p:titleStyle>
    <p:bodyStyle>
      <a:lvl1pPr marL="361950" indent="-361950" algn="just" defTabSz="685800" rtl="0" eaLnBrk="0" fontAlgn="base" hangingPunct="0">
        <a:lnSpc>
          <a:spcPct val="110000"/>
        </a:lnSpc>
        <a:spcBef>
          <a:spcPts val="1200"/>
        </a:spcBef>
        <a:spcAft>
          <a:spcPct val="0"/>
        </a:spcAft>
        <a:buClr>
          <a:schemeClr val="accent1"/>
        </a:buClr>
        <a:buSzPct val="60000"/>
        <a:buFont typeface="Wingdings" panose="05000000000000000000" pitchFamily="2" charset="2"/>
        <a:buChar char="n"/>
        <a:defRPr sz="2400" b="1" kern="1200">
          <a:solidFill>
            <a:schemeClr val="accent1"/>
          </a:solidFill>
          <a:latin typeface="+mn-lt"/>
          <a:ea typeface="+mn-ea"/>
          <a:cs typeface="+mn-cs"/>
        </a:defRPr>
      </a:lvl1pPr>
      <a:lvl2pPr marL="361950" lvl="1" indent="-361950" algn="l" defTabSz="685800" rtl="0" eaLnBrk="0" fontAlgn="base" hangingPunct="0">
        <a:lnSpc>
          <a:spcPct val="120000"/>
        </a:lnSpc>
        <a:spcBef>
          <a:spcPct val="0"/>
        </a:spcBef>
        <a:spcAft>
          <a:spcPts val="1200"/>
        </a:spcAft>
        <a:buClr>
          <a:srgbClr val="A6A1E0"/>
        </a:buClr>
        <a:buFont typeface="幼圆" panose="02010509060101010101" pitchFamily="49" charset="-122"/>
        <a:buChar char=" "/>
        <a:defRPr sz="1600" kern="1200">
          <a:solidFill>
            <a:schemeClr val="tx1"/>
          </a:solidFill>
          <a:latin typeface="+mn-lt"/>
          <a:ea typeface="+mn-ea"/>
          <a:cs typeface="+mn-cs"/>
        </a:defRPr>
      </a:lvl2pPr>
      <a:lvl3pPr marL="857250" lvl="2"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lvl="3"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lvl="4"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lvl="5" indent="-228600" algn="l" defTabSz="685800" eaLnBrk="0" fontAlgn="base" latinLnBrk="0" hangingPunct="0">
        <a:lnSpc>
          <a:spcPct val="90000"/>
        </a:lnSpc>
        <a:spcBef>
          <a:spcPts val="375"/>
        </a:spcBef>
        <a:spcAft>
          <a:spcPct val="0"/>
        </a:spcAft>
        <a:buFont typeface="Arial" panose="020B0604020202020204" pitchFamily="34" charset="0"/>
        <a:buChar char="•"/>
        <a:defRPr sz="1300" b="0" i="0" u="none" kern="1200" baseline="0">
          <a:solidFill>
            <a:schemeClr val="tx1"/>
          </a:solidFill>
          <a:latin typeface="+mn-lt"/>
          <a:ea typeface="+mn-ea"/>
          <a:cs typeface="+mn-cs"/>
        </a:defRPr>
      </a:lvl6pPr>
      <a:lvl7pPr marL="2971800" lvl="6" indent="-228600" algn="l" defTabSz="685800" eaLnBrk="0" fontAlgn="base" latinLnBrk="0" hangingPunct="0">
        <a:lnSpc>
          <a:spcPct val="90000"/>
        </a:lnSpc>
        <a:spcBef>
          <a:spcPts val="375"/>
        </a:spcBef>
        <a:spcAft>
          <a:spcPct val="0"/>
        </a:spcAft>
        <a:buFont typeface="Arial" panose="020B0604020202020204" pitchFamily="34" charset="0"/>
        <a:buChar char="•"/>
        <a:defRPr sz="1300" b="0" i="0" u="none" kern="1200" baseline="0">
          <a:solidFill>
            <a:schemeClr val="tx1"/>
          </a:solidFill>
          <a:latin typeface="+mn-lt"/>
          <a:ea typeface="+mn-ea"/>
          <a:cs typeface="+mn-cs"/>
        </a:defRPr>
      </a:lvl7pPr>
      <a:lvl8pPr marL="3429000" lvl="7" indent="-228600" algn="l" defTabSz="685800" eaLnBrk="0" fontAlgn="base" latinLnBrk="0" hangingPunct="0">
        <a:lnSpc>
          <a:spcPct val="90000"/>
        </a:lnSpc>
        <a:spcBef>
          <a:spcPts val="375"/>
        </a:spcBef>
        <a:spcAft>
          <a:spcPct val="0"/>
        </a:spcAft>
        <a:buFont typeface="Arial" panose="020B0604020202020204" pitchFamily="34" charset="0"/>
        <a:buChar char="•"/>
        <a:defRPr sz="1300" b="0" i="0" u="none" kern="1200" baseline="0">
          <a:solidFill>
            <a:schemeClr val="tx1"/>
          </a:solidFill>
          <a:latin typeface="+mn-lt"/>
          <a:ea typeface="+mn-ea"/>
          <a:cs typeface="+mn-cs"/>
        </a:defRPr>
      </a:lvl8pPr>
      <a:lvl9pPr marL="3886200" lvl="8" indent="-228600" algn="l" defTabSz="685800" eaLnBrk="0" fontAlgn="base" latinLnBrk="0" hangingPunct="0">
        <a:lnSpc>
          <a:spcPct val="90000"/>
        </a:lnSpc>
        <a:spcBef>
          <a:spcPts val="375"/>
        </a:spcBef>
        <a:spcAft>
          <a:spcPct val="0"/>
        </a:spcAft>
        <a:buFont typeface="Arial" panose="020B0604020202020204" pitchFamily="34" charset="0"/>
        <a:buChar char="•"/>
        <a:defRPr sz="13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074" name="矩形 14"/>
          <p:cNvSpPr>
            <a:spLocks noChangeArrowheads="1"/>
          </p:cNvSpPr>
          <p:nvPr/>
        </p:nvSpPr>
        <p:spPr bwMode="auto">
          <a:xfrm>
            <a:off x="0" y="0"/>
            <a:ext cx="12192000" cy="68580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3075" name="组合 15"/>
          <p:cNvGrpSpPr/>
          <p:nvPr userDrawn="1"/>
        </p:nvGrpSpPr>
        <p:grpSpPr>
          <a:xfrm>
            <a:off x="4271433" y="-12700"/>
            <a:ext cx="3475567" cy="1428750"/>
            <a:chOff x="0" y="0"/>
            <a:chExt cx="2606010" cy="1429002"/>
          </a:xfrm>
        </p:grpSpPr>
        <p:sp>
          <p:nvSpPr>
            <p:cNvPr id="3087" name="椭圆 16"/>
            <p:cNvSpPr>
              <a:spLocks noChangeArrowheads="1"/>
            </p:cNvSpPr>
            <p:nvPr/>
          </p:nvSpPr>
          <p:spPr bwMode="auto">
            <a:xfrm>
              <a:off x="0" y="778012"/>
              <a:ext cx="650709" cy="650990"/>
            </a:xfrm>
            <a:prstGeom prst="ellipse">
              <a:avLst/>
            </a:prstGeom>
            <a:solidFill>
              <a:srgbClr val="ADB6C7"/>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088" name="矩形 17"/>
            <p:cNvSpPr>
              <a:spLocks noChangeArrowheads="1"/>
            </p:cNvSpPr>
            <p:nvPr/>
          </p:nvSpPr>
          <p:spPr bwMode="auto">
            <a:xfrm>
              <a:off x="0" y="0"/>
              <a:ext cx="650709" cy="1103508"/>
            </a:xfrm>
            <a:prstGeom prst="rect">
              <a:avLst/>
            </a:prstGeom>
            <a:solidFill>
              <a:srgbClr val="ADB6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 name="椭圆 18"/>
            <p:cNvSpPr>
              <a:spLocks noChangeArrowheads="1"/>
            </p:cNvSpPr>
            <p:nvPr/>
          </p:nvSpPr>
          <p:spPr bwMode="auto">
            <a:xfrm>
              <a:off x="652297" y="778012"/>
              <a:ext cx="650709" cy="650990"/>
            </a:xfrm>
            <a:prstGeom prst="ellipse">
              <a:avLst/>
            </a:prstGeom>
            <a:solidFill>
              <a:srgbClr val="097FC8"/>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 name="矩形 19"/>
            <p:cNvSpPr>
              <a:spLocks noChangeArrowheads="1"/>
            </p:cNvSpPr>
            <p:nvPr/>
          </p:nvSpPr>
          <p:spPr bwMode="auto">
            <a:xfrm>
              <a:off x="652297" y="0"/>
              <a:ext cx="650709" cy="1103508"/>
            </a:xfrm>
            <a:prstGeom prst="rect">
              <a:avLst/>
            </a:prstGeom>
            <a:solidFill>
              <a:srgbClr val="097F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 name="椭圆 20"/>
            <p:cNvSpPr>
              <a:spLocks noChangeArrowheads="1"/>
            </p:cNvSpPr>
            <p:nvPr/>
          </p:nvSpPr>
          <p:spPr bwMode="auto">
            <a:xfrm>
              <a:off x="1303005" y="778012"/>
              <a:ext cx="650709" cy="650990"/>
            </a:xfrm>
            <a:prstGeom prst="ellipse">
              <a:avLst/>
            </a:prstGeom>
            <a:solidFill>
              <a:srgbClr val="CBD1DB"/>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092" name="矩形 21"/>
            <p:cNvSpPr>
              <a:spLocks noChangeArrowheads="1"/>
            </p:cNvSpPr>
            <p:nvPr/>
          </p:nvSpPr>
          <p:spPr bwMode="auto">
            <a:xfrm>
              <a:off x="1303005" y="0"/>
              <a:ext cx="650709" cy="1103508"/>
            </a:xfrm>
            <a:prstGeom prst="rect">
              <a:avLst/>
            </a:prstGeom>
            <a:solidFill>
              <a:srgbClr val="CB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093" name="椭圆 22"/>
            <p:cNvSpPr>
              <a:spLocks noChangeArrowheads="1"/>
            </p:cNvSpPr>
            <p:nvPr/>
          </p:nvSpPr>
          <p:spPr bwMode="auto">
            <a:xfrm>
              <a:off x="1955301" y="778012"/>
              <a:ext cx="650709" cy="650990"/>
            </a:xfrm>
            <a:prstGeom prst="ellipse">
              <a:avLst/>
            </a:prstGeom>
            <a:solidFill>
              <a:srgbClr val="1A1D1F"/>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094" name="矩形 23"/>
            <p:cNvSpPr>
              <a:spLocks noChangeArrowheads="1"/>
            </p:cNvSpPr>
            <p:nvPr/>
          </p:nvSpPr>
          <p:spPr bwMode="auto">
            <a:xfrm>
              <a:off x="1955301" y="0"/>
              <a:ext cx="650709" cy="1103508"/>
            </a:xfrm>
            <a:prstGeom prst="rect">
              <a:avLst/>
            </a:prstGeom>
            <a:solidFill>
              <a:srgbClr val="1A1D1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3084" name="组合 24"/>
          <p:cNvGrpSpPr/>
          <p:nvPr userDrawn="1"/>
        </p:nvGrpSpPr>
        <p:grpSpPr>
          <a:xfrm>
            <a:off x="0" y="6677025"/>
            <a:ext cx="12192000" cy="193675"/>
            <a:chOff x="0" y="0"/>
            <a:chExt cx="12180336" cy="144000"/>
          </a:xfrm>
        </p:grpSpPr>
        <p:sp>
          <p:nvSpPr>
            <p:cNvPr id="3083" name="矩形 25"/>
            <p:cNvSpPr>
              <a:spLocks noChangeArrowheads="1"/>
            </p:cNvSpPr>
            <p:nvPr/>
          </p:nvSpPr>
          <p:spPr bwMode="auto">
            <a:xfrm>
              <a:off x="0" y="0"/>
              <a:ext cx="3059887" cy="144000"/>
            </a:xfrm>
            <a:prstGeom prst="rect">
              <a:avLst/>
            </a:prstGeom>
            <a:solidFill>
              <a:srgbClr val="ADB6C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 name="矩形 26"/>
            <p:cNvSpPr>
              <a:spLocks noChangeArrowheads="1"/>
            </p:cNvSpPr>
            <p:nvPr/>
          </p:nvSpPr>
          <p:spPr bwMode="auto">
            <a:xfrm>
              <a:off x="3047199" y="0"/>
              <a:ext cx="3036625" cy="144000"/>
            </a:xfrm>
            <a:prstGeom prst="rect">
              <a:avLst/>
            </a:prstGeom>
            <a:solidFill>
              <a:srgbClr val="087A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085" name="矩形 27"/>
            <p:cNvSpPr>
              <a:spLocks noChangeArrowheads="1"/>
            </p:cNvSpPr>
            <p:nvPr/>
          </p:nvSpPr>
          <p:spPr bwMode="auto">
            <a:xfrm>
              <a:off x="6073251" y="0"/>
              <a:ext cx="3059887" cy="144000"/>
            </a:xfrm>
            <a:prstGeom prst="rect">
              <a:avLst/>
            </a:prstGeom>
            <a:solidFill>
              <a:srgbClr val="CBD1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3086" name="矩形 28"/>
            <p:cNvSpPr>
              <a:spLocks noChangeArrowheads="1"/>
            </p:cNvSpPr>
            <p:nvPr/>
          </p:nvSpPr>
          <p:spPr bwMode="auto">
            <a:xfrm>
              <a:off x="9120450" y="0"/>
              <a:ext cx="3059886" cy="144000"/>
            </a:xfrm>
            <a:prstGeom prst="rect">
              <a:avLst/>
            </a:prstGeom>
            <a:solidFill>
              <a:srgbClr val="2A32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3089" name="副标题 6"/>
          <p:cNvSpPr>
            <a:spLocks noChangeArrowheads="1"/>
          </p:cNvSpPr>
          <p:nvPr/>
        </p:nvSpPr>
        <p:spPr bwMode="auto">
          <a:xfrm>
            <a:off x="3050117" y="3282950"/>
            <a:ext cx="6108700" cy="384175"/>
          </a:xfrm>
          <a:prstGeom prst="roundRect">
            <a:avLst>
              <a:gd name="adj" fmla="val 50000"/>
            </a:avLst>
          </a:prstGeom>
          <a:solidFill>
            <a:srgbClr val="ADB6C7"/>
          </a:solidFill>
          <a:ln>
            <a:noFill/>
          </a:ln>
          <a:extLst>
            <a:ext uri="{91240B29-F687-4F45-9708-019B960494DF}">
              <a14:hiddenLine xmlns:a14="http://schemas.microsoft.com/office/drawing/2010/main" w="9525">
                <a:solidFill>
                  <a:srgbClr val="000000"/>
                </a:solidFill>
                <a:round/>
              </a14:hiddenLine>
            </a:ext>
          </a:extLst>
        </p:spPr>
        <p:txBody>
          <a:bodyPr anchor="ctr"/>
          <a:lstStyle>
            <a:lvl1pPr defTabSz="685800">
              <a:defRPr>
                <a:solidFill>
                  <a:schemeClr val="tx1"/>
                </a:solidFill>
                <a:latin typeface="Arial" panose="020B0604020202020204" pitchFamily="34" charset="0"/>
                <a:ea typeface="宋体" panose="02010600030101010101" pitchFamily="2" charset="-122"/>
              </a:defRPr>
            </a:lvl1pPr>
            <a:lvl2pPr defTabSz="685800">
              <a:defRPr>
                <a:solidFill>
                  <a:schemeClr val="tx1"/>
                </a:solidFill>
                <a:latin typeface="Arial" panose="020B0604020202020204" pitchFamily="34" charset="0"/>
                <a:ea typeface="宋体" panose="02010600030101010101" pitchFamily="2" charset="-122"/>
              </a:defRPr>
            </a:lvl2pPr>
            <a:lvl3pPr defTabSz="685800">
              <a:defRPr>
                <a:solidFill>
                  <a:schemeClr val="tx1"/>
                </a:solidFill>
                <a:latin typeface="Arial" panose="020B0604020202020204" pitchFamily="34" charset="0"/>
                <a:ea typeface="宋体" panose="02010600030101010101" pitchFamily="2" charset="-122"/>
              </a:defRPr>
            </a:lvl3pPr>
            <a:lvl4pPr defTabSz="685800">
              <a:defRPr>
                <a:solidFill>
                  <a:schemeClr val="tx1"/>
                </a:solidFill>
                <a:latin typeface="Arial" panose="020B0604020202020204" pitchFamily="34" charset="0"/>
                <a:ea typeface="宋体" panose="02010600030101010101" pitchFamily="2" charset="-122"/>
              </a:defRPr>
            </a:lvl4pPr>
            <a:lvl5pPr defTabSz="685800">
              <a:defRPr>
                <a:solidFill>
                  <a:schemeClr val="tx1"/>
                </a:solidFill>
                <a:latin typeface="Arial" panose="020B0604020202020204" pitchFamily="34" charset="0"/>
                <a:ea typeface="宋体" panose="02010600030101010101" pitchFamily="2" charset="-122"/>
              </a:defRPr>
            </a:lvl5pPr>
            <a:lvl6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6858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base" latinLnBrk="0" hangingPunct="0">
              <a:lnSpc>
                <a:spcPct val="110000"/>
              </a:lnSpc>
              <a:spcBef>
                <a:spcPts val="1200"/>
              </a:spcBef>
              <a:spcAft>
                <a:spcPct val="0"/>
              </a:spcAft>
              <a:buClr>
                <a:schemeClr val="accent1"/>
              </a:buClr>
              <a:buSzPct val="60000"/>
              <a:buFont typeface="Wingdings" panose="05000000000000000000" pitchFamily="2" charset="2"/>
              <a:buNone/>
              <a:defRPr/>
            </a:pPr>
            <a:endParaRPr kumimoji="0" lang="en-US" altLang="zh-CN" sz="1800" b="1" i="0" u="none" strike="noStrike" kern="1200" cap="none" spc="0" normalizeH="0" baseline="0" noProof="0" smtClean="0">
              <a:ln>
                <a:noFill/>
              </a:ln>
              <a:solidFill>
                <a:schemeClr val="bg1"/>
              </a:solidFill>
              <a:effectLst/>
              <a:uLnTx/>
              <a:uFillTx/>
              <a:latin typeface="幼圆" panose="02010509060101010101" pitchFamily="49" charset="-122"/>
              <a:ea typeface="幼圆" panose="02010509060101010101" pitchFamily="49" charset="-122"/>
              <a:cs typeface="+mn-cs"/>
            </a:endParaRPr>
          </a:p>
        </p:txBody>
      </p:sp>
      <p:sp>
        <p:nvSpPr>
          <p:cNvPr id="3090" name="KSO_BC1"/>
          <p:cNvSpPr>
            <a:spLocks noGrp="1"/>
          </p:cNvSpPr>
          <p:nvPr>
            <p:ph type="body"/>
          </p:nvPr>
        </p:nvSpPr>
        <p:spPr>
          <a:xfrm>
            <a:off x="495300" y="1120775"/>
            <a:ext cx="11247967" cy="5313363"/>
          </a:xfrm>
          <a:prstGeom prst="rect">
            <a:avLst/>
          </a:prstGeom>
          <a:noFill/>
          <a:ln w="9525">
            <a:noFill/>
          </a:ln>
        </p:spPr>
        <p:txBody>
          <a:bodyPr anchor="t"/>
          <a:lstStyle/>
          <a:p>
            <a:pPr lvl="0" indent="-361950"/>
            <a:r>
              <a:rPr lang="zh-CN" altLang="en-US" dirty="0"/>
              <a:t>单击此处编辑母版文本样式</a:t>
            </a:r>
            <a:endParaRPr lang="zh-CN" altLang="en-US" dirty="0"/>
          </a:p>
          <a:p>
            <a:pPr lvl="1" indent="-361950"/>
            <a:r>
              <a:rPr lang="zh-CN" altLang="en-US" dirty="0"/>
              <a:t>第二级</a:t>
            </a:r>
            <a:endParaRPr lang="zh-CN" altLang="en-US" dirty="0"/>
          </a:p>
        </p:txBody>
      </p:sp>
      <p:sp>
        <p:nvSpPr>
          <p:cNvPr id="3091" name="KSO_BT1"/>
          <p:cNvSpPr>
            <a:spLocks noGrp="1"/>
          </p:cNvSpPr>
          <p:nvPr>
            <p:ph type="title"/>
          </p:nvPr>
        </p:nvSpPr>
        <p:spPr>
          <a:xfrm>
            <a:off x="495300" y="166688"/>
            <a:ext cx="11247967" cy="6413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 name="KSO_FD"/>
          <p:cNvSpPr>
            <a:spLocks noGrp="1"/>
          </p:cNvSpPr>
          <p:nvPr>
            <p:ph type="dt" sz="half" idx="2"/>
          </p:nvPr>
        </p:nvSpPr>
        <p:spPr>
          <a:xfrm>
            <a:off x="609600" y="6245225"/>
            <a:ext cx="2844800" cy="476250"/>
          </a:xfrm>
          <a:prstGeom prst="rect">
            <a:avLst/>
          </a:prstGeom>
          <a:noFill/>
          <a:ln w="9525">
            <a:noFill/>
            <a:miter/>
          </a:ln>
        </p:spPr>
        <p:txBody>
          <a:bodyPr anchor="ctr"/>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 name="KSO_FT"/>
          <p:cNvSpPr>
            <a:spLocks noGrp="1"/>
          </p:cNvSpPr>
          <p:nvPr>
            <p:ph type="ftr" sz="quarter" idx="3"/>
          </p:nvPr>
        </p:nvSpPr>
        <p:spPr>
          <a:xfrm>
            <a:off x="4165600" y="6242050"/>
            <a:ext cx="3860800" cy="476250"/>
          </a:xfrm>
          <a:prstGeom prst="rect">
            <a:avLst/>
          </a:prstGeom>
          <a:noFill/>
          <a:ln w="9525">
            <a:noFill/>
            <a:miter/>
          </a:ln>
        </p:spPr>
        <p:txBody>
          <a:bodyPr anchor="ctr"/>
          <a:lstStyle>
            <a:lvl1pPr algn="ctr">
              <a:defRPr sz="1200" noProof="1"/>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x-none"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 name="KSO_FN"/>
          <p:cNvSpPr>
            <a:spLocks noGrp="1"/>
          </p:cNvSpPr>
          <p:nvPr>
            <p:ph type="sldNum" sz="quarter" idx="4"/>
          </p:nvPr>
        </p:nvSpPr>
        <p:spPr>
          <a:xfrm>
            <a:off x="8737600" y="6245225"/>
            <a:ext cx="2844800" cy="476250"/>
          </a:xfrm>
          <a:prstGeom prst="rect">
            <a:avLst/>
          </a:prstGeom>
          <a:noFill/>
          <a:ln w="9525">
            <a:noFill/>
            <a:miter/>
          </a:ln>
        </p:spPr>
        <p:txBody>
          <a:bodyPr vert="horz" wrap="square" lIns="91440" tIns="45720" rIns="91440" bIns="45720" numCol="1" anchor="ctr" anchorCtr="0" compatLnSpc="1"/>
          <a:lstStyle/>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ea"/>
              </a:rPr>
            </a:fld>
            <a:endParaRPr lang="en-US" altLang="zh-CN" sz="1200" strike="noStrike" noProof="1"/>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wipe dir="r"/>
  </p:transition>
  <p:hf sldNum="0" hdr="0" ftr="0" dt="0"/>
  <p:txStyles>
    <p:titleStyle>
      <a:lvl1pPr algn="l" defTabSz="685800"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2pPr>
      <a:lvl3pPr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3pPr>
      <a:lvl4pPr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4pPr>
      <a:lvl5pPr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5pPr>
      <a:lvl6pPr marL="457200"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6pPr>
      <a:lvl7pPr marL="914400"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7pPr>
      <a:lvl8pPr marL="1371600"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8pPr>
      <a:lvl9pPr marL="1828800" algn="l" defTabSz="685800" rtl="0" eaLnBrk="0" fontAlgn="base" hangingPunct="0">
        <a:lnSpc>
          <a:spcPct val="90000"/>
        </a:lnSpc>
        <a:spcBef>
          <a:spcPct val="0"/>
        </a:spcBef>
        <a:spcAft>
          <a:spcPct val="0"/>
        </a:spcAft>
        <a:defRPr sz="3200" b="1">
          <a:solidFill>
            <a:schemeClr val="accent1"/>
          </a:solidFill>
          <a:latin typeface="Arial" panose="020B0604020202020204" pitchFamily="34" charset="0"/>
          <a:ea typeface="宋体" panose="02010600030101010101" pitchFamily="2" charset="-122"/>
        </a:defRPr>
      </a:lvl9pPr>
    </p:titleStyle>
    <p:bodyStyle>
      <a:lvl1pPr marL="361950" indent="-361950" algn="just" defTabSz="685800" rtl="0" eaLnBrk="0" fontAlgn="base" hangingPunct="0">
        <a:lnSpc>
          <a:spcPct val="110000"/>
        </a:lnSpc>
        <a:spcBef>
          <a:spcPts val="1200"/>
        </a:spcBef>
        <a:spcAft>
          <a:spcPct val="0"/>
        </a:spcAft>
        <a:buClr>
          <a:schemeClr val="accent1"/>
        </a:buClr>
        <a:buSzPct val="60000"/>
        <a:buFont typeface="Wingdings" panose="05000000000000000000" pitchFamily="2" charset="2"/>
        <a:buChar char="n"/>
        <a:defRPr sz="2400" b="1" kern="1200">
          <a:solidFill>
            <a:schemeClr val="accent1"/>
          </a:solidFill>
          <a:latin typeface="+mn-lt"/>
          <a:ea typeface="+mn-ea"/>
          <a:cs typeface="+mn-cs"/>
        </a:defRPr>
      </a:lvl1pPr>
      <a:lvl2pPr marL="361950" lvl="1" indent="-361950" algn="l" defTabSz="685800" rtl="0" eaLnBrk="0" fontAlgn="base" hangingPunct="0">
        <a:lnSpc>
          <a:spcPct val="120000"/>
        </a:lnSpc>
        <a:spcBef>
          <a:spcPct val="0"/>
        </a:spcBef>
        <a:spcAft>
          <a:spcPts val="1200"/>
        </a:spcAft>
        <a:buClr>
          <a:srgbClr val="A6A1E0"/>
        </a:buClr>
        <a:buFont typeface="幼圆" panose="02010509060101010101" pitchFamily="49" charset="-122"/>
        <a:buChar char=" "/>
        <a:defRPr sz="1600" kern="1200">
          <a:solidFill>
            <a:schemeClr val="tx1"/>
          </a:solidFill>
          <a:latin typeface="+mn-lt"/>
          <a:ea typeface="+mn-ea"/>
          <a:cs typeface="+mn-cs"/>
        </a:defRPr>
      </a:lvl2pPr>
      <a:lvl3pPr marL="857250" lvl="2"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lvl="3"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lvl="4"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2514600" lvl="5" indent="-228600" algn="l" defTabSz="685800" eaLnBrk="0" fontAlgn="base" latinLnBrk="0" hangingPunct="0">
        <a:lnSpc>
          <a:spcPct val="90000"/>
        </a:lnSpc>
        <a:spcBef>
          <a:spcPts val="375"/>
        </a:spcBef>
        <a:spcAft>
          <a:spcPct val="0"/>
        </a:spcAft>
        <a:buFont typeface="Arial" panose="020B0604020202020204" pitchFamily="34" charset="0"/>
        <a:buChar char="•"/>
        <a:defRPr sz="1300" b="0" i="0" u="none" kern="1200" baseline="0">
          <a:solidFill>
            <a:schemeClr val="tx1"/>
          </a:solidFill>
          <a:latin typeface="+mn-lt"/>
          <a:ea typeface="+mn-ea"/>
          <a:cs typeface="+mn-cs"/>
        </a:defRPr>
      </a:lvl6pPr>
      <a:lvl7pPr marL="2971800" lvl="6" indent="-228600" algn="l" defTabSz="685800" eaLnBrk="0" fontAlgn="base" latinLnBrk="0" hangingPunct="0">
        <a:lnSpc>
          <a:spcPct val="90000"/>
        </a:lnSpc>
        <a:spcBef>
          <a:spcPts val="375"/>
        </a:spcBef>
        <a:spcAft>
          <a:spcPct val="0"/>
        </a:spcAft>
        <a:buFont typeface="Arial" panose="020B0604020202020204" pitchFamily="34" charset="0"/>
        <a:buChar char="•"/>
        <a:defRPr sz="1300" b="0" i="0" u="none" kern="1200" baseline="0">
          <a:solidFill>
            <a:schemeClr val="tx1"/>
          </a:solidFill>
          <a:latin typeface="+mn-lt"/>
          <a:ea typeface="+mn-ea"/>
          <a:cs typeface="+mn-cs"/>
        </a:defRPr>
      </a:lvl7pPr>
      <a:lvl8pPr marL="3429000" lvl="7" indent="-228600" algn="l" defTabSz="685800" eaLnBrk="0" fontAlgn="base" latinLnBrk="0" hangingPunct="0">
        <a:lnSpc>
          <a:spcPct val="90000"/>
        </a:lnSpc>
        <a:spcBef>
          <a:spcPts val="375"/>
        </a:spcBef>
        <a:spcAft>
          <a:spcPct val="0"/>
        </a:spcAft>
        <a:buFont typeface="Arial" panose="020B0604020202020204" pitchFamily="34" charset="0"/>
        <a:buChar char="•"/>
        <a:defRPr sz="1300" b="0" i="0" u="none" kern="1200" baseline="0">
          <a:solidFill>
            <a:schemeClr val="tx1"/>
          </a:solidFill>
          <a:latin typeface="+mn-lt"/>
          <a:ea typeface="+mn-ea"/>
          <a:cs typeface="+mn-cs"/>
        </a:defRPr>
      </a:lvl8pPr>
      <a:lvl9pPr marL="3886200" lvl="8" indent="-228600" algn="l" defTabSz="685800" eaLnBrk="0" fontAlgn="base" latinLnBrk="0" hangingPunct="0">
        <a:lnSpc>
          <a:spcPct val="90000"/>
        </a:lnSpc>
        <a:spcBef>
          <a:spcPts val="375"/>
        </a:spcBef>
        <a:spcAft>
          <a:spcPct val="0"/>
        </a:spcAft>
        <a:buFont typeface="Arial" panose="020B0604020202020204" pitchFamily="34" charset="0"/>
        <a:buChar char="•"/>
        <a:defRPr sz="13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5" name="标题 1"/>
          <p:cNvSpPr>
            <a:spLocks noGrp="1"/>
          </p:cNvSpPr>
          <p:nvPr>
            <p:ph type="ctrTitle"/>
          </p:nvPr>
        </p:nvSpPr>
        <p:spPr>
          <a:xfrm>
            <a:off x="2263775" y="2282825"/>
            <a:ext cx="7791450" cy="835025"/>
          </a:xfrm>
        </p:spPr>
        <p:txBody>
          <a:bodyPr wrap="square" lIns="91440" tIns="45720" rIns="91440" bIns="45720" anchor="ctr"/>
          <a:lstStyle>
            <a:lvl1pPr lvl="0">
              <a:defRPr/>
            </a:lvl1pPr>
          </a:lstStyle>
          <a:p>
            <a:pPr lvl="0" algn="ctr" eaLnBrk="1" hangingPunct="1"/>
            <a:r>
              <a:rPr lang="zh-CN" altLang="en-US" sz="5400" dirty="0"/>
              <a:t>建筑装饰制图与识图</a:t>
            </a:r>
            <a:endParaRPr lang="zh-CN" altLang="en-US" sz="5400" dirty="0"/>
          </a:p>
        </p:txBody>
      </p:sp>
      <p:sp>
        <p:nvSpPr>
          <p:cNvPr id="6146" name="副标题 2"/>
          <p:cNvSpPr>
            <a:spLocks noGrp="1"/>
          </p:cNvSpPr>
          <p:nvPr>
            <p:ph type="subTitle"/>
          </p:nvPr>
        </p:nvSpPr>
        <p:spPr>
          <a:xfrm>
            <a:off x="3394710" y="3207385"/>
            <a:ext cx="5402580" cy="602615"/>
          </a:xfrm>
        </p:spPr>
        <p:txBody>
          <a:bodyPr wrap="square" lIns="91440" tIns="45720" rIns="91440" bIns="45720" anchor="t"/>
          <a:lstStyle>
            <a:lvl1pPr marL="0" lvl="0" indent="0" algn="ctr">
              <a:defRPr/>
            </a:lvl1pPr>
            <a:lvl2pPr marL="457200" lvl="1" indent="-457200" algn="ctr">
              <a:defRPr/>
            </a:lvl2pPr>
            <a:lvl3pPr marL="914400" lvl="2" indent="-228600" algn="ctr">
              <a:defRPr/>
            </a:lvl3pPr>
            <a:lvl4pPr marL="1371600" lvl="3" indent="-342900" algn="ctr">
              <a:defRPr/>
            </a:lvl4pPr>
            <a:lvl5pPr marL="1828800" lvl="4" indent="-457200" algn="ctr">
              <a:defRPr/>
            </a:lvl5pPr>
          </a:lstStyle>
          <a:p>
            <a:pPr marL="0" lvl="0" indent="0" algn="ctr" eaLnBrk="1" hangingPunct="1">
              <a:buNone/>
            </a:pPr>
            <a:r>
              <a:rPr lang="zh-CN" altLang="en-US" sz="2800" dirty="0">
                <a:solidFill>
                  <a:schemeClr val="tx1"/>
                </a:solidFill>
                <a:latin typeface="隶书" panose="02010509060101010101" pitchFamily="49" charset="-122"/>
                <a:ea typeface="隶书" panose="02010509060101010101" pitchFamily="49" charset="-122"/>
              </a:rPr>
              <a:t>模块</a:t>
            </a:r>
            <a:r>
              <a:rPr lang="en-US" altLang="zh-CN" sz="2800" dirty="0">
                <a:solidFill>
                  <a:schemeClr val="tx1"/>
                </a:solidFill>
                <a:latin typeface="隶书" panose="02010509060101010101" pitchFamily="49" charset="-122"/>
                <a:ea typeface="隶书" panose="02010509060101010101" pitchFamily="49" charset="-122"/>
              </a:rPr>
              <a:t>2 </a:t>
            </a:r>
            <a:r>
              <a:rPr lang="en-US" altLang="zh-CN" sz="2800" dirty="0" smtClean="0">
                <a:solidFill>
                  <a:schemeClr val="tx1"/>
                </a:solidFill>
                <a:latin typeface="隶书" panose="02010509060101010101" pitchFamily="49" charset="-122"/>
                <a:ea typeface="隶书" panose="02010509060101010101" pitchFamily="49" charset="-122"/>
              </a:rPr>
              <a:t>  </a:t>
            </a:r>
            <a:r>
              <a:rPr lang="zh-CN" altLang="en-US" sz="2800" dirty="0" smtClean="0">
                <a:solidFill>
                  <a:schemeClr val="tx1"/>
                </a:solidFill>
                <a:latin typeface="隶书" panose="02010509060101010101" pitchFamily="49" charset="-122"/>
                <a:ea typeface="隶书" panose="02010509060101010101" pitchFamily="49" charset="-122"/>
              </a:rPr>
              <a:t>正投影</a:t>
            </a:r>
            <a:r>
              <a:rPr lang="zh-CN" altLang="en-US" sz="2800" dirty="0">
                <a:solidFill>
                  <a:schemeClr val="tx1"/>
                </a:solidFill>
                <a:latin typeface="隶书" panose="02010509060101010101" pitchFamily="49" charset="-122"/>
                <a:ea typeface="隶书" panose="02010509060101010101" pitchFamily="49" charset="-122"/>
              </a:rPr>
              <a:t>图</a:t>
            </a:r>
            <a:endParaRPr lang="zh-CN" altLang="en-US" sz="2800" dirty="0">
              <a:solidFill>
                <a:schemeClr val="tx1"/>
              </a:solidFill>
              <a:latin typeface="隶书" panose="02010509060101010101" pitchFamily="49" charset="-122"/>
              <a:ea typeface="隶书" panose="02010509060101010101" pitchFamily="49" charset="-122"/>
            </a:endParaRPr>
          </a:p>
          <a:p>
            <a:pPr marL="0" lvl="0" indent="0" algn="ctr" eaLnBrk="1" hangingPunct="1">
              <a:buNone/>
            </a:pPr>
            <a:r>
              <a:rPr lang="zh-CN" altLang="en-US" sz="2800" dirty="0">
                <a:solidFill>
                  <a:schemeClr val="tx1"/>
                </a:solidFill>
                <a:latin typeface="隶书" panose="02010509060101010101" pitchFamily="49" charset="-122"/>
                <a:ea typeface="隶书" panose="02010509060101010101" pitchFamily="49" charset="-122"/>
              </a:rPr>
              <a:t>组合体的投影</a:t>
            </a:r>
            <a:endParaRPr lang="zh-CN" altLang="en-US" sz="2800" dirty="0">
              <a:solidFill>
                <a:schemeClr val="tx1"/>
              </a:solidFill>
              <a:latin typeface="隶书" panose="02010509060101010101" pitchFamily="49" charset="-122"/>
              <a:ea typeface="隶书" panose="02010509060101010101" pitchFamily="49"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7956" name="Rectangle 4"/>
          <p:cNvSpPr/>
          <p:nvPr/>
        </p:nvSpPr>
        <p:spPr>
          <a:xfrm>
            <a:off x="484505" y="1919605"/>
            <a:ext cx="11019790" cy="2399665"/>
          </a:xfrm>
          <a:prstGeom prst="rect">
            <a:avLst/>
          </a:prstGeom>
          <a:noFill/>
          <a:ln w="9525">
            <a:noFill/>
          </a:ln>
        </p:spPr>
        <p:txBody>
          <a:bodyPr wrap="square" anchor="ctr">
            <a:spAutoFit/>
          </a:bodyPr>
          <a:p>
            <a:pPr indent="266700" defTabSz="0">
              <a:buFont typeface="Arial" panose="020B0604020202020204" pitchFamily="34" charset="0"/>
              <a:buNone/>
              <a:tabLst>
                <a:tab pos="276225" algn="l"/>
              </a:tabLst>
            </a:pPr>
            <a:endParaRPr lang="en-US" altLang="zh-CN" sz="2400" b="1" dirty="0">
              <a:latin typeface="楷体_GB2312" pitchFamily="49" charset="-122"/>
              <a:ea typeface="楷体_GB2312" pitchFamily="49" charset="-122"/>
            </a:endParaRPr>
          </a:p>
          <a:p>
            <a:pPr indent="266700" defTabSz="0">
              <a:lnSpc>
                <a:spcPct val="150000"/>
              </a:lnSpc>
              <a:buFont typeface="Arial" panose="020B0604020202020204" pitchFamily="34" charset="0"/>
              <a:buNone/>
              <a:tabLst>
                <a:tab pos="276225" algn="l"/>
              </a:tabLst>
            </a:pPr>
            <a:r>
              <a:rPr lang="en-US" altLang="zh-CN" sz="24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画完底稿后</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要按形体逐个检查</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并纠正错误和补充遗漏。检查无误后</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再用标准图线加深</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填写标题栏</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完成全图。若需标注尺寸</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应在注完尺寸后再加深图线</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以利于图面整洁。</a:t>
            </a:r>
            <a:endParaRPr lang="zh-CN" altLang="en-US" sz="2800" b="1" dirty="0">
              <a:latin typeface="楷体_GB2312" pitchFamily="49" charset="-122"/>
              <a:ea typeface="楷体_GB2312" pitchFamily="49" charset="-122"/>
            </a:endParaRPr>
          </a:p>
        </p:txBody>
      </p:sp>
      <p:sp>
        <p:nvSpPr>
          <p:cNvPr id="637957" name="Rectangle 5"/>
          <p:cNvSpPr/>
          <p:nvPr/>
        </p:nvSpPr>
        <p:spPr>
          <a:xfrm>
            <a:off x="2192338" y="719138"/>
            <a:ext cx="5126990" cy="521970"/>
          </a:xfrm>
          <a:prstGeom prst="rect">
            <a:avLst/>
          </a:prstGeom>
          <a:noFill/>
          <a:ln w="9525">
            <a:noFill/>
          </a:ln>
        </p:spPr>
        <p:txBody>
          <a:bodyPr wrap="none" anchor="t">
            <a:spAutoFit/>
          </a:bodyPr>
          <a:p>
            <a:pPr>
              <a:buFont typeface="Arial" panose="020B0604020202020204" pitchFamily="34" charset="0"/>
              <a:buNone/>
            </a:pPr>
            <a:r>
              <a:rPr lang="en-US" altLang="zh-CN" sz="2800" b="1" dirty="0">
                <a:latin typeface="Arial" panose="020B0604020202020204" pitchFamily="34" charset="0"/>
                <a:ea typeface="楷体_GB2312" pitchFamily="49" charset="-122"/>
              </a:rPr>
              <a:t>5</a:t>
            </a:r>
            <a:r>
              <a:rPr lang="zh-CN" altLang="en-US" sz="2800" b="1" dirty="0">
                <a:latin typeface="Arial" panose="020B0604020202020204" pitchFamily="34" charset="0"/>
                <a:ea typeface="楷体_GB2312" pitchFamily="49" charset="-122"/>
              </a:rPr>
              <a:t>）检查、加深图线</a:t>
            </a:r>
            <a:r>
              <a:rPr lang="en-US" altLang="zh-CN" sz="2800" b="1" dirty="0">
                <a:latin typeface="Arial" panose="020B0604020202020204" pitchFamily="34" charset="0"/>
                <a:ea typeface="楷体_GB2312" pitchFamily="49" charset="-122"/>
              </a:rPr>
              <a:t>,</a:t>
            </a:r>
            <a:r>
              <a:rPr lang="zh-CN" altLang="en-US" sz="2800" b="1" dirty="0">
                <a:latin typeface="Arial" panose="020B0604020202020204" pitchFamily="34" charset="0"/>
                <a:ea typeface="楷体_GB2312" pitchFamily="49" charset="-122"/>
              </a:rPr>
              <a:t>完成全图。</a:t>
            </a:r>
            <a:endParaRPr lang="zh-CN" altLang="en-US" sz="2800" b="1" dirty="0">
              <a:latin typeface="Arial" panose="020B0604020202020204" pitchFamily="34" charset="0"/>
              <a:ea typeface="楷体_GB2312" pitchFamily="49"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7957"/>
                                        </p:tgtEl>
                                        <p:attrNameLst>
                                          <p:attrName>style.visibility</p:attrName>
                                        </p:attrNameLst>
                                      </p:cBhvr>
                                      <p:to>
                                        <p:strVal val="visible"/>
                                      </p:to>
                                    </p:set>
                                    <p:animEffect transition="in" filter="box(in)">
                                      <p:cBhvr>
                                        <p:cTn id="7" dur="500"/>
                                        <p:tgtEl>
                                          <p:spTgt spid="6379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7956"/>
                                        </p:tgtEl>
                                        <p:attrNameLst>
                                          <p:attrName>style.visibility</p:attrName>
                                        </p:attrNameLst>
                                      </p:cBhvr>
                                      <p:to>
                                        <p:strVal val="visible"/>
                                      </p:to>
                                    </p:set>
                                    <p:animEffect transition="in" filter="box(in)">
                                      <p:cBhvr>
                                        <p:cTn id="12" dur="500"/>
                                        <p:tgtEl>
                                          <p:spTgt spid="637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6" grpId="0"/>
      <p:bldP spid="6379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0611" name="Text Box 3"/>
          <p:cNvSpPr txBox="1"/>
          <p:nvPr/>
        </p:nvSpPr>
        <p:spPr>
          <a:xfrm>
            <a:off x="689610" y="398145"/>
            <a:ext cx="8151495" cy="583565"/>
          </a:xfrm>
          <a:prstGeom prst="rect">
            <a:avLst/>
          </a:prstGeom>
          <a:noFill/>
          <a:ln w="9525">
            <a:noFill/>
          </a:ln>
        </p:spPr>
        <p:txBody>
          <a:bodyPr wrap="square" anchor="t">
            <a:spAutoFit/>
          </a:bodyPr>
          <a:p>
            <a:pPr>
              <a:spcBef>
                <a:spcPct val="50000"/>
              </a:spcBef>
              <a:buFont typeface="Arial" panose="020B0604020202020204" pitchFamily="34" charset="0"/>
              <a:buNone/>
            </a:pPr>
            <a:r>
              <a:rPr lang="zh-CN" altLang="en-US" sz="3200" b="1" dirty="0">
                <a:latin typeface="楷体_GB2312" pitchFamily="49" charset="-122"/>
                <a:ea typeface="楷体_GB2312" pitchFamily="49" charset="-122"/>
              </a:rPr>
              <a:t>应用案例   </a:t>
            </a:r>
            <a:r>
              <a:rPr lang="en-US" altLang="zh-CN" sz="3200" b="1" dirty="0">
                <a:latin typeface="楷体_GB2312" pitchFamily="49" charset="-122"/>
                <a:ea typeface="楷体_GB2312" pitchFamily="49" charset="-122"/>
              </a:rPr>
              <a:t> </a:t>
            </a:r>
            <a:r>
              <a:rPr lang="zh-CN" altLang="en-US" sz="3200" b="1" dirty="0">
                <a:latin typeface="楷体_GB2312" pitchFamily="49" charset="-122"/>
                <a:ea typeface="楷体_GB2312" pitchFamily="49" charset="-122"/>
              </a:rPr>
              <a:t>按基本形体叠加方法作图</a:t>
            </a:r>
            <a:endParaRPr lang="zh-CN" altLang="en-US" sz="3200" b="1" dirty="0">
              <a:latin typeface="楷体_GB2312" pitchFamily="49" charset="-122"/>
              <a:ea typeface="楷体_GB2312" pitchFamily="49" charset="-122"/>
            </a:endParaRPr>
          </a:p>
        </p:txBody>
      </p:sp>
      <p:pic>
        <p:nvPicPr>
          <p:cNvPr id="580612" name="Picture 4"/>
          <p:cNvPicPr>
            <a:picLocks noChangeAspect="1"/>
          </p:cNvPicPr>
          <p:nvPr/>
        </p:nvPicPr>
        <p:blipFill>
          <a:blip r:embed="rId1">
            <a:lum bright="35999" contrast="17998"/>
          </a:blip>
          <a:stretch>
            <a:fillRect/>
          </a:stretch>
        </p:blipFill>
        <p:spPr>
          <a:xfrm>
            <a:off x="222250" y="1067435"/>
            <a:ext cx="6011545" cy="5531485"/>
          </a:xfrm>
          <a:prstGeom prst="rect">
            <a:avLst/>
          </a:prstGeom>
          <a:noFill/>
          <a:ln w="9525">
            <a:noFill/>
          </a:ln>
        </p:spPr>
      </p:pic>
      <p:sp>
        <p:nvSpPr>
          <p:cNvPr id="580613" name="Text Box 5"/>
          <p:cNvSpPr txBox="1"/>
          <p:nvPr/>
        </p:nvSpPr>
        <p:spPr>
          <a:xfrm>
            <a:off x="6499860" y="1620520"/>
            <a:ext cx="5527675" cy="3107690"/>
          </a:xfrm>
          <a:prstGeom prst="rect">
            <a:avLst/>
          </a:prstGeom>
          <a:noFill/>
          <a:ln w="9525">
            <a:noFill/>
          </a:ln>
        </p:spPr>
        <p:txBody>
          <a:bodyPr wrap="square" anchor="t">
            <a:spAutoFit/>
          </a:bodyPr>
          <a:p>
            <a:pPr>
              <a:spcBef>
                <a:spcPct val="50000"/>
              </a:spcBef>
              <a:buFont typeface="Arial" panose="020B0604020202020204" pitchFamily="34" charset="0"/>
              <a:buNone/>
            </a:pPr>
            <a:r>
              <a:rPr lang="zh-CN" altLang="en-US" sz="2800" b="1" dirty="0">
                <a:latin typeface="Arial" panose="020B0604020202020204" pitchFamily="34" charset="0"/>
                <a:ea typeface="楷体_GB2312" pitchFamily="49" charset="-122"/>
              </a:rPr>
              <a:t>解：</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形体分析</a:t>
            </a:r>
            <a:endParaRPr lang="zh-CN" altLang="en-US" sz="2800" b="1" dirty="0">
              <a:latin typeface="楷体_GB2312" pitchFamily="49" charset="-122"/>
              <a:ea typeface="楷体_GB2312" pitchFamily="49" charset="-122"/>
            </a:endParaRPr>
          </a:p>
          <a:p>
            <a:pPr>
              <a:spcBef>
                <a:spcPct val="50000"/>
              </a:spcBef>
              <a:buFont typeface="Arial" panose="020B0604020202020204" pitchFamily="34" charset="0"/>
              <a:buNone/>
            </a:pPr>
            <a:r>
              <a:rPr lang="en-US" altLang="zh-CN" sz="2800" b="1" dirty="0">
                <a:latin typeface="楷体_GB2312" pitchFamily="49" charset="-122"/>
                <a:ea typeface="楷体_GB2312" pitchFamily="49" charset="-122"/>
                <a:sym typeface="+mn-ea"/>
              </a:rPr>
              <a:t>2.</a:t>
            </a:r>
            <a:r>
              <a:rPr lang="zh-CN" altLang="en-US" sz="2800" b="1" dirty="0">
                <a:latin typeface="楷体_GB2312" pitchFamily="49" charset="-122"/>
                <a:ea typeface="楷体_GB2312" pitchFamily="49" charset="-122"/>
                <a:sym typeface="+mn-ea"/>
              </a:rPr>
              <a:t>选择投射方向</a:t>
            </a:r>
            <a:endParaRPr lang="zh-CN" altLang="en-US" sz="2800" b="1" dirty="0">
              <a:latin typeface="楷体_GB2312" pitchFamily="49" charset="-122"/>
              <a:ea typeface="楷体_GB2312" pitchFamily="49" charset="-122"/>
              <a:sym typeface="+mn-ea"/>
            </a:endParaRPr>
          </a:p>
          <a:p>
            <a:pPr>
              <a:spcBef>
                <a:spcPct val="50000"/>
              </a:spcBef>
              <a:buFont typeface="Arial" panose="020B0604020202020204" pitchFamily="34" charset="0"/>
              <a:buNone/>
            </a:pPr>
            <a:r>
              <a:rPr lang="en-US" altLang="zh-CN" sz="2800" b="1" dirty="0">
                <a:latin typeface="楷体_GB2312" pitchFamily="49" charset="-122"/>
                <a:ea typeface="楷体_GB2312" pitchFamily="49" charset="-122"/>
                <a:sym typeface="+mn-ea"/>
              </a:rPr>
              <a:t>3.</a:t>
            </a:r>
            <a:r>
              <a:rPr lang="zh-CN" altLang="en-US" sz="2800" b="1" dirty="0">
                <a:ea typeface="楷体_GB2312" pitchFamily="49" charset="-122"/>
                <a:sym typeface="+mn-ea"/>
              </a:rPr>
              <a:t>确定比例和图幅</a:t>
            </a:r>
            <a:endParaRPr lang="zh-CN" altLang="en-US" sz="2800" b="1" dirty="0">
              <a:ea typeface="楷体_GB2312" pitchFamily="49" charset="-122"/>
              <a:sym typeface="+mn-ea"/>
            </a:endParaRPr>
          </a:p>
          <a:p>
            <a:pPr>
              <a:spcBef>
                <a:spcPct val="50000"/>
              </a:spcBef>
              <a:buFont typeface="Arial" panose="020B0604020202020204" pitchFamily="34" charset="0"/>
              <a:buNone/>
            </a:pPr>
            <a:r>
              <a:rPr lang="en-US" altLang="zh-CN" sz="2800" dirty="0">
                <a:sym typeface="+mn-ea"/>
              </a:rPr>
              <a:t>A</a:t>
            </a:r>
            <a:r>
              <a:rPr lang="en-US" altLang="zh-CN" sz="2800" baseline="-25000" dirty="0">
                <a:sym typeface="+mn-ea"/>
              </a:rPr>
              <a:t>1</a:t>
            </a:r>
            <a:r>
              <a:rPr lang="en-US" altLang="zh-CN" sz="2800" dirty="0">
                <a:sym typeface="+mn-ea"/>
              </a:rPr>
              <a:t>: 594×841</a:t>
            </a:r>
            <a:endParaRPr lang="en-US" altLang="zh-CN" sz="2800" dirty="0">
              <a:sym typeface="+mn-ea"/>
            </a:endParaRPr>
          </a:p>
          <a:p>
            <a:pPr>
              <a:spcBef>
                <a:spcPct val="50000"/>
              </a:spcBef>
              <a:buFont typeface="Arial" panose="020B0604020202020204" pitchFamily="34" charset="0"/>
              <a:buNone/>
            </a:pPr>
            <a:r>
              <a:rPr lang="zh-CN" altLang="en-US" sz="2800" b="1" dirty="0">
                <a:latin typeface="楷体_GB2312" pitchFamily="49" charset="-122"/>
                <a:ea typeface="楷体_GB2312" pitchFamily="49" charset="-122"/>
                <a:sym typeface="+mn-ea"/>
              </a:rPr>
              <a:t>采用</a:t>
            </a:r>
            <a:r>
              <a:rPr lang="en-US" altLang="zh-CN" sz="2800" b="1" dirty="0">
                <a:latin typeface="楷体_GB2312" pitchFamily="49" charset="-122"/>
                <a:ea typeface="楷体_GB2312" pitchFamily="49" charset="-122"/>
                <a:sym typeface="+mn-ea"/>
              </a:rPr>
              <a:t>1</a:t>
            </a:r>
            <a:r>
              <a:rPr lang="zh-CN" altLang="en-US" sz="2800" b="1" dirty="0">
                <a:latin typeface="楷体_GB2312" pitchFamily="49" charset="-122"/>
                <a:ea typeface="楷体_GB2312" pitchFamily="49" charset="-122"/>
                <a:sym typeface="+mn-ea"/>
              </a:rPr>
              <a:t>：</a:t>
            </a:r>
            <a:r>
              <a:rPr lang="en-US" altLang="zh-CN" sz="2800" b="1" dirty="0">
                <a:latin typeface="楷体_GB2312" pitchFamily="49" charset="-122"/>
                <a:ea typeface="楷体_GB2312" pitchFamily="49" charset="-122"/>
                <a:sym typeface="+mn-ea"/>
              </a:rPr>
              <a:t>1</a:t>
            </a:r>
            <a:r>
              <a:rPr lang="zh-CN" altLang="en-US" sz="2800" b="1" dirty="0">
                <a:latin typeface="楷体_GB2312" pitchFamily="49" charset="-122"/>
                <a:ea typeface="楷体_GB2312" pitchFamily="49" charset="-122"/>
                <a:sym typeface="+mn-ea"/>
              </a:rPr>
              <a:t>的比例，用</a:t>
            </a:r>
            <a:r>
              <a:rPr lang="en-US" altLang="zh-CN" sz="2800" b="1" dirty="0">
                <a:latin typeface="楷体_GB2312" pitchFamily="49" charset="-122"/>
                <a:ea typeface="楷体_GB2312" pitchFamily="49" charset="-122"/>
                <a:sym typeface="+mn-ea"/>
              </a:rPr>
              <a:t>A</a:t>
            </a:r>
            <a:r>
              <a:rPr lang="en-US" altLang="zh-CN" sz="2800" b="1" baseline="-25000" dirty="0">
                <a:latin typeface="楷体_GB2312" pitchFamily="49" charset="-122"/>
                <a:ea typeface="楷体_GB2312" pitchFamily="49" charset="-122"/>
                <a:sym typeface="+mn-ea"/>
              </a:rPr>
              <a:t>1</a:t>
            </a:r>
            <a:r>
              <a:rPr lang="zh-CN" altLang="en-US" sz="2800" b="1" dirty="0">
                <a:latin typeface="楷体_GB2312" pitchFamily="49" charset="-122"/>
                <a:ea typeface="楷体_GB2312" pitchFamily="49" charset="-122"/>
                <a:sym typeface="+mn-ea"/>
              </a:rPr>
              <a:t>幅面绘制</a:t>
            </a:r>
            <a:endParaRPr lang="zh-CN" altLang="en-US" sz="2800" b="1" dirty="0">
              <a:latin typeface="Arial" panose="020B0604020202020204" pitchFamily="34" charset="0"/>
              <a:ea typeface="楷体_GB2312" pitchFamily="49"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80611"/>
                                        </p:tgtEl>
                                        <p:attrNameLst>
                                          <p:attrName>style.visibility</p:attrName>
                                        </p:attrNameLst>
                                      </p:cBhvr>
                                      <p:to>
                                        <p:strVal val="visible"/>
                                      </p:to>
                                    </p:set>
                                    <p:anim calcmode="discrete" valueType="clr">
                                      <p:cBhvr override="childStyle">
                                        <p:cTn id="7" dur="80"/>
                                        <p:tgtEl>
                                          <p:spTgt spid="5806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0611"/>
                                        </p:tgtEl>
                                        <p:attrNameLst>
                                          <p:attrName>fillcolor</p:attrName>
                                        </p:attrNameLst>
                                      </p:cBhvr>
                                      <p:tavLst>
                                        <p:tav tm="0">
                                          <p:val>
                                            <p:clrVal>
                                              <a:schemeClr val="accent2"/>
                                            </p:clrVal>
                                          </p:val>
                                        </p:tav>
                                        <p:tav tm="50000">
                                          <p:val>
                                            <p:clrVal>
                                              <a:schemeClr val="hlink"/>
                                            </p:clrVal>
                                          </p:val>
                                        </p:tav>
                                      </p:tavLst>
                                    </p:anim>
                                    <p:set>
                                      <p:cBhvr>
                                        <p:cTn id="9" dur="80"/>
                                        <p:tgtEl>
                                          <p:spTgt spid="5806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580612"/>
                                        </p:tgtEl>
                                        <p:attrNameLst>
                                          <p:attrName>style.visibility</p:attrName>
                                        </p:attrNameLst>
                                      </p:cBhvr>
                                      <p:to>
                                        <p:strVal val="visible"/>
                                      </p:to>
                                    </p:set>
                                    <p:anim calcmode="lin" valueType="num">
                                      <p:cBhvr>
                                        <p:cTn id="14" dur="1000" fill="hold"/>
                                        <p:tgtEl>
                                          <p:spTgt spid="580612"/>
                                        </p:tgtEl>
                                        <p:attrNameLst>
                                          <p:attrName>ppt_w</p:attrName>
                                        </p:attrNameLst>
                                      </p:cBhvr>
                                      <p:tavLst>
                                        <p:tav tm="0">
                                          <p:val>
                                            <p:fltVal val="0.000000"/>
                                          </p:val>
                                        </p:tav>
                                        <p:tav tm="100000">
                                          <p:val>
                                            <p:strVal val="#ppt_w"/>
                                          </p:val>
                                        </p:tav>
                                      </p:tavLst>
                                    </p:anim>
                                    <p:anim calcmode="lin" valueType="num">
                                      <p:cBhvr>
                                        <p:cTn id="15" dur="1000" fill="hold"/>
                                        <p:tgtEl>
                                          <p:spTgt spid="580612"/>
                                        </p:tgtEl>
                                        <p:attrNameLst>
                                          <p:attrName>ppt_h</p:attrName>
                                        </p:attrNameLst>
                                      </p:cBhvr>
                                      <p:tavLst>
                                        <p:tav tm="0">
                                          <p:val>
                                            <p:fltVal val="0.000000"/>
                                          </p:val>
                                        </p:tav>
                                        <p:tav tm="100000">
                                          <p:val>
                                            <p:strVal val="#ppt_h"/>
                                          </p:val>
                                        </p:tav>
                                      </p:tavLst>
                                    </p:anim>
                                    <p:anim calcmode="lin" valueType="num">
                                      <p:cBhvr>
                                        <p:cTn id="16" dur="1000" fill="hold"/>
                                        <p:tgtEl>
                                          <p:spTgt spid="580612"/>
                                        </p:tgtEl>
                                        <p:attrNameLst>
                                          <p:attrName>ppt_x</p:attrName>
                                        </p:attrNameLst>
                                      </p:cBhvr>
                                      <p:tavLst>
                                        <p:tav tm="0" fmla="#ppt_x+(cos(-2*pi*(1-$))*-#ppt_x-sin(-2*pi*(1-$))*(1-#ppt_y))*(1-$)">
                                          <p:val>
                                            <p:fltVal val="0.000000"/>
                                          </p:val>
                                        </p:tav>
                                        <p:tav tm="100000">
                                          <p:val>
                                            <p:fltVal val="1.000000"/>
                                          </p:val>
                                        </p:tav>
                                      </p:tavLst>
                                    </p:anim>
                                    <p:anim calcmode="lin" valueType="num">
                                      <p:cBhvr>
                                        <p:cTn id="17" dur="1000" fill="hold"/>
                                        <p:tgtEl>
                                          <p:spTgt spid="580612"/>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80613"/>
                                        </p:tgtEl>
                                        <p:attrNameLst>
                                          <p:attrName>style.visibility</p:attrName>
                                        </p:attrNameLst>
                                      </p:cBhvr>
                                      <p:to>
                                        <p:strVal val="visible"/>
                                      </p:to>
                                    </p:set>
                                    <p:anim calcmode="discrete" valueType="clr">
                                      <p:cBhvr override="childStyle">
                                        <p:cTn id="22" dur="80"/>
                                        <p:tgtEl>
                                          <p:spTgt spid="580613"/>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80613"/>
                                        </p:tgtEl>
                                        <p:attrNameLst>
                                          <p:attrName>fillcolor</p:attrName>
                                        </p:attrNameLst>
                                      </p:cBhvr>
                                      <p:tavLst>
                                        <p:tav tm="0">
                                          <p:val>
                                            <p:clrVal>
                                              <a:schemeClr val="accent2"/>
                                            </p:clrVal>
                                          </p:val>
                                        </p:tav>
                                        <p:tav tm="50000">
                                          <p:val>
                                            <p:clrVal>
                                              <a:schemeClr val="hlink"/>
                                            </p:clrVal>
                                          </p:val>
                                        </p:tav>
                                      </p:tavLst>
                                    </p:anim>
                                    <p:set>
                                      <p:cBhvr>
                                        <p:cTn id="24" dur="80"/>
                                        <p:tgtEl>
                                          <p:spTgt spid="5806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p:bldP spid="5806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4129" name="Rectangle 2"/>
          <p:cNvSpPr/>
          <p:nvPr/>
        </p:nvSpPr>
        <p:spPr>
          <a:xfrm>
            <a:off x="3035300" y="188913"/>
            <a:ext cx="2771775" cy="519112"/>
          </a:xfrm>
          <a:prstGeom prst="rect">
            <a:avLst/>
          </a:prstGeom>
          <a:solidFill>
            <a:srgbClr val="FFFFFF"/>
          </a:solidFill>
          <a:ln w="9525">
            <a:noFill/>
          </a:ln>
        </p:spPr>
        <p:txBody>
          <a:bodyPr anchor="ctr">
            <a:spAutoFit/>
          </a:bodyPr>
          <a:p>
            <a:pPr>
              <a:spcBef>
                <a:spcPct val="20000"/>
              </a:spcBef>
              <a:buFont typeface="Arial" panose="020B0604020202020204" pitchFamily="34" charset="0"/>
              <a:buNone/>
            </a:pPr>
            <a:r>
              <a:rPr lang="en-US" altLang="zh-CN" sz="2800" b="1" dirty="0">
                <a:latin typeface="楷体_GB2312" pitchFamily="49" charset="-122"/>
                <a:ea typeface="楷体_GB2312" pitchFamily="49" charset="-122"/>
              </a:rPr>
              <a:t>4. </a:t>
            </a:r>
            <a:r>
              <a:rPr lang="zh-CN" altLang="en-US" sz="2800" b="1" dirty="0">
                <a:latin typeface="楷体_GB2312" pitchFamily="49" charset="-122"/>
                <a:ea typeface="楷体_GB2312" pitchFamily="49" charset="-122"/>
              </a:rPr>
              <a:t>画投影图</a:t>
            </a:r>
            <a:endParaRPr lang="zh-CN" altLang="en-US" sz="2800" b="1" dirty="0">
              <a:latin typeface="楷体_GB2312" pitchFamily="49" charset="-122"/>
              <a:ea typeface="楷体_GB2312" pitchFamily="49" charset="-122"/>
            </a:endParaRPr>
          </a:p>
        </p:txBody>
      </p:sp>
      <p:sp>
        <p:nvSpPr>
          <p:cNvPr id="581635" name="Rectangle 3"/>
          <p:cNvSpPr/>
          <p:nvPr/>
        </p:nvSpPr>
        <p:spPr>
          <a:xfrm>
            <a:off x="1774825" y="657225"/>
            <a:ext cx="2482850" cy="457200"/>
          </a:xfrm>
          <a:prstGeom prst="rect">
            <a:avLst/>
          </a:prstGeom>
          <a:noFill/>
          <a:ln w="9525">
            <a:noFill/>
          </a:ln>
        </p:spPr>
        <p:txBody>
          <a:bodyPr wrap="none" anchor="t">
            <a:spAutoFit/>
          </a:bodyPr>
          <a:p>
            <a:pPr>
              <a:buFont typeface="Arial" panose="020B0604020202020204" pitchFamily="34" charset="0"/>
              <a:buNone/>
            </a:pP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）图面布置。</a:t>
            </a:r>
            <a:endParaRPr lang="zh-CN" altLang="en-US" sz="2400" b="1" dirty="0">
              <a:latin typeface="楷体_GB2312" pitchFamily="49" charset="-122"/>
              <a:ea typeface="楷体_GB2312" pitchFamily="49" charset="-122"/>
            </a:endParaRPr>
          </a:p>
        </p:txBody>
      </p:sp>
      <p:grpSp>
        <p:nvGrpSpPr>
          <p:cNvPr id="581636" name="Group 4"/>
          <p:cNvGrpSpPr/>
          <p:nvPr/>
        </p:nvGrpSpPr>
        <p:grpSpPr>
          <a:xfrm>
            <a:off x="1992313" y="1341438"/>
            <a:ext cx="5040312" cy="3563937"/>
            <a:chOff x="839" y="1117"/>
            <a:chExt cx="3175" cy="2245"/>
          </a:xfrm>
        </p:grpSpPr>
        <p:sp>
          <p:nvSpPr>
            <p:cNvPr id="304132" name="Rectangle 5"/>
            <p:cNvSpPr/>
            <p:nvPr/>
          </p:nvSpPr>
          <p:spPr>
            <a:xfrm>
              <a:off x="839" y="1117"/>
              <a:ext cx="3174" cy="2244"/>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4133" name="Rectangle 6"/>
            <p:cNvSpPr/>
            <p:nvPr/>
          </p:nvSpPr>
          <p:spPr>
            <a:xfrm>
              <a:off x="3198" y="3135"/>
              <a:ext cx="816" cy="227"/>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sp>
        <p:nvSpPr>
          <p:cNvPr id="581639" name="Text Box 7"/>
          <p:cNvSpPr txBox="1"/>
          <p:nvPr/>
        </p:nvSpPr>
        <p:spPr>
          <a:xfrm>
            <a:off x="4297363" y="1017588"/>
            <a:ext cx="1223962" cy="366712"/>
          </a:xfrm>
          <a:prstGeom prst="rect">
            <a:avLst/>
          </a:prstGeom>
          <a:noFill/>
          <a:ln w="9525">
            <a:noFill/>
          </a:ln>
        </p:spPr>
        <p:txBody>
          <a:bodyPr anchor="t">
            <a:spAutoFit/>
          </a:bodyPr>
          <a:p>
            <a:pPr>
              <a:spcBef>
                <a:spcPct val="50000"/>
              </a:spcBef>
              <a:buFont typeface="Arial" panose="020B0604020202020204" pitchFamily="34" charset="0"/>
              <a:buNone/>
            </a:pPr>
            <a:r>
              <a:rPr lang="en-US" altLang="zh-CN" b="1" dirty="0">
                <a:latin typeface="Arial" panose="020B0604020202020204" pitchFamily="34" charset="0"/>
                <a:ea typeface="宋体" panose="02010600030101010101" pitchFamily="2" charset="-122"/>
              </a:rPr>
              <a:t>841</a:t>
            </a:r>
            <a:endParaRPr lang="en-US" altLang="zh-CN" b="1" dirty="0">
              <a:latin typeface="Arial" panose="020B0604020202020204" pitchFamily="34" charset="0"/>
              <a:ea typeface="宋体" panose="02010600030101010101" pitchFamily="2" charset="-122"/>
            </a:endParaRPr>
          </a:p>
        </p:txBody>
      </p:sp>
      <p:sp>
        <p:nvSpPr>
          <p:cNvPr id="581640" name="Text Box 8"/>
          <p:cNvSpPr txBox="1"/>
          <p:nvPr/>
        </p:nvSpPr>
        <p:spPr>
          <a:xfrm rot="-5400000">
            <a:off x="1292225" y="2435225"/>
            <a:ext cx="1189038" cy="366713"/>
          </a:xfrm>
          <a:prstGeom prst="rect">
            <a:avLst/>
          </a:prstGeom>
          <a:noFill/>
          <a:ln w="9525">
            <a:noFill/>
          </a:ln>
        </p:spPr>
        <p:txBody>
          <a:bodyPr anchor="t">
            <a:spAutoFit/>
          </a:bodyPr>
          <a:p>
            <a:pPr>
              <a:spcBef>
                <a:spcPct val="50000"/>
              </a:spcBef>
              <a:buFont typeface="Arial" panose="020B0604020202020204" pitchFamily="34" charset="0"/>
              <a:buNone/>
            </a:pPr>
            <a:r>
              <a:rPr lang="en-US" altLang="zh-CN" b="1" dirty="0">
                <a:latin typeface="Arial" panose="020B0604020202020204" pitchFamily="34" charset="0"/>
                <a:ea typeface="宋体" panose="02010600030101010101" pitchFamily="2" charset="-122"/>
              </a:rPr>
              <a:t>594</a:t>
            </a:r>
            <a:endParaRPr lang="en-US" altLang="zh-CN" b="1" dirty="0">
              <a:latin typeface="Arial" panose="020B0604020202020204" pitchFamily="34" charset="0"/>
              <a:ea typeface="宋体" panose="02010600030101010101" pitchFamily="2" charset="-122"/>
            </a:endParaRPr>
          </a:p>
        </p:txBody>
      </p:sp>
      <p:grpSp>
        <p:nvGrpSpPr>
          <p:cNvPr id="581641" name="Group 9"/>
          <p:cNvGrpSpPr/>
          <p:nvPr/>
        </p:nvGrpSpPr>
        <p:grpSpPr>
          <a:xfrm>
            <a:off x="2533650" y="1774825"/>
            <a:ext cx="1836738" cy="1122363"/>
            <a:chOff x="1360" y="1480"/>
            <a:chExt cx="1157" cy="707"/>
          </a:xfrm>
        </p:grpSpPr>
        <p:sp>
          <p:nvSpPr>
            <p:cNvPr id="304137" name="Rectangle 10"/>
            <p:cNvSpPr/>
            <p:nvPr/>
          </p:nvSpPr>
          <p:spPr>
            <a:xfrm>
              <a:off x="1565" y="1480"/>
              <a:ext cx="793" cy="521"/>
            </a:xfrm>
            <a:prstGeom prst="rect">
              <a:avLst/>
            </a:prstGeom>
            <a:noFill/>
            <a:ln w="952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4138" name="Text Box 11"/>
            <p:cNvSpPr txBox="1"/>
            <p:nvPr/>
          </p:nvSpPr>
          <p:spPr>
            <a:xfrm>
              <a:off x="1633" y="1525"/>
              <a:ext cx="635" cy="442"/>
            </a:xfrm>
            <a:prstGeom prst="rect">
              <a:avLst/>
            </a:prstGeom>
            <a:noFill/>
            <a:ln w="9525">
              <a:noFill/>
            </a:ln>
          </p:spPr>
          <p:txBody>
            <a:bodyPr anchor="t">
              <a:spAutoFit/>
            </a:bodyPr>
            <a:p>
              <a:pPr algn="ctr">
                <a:spcBef>
                  <a:spcPct val="50000"/>
                </a:spcBef>
                <a:buFont typeface="Arial" panose="020B0604020202020204" pitchFamily="34" charset="0"/>
                <a:buNone/>
              </a:pPr>
              <a:r>
                <a:rPr lang="zh-CN" altLang="en-US" sz="2000" b="1" dirty="0">
                  <a:latin typeface="Arial" panose="020B0604020202020204" pitchFamily="34" charset="0"/>
                  <a:ea typeface="楷体_GB2312" pitchFamily="49" charset="-122"/>
                </a:rPr>
                <a:t>立面图    位置</a:t>
              </a:r>
              <a:endParaRPr lang="zh-CN" altLang="en-US" sz="2000" b="1" dirty="0">
                <a:latin typeface="Arial" panose="020B0604020202020204" pitchFamily="34" charset="0"/>
                <a:ea typeface="楷体_GB2312" pitchFamily="49" charset="-122"/>
              </a:endParaRPr>
            </a:p>
          </p:txBody>
        </p:sp>
        <p:sp>
          <p:nvSpPr>
            <p:cNvPr id="304139" name="Text Box 12"/>
            <p:cNvSpPr txBox="1"/>
            <p:nvPr/>
          </p:nvSpPr>
          <p:spPr>
            <a:xfrm>
              <a:off x="1791" y="1956"/>
              <a:ext cx="726" cy="231"/>
            </a:xfrm>
            <a:prstGeom prst="rect">
              <a:avLst/>
            </a:prstGeom>
            <a:noFill/>
            <a:ln w="9525">
              <a:noFill/>
            </a:ln>
          </p:spPr>
          <p:txBody>
            <a:bodyPr anchor="t">
              <a:spAutoFit/>
            </a:bodyPr>
            <a:p>
              <a:pPr>
                <a:spcBef>
                  <a:spcPct val="50000"/>
                </a:spcBef>
                <a:buFont typeface="Arial" panose="020B0604020202020204" pitchFamily="34" charset="0"/>
                <a:buNone/>
              </a:pPr>
              <a:r>
                <a:rPr lang="en-US" altLang="zh-CN" dirty="0">
                  <a:latin typeface="Arial" panose="020B0604020202020204" pitchFamily="34" charset="0"/>
                  <a:ea typeface="宋体" panose="02010600030101010101" pitchFamily="2" charset="-122"/>
                </a:rPr>
                <a:t>350</a:t>
              </a:r>
              <a:endParaRPr lang="en-US" altLang="zh-CN" dirty="0">
                <a:latin typeface="Arial" panose="020B0604020202020204" pitchFamily="34" charset="0"/>
                <a:ea typeface="宋体" panose="02010600030101010101" pitchFamily="2" charset="-122"/>
              </a:endParaRPr>
            </a:p>
          </p:txBody>
        </p:sp>
        <p:sp>
          <p:nvSpPr>
            <p:cNvPr id="304140" name="Text Box 13"/>
            <p:cNvSpPr txBox="1"/>
            <p:nvPr/>
          </p:nvSpPr>
          <p:spPr>
            <a:xfrm rot="-5400000">
              <a:off x="1221" y="1586"/>
              <a:ext cx="476" cy="231"/>
            </a:xfrm>
            <a:prstGeom prst="rect">
              <a:avLst/>
            </a:prstGeom>
            <a:noFill/>
            <a:ln w="9525">
              <a:noFill/>
            </a:ln>
          </p:spPr>
          <p:txBody>
            <a:bodyPr anchor="t">
              <a:spAutoFit/>
            </a:bodyPr>
            <a:p>
              <a:pPr>
                <a:spcBef>
                  <a:spcPct val="50000"/>
                </a:spcBef>
                <a:buFont typeface="Arial" panose="020B0604020202020204" pitchFamily="34" charset="0"/>
                <a:buNone/>
              </a:pPr>
              <a:r>
                <a:rPr lang="en-US" altLang="zh-CN" dirty="0">
                  <a:latin typeface="Arial" panose="020B0604020202020204" pitchFamily="34" charset="0"/>
                  <a:ea typeface="宋体" panose="02010600030101010101" pitchFamily="2" charset="-122"/>
                </a:rPr>
                <a:t>230</a:t>
              </a:r>
              <a:endParaRPr lang="en-US" altLang="zh-CN" dirty="0">
                <a:latin typeface="Arial" panose="020B0604020202020204" pitchFamily="34" charset="0"/>
                <a:ea typeface="宋体" panose="02010600030101010101" pitchFamily="2" charset="-122"/>
              </a:endParaRPr>
            </a:p>
          </p:txBody>
        </p:sp>
      </p:grpSp>
      <p:grpSp>
        <p:nvGrpSpPr>
          <p:cNvPr id="581646" name="Group 14"/>
          <p:cNvGrpSpPr/>
          <p:nvPr/>
        </p:nvGrpSpPr>
        <p:grpSpPr>
          <a:xfrm>
            <a:off x="2497138" y="3178175"/>
            <a:ext cx="1836737" cy="1230313"/>
            <a:chOff x="1338" y="2432"/>
            <a:chExt cx="1157" cy="775"/>
          </a:xfrm>
        </p:grpSpPr>
        <p:sp>
          <p:nvSpPr>
            <p:cNvPr id="304142" name="Rectangle 15"/>
            <p:cNvSpPr/>
            <p:nvPr/>
          </p:nvSpPr>
          <p:spPr>
            <a:xfrm>
              <a:off x="1565" y="2523"/>
              <a:ext cx="793" cy="453"/>
            </a:xfrm>
            <a:prstGeom prst="rect">
              <a:avLst/>
            </a:prstGeom>
            <a:noFill/>
            <a:ln w="952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4143" name="Text Box 16"/>
            <p:cNvSpPr txBox="1"/>
            <p:nvPr/>
          </p:nvSpPr>
          <p:spPr>
            <a:xfrm>
              <a:off x="1769" y="2976"/>
              <a:ext cx="726" cy="231"/>
            </a:xfrm>
            <a:prstGeom prst="rect">
              <a:avLst/>
            </a:prstGeom>
            <a:noFill/>
            <a:ln w="9525">
              <a:noFill/>
            </a:ln>
          </p:spPr>
          <p:txBody>
            <a:bodyPr anchor="t">
              <a:spAutoFit/>
            </a:bodyPr>
            <a:p>
              <a:pPr>
                <a:spcBef>
                  <a:spcPct val="50000"/>
                </a:spcBef>
                <a:buFont typeface="Arial" panose="020B0604020202020204" pitchFamily="34" charset="0"/>
                <a:buNone/>
              </a:pPr>
              <a:r>
                <a:rPr lang="en-US" altLang="zh-CN" dirty="0">
                  <a:latin typeface="Arial" panose="020B0604020202020204" pitchFamily="34" charset="0"/>
                  <a:ea typeface="宋体" panose="02010600030101010101" pitchFamily="2" charset="-122"/>
                </a:rPr>
                <a:t>350</a:t>
              </a:r>
              <a:endParaRPr lang="en-US" altLang="zh-CN" dirty="0">
                <a:latin typeface="Arial" panose="020B0604020202020204" pitchFamily="34" charset="0"/>
                <a:ea typeface="宋体" panose="02010600030101010101" pitchFamily="2" charset="-122"/>
              </a:endParaRPr>
            </a:p>
          </p:txBody>
        </p:sp>
        <p:sp>
          <p:nvSpPr>
            <p:cNvPr id="304144" name="Text Box 17"/>
            <p:cNvSpPr txBox="1"/>
            <p:nvPr/>
          </p:nvSpPr>
          <p:spPr>
            <a:xfrm rot="-5400000">
              <a:off x="1199" y="2538"/>
              <a:ext cx="476" cy="231"/>
            </a:xfrm>
            <a:prstGeom prst="rect">
              <a:avLst/>
            </a:prstGeom>
            <a:noFill/>
            <a:ln w="9525">
              <a:noFill/>
            </a:ln>
          </p:spPr>
          <p:txBody>
            <a:bodyPr anchor="t">
              <a:spAutoFit/>
            </a:bodyPr>
            <a:p>
              <a:pPr>
                <a:spcBef>
                  <a:spcPct val="50000"/>
                </a:spcBef>
                <a:buFont typeface="Arial" panose="020B0604020202020204" pitchFamily="34" charset="0"/>
                <a:buNone/>
              </a:pPr>
              <a:r>
                <a:rPr lang="en-US" altLang="zh-CN" dirty="0">
                  <a:latin typeface="Arial" panose="020B0604020202020204" pitchFamily="34" charset="0"/>
                  <a:ea typeface="宋体" panose="02010600030101010101" pitchFamily="2" charset="-122"/>
                </a:rPr>
                <a:t>200</a:t>
              </a:r>
              <a:endParaRPr lang="en-US" altLang="zh-CN" dirty="0">
                <a:latin typeface="Arial" panose="020B0604020202020204" pitchFamily="34" charset="0"/>
                <a:ea typeface="宋体" panose="02010600030101010101" pitchFamily="2" charset="-122"/>
              </a:endParaRPr>
            </a:p>
          </p:txBody>
        </p:sp>
        <p:sp>
          <p:nvSpPr>
            <p:cNvPr id="304145" name="Text Box 18"/>
            <p:cNvSpPr txBox="1"/>
            <p:nvPr/>
          </p:nvSpPr>
          <p:spPr>
            <a:xfrm>
              <a:off x="1655" y="2523"/>
              <a:ext cx="635" cy="442"/>
            </a:xfrm>
            <a:prstGeom prst="rect">
              <a:avLst/>
            </a:prstGeom>
            <a:noFill/>
            <a:ln w="9525">
              <a:noFill/>
            </a:ln>
          </p:spPr>
          <p:txBody>
            <a:bodyPr anchor="t">
              <a:spAutoFit/>
            </a:bodyPr>
            <a:p>
              <a:pPr algn="ctr">
                <a:spcBef>
                  <a:spcPct val="50000"/>
                </a:spcBef>
                <a:buFont typeface="Arial" panose="020B0604020202020204" pitchFamily="34" charset="0"/>
                <a:buNone/>
              </a:pPr>
              <a:r>
                <a:rPr lang="zh-CN" altLang="en-US" sz="2000" b="1" dirty="0">
                  <a:latin typeface="Arial" panose="020B0604020202020204" pitchFamily="34" charset="0"/>
                  <a:ea typeface="楷体_GB2312" pitchFamily="49" charset="-122"/>
                </a:rPr>
                <a:t>平面图    位置</a:t>
              </a:r>
              <a:endParaRPr lang="zh-CN" altLang="en-US" sz="2000" b="1" dirty="0">
                <a:latin typeface="Arial" panose="020B0604020202020204" pitchFamily="34" charset="0"/>
                <a:ea typeface="楷体_GB2312" pitchFamily="49" charset="-122"/>
              </a:endParaRPr>
            </a:p>
          </p:txBody>
        </p:sp>
      </p:grpSp>
      <p:grpSp>
        <p:nvGrpSpPr>
          <p:cNvPr id="581651" name="Group 19"/>
          <p:cNvGrpSpPr/>
          <p:nvPr/>
        </p:nvGrpSpPr>
        <p:grpSpPr>
          <a:xfrm>
            <a:off x="5160963" y="1774825"/>
            <a:ext cx="874712" cy="827088"/>
            <a:chOff x="2903" y="1480"/>
            <a:chExt cx="551" cy="521"/>
          </a:xfrm>
        </p:grpSpPr>
        <p:sp>
          <p:nvSpPr>
            <p:cNvPr id="304147" name="Rectangle 20"/>
            <p:cNvSpPr/>
            <p:nvPr/>
          </p:nvSpPr>
          <p:spPr>
            <a:xfrm>
              <a:off x="2948" y="1480"/>
              <a:ext cx="453" cy="521"/>
            </a:xfrm>
            <a:prstGeom prst="rect">
              <a:avLst/>
            </a:prstGeom>
            <a:noFill/>
            <a:ln w="952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4148" name="Rectangle 21"/>
            <p:cNvSpPr/>
            <p:nvPr/>
          </p:nvSpPr>
          <p:spPr>
            <a:xfrm>
              <a:off x="2903" y="1502"/>
              <a:ext cx="551" cy="491"/>
            </a:xfrm>
            <a:prstGeom prst="rect">
              <a:avLst/>
            </a:prstGeom>
            <a:noFill/>
            <a:ln w="9525">
              <a:noFill/>
            </a:ln>
          </p:spPr>
          <p:txBody>
            <a:bodyPr wrap="none" anchor="t">
              <a:spAutoFit/>
            </a:bodyPr>
            <a:p>
              <a:pPr>
                <a:spcBef>
                  <a:spcPct val="50000"/>
                </a:spcBef>
                <a:buFont typeface="Arial" panose="020B0604020202020204" pitchFamily="34" charset="0"/>
                <a:buNone/>
              </a:pPr>
              <a:r>
                <a:rPr lang="zh-CN" altLang="en-US" b="1" dirty="0">
                  <a:latin typeface="Arial" panose="020B0604020202020204" pitchFamily="34" charset="0"/>
                  <a:ea typeface="宋体" panose="02010600030101010101" pitchFamily="2" charset="-122"/>
                </a:rPr>
                <a:t>侧立面</a:t>
              </a:r>
              <a:endParaRPr lang="zh-CN" altLang="en-US" b="1" dirty="0">
                <a:latin typeface="Arial" panose="020B0604020202020204" pitchFamily="34" charset="0"/>
                <a:ea typeface="宋体" panose="02010600030101010101" pitchFamily="2" charset="-122"/>
              </a:endParaRPr>
            </a:p>
            <a:p>
              <a:pPr>
                <a:spcBef>
                  <a:spcPct val="50000"/>
                </a:spcBef>
                <a:buFont typeface="Arial" panose="020B0604020202020204" pitchFamily="34" charset="0"/>
                <a:buNone/>
              </a:pPr>
              <a:r>
                <a:rPr lang="zh-CN" altLang="en-US" b="1" dirty="0">
                  <a:latin typeface="Arial" panose="020B0604020202020204" pitchFamily="34" charset="0"/>
                  <a:ea typeface="宋体" panose="02010600030101010101" pitchFamily="2" charset="-122"/>
                </a:rPr>
                <a:t>图位置</a:t>
              </a:r>
              <a:endParaRPr lang="zh-CN" altLang="en-US" b="1" dirty="0">
                <a:latin typeface="Arial" panose="020B0604020202020204" pitchFamily="34" charset="0"/>
                <a:ea typeface="宋体" panose="02010600030101010101" pitchFamily="2" charset="-122"/>
              </a:endParaRPr>
            </a:p>
          </p:txBody>
        </p:sp>
      </p:grpSp>
      <p:pic>
        <p:nvPicPr>
          <p:cNvPr id="581654" name="Picture 22"/>
          <p:cNvPicPr>
            <a:picLocks noChangeAspect="1"/>
          </p:cNvPicPr>
          <p:nvPr/>
        </p:nvPicPr>
        <p:blipFill>
          <a:blip r:embed="rId1">
            <a:lum bright="35999" contrast="17998"/>
          </a:blip>
          <a:stretch>
            <a:fillRect/>
          </a:stretch>
        </p:blipFill>
        <p:spPr>
          <a:xfrm>
            <a:off x="7104380" y="1196975"/>
            <a:ext cx="5030470" cy="4629785"/>
          </a:xfrm>
          <a:prstGeom prst="rect">
            <a:avLst/>
          </a:prstGeom>
          <a:noFill/>
          <a:ln w="9525">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1635"/>
                                        </p:tgtEl>
                                        <p:attrNameLst>
                                          <p:attrName>style.visibility</p:attrName>
                                        </p:attrNameLst>
                                      </p:cBhvr>
                                      <p:to>
                                        <p:strVal val="visible"/>
                                      </p:to>
                                    </p:set>
                                    <p:animEffect transition="in" filter="wipe(left)">
                                      <p:cBhvr>
                                        <p:cTn id="7" dur="500"/>
                                        <p:tgtEl>
                                          <p:spTgt spid="5816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81636"/>
                                        </p:tgtEl>
                                        <p:attrNameLst>
                                          <p:attrName>style.visibility</p:attrName>
                                        </p:attrNameLst>
                                      </p:cBhvr>
                                      <p:to>
                                        <p:strVal val="visible"/>
                                      </p:to>
                                    </p:set>
                                    <p:animEffect transition="in" filter="wipe(down)">
                                      <p:cBhvr>
                                        <p:cTn id="12" dur="500"/>
                                        <p:tgtEl>
                                          <p:spTgt spid="5816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816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16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16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16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16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581654"/>
                                        </p:tgtEl>
                                        <p:attrNameLst>
                                          <p:attrName>style.visibility</p:attrName>
                                        </p:attrNameLst>
                                      </p:cBhvr>
                                      <p:to>
                                        <p:strVal val="visible"/>
                                      </p:to>
                                    </p:set>
                                    <p:anim calcmode="lin" valueType="num">
                                      <p:cBhvr>
                                        <p:cTn id="35" dur="1000" fill="hold"/>
                                        <p:tgtEl>
                                          <p:spTgt spid="581654"/>
                                        </p:tgtEl>
                                        <p:attrNameLst>
                                          <p:attrName>ppt_w</p:attrName>
                                        </p:attrNameLst>
                                      </p:cBhvr>
                                      <p:tavLst>
                                        <p:tav tm="0">
                                          <p:val>
                                            <p:fltVal val="0.000000"/>
                                          </p:val>
                                        </p:tav>
                                        <p:tav tm="100000">
                                          <p:val>
                                            <p:strVal val="#ppt_w"/>
                                          </p:val>
                                        </p:tav>
                                      </p:tavLst>
                                    </p:anim>
                                    <p:anim calcmode="lin" valueType="num">
                                      <p:cBhvr>
                                        <p:cTn id="36" dur="1000" fill="hold"/>
                                        <p:tgtEl>
                                          <p:spTgt spid="581654"/>
                                        </p:tgtEl>
                                        <p:attrNameLst>
                                          <p:attrName>ppt_h</p:attrName>
                                        </p:attrNameLst>
                                      </p:cBhvr>
                                      <p:tavLst>
                                        <p:tav tm="0">
                                          <p:val>
                                            <p:fltVal val="0.000000"/>
                                          </p:val>
                                        </p:tav>
                                        <p:tav tm="100000">
                                          <p:val>
                                            <p:strVal val="#ppt_h"/>
                                          </p:val>
                                        </p:tav>
                                      </p:tavLst>
                                    </p:anim>
                                    <p:anim calcmode="lin" valueType="num">
                                      <p:cBhvr>
                                        <p:cTn id="37" dur="1000" fill="hold"/>
                                        <p:tgtEl>
                                          <p:spTgt spid="581654"/>
                                        </p:tgtEl>
                                        <p:attrNameLst>
                                          <p:attrName>ppt_x</p:attrName>
                                        </p:attrNameLst>
                                      </p:cBhvr>
                                      <p:tavLst>
                                        <p:tav tm="0" fmla="#ppt_x+(cos(-2*pi*(1-$))*-#ppt_x-sin(-2*pi*(1-$))*(1-#ppt_y))*(1-$)">
                                          <p:val>
                                            <p:fltVal val="0.000000"/>
                                          </p:val>
                                        </p:tav>
                                        <p:tav tm="100000">
                                          <p:val>
                                            <p:fltVal val="1.000000"/>
                                          </p:val>
                                        </p:tav>
                                      </p:tavLst>
                                    </p:anim>
                                    <p:anim calcmode="lin" valueType="num">
                                      <p:cBhvr>
                                        <p:cTn id="38" dur="1000" fill="hold"/>
                                        <p:tgtEl>
                                          <p:spTgt spid="581654"/>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p:bldP spid="581639" grpId="0"/>
      <p:bldP spid="5816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5153" name="Rectangle 2"/>
          <p:cNvSpPr/>
          <p:nvPr/>
        </p:nvSpPr>
        <p:spPr>
          <a:xfrm>
            <a:off x="1524000" y="188913"/>
            <a:ext cx="2192338" cy="457200"/>
          </a:xfrm>
          <a:prstGeom prst="rect">
            <a:avLst/>
          </a:prstGeom>
          <a:noFill/>
          <a:ln w="9525">
            <a:noFill/>
          </a:ln>
        </p:spPr>
        <p:txBody>
          <a:bodyPr wrap="none" anchor="t">
            <a:spAutoFit/>
          </a:bodyPr>
          <a:p>
            <a:pPr>
              <a:buFont typeface="Arial" panose="020B0604020202020204" pitchFamily="34" charset="0"/>
              <a:buNone/>
            </a:pPr>
            <a:r>
              <a:rPr lang="zh-CN" altLang="en-US" sz="2400" b="1" dirty="0">
                <a:latin typeface="Arial" panose="020B0604020202020204" pitchFamily="34" charset="0"/>
                <a:ea typeface="楷体_GB2312" pitchFamily="49" charset="-122"/>
              </a:rPr>
              <a:t>（</a:t>
            </a:r>
            <a:r>
              <a:rPr lang="en-US" altLang="zh-CN" sz="2400" b="1" dirty="0">
                <a:latin typeface="Arial" panose="020B0604020202020204" pitchFamily="34" charset="0"/>
                <a:ea typeface="楷体_GB2312" pitchFamily="49" charset="-122"/>
              </a:rPr>
              <a:t>2</a:t>
            </a:r>
            <a:r>
              <a:rPr lang="zh-CN" altLang="en-US" sz="2400" b="1" dirty="0">
                <a:latin typeface="Arial" panose="020B0604020202020204" pitchFamily="34" charset="0"/>
                <a:ea typeface="楷体_GB2312" pitchFamily="49" charset="-122"/>
              </a:rPr>
              <a:t>）画底稿线</a:t>
            </a:r>
            <a:endParaRPr lang="zh-CN" altLang="en-US" sz="2400" b="1" dirty="0">
              <a:latin typeface="Arial" panose="020B0604020202020204" pitchFamily="34" charset="0"/>
              <a:ea typeface="楷体_GB2312" pitchFamily="49" charset="-122"/>
            </a:endParaRPr>
          </a:p>
        </p:txBody>
      </p:sp>
      <p:grpSp>
        <p:nvGrpSpPr>
          <p:cNvPr id="582659" name="Group 3"/>
          <p:cNvGrpSpPr/>
          <p:nvPr/>
        </p:nvGrpSpPr>
        <p:grpSpPr>
          <a:xfrm>
            <a:off x="5267325" y="4725988"/>
            <a:ext cx="1511300" cy="754062"/>
            <a:chOff x="1701" y="2455"/>
            <a:chExt cx="793" cy="317"/>
          </a:xfrm>
        </p:grpSpPr>
        <p:sp>
          <p:nvSpPr>
            <p:cNvPr id="305155" name="Line 4"/>
            <p:cNvSpPr/>
            <p:nvPr/>
          </p:nvSpPr>
          <p:spPr>
            <a:xfrm>
              <a:off x="1701" y="2614"/>
              <a:ext cx="793" cy="0"/>
            </a:xfrm>
            <a:prstGeom prst="line">
              <a:avLst/>
            </a:prstGeom>
            <a:ln w="9525" cap="flat" cmpd="sng">
              <a:solidFill>
                <a:srgbClr val="FF3300"/>
              </a:solidFill>
              <a:prstDash val="solid"/>
              <a:round/>
              <a:headEnd type="none" w="med" len="med"/>
              <a:tailEnd type="none" w="med" len="med"/>
            </a:ln>
          </p:spPr>
        </p:sp>
        <p:sp>
          <p:nvSpPr>
            <p:cNvPr id="305156" name="Line 5"/>
            <p:cNvSpPr/>
            <p:nvPr/>
          </p:nvSpPr>
          <p:spPr>
            <a:xfrm>
              <a:off x="1701" y="2772"/>
              <a:ext cx="793" cy="0"/>
            </a:xfrm>
            <a:prstGeom prst="line">
              <a:avLst/>
            </a:prstGeom>
            <a:ln w="9525" cap="flat" cmpd="sng">
              <a:solidFill>
                <a:srgbClr val="FF3300"/>
              </a:solidFill>
              <a:prstDash val="solid"/>
              <a:round/>
              <a:headEnd type="none" w="med" len="med"/>
              <a:tailEnd type="none" w="med" len="med"/>
            </a:ln>
          </p:spPr>
        </p:sp>
        <p:sp>
          <p:nvSpPr>
            <p:cNvPr id="305157" name="Line 6"/>
            <p:cNvSpPr/>
            <p:nvPr/>
          </p:nvSpPr>
          <p:spPr>
            <a:xfrm flipV="1">
              <a:off x="1701" y="2455"/>
              <a:ext cx="0" cy="317"/>
            </a:xfrm>
            <a:prstGeom prst="line">
              <a:avLst/>
            </a:prstGeom>
            <a:ln w="9525" cap="flat" cmpd="sng">
              <a:solidFill>
                <a:srgbClr val="FF3300"/>
              </a:solidFill>
              <a:prstDash val="solid"/>
              <a:round/>
              <a:headEnd type="none" w="med" len="med"/>
              <a:tailEnd type="none" w="med" len="med"/>
            </a:ln>
          </p:spPr>
        </p:sp>
        <p:sp>
          <p:nvSpPr>
            <p:cNvPr id="305158" name="Line 7"/>
            <p:cNvSpPr/>
            <p:nvPr/>
          </p:nvSpPr>
          <p:spPr>
            <a:xfrm>
              <a:off x="1701" y="2455"/>
              <a:ext cx="793" cy="0"/>
            </a:xfrm>
            <a:prstGeom prst="line">
              <a:avLst/>
            </a:prstGeom>
            <a:ln w="9525" cap="flat" cmpd="sng">
              <a:solidFill>
                <a:srgbClr val="FF3300"/>
              </a:solidFill>
              <a:prstDash val="solid"/>
              <a:round/>
              <a:headEnd type="none" w="med" len="med"/>
              <a:tailEnd type="none" w="med" len="med"/>
            </a:ln>
          </p:spPr>
        </p:sp>
        <p:sp>
          <p:nvSpPr>
            <p:cNvPr id="305159" name="Line 8"/>
            <p:cNvSpPr/>
            <p:nvPr/>
          </p:nvSpPr>
          <p:spPr>
            <a:xfrm>
              <a:off x="2494" y="2455"/>
              <a:ext cx="0" cy="317"/>
            </a:xfrm>
            <a:prstGeom prst="line">
              <a:avLst/>
            </a:prstGeom>
            <a:ln w="9525" cap="flat" cmpd="sng">
              <a:solidFill>
                <a:srgbClr val="FF3300"/>
              </a:solidFill>
              <a:prstDash val="solid"/>
              <a:round/>
              <a:headEnd type="none" w="med" len="med"/>
              <a:tailEnd type="none" w="med" len="med"/>
            </a:ln>
          </p:spPr>
        </p:sp>
      </p:grpSp>
      <p:grpSp>
        <p:nvGrpSpPr>
          <p:cNvPr id="582665" name="Group 9"/>
          <p:cNvGrpSpPr/>
          <p:nvPr/>
        </p:nvGrpSpPr>
        <p:grpSpPr>
          <a:xfrm>
            <a:off x="8543925" y="2889250"/>
            <a:ext cx="792163" cy="971550"/>
            <a:chOff x="3198" y="1570"/>
            <a:chExt cx="453" cy="431"/>
          </a:xfrm>
        </p:grpSpPr>
        <p:sp>
          <p:nvSpPr>
            <p:cNvPr id="305161" name="Line 10"/>
            <p:cNvSpPr/>
            <p:nvPr/>
          </p:nvSpPr>
          <p:spPr>
            <a:xfrm flipH="1">
              <a:off x="3198" y="1570"/>
              <a:ext cx="226" cy="182"/>
            </a:xfrm>
            <a:prstGeom prst="line">
              <a:avLst/>
            </a:prstGeom>
            <a:ln w="9525" cap="flat" cmpd="sng">
              <a:solidFill>
                <a:srgbClr val="FF3300"/>
              </a:solidFill>
              <a:prstDash val="solid"/>
              <a:round/>
              <a:headEnd type="none" w="med" len="med"/>
              <a:tailEnd type="none" w="med" len="med"/>
            </a:ln>
          </p:spPr>
        </p:sp>
        <p:sp>
          <p:nvSpPr>
            <p:cNvPr id="305162" name="Line 11"/>
            <p:cNvSpPr/>
            <p:nvPr/>
          </p:nvSpPr>
          <p:spPr>
            <a:xfrm>
              <a:off x="3424" y="1570"/>
              <a:ext cx="227" cy="182"/>
            </a:xfrm>
            <a:prstGeom prst="line">
              <a:avLst/>
            </a:prstGeom>
            <a:ln w="9525" cap="flat" cmpd="sng">
              <a:solidFill>
                <a:srgbClr val="FF3300"/>
              </a:solidFill>
              <a:prstDash val="solid"/>
              <a:round/>
              <a:headEnd type="none" w="med" len="med"/>
              <a:tailEnd type="none" w="med" len="med"/>
            </a:ln>
          </p:spPr>
        </p:sp>
        <p:sp>
          <p:nvSpPr>
            <p:cNvPr id="305163" name="Line 12"/>
            <p:cNvSpPr/>
            <p:nvPr/>
          </p:nvSpPr>
          <p:spPr>
            <a:xfrm>
              <a:off x="3198" y="1752"/>
              <a:ext cx="0" cy="249"/>
            </a:xfrm>
            <a:prstGeom prst="line">
              <a:avLst/>
            </a:prstGeom>
            <a:ln w="9525" cap="flat" cmpd="sng">
              <a:solidFill>
                <a:srgbClr val="FF3300"/>
              </a:solidFill>
              <a:prstDash val="solid"/>
              <a:round/>
              <a:headEnd type="none" w="med" len="med"/>
              <a:tailEnd type="none" w="med" len="med"/>
            </a:ln>
          </p:spPr>
        </p:sp>
        <p:sp>
          <p:nvSpPr>
            <p:cNvPr id="305164" name="Line 13"/>
            <p:cNvSpPr/>
            <p:nvPr/>
          </p:nvSpPr>
          <p:spPr>
            <a:xfrm>
              <a:off x="3198" y="2001"/>
              <a:ext cx="453" cy="0"/>
            </a:xfrm>
            <a:prstGeom prst="line">
              <a:avLst/>
            </a:prstGeom>
            <a:ln w="9525" cap="flat" cmpd="sng">
              <a:solidFill>
                <a:srgbClr val="FF3300"/>
              </a:solidFill>
              <a:prstDash val="solid"/>
              <a:round/>
              <a:headEnd type="none" w="med" len="med"/>
              <a:tailEnd type="none" w="med" len="med"/>
            </a:ln>
          </p:spPr>
        </p:sp>
        <p:sp>
          <p:nvSpPr>
            <p:cNvPr id="305165" name="Line 14"/>
            <p:cNvSpPr/>
            <p:nvPr/>
          </p:nvSpPr>
          <p:spPr>
            <a:xfrm flipV="1">
              <a:off x="3651" y="1752"/>
              <a:ext cx="0" cy="249"/>
            </a:xfrm>
            <a:prstGeom prst="line">
              <a:avLst/>
            </a:prstGeom>
            <a:ln w="9525" cap="flat" cmpd="sng">
              <a:solidFill>
                <a:srgbClr val="FF3300"/>
              </a:solidFill>
              <a:prstDash val="solid"/>
              <a:round/>
              <a:headEnd type="none" w="med" len="med"/>
              <a:tailEnd type="none" w="med" len="med"/>
            </a:ln>
          </p:spPr>
        </p:sp>
      </p:grpSp>
      <p:sp>
        <p:nvSpPr>
          <p:cNvPr id="582671" name="Text Box 15"/>
          <p:cNvSpPr txBox="1"/>
          <p:nvPr/>
        </p:nvSpPr>
        <p:spPr>
          <a:xfrm>
            <a:off x="1739900" y="1196975"/>
            <a:ext cx="2700338" cy="762000"/>
          </a:xfrm>
          <a:prstGeom prst="rect">
            <a:avLst/>
          </a:prstGeom>
          <a:noFill/>
          <a:ln w="9525">
            <a:noFill/>
          </a:ln>
        </p:spPr>
        <p:txBody>
          <a:bodyPr anchor="t">
            <a:spAutoFit/>
          </a:bodyPr>
          <a:p>
            <a:pPr>
              <a:spcBef>
                <a:spcPct val="50000"/>
              </a:spcBef>
              <a:buFont typeface="Arial" panose="020B0604020202020204" pitchFamily="34" charset="0"/>
              <a:buNone/>
            </a:pPr>
            <a:r>
              <a:rPr lang="en-US" altLang="zh-CN" sz="2400" b="1"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a:t>
            </a:r>
            <a:r>
              <a:rPr lang="zh-CN" altLang="en-US" sz="2000" b="1" dirty="0">
                <a:latin typeface="Arial" panose="020B0604020202020204" pitchFamily="34" charset="0"/>
                <a:ea typeface="楷体_GB2312" pitchFamily="49" charset="-122"/>
              </a:rPr>
              <a:t>画五棱柱</a:t>
            </a:r>
            <a:r>
              <a:rPr lang="en-US" altLang="zh-CN" sz="2000" b="1" dirty="0">
                <a:latin typeface="宋体" panose="02010600030101010101" pitchFamily="2" charset="-122"/>
                <a:ea typeface="宋体" panose="02010600030101010101" pitchFamily="2" charset="-122"/>
              </a:rPr>
              <a:t>(</a:t>
            </a:r>
            <a:r>
              <a:rPr lang="en-US" altLang="zh-CN" sz="2000" b="1" i="1" dirty="0">
                <a:latin typeface="Times New Roman" panose="02020603050405020304" pitchFamily="18" charset="0"/>
                <a:ea typeface="宋体" panose="02010600030101010101" pitchFamily="2" charset="-122"/>
              </a:rPr>
              <a:t>Ⅰ</a:t>
            </a:r>
            <a:r>
              <a:rPr lang="zh-CN" altLang="en-US" sz="2000" b="1" dirty="0">
                <a:latin typeface="Times New Roman" panose="02020603050405020304" pitchFamily="18" charset="0"/>
                <a:ea typeface="宋体" panose="02010600030101010101" pitchFamily="2" charset="-122"/>
              </a:rPr>
              <a:t>）</a:t>
            </a:r>
            <a:r>
              <a:rPr lang="zh-CN" altLang="en-US" sz="2000" b="1" dirty="0">
                <a:latin typeface="Arial" panose="020B0604020202020204" pitchFamily="34" charset="0"/>
                <a:ea typeface="楷体_GB2312" pitchFamily="49" charset="-122"/>
              </a:rPr>
              <a:t>的三面投影</a:t>
            </a:r>
            <a:endParaRPr lang="zh-CN" altLang="en-US" sz="2000" b="1" dirty="0">
              <a:latin typeface="Arial" panose="020B0604020202020204" pitchFamily="34" charset="0"/>
              <a:ea typeface="楷体_GB2312" pitchFamily="49" charset="-122"/>
            </a:endParaRPr>
          </a:p>
        </p:txBody>
      </p:sp>
      <p:sp>
        <p:nvSpPr>
          <p:cNvPr id="582672" name="Text Box 16"/>
          <p:cNvSpPr txBox="1"/>
          <p:nvPr/>
        </p:nvSpPr>
        <p:spPr>
          <a:xfrm>
            <a:off x="1955800" y="2168525"/>
            <a:ext cx="2339975" cy="830263"/>
          </a:xfrm>
          <a:prstGeom prst="rect">
            <a:avLst/>
          </a:prstGeom>
          <a:noFill/>
          <a:ln w="9525">
            <a:noFill/>
          </a:ln>
        </p:spPr>
        <p:txBody>
          <a:bodyPr anchor="t">
            <a:spAutoFit/>
          </a:bodyPr>
          <a:p>
            <a:pPr>
              <a:spcBef>
                <a:spcPct val="50000"/>
              </a:spcBef>
              <a:buFont typeface="Arial" panose="020B0604020202020204" pitchFamily="34" charset="0"/>
              <a:buNone/>
            </a:pPr>
            <a:r>
              <a:rPr lang="en-US" altLang="zh-CN" sz="2400" b="1"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a:t>
            </a:r>
            <a:r>
              <a:rPr lang="zh-CN" altLang="en-US" sz="2000" b="1" dirty="0">
                <a:latin typeface="Arial" panose="020B0604020202020204" pitchFamily="34" charset="0"/>
                <a:ea typeface="楷体_GB2312" pitchFamily="49" charset="-122"/>
              </a:rPr>
              <a:t>画四棱柱（</a:t>
            </a:r>
            <a:r>
              <a:rPr lang="en-US" altLang="zh-CN" sz="2400" b="1" i="1" dirty="0">
                <a:latin typeface="Arial" panose="020B0604020202020204" pitchFamily="34" charset="0"/>
                <a:ea typeface="宋体" panose="02010600030101010101" pitchFamily="2" charset="-122"/>
              </a:rPr>
              <a:t>Ⅱ</a:t>
            </a:r>
            <a:r>
              <a:rPr lang="zh-CN" altLang="en-US" sz="2400" b="1" dirty="0">
                <a:latin typeface="Arial" panose="020B0604020202020204" pitchFamily="34" charset="0"/>
                <a:ea typeface="宋体" panose="02010600030101010101" pitchFamily="2" charset="-122"/>
              </a:rPr>
              <a:t>）</a:t>
            </a:r>
            <a:r>
              <a:rPr lang="zh-CN" altLang="en-US" sz="2000" b="1" dirty="0">
                <a:latin typeface="Arial" panose="020B0604020202020204" pitchFamily="34" charset="0"/>
                <a:ea typeface="楷体_GB2312" pitchFamily="49" charset="-122"/>
              </a:rPr>
              <a:t>的三面投影</a:t>
            </a:r>
            <a:endParaRPr lang="zh-CN" altLang="en-US" sz="2000" b="1" dirty="0">
              <a:latin typeface="Arial" panose="020B0604020202020204" pitchFamily="34" charset="0"/>
              <a:ea typeface="楷体_GB2312" pitchFamily="49" charset="-122"/>
            </a:endParaRPr>
          </a:p>
        </p:txBody>
      </p:sp>
      <p:sp>
        <p:nvSpPr>
          <p:cNvPr id="582673" name="Line 17"/>
          <p:cNvSpPr/>
          <p:nvPr/>
        </p:nvSpPr>
        <p:spPr>
          <a:xfrm flipV="1">
            <a:off x="5556250" y="2492375"/>
            <a:ext cx="0" cy="396875"/>
          </a:xfrm>
          <a:prstGeom prst="line">
            <a:avLst/>
          </a:prstGeom>
          <a:ln w="9525" cap="flat" cmpd="sng">
            <a:solidFill>
              <a:schemeClr val="tx1"/>
            </a:solidFill>
            <a:prstDash val="solid"/>
            <a:round/>
            <a:headEnd type="none" w="med" len="med"/>
            <a:tailEnd type="none" w="med" len="med"/>
          </a:ln>
        </p:spPr>
      </p:sp>
      <p:grpSp>
        <p:nvGrpSpPr>
          <p:cNvPr id="582674" name="Group 18"/>
          <p:cNvGrpSpPr/>
          <p:nvPr/>
        </p:nvGrpSpPr>
        <p:grpSpPr>
          <a:xfrm>
            <a:off x="5197475" y="2563813"/>
            <a:ext cx="360363" cy="180975"/>
            <a:chOff x="2517" y="1230"/>
            <a:chExt cx="227" cy="114"/>
          </a:xfrm>
        </p:grpSpPr>
        <p:sp>
          <p:nvSpPr>
            <p:cNvPr id="305170" name="Line 19"/>
            <p:cNvSpPr/>
            <p:nvPr/>
          </p:nvSpPr>
          <p:spPr>
            <a:xfrm flipV="1">
              <a:off x="2517" y="1230"/>
              <a:ext cx="0" cy="114"/>
            </a:xfrm>
            <a:prstGeom prst="line">
              <a:avLst/>
            </a:prstGeom>
            <a:ln w="9525" cap="flat" cmpd="sng">
              <a:solidFill>
                <a:schemeClr val="tx1"/>
              </a:solidFill>
              <a:prstDash val="solid"/>
              <a:round/>
              <a:headEnd type="none" w="med" len="med"/>
              <a:tailEnd type="none" w="med" len="med"/>
            </a:ln>
          </p:spPr>
        </p:sp>
        <p:sp>
          <p:nvSpPr>
            <p:cNvPr id="305171" name="Line 20"/>
            <p:cNvSpPr/>
            <p:nvPr/>
          </p:nvSpPr>
          <p:spPr>
            <a:xfrm>
              <a:off x="2517" y="1275"/>
              <a:ext cx="227" cy="0"/>
            </a:xfrm>
            <a:prstGeom prst="line">
              <a:avLst/>
            </a:prstGeom>
            <a:ln w="9525" cap="flat" cmpd="sng">
              <a:solidFill>
                <a:schemeClr val="tx1"/>
              </a:solidFill>
              <a:prstDash val="solid"/>
              <a:round/>
              <a:headEnd type="none" w="med" len="med"/>
              <a:tailEnd type="triangle" w="sm" len="lg"/>
            </a:ln>
          </p:spPr>
        </p:sp>
      </p:grpSp>
      <p:grpSp>
        <p:nvGrpSpPr>
          <p:cNvPr id="582677" name="Group 21"/>
          <p:cNvGrpSpPr/>
          <p:nvPr/>
        </p:nvGrpSpPr>
        <p:grpSpPr>
          <a:xfrm>
            <a:off x="5556250" y="2708275"/>
            <a:ext cx="252413" cy="287338"/>
            <a:chOff x="2744" y="1366"/>
            <a:chExt cx="113" cy="114"/>
          </a:xfrm>
        </p:grpSpPr>
        <p:sp>
          <p:nvSpPr>
            <p:cNvPr id="305173" name="Line 22"/>
            <p:cNvSpPr/>
            <p:nvPr/>
          </p:nvSpPr>
          <p:spPr>
            <a:xfrm>
              <a:off x="2744" y="1366"/>
              <a:ext cx="113" cy="0"/>
            </a:xfrm>
            <a:prstGeom prst="line">
              <a:avLst/>
            </a:prstGeom>
            <a:ln w="9525" cap="flat" cmpd="sng">
              <a:solidFill>
                <a:srgbClr val="FF66CC"/>
              </a:solidFill>
              <a:prstDash val="solid"/>
              <a:round/>
              <a:headEnd type="none" w="med" len="med"/>
              <a:tailEnd type="none" w="med" len="med"/>
            </a:ln>
          </p:spPr>
        </p:sp>
        <p:sp>
          <p:nvSpPr>
            <p:cNvPr id="305174" name="Line 23"/>
            <p:cNvSpPr/>
            <p:nvPr/>
          </p:nvSpPr>
          <p:spPr>
            <a:xfrm flipV="1">
              <a:off x="2744" y="1366"/>
              <a:ext cx="0" cy="114"/>
            </a:xfrm>
            <a:prstGeom prst="line">
              <a:avLst/>
            </a:prstGeom>
            <a:ln w="9525" cap="flat" cmpd="sng">
              <a:solidFill>
                <a:srgbClr val="FF66CC"/>
              </a:solidFill>
              <a:prstDash val="solid"/>
              <a:round/>
              <a:headEnd type="none" w="med" len="med"/>
              <a:tailEnd type="none" w="med" len="med"/>
            </a:ln>
          </p:spPr>
        </p:sp>
        <p:sp>
          <p:nvSpPr>
            <p:cNvPr id="305175" name="Line 24"/>
            <p:cNvSpPr/>
            <p:nvPr/>
          </p:nvSpPr>
          <p:spPr>
            <a:xfrm flipV="1">
              <a:off x="2857" y="1366"/>
              <a:ext cx="0" cy="114"/>
            </a:xfrm>
            <a:prstGeom prst="line">
              <a:avLst/>
            </a:prstGeom>
            <a:ln w="9525" cap="flat" cmpd="sng">
              <a:solidFill>
                <a:srgbClr val="FF66CC"/>
              </a:solidFill>
              <a:prstDash val="solid"/>
              <a:round/>
              <a:headEnd type="none" w="med" len="med"/>
              <a:tailEnd type="none" w="med" len="med"/>
            </a:ln>
          </p:spPr>
        </p:sp>
      </p:grpSp>
      <p:sp>
        <p:nvSpPr>
          <p:cNvPr id="582681" name="Rectangle 25"/>
          <p:cNvSpPr/>
          <p:nvPr/>
        </p:nvSpPr>
        <p:spPr>
          <a:xfrm>
            <a:off x="5591175" y="5014913"/>
            <a:ext cx="252413" cy="179387"/>
          </a:xfrm>
          <a:prstGeom prst="rect">
            <a:avLst/>
          </a:prstGeom>
          <a:noFill/>
          <a:ln w="9525" cap="flat" cmpd="sng">
            <a:solidFill>
              <a:srgbClr val="FF66CC"/>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nvGrpSpPr>
          <p:cNvPr id="582682" name="Group 26"/>
          <p:cNvGrpSpPr/>
          <p:nvPr/>
        </p:nvGrpSpPr>
        <p:grpSpPr>
          <a:xfrm>
            <a:off x="8832850" y="2781300"/>
            <a:ext cx="215900" cy="215900"/>
            <a:chOff x="4195" y="1366"/>
            <a:chExt cx="91" cy="136"/>
          </a:xfrm>
        </p:grpSpPr>
        <p:sp>
          <p:nvSpPr>
            <p:cNvPr id="305178" name="Line 27"/>
            <p:cNvSpPr/>
            <p:nvPr/>
          </p:nvSpPr>
          <p:spPr>
            <a:xfrm>
              <a:off x="4195" y="1366"/>
              <a:ext cx="0" cy="136"/>
            </a:xfrm>
            <a:prstGeom prst="line">
              <a:avLst/>
            </a:prstGeom>
            <a:ln w="9525" cap="flat" cmpd="sng">
              <a:solidFill>
                <a:srgbClr val="FF66CC"/>
              </a:solidFill>
              <a:prstDash val="solid"/>
              <a:round/>
              <a:headEnd type="none" w="med" len="med"/>
              <a:tailEnd type="none" w="med" len="med"/>
            </a:ln>
          </p:spPr>
        </p:sp>
        <p:sp>
          <p:nvSpPr>
            <p:cNvPr id="305179" name="Line 28"/>
            <p:cNvSpPr/>
            <p:nvPr/>
          </p:nvSpPr>
          <p:spPr>
            <a:xfrm>
              <a:off x="4286" y="1366"/>
              <a:ext cx="0" cy="136"/>
            </a:xfrm>
            <a:prstGeom prst="line">
              <a:avLst/>
            </a:prstGeom>
            <a:ln w="9525" cap="flat" cmpd="sng">
              <a:solidFill>
                <a:srgbClr val="FF66CC"/>
              </a:solidFill>
              <a:prstDash val="solid"/>
              <a:round/>
              <a:headEnd type="none" w="med" len="med"/>
              <a:tailEnd type="none" w="med" len="med"/>
            </a:ln>
          </p:spPr>
        </p:sp>
        <p:sp>
          <p:nvSpPr>
            <p:cNvPr id="305180" name="Line 29"/>
            <p:cNvSpPr/>
            <p:nvPr/>
          </p:nvSpPr>
          <p:spPr>
            <a:xfrm>
              <a:off x="4195" y="1366"/>
              <a:ext cx="91" cy="0"/>
            </a:xfrm>
            <a:prstGeom prst="line">
              <a:avLst/>
            </a:prstGeom>
            <a:ln w="9525" cap="flat" cmpd="sng">
              <a:solidFill>
                <a:srgbClr val="FF66CC"/>
              </a:solidFill>
              <a:prstDash val="solid"/>
              <a:round/>
              <a:headEnd type="none" w="med" len="med"/>
              <a:tailEnd type="none" w="med" len="med"/>
            </a:ln>
          </p:spPr>
        </p:sp>
      </p:grpSp>
      <p:sp>
        <p:nvSpPr>
          <p:cNvPr id="582686" name="Text Box 30"/>
          <p:cNvSpPr txBox="1"/>
          <p:nvPr/>
        </p:nvSpPr>
        <p:spPr>
          <a:xfrm>
            <a:off x="1919288" y="3573463"/>
            <a:ext cx="2339975" cy="762000"/>
          </a:xfrm>
          <a:prstGeom prst="rect">
            <a:avLst/>
          </a:prstGeom>
          <a:noFill/>
          <a:ln w="9525">
            <a:noFill/>
          </a:ln>
        </p:spPr>
        <p:txBody>
          <a:bodyPr anchor="t">
            <a:spAutoFit/>
          </a:bodyPr>
          <a:p>
            <a:pPr>
              <a:spcBef>
                <a:spcPct val="50000"/>
              </a:spcBef>
              <a:buFont typeface="Arial" panose="020B0604020202020204" pitchFamily="34" charset="0"/>
              <a:buNone/>
            </a:pPr>
            <a:r>
              <a:rPr lang="en-US" altLang="zh-CN" sz="2400" b="1"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3</a:t>
            </a:r>
            <a:r>
              <a:rPr lang="zh-CN" altLang="en-US" sz="2400" dirty="0">
                <a:latin typeface="Arial" panose="020B0604020202020204" pitchFamily="34" charset="0"/>
                <a:ea typeface="宋体" panose="02010600030101010101" pitchFamily="2" charset="-122"/>
              </a:rPr>
              <a:t>：</a:t>
            </a:r>
            <a:r>
              <a:rPr lang="zh-CN" altLang="en-US" sz="2000" b="1" dirty="0">
                <a:latin typeface="Arial" panose="020B0604020202020204" pitchFamily="34" charset="0"/>
                <a:ea typeface="楷体_GB2312" pitchFamily="49" charset="-122"/>
              </a:rPr>
              <a:t>画</a:t>
            </a:r>
            <a:r>
              <a:rPr lang="en-US" altLang="zh-CN" sz="2400" b="1" i="1" dirty="0">
                <a:latin typeface="Arial" panose="020B0604020202020204" pitchFamily="34" charset="0"/>
                <a:ea typeface="宋体" panose="02010600030101010101" pitchFamily="2" charset="-122"/>
              </a:rPr>
              <a:t>Ⅲ</a:t>
            </a:r>
            <a:r>
              <a:rPr lang="zh-CN" altLang="en-US" sz="2000" b="1" dirty="0">
                <a:latin typeface="Arial" panose="020B0604020202020204" pitchFamily="34" charset="0"/>
                <a:ea typeface="楷体_GB2312" pitchFamily="49" charset="-122"/>
              </a:rPr>
              <a:t>的三面投影</a:t>
            </a:r>
            <a:endParaRPr lang="zh-CN" altLang="en-US" sz="2000" b="1" dirty="0">
              <a:latin typeface="Arial" panose="020B0604020202020204" pitchFamily="34" charset="0"/>
              <a:ea typeface="楷体_GB2312" pitchFamily="49" charset="-122"/>
            </a:endParaRPr>
          </a:p>
        </p:txBody>
      </p:sp>
      <p:grpSp>
        <p:nvGrpSpPr>
          <p:cNvPr id="582687" name="Group 31"/>
          <p:cNvGrpSpPr/>
          <p:nvPr/>
        </p:nvGrpSpPr>
        <p:grpSpPr>
          <a:xfrm>
            <a:off x="5808663" y="3105150"/>
            <a:ext cx="900112" cy="757238"/>
            <a:chOff x="2812" y="1548"/>
            <a:chExt cx="476" cy="363"/>
          </a:xfrm>
        </p:grpSpPr>
        <p:grpSp>
          <p:nvGrpSpPr>
            <p:cNvPr id="305183" name="Group 32"/>
            <p:cNvGrpSpPr/>
            <p:nvPr/>
          </p:nvGrpSpPr>
          <p:grpSpPr>
            <a:xfrm>
              <a:off x="2812" y="1548"/>
              <a:ext cx="476" cy="335"/>
              <a:chOff x="1066" y="2976"/>
              <a:chExt cx="476" cy="335"/>
            </a:xfrm>
          </p:grpSpPr>
          <p:sp>
            <p:nvSpPr>
              <p:cNvPr id="305184" name="Oval 33"/>
              <p:cNvSpPr/>
              <p:nvPr/>
            </p:nvSpPr>
            <p:spPr>
              <a:xfrm>
                <a:off x="1202" y="2976"/>
                <a:ext cx="227" cy="227"/>
              </a:xfrm>
              <a:prstGeom prst="ellipse">
                <a:avLst/>
              </a:prstGeom>
              <a:noFill/>
              <a:ln w="9525" cap="flat" cmpd="sng">
                <a:solidFill>
                  <a:schemeClr val="accent2"/>
                </a:solidFill>
                <a:prstDash val="solid"/>
                <a:round/>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5185" name="Text Box 34"/>
              <p:cNvSpPr txBox="1"/>
              <p:nvPr/>
            </p:nvSpPr>
            <p:spPr>
              <a:xfrm>
                <a:off x="1066" y="3090"/>
                <a:ext cx="476" cy="221"/>
              </a:xfrm>
              <a:prstGeom prst="rect">
                <a:avLst/>
              </a:prstGeom>
              <a:solidFill>
                <a:schemeClr val="bg1"/>
              </a:solidFill>
              <a:ln w="9525">
                <a:noFill/>
              </a:ln>
            </p:spPr>
            <p:txBody>
              <a:bodyPr anchor="t">
                <a:spAutoFit/>
              </a:bodyPr>
              <a:p>
                <a:pPr>
                  <a:spcBef>
                    <a:spcPct val="50000"/>
                  </a:spcBef>
                  <a:buFont typeface="Arial" panose="020B0604020202020204" pitchFamily="34" charset="0"/>
                  <a:buNone/>
                </a:pPr>
                <a:endParaRPr lang="zh-CN" altLang="zh-CN" sz="2400" dirty="0">
                  <a:latin typeface="Arial" panose="020B0604020202020204" pitchFamily="34" charset="0"/>
                  <a:ea typeface="宋体" panose="02010600030101010101" pitchFamily="2" charset="-122"/>
                </a:endParaRPr>
              </a:p>
            </p:txBody>
          </p:sp>
        </p:grpSp>
        <p:sp>
          <p:nvSpPr>
            <p:cNvPr id="305186" name="Line 35"/>
            <p:cNvSpPr/>
            <p:nvPr/>
          </p:nvSpPr>
          <p:spPr>
            <a:xfrm>
              <a:off x="2948" y="1661"/>
              <a:ext cx="0" cy="250"/>
            </a:xfrm>
            <a:prstGeom prst="line">
              <a:avLst/>
            </a:prstGeom>
            <a:ln w="9525" cap="flat" cmpd="sng">
              <a:solidFill>
                <a:schemeClr val="accent2"/>
              </a:solidFill>
              <a:prstDash val="solid"/>
              <a:round/>
              <a:headEnd type="none" w="med" len="med"/>
              <a:tailEnd type="none" w="med" len="med"/>
            </a:ln>
          </p:spPr>
        </p:sp>
        <p:sp>
          <p:nvSpPr>
            <p:cNvPr id="305187" name="Line 36"/>
            <p:cNvSpPr/>
            <p:nvPr/>
          </p:nvSpPr>
          <p:spPr>
            <a:xfrm>
              <a:off x="3175" y="1661"/>
              <a:ext cx="0" cy="250"/>
            </a:xfrm>
            <a:prstGeom prst="line">
              <a:avLst/>
            </a:prstGeom>
            <a:ln w="9525" cap="flat" cmpd="sng">
              <a:solidFill>
                <a:schemeClr val="accent2"/>
              </a:solidFill>
              <a:prstDash val="solid"/>
              <a:round/>
              <a:headEnd type="none" w="med" len="med"/>
              <a:tailEnd type="none" w="med" len="med"/>
            </a:ln>
          </p:spPr>
        </p:sp>
      </p:grpSp>
      <p:sp>
        <p:nvSpPr>
          <p:cNvPr id="582693" name="Line 37"/>
          <p:cNvSpPr/>
          <p:nvPr/>
        </p:nvSpPr>
        <p:spPr>
          <a:xfrm>
            <a:off x="6276975" y="2997200"/>
            <a:ext cx="0" cy="1042988"/>
          </a:xfrm>
          <a:prstGeom prst="line">
            <a:avLst/>
          </a:prstGeom>
          <a:ln w="9525" cap="flat" cmpd="sng">
            <a:solidFill>
              <a:schemeClr val="tx1"/>
            </a:solidFill>
            <a:prstDash val="lgDashDot"/>
            <a:round/>
            <a:headEnd type="none" w="med" len="med"/>
            <a:tailEnd type="none" w="med" len="med"/>
          </a:ln>
        </p:spPr>
      </p:sp>
      <p:grpSp>
        <p:nvGrpSpPr>
          <p:cNvPr id="582694" name="Group 38"/>
          <p:cNvGrpSpPr/>
          <p:nvPr/>
        </p:nvGrpSpPr>
        <p:grpSpPr>
          <a:xfrm>
            <a:off x="5232400" y="2889250"/>
            <a:ext cx="1511300" cy="971550"/>
            <a:chOff x="1633" y="1865"/>
            <a:chExt cx="793" cy="431"/>
          </a:xfrm>
        </p:grpSpPr>
        <p:sp>
          <p:nvSpPr>
            <p:cNvPr id="305190" name="Line 39"/>
            <p:cNvSpPr/>
            <p:nvPr/>
          </p:nvSpPr>
          <p:spPr>
            <a:xfrm>
              <a:off x="1633" y="1865"/>
              <a:ext cx="793" cy="0"/>
            </a:xfrm>
            <a:prstGeom prst="line">
              <a:avLst/>
            </a:prstGeom>
            <a:ln w="9525" cap="flat" cmpd="sng">
              <a:solidFill>
                <a:srgbClr val="FF3300"/>
              </a:solidFill>
              <a:prstDash val="solid"/>
              <a:round/>
              <a:headEnd type="none" w="med" len="med"/>
              <a:tailEnd type="none" w="med" len="med"/>
            </a:ln>
          </p:spPr>
        </p:sp>
        <p:grpSp>
          <p:nvGrpSpPr>
            <p:cNvPr id="305191" name="Group 40"/>
            <p:cNvGrpSpPr/>
            <p:nvPr/>
          </p:nvGrpSpPr>
          <p:grpSpPr>
            <a:xfrm>
              <a:off x="1633" y="1865"/>
              <a:ext cx="793" cy="431"/>
              <a:chOff x="1701" y="1570"/>
              <a:chExt cx="793" cy="431"/>
            </a:xfrm>
          </p:grpSpPr>
          <p:sp>
            <p:nvSpPr>
              <p:cNvPr id="305192" name="Line 41"/>
              <p:cNvSpPr/>
              <p:nvPr/>
            </p:nvSpPr>
            <p:spPr>
              <a:xfrm>
                <a:off x="1701" y="1752"/>
                <a:ext cx="793" cy="0"/>
              </a:xfrm>
              <a:prstGeom prst="line">
                <a:avLst/>
              </a:prstGeom>
              <a:ln w="9525" cap="flat" cmpd="sng">
                <a:solidFill>
                  <a:srgbClr val="FF3300"/>
                </a:solidFill>
                <a:prstDash val="solid"/>
                <a:round/>
                <a:headEnd type="none" w="med" len="med"/>
                <a:tailEnd type="none" w="med" len="med"/>
              </a:ln>
            </p:spPr>
          </p:sp>
          <p:sp>
            <p:nvSpPr>
              <p:cNvPr id="305193" name="Line 42"/>
              <p:cNvSpPr/>
              <p:nvPr/>
            </p:nvSpPr>
            <p:spPr>
              <a:xfrm>
                <a:off x="1701" y="2001"/>
                <a:ext cx="793" cy="0"/>
              </a:xfrm>
              <a:prstGeom prst="line">
                <a:avLst/>
              </a:prstGeom>
              <a:ln w="9525" cap="flat" cmpd="sng">
                <a:solidFill>
                  <a:srgbClr val="FF3300"/>
                </a:solidFill>
                <a:prstDash val="solid"/>
                <a:round/>
                <a:headEnd type="none" w="med" len="med"/>
                <a:tailEnd type="none" w="med" len="med"/>
              </a:ln>
            </p:spPr>
          </p:sp>
          <p:sp>
            <p:nvSpPr>
              <p:cNvPr id="305194" name="Line 43"/>
              <p:cNvSpPr/>
              <p:nvPr/>
            </p:nvSpPr>
            <p:spPr>
              <a:xfrm>
                <a:off x="1701" y="1570"/>
                <a:ext cx="0" cy="431"/>
              </a:xfrm>
              <a:prstGeom prst="line">
                <a:avLst/>
              </a:prstGeom>
              <a:ln w="9525" cap="flat" cmpd="sng">
                <a:solidFill>
                  <a:srgbClr val="FF3300"/>
                </a:solidFill>
                <a:prstDash val="solid"/>
                <a:round/>
                <a:headEnd type="none" w="med" len="med"/>
                <a:tailEnd type="none" w="med" len="med"/>
              </a:ln>
            </p:spPr>
          </p:sp>
          <p:sp>
            <p:nvSpPr>
              <p:cNvPr id="305195" name="Line 44"/>
              <p:cNvSpPr/>
              <p:nvPr/>
            </p:nvSpPr>
            <p:spPr>
              <a:xfrm>
                <a:off x="2494" y="1570"/>
                <a:ext cx="0" cy="431"/>
              </a:xfrm>
              <a:prstGeom prst="line">
                <a:avLst/>
              </a:prstGeom>
              <a:ln w="9525" cap="flat" cmpd="sng">
                <a:solidFill>
                  <a:srgbClr val="FF3300"/>
                </a:solidFill>
                <a:prstDash val="solid"/>
                <a:round/>
                <a:headEnd type="none" w="med" len="med"/>
                <a:tailEnd type="none" w="med" len="med"/>
              </a:ln>
            </p:spPr>
          </p:sp>
        </p:grpSp>
      </p:grpSp>
      <p:grpSp>
        <p:nvGrpSpPr>
          <p:cNvPr id="582701" name="Group 45"/>
          <p:cNvGrpSpPr/>
          <p:nvPr/>
        </p:nvGrpSpPr>
        <p:grpSpPr>
          <a:xfrm>
            <a:off x="9156700" y="3105150"/>
            <a:ext cx="360363" cy="755650"/>
            <a:chOff x="4422" y="1616"/>
            <a:chExt cx="227" cy="363"/>
          </a:xfrm>
        </p:grpSpPr>
        <p:sp>
          <p:nvSpPr>
            <p:cNvPr id="305197" name="Line 46"/>
            <p:cNvSpPr/>
            <p:nvPr/>
          </p:nvSpPr>
          <p:spPr>
            <a:xfrm>
              <a:off x="4558" y="1979"/>
              <a:ext cx="78" cy="0"/>
            </a:xfrm>
            <a:prstGeom prst="line">
              <a:avLst/>
            </a:prstGeom>
            <a:ln w="9525" cap="flat" cmpd="sng">
              <a:solidFill>
                <a:schemeClr val="accent2"/>
              </a:solidFill>
              <a:prstDash val="solid"/>
              <a:round/>
              <a:headEnd type="none" w="med" len="med"/>
              <a:tailEnd type="none" w="med" len="med"/>
            </a:ln>
          </p:spPr>
        </p:sp>
        <p:sp>
          <p:nvSpPr>
            <p:cNvPr id="305198" name="Line 47"/>
            <p:cNvSpPr/>
            <p:nvPr/>
          </p:nvSpPr>
          <p:spPr>
            <a:xfrm>
              <a:off x="4649" y="1616"/>
              <a:ext cx="0" cy="363"/>
            </a:xfrm>
            <a:prstGeom prst="line">
              <a:avLst/>
            </a:prstGeom>
            <a:ln w="9525" cap="flat" cmpd="sng">
              <a:solidFill>
                <a:schemeClr val="accent2"/>
              </a:solidFill>
              <a:prstDash val="solid"/>
              <a:round/>
              <a:headEnd type="none" w="med" len="med"/>
              <a:tailEnd type="none" w="med" len="med"/>
            </a:ln>
          </p:spPr>
        </p:sp>
        <p:sp>
          <p:nvSpPr>
            <p:cNvPr id="305199" name="Line 48"/>
            <p:cNvSpPr/>
            <p:nvPr/>
          </p:nvSpPr>
          <p:spPr>
            <a:xfrm flipH="1">
              <a:off x="4422" y="1616"/>
              <a:ext cx="227" cy="0"/>
            </a:xfrm>
            <a:prstGeom prst="line">
              <a:avLst/>
            </a:prstGeom>
            <a:ln w="9525" cap="flat" cmpd="sng">
              <a:solidFill>
                <a:schemeClr val="accent2"/>
              </a:solidFill>
              <a:prstDash val="solid"/>
              <a:round/>
              <a:headEnd type="none" w="med" len="med"/>
              <a:tailEnd type="none" w="med" len="med"/>
            </a:ln>
          </p:spPr>
        </p:sp>
      </p:grpSp>
      <p:grpSp>
        <p:nvGrpSpPr>
          <p:cNvPr id="582705" name="Group 49"/>
          <p:cNvGrpSpPr/>
          <p:nvPr/>
        </p:nvGrpSpPr>
        <p:grpSpPr>
          <a:xfrm>
            <a:off x="6096000" y="5122863"/>
            <a:ext cx="431800" cy="719137"/>
            <a:chOff x="2880" y="3227"/>
            <a:chExt cx="272" cy="453"/>
          </a:xfrm>
        </p:grpSpPr>
        <p:grpSp>
          <p:nvGrpSpPr>
            <p:cNvPr id="305201" name="Group 50"/>
            <p:cNvGrpSpPr/>
            <p:nvPr/>
          </p:nvGrpSpPr>
          <p:grpSpPr>
            <a:xfrm>
              <a:off x="2880" y="3227"/>
              <a:ext cx="272" cy="453"/>
              <a:chOff x="2880" y="2614"/>
              <a:chExt cx="272" cy="453"/>
            </a:xfrm>
          </p:grpSpPr>
          <p:sp>
            <p:nvSpPr>
              <p:cNvPr id="305202" name="Line 51"/>
              <p:cNvSpPr/>
              <p:nvPr/>
            </p:nvSpPr>
            <p:spPr>
              <a:xfrm flipV="1">
                <a:off x="3016" y="2614"/>
                <a:ext cx="0" cy="453"/>
              </a:xfrm>
              <a:prstGeom prst="line">
                <a:avLst/>
              </a:prstGeom>
              <a:ln w="9525" cap="flat" cmpd="sng">
                <a:solidFill>
                  <a:schemeClr val="tx1"/>
                </a:solidFill>
                <a:prstDash val="lgDashDot"/>
                <a:round/>
                <a:headEnd type="none" w="med" len="med"/>
                <a:tailEnd type="none" w="med" len="med"/>
              </a:ln>
            </p:spPr>
          </p:sp>
          <p:grpSp>
            <p:nvGrpSpPr>
              <p:cNvPr id="305203" name="Group 52"/>
              <p:cNvGrpSpPr/>
              <p:nvPr/>
            </p:nvGrpSpPr>
            <p:grpSpPr>
              <a:xfrm>
                <a:off x="2880" y="2659"/>
                <a:ext cx="272" cy="340"/>
                <a:chOff x="2948" y="2591"/>
                <a:chExt cx="227" cy="227"/>
              </a:xfrm>
            </p:grpSpPr>
            <p:sp>
              <p:nvSpPr>
                <p:cNvPr id="305204" name="Line 53"/>
                <p:cNvSpPr/>
                <p:nvPr/>
              </p:nvSpPr>
              <p:spPr>
                <a:xfrm>
                  <a:off x="2948" y="2682"/>
                  <a:ext cx="0" cy="136"/>
                </a:xfrm>
                <a:prstGeom prst="line">
                  <a:avLst/>
                </a:prstGeom>
                <a:ln w="9525" cap="flat" cmpd="sng">
                  <a:solidFill>
                    <a:schemeClr val="accent2"/>
                  </a:solidFill>
                  <a:prstDash val="solid"/>
                  <a:round/>
                  <a:headEnd type="none" w="med" len="med"/>
                  <a:tailEnd type="none" w="med" len="med"/>
                </a:ln>
              </p:spPr>
            </p:sp>
            <p:sp>
              <p:nvSpPr>
                <p:cNvPr id="305205" name="Line 54"/>
                <p:cNvSpPr/>
                <p:nvPr/>
              </p:nvSpPr>
              <p:spPr>
                <a:xfrm>
                  <a:off x="3175" y="2682"/>
                  <a:ext cx="0" cy="136"/>
                </a:xfrm>
                <a:prstGeom prst="line">
                  <a:avLst/>
                </a:prstGeom>
                <a:ln w="9525" cap="flat" cmpd="sng">
                  <a:solidFill>
                    <a:schemeClr val="accent2"/>
                  </a:solidFill>
                  <a:prstDash val="solid"/>
                  <a:round/>
                  <a:headEnd type="none" w="med" len="med"/>
                  <a:tailEnd type="none" w="med" len="med"/>
                </a:ln>
              </p:spPr>
            </p:sp>
            <p:sp>
              <p:nvSpPr>
                <p:cNvPr id="305206" name="Arc 55"/>
                <p:cNvSpPr/>
                <p:nvPr/>
              </p:nvSpPr>
              <p:spPr>
                <a:xfrm flipH="1">
                  <a:off x="2948" y="2592"/>
                  <a:ext cx="113" cy="90"/>
                </a:xfrm>
                <a:custGeom>
                  <a:avLst/>
                  <a:gdLst/>
                  <a:ahLst/>
                  <a:cxnLst>
                    <a:cxn ang="0">
                      <a:pos x="0" y="0"/>
                    </a:cxn>
                    <a:cxn ang="0">
                      <a:pos x="0" y="0"/>
                    </a:cxn>
                    <a:cxn ang="0">
                      <a:pos x="0" y="0"/>
                    </a:cxn>
                  </a:cxnLst>
                  <a:pathLst>
                    <a:path w="21600" h="21600" fill="none">
                      <a:moveTo>
                        <a:pt x="-1" y="0"/>
                      </a:moveTo>
                      <a:cubicBezTo>
                        <a:pt x="11928" y="0"/>
                        <a:pt x="21599" y="9670"/>
                        <a:pt x="21599" y="21599"/>
                      </a:cubicBezTo>
                    </a:path>
                    <a:path w="21600" h="21600" stroke="0">
                      <a:moveTo>
                        <a:pt x="-1" y="0"/>
                      </a:moveTo>
                      <a:cubicBezTo>
                        <a:pt x="11928" y="0"/>
                        <a:pt x="21599" y="9670"/>
                        <a:pt x="21599" y="21599"/>
                      </a:cubicBezTo>
                      <a:lnTo>
                        <a:pt x="0" y="21600"/>
                      </a:lnTo>
                      <a:lnTo>
                        <a:pt x="-1" y="0"/>
                      </a:lnTo>
                      <a:close/>
                    </a:path>
                  </a:pathLst>
                </a:custGeom>
                <a:noFill/>
                <a:ln w="9525" cap="flat" cmpd="sng">
                  <a:solidFill>
                    <a:schemeClr val="accent2"/>
                  </a:solidFill>
                  <a:prstDash val="solid"/>
                  <a:round/>
                  <a:headEnd type="none" w="med" len="med"/>
                  <a:tailEnd type="none" w="med" len="med"/>
                </a:ln>
              </p:spPr>
              <p:txBody>
                <a:bodyPr/>
                <a:p>
                  <a:endParaRPr lang="zh-CN" altLang="en-US"/>
                </a:p>
              </p:txBody>
            </p:sp>
            <p:sp>
              <p:nvSpPr>
                <p:cNvPr id="305207" name="Arc 56"/>
                <p:cNvSpPr/>
                <p:nvPr/>
              </p:nvSpPr>
              <p:spPr>
                <a:xfrm>
                  <a:off x="3061" y="2591"/>
                  <a:ext cx="114" cy="91"/>
                </a:xfrm>
                <a:custGeom>
                  <a:avLst/>
                  <a:gdLst/>
                  <a:ahLst/>
                  <a:cxnLst>
                    <a:cxn ang="0">
                      <a:pos x="0" y="0"/>
                    </a:cxn>
                    <a:cxn ang="0">
                      <a:pos x="0" y="0"/>
                    </a:cxn>
                    <a:cxn ang="0">
                      <a:pos x="0" y="0"/>
                    </a:cxn>
                  </a:cxnLst>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9525" cap="flat" cmpd="sng">
                  <a:solidFill>
                    <a:schemeClr val="accent2"/>
                  </a:solidFill>
                  <a:prstDash val="solid"/>
                  <a:round/>
                  <a:headEnd type="none" w="med" len="med"/>
                  <a:tailEnd type="none" w="med" len="med"/>
                </a:ln>
              </p:spPr>
              <p:txBody>
                <a:bodyPr/>
                <a:p>
                  <a:endParaRPr lang="zh-CN" altLang="en-US"/>
                </a:p>
              </p:txBody>
            </p:sp>
          </p:grpSp>
        </p:grpSp>
        <p:sp>
          <p:nvSpPr>
            <p:cNvPr id="305208" name="Line 57"/>
            <p:cNvSpPr/>
            <p:nvPr/>
          </p:nvSpPr>
          <p:spPr>
            <a:xfrm rot="5400000" flipV="1">
              <a:off x="3016" y="3476"/>
              <a:ext cx="0" cy="272"/>
            </a:xfrm>
            <a:prstGeom prst="line">
              <a:avLst/>
            </a:prstGeom>
            <a:ln w="9525" cap="flat" cmpd="sng">
              <a:solidFill>
                <a:schemeClr val="accent2"/>
              </a:solidFill>
              <a:prstDash val="solid"/>
              <a:round/>
              <a:headEnd type="none" w="med" len="med"/>
              <a:tailEnd type="none" w="med" len="med"/>
            </a:ln>
          </p:spPr>
        </p:sp>
      </p:grpSp>
      <p:sp>
        <p:nvSpPr>
          <p:cNvPr id="582714" name="Text Box 58"/>
          <p:cNvSpPr txBox="1"/>
          <p:nvPr/>
        </p:nvSpPr>
        <p:spPr>
          <a:xfrm>
            <a:off x="1703388" y="4724400"/>
            <a:ext cx="2339975" cy="762000"/>
          </a:xfrm>
          <a:prstGeom prst="rect">
            <a:avLst/>
          </a:prstGeom>
          <a:noFill/>
          <a:ln w="9525">
            <a:noFill/>
          </a:ln>
        </p:spPr>
        <p:txBody>
          <a:bodyPr anchor="t">
            <a:spAutoFit/>
          </a:bodyPr>
          <a:p>
            <a:pPr>
              <a:spcBef>
                <a:spcPct val="50000"/>
              </a:spcBef>
              <a:buFont typeface="Arial" panose="020B0604020202020204" pitchFamily="34" charset="0"/>
              <a:buNone/>
            </a:pPr>
            <a:r>
              <a:rPr lang="en-US" altLang="zh-CN" sz="2400" b="1"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4</a:t>
            </a:r>
            <a:r>
              <a:rPr lang="zh-CN" altLang="en-US" sz="2400" dirty="0">
                <a:latin typeface="Arial" panose="020B0604020202020204" pitchFamily="34" charset="0"/>
                <a:ea typeface="宋体" panose="02010600030101010101" pitchFamily="2" charset="-122"/>
              </a:rPr>
              <a:t>：</a:t>
            </a:r>
            <a:r>
              <a:rPr lang="zh-CN" altLang="en-US" sz="2000" b="1" dirty="0">
                <a:latin typeface="Arial" panose="020B0604020202020204" pitchFamily="34" charset="0"/>
                <a:ea typeface="楷体_GB2312" pitchFamily="49" charset="-122"/>
              </a:rPr>
              <a:t>画出交线或相贯线</a:t>
            </a:r>
            <a:endParaRPr lang="zh-CN" altLang="en-US" sz="2000" b="1" dirty="0">
              <a:latin typeface="Arial" panose="020B0604020202020204" pitchFamily="34" charset="0"/>
              <a:ea typeface="楷体_GB2312" pitchFamily="49" charset="-122"/>
              <a:sym typeface="Marlett" pitchFamily="2" charset="2"/>
            </a:endParaRPr>
          </a:p>
        </p:txBody>
      </p:sp>
      <p:sp>
        <p:nvSpPr>
          <p:cNvPr id="582715" name="Line 59"/>
          <p:cNvSpPr/>
          <p:nvPr/>
        </p:nvSpPr>
        <p:spPr>
          <a:xfrm flipH="1">
            <a:off x="5556250" y="2997200"/>
            <a:ext cx="3492500" cy="0"/>
          </a:xfrm>
          <a:prstGeom prst="line">
            <a:avLst/>
          </a:prstGeom>
          <a:ln w="9525" cap="flat" cmpd="sng">
            <a:solidFill>
              <a:schemeClr val="tx1"/>
            </a:solidFill>
            <a:prstDash val="solid"/>
            <a:round/>
            <a:headEnd type="none" w="med" len="med"/>
            <a:tailEnd type="none" w="med" len="med"/>
          </a:ln>
        </p:spPr>
      </p:sp>
      <p:sp>
        <p:nvSpPr>
          <p:cNvPr id="582716" name="Line 60"/>
          <p:cNvSpPr/>
          <p:nvPr/>
        </p:nvSpPr>
        <p:spPr>
          <a:xfrm>
            <a:off x="5556250" y="2997200"/>
            <a:ext cx="252413" cy="0"/>
          </a:xfrm>
          <a:prstGeom prst="line">
            <a:avLst/>
          </a:prstGeom>
          <a:ln w="9525" cap="flat" cmpd="sng">
            <a:solidFill>
              <a:srgbClr val="FF3300"/>
            </a:solidFill>
            <a:prstDash val="solid"/>
            <a:round/>
            <a:headEnd type="none" w="med" len="med"/>
            <a:tailEnd type="none" w="med" len="med"/>
          </a:ln>
        </p:spPr>
      </p:sp>
      <p:pic>
        <p:nvPicPr>
          <p:cNvPr id="305212" name="Picture 61"/>
          <p:cNvPicPr>
            <a:picLocks noChangeAspect="1"/>
          </p:cNvPicPr>
          <p:nvPr/>
        </p:nvPicPr>
        <p:blipFill>
          <a:blip r:embed="rId1">
            <a:lum bright="35999" contrast="17998"/>
          </a:blip>
          <a:stretch>
            <a:fillRect/>
          </a:stretch>
        </p:blipFill>
        <p:spPr>
          <a:xfrm>
            <a:off x="1524000" y="4273550"/>
            <a:ext cx="2808288" cy="2584450"/>
          </a:xfrm>
          <a:prstGeom prst="rect">
            <a:avLst/>
          </a:prstGeom>
          <a:noFill/>
          <a:ln w="9525">
            <a:noFill/>
          </a:ln>
        </p:spPr>
      </p:pic>
      <p:sp>
        <p:nvSpPr>
          <p:cNvPr id="305213" name="Text Box 62"/>
          <p:cNvSpPr txBox="1"/>
          <p:nvPr/>
        </p:nvSpPr>
        <p:spPr>
          <a:xfrm>
            <a:off x="8075613" y="2097088"/>
            <a:ext cx="1223962" cy="457200"/>
          </a:xfrm>
          <a:prstGeom prst="rect">
            <a:avLst/>
          </a:prstGeom>
          <a:solidFill>
            <a:schemeClr val="bg1"/>
          </a:solidFill>
          <a:ln w="9525">
            <a:noFill/>
          </a:ln>
        </p:spPr>
        <p:txBody>
          <a:bodyPr anchor="t">
            <a:spAutoFit/>
          </a:bodyPr>
          <a:p>
            <a:pPr>
              <a:spcBef>
                <a:spcPct val="50000"/>
              </a:spcBef>
              <a:buFont typeface="Arial" panose="020B0604020202020204" pitchFamily="34" charset="0"/>
              <a:buNone/>
            </a:pPr>
            <a:endParaRPr lang="zh-CN" altLang="zh-CN" sz="2400" dirty="0">
              <a:latin typeface="Arial" panose="020B0604020202020204" pitchFamily="34" charset="0"/>
              <a:ea typeface="宋体" panose="02010600030101010101" pitchFamily="2" charset="-122"/>
            </a:endParaRPr>
          </a:p>
        </p:txBody>
      </p:sp>
      <p:grpSp>
        <p:nvGrpSpPr>
          <p:cNvPr id="305214" name="Group 63"/>
          <p:cNvGrpSpPr/>
          <p:nvPr/>
        </p:nvGrpSpPr>
        <p:grpSpPr>
          <a:xfrm>
            <a:off x="4440238" y="2241550"/>
            <a:ext cx="5976937" cy="4068763"/>
            <a:chOff x="839" y="1117"/>
            <a:chExt cx="3175" cy="2245"/>
          </a:xfrm>
        </p:grpSpPr>
        <p:sp>
          <p:nvSpPr>
            <p:cNvPr id="305215" name="Rectangle 64"/>
            <p:cNvSpPr/>
            <p:nvPr/>
          </p:nvSpPr>
          <p:spPr>
            <a:xfrm>
              <a:off x="839" y="1117"/>
              <a:ext cx="3174" cy="2244"/>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5216" name="Rectangle 65"/>
            <p:cNvSpPr/>
            <p:nvPr/>
          </p:nvSpPr>
          <p:spPr>
            <a:xfrm>
              <a:off x="3198" y="3135"/>
              <a:ext cx="816" cy="227"/>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82671"/>
                                        </p:tgtEl>
                                        <p:attrNameLst>
                                          <p:attrName>style.visibility</p:attrName>
                                        </p:attrNameLst>
                                      </p:cBhvr>
                                      <p:to>
                                        <p:strVal val="visible"/>
                                      </p:to>
                                    </p:set>
                                    <p:anim calcmode="discrete" valueType="clr">
                                      <p:cBhvr override="childStyle">
                                        <p:cTn id="7" dur="80"/>
                                        <p:tgtEl>
                                          <p:spTgt spid="5826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82671"/>
                                        </p:tgtEl>
                                        <p:attrNameLst>
                                          <p:attrName>fillcolor</p:attrName>
                                        </p:attrNameLst>
                                      </p:cBhvr>
                                      <p:tavLst>
                                        <p:tav tm="0">
                                          <p:val>
                                            <p:clrVal>
                                              <a:schemeClr val="accent2"/>
                                            </p:clrVal>
                                          </p:val>
                                        </p:tav>
                                        <p:tav tm="50000">
                                          <p:val>
                                            <p:clrVal>
                                              <a:schemeClr val="hlink"/>
                                            </p:clrVal>
                                          </p:val>
                                        </p:tav>
                                      </p:tavLst>
                                    </p:anim>
                                    <p:set>
                                      <p:cBhvr>
                                        <p:cTn id="9" dur="80"/>
                                        <p:tgtEl>
                                          <p:spTgt spid="58267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32" fill="hold" nodeType="clickEffect">
                                  <p:stCondLst>
                                    <p:cond delay="0"/>
                                  </p:stCondLst>
                                  <p:childTnLst>
                                    <p:set>
                                      <p:cBhvr>
                                        <p:cTn id="13" dur="1" fill="hold">
                                          <p:stCondLst>
                                            <p:cond delay="0"/>
                                          </p:stCondLst>
                                        </p:cTn>
                                        <p:tgtEl>
                                          <p:spTgt spid="582694"/>
                                        </p:tgtEl>
                                        <p:attrNameLst>
                                          <p:attrName>style.visibility</p:attrName>
                                        </p:attrNameLst>
                                      </p:cBhvr>
                                      <p:to>
                                        <p:strVal val="visible"/>
                                      </p:to>
                                    </p:set>
                                    <p:animEffect transition="in" filter="box(out)">
                                      <p:cBhvr>
                                        <p:cTn id="14" dur="500"/>
                                        <p:tgtEl>
                                          <p:spTgt spid="582694"/>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nodeType="clickEffect">
                                  <p:stCondLst>
                                    <p:cond delay="0"/>
                                  </p:stCondLst>
                                  <p:childTnLst>
                                    <p:set>
                                      <p:cBhvr>
                                        <p:cTn id="18" dur="1" fill="hold">
                                          <p:stCondLst>
                                            <p:cond delay="0"/>
                                          </p:stCondLst>
                                        </p:cTn>
                                        <p:tgtEl>
                                          <p:spTgt spid="582659"/>
                                        </p:tgtEl>
                                        <p:attrNameLst>
                                          <p:attrName>style.visibility</p:attrName>
                                        </p:attrNameLst>
                                      </p:cBhvr>
                                      <p:to>
                                        <p:strVal val="visible"/>
                                      </p:to>
                                    </p:set>
                                    <p:animEffect transition="in" filter="box(out)">
                                      <p:cBhvr>
                                        <p:cTn id="19" dur="500"/>
                                        <p:tgtEl>
                                          <p:spTgt spid="58265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582665"/>
                                        </p:tgtEl>
                                        <p:attrNameLst>
                                          <p:attrName>style.visibility</p:attrName>
                                        </p:attrNameLst>
                                      </p:cBhvr>
                                      <p:to>
                                        <p:strVal val="visible"/>
                                      </p:to>
                                    </p:set>
                                    <p:animEffect transition="in" filter="box(out)">
                                      <p:cBhvr>
                                        <p:cTn id="24" dur="500"/>
                                        <p:tgtEl>
                                          <p:spTgt spid="582665"/>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582672"/>
                                        </p:tgtEl>
                                        <p:attrNameLst>
                                          <p:attrName>style.visibility</p:attrName>
                                        </p:attrNameLst>
                                      </p:cBhvr>
                                      <p:to>
                                        <p:strVal val="visible"/>
                                      </p:to>
                                    </p:set>
                                    <p:anim calcmode="discrete" valueType="clr">
                                      <p:cBhvr override="childStyle">
                                        <p:cTn id="29" dur="80"/>
                                        <p:tgtEl>
                                          <p:spTgt spid="582672"/>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582672"/>
                                        </p:tgtEl>
                                        <p:attrNameLst>
                                          <p:attrName>fillcolor</p:attrName>
                                        </p:attrNameLst>
                                      </p:cBhvr>
                                      <p:tavLst>
                                        <p:tav tm="0">
                                          <p:val>
                                            <p:clrVal>
                                              <a:schemeClr val="accent2"/>
                                            </p:clrVal>
                                          </p:val>
                                        </p:tav>
                                        <p:tav tm="50000">
                                          <p:val>
                                            <p:clrVal>
                                              <a:schemeClr val="hlink"/>
                                            </p:clrVal>
                                          </p:val>
                                        </p:tav>
                                      </p:tavLst>
                                    </p:anim>
                                    <p:set>
                                      <p:cBhvr>
                                        <p:cTn id="31" dur="80"/>
                                        <p:tgtEl>
                                          <p:spTgt spid="582672"/>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82674"/>
                                        </p:tgtEl>
                                        <p:attrNameLst>
                                          <p:attrName>style.visibility</p:attrName>
                                        </p:attrNameLst>
                                      </p:cBhvr>
                                      <p:to>
                                        <p:strVal val="visible"/>
                                      </p:to>
                                    </p:set>
                                    <p:animEffect transition="in" filter="wipe(left)">
                                      <p:cBhvr>
                                        <p:cTn id="36" dur="500"/>
                                        <p:tgtEl>
                                          <p:spTgt spid="58267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82673"/>
                                        </p:tgtEl>
                                        <p:attrNameLst>
                                          <p:attrName>style.visibility</p:attrName>
                                        </p:attrNameLst>
                                      </p:cBhvr>
                                      <p:to>
                                        <p:strVal val="visible"/>
                                      </p:to>
                                    </p:set>
                                    <p:animEffect transition="in" filter="wipe(down)">
                                      <p:cBhvr>
                                        <p:cTn id="41" dur="500"/>
                                        <p:tgtEl>
                                          <p:spTgt spid="58267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82677"/>
                                        </p:tgtEl>
                                        <p:attrNameLst>
                                          <p:attrName>style.visibility</p:attrName>
                                        </p:attrNameLst>
                                      </p:cBhvr>
                                      <p:to>
                                        <p:strVal val="visible"/>
                                      </p:to>
                                    </p:set>
                                    <p:animEffect transition="in" filter="wipe(down)">
                                      <p:cBhvr>
                                        <p:cTn id="46" dur="500"/>
                                        <p:tgtEl>
                                          <p:spTgt spid="58267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82681"/>
                                        </p:tgtEl>
                                        <p:attrNameLst>
                                          <p:attrName>style.visibility</p:attrName>
                                        </p:attrNameLst>
                                      </p:cBhvr>
                                      <p:to>
                                        <p:strVal val="visible"/>
                                      </p:to>
                                    </p:set>
                                    <p:animEffect transition="in" filter="wipe(down)">
                                      <p:cBhvr>
                                        <p:cTn id="51" dur="500"/>
                                        <p:tgtEl>
                                          <p:spTgt spid="58268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82682"/>
                                        </p:tgtEl>
                                        <p:attrNameLst>
                                          <p:attrName>style.visibility</p:attrName>
                                        </p:attrNameLst>
                                      </p:cBhvr>
                                      <p:to>
                                        <p:strVal val="visible"/>
                                      </p:to>
                                    </p:set>
                                    <p:animEffect transition="in" filter="wipe(down)">
                                      <p:cBhvr>
                                        <p:cTn id="56" dur="500"/>
                                        <p:tgtEl>
                                          <p:spTgt spid="582682"/>
                                        </p:tgtEl>
                                      </p:cBhvr>
                                    </p:animEffec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582686"/>
                                        </p:tgtEl>
                                        <p:attrNameLst>
                                          <p:attrName>style.visibility</p:attrName>
                                        </p:attrNameLst>
                                      </p:cBhvr>
                                      <p:to>
                                        <p:strVal val="visible"/>
                                      </p:to>
                                    </p:set>
                                    <p:anim calcmode="discrete" valueType="clr">
                                      <p:cBhvr override="childStyle">
                                        <p:cTn id="61" dur="80"/>
                                        <p:tgtEl>
                                          <p:spTgt spid="582686"/>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582686"/>
                                        </p:tgtEl>
                                        <p:attrNameLst>
                                          <p:attrName>fillcolor</p:attrName>
                                        </p:attrNameLst>
                                      </p:cBhvr>
                                      <p:tavLst>
                                        <p:tav tm="0">
                                          <p:val>
                                            <p:clrVal>
                                              <a:schemeClr val="accent2"/>
                                            </p:clrVal>
                                          </p:val>
                                        </p:tav>
                                        <p:tav tm="50000">
                                          <p:val>
                                            <p:clrVal>
                                              <a:schemeClr val="hlink"/>
                                            </p:clrVal>
                                          </p:val>
                                        </p:tav>
                                      </p:tavLst>
                                    </p:anim>
                                    <p:set>
                                      <p:cBhvr>
                                        <p:cTn id="63" dur="80"/>
                                        <p:tgtEl>
                                          <p:spTgt spid="582686"/>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582693"/>
                                        </p:tgtEl>
                                        <p:attrNameLst>
                                          <p:attrName>style.visibility</p:attrName>
                                        </p:attrNameLst>
                                      </p:cBhvr>
                                      <p:to>
                                        <p:strVal val="visible"/>
                                      </p:to>
                                    </p:set>
                                    <p:animEffect transition="in" filter="wipe(down)">
                                      <p:cBhvr>
                                        <p:cTn id="68" dur="500"/>
                                        <p:tgtEl>
                                          <p:spTgt spid="58269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582687"/>
                                        </p:tgtEl>
                                        <p:attrNameLst>
                                          <p:attrName>style.visibility</p:attrName>
                                        </p:attrNameLst>
                                      </p:cBhvr>
                                      <p:to>
                                        <p:strVal val="visible"/>
                                      </p:to>
                                    </p:set>
                                    <p:animEffect transition="in" filter="wipe(down)">
                                      <p:cBhvr>
                                        <p:cTn id="73" dur="500"/>
                                        <p:tgtEl>
                                          <p:spTgt spid="58268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582705"/>
                                        </p:tgtEl>
                                        <p:attrNameLst>
                                          <p:attrName>style.visibility</p:attrName>
                                        </p:attrNameLst>
                                      </p:cBhvr>
                                      <p:to>
                                        <p:strVal val="visible"/>
                                      </p:to>
                                    </p:set>
                                    <p:animEffect transition="in" filter="wipe(down)">
                                      <p:cBhvr>
                                        <p:cTn id="78" dur="500"/>
                                        <p:tgtEl>
                                          <p:spTgt spid="58270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582701"/>
                                        </p:tgtEl>
                                        <p:attrNameLst>
                                          <p:attrName>style.visibility</p:attrName>
                                        </p:attrNameLst>
                                      </p:cBhvr>
                                      <p:to>
                                        <p:strVal val="visible"/>
                                      </p:to>
                                    </p:set>
                                    <p:animEffect transition="in" filter="wipe(down)">
                                      <p:cBhvr>
                                        <p:cTn id="83" dur="500"/>
                                        <p:tgtEl>
                                          <p:spTgt spid="582701"/>
                                        </p:tgtEl>
                                      </p:cBhvr>
                                    </p:animEffect>
                                  </p:childTnLst>
                                </p:cTn>
                              </p:par>
                            </p:childTnLst>
                          </p:cTn>
                        </p:par>
                      </p:childTnLst>
                    </p:cTn>
                  </p:par>
                  <p:par>
                    <p:cTn id="84" fill="hold">
                      <p:stCondLst>
                        <p:cond delay="indefinite"/>
                      </p:stCondLst>
                      <p:childTnLst>
                        <p:par>
                          <p:cTn id="85" fill="hold">
                            <p:stCondLst>
                              <p:cond delay="0"/>
                            </p:stCondLst>
                            <p:childTnLst>
                              <p:par>
                                <p:cTn id="86" presetID="27" presetClass="entr" presetSubtype="0" fill="hold" grpId="0" nodeType="clickEffect">
                                  <p:stCondLst>
                                    <p:cond delay="0"/>
                                  </p:stCondLst>
                                  <p:iterate type="lt">
                                    <p:tmPct val="50000"/>
                                  </p:iterate>
                                  <p:childTnLst>
                                    <p:set>
                                      <p:cBhvr>
                                        <p:cTn id="87" dur="1" fill="hold">
                                          <p:stCondLst>
                                            <p:cond delay="0"/>
                                          </p:stCondLst>
                                        </p:cTn>
                                        <p:tgtEl>
                                          <p:spTgt spid="582714"/>
                                        </p:tgtEl>
                                        <p:attrNameLst>
                                          <p:attrName>style.visibility</p:attrName>
                                        </p:attrNameLst>
                                      </p:cBhvr>
                                      <p:to>
                                        <p:strVal val="visible"/>
                                      </p:to>
                                    </p:set>
                                    <p:anim calcmode="discrete" valueType="clr">
                                      <p:cBhvr override="childStyle">
                                        <p:cTn id="88" dur="80"/>
                                        <p:tgtEl>
                                          <p:spTgt spid="582714"/>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582714"/>
                                        </p:tgtEl>
                                        <p:attrNameLst>
                                          <p:attrName>fillcolor</p:attrName>
                                        </p:attrNameLst>
                                      </p:cBhvr>
                                      <p:tavLst>
                                        <p:tav tm="0">
                                          <p:val>
                                            <p:clrVal>
                                              <a:schemeClr val="accent2"/>
                                            </p:clrVal>
                                          </p:val>
                                        </p:tav>
                                        <p:tav tm="50000">
                                          <p:val>
                                            <p:clrVal>
                                              <a:schemeClr val="hlink"/>
                                            </p:clrVal>
                                          </p:val>
                                        </p:tav>
                                      </p:tavLst>
                                    </p:anim>
                                    <p:set>
                                      <p:cBhvr>
                                        <p:cTn id="90" dur="80"/>
                                        <p:tgtEl>
                                          <p:spTgt spid="582714"/>
                                        </p:tgtEl>
                                        <p:attrNameLst>
                                          <p:attrName>fill.type</p:attrName>
                                        </p:attrNameLst>
                                      </p:cBhvr>
                                      <p:to>
                                        <p:strVal val="solid"/>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582715"/>
                                        </p:tgtEl>
                                        <p:attrNameLst>
                                          <p:attrName>style.visibility</p:attrName>
                                        </p:attrNameLst>
                                      </p:cBhvr>
                                      <p:to>
                                        <p:strVal val="visible"/>
                                      </p:to>
                                    </p:set>
                                    <p:animEffect transition="in" filter="wipe(right)">
                                      <p:cBhvr>
                                        <p:cTn id="95" dur="500"/>
                                        <p:tgtEl>
                                          <p:spTgt spid="582715"/>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nodeType="clickEffect">
                                  <p:stCondLst>
                                    <p:cond delay="0"/>
                                  </p:stCondLst>
                                  <p:childTnLst>
                                    <p:set>
                                      <p:cBhvr>
                                        <p:cTn id="99" dur="1" fill="hold">
                                          <p:stCondLst>
                                            <p:cond delay="0"/>
                                          </p:stCondLst>
                                        </p:cTn>
                                        <p:tgtEl>
                                          <p:spTgt spid="582716"/>
                                        </p:tgtEl>
                                        <p:attrNameLst>
                                          <p:attrName>style.visibility</p:attrName>
                                        </p:attrNameLst>
                                      </p:cBhvr>
                                      <p:to>
                                        <p:strVal val="visible"/>
                                      </p:to>
                                    </p:set>
                                    <p:animEffect transition="in" filter="wipe(right)">
                                      <p:cBhvr>
                                        <p:cTn id="100" dur="500"/>
                                        <p:tgtEl>
                                          <p:spTgt spid="582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71" grpId="0"/>
      <p:bldP spid="582672" grpId="0"/>
      <p:bldP spid="582681" grpId="0" bldLvl="0" animBg="1"/>
      <p:bldP spid="582686" grpId="0"/>
      <p:bldP spid="5827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82" name="Text Box 2"/>
          <p:cNvSpPr txBox="1"/>
          <p:nvPr/>
        </p:nvSpPr>
        <p:spPr>
          <a:xfrm>
            <a:off x="2747963" y="188913"/>
            <a:ext cx="2195512" cy="457200"/>
          </a:xfrm>
          <a:prstGeom prst="rect">
            <a:avLst/>
          </a:prstGeom>
          <a:noFill/>
          <a:ln w="9525">
            <a:noFill/>
          </a:ln>
        </p:spPr>
        <p:txBody>
          <a:bodyPr anchor="t">
            <a:spAutoFit/>
          </a:bodyPr>
          <a:p>
            <a:pPr>
              <a:spcBef>
                <a:spcPct val="50000"/>
              </a:spcBef>
              <a:buFont typeface="Arial" panose="020B0604020202020204" pitchFamily="34" charset="0"/>
              <a:buNone/>
            </a:pPr>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楷体_GB2312" pitchFamily="49" charset="-122"/>
              </a:rPr>
              <a:t>检查整理</a:t>
            </a:r>
            <a:endParaRPr lang="zh-CN" altLang="en-US" sz="2000" b="1" dirty="0">
              <a:latin typeface="Arial" panose="020B0604020202020204" pitchFamily="34" charset="0"/>
              <a:ea typeface="楷体_GB2312" pitchFamily="49" charset="-122"/>
              <a:sym typeface="Marlett" pitchFamily="2" charset="2"/>
            </a:endParaRPr>
          </a:p>
        </p:txBody>
      </p:sp>
      <p:grpSp>
        <p:nvGrpSpPr>
          <p:cNvPr id="306178" name="Group 3"/>
          <p:cNvGrpSpPr/>
          <p:nvPr/>
        </p:nvGrpSpPr>
        <p:grpSpPr>
          <a:xfrm>
            <a:off x="2918460" y="1419225"/>
            <a:ext cx="6870065" cy="4207510"/>
            <a:chOff x="839" y="1117"/>
            <a:chExt cx="3175" cy="2245"/>
          </a:xfrm>
        </p:grpSpPr>
        <p:sp>
          <p:nvSpPr>
            <p:cNvPr id="306179" name="Rectangle 4"/>
            <p:cNvSpPr/>
            <p:nvPr/>
          </p:nvSpPr>
          <p:spPr>
            <a:xfrm>
              <a:off x="839" y="1117"/>
              <a:ext cx="3174" cy="2244"/>
            </a:xfrm>
            <a:prstGeom prst="rect">
              <a:avLst/>
            </a:prstGeom>
            <a:noFill/>
            <a:ln w="952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6180" name="Rectangle 5"/>
            <p:cNvSpPr/>
            <p:nvPr/>
          </p:nvSpPr>
          <p:spPr>
            <a:xfrm>
              <a:off x="3198" y="3135"/>
              <a:ext cx="816" cy="227"/>
            </a:xfrm>
            <a:prstGeom prst="rect">
              <a:avLst/>
            </a:prstGeom>
            <a:noFill/>
            <a:ln w="952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sp>
        <p:nvSpPr>
          <p:cNvPr id="306181" name="Line 6"/>
          <p:cNvSpPr/>
          <p:nvPr/>
        </p:nvSpPr>
        <p:spPr>
          <a:xfrm flipV="1">
            <a:off x="3575050" y="4437063"/>
            <a:ext cx="325438" cy="0"/>
          </a:xfrm>
          <a:prstGeom prst="line">
            <a:avLst/>
          </a:prstGeom>
          <a:ln w="9525" cap="flat" cmpd="sng">
            <a:solidFill>
              <a:srgbClr val="FF3300"/>
            </a:solidFill>
            <a:prstDash val="solid"/>
            <a:round/>
            <a:headEnd type="none" w="med" len="med"/>
            <a:tailEnd type="none" w="med" len="med"/>
          </a:ln>
        </p:spPr>
      </p:sp>
      <p:sp>
        <p:nvSpPr>
          <p:cNvPr id="306182" name="Line 7"/>
          <p:cNvSpPr/>
          <p:nvPr/>
        </p:nvSpPr>
        <p:spPr>
          <a:xfrm flipV="1">
            <a:off x="3575050" y="4076700"/>
            <a:ext cx="0" cy="754063"/>
          </a:xfrm>
          <a:prstGeom prst="line">
            <a:avLst/>
          </a:prstGeom>
          <a:ln w="9525" cap="flat" cmpd="sng">
            <a:solidFill>
              <a:srgbClr val="FF3300"/>
            </a:solidFill>
            <a:prstDash val="solid"/>
            <a:round/>
            <a:headEnd type="none" w="med" len="med"/>
            <a:tailEnd type="none" w="med" len="med"/>
          </a:ln>
        </p:spPr>
      </p:sp>
      <p:sp>
        <p:nvSpPr>
          <p:cNvPr id="306183" name="Line 8"/>
          <p:cNvSpPr/>
          <p:nvPr/>
        </p:nvSpPr>
        <p:spPr>
          <a:xfrm>
            <a:off x="3575050" y="4076700"/>
            <a:ext cx="1511300" cy="0"/>
          </a:xfrm>
          <a:prstGeom prst="line">
            <a:avLst/>
          </a:prstGeom>
          <a:ln w="9525" cap="flat" cmpd="sng">
            <a:solidFill>
              <a:srgbClr val="FF3300"/>
            </a:solidFill>
            <a:prstDash val="solid"/>
            <a:round/>
            <a:headEnd type="none" w="med" len="med"/>
            <a:tailEnd type="none" w="med" len="med"/>
          </a:ln>
        </p:spPr>
      </p:sp>
      <p:sp>
        <p:nvSpPr>
          <p:cNvPr id="306184" name="Line 9"/>
          <p:cNvSpPr/>
          <p:nvPr/>
        </p:nvSpPr>
        <p:spPr>
          <a:xfrm>
            <a:off x="5086350" y="4076700"/>
            <a:ext cx="0" cy="754063"/>
          </a:xfrm>
          <a:prstGeom prst="line">
            <a:avLst/>
          </a:prstGeom>
          <a:ln w="9525" cap="flat" cmpd="sng">
            <a:solidFill>
              <a:srgbClr val="FF3300"/>
            </a:solidFill>
            <a:prstDash val="solid"/>
            <a:round/>
            <a:headEnd type="none" w="med" len="med"/>
            <a:tailEnd type="none" w="med" len="med"/>
          </a:ln>
        </p:spPr>
      </p:sp>
      <p:grpSp>
        <p:nvGrpSpPr>
          <p:cNvPr id="306185" name="Group 10"/>
          <p:cNvGrpSpPr/>
          <p:nvPr/>
        </p:nvGrpSpPr>
        <p:grpSpPr>
          <a:xfrm>
            <a:off x="6851650" y="2239963"/>
            <a:ext cx="792163" cy="971550"/>
            <a:chOff x="3198" y="1570"/>
            <a:chExt cx="453" cy="431"/>
          </a:xfrm>
        </p:grpSpPr>
        <p:sp>
          <p:nvSpPr>
            <p:cNvPr id="306186" name="Line 11"/>
            <p:cNvSpPr/>
            <p:nvPr/>
          </p:nvSpPr>
          <p:spPr>
            <a:xfrm flipH="1">
              <a:off x="3198" y="1570"/>
              <a:ext cx="226" cy="182"/>
            </a:xfrm>
            <a:prstGeom prst="line">
              <a:avLst/>
            </a:prstGeom>
            <a:ln w="9525" cap="flat" cmpd="sng">
              <a:solidFill>
                <a:srgbClr val="FF3300"/>
              </a:solidFill>
              <a:prstDash val="solid"/>
              <a:round/>
              <a:headEnd type="none" w="med" len="med"/>
              <a:tailEnd type="none" w="med" len="med"/>
            </a:ln>
          </p:spPr>
        </p:sp>
        <p:sp>
          <p:nvSpPr>
            <p:cNvPr id="306187" name="Line 12"/>
            <p:cNvSpPr/>
            <p:nvPr/>
          </p:nvSpPr>
          <p:spPr>
            <a:xfrm>
              <a:off x="3424" y="1570"/>
              <a:ext cx="227" cy="182"/>
            </a:xfrm>
            <a:prstGeom prst="line">
              <a:avLst/>
            </a:prstGeom>
            <a:ln w="9525" cap="flat" cmpd="sng">
              <a:solidFill>
                <a:srgbClr val="FF3300"/>
              </a:solidFill>
              <a:prstDash val="solid"/>
              <a:round/>
              <a:headEnd type="none" w="med" len="med"/>
              <a:tailEnd type="none" w="med" len="med"/>
            </a:ln>
          </p:spPr>
        </p:sp>
        <p:sp>
          <p:nvSpPr>
            <p:cNvPr id="306188" name="Line 13"/>
            <p:cNvSpPr/>
            <p:nvPr/>
          </p:nvSpPr>
          <p:spPr>
            <a:xfrm>
              <a:off x="3198" y="1752"/>
              <a:ext cx="0" cy="249"/>
            </a:xfrm>
            <a:prstGeom prst="line">
              <a:avLst/>
            </a:prstGeom>
            <a:ln w="9525" cap="flat" cmpd="sng">
              <a:solidFill>
                <a:srgbClr val="FF3300"/>
              </a:solidFill>
              <a:prstDash val="solid"/>
              <a:round/>
              <a:headEnd type="none" w="med" len="med"/>
              <a:tailEnd type="none" w="med" len="med"/>
            </a:ln>
          </p:spPr>
        </p:sp>
        <p:sp>
          <p:nvSpPr>
            <p:cNvPr id="306189" name="Line 14"/>
            <p:cNvSpPr/>
            <p:nvPr/>
          </p:nvSpPr>
          <p:spPr>
            <a:xfrm>
              <a:off x="3198" y="2001"/>
              <a:ext cx="453" cy="0"/>
            </a:xfrm>
            <a:prstGeom prst="line">
              <a:avLst/>
            </a:prstGeom>
            <a:ln w="9525" cap="flat" cmpd="sng">
              <a:solidFill>
                <a:srgbClr val="FF3300"/>
              </a:solidFill>
              <a:prstDash val="solid"/>
              <a:round/>
              <a:headEnd type="none" w="med" len="med"/>
              <a:tailEnd type="none" w="med" len="med"/>
            </a:ln>
          </p:spPr>
        </p:sp>
        <p:sp>
          <p:nvSpPr>
            <p:cNvPr id="306190" name="Line 15"/>
            <p:cNvSpPr/>
            <p:nvPr/>
          </p:nvSpPr>
          <p:spPr>
            <a:xfrm flipV="1">
              <a:off x="3651" y="1752"/>
              <a:ext cx="0" cy="249"/>
            </a:xfrm>
            <a:prstGeom prst="line">
              <a:avLst/>
            </a:prstGeom>
            <a:ln w="9525" cap="flat" cmpd="sng">
              <a:solidFill>
                <a:srgbClr val="FF3300"/>
              </a:solidFill>
              <a:prstDash val="solid"/>
              <a:round/>
              <a:headEnd type="none" w="med" len="med"/>
              <a:tailEnd type="none" w="med" len="med"/>
            </a:ln>
          </p:spPr>
        </p:sp>
      </p:grpSp>
      <p:grpSp>
        <p:nvGrpSpPr>
          <p:cNvPr id="306191" name="Group 16"/>
          <p:cNvGrpSpPr/>
          <p:nvPr/>
        </p:nvGrpSpPr>
        <p:grpSpPr>
          <a:xfrm>
            <a:off x="3863975" y="2058988"/>
            <a:ext cx="252413" cy="287337"/>
            <a:chOff x="2744" y="1366"/>
            <a:chExt cx="113" cy="114"/>
          </a:xfrm>
        </p:grpSpPr>
        <p:sp>
          <p:nvSpPr>
            <p:cNvPr id="306192" name="Line 17"/>
            <p:cNvSpPr/>
            <p:nvPr/>
          </p:nvSpPr>
          <p:spPr>
            <a:xfrm>
              <a:off x="2744" y="1366"/>
              <a:ext cx="113" cy="0"/>
            </a:xfrm>
            <a:prstGeom prst="line">
              <a:avLst/>
            </a:prstGeom>
            <a:ln w="9525" cap="flat" cmpd="sng">
              <a:solidFill>
                <a:srgbClr val="FF66CC"/>
              </a:solidFill>
              <a:prstDash val="solid"/>
              <a:round/>
              <a:headEnd type="none" w="med" len="med"/>
              <a:tailEnd type="none" w="med" len="med"/>
            </a:ln>
          </p:spPr>
        </p:sp>
        <p:sp>
          <p:nvSpPr>
            <p:cNvPr id="306193" name="Line 18"/>
            <p:cNvSpPr/>
            <p:nvPr/>
          </p:nvSpPr>
          <p:spPr>
            <a:xfrm flipV="1">
              <a:off x="2744" y="1366"/>
              <a:ext cx="0" cy="114"/>
            </a:xfrm>
            <a:prstGeom prst="line">
              <a:avLst/>
            </a:prstGeom>
            <a:ln w="9525" cap="flat" cmpd="sng">
              <a:solidFill>
                <a:srgbClr val="FF66CC"/>
              </a:solidFill>
              <a:prstDash val="solid"/>
              <a:round/>
              <a:headEnd type="none" w="med" len="med"/>
              <a:tailEnd type="none" w="med" len="med"/>
            </a:ln>
          </p:spPr>
        </p:sp>
        <p:sp>
          <p:nvSpPr>
            <p:cNvPr id="306194" name="Line 19"/>
            <p:cNvSpPr/>
            <p:nvPr/>
          </p:nvSpPr>
          <p:spPr>
            <a:xfrm flipV="1">
              <a:off x="2857" y="1366"/>
              <a:ext cx="0" cy="114"/>
            </a:xfrm>
            <a:prstGeom prst="line">
              <a:avLst/>
            </a:prstGeom>
            <a:ln w="9525" cap="flat" cmpd="sng">
              <a:solidFill>
                <a:srgbClr val="FF66CC"/>
              </a:solidFill>
              <a:prstDash val="solid"/>
              <a:round/>
              <a:headEnd type="none" w="med" len="med"/>
              <a:tailEnd type="none" w="med" len="med"/>
            </a:ln>
          </p:spPr>
        </p:sp>
      </p:grpSp>
      <p:sp>
        <p:nvSpPr>
          <p:cNvPr id="306195" name="Rectangle 20"/>
          <p:cNvSpPr/>
          <p:nvPr/>
        </p:nvSpPr>
        <p:spPr>
          <a:xfrm>
            <a:off x="3898900" y="4365625"/>
            <a:ext cx="252413" cy="179388"/>
          </a:xfrm>
          <a:prstGeom prst="rect">
            <a:avLst/>
          </a:prstGeom>
          <a:noFill/>
          <a:ln w="9525" cap="flat" cmpd="sng">
            <a:solidFill>
              <a:srgbClr val="FF66CC"/>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nvGrpSpPr>
          <p:cNvPr id="306196" name="Group 21"/>
          <p:cNvGrpSpPr/>
          <p:nvPr/>
        </p:nvGrpSpPr>
        <p:grpSpPr>
          <a:xfrm>
            <a:off x="7140575" y="2133600"/>
            <a:ext cx="215900" cy="215900"/>
            <a:chOff x="4195" y="1366"/>
            <a:chExt cx="91" cy="136"/>
          </a:xfrm>
        </p:grpSpPr>
        <p:sp>
          <p:nvSpPr>
            <p:cNvPr id="306197" name="Line 22"/>
            <p:cNvSpPr/>
            <p:nvPr/>
          </p:nvSpPr>
          <p:spPr>
            <a:xfrm>
              <a:off x="4195" y="1366"/>
              <a:ext cx="0" cy="136"/>
            </a:xfrm>
            <a:prstGeom prst="line">
              <a:avLst/>
            </a:prstGeom>
            <a:ln w="9525" cap="flat" cmpd="sng">
              <a:solidFill>
                <a:srgbClr val="FF66CC"/>
              </a:solidFill>
              <a:prstDash val="solid"/>
              <a:round/>
              <a:headEnd type="none" w="med" len="med"/>
              <a:tailEnd type="none" w="med" len="med"/>
            </a:ln>
          </p:spPr>
        </p:sp>
        <p:sp>
          <p:nvSpPr>
            <p:cNvPr id="306198" name="Line 23"/>
            <p:cNvSpPr/>
            <p:nvPr/>
          </p:nvSpPr>
          <p:spPr>
            <a:xfrm>
              <a:off x="4286" y="1366"/>
              <a:ext cx="0" cy="136"/>
            </a:xfrm>
            <a:prstGeom prst="line">
              <a:avLst/>
            </a:prstGeom>
            <a:ln w="9525" cap="flat" cmpd="sng">
              <a:solidFill>
                <a:srgbClr val="FF66CC"/>
              </a:solidFill>
              <a:prstDash val="solid"/>
              <a:round/>
              <a:headEnd type="none" w="med" len="med"/>
              <a:tailEnd type="none" w="med" len="med"/>
            </a:ln>
          </p:spPr>
        </p:sp>
        <p:sp>
          <p:nvSpPr>
            <p:cNvPr id="306199" name="Line 24"/>
            <p:cNvSpPr/>
            <p:nvPr/>
          </p:nvSpPr>
          <p:spPr>
            <a:xfrm>
              <a:off x="4195" y="1366"/>
              <a:ext cx="91" cy="0"/>
            </a:xfrm>
            <a:prstGeom prst="line">
              <a:avLst/>
            </a:prstGeom>
            <a:ln w="9525" cap="flat" cmpd="sng">
              <a:solidFill>
                <a:srgbClr val="FF66CC"/>
              </a:solidFill>
              <a:prstDash val="solid"/>
              <a:round/>
              <a:headEnd type="none" w="med" len="med"/>
              <a:tailEnd type="none" w="med" len="med"/>
            </a:ln>
          </p:spPr>
        </p:sp>
      </p:grpSp>
      <p:grpSp>
        <p:nvGrpSpPr>
          <p:cNvPr id="306200" name="Group 25"/>
          <p:cNvGrpSpPr/>
          <p:nvPr/>
        </p:nvGrpSpPr>
        <p:grpSpPr>
          <a:xfrm>
            <a:off x="4116388" y="2455863"/>
            <a:ext cx="900112" cy="757237"/>
            <a:chOff x="2812" y="1548"/>
            <a:chExt cx="476" cy="363"/>
          </a:xfrm>
        </p:grpSpPr>
        <p:grpSp>
          <p:nvGrpSpPr>
            <p:cNvPr id="306201" name="Group 26"/>
            <p:cNvGrpSpPr/>
            <p:nvPr/>
          </p:nvGrpSpPr>
          <p:grpSpPr>
            <a:xfrm>
              <a:off x="2812" y="1548"/>
              <a:ext cx="476" cy="335"/>
              <a:chOff x="1066" y="2976"/>
              <a:chExt cx="476" cy="335"/>
            </a:xfrm>
          </p:grpSpPr>
          <p:sp>
            <p:nvSpPr>
              <p:cNvPr id="306202" name="Oval 27"/>
              <p:cNvSpPr/>
              <p:nvPr/>
            </p:nvSpPr>
            <p:spPr>
              <a:xfrm>
                <a:off x="1202" y="2976"/>
                <a:ext cx="227" cy="227"/>
              </a:xfrm>
              <a:prstGeom prst="ellipse">
                <a:avLst/>
              </a:prstGeom>
              <a:noFill/>
              <a:ln w="9525" cap="flat" cmpd="sng">
                <a:solidFill>
                  <a:schemeClr val="accent2"/>
                </a:solidFill>
                <a:prstDash val="solid"/>
                <a:round/>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6203" name="Text Box 28"/>
              <p:cNvSpPr txBox="1"/>
              <p:nvPr/>
            </p:nvSpPr>
            <p:spPr>
              <a:xfrm>
                <a:off x="1066" y="3090"/>
                <a:ext cx="476" cy="221"/>
              </a:xfrm>
              <a:prstGeom prst="rect">
                <a:avLst/>
              </a:prstGeom>
              <a:solidFill>
                <a:schemeClr val="bg1"/>
              </a:solidFill>
              <a:ln w="9525">
                <a:noFill/>
              </a:ln>
            </p:spPr>
            <p:txBody>
              <a:bodyPr anchor="t">
                <a:spAutoFit/>
              </a:bodyPr>
              <a:p>
                <a:pPr>
                  <a:spcBef>
                    <a:spcPct val="50000"/>
                  </a:spcBef>
                  <a:buFont typeface="Arial" panose="020B0604020202020204" pitchFamily="34" charset="0"/>
                  <a:buNone/>
                </a:pPr>
                <a:endParaRPr lang="zh-CN" altLang="zh-CN" sz="2400" dirty="0">
                  <a:latin typeface="Arial" panose="020B0604020202020204" pitchFamily="34" charset="0"/>
                  <a:ea typeface="宋体" panose="02010600030101010101" pitchFamily="2" charset="-122"/>
                </a:endParaRPr>
              </a:p>
            </p:txBody>
          </p:sp>
        </p:grpSp>
        <p:sp>
          <p:nvSpPr>
            <p:cNvPr id="306204" name="Line 29"/>
            <p:cNvSpPr/>
            <p:nvPr/>
          </p:nvSpPr>
          <p:spPr>
            <a:xfrm>
              <a:off x="2948" y="1661"/>
              <a:ext cx="0" cy="250"/>
            </a:xfrm>
            <a:prstGeom prst="line">
              <a:avLst/>
            </a:prstGeom>
            <a:ln w="9525" cap="flat" cmpd="sng">
              <a:solidFill>
                <a:schemeClr val="accent2"/>
              </a:solidFill>
              <a:prstDash val="solid"/>
              <a:round/>
              <a:headEnd type="none" w="med" len="med"/>
              <a:tailEnd type="none" w="med" len="med"/>
            </a:ln>
          </p:spPr>
        </p:sp>
        <p:sp>
          <p:nvSpPr>
            <p:cNvPr id="306205" name="Line 30"/>
            <p:cNvSpPr/>
            <p:nvPr/>
          </p:nvSpPr>
          <p:spPr>
            <a:xfrm>
              <a:off x="3175" y="1661"/>
              <a:ext cx="0" cy="250"/>
            </a:xfrm>
            <a:prstGeom prst="line">
              <a:avLst/>
            </a:prstGeom>
            <a:ln w="9525" cap="flat" cmpd="sng">
              <a:solidFill>
                <a:schemeClr val="accent2"/>
              </a:solidFill>
              <a:prstDash val="solid"/>
              <a:round/>
              <a:headEnd type="none" w="med" len="med"/>
              <a:tailEnd type="none" w="med" len="med"/>
            </a:ln>
          </p:spPr>
        </p:sp>
      </p:grpSp>
      <p:sp>
        <p:nvSpPr>
          <p:cNvPr id="306206" name="Line 31"/>
          <p:cNvSpPr/>
          <p:nvPr/>
        </p:nvSpPr>
        <p:spPr>
          <a:xfrm>
            <a:off x="4584700" y="2347913"/>
            <a:ext cx="0" cy="1042987"/>
          </a:xfrm>
          <a:prstGeom prst="line">
            <a:avLst/>
          </a:prstGeom>
          <a:ln w="9525" cap="flat" cmpd="sng">
            <a:solidFill>
              <a:schemeClr val="tx1"/>
            </a:solidFill>
            <a:prstDash val="lgDashDot"/>
            <a:round/>
            <a:headEnd type="none" w="med" len="med"/>
            <a:tailEnd type="none" w="med" len="med"/>
          </a:ln>
        </p:spPr>
      </p:sp>
      <p:sp>
        <p:nvSpPr>
          <p:cNvPr id="306207" name="Line 32"/>
          <p:cNvSpPr/>
          <p:nvPr/>
        </p:nvSpPr>
        <p:spPr>
          <a:xfrm>
            <a:off x="3540125" y="2239963"/>
            <a:ext cx="323850" cy="1587"/>
          </a:xfrm>
          <a:prstGeom prst="line">
            <a:avLst/>
          </a:prstGeom>
          <a:ln w="9525" cap="flat" cmpd="sng">
            <a:solidFill>
              <a:srgbClr val="FF3300"/>
            </a:solidFill>
            <a:prstDash val="solid"/>
            <a:round/>
            <a:headEnd type="none" w="med" len="med"/>
            <a:tailEnd type="none" w="med" len="med"/>
          </a:ln>
        </p:spPr>
      </p:sp>
      <p:sp>
        <p:nvSpPr>
          <p:cNvPr id="306208" name="Line 33"/>
          <p:cNvSpPr/>
          <p:nvPr/>
        </p:nvSpPr>
        <p:spPr>
          <a:xfrm flipV="1">
            <a:off x="3540125" y="2636838"/>
            <a:ext cx="863600" cy="0"/>
          </a:xfrm>
          <a:prstGeom prst="line">
            <a:avLst/>
          </a:prstGeom>
          <a:ln w="9525" cap="flat" cmpd="sng">
            <a:solidFill>
              <a:srgbClr val="FF3300"/>
            </a:solidFill>
            <a:prstDash val="solid"/>
            <a:round/>
            <a:headEnd type="none" w="med" len="med"/>
            <a:tailEnd type="none" w="med" len="med"/>
          </a:ln>
        </p:spPr>
      </p:sp>
      <p:sp>
        <p:nvSpPr>
          <p:cNvPr id="306209" name="Line 34"/>
          <p:cNvSpPr/>
          <p:nvPr/>
        </p:nvSpPr>
        <p:spPr>
          <a:xfrm>
            <a:off x="3540125" y="3211513"/>
            <a:ext cx="1511300" cy="0"/>
          </a:xfrm>
          <a:prstGeom prst="line">
            <a:avLst/>
          </a:prstGeom>
          <a:ln w="9525" cap="flat" cmpd="sng">
            <a:solidFill>
              <a:srgbClr val="FF3300"/>
            </a:solidFill>
            <a:prstDash val="solid"/>
            <a:round/>
            <a:headEnd type="none" w="med" len="med"/>
            <a:tailEnd type="none" w="med" len="med"/>
          </a:ln>
        </p:spPr>
      </p:sp>
      <p:sp>
        <p:nvSpPr>
          <p:cNvPr id="306210" name="Line 35"/>
          <p:cNvSpPr/>
          <p:nvPr/>
        </p:nvSpPr>
        <p:spPr>
          <a:xfrm>
            <a:off x="3540125" y="2239963"/>
            <a:ext cx="0" cy="971550"/>
          </a:xfrm>
          <a:prstGeom prst="line">
            <a:avLst/>
          </a:prstGeom>
          <a:ln w="9525" cap="flat" cmpd="sng">
            <a:solidFill>
              <a:srgbClr val="FF3300"/>
            </a:solidFill>
            <a:prstDash val="solid"/>
            <a:round/>
            <a:headEnd type="none" w="med" len="med"/>
            <a:tailEnd type="none" w="med" len="med"/>
          </a:ln>
        </p:spPr>
      </p:sp>
      <p:sp>
        <p:nvSpPr>
          <p:cNvPr id="306211" name="Line 36"/>
          <p:cNvSpPr/>
          <p:nvPr/>
        </p:nvSpPr>
        <p:spPr>
          <a:xfrm>
            <a:off x="5051425" y="2239963"/>
            <a:ext cx="0" cy="971550"/>
          </a:xfrm>
          <a:prstGeom prst="line">
            <a:avLst/>
          </a:prstGeom>
          <a:ln w="9525" cap="flat" cmpd="sng">
            <a:solidFill>
              <a:srgbClr val="FF3300"/>
            </a:solidFill>
            <a:prstDash val="solid"/>
            <a:round/>
            <a:headEnd type="none" w="med" len="med"/>
            <a:tailEnd type="none" w="med" len="med"/>
          </a:ln>
        </p:spPr>
      </p:sp>
      <p:grpSp>
        <p:nvGrpSpPr>
          <p:cNvPr id="306212" name="Group 37"/>
          <p:cNvGrpSpPr/>
          <p:nvPr/>
        </p:nvGrpSpPr>
        <p:grpSpPr>
          <a:xfrm>
            <a:off x="4403725" y="4473575"/>
            <a:ext cx="431800" cy="719138"/>
            <a:chOff x="2880" y="2614"/>
            <a:chExt cx="272" cy="453"/>
          </a:xfrm>
        </p:grpSpPr>
        <p:sp>
          <p:nvSpPr>
            <p:cNvPr id="306213" name="Line 38"/>
            <p:cNvSpPr/>
            <p:nvPr/>
          </p:nvSpPr>
          <p:spPr>
            <a:xfrm flipV="1">
              <a:off x="3016" y="2614"/>
              <a:ext cx="0" cy="453"/>
            </a:xfrm>
            <a:prstGeom prst="line">
              <a:avLst/>
            </a:prstGeom>
            <a:ln w="9525" cap="flat" cmpd="sng">
              <a:solidFill>
                <a:schemeClr val="tx1"/>
              </a:solidFill>
              <a:prstDash val="lgDashDot"/>
              <a:round/>
              <a:headEnd type="none" w="med" len="med"/>
              <a:tailEnd type="none" w="med" len="med"/>
            </a:ln>
          </p:spPr>
        </p:sp>
        <p:grpSp>
          <p:nvGrpSpPr>
            <p:cNvPr id="306214" name="Group 39"/>
            <p:cNvGrpSpPr/>
            <p:nvPr/>
          </p:nvGrpSpPr>
          <p:grpSpPr>
            <a:xfrm>
              <a:off x="2880" y="2659"/>
              <a:ext cx="272" cy="340"/>
              <a:chOff x="2948" y="2591"/>
              <a:chExt cx="227" cy="227"/>
            </a:xfrm>
          </p:grpSpPr>
          <p:sp>
            <p:nvSpPr>
              <p:cNvPr id="306215" name="Line 40"/>
              <p:cNvSpPr/>
              <p:nvPr/>
            </p:nvSpPr>
            <p:spPr>
              <a:xfrm>
                <a:off x="2948" y="2682"/>
                <a:ext cx="0" cy="136"/>
              </a:xfrm>
              <a:prstGeom prst="line">
                <a:avLst/>
              </a:prstGeom>
              <a:ln w="9525" cap="flat" cmpd="sng">
                <a:solidFill>
                  <a:schemeClr val="accent2"/>
                </a:solidFill>
                <a:prstDash val="solid"/>
                <a:round/>
                <a:headEnd type="none" w="med" len="med"/>
                <a:tailEnd type="none" w="med" len="med"/>
              </a:ln>
            </p:spPr>
          </p:sp>
          <p:sp>
            <p:nvSpPr>
              <p:cNvPr id="306216" name="Line 41"/>
              <p:cNvSpPr/>
              <p:nvPr/>
            </p:nvSpPr>
            <p:spPr>
              <a:xfrm>
                <a:off x="3175" y="2682"/>
                <a:ext cx="0" cy="136"/>
              </a:xfrm>
              <a:prstGeom prst="line">
                <a:avLst/>
              </a:prstGeom>
              <a:ln w="9525" cap="flat" cmpd="sng">
                <a:solidFill>
                  <a:schemeClr val="accent2"/>
                </a:solidFill>
                <a:prstDash val="solid"/>
                <a:round/>
                <a:headEnd type="none" w="med" len="med"/>
                <a:tailEnd type="none" w="med" len="med"/>
              </a:ln>
            </p:spPr>
          </p:sp>
          <p:sp>
            <p:nvSpPr>
              <p:cNvPr id="306217" name="Arc 42"/>
              <p:cNvSpPr/>
              <p:nvPr/>
            </p:nvSpPr>
            <p:spPr>
              <a:xfrm flipH="1">
                <a:off x="2948" y="2592"/>
                <a:ext cx="113" cy="90"/>
              </a:xfrm>
              <a:custGeom>
                <a:avLst/>
                <a:gdLst/>
                <a:ahLst/>
                <a:cxnLst>
                  <a:cxn ang="0">
                    <a:pos x="0" y="0"/>
                  </a:cxn>
                  <a:cxn ang="0">
                    <a:pos x="0" y="0"/>
                  </a:cxn>
                  <a:cxn ang="0">
                    <a:pos x="0" y="0"/>
                  </a:cxn>
                </a:cxnLst>
                <a:pathLst>
                  <a:path w="21600" h="21600" fill="none">
                    <a:moveTo>
                      <a:pt x="-1" y="0"/>
                    </a:moveTo>
                    <a:cubicBezTo>
                      <a:pt x="11928" y="0"/>
                      <a:pt x="21599" y="9670"/>
                      <a:pt x="21599" y="21599"/>
                    </a:cubicBezTo>
                  </a:path>
                  <a:path w="21600" h="21600" stroke="0">
                    <a:moveTo>
                      <a:pt x="-1" y="0"/>
                    </a:moveTo>
                    <a:cubicBezTo>
                      <a:pt x="11928" y="0"/>
                      <a:pt x="21599" y="9670"/>
                      <a:pt x="21599" y="21599"/>
                    </a:cubicBezTo>
                    <a:lnTo>
                      <a:pt x="0" y="21600"/>
                    </a:lnTo>
                    <a:lnTo>
                      <a:pt x="-1" y="0"/>
                    </a:lnTo>
                    <a:close/>
                  </a:path>
                </a:pathLst>
              </a:custGeom>
              <a:noFill/>
              <a:ln w="9525" cap="flat" cmpd="sng">
                <a:solidFill>
                  <a:schemeClr val="accent2"/>
                </a:solidFill>
                <a:prstDash val="solid"/>
                <a:round/>
                <a:headEnd type="none" w="med" len="med"/>
                <a:tailEnd type="none" w="med" len="med"/>
              </a:ln>
            </p:spPr>
            <p:txBody>
              <a:bodyPr/>
              <a:p>
                <a:endParaRPr lang="zh-CN" altLang="en-US"/>
              </a:p>
            </p:txBody>
          </p:sp>
          <p:sp>
            <p:nvSpPr>
              <p:cNvPr id="306218" name="Arc 43"/>
              <p:cNvSpPr/>
              <p:nvPr/>
            </p:nvSpPr>
            <p:spPr>
              <a:xfrm>
                <a:off x="3061" y="2591"/>
                <a:ext cx="114" cy="91"/>
              </a:xfrm>
              <a:custGeom>
                <a:avLst/>
                <a:gdLst/>
                <a:ahLst/>
                <a:cxnLst>
                  <a:cxn ang="0">
                    <a:pos x="0" y="0"/>
                  </a:cxn>
                  <a:cxn ang="0">
                    <a:pos x="0" y="0"/>
                  </a:cxn>
                  <a:cxn ang="0">
                    <a:pos x="0" y="0"/>
                  </a:cxn>
                </a:cxnLst>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9525" cap="flat" cmpd="sng">
                <a:solidFill>
                  <a:schemeClr val="accent2"/>
                </a:solidFill>
                <a:prstDash val="solid"/>
                <a:round/>
                <a:headEnd type="none" w="med" len="med"/>
                <a:tailEnd type="none" w="med" len="med"/>
              </a:ln>
            </p:spPr>
            <p:txBody>
              <a:bodyPr/>
              <a:p>
                <a:endParaRPr lang="zh-CN" altLang="en-US"/>
              </a:p>
            </p:txBody>
          </p:sp>
        </p:grpSp>
      </p:grpSp>
      <p:sp>
        <p:nvSpPr>
          <p:cNvPr id="306219" name="Line 44"/>
          <p:cNvSpPr/>
          <p:nvPr/>
        </p:nvSpPr>
        <p:spPr>
          <a:xfrm>
            <a:off x="7643813" y="3213100"/>
            <a:ext cx="180975" cy="0"/>
          </a:xfrm>
          <a:prstGeom prst="line">
            <a:avLst/>
          </a:prstGeom>
          <a:ln w="9525" cap="flat" cmpd="sng">
            <a:solidFill>
              <a:schemeClr val="accent2"/>
            </a:solidFill>
            <a:prstDash val="solid"/>
            <a:round/>
            <a:headEnd type="none" w="med" len="med"/>
            <a:tailEnd type="none" w="med" len="med"/>
          </a:ln>
        </p:spPr>
      </p:sp>
      <p:sp>
        <p:nvSpPr>
          <p:cNvPr id="306220" name="Line 45"/>
          <p:cNvSpPr/>
          <p:nvPr/>
        </p:nvSpPr>
        <p:spPr>
          <a:xfrm>
            <a:off x="7824788" y="2457450"/>
            <a:ext cx="0" cy="755650"/>
          </a:xfrm>
          <a:prstGeom prst="line">
            <a:avLst/>
          </a:prstGeom>
          <a:ln w="9525" cap="flat" cmpd="sng">
            <a:solidFill>
              <a:schemeClr val="accent2"/>
            </a:solidFill>
            <a:prstDash val="solid"/>
            <a:round/>
            <a:headEnd type="none" w="med" len="med"/>
            <a:tailEnd type="none" w="med" len="med"/>
          </a:ln>
        </p:spPr>
      </p:sp>
      <p:sp>
        <p:nvSpPr>
          <p:cNvPr id="306221" name="Line 46"/>
          <p:cNvSpPr/>
          <p:nvPr/>
        </p:nvSpPr>
        <p:spPr>
          <a:xfrm flipH="1">
            <a:off x="7464425" y="2457450"/>
            <a:ext cx="360363" cy="0"/>
          </a:xfrm>
          <a:prstGeom prst="line">
            <a:avLst/>
          </a:prstGeom>
          <a:ln w="9525" cap="flat" cmpd="sng">
            <a:solidFill>
              <a:schemeClr val="accent2"/>
            </a:solidFill>
            <a:prstDash val="solid"/>
            <a:round/>
            <a:headEnd type="none" w="med" len="med"/>
            <a:tailEnd type="none" w="med" len="med"/>
          </a:ln>
        </p:spPr>
      </p:sp>
      <p:sp>
        <p:nvSpPr>
          <p:cNvPr id="306222" name="Line 47"/>
          <p:cNvSpPr/>
          <p:nvPr/>
        </p:nvSpPr>
        <p:spPr>
          <a:xfrm rot="5400000" flipV="1">
            <a:off x="4619625" y="4868863"/>
            <a:ext cx="0" cy="431800"/>
          </a:xfrm>
          <a:prstGeom prst="line">
            <a:avLst/>
          </a:prstGeom>
          <a:ln w="9525" cap="flat" cmpd="sng">
            <a:solidFill>
              <a:schemeClr val="accent2"/>
            </a:solidFill>
            <a:prstDash val="solid"/>
            <a:round/>
            <a:headEnd type="none" w="med" len="med"/>
            <a:tailEnd type="none" w="med" len="med"/>
          </a:ln>
        </p:spPr>
      </p:sp>
      <p:sp>
        <p:nvSpPr>
          <p:cNvPr id="583728" name="Line 48"/>
          <p:cNvSpPr/>
          <p:nvPr/>
        </p:nvSpPr>
        <p:spPr>
          <a:xfrm flipH="1">
            <a:off x="3900488" y="2349500"/>
            <a:ext cx="3455987" cy="0"/>
          </a:xfrm>
          <a:prstGeom prst="line">
            <a:avLst/>
          </a:prstGeom>
          <a:ln w="9525" cap="flat" cmpd="sng">
            <a:solidFill>
              <a:schemeClr val="tx1"/>
            </a:solidFill>
            <a:prstDash val="solid"/>
            <a:round/>
            <a:headEnd type="none" w="med" len="med"/>
            <a:tailEnd type="none" w="med" len="med"/>
          </a:ln>
        </p:spPr>
      </p:sp>
      <p:sp>
        <p:nvSpPr>
          <p:cNvPr id="306224" name="Line 49"/>
          <p:cNvSpPr/>
          <p:nvPr/>
        </p:nvSpPr>
        <p:spPr>
          <a:xfrm>
            <a:off x="3863975" y="2349500"/>
            <a:ext cx="252413" cy="0"/>
          </a:xfrm>
          <a:prstGeom prst="line">
            <a:avLst/>
          </a:prstGeom>
          <a:ln w="9525" cap="flat" cmpd="sng">
            <a:solidFill>
              <a:srgbClr val="FF3300"/>
            </a:solidFill>
            <a:prstDash val="solid"/>
            <a:round/>
            <a:headEnd type="none" w="med" len="med"/>
            <a:tailEnd type="none" w="med" len="med"/>
          </a:ln>
        </p:spPr>
      </p:sp>
      <p:sp>
        <p:nvSpPr>
          <p:cNvPr id="583730" name="Line 50"/>
          <p:cNvSpPr/>
          <p:nvPr/>
        </p:nvSpPr>
        <p:spPr>
          <a:xfrm>
            <a:off x="4367213" y="2636838"/>
            <a:ext cx="433387" cy="0"/>
          </a:xfrm>
          <a:prstGeom prst="line">
            <a:avLst/>
          </a:prstGeom>
          <a:ln w="9525" cap="flat" cmpd="sng">
            <a:solidFill>
              <a:srgbClr val="FF3300"/>
            </a:solidFill>
            <a:prstDash val="solid"/>
            <a:round/>
            <a:headEnd type="none" w="med" len="med"/>
            <a:tailEnd type="none" w="med" len="med"/>
          </a:ln>
        </p:spPr>
      </p:sp>
      <p:sp>
        <p:nvSpPr>
          <p:cNvPr id="306226" name="Line 51"/>
          <p:cNvSpPr/>
          <p:nvPr/>
        </p:nvSpPr>
        <p:spPr>
          <a:xfrm>
            <a:off x="4800600" y="2636838"/>
            <a:ext cx="250825" cy="0"/>
          </a:xfrm>
          <a:prstGeom prst="line">
            <a:avLst/>
          </a:prstGeom>
          <a:ln w="9525" cap="flat" cmpd="sng">
            <a:solidFill>
              <a:srgbClr val="FF3300"/>
            </a:solidFill>
            <a:prstDash val="solid"/>
            <a:round/>
            <a:headEnd type="none" w="med" len="med"/>
            <a:tailEnd type="none" w="med" len="med"/>
          </a:ln>
        </p:spPr>
      </p:sp>
      <p:sp>
        <p:nvSpPr>
          <p:cNvPr id="583732" name="Line 52"/>
          <p:cNvSpPr/>
          <p:nvPr/>
        </p:nvSpPr>
        <p:spPr>
          <a:xfrm>
            <a:off x="3900488" y="4437063"/>
            <a:ext cx="250825" cy="0"/>
          </a:xfrm>
          <a:prstGeom prst="line">
            <a:avLst/>
          </a:prstGeom>
          <a:ln w="9525" cap="flat" cmpd="sng">
            <a:solidFill>
              <a:srgbClr val="FF3300"/>
            </a:solidFill>
            <a:prstDash val="solid"/>
            <a:round/>
            <a:headEnd type="none" w="med" len="med"/>
            <a:tailEnd type="none" w="med" len="med"/>
          </a:ln>
        </p:spPr>
      </p:sp>
      <p:sp>
        <p:nvSpPr>
          <p:cNvPr id="306228" name="Line 53"/>
          <p:cNvSpPr/>
          <p:nvPr/>
        </p:nvSpPr>
        <p:spPr>
          <a:xfrm>
            <a:off x="4151313" y="4437063"/>
            <a:ext cx="936625" cy="0"/>
          </a:xfrm>
          <a:prstGeom prst="line">
            <a:avLst/>
          </a:prstGeom>
          <a:ln w="9525" cap="flat" cmpd="sng">
            <a:solidFill>
              <a:srgbClr val="FF3300"/>
            </a:solidFill>
            <a:prstDash val="solid"/>
            <a:round/>
            <a:headEnd type="none" w="med" len="med"/>
            <a:tailEnd type="none" w="med" len="med"/>
          </a:ln>
        </p:spPr>
      </p:sp>
      <p:sp>
        <p:nvSpPr>
          <p:cNvPr id="583734" name="Line 54"/>
          <p:cNvSpPr/>
          <p:nvPr/>
        </p:nvSpPr>
        <p:spPr>
          <a:xfrm>
            <a:off x="3863975" y="2241550"/>
            <a:ext cx="252413" cy="0"/>
          </a:xfrm>
          <a:prstGeom prst="line">
            <a:avLst/>
          </a:prstGeom>
          <a:ln w="9525" cap="flat" cmpd="sng">
            <a:solidFill>
              <a:srgbClr val="FF3300"/>
            </a:solidFill>
            <a:prstDash val="solid"/>
            <a:round/>
            <a:headEnd type="none" w="med" len="med"/>
            <a:tailEnd type="none" w="med" len="med"/>
          </a:ln>
        </p:spPr>
      </p:sp>
      <p:sp>
        <p:nvSpPr>
          <p:cNvPr id="306230" name="Line 55"/>
          <p:cNvSpPr/>
          <p:nvPr/>
        </p:nvSpPr>
        <p:spPr>
          <a:xfrm>
            <a:off x="4116388" y="2241550"/>
            <a:ext cx="935037" cy="0"/>
          </a:xfrm>
          <a:prstGeom prst="line">
            <a:avLst/>
          </a:prstGeom>
          <a:ln w="9525" cap="flat" cmpd="sng">
            <a:solidFill>
              <a:srgbClr val="FF3300"/>
            </a:solidFill>
            <a:prstDash val="solid"/>
            <a:round/>
            <a:headEnd type="none" w="med" len="med"/>
            <a:tailEnd type="none" w="med" len="med"/>
          </a:ln>
        </p:spPr>
      </p:sp>
      <p:sp>
        <p:nvSpPr>
          <p:cNvPr id="306231" name="Line 56"/>
          <p:cNvSpPr/>
          <p:nvPr/>
        </p:nvSpPr>
        <p:spPr>
          <a:xfrm>
            <a:off x="4367213" y="2636838"/>
            <a:ext cx="433387" cy="0"/>
          </a:xfrm>
          <a:prstGeom prst="line">
            <a:avLst/>
          </a:prstGeom>
          <a:ln w="9525" cap="flat" cmpd="sng">
            <a:solidFill>
              <a:schemeClr val="tx1"/>
            </a:solidFill>
            <a:prstDash val="lgDash"/>
            <a:round/>
            <a:headEnd type="none" w="med" len="med"/>
            <a:tailEnd type="none" w="med" len="med"/>
          </a:ln>
        </p:spPr>
      </p:sp>
      <p:sp>
        <p:nvSpPr>
          <p:cNvPr id="306232" name="Line 57"/>
          <p:cNvSpPr/>
          <p:nvPr/>
        </p:nvSpPr>
        <p:spPr>
          <a:xfrm>
            <a:off x="3575050" y="4833938"/>
            <a:ext cx="828675" cy="0"/>
          </a:xfrm>
          <a:prstGeom prst="line">
            <a:avLst/>
          </a:prstGeom>
          <a:ln w="9525" cap="flat" cmpd="sng">
            <a:solidFill>
              <a:srgbClr val="FF3300"/>
            </a:solidFill>
            <a:prstDash val="solid"/>
            <a:round/>
            <a:headEnd type="none" w="med" len="med"/>
            <a:tailEnd type="none" w="med" len="med"/>
          </a:ln>
        </p:spPr>
      </p:sp>
      <p:sp>
        <p:nvSpPr>
          <p:cNvPr id="583738" name="Line 58"/>
          <p:cNvSpPr/>
          <p:nvPr/>
        </p:nvSpPr>
        <p:spPr>
          <a:xfrm>
            <a:off x="4403725" y="4833938"/>
            <a:ext cx="431800" cy="0"/>
          </a:xfrm>
          <a:prstGeom prst="line">
            <a:avLst/>
          </a:prstGeom>
          <a:ln w="9525" cap="flat" cmpd="sng">
            <a:solidFill>
              <a:srgbClr val="FF3300"/>
            </a:solidFill>
            <a:prstDash val="solid"/>
            <a:round/>
            <a:headEnd type="none" w="med" len="med"/>
            <a:tailEnd type="none" w="med" len="med"/>
          </a:ln>
        </p:spPr>
      </p:sp>
      <p:sp>
        <p:nvSpPr>
          <p:cNvPr id="306234" name="Line 59"/>
          <p:cNvSpPr/>
          <p:nvPr/>
        </p:nvSpPr>
        <p:spPr>
          <a:xfrm>
            <a:off x="4835525" y="4833938"/>
            <a:ext cx="252413" cy="0"/>
          </a:xfrm>
          <a:prstGeom prst="line">
            <a:avLst/>
          </a:prstGeom>
          <a:ln w="9525" cap="flat" cmpd="sng">
            <a:solidFill>
              <a:srgbClr val="FF3300"/>
            </a:solidFill>
            <a:prstDash val="solid"/>
            <a:round/>
            <a:headEnd type="none" w="med" len="med"/>
            <a:tailEnd type="none" w="med" len="med"/>
          </a:ln>
        </p:spPr>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682"/>
                                        </p:tgtEl>
                                        <p:attrNameLst>
                                          <p:attrName>style.visibility</p:attrName>
                                        </p:attrNameLst>
                                      </p:cBhvr>
                                      <p:to>
                                        <p:strVal val="visible"/>
                                      </p:to>
                                    </p:set>
                                    <p:animEffect transition="in" filter="wipe(left)">
                                      <p:cBhvr>
                                        <p:cTn id="7" dur="500"/>
                                        <p:tgtEl>
                                          <p:spTgt spid="5836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8372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nodeType="clickEffect">
                                  <p:stCondLst>
                                    <p:cond delay="0"/>
                                  </p:stCondLst>
                                  <p:childTnLst>
                                    <p:animEffect transition="out" filter="wipe(left)">
                                      <p:cBhvr>
                                        <p:cTn id="15" dur="500"/>
                                        <p:tgtEl>
                                          <p:spTgt spid="583734"/>
                                        </p:tgtEl>
                                      </p:cBhvr>
                                    </p:animEffect>
                                    <p:set>
                                      <p:cBhvr>
                                        <p:cTn id="16" dur="1" fill="hold">
                                          <p:stCondLst>
                                            <p:cond delay="499"/>
                                          </p:stCondLst>
                                        </p:cTn>
                                        <p:tgtEl>
                                          <p:spTgt spid="58373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nodeType="clickEffect">
                                  <p:stCondLst>
                                    <p:cond delay="0"/>
                                  </p:stCondLst>
                                  <p:childTnLst>
                                    <p:animEffect transition="out" filter="wipe(left)">
                                      <p:cBhvr>
                                        <p:cTn id="20" dur="500"/>
                                        <p:tgtEl>
                                          <p:spTgt spid="583732"/>
                                        </p:tgtEl>
                                      </p:cBhvr>
                                    </p:animEffect>
                                    <p:set>
                                      <p:cBhvr>
                                        <p:cTn id="21" dur="1" fill="hold">
                                          <p:stCondLst>
                                            <p:cond delay="499"/>
                                          </p:stCondLst>
                                        </p:cTn>
                                        <p:tgtEl>
                                          <p:spTgt spid="58373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8" fill="hold" nodeType="clickEffect">
                                  <p:stCondLst>
                                    <p:cond delay="0"/>
                                  </p:stCondLst>
                                  <p:childTnLst>
                                    <p:animEffect transition="out" filter="wipe(left)">
                                      <p:cBhvr>
                                        <p:cTn id="25" dur="500"/>
                                        <p:tgtEl>
                                          <p:spTgt spid="583738"/>
                                        </p:tgtEl>
                                      </p:cBhvr>
                                    </p:animEffect>
                                    <p:set>
                                      <p:cBhvr>
                                        <p:cTn id="26" dur="1" fill="hold">
                                          <p:stCondLst>
                                            <p:cond delay="499"/>
                                          </p:stCondLst>
                                        </p:cTn>
                                        <p:tgtEl>
                                          <p:spTgt spid="5837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nodeType="clickEffect">
                                  <p:stCondLst>
                                    <p:cond delay="0"/>
                                  </p:stCondLst>
                                  <p:childTnLst>
                                    <p:animEffect transition="out" filter="wipe(left)">
                                      <p:cBhvr>
                                        <p:cTn id="30" dur="500"/>
                                        <p:tgtEl>
                                          <p:spTgt spid="583730"/>
                                        </p:tgtEl>
                                      </p:cBhvr>
                                    </p:animEffect>
                                    <p:set>
                                      <p:cBhvr>
                                        <p:cTn id="31" dur="1" fill="hold">
                                          <p:stCondLst>
                                            <p:cond delay="499"/>
                                          </p:stCondLst>
                                        </p:cTn>
                                        <p:tgtEl>
                                          <p:spTgt spid="5837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01" name="Text Box 2"/>
          <p:cNvSpPr txBox="1"/>
          <p:nvPr/>
        </p:nvSpPr>
        <p:spPr>
          <a:xfrm>
            <a:off x="2711450" y="404813"/>
            <a:ext cx="1655763" cy="457200"/>
          </a:xfrm>
          <a:prstGeom prst="rect">
            <a:avLst/>
          </a:prstGeom>
          <a:noFill/>
          <a:ln w="9525">
            <a:noFill/>
          </a:ln>
        </p:spPr>
        <p:txBody>
          <a:bodyPr anchor="t">
            <a:spAutoFit/>
          </a:bodyPr>
          <a:p>
            <a:pPr>
              <a:spcBef>
                <a:spcPct val="50000"/>
              </a:spcBef>
              <a:buFont typeface="Arial" panose="020B0604020202020204" pitchFamily="34" charset="0"/>
              <a:buNone/>
            </a:pPr>
            <a:r>
              <a:rPr lang="zh-CN" altLang="en-US" sz="2400" b="1" dirty="0">
                <a:latin typeface="楷体_GB2312" pitchFamily="49" charset="-122"/>
                <a:ea typeface="楷体_GB2312" pitchFamily="49" charset="-122"/>
              </a:rPr>
              <a:t>（</a:t>
            </a:r>
            <a:r>
              <a:rPr lang="en-US" altLang="zh-CN" sz="2400" b="1" dirty="0">
                <a:latin typeface="楷体_GB2312" pitchFamily="49" charset="-122"/>
                <a:ea typeface="楷体_GB2312" pitchFamily="49" charset="-122"/>
              </a:rPr>
              <a:t>4</a:t>
            </a:r>
            <a:r>
              <a:rPr lang="zh-CN" altLang="en-US" sz="2400" b="1" dirty="0">
                <a:latin typeface="楷体_GB2312" pitchFamily="49" charset="-122"/>
                <a:ea typeface="楷体_GB2312" pitchFamily="49" charset="-122"/>
              </a:rPr>
              <a:t>）描深</a:t>
            </a:r>
            <a:endParaRPr lang="zh-CN" altLang="en-US" sz="2000" b="1" dirty="0">
              <a:latin typeface="楷体_GB2312" pitchFamily="49" charset="-122"/>
              <a:ea typeface="楷体_GB2312" pitchFamily="49" charset="-122"/>
              <a:sym typeface="Marlett" pitchFamily="2" charset="2"/>
            </a:endParaRPr>
          </a:p>
        </p:txBody>
      </p:sp>
      <p:grpSp>
        <p:nvGrpSpPr>
          <p:cNvPr id="307202" name="Group 3"/>
          <p:cNvGrpSpPr/>
          <p:nvPr/>
        </p:nvGrpSpPr>
        <p:grpSpPr>
          <a:xfrm>
            <a:off x="2927350" y="1736725"/>
            <a:ext cx="5976938" cy="4068763"/>
            <a:chOff x="839" y="1117"/>
            <a:chExt cx="3175" cy="2245"/>
          </a:xfrm>
        </p:grpSpPr>
        <p:sp>
          <p:nvSpPr>
            <p:cNvPr id="307203" name="Rectangle 4"/>
            <p:cNvSpPr/>
            <p:nvPr/>
          </p:nvSpPr>
          <p:spPr>
            <a:xfrm>
              <a:off x="839" y="1117"/>
              <a:ext cx="3174" cy="2244"/>
            </a:xfrm>
            <a:prstGeom prst="rect">
              <a:avLst/>
            </a:prstGeom>
            <a:noFill/>
            <a:ln w="2857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7204" name="Rectangle 5"/>
            <p:cNvSpPr/>
            <p:nvPr/>
          </p:nvSpPr>
          <p:spPr>
            <a:xfrm>
              <a:off x="3198" y="3135"/>
              <a:ext cx="816" cy="227"/>
            </a:xfrm>
            <a:prstGeom prst="rect">
              <a:avLst/>
            </a:prstGeom>
            <a:noFill/>
            <a:ln w="2857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sp>
        <p:nvSpPr>
          <p:cNvPr id="307205" name="Line 6"/>
          <p:cNvSpPr/>
          <p:nvPr/>
        </p:nvSpPr>
        <p:spPr>
          <a:xfrm flipV="1">
            <a:off x="3754438" y="4616450"/>
            <a:ext cx="325437" cy="0"/>
          </a:xfrm>
          <a:prstGeom prst="line">
            <a:avLst/>
          </a:prstGeom>
          <a:ln w="28575" cap="flat" cmpd="sng">
            <a:solidFill>
              <a:schemeClr val="tx1"/>
            </a:solidFill>
            <a:prstDash val="solid"/>
            <a:round/>
            <a:headEnd type="none" w="med" len="med"/>
            <a:tailEnd type="none" w="med" len="med"/>
          </a:ln>
        </p:spPr>
      </p:sp>
      <p:sp>
        <p:nvSpPr>
          <p:cNvPr id="307206" name="Line 7"/>
          <p:cNvSpPr/>
          <p:nvPr/>
        </p:nvSpPr>
        <p:spPr>
          <a:xfrm flipV="1">
            <a:off x="3754438" y="4256088"/>
            <a:ext cx="0" cy="754062"/>
          </a:xfrm>
          <a:prstGeom prst="line">
            <a:avLst/>
          </a:prstGeom>
          <a:ln w="28575" cap="flat" cmpd="sng">
            <a:solidFill>
              <a:schemeClr val="tx1"/>
            </a:solidFill>
            <a:prstDash val="solid"/>
            <a:round/>
            <a:headEnd type="none" w="med" len="med"/>
            <a:tailEnd type="none" w="med" len="med"/>
          </a:ln>
        </p:spPr>
      </p:sp>
      <p:sp>
        <p:nvSpPr>
          <p:cNvPr id="307207" name="Line 8"/>
          <p:cNvSpPr/>
          <p:nvPr/>
        </p:nvSpPr>
        <p:spPr>
          <a:xfrm>
            <a:off x="3754438" y="4256088"/>
            <a:ext cx="1511300" cy="0"/>
          </a:xfrm>
          <a:prstGeom prst="line">
            <a:avLst/>
          </a:prstGeom>
          <a:ln w="28575" cap="flat" cmpd="sng">
            <a:solidFill>
              <a:schemeClr val="tx1"/>
            </a:solidFill>
            <a:prstDash val="solid"/>
            <a:round/>
            <a:headEnd type="none" w="med" len="med"/>
            <a:tailEnd type="none" w="med" len="med"/>
          </a:ln>
        </p:spPr>
      </p:sp>
      <p:sp>
        <p:nvSpPr>
          <p:cNvPr id="307208" name="Line 9"/>
          <p:cNvSpPr/>
          <p:nvPr/>
        </p:nvSpPr>
        <p:spPr>
          <a:xfrm>
            <a:off x="5265738" y="4256088"/>
            <a:ext cx="0" cy="754062"/>
          </a:xfrm>
          <a:prstGeom prst="line">
            <a:avLst/>
          </a:prstGeom>
          <a:ln w="28575" cap="flat" cmpd="sng">
            <a:solidFill>
              <a:schemeClr val="tx1"/>
            </a:solidFill>
            <a:prstDash val="solid"/>
            <a:round/>
            <a:headEnd type="none" w="med" len="med"/>
            <a:tailEnd type="none" w="med" len="med"/>
          </a:ln>
        </p:spPr>
      </p:sp>
      <p:grpSp>
        <p:nvGrpSpPr>
          <p:cNvPr id="307209" name="Group 10"/>
          <p:cNvGrpSpPr/>
          <p:nvPr/>
        </p:nvGrpSpPr>
        <p:grpSpPr>
          <a:xfrm>
            <a:off x="7031038" y="2419350"/>
            <a:ext cx="792162" cy="971550"/>
            <a:chOff x="3198" y="1570"/>
            <a:chExt cx="453" cy="431"/>
          </a:xfrm>
        </p:grpSpPr>
        <p:sp>
          <p:nvSpPr>
            <p:cNvPr id="307210" name="Line 11"/>
            <p:cNvSpPr/>
            <p:nvPr/>
          </p:nvSpPr>
          <p:spPr>
            <a:xfrm flipH="1">
              <a:off x="3198" y="1570"/>
              <a:ext cx="226" cy="182"/>
            </a:xfrm>
            <a:prstGeom prst="line">
              <a:avLst/>
            </a:prstGeom>
            <a:ln w="28575" cap="flat" cmpd="sng">
              <a:solidFill>
                <a:schemeClr val="tx1"/>
              </a:solidFill>
              <a:prstDash val="solid"/>
              <a:round/>
              <a:headEnd type="none" w="med" len="med"/>
              <a:tailEnd type="none" w="med" len="med"/>
            </a:ln>
          </p:spPr>
        </p:sp>
        <p:sp>
          <p:nvSpPr>
            <p:cNvPr id="307211" name="Line 12"/>
            <p:cNvSpPr/>
            <p:nvPr/>
          </p:nvSpPr>
          <p:spPr>
            <a:xfrm>
              <a:off x="3424" y="1570"/>
              <a:ext cx="227" cy="182"/>
            </a:xfrm>
            <a:prstGeom prst="line">
              <a:avLst/>
            </a:prstGeom>
            <a:ln w="28575" cap="flat" cmpd="sng">
              <a:solidFill>
                <a:schemeClr val="tx1"/>
              </a:solidFill>
              <a:prstDash val="solid"/>
              <a:round/>
              <a:headEnd type="none" w="med" len="med"/>
              <a:tailEnd type="none" w="med" len="med"/>
            </a:ln>
          </p:spPr>
        </p:sp>
        <p:sp>
          <p:nvSpPr>
            <p:cNvPr id="307212" name="Line 13"/>
            <p:cNvSpPr/>
            <p:nvPr/>
          </p:nvSpPr>
          <p:spPr>
            <a:xfrm>
              <a:off x="3198" y="1752"/>
              <a:ext cx="0" cy="249"/>
            </a:xfrm>
            <a:prstGeom prst="line">
              <a:avLst/>
            </a:prstGeom>
            <a:ln w="28575" cap="flat" cmpd="sng">
              <a:solidFill>
                <a:schemeClr val="tx1"/>
              </a:solidFill>
              <a:prstDash val="solid"/>
              <a:round/>
              <a:headEnd type="none" w="med" len="med"/>
              <a:tailEnd type="none" w="med" len="med"/>
            </a:ln>
          </p:spPr>
        </p:sp>
        <p:sp>
          <p:nvSpPr>
            <p:cNvPr id="307213" name="Line 14"/>
            <p:cNvSpPr/>
            <p:nvPr/>
          </p:nvSpPr>
          <p:spPr>
            <a:xfrm>
              <a:off x="3198" y="2001"/>
              <a:ext cx="453" cy="0"/>
            </a:xfrm>
            <a:prstGeom prst="line">
              <a:avLst/>
            </a:prstGeom>
            <a:ln w="28575" cap="flat" cmpd="sng">
              <a:solidFill>
                <a:schemeClr val="tx1"/>
              </a:solidFill>
              <a:prstDash val="solid"/>
              <a:round/>
              <a:headEnd type="none" w="med" len="med"/>
              <a:tailEnd type="none" w="med" len="med"/>
            </a:ln>
          </p:spPr>
        </p:sp>
        <p:sp>
          <p:nvSpPr>
            <p:cNvPr id="307214" name="Line 15"/>
            <p:cNvSpPr/>
            <p:nvPr/>
          </p:nvSpPr>
          <p:spPr>
            <a:xfrm flipV="1">
              <a:off x="3651" y="1752"/>
              <a:ext cx="0" cy="249"/>
            </a:xfrm>
            <a:prstGeom prst="line">
              <a:avLst/>
            </a:prstGeom>
            <a:ln w="28575" cap="flat" cmpd="sng">
              <a:solidFill>
                <a:schemeClr val="tx1"/>
              </a:solidFill>
              <a:prstDash val="solid"/>
              <a:round/>
              <a:headEnd type="none" w="med" len="med"/>
              <a:tailEnd type="none" w="med" len="med"/>
            </a:ln>
          </p:spPr>
        </p:sp>
      </p:grpSp>
      <p:grpSp>
        <p:nvGrpSpPr>
          <p:cNvPr id="307215" name="Group 16"/>
          <p:cNvGrpSpPr/>
          <p:nvPr/>
        </p:nvGrpSpPr>
        <p:grpSpPr>
          <a:xfrm>
            <a:off x="4043363" y="2238375"/>
            <a:ext cx="252412" cy="290513"/>
            <a:chOff x="2744" y="1366"/>
            <a:chExt cx="113" cy="114"/>
          </a:xfrm>
        </p:grpSpPr>
        <p:sp>
          <p:nvSpPr>
            <p:cNvPr id="307216" name="Line 17"/>
            <p:cNvSpPr/>
            <p:nvPr/>
          </p:nvSpPr>
          <p:spPr>
            <a:xfrm>
              <a:off x="2744" y="1366"/>
              <a:ext cx="113" cy="0"/>
            </a:xfrm>
            <a:prstGeom prst="line">
              <a:avLst/>
            </a:prstGeom>
            <a:ln w="28575" cap="flat" cmpd="sng">
              <a:solidFill>
                <a:schemeClr val="tx1"/>
              </a:solidFill>
              <a:prstDash val="solid"/>
              <a:round/>
              <a:headEnd type="none" w="med" len="med"/>
              <a:tailEnd type="none" w="med" len="med"/>
            </a:ln>
          </p:spPr>
        </p:sp>
        <p:sp>
          <p:nvSpPr>
            <p:cNvPr id="307217" name="Line 18"/>
            <p:cNvSpPr/>
            <p:nvPr/>
          </p:nvSpPr>
          <p:spPr>
            <a:xfrm flipV="1">
              <a:off x="2744" y="1366"/>
              <a:ext cx="0" cy="114"/>
            </a:xfrm>
            <a:prstGeom prst="line">
              <a:avLst/>
            </a:prstGeom>
            <a:ln w="28575" cap="flat" cmpd="sng">
              <a:solidFill>
                <a:schemeClr val="tx1"/>
              </a:solidFill>
              <a:prstDash val="solid"/>
              <a:round/>
              <a:headEnd type="none" w="med" len="med"/>
              <a:tailEnd type="none" w="med" len="med"/>
            </a:ln>
          </p:spPr>
        </p:sp>
        <p:sp>
          <p:nvSpPr>
            <p:cNvPr id="307218" name="Line 19"/>
            <p:cNvSpPr/>
            <p:nvPr/>
          </p:nvSpPr>
          <p:spPr>
            <a:xfrm flipV="1">
              <a:off x="2857" y="1366"/>
              <a:ext cx="0" cy="114"/>
            </a:xfrm>
            <a:prstGeom prst="line">
              <a:avLst/>
            </a:prstGeom>
            <a:ln w="28575" cap="flat" cmpd="sng">
              <a:solidFill>
                <a:schemeClr val="tx1"/>
              </a:solidFill>
              <a:prstDash val="solid"/>
              <a:round/>
              <a:headEnd type="none" w="med" len="med"/>
              <a:tailEnd type="none" w="med" len="med"/>
            </a:ln>
          </p:spPr>
        </p:sp>
      </p:grpSp>
      <p:sp>
        <p:nvSpPr>
          <p:cNvPr id="307219" name="Rectangle 20"/>
          <p:cNvSpPr/>
          <p:nvPr/>
        </p:nvSpPr>
        <p:spPr>
          <a:xfrm>
            <a:off x="4078288" y="4545013"/>
            <a:ext cx="252412" cy="179387"/>
          </a:xfrm>
          <a:prstGeom prst="rect">
            <a:avLst/>
          </a:prstGeom>
          <a:noFill/>
          <a:ln w="2857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7220" name="Line 21"/>
          <p:cNvSpPr/>
          <p:nvPr/>
        </p:nvSpPr>
        <p:spPr>
          <a:xfrm>
            <a:off x="7319963" y="2276475"/>
            <a:ext cx="0" cy="252413"/>
          </a:xfrm>
          <a:prstGeom prst="line">
            <a:avLst/>
          </a:prstGeom>
          <a:ln w="28575" cap="flat" cmpd="sng">
            <a:solidFill>
              <a:schemeClr val="tx1"/>
            </a:solidFill>
            <a:prstDash val="solid"/>
            <a:round/>
            <a:headEnd type="none" w="med" len="med"/>
            <a:tailEnd type="none" w="med" len="med"/>
          </a:ln>
        </p:spPr>
      </p:sp>
      <p:sp>
        <p:nvSpPr>
          <p:cNvPr id="307221" name="Line 22"/>
          <p:cNvSpPr/>
          <p:nvPr/>
        </p:nvSpPr>
        <p:spPr>
          <a:xfrm flipH="1">
            <a:off x="7535863" y="2276475"/>
            <a:ext cx="1587" cy="252413"/>
          </a:xfrm>
          <a:prstGeom prst="line">
            <a:avLst/>
          </a:prstGeom>
          <a:ln w="28575" cap="flat" cmpd="sng">
            <a:solidFill>
              <a:schemeClr val="tx1"/>
            </a:solidFill>
            <a:prstDash val="solid"/>
            <a:round/>
            <a:headEnd type="none" w="med" len="med"/>
            <a:tailEnd type="none" w="med" len="med"/>
          </a:ln>
        </p:spPr>
      </p:sp>
      <p:sp>
        <p:nvSpPr>
          <p:cNvPr id="307222" name="Line 23"/>
          <p:cNvSpPr/>
          <p:nvPr/>
        </p:nvSpPr>
        <p:spPr>
          <a:xfrm>
            <a:off x="7319963" y="2276475"/>
            <a:ext cx="217487" cy="0"/>
          </a:xfrm>
          <a:prstGeom prst="line">
            <a:avLst/>
          </a:prstGeom>
          <a:ln w="28575" cap="flat" cmpd="sng">
            <a:solidFill>
              <a:schemeClr val="tx1"/>
            </a:solidFill>
            <a:prstDash val="solid"/>
            <a:round/>
            <a:headEnd type="none" w="med" len="med"/>
            <a:tailEnd type="none" w="med" len="med"/>
          </a:ln>
        </p:spPr>
      </p:sp>
      <p:grpSp>
        <p:nvGrpSpPr>
          <p:cNvPr id="307223" name="Group 24"/>
          <p:cNvGrpSpPr/>
          <p:nvPr/>
        </p:nvGrpSpPr>
        <p:grpSpPr>
          <a:xfrm>
            <a:off x="4295775" y="2635250"/>
            <a:ext cx="900113" cy="757238"/>
            <a:chOff x="2812" y="1548"/>
            <a:chExt cx="476" cy="363"/>
          </a:xfrm>
        </p:grpSpPr>
        <p:grpSp>
          <p:nvGrpSpPr>
            <p:cNvPr id="307224" name="Group 25"/>
            <p:cNvGrpSpPr/>
            <p:nvPr/>
          </p:nvGrpSpPr>
          <p:grpSpPr>
            <a:xfrm>
              <a:off x="2812" y="1548"/>
              <a:ext cx="476" cy="335"/>
              <a:chOff x="1066" y="2976"/>
              <a:chExt cx="476" cy="335"/>
            </a:xfrm>
          </p:grpSpPr>
          <p:sp>
            <p:nvSpPr>
              <p:cNvPr id="307225" name="Oval 26"/>
              <p:cNvSpPr/>
              <p:nvPr/>
            </p:nvSpPr>
            <p:spPr>
              <a:xfrm>
                <a:off x="1202" y="2976"/>
                <a:ext cx="227" cy="227"/>
              </a:xfrm>
              <a:prstGeom prst="ellipse">
                <a:avLst/>
              </a:prstGeom>
              <a:solidFill>
                <a:schemeClr val="bg1"/>
              </a:solidFill>
              <a:ln w="28575" cap="flat" cmpd="sng">
                <a:solidFill>
                  <a:schemeClr val="tx1"/>
                </a:solidFill>
                <a:prstDash val="solid"/>
                <a:round/>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7226" name="Text Box 27"/>
              <p:cNvSpPr txBox="1"/>
              <p:nvPr/>
            </p:nvSpPr>
            <p:spPr>
              <a:xfrm>
                <a:off x="1066" y="3090"/>
                <a:ext cx="476" cy="221"/>
              </a:xfrm>
              <a:prstGeom prst="rect">
                <a:avLst/>
              </a:prstGeom>
              <a:solidFill>
                <a:schemeClr val="bg1"/>
              </a:solidFill>
              <a:ln w="28575">
                <a:noFill/>
              </a:ln>
            </p:spPr>
            <p:txBody>
              <a:bodyPr anchor="t">
                <a:spAutoFit/>
              </a:bodyPr>
              <a:p>
                <a:pPr>
                  <a:spcBef>
                    <a:spcPct val="50000"/>
                  </a:spcBef>
                  <a:buFont typeface="Arial" panose="020B0604020202020204" pitchFamily="34" charset="0"/>
                  <a:buNone/>
                </a:pPr>
                <a:endParaRPr lang="zh-CN" altLang="zh-CN" sz="2400" dirty="0">
                  <a:latin typeface="Arial" panose="020B0604020202020204" pitchFamily="34" charset="0"/>
                  <a:ea typeface="宋体" panose="02010600030101010101" pitchFamily="2" charset="-122"/>
                </a:endParaRPr>
              </a:p>
            </p:txBody>
          </p:sp>
        </p:grpSp>
        <p:sp>
          <p:nvSpPr>
            <p:cNvPr id="307227" name="Line 28"/>
            <p:cNvSpPr/>
            <p:nvPr/>
          </p:nvSpPr>
          <p:spPr>
            <a:xfrm>
              <a:off x="2948" y="1661"/>
              <a:ext cx="0" cy="250"/>
            </a:xfrm>
            <a:prstGeom prst="line">
              <a:avLst/>
            </a:prstGeom>
            <a:ln w="28575" cap="flat" cmpd="sng">
              <a:solidFill>
                <a:schemeClr val="tx1"/>
              </a:solidFill>
              <a:prstDash val="solid"/>
              <a:round/>
              <a:headEnd type="none" w="med" len="med"/>
              <a:tailEnd type="none" w="med" len="med"/>
            </a:ln>
          </p:spPr>
        </p:sp>
        <p:sp>
          <p:nvSpPr>
            <p:cNvPr id="307228" name="Line 29"/>
            <p:cNvSpPr/>
            <p:nvPr/>
          </p:nvSpPr>
          <p:spPr>
            <a:xfrm>
              <a:off x="3175" y="1661"/>
              <a:ext cx="0" cy="250"/>
            </a:xfrm>
            <a:prstGeom prst="line">
              <a:avLst/>
            </a:prstGeom>
            <a:ln w="28575" cap="flat" cmpd="sng">
              <a:solidFill>
                <a:schemeClr val="tx1"/>
              </a:solidFill>
              <a:prstDash val="solid"/>
              <a:round/>
              <a:headEnd type="none" w="med" len="med"/>
              <a:tailEnd type="none" w="med" len="med"/>
            </a:ln>
          </p:spPr>
        </p:sp>
      </p:grpSp>
      <p:sp>
        <p:nvSpPr>
          <p:cNvPr id="307229" name="Line 30"/>
          <p:cNvSpPr/>
          <p:nvPr/>
        </p:nvSpPr>
        <p:spPr>
          <a:xfrm>
            <a:off x="4764088" y="2527300"/>
            <a:ext cx="0" cy="1042988"/>
          </a:xfrm>
          <a:prstGeom prst="line">
            <a:avLst/>
          </a:prstGeom>
          <a:ln w="12700" cap="flat" cmpd="sng">
            <a:solidFill>
              <a:schemeClr val="tx1"/>
            </a:solidFill>
            <a:prstDash val="lgDashDot"/>
            <a:round/>
            <a:headEnd type="none" w="med" len="med"/>
            <a:tailEnd type="none" w="med" len="med"/>
          </a:ln>
        </p:spPr>
      </p:sp>
      <p:sp>
        <p:nvSpPr>
          <p:cNvPr id="307230" name="Line 31"/>
          <p:cNvSpPr/>
          <p:nvPr/>
        </p:nvSpPr>
        <p:spPr>
          <a:xfrm flipV="1">
            <a:off x="3719513" y="2816225"/>
            <a:ext cx="863600" cy="0"/>
          </a:xfrm>
          <a:prstGeom prst="line">
            <a:avLst/>
          </a:prstGeom>
          <a:ln w="28575" cap="flat" cmpd="sng">
            <a:solidFill>
              <a:schemeClr val="tx1"/>
            </a:solidFill>
            <a:prstDash val="solid"/>
            <a:round/>
            <a:headEnd type="none" w="med" len="med"/>
            <a:tailEnd type="none" w="med" len="med"/>
          </a:ln>
        </p:spPr>
      </p:sp>
      <p:sp>
        <p:nvSpPr>
          <p:cNvPr id="307231" name="Line 32"/>
          <p:cNvSpPr/>
          <p:nvPr/>
        </p:nvSpPr>
        <p:spPr>
          <a:xfrm>
            <a:off x="3719513" y="3390900"/>
            <a:ext cx="1511300" cy="0"/>
          </a:xfrm>
          <a:prstGeom prst="line">
            <a:avLst/>
          </a:prstGeom>
          <a:ln w="28575" cap="flat" cmpd="sng">
            <a:solidFill>
              <a:schemeClr val="tx1"/>
            </a:solidFill>
            <a:prstDash val="solid"/>
            <a:round/>
            <a:headEnd type="none" w="med" len="med"/>
            <a:tailEnd type="none" w="med" len="med"/>
          </a:ln>
        </p:spPr>
      </p:sp>
      <p:sp>
        <p:nvSpPr>
          <p:cNvPr id="307232" name="Line 33"/>
          <p:cNvSpPr/>
          <p:nvPr/>
        </p:nvSpPr>
        <p:spPr>
          <a:xfrm>
            <a:off x="3719513" y="2419350"/>
            <a:ext cx="0" cy="971550"/>
          </a:xfrm>
          <a:prstGeom prst="line">
            <a:avLst/>
          </a:prstGeom>
          <a:ln w="28575" cap="flat" cmpd="sng">
            <a:solidFill>
              <a:schemeClr val="tx1"/>
            </a:solidFill>
            <a:prstDash val="solid"/>
            <a:round/>
            <a:headEnd type="none" w="med" len="med"/>
            <a:tailEnd type="none" w="med" len="med"/>
          </a:ln>
        </p:spPr>
      </p:sp>
      <p:sp>
        <p:nvSpPr>
          <p:cNvPr id="307233" name="Line 34"/>
          <p:cNvSpPr/>
          <p:nvPr/>
        </p:nvSpPr>
        <p:spPr>
          <a:xfrm>
            <a:off x="5230813" y="2419350"/>
            <a:ext cx="0" cy="971550"/>
          </a:xfrm>
          <a:prstGeom prst="line">
            <a:avLst/>
          </a:prstGeom>
          <a:ln w="28575" cap="flat" cmpd="sng">
            <a:solidFill>
              <a:schemeClr val="tx1"/>
            </a:solidFill>
            <a:prstDash val="solid"/>
            <a:round/>
            <a:headEnd type="none" w="med" len="med"/>
            <a:tailEnd type="none" w="med" len="med"/>
          </a:ln>
        </p:spPr>
      </p:sp>
      <p:grpSp>
        <p:nvGrpSpPr>
          <p:cNvPr id="307234" name="Group 35"/>
          <p:cNvGrpSpPr/>
          <p:nvPr/>
        </p:nvGrpSpPr>
        <p:grpSpPr>
          <a:xfrm>
            <a:off x="4583113" y="4652963"/>
            <a:ext cx="431800" cy="719137"/>
            <a:chOff x="2880" y="2614"/>
            <a:chExt cx="272" cy="453"/>
          </a:xfrm>
        </p:grpSpPr>
        <p:sp>
          <p:nvSpPr>
            <p:cNvPr id="307235" name="Line 36"/>
            <p:cNvSpPr/>
            <p:nvPr/>
          </p:nvSpPr>
          <p:spPr>
            <a:xfrm flipV="1">
              <a:off x="3016" y="2614"/>
              <a:ext cx="0" cy="453"/>
            </a:xfrm>
            <a:prstGeom prst="line">
              <a:avLst/>
            </a:prstGeom>
            <a:ln w="12700" cap="flat" cmpd="sng">
              <a:solidFill>
                <a:schemeClr val="tx1"/>
              </a:solidFill>
              <a:prstDash val="lgDashDot"/>
              <a:round/>
              <a:headEnd type="none" w="med" len="med"/>
              <a:tailEnd type="none" w="med" len="med"/>
            </a:ln>
          </p:spPr>
        </p:sp>
        <p:grpSp>
          <p:nvGrpSpPr>
            <p:cNvPr id="307236" name="Group 37"/>
            <p:cNvGrpSpPr/>
            <p:nvPr/>
          </p:nvGrpSpPr>
          <p:grpSpPr>
            <a:xfrm>
              <a:off x="2880" y="2659"/>
              <a:ext cx="272" cy="340"/>
              <a:chOff x="2948" y="2591"/>
              <a:chExt cx="227" cy="227"/>
            </a:xfrm>
          </p:grpSpPr>
          <p:sp>
            <p:nvSpPr>
              <p:cNvPr id="307237" name="Line 38"/>
              <p:cNvSpPr/>
              <p:nvPr/>
            </p:nvSpPr>
            <p:spPr>
              <a:xfrm>
                <a:off x="2948" y="2682"/>
                <a:ext cx="0" cy="136"/>
              </a:xfrm>
              <a:prstGeom prst="line">
                <a:avLst/>
              </a:prstGeom>
              <a:ln w="28575" cap="flat" cmpd="sng">
                <a:solidFill>
                  <a:schemeClr val="tx1"/>
                </a:solidFill>
                <a:prstDash val="solid"/>
                <a:round/>
                <a:headEnd type="none" w="med" len="med"/>
                <a:tailEnd type="none" w="med" len="med"/>
              </a:ln>
            </p:spPr>
          </p:sp>
          <p:sp>
            <p:nvSpPr>
              <p:cNvPr id="307238" name="Line 39"/>
              <p:cNvSpPr/>
              <p:nvPr/>
            </p:nvSpPr>
            <p:spPr>
              <a:xfrm>
                <a:off x="3175" y="2682"/>
                <a:ext cx="0" cy="136"/>
              </a:xfrm>
              <a:prstGeom prst="line">
                <a:avLst/>
              </a:prstGeom>
              <a:ln w="28575" cap="flat" cmpd="sng">
                <a:solidFill>
                  <a:schemeClr val="tx1"/>
                </a:solidFill>
                <a:prstDash val="solid"/>
                <a:round/>
                <a:headEnd type="none" w="med" len="med"/>
                <a:tailEnd type="none" w="med" len="med"/>
              </a:ln>
            </p:spPr>
          </p:sp>
          <p:sp>
            <p:nvSpPr>
              <p:cNvPr id="307239" name="Arc 40"/>
              <p:cNvSpPr/>
              <p:nvPr/>
            </p:nvSpPr>
            <p:spPr>
              <a:xfrm flipH="1">
                <a:off x="2948" y="2592"/>
                <a:ext cx="113" cy="90"/>
              </a:xfrm>
              <a:custGeom>
                <a:avLst/>
                <a:gdLst/>
                <a:ahLst/>
                <a:cxnLst>
                  <a:cxn ang="0">
                    <a:pos x="0" y="0"/>
                  </a:cxn>
                  <a:cxn ang="0">
                    <a:pos x="0" y="0"/>
                  </a:cxn>
                  <a:cxn ang="0">
                    <a:pos x="0" y="0"/>
                  </a:cxn>
                </a:cxnLst>
                <a:pathLst>
                  <a:path w="21600" h="21600" fill="none">
                    <a:moveTo>
                      <a:pt x="-1" y="0"/>
                    </a:moveTo>
                    <a:cubicBezTo>
                      <a:pt x="11928" y="0"/>
                      <a:pt x="21599" y="9670"/>
                      <a:pt x="21599" y="21599"/>
                    </a:cubicBezTo>
                  </a:path>
                  <a:path w="21600" h="21600" stroke="0">
                    <a:moveTo>
                      <a:pt x="-1" y="0"/>
                    </a:moveTo>
                    <a:cubicBezTo>
                      <a:pt x="11928" y="0"/>
                      <a:pt x="21599" y="9670"/>
                      <a:pt x="21599" y="21599"/>
                    </a:cubicBezTo>
                    <a:lnTo>
                      <a:pt x="0" y="21600"/>
                    </a:lnTo>
                    <a:lnTo>
                      <a:pt x="-1" y="0"/>
                    </a:lnTo>
                    <a:close/>
                  </a:path>
                </a:pathLst>
              </a:custGeom>
              <a:noFill/>
              <a:ln w="28575" cap="flat" cmpd="sng">
                <a:solidFill>
                  <a:schemeClr val="tx1"/>
                </a:solidFill>
                <a:prstDash val="solid"/>
                <a:round/>
                <a:headEnd type="none" w="med" len="med"/>
                <a:tailEnd type="none" w="med" len="med"/>
              </a:ln>
            </p:spPr>
            <p:txBody>
              <a:bodyPr/>
              <a:p>
                <a:endParaRPr lang="zh-CN" altLang="en-US"/>
              </a:p>
            </p:txBody>
          </p:sp>
          <p:sp>
            <p:nvSpPr>
              <p:cNvPr id="307240" name="Arc 41"/>
              <p:cNvSpPr/>
              <p:nvPr/>
            </p:nvSpPr>
            <p:spPr>
              <a:xfrm>
                <a:off x="3061" y="2591"/>
                <a:ext cx="114" cy="91"/>
              </a:xfrm>
              <a:custGeom>
                <a:avLst/>
                <a:gdLst/>
                <a:ahLst/>
                <a:cxnLst>
                  <a:cxn ang="0">
                    <a:pos x="0" y="0"/>
                  </a:cxn>
                  <a:cxn ang="0">
                    <a:pos x="0" y="0"/>
                  </a:cxn>
                  <a:cxn ang="0">
                    <a:pos x="0" y="0"/>
                  </a:cxn>
                </a:cxnLst>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28575" cap="flat" cmpd="sng">
                <a:solidFill>
                  <a:schemeClr val="tx1"/>
                </a:solidFill>
                <a:prstDash val="solid"/>
                <a:round/>
                <a:headEnd type="none" w="med" len="med"/>
                <a:tailEnd type="none" w="med" len="med"/>
              </a:ln>
            </p:spPr>
            <p:txBody>
              <a:bodyPr/>
              <a:p>
                <a:endParaRPr lang="zh-CN" altLang="en-US"/>
              </a:p>
            </p:txBody>
          </p:sp>
        </p:grpSp>
      </p:grpSp>
      <p:sp>
        <p:nvSpPr>
          <p:cNvPr id="307241" name="Line 42"/>
          <p:cNvSpPr/>
          <p:nvPr/>
        </p:nvSpPr>
        <p:spPr>
          <a:xfrm>
            <a:off x="7824788" y="3392488"/>
            <a:ext cx="180975" cy="0"/>
          </a:xfrm>
          <a:prstGeom prst="line">
            <a:avLst/>
          </a:prstGeom>
          <a:ln w="28575" cap="flat" cmpd="sng">
            <a:solidFill>
              <a:schemeClr val="tx1"/>
            </a:solidFill>
            <a:prstDash val="solid"/>
            <a:round/>
            <a:headEnd type="none" w="med" len="med"/>
            <a:tailEnd type="none" w="med" len="med"/>
          </a:ln>
        </p:spPr>
      </p:sp>
      <p:sp>
        <p:nvSpPr>
          <p:cNvPr id="307242" name="Line 43"/>
          <p:cNvSpPr/>
          <p:nvPr/>
        </p:nvSpPr>
        <p:spPr>
          <a:xfrm>
            <a:off x="8004175" y="2636838"/>
            <a:ext cx="0" cy="755650"/>
          </a:xfrm>
          <a:prstGeom prst="line">
            <a:avLst/>
          </a:prstGeom>
          <a:ln w="28575" cap="flat" cmpd="sng">
            <a:solidFill>
              <a:schemeClr val="tx1"/>
            </a:solidFill>
            <a:prstDash val="solid"/>
            <a:round/>
            <a:headEnd type="none" w="med" len="med"/>
            <a:tailEnd type="none" w="med" len="med"/>
          </a:ln>
        </p:spPr>
      </p:sp>
      <p:sp>
        <p:nvSpPr>
          <p:cNvPr id="307243" name="Line 44"/>
          <p:cNvSpPr/>
          <p:nvPr/>
        </p:nvSpPr>
        <p:spPr>
          <a:xfrm flipH="1">
            <a:off x="7643813" y="2636838"/>
            <a:ext cx="360362" cy="0"/>
          </a:xfrm>
          <a:prstGeom prst="line">
            <a:avLst/>
          </a:prstGeom>
          <a:ln w="28575" cap="flat" cmpd="sng">
            <a:solidFill>
              <a:schemeClr val="tx1"/>
            </a:solidFill>
            <a:prstDash val="solid"/>
            <a:round/>
            <a:headEnd type="none" w="med" len="med"/>
            <a:tailEnd type="none" w="med" len="med"/>
          </a:ln>
        </p:spPr>
      </p:sp>
      <p:sp>
        <p:nvSpPr>
          <p:cNvPr id="307244" name="Line 45"/>
          <p:cNvSpPr/>
          <p:nvPr/>
        </p:nvSpPr>
        <p:spPr>
          <a:xfrm rot="5400000" flipV="1">
            <a:off x="4799013" y="5048250"/>
            <a:ext cx="0" cy="431800"/>
          </a:xfrm>
          <a:prstGeom prst="line">
            <a:avLst/>
          </a:prstGeom>
          <a:ln w="28575" cap="flat" cmpd="sng">
            <a:solidFill>
              <a:schemeClr val="tx1"/>
            </a:solidFill>
            <a:prstDash val="solid"/>
            <a:round/>
            <a:headEnd type="none" w="med" len="med"/>
            <a:tailEnd type="none" w="med" len="med"/>
          </a:ln>
        </p:spPr>
      </p:sp>
      <p:sp>
        <p:nvSpPr>
          <p:cNvPr id="307245" name="Line 46"/>
          <p:cNvSpPr/>
          <p:nvPr/>
        </p:nvSpPr>
        <p:spPr>
          <a:xfrm>
            <a:off x="4043363" y="2528888"/>
            <a:ext cx="252412" cy="0"/>
          </a:xfrm>
          <a:prstGeom prst="line">
            <a:avLst/>
          </a:prstGeom>
          <a:ln w="28575" cap="flat" cmpd="sng">
            <a:solidFill>
              <a:schemeClr val="tx1"/>
            </a:solidFill>
            <a:prstDash val="solid"/>
            <a:round/>
            <a:headEnd type="none" w="med" len="med"/>
            <a:tailEnd type="none" w="med" len="med"/>
          </a:ln>
        </p:spPr>
      </p:sp>
      <p:sp>
        <p:nvSpPr>
          <p:cNvPr id="307246" name="Line 47"/>
          <p:cNvSpPr/>
          <p:nvPr/>
        </p:nvSpPr>
        <p:spPr>
          <a:xfrm>
            <a:off x="4979988" y="2816225"/>
            <a:ext cx="250825" cy="0"/>
          </a:xfrm>
          <a:prstGeom prst="line">
            <a:avLst/>
          </a:prstGeom>
          <a:ln w="28575" cap="flat" cmpd="sng">
            <a:solidFill>
              <a:schemeClr val="tx1"/>
            </a:solidFill>
            <a:prstDash val="solid"/>
            <a:round/>
            <a:headEnd type="none" w="med" len="med"/>
            <a:tailEnd type="none" w="med" len="med"/>
          </a:ln>
        </p:spPr>
      </p:sp>
      <p:sp>
        <p:nvSpPr>
          <p:cNvPr id="307247" name="Line 48"/>
          <p:cNvSpPr/>
          <p:nvPr/>
        </p:nvSpPr>
        <p:spPr>
          <a:xfrm>
            <a:off x="4330700" y="4616450"/>
            <a:ext cx="936625" cy="0"/>
          </a:xfrm>
          <a:prstGeom prst="line">
            <a:avLst/>
          </a:prstGeom>
          <a:ln w="28575" cap="flat" cmpd="sng">
            <a:solidFill>
              <a:schemeClr val="tx1"/>
            </a:solidFill>
            <a:prstDash val="solid"/>
            <a:round/>
            <a:headEnd type="none" w="med" len="med"/>
            <a:tailEnd type="none" w="med" len="med"/>
          </a:ln>
        </p:spPr>
      </p:sp>
      <p:sp>
        <p:nvSpPr>
          <p:cNvPr id="307248" name="Line 49"/>
          <p:cNvSpPr/>
          <p:nvPr/>
        </p:nvSpPr>
        <p:spPr>
          <a:xfrm>
            <a:off x="4295775" y="2420938"/>
            <a:ext cx="935038" cy="0"/>
          </a:xfrm>
          <a:prstGeom prst="line">
            <a:avLst/>
          </a:prstGeom>
          <a:ln w="28575" cap="flat" cmpd="sng">
            <a:solidFill>
              <a:schemeClr val="tx1"/>
            </a:solidFill>
            <a:prstDash val="solid"/>
            <a:round/>
            <a:headEnd type="none" w="med" len="med"/>
            <a:tailEnd type="none" w="med" len="med"/>
          </a:ln>
        </p:spPr>
      </p:sp>
      <p:sp>
        <p:nvSpPr>
          <p:cNvPr id="307249" name="Line 50"/>
          <p:cNvSpPr/>
          <p:nvPr/>
        </p:nvSpPr>
        <p:spPr>
          <a:xfrm>
            <a:off x="4583113" y="2816225"/>
            <a:ext cx="433387" cy="0"/>
          </a:xfrm>
          <a:prstGeom prst="line">
            <a:avLst/>
          </a:prstGeom>
          <a:ln w="19050" cap="flat" cmpd="sng">
            <a:solidFill>
              <a:schemeClr val="tx1"/>
            </a:solidFill>
            <a:prstDash val="dash"/>
            <a:round/>
            <a:headEnd type="none" w="med" len="med"/>
            <a:tailEnd type="none" w="med" len="med"/>
          </a:ln>
        </p:spPr>
      </p:sp>
      <p:sp>
        <p:nvSpPr>
          <p:cNvPr id="307250" name="Line 51"/>
          <p:cNvSpPr/>
          <p:nvPr/>
        </p:nvSpPr>
        <p:spPr>
          <a:xfrm>
            <a:off x="3754438" y="5013325"/>
            <a:ext cx="828675" cy="0"/>
          </a:xfrm>
          <a:prstGeom prst="line">
            <a:avLst/>
          </a:prstGeom>
          <a:ln w="28575" cap="flat" cmpd="sng">
            <a:solidFill>
              <a:schemeClr val="tx1"/>
            </a:solidFill>
            <a:prstDash val="solid"/>
            <a:round/>
            <a:headEnd type="none" w="med" len="med"/>
            <a:tailEnd type="none" w="med" len="med"/>
          </a:ln>
        </p:spPr>
      </p:sp>
      <p:sp>
        <p:nvSpPr>
          <p:cNvPr id="307251" name="Line 52"/>
          <p:cNvSpPr/>
          <p:nvPr/>
        </p:nvSpPr>
        <p:spPr>
          <a:xfrm>
            <a:off x="5014913" y="5013325"/>
            <a:ext cx="252412" cy="0"/>
          </a:xfrm>
          <a:prstGeom prst="line">
            <a:avLst/>
          </a:prstGeom>
          <a:ln w="28575" cap="flat" cmpd="sng">
            <a:solidFill>
              <a:schemeClr val="tx1"/>
            </a:solidFill>
            <a:prstDash val="solid"/>
            <a:round/>
            <a:headEnd type="none" w="med" len="med"/>
            <a:tailEnd type="none" w="med" len="med"/>
          </a:ln>
        </p:spPr>
      </p:sp>
      <p:sp>
        <p:nvSpPr>
          <p:cNvPr id="307252" name="Line 53"/>
          <p:cNvSpPr/>
          <p:nvPr/>
        </p:nvSpPr>
        <p:spPr>
          <a:xfrm>
            <a:off x="3719513" y="2420938"/>
            <a:ext cx="323850" cy="0"/>
          </a:xfrm>
          <a:prstGeom prst="line">
            <a:avLst/>
          </a:prstGeom>
          <a:ln w="28575" cap="flat" cmpd="sng">
            <a:solidFill>
              <a:schemeClr val="tx1"/>
            </a:solidFill>
            <a:prstDash val="solid"/>
            <a:round/>
            <a:headEnd type="none" w="med" len="med"/>
            <a:tailEnd type="none" w="med" len="med"/>
          </a:ln>
        </p:spPr>
      </p:sp>
      <p:sp>
        <p:nvSpPr>
          <p:cNvPr id="307253" name="Line 54"/>
          <p:cNvSpPr/>
          <p:nvPr/>
        </p:nvSpPr>
        <p:spPr>
          <a:xfrm flipH="1">
            <a:off x="4872038" y="2816225"/>
            <a:ext cx="107950" cy="0"/>
          </a:xfrm>
          <a:prstGeom prst="line">
            <a:avLst/>
          </a:prstGeom>
          <a:ln w="28575" cap="flat" cmpd="sng">
            <a:solidFill>
              <a:schemeClr val="tx1"/>
            </a:solidFill>
            <a:prstDash val="solid"/>
            <a:round/>
            <a:headEnd type="none" w="med" len="med"/>
            <a:tailEnd type="none" w="med" len="med"/>
          </a:ln>
        </p:spPr>
      </p:sp>
    </p:spTree>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8225" name="Text Box 2"/>
          <p:cNvSpPr txBox="1"/>
          <p:nvPr/>
        </p:nvSpPr>
        <p:spPr>
          <a:xfrm>
            <a:off x="2675255" y="297180"/>
            <a:ext cx="7374890" cy="583565"/>
          </a:xfrm>
          <a:prstGeom prst="rect">
            <a:avLst/>
          </a:prstGeom>
          <a:noFill/>
          <a:ln w="9525">
            <a:noFill/>
          </a:ln>
        </p:spPr>
        <p:txBody>
          <a:bodyPr wrap="square" anchor="t">
            <a:spAutoFit/>
          </a:bodyPr>
          <a:p>
            <a:pPr>
              <a:spcBef>
                <a:spcPct val="50000"/>
              </a:spcBef>
              <a:buFont typeface="Arial" panose="020B0604020202020204" pitchFamily="34" charset="0"/>
              <a:buNone/>
            </a:pPr>
            <a:r>
              <a:rPr lang="zh-CN" altLang="en-US" sz="3200" b="1" dirty="0">
                <a:latin typeface="楷体_GB2312" pitchFamily="49" charset="-122"/>
                <a:ea typeface="楷体_GB2312" pitchFamily="49" charset="-122"/>
              </a:rPr>
              <a:t>应用案例</a:t>
            </a:r>
            <a:r>
              <a:rPr lang="en-US" altLang="zh-CN" sz="3200" b="1" dirty="0">
                <a:latin typeface="楷体_GB2312" pitchFamily="49" charset="-122"/>
                <a:ea typeface="楷体_GB2312" pitchFamily="49" charset="-122"/>
              </a:rPr>
              <a:t>   </a:t>
            </a:r>
            <a:r>
              <a:rPr lang="zh-CN" altLang="en-US" sz="3200" b="1" dirty="0">
                <a:latin typeface="楷体_GB2312" pitchFamily="49" charset="-122"/>
                <a:ea typeface="楷体_GB2312" pitchFamily="49" charset="-122"/>
              </a:rPr>
              <a:t>求作形体的投影图</a:t>
            </a:r>
            <a:endParaRPr lang="zh-CN" altLang="en-US" sz="3200" b="1" dirty="0">
              <a:latin typeface="楷体_GB2312" pitchFamily="49" charset="-122"/>
              <a:ea typeface="楷体_GB2312" pitchFamily="49" charset="-122"/>
            </a:endParaRPr>
          </a:p>
        </p:txBody>
      </p:sp>
      <p:pic>
        <p:nvPicPr>
          <p:cNvPr id="308226" name="Picture 3"/>
          <p:cNvPicPr>
            <a:picLocks noChangeAspect="1"/>
          </p:cNvPicPr>
          <p:nvPr/>
        </p:nvPicPr>
        <p:blipFill>
          <a:blip r:embed="rId1">
            <a:lum contrast="66000"/>
          </a:blip>
          <a:stretch>
            <a:fillRect/>
          </a:stretch>
        </p:blipFill>
        <p:spPr>
          <a:xfrm>
            <a:off x="271145" y="899160"/>
            <a:ext cx="2863850" cy="2890520"/>
          </a:xfrm>
          <a:prstGeom prst="rect">
            <a:avLst/>
          </a:prstGeom>
          <a:noFill/>
          <a:ln w="9525">
            <a:noFill/>
          </a:ln>
        </p:spPr>
      </p:pic>
      <p:sp>
        <p:nvSpPr>
          <p:cNvPr id="308227" name="Text Box 4"/>
          <p:cNvSpPr txBox="1"/>
          <p:nvPr/>
        </p:nvSpPr>
        <p:spPr>
          <a:xfrm>
            <a:off x="4759960" y="981710"/>
            <a:ext cx="6941820" cy="2225040"/>
          </a:xfrm>
          <a:prstGeom prst="rect">
            <a:avLst/>
          </a:prstGeom>
          <a:noFill/>
          <a:ln w="9525">
            <a:noFill/>
          </a:ln>
        </p:spPr>
        <p:txBody>
          <a:bodyPr wrap="square" anchor="t">
            <a:spAutoFit/>
          </a:bodyPr>
          <a:p>
            <a:pPr>
              <a:lnSpc>
                <a:spcPts val="4160"/>
              </a:lnSpc>
              <a:spcBef>
                <a:spcPts val="0"/>
              </a:spcBef>
              <a:buFont typeface="Arial" panose="020B0604020202020204" pitchFamily="34" charset="0"/>
              <a:buNone/>
            </a:pPr>
            <a:r>
              <a:rPr lang="zh-CN" altLang="en-US" sz="2800" b="1" dirty="0">
                <a:latin typeface="Arial" panose="020B0604020202020204" pitchFamily="34" charset="0"/>
                <a:ea typeface="楷体_GB2312" pitchFamily="49" charset="-122"/>
              </a:rPr>
              <a:t>解：</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形体分析</a:t>
            </a:r>
            <a:endParaRPr lang="zh-CN" altLang="en-US" sz="2800" b="1" dirty="0">
              <a:latin typeface="楷体_GB2312" pitchFamily="49" charset="-122"/>
              <a:ea typeface="楷体_GB2312" pitchFamily="49" charset="-122"/>
            </a:endParaRPr>
          </a:p>
          <a:p>
            <a:pPr>
              <a:lnSpc>
                <a:spcPts val="4160"/>
              </a:lnSpc>
              <a:spcBef>
                <a:spcPts val="0"/>
              </a:spcBef>
              <a:buFont typeface="Arial" panose="020B0604020202020204" pitchFamily="34" charset="0"/>
              <a:buNone/>
            </a:pPr>
            <a:r>
              <a:rPr lang="en-US" altLang="zh-CN" sz="2800" b="1" dirty="0">
                <a:latin typeface="楷体_GB2312" pitchFamily="49" charset="-122"/>
                <a:ea typeface="楷体_GB2312" pitchFamily="49" charset="-122"/>
                <a:sym typeface="+mn-ea"/>
              </a:rPr>
              <a:t>2.</a:t>
            </a:r>
            <a:r>
              <a:rPr lang="zh-CN" altLang="en-US" sz="2800" b="1" dirty="0">
                <a:latin typeface="楷体_GB2312" pitchFamily="49" charset="-122"/>
                <a:ea typeface="楷体_GB2312" pitchFamily="49" charset="-122"/>
                <a:sym typeface="+mn-ea"/>
              </a:rPr>
              <a:t>选择投射方向</a:t>
            </a:r>
            <a:endParaRPr lang="zh-CN" altLang="en-US" sz="2800" b="1" dirty="0">
              <a:latin typeface="楷体_GB2312" pitchFamily="49" charset="-122"/>
              <a:ea typeface="楷体_GB2312" pitchFamily="49" charset="-122"/>
              <a:sym typeface="+mn-ea"/>
            </a:endParaRPr>
          </a:p>
          <a:p>
            <a:pPr>
              <a:lnSpc>
                <a:spcPts val="4160"/>
              </a:lnSpc>
              <a:spcBef>
                <a:spcPts val="0"/>
              </a:spcBef>
              <a:buFont typeface="Arial" panose="020B0604020202020204" pitchFamily="34" charset="0"/>
              <a:buNone/>
            </a:pPr>
            <a:r>
              <a:rPr lang="en-US" altLang="zh-CN" sz="2800" b="1" dirty="0">
                <a:latin typeface="楷体_GB2312" pitchFamily="49" charset="-122"/>
                <a:ea typeface="楷体_GB2312" pitchFamily="49" charset="-122"/>
                <a:sym typeface="+mn-ea"/>
              </a:rPr>
              <a:t>3.</a:t>
            </a:r>
            <a:r>
              <a:rPr lang="zh-CN" altLang="en-US" sz="2800" b="1" dirty="0">
                <a:ea typeface="楷体_GB2312" pitchFamily="49" charset="-122"/>
                <a:sym typeface="+mn-ea"/>
              </a:rPr>
              <a:t>确定比例和图幅</a:t>
            </a:r>
            <a:endParaRPr lang="zh-CN" altLang="en-US" sz="2800" b="1" dirty="0">
              <a:ea typeface="楷体_GB2312" pitchFamily="49" charset="-122"/>
              <a:sym typeface="+mn-ea"/>
            </a:endParaRPr>
          </a:p>
          <a:p>
            <a:pPr>
              <a:lnSpc>
                <a:spcPts val="4160"/>
              </a:lnSpc>
              <a:spcBef>
                <a:spcPts val="0"/>
              </a:spcBef>
              <a:buFont typeface="Arial" panose="020B0604020202020204" pitchFamily="34" charset="0"/>
              <a:buNone/>
            </a:pPr>
            <a:r>
              <a:rPr lang="zh-CN" altLang="en-US" sz="2800" b="1" dirty="0">
                <a:latin typeface="楷体_GB2312" pitchFamily="49" charset="-122"/>
                <a:ea typeface="楷体_GB2312" pitchFamily="49" charset="-122"/>
                <a:sym typeface="+mn-ea"/>
              </a:rPr>
              <a:t>采用</a:t>
            </a:r>
            <a:r>
              <a:rPr lang="en-US" altLang="zh-CN" sz="2800" b="1" dirty="0">
                <a:latin typeface="楷体_GB2312" pitchFamily="49" charset="-122"/>
                <a:ea typeface="楷体_GB2312" pitchFamily="49" charset="-122"/>
                <a:sym typeface="+mn-ea"/>
              </a:rPr>
              <a:t>1</a:t>
            </a:r>
            <a:r>
              <a:rPr lang="zh-CN" altLang="en-US" sz="2800" b="1" dirty="0">
                <a:latin typeface="楷体_GB2312" pitchFamily="49" charset="-122"/>
                <a:ea typeface="楷体_GB2312" pitchFamily="49" charset="-122"/>
                <a:sym typeface="+mn-ea"/>
              </a:rPr>
              <a:t>：</a:t>
            </a:r>
            <a:r>
              <a:rPr lang="en-US" altLang="zh-CN" sz="2800" b="1" dirty="0">
                <a:latin typeface="楷体_GB2312" pitchFamily="49" charset="-122"/>
                <a:ea typeface="楷体_GB2312" pitchFamily="49" charset="-122"/>
                <a:sym typeface="+mn-ea"/>
              </a:rPr>
              <a:t>1</a:t>
            </a:r>
            <a:r>
              <a:rPr lang="zh-CN" altLang="en-US" sz="2800" b="1" dirty="0">
                <a:latin typeface="楷体_GB2312" pitchFamily="49" charset="-122"/>
                <a:ea typeface="楷体_GB2312" pitchFamily="49" charset="-122"/>
                <a:sym typeface="+mn-ea"/>
              </a:rPr>
              <a:t>的比例，用</a:t>
            </a:r>
            <a:r>
              <a:rPr lang="en-US" altLang="zh-CN" sz="2800" b="1" dirty="0">
                <a:latin typeface="楷体_GB2312" pitchFamily="49" charset="-122"/>
                <a:ea typeface="楷体_GB2312" pitchFamily="49" charset="-122"/>
                <a:sym typeface="+mn-ea"/>
              </a:rPr>
              <a:t>A</a:t>
            </a:r>
            <a:r>
              <a:rPr lang="en-US" altLang="zh-CN" sz="2800" b="1" baseline="-25000" dirty="0">
                <a:latin typeface="楷体_GB2312" pitchFamily="49" charset="-122"/>
                <a:ea typeface="楷体_GB2312" pitchFamily="49" charset="-122"/>
                <a:sym typeface="+mn-ea"/>
              </a:rPr>
              <a:t>3</a:t>
            </a:r>
            <a:r>
              <a:rPr lang="zh-CN" altLang="en-US" sz="2800" b="1" dirty="0">
                <a:latin typeface="楷体_GB2312" pitchFamily="49" charset="-122"/>
                <a:ea typeface="楷体_GB2312" pitchFamily="49" charset="-122"/>
                <a:sym typeface="+mn-ea"/>
              </a:rPr>
              <a:t>幅面绘制</a:t>
            </a:r>
            <a:endParaRPr lang="zh-CN" altLang="en-US" sz="2800" b="1" dirty="0">
              <a:latin typeface="楷体_GB2312" pitchFamily="49" charset="-122"/>
              <a:ea typeface="楷体_GB2312" pitchFamily="49" charset="-122"/>
            </a:endParaRPr>
          </a:p>
        </p:txBody>
      </p:sp>
      <p:pic>
        <p:nvPicPr>
          <p:cNvPr id="585733" name="Picture 5"/>
          <p:cNvPicPr>
            <a:picLocks noChangeAspect="1"/>
          </p:cNvPicPr>
          <p:nvPr/>
        </p:nvPicPr>
        <p:blipFill>
          <a:blip r:embed="rId2">
            <a:lum bright="35999" contrast="9998"/>
          </a:blip>
          <a:stretch>
            <a:fillRect/>
          </a:stretch>
        </p:blipFill>
        <p:spPr>
          <a:xfrm>
            <a:off x="6275705" y="3789680"/>
            <a:ext cx="3909695" cy="3018155"/>
          </a:xfrm>
          <a:prstGeom prst="rect">
            <a:avLst/>
          </a:prstGeom>
          <a:noFill/>
          <a:ln w="9525">
            <a:noFill/>
          </a:ln>
        </p:spPr>
      </p:pic>
      <p:pic>
        <p:nvPicPr>
          <p:cNvPr id="585734" name="Picture 6"/>
          <p:cNvPicPr>
            <a:picLocks noChangeAspect="1"/>
          </p:cNvPicPr>
          <p:nvPr/>
        </p:nvPicPr>
        <p:blipFill>
          <a:blip r:embed="rId3">
            <a:lum bright="23996"/>
          </a:blip>
          <a:stretch>
            <a:fillRect/>
          </a:stretch>
        </p:blipFill>
        <p:spPr>
          <a:xfrm>
            <a:off x="2135505" y="3752850"/>
            <a:ext cx="3276600" cy="2932430"/>
          </a:xfrm>
          <a:prstGeom prst="rect">
            <a:avLst/>
          </a:prstGeom>
          <a:noFill/>
          <a:ln w="9525">
            <a:noFill/>
          </a:ln>
        </p:spPr>
      </p:pic>
      <p:grpSp>
        <p:nvGrpSpPr>
          <p:cNvPr id="585735" name="Group 7"/>
          <p:cNvGrpSpPr/>
          <p:nvPr/>
        </p:nvGrpSpPr>
        <p:grpSpPr>
          <a:xfrm>
            <a:off x="4008438" y="3033713"/>
            <a:ext cx="823912" cy="557212"/>
            <a:chOff x="1997" y="2718"/>
            <a:chExt cx="506" cy="507"/>
          </a:xfrm>
        </p:grpSpPr>
        <p:sp>
          <p:nvSpPr>
            <p:cNvPr id="308231" name="Freeform 8"/>
            <p:cNvSpPr/>
            <p:nvPr/>
          </p:nvSpPr>
          <p:spPr>
            <a:xfrm>
              <a:off x="1997" y="2718"/>
              <a:ext cx="228" cy="229"/>
            </a:xfrm>
            <a:custGeom>
              <a:avLst/>
              <a:gdLst/>
              <a:ahLst/>
              <a:cxnLst>
                <a:cxn ang="0">
                  <a:pos x="0" y="0"/>
                </a:cxn>
                <a:cxn ang="0">
                  <a:pos x="0" y="0"/>
                </a:cxn>
                <a:cxn ang="0">
                  <a:pos x="0" y="0"/>
                </a:cxn>
                <a:cxn ang="0">
                  <a:pos x="0" y="0"/>
                </a:cxn>
              </a:cxnLst>
              <a:pathLst>
                <a:path w="1368" h="1369">
                  <a:moveTo>
                    <a:pt x="0" y="0"/>
                  </a:moveTo>
                  <a:lnTo>
                    <a:pt x="1368" y="1142"/>
                  </a:lnTo>
                  <a:lnTo>
                    <a:pt x="1141" y="1369"/>
                  </a:lnTo>
                  <a:lnTo>
                    <a:pt x="0" y="0"/>
                  </a:lnTo>
                  <a:close/>
                </a:path>
              </a:pathLst>
            </a:custGeom>
            <a:solidFill>
              <a:srgbClr val="FF0000"/>
            </a:solidFill>
            <a:ln w="9525">
              <a:noFill/>
            </a:ln>
          </p:spPr>
          <p:txBody>
            <a:bodyPr/>
            <a:p>
              <a:endParaRPr lang="zh-CN" altLang="en-US"/>
            </a:p>
          </p:txBody>
        </p:sp>
        <p:sp>
          <p:nvSpPr>
            <p:cNvPr id="308232" name="Freeform 9"/>
            <p:cNvSpPr/>
            <p:nvPr/>
          </p:nvSpPr>
          <p:spPr>
            <a:xfrm>
              <a:off x="1997" y="2718"/>
              <a:ext cx="228" cy="229"/>
            </a:xfrm>
            <a:custGeom>
              <a:avLst/>
              <a:gdLst/>
              <a:ahLst/>
              <a:cxnLst>
                <a:cxn ang="0">
                  <a:pos x="0" y="0"/>
                </a:cxn>
                <a:cxn ang="0">
                  <a:pos x="0" y="0"/>
                </a:cxn>
                <a:cxn ang="0">
                  <a:pos x="0" y="0"/>
                </a:cxn>
                <a:cxn ang="0">
                  <a:pos x="0" y="0"/>
                </a:cxn>
              </a:cxnLst>
              <a:pathLst>
                <a:path w="1368" h="1369">
                  <a:moveTo>
                    <a:pt x="0" y="0"/>
                  </a:moveTo>
                  <a:lnTo>
                    <a:pt x="1368" y="1142"/>
                  </a:lnTo>
                  <a:lnTo>
                    <a:pt x="1141" y="1369"/>
                  </a:lnTo>
                  <a:lnTo>
                    <a:pt x="0" y="0"/>
                  </a:lnTo>
                  <a:close/>
                </a:path>
              </a:pathLst>
            </a:custGeom>
            <a:noFill/>
            <a:ln w="0" cap="flat" cmpd="sng">
              <a:solidFill>
                <a:srgbClr val="FF0000"/>
              </a:solidFill>
              <a:prstDash val="solid"/>
              <a:round/>
              <a:headEnd type="none" w="med" len="med"/>
              <a:tailEnd type="none" w="med" len="med"/>
            </a:ln>
          </p:spPr>
          <p:txBody>
            <a:bodyPr/>
            <a:p>
              <a:endParaRPr lang="zh-CN" altLang="en-US"/>
            </a:p>
          </p:txBody>
        </p:sp>
        <p:sp>
          <p:nvSpPr>
            <p:cNvPr id="308233" name="Line 10"/>
            <p:cNvSpPr/>
            <p:nvPr/>
          </p:nvSpPr>
          <p:spPr>
            <a:xfrm>
              <a:off x="2206" y="2928"/>
              <a:ext cx="297" cy="297"/>
            </a:xfrm>
            <a:prstGeom prst="line">
              <a:avLst/>
            </a:prstGeom>
            <a:ln w="0" cap="flat" cmpd="sng">
              <a:solidFill>
                <a:srgbClr val="FF0000"/>
              </a:solidFill>
              <a:prstDash val="solid"/>
              <a:round/>
              <a:headEnd type="none" w="med" len="med"/>
              <a:tailEnd type="none" w="med" len="med"/>
            </a:ln>
          </p:spPr>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85733"/>
                                        </p:tgtEl>
                                        <p:attrNameLst>
                                          <p:attrName>style.visibility</p:attrName>
                                        </p:attrNameLst>
                                      </p:cBhvr>
                                      <p:to>
                                        <p:strVal val="visible"/>
                                      </p:to>
                                    </p:set>
                                    <p:anim calcmode="lin" valueType="num">
                                      <p:cBhvr>
                                        <p:cTn id="7" dur="1000" fill="hold"/>
                                        <p:tgtEl>
                                          <p:spTgt spid="585733"/>
                                        </p:tgtEl>
                                        <p:attrNameLst>
                                          <p:attrName>ppt_w</p:attrName>
                                        </p:attrNameLst>
                                      </p:cBhvr>
                                      <p:tavLst>
                                        <p:tav tm="0">
                                          <p:val>
                                            <p:fltVal val="0.000000"/>
                                          </p:val>
                                        </p:tav>
                                        <p:tav tm="100000">
                                          <p:val>
                                            <p:strVal val="#ppt_w"/>
                                          </p:val>
                                        </p:tav>
                                      </p:tavLst>
                                    </p:anim>
                                    <p:anim calcmode="lin" valueType="num">
                                      <p:cBhvr>
                                        <p:cTn id="8" dur="1000" fill="hold"/>
                                        <p:tgtEl>
                                          <p:spTgt spid="585733"/>
                                        </p:tgtEl>
                                        <p:attrNameLst>
                                          <p:attrName>ppt_h</p:attrName>
                                        </p:attrNameLst>
                                      </p:cBhvr>
                                      <p:tavLst>
                                        <p:tav tm="0">
                                          <p:val>
                                            <p:fltVal val="0.000000"/>
                                          </p:val>
                                        </p:tav>
                                        <p:tav tm="100000">
                                          <p:val>
                                            <p:strVal val="#ppt_h"/>
                                          </p:val>
                                        </p:tav>
                                      </p:tavLst>
                                    </p:anim>
                                    <p:anim calcmode="lin" valueType="num">
                                      <p:cBhvr>
                                        <p:cTn id="9" dur="1000" fill="hold"/>
                                        <p:tgtEl>
                                          <p:spTgt spid="585733"/>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585733"/>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85734"/>
                                        </p:tgtEl>
                                        <p:attrNameLst>
                                          <p:attrName>style.visibility</p:attrName>
                                        </p:attrNameLst>
                                      </p:cBhvr>
                                      <p:to>
                                        <p:strVal val="visible"/>
                                      </p:to>
                                    </p:set>
                                    <p:anim calcmode="lin" valueType="num">
                                      <p:cBhvr>
                                        <p:cTn id="15" dur="1000" fill="hold"/>
                                        <p:tgtEl>
                                          <p:spTgt spid="585734"/>
                                        </p:tgtEl>
                                        <p:attrNameLst>
                                          <p:attrName>ppt_w</p:attrName>
                                        </p:attrNameLst>
                                      </p:cBhvr>
                                      <p:tavLst>
                                        <p:tav tm="0">
                                          <p:val>
                                            <p:fltVal val="0.000000"/>
                                          </p:val>
                                        </p:tav>
                                        <p:tav tm="100000">
                                          <p:val>
                                            <p:strVal val="#ppt_w"/>
                                          </p:val>
                                        </p:tav>
                                      </p:tavLst>
                                    </p:anim>
                                    <p:anim calcmode="lin" valueType="num">
                                      <p:cBhvr>
                                        <p:cTn id="16" dur="1000" fill="hold"/>
                                        <p:tgtEl>
                                          <p:spTgt spid="585734"/>
                                        </p:tgtEl>
                                        <p:attrNameLst>
                                          <p:attrName>ppt_h</p:attrName>
                                        </p:attrNameLst>
                                      </p:cBhvr>
                                      <p:tavLst>
                                        <p:tav tm="0">
                                          <p:val>
                                            <p:fltVal val="0.000000"/>
                                          </p:val>
                                        </p:tav>
                                        <p:tav tm="100000">
                                          <p:val>
                                            <p:strVal val="#ppt_h"/>
                                          </p:val>
                                        </p:tav>
                                      </p:tavLst>
                                    </p:anim>
                                    <p:anim calcmode="lin" valueType="num">
                                      <p:cBhvr>
                                        <p:cTn id="17" dur="1000" fill="hold"/>
                                        <p:tgtEl>
                                          <p:spTgt spid="585734"/>
                                        </p:tgtEl>
                                        <p:attrNameLst>
                                          <p:attrName>ppt_x</p:attrName>
                                        </p:attrNameLst>
                                      </p:cBhvr>
                                      <p:tavLst>
                                        <p:tav tm="0" fmla="#ppt_x+(cos(-2*pi*(1-$))*-#ppt_x-sin(-2*pi*(1-$))*(1-#ppt_y))*(1-$)">
                                          <p:val>
                                            <p:fltVal val="0.000000"/>
                                          </p:val>
                                        </p:tav>
                                        <p:tav tm="100000">
                                          <p:val>
                                            <p:fltVal val="1.000000"/>
                                          </p:val>
                                        </p:tav>
                                      </p:tavLst>
                                    </p:anim>
                                    <p:anim calcmode="lin" valueType="num">
                                      <p:cBhvr>
                                        <p:cTn id="18" dur="1000" fill="hold"/>
                                        <p:tgtEl>
                                          <p:spTgt spid="585734"/>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85735"/>
                                        </p:tgtEl>
                                        <p:attrNameLst>
                                          <p:attrName>style.visibility</p:attrName>
                                        </p:attrNameLst>
                                      </p:cBhvr>
                                      <p:to>
                                        <p:strVal val="visible"/>
                                      </p:to>
                                    </p:set>
                                    <p:animEffect transition="in" filter="wipe(down)">
                                      <p:cBhvr>
                                        <p:cTn id="23" dur="500"/>
                                        <p:tgtEl>
                                          <p:spTgt spid="58573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85735"/>
                                        </p:tgtEl>
                                        <p:attrNameLst>
                                          <p:attrName>style.visibility</p:attrName>
                                        </p:attrNameLst>
                                      </p:cBhvr>
                                      <p:to>
                                        <p:strVal val="visible"/>
                                      </p:to>
                                    </p:set>
                                    <p:animEffect transition="in" filter="wipe(down)">
                                      <p:cBhvr>
                                        <p:cTn id="28" dur="500"/>
                                        <p:tgtEl>
                                          <p:spTgt spid="585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49" name="Rectangle 2"/>
          <p:cNvSpPr/>
          <p:nvPr/>
        </p:nvSpPr>
        <p:spPr>
          <a:xfrm>
            <a:off x="3035300" y="188913"/>
            <a:ext cx="2771775" cy="519112"/>
          </a:xfrm>
          <a:prstGeom prst="rect">
            <a:avLst/>
          </a:prstGeom>
          <a:solidFill>
            <a:srgbClr val="FFFFFF"/>
          </a:solidFill>
          <a:ln w="9525">
            <a:noFill/>
          </a:ln>
        </p:spPr>
        <p:txBody>
          <a:bodyPr anchor="ctr">
            <a:spAutoFit/>
          </a:bodyPr>
          <a:p>
            <a:pPr>
              <a:spcBef>
                <a:spcPct val="20000"/>
              </a:spcBef>
              <a:buFont typeface="Arial" panose="020B0604020202020204" pitchFamily="34" charset="0"/>
              <a:buNone/>
            </a:pPr>
            <a:r>
              <a:rPr lang="en-US" altLang="zh-CN" sz="2800" b="1" dirty="0">
                <a:latin typeface="楷体_GB2312" pitchFamily="49" charset="-122"/>
                <a:ea typeface="楷体_GB2312" pitchFamily="49" charset="-122"/>
              </a:rPr>
              <a:t>4. </a:t>
            </a:r>
            <a:r>
              <a:rPr lang="zh-CN" altLang="en-US" sz="2800" b="1" dirty="0">
                <a:latin typeface="楷体_GB2312" pitchFamily="49" charset="-122"/>
                <a:ea typeface="楷体_GB2312" pitchFamily="49" charset="-122"/>
              </a:rPr>
              <a:t>画投影图</a:t>
            </a:r>
            <a:endParaRPr lang="zh-CN" altLang="en-US" sz="2800" b="1" dirty="0">
              <a:latin typeface="楷体_GB2312" pitchFamily="49" charset="-122"/>
              <a:ea typeface="楷体_GB2312" pitchFamily="49" charset="-122"/>
            </a:endParaRPr>
          </a:p>
        </p:txBody>
      </p:sp>
      <p:sp>
        <p:nvSpPr>
          <p:cNvPr id="309250" name="Text Box 3"/>
          <p:cNvSpPr txBox="1"/>
          <p:nvPr/>
        </p:nvSpPr>
        <p:spPr>
          <a:xfrm>
            <a:off x="3287713" y="2239963"/>
            <a:ext cx="5364162" cy="457200"/>
          </a:xfrm>
          <a:prstGeom prst="rect">
            <a:avLst/>
          </a:prstGeom>
          <a:noFill/>
          <a:ln w="9525">
            <a:noFill/>
          </a:ln>
        </p:spPr>
        <p:txBody>
          <a:bodyPr anchor="t">
            <a:spAutoFit/>
          </a:bodyPr>
          <a:p>
            <a:pPr>
              <a:spcBef>
                <a:spcPct val="50000"/>
              </a:spcBef>
              <a:buFont typeface="Arial" panose="020B0604020202020204" pitchFamily="34" charset="0"/>
              <a:buNone/>
            </a:pPr>
            <a:endParaRPr lang="zh-CN" altLang="zh-CN" sz="2400" dirty="0">
              <a:latin typeface="Arial" panose="020B0604020202020204" pitchFamily="34" charset="0"/>
              <a:ea typeface="宋体" panose="02010600030101010101" pitchFamily="2" charset="-122"/>
            </a:endParaRPr>
          </a:p>
        </p:txBody>
      </p:sp>
      <p:grpSp>
        <p:nvGrpSpPr>
          <p:cNvPr id="586756" name="Group 4"/>
          <p:cNvGrpSpPr/>
          <p:nvPr/>
        </p:nvGrpSpPr>
        <p:grpSpPr>
          <a:xfrm>
            <a:off x="3432175" y="2384425"/>
            <a:ext cx="1620838" cy="720725"/>
            <a:chOff x="1202" y="1162"/>
            <a:chExt cx="1021" cy="454"/>
          </a:xfrm>
        </p:grpSpPr>
        <p:sp>
          <p:nvSpPr>
            <p:cNvPr id="309252" name="Rectangle 5"/>
            <p:cNvSpPr/>
            <p:nvPr/>
          </p:nvSpPr>
          <p:spPr>
            <a:xfrm>
              <a:off x="1202" y="1185"/>
              <a:ext cx="1021" cy="431"/>
            </a:xfrm>
            <a:prstGeom prst="rect">
              <a:avLst/>
            </a:prstGeom>
            <a:noFill/>
            <a:ln w="952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9253" name="Text Box 6"/>
            <p:cNvSpPr txBox="1"/>
            <p:nvPr/>
          </p:nvSpPr>
          <p:spPr>
            <a:xfrm>
              <a:off x="1429" y="1162"/>
              <a:ext cx="635" cy="442"/>
            </a:xfrm>
            <a:prstGeom prst="rect">
              <a:avLst/>
            </a:prstGeom>
            <a:noFill/>
            <a:ln w="9525">
              <a:noFill/>
            </a:ln>
          </p:spPr>
          <p:txBody>
            <a:bodyPr anchor="t">
              <a:spAutoFit/>
            </a:bodyPr>
            <a:p>
              <a:pPr algn="ctr">
                <a:spcBef>
                  <a:spcPct val="50000"/>
                </a:spcBef>
                <a:buFont typeface="Arial" panose="020B0604020202020204" pitchFamily="34" charset="0"/>
                <a:buNone/>
              </a:pPr>
              <a:r>
                <a:rPr lang="zh-CN" altLang="en-US" sz="2000" b="1" dirty="0">
                  <a:latin typeface="Arial" panose="020B0604020202020204" pitchFamily="34" charset="0"/>
                  <a:ea typeface="楷体_GB2312" pitchFamily="49" charset="-122"/>
                </a:rPr>
                <a:t>立面图    位置</a:t>
              </a:r>
              <a:endParaRPr lang="zh-CN" altLang="en-US" sz="2000" b="1" dirty="0">
                <a:latin typeface="Arial" panose="020B0604020202020204" pitchFamily="34" charset="0"/>
                <a:ea typeface="楷体_GB2312" pitchFamily="49" charset="-122"/>
              </a:endParaRPr>
            </a:p>
          </p:txBody>
        </p:sp>
      </p:grpSp>
      <p:grpSp>
        <p:nvGrpSpPr>
          <p:cNvPr id="586759" name="Group 7"/>
          <p:cNvGrpSpPr/>
          <p:nvPr/>
        </p:nvGrpSpPr>
        <p:grpSpPr>
          <a:xfrm>
            <a:off x="3432175" y="4040188"/>
            <a:ext cx="1619250" cy="900112"/>
            <a:chOff x="1202" y="2205"/>
            <a:chExt cx="1020" cy="567"/>
          </a:xfrm>
        </p:grpSpPr>
        <p:sp>
          <p:nvSpPr>
            <p:cNvPr id="309255" name="Rectangle 8"/>
            <p:cNvSpPr/>
            <p:nvPr/>
          </p:nvSpPr>
          <p:spPr>
            <a:xfrm>
              <a:off x="1202" y="2205"/>
              <a:ext cx="1020" cy="567"/>
            </a:xfrm>
            <a:prstGeom prst="rect">
              <a:avLst/>
            </a:prstGeom>
            <a:noFill/>
            <a:ln w="952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9256" name="Text Box 9"/>
            <p:cNvSpPr txBox="1"/>
            <p:nvPr/>
          </p:nvSpPr>
          <p:spPr>
            <a:xfrm>
              <a:off x="1474" y="2273"/>
              <a:ext cx="635" cy="442"/>
            </a:xfrm>
            <a:prstGeom prst="rect">
              <a:avLst/>
            </a:prstGeom>
            <a:noFill/>
            <a:ln w="9525">
              <a:noFill/>
            </a:ln>
          </p:spPr>
          <p:txBody>
            <a:bodyPr anchor="t">
              <a:spAutoFit/>
            </a:bodyPr>
            <a:p>
              <a:pPr algn="ctr">
                <a:spcBef>
                  <a:spcPct val="50000"/>
                </a:spcBef>
                <a:buFont typeface="Arial" panose="020B0604020202020204" pitchFamily="34" charset="0"/>
                <a:buNone/>
              </a:pPr>
              <a:r>
                <a:rPr lang="zh-CN" altLang="en-US" sz="2000" b="1" dirty="0">
                  <a:latin typeface="Arial" panose="020B0604020202020204" pitchFamily="34" charset="0"/>
                  <a:ea typeface="楷体_GB2312" pitchFamily="49" charset="-122"/>
                </a:rPr>
                <a:t>平面图    位置</a:t>
              </a:r>
              <a:endParaRPr lang="zh-CN" altLang="en-US" sz="2000" b="1" dirty="0">
                <a:latin typeface="Arial" panose="020B0604020202020204" pitchFamily="34" charset="0"/>
                <a:ea typeface="楷体_GB2312" pitchFamily="49" charset="-122"/>
              </a:endParaRPr>
            </a:p>
          </p:txBody>
        </p:sp>
      </p:grpSp>
      <p:grpSp>
        <p:nvGrpSpPr>
          <p:cNvPr id="586762" name="Group 10"/>
          <p:cNvGrpSpPr/>
          <p:nvPr/>
        </p:nvGrpSpPr>
        <p:grpSpPr>
          <a:xfrm>
            <a:off x="6564313" y="2322513"/>
            <a:ext cx="987425" cy="854075"/>
            <a:chOff x="3175" y="1123"/>
            <a:chExt cx="622" cy="538"/>
          </a:xfrm>
        </p:grpSpPr>
        <p:sp>
          <p:nvSpPr>
            <p:cNvPr id="309258" name="Rectangle 11"/>
            <p:cNvSpPr/>
            <p:nvPr/>
          </p:nvSpPr>
          <p:spPr>
            <a:xfrm>
              <a:off x="3175" y="1185"/>
              <a:ext cx="567" cy="431"/>
            </a:xfrm>
            <a:prstGeom prst="rect">
              <a:avLst/>
            </a:prstGeom>
            <a:noFill/>
            <a:ln w="952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9259" name="Rectangle 12"/>
            <p:cNvSpPr/>
            <p:nvPr/>
          </p:nvSpPr>
          <p:spPr>
            <a:xfrm>
              <a:off x="3198" y="1123"/>
              <a:ext cx="599" cy="538"/>
            </a:xfrm>
            <a:prstGeom prst="rect">
              <a:avLst/>
            </a:prstGeom>
            <a:noFill/>
            <a:ln w="9525">
              <a:noFill/>
            </a:ln>
          </p:spPr>
          <p:txBody>
            <a:bodyPr wrap="none" anchor="t">
              <a:spAutoFit/>
            </a:bodyPr>
            <a:p>
              <a:pPr>
                <a:spcBef>
                  <a:spcPct val="50000"/>
                </a:spcBef>
                <a:buFont typeface="Arial" panose="020B0604020202020204" pitchFamily="34" charset="0"/>
                <a:buNone/>
              </a:pPr>
              <a:r>
                <a:rPr lang="zh-CN" altLang="en-US" sz="2000" b="1" dirty="0">
                  <a:latin typeface="Arial" panose="020B0604020202020204" pitchFamily="34" charset="0"/>
                  <a:ea typeface="楷体_GB2312" pitchFamily="49" charset="-122"/>
                </a:rPr>
                <a:t>侧立面</a:t>
              </a:r>
              <a:endParaRPr lang="zh-CN" altLang="en-US" sz="2000" b="1" dirty="0">
                <a:latin typeface="Arial" panose="020B0604020202020204" pitchFamily="34" charset="0"/>
                <a:ea typeface="楷体_GB2312" pitchFamily="49" charset="-122"/>
              </a:endParaRPr>
            </a:p>
            <a:p>
              <a:pPr>
                <a:spcBef>
                  <a:spcPct val="50000"/>
                </a:spcBef>
                <a:buFont typeface="Arial" panose="020B0604020202020204" pitchFamily="34" charset="0"/>
                <a:buNone/>
              </a:pPr>
              <a:r>
                <a:rPr lang="zh-CN" altLang="en-US" sz="2000" b="1" dirty="0">
                  <a:latin typeface="Arial" panose="020B0604020202020204" pitchFamily="34" charset="0"/>
                  <a:ea typeface="楷体_GB2312" pitchFamily="49" charset="-122"/>
                </a:rPr>
                <a:t>图位置</a:t>
              </a:r>
              <a:endParaRPr lang="zh-CN" altLang="en-US" sz="2000" b="1" dirty="0">
                <a:latin typeface="Arial" panose="020B0604020202020204" pitchFamily="34" charset="0"/>
                <a:ea typeface="楷体_GB2312" pitchFamily="49" charset="-122"/>
              </a:endParaRPr>
            </a:p>
          </p:txBody>
        </p:sp>
      </p:grpSp>
      <p:pic>
        <p:nvPicPr>
          <p:cNvPr id="309260" name="Picture 13"/>
          <p:cNvPicPr>
            <a:picLocks noChangeAspect="1"/>
          </p:cNvPicPr>
          <p:nvPr/>
        </p:nvPicPr>
        <p:blipFill>
          <a:blip r:embed="rId1">
            <a:lum contrast="66000"/>
          </a:blip>
          <a:stretch>
            <a:fillRect/>
          </a:stretch>
        </p:blipFill>
        <p:spPr>
          <a:xfrm>
            <a:off x="8291513" y="0"/>
            <a:ext cx="2066925" cy="2085975"/>
          </a:xfrm>
          <a:prstGeom prst="rect">
            <a:avLst/>
          </a:prstGeom>
          <a:noFill/>
          <a:ln w="9525">
            <a:noFill/>
          </a:ln>
        </p:spPr>
      </p:pic>
      <p:grpSp>
        <p:nvGrpSpPr>
          <p:cNvPr id="309261" name="Group 14"/>
          <p:cNvGrpSpPr/>
          <p:nvPr/>
        </p:nvGrpSpPr>
        <p:grpSpPr>
          <a:xfrm>
            <a:off x="2459038" y="1916113"/>
            <a:ext cx="6264275" cy="4068762"/>
            <a:chOff x="839" y="1117"/>
            <a:chExt cx="3175" cy="2245"/>
          </a:xfrm>
        </p:grpSpPr>
        <p:sp>
          <p:nvSpPr>
            <p:cNvPr id="309262" name="Rectangle 15"/>
            <p:cNvSpPr/>
            <p:nvPr/>
          </p:nvSpPr>
          <p:spPr>
            <a:xfrm>
              <a:off x="839" y="1117"/>
              <a:ext cx="3174" cy="2244"/>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09263" name="Rectangle 16"/>
            <p:cNvSpPr/>
            <p:nvPr/>
          </p:nvSpPr>
          <p:spPr>
            <a:xfrm>
              <a:off x="3198" y="3135"/>
              <a:ext cx="816" cy="227"/>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6756"/>
                                        </p:tgtEl>
                                        <p:attrNameLst>
                                          <p:attrName>style.visibility</p:attrName>
                                        </p:attrNameLst>
                                      </p:cBhvr>
                                      <p:to>
                                        <p:strVal val="visible"/>
                                      </p:to>
                                    </p:set>
                                    <p:animEffect transition="in" filter="wipe(left)">
                                      <p:cBhvr>
                                        <p:cTn id="7" dur="500"/>
                                        <p:tgtEl>
                                          <p:spTgt spid="5867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6759"/>
                                        </p:tgtEl>
                                        <p:attrNameLst>
                                          <p:attrName>style.visibility</p:attrName>
                                        </p:attrNameLst>
                                      </p:cBhvr>
                                      <p:to>
                                        <p:strVal val="visible"/>
                                      </p:to>
                                    </p:set>
                                    <p:animEffect transition="in" filter="wipe(left)">
                                      <p:cBhvr>
                                        <p:cTn id="12" dur="500"/>
                                        <p:tgtEl>
                                          <p:spTgt spid="5867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6762"/>
                                        </p:tgtEl>
                                        <p:attrNameLst>
                                          <p:attrName>style.visibility</p:attrName>
                                        </p:attrNameLst>
                                      </p:cBhvr>
                                      <p:to>
                                        <p:strVal val="visible"/>
                                      </p:to>
                                    </p:set>
                                    <p:animEffect transition="in" filter="wipe(left)">
                                      <p:cBhvr>
                                        <p:cTn id="17" dur="500"/>
                                        <p:tgtEl>
                                          <p:spTgt spid="586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7778" name="Picture 2"/>
          <p:cNvPicPr>
            <a:picLocks noChangeAspect="1"/>
          </p:cNvPicPr>
          <p:nvPr/>
        </p:nvPicPr>
        <p:blipFill>
          <a:blip r:embed="rId1">
            <a:lum bright="23996"/>
          </a:blip>
          <a:stretch>
            <a:fillRect/>
          </a:stretch>
        </p:blipFill>
        <p:spPr>
          <a:xfrm>
            <a:off x="4367213" y="0"/>
            <a:ext cx="2808287" cy="2513013"/>
          </a:xfrm>
          <a:prstGeom prst="rect">
            <a:avLst/>
          </a:prstGeom>
          <a:noFill/>
          <a:ln w="9525">
            <a:noFill/>
          </a:ln>
        </p:spPr>
      </p:pic>
      <p:sp>
        <p:nvSpPr>
          <p:cNvPr id="310274" name="Text Box 3"/>
          <p:cNvSpPr txBox="1"/>
          <p:nvPr/>
        </p:nvSpPr>
        <p:spPr>
          <a:xfrm>
            <a:off x="3287713" y="2528888"/>
            <a:ext cx="5364162" cy="457200"/>
          </a:xfrm>
          <a:prstGeom prst="rect">
            <a:avLst/>
          </a:prstGeom>
          <a:noFill/>
          <a:ln w="9525">
            <a:noFill/>
          </a:ln>
        </p:spPr>
        <p:txBody>
          <a:bodyPr anchor="t">
            <a:spAutoFit/>
          </a:bodyPr>
          <a:p>
            <a:pPr>
              <a:spcBef>
                <a:spcPct val="50000"/>
              </a:spcBef>
              <a:buFont typeface="Arial" panose="020B0604020202020204" pitchFamily="34" charset="0"/>
              <a:buNone/>
            </a:pPr>
            <a:endParaRPr lang="zh-CN" altLang="zh-CN" sz="2400" dirty="0">
              <a:latin typeface="Arial" panose="020B0604020202020204" pitchFamily="34" charset="0"/>
              <a:ea typeface="宋体" panose="02010600030101010101" pitchFamily="2" charset="-122"/>
            </a:endParaRPr>
          </a:p>
        </p:txBody>
      </p:sp>
      <p:sp>
        <p:nvSpPr>
          <p:cNvPr id="587780" name="Rectangle 4"/>
          <p:cNvSpPr/>
          <p:nvPr/>
        </p:nvSpPr>
        <p:spPr>
          <a:xfrm>
            <a:off x="3432175" y="2709863"/>
            <a:ext cx="1620838" cy="684212"/>
          </a:xfrm>
          <a:prstGeom prst="rect">
            <a:avLst/>
          </a:prstGeom>
          <a:noFill/>
          <a:ln w="952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0276" name="Rectangle 5"/>
          <p:cNvSpPr/>
          <p:nvPr/>
        </p:nvSpPr>
        <p:spPr>
          <a:xfrm>
            <a:off x="3432175" y="4329113"/>
            <a:ext cx="1619250" cy="900112"/>
          </a:xfrm>
          <a:prstGeom prst="rect">
            <a:avLst/>
          </a:prstGeom>
          <a:noFill/>
          <a:ln w="952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0277" name="Rectangle 6"/>
          <p:cNvSpPr/>
          <p:nvPr/>
        </p:nvSpPr>
        <p:spPr>
          <a:xfrm>
            <a:off x="6564313" y="2709863"/>
            <a:ext cx="900112" cy="684212"/>
          </a:xfrm>
          <a:prstGeom prst="rect">
            <a:avLst/>
          </a:prstGeom>
          <a:noFill/>
          <a:ln w="952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0278" name="Rectangle 7"/>
          <p:cNvSpPr/>
          <p:nvPr/>
        </p:nvSpPr>
        <p:spPr>
          <a:xfrm>
            <a:off x="3035300" y="188913"/>
            <a:ext cx="2771775" cy="519112"/>
          </a:xfrm>
          <a:prstGeom prst="rect">
            <a:avLst/>
          </a:prstGeom>
          <a:solidFill>
            <a:srgbClr val="FFFFFF"/>
          </a:solidFill>
          <a:ln w="9525">
            <a:noFill/>
          </a:ln>
        </p:spPr>
        <p:txBody>
          <a:bodyPr anchor="ctr">
            <a:spAutoFit/>
          </a:bodyPr>
          <a:p>
            <a:pPr>
              <a:spcBef>
                <a:spcPct val="20000"/>
              </a:spcBef>
              <a:buFont typeface="Arial" panose="020B0604020202020204" pitchFamily="34" charset="0"/>
              <a:buNone/>
            </a:pPr>
            <a:r>
              <a:rPr lang="en-US" altLang="zh-CN" sz="2800" b="1" dirty="0">
                <a:latin typeface="楷体_GB2312" pitchFamily="49" charset="-122"/>
                <a:ea typeface="楷体_GB2312" pitchFamily="49" charset="-122"/>
              </a:rPr>
              <a:t>4. </a:t>
            </a:r>
            <a:r>
              <a:rPr lang="zh-CN" altLang="en-US" sz="2800" b="1" dirty="0">
                <a:latin typeface="楷体_GB2312" pitchFamily="49" charset="-122"/>
                <a:ea typeface="楷体_GB2312" pitchFamily="49" charset="-122"/>
              </a:rPr>
              <a:t>画投影图</a:t>
            </a:r>
            <a:endParaRPr lang="zh-CN" altLang="en-US" sz="2800" b="1" dirty="0">
              <a:latin typeface="楷体_GB2312" pitchFamily="49" charset="-122"/>
              <a:ea typeface="楷体_GB2312" pitchFamily="49" charset="-122"/>
            </a:endParaRPr>
          </a:p>
        </p:txBody>
      </p:sp>
      <p:sp>
        <p:nvSpPr>
          <p:cNvPr id="587784" name="Line 8"/>
          <p:cNvSpPr/>
          <p:nvPr/>
        </p:nvSpPr>
        <p:spPr>
          <a:xfrm>
            <a:off x="3432175" y="2962275"/>
            <a:ext cx="755650" cy="0"/>
          </a:xfrm>
          <a:prstGeom prst="line">
            <a:avLst/>
          </a:prstGeom>
          <a:ln w="9525" cap="flat" cmpd="sng">
            <a:solidFill>
              <a:schemeClr val="tx1"/>
            </a:solidFill>
            <a:prstDash val="solid"/>
            <a:round/>
            <a:headEnd type="none" w="med" len="med"/>
            <a:tailEnd type="none" w="med" len="med"/>
          </a:ln>
        </p:spPr>
      </p:sp>
      <p:sp>
        <p:nvSpPr>
          <p:cNvPr id="587785" name="Line 9"/>
          <p:cNvSpPr/>
          <p:nvPr/>
        </p:nvSpPr>
        <p:spPr>
          <a:xfrm>
            <a:off x="4691063" y="2709863"/>
            <a:ext cx="0" cy="2519362"/>
          </a:xfrm>
          <a:prstGeom prst="line">
            <a:avLst/>
          </a:prstGeom>
          <a:ln w="9525" cap="flat" cmpd="sng">
            <a:solidFill>
              <a:schemeClr val="tx1"/>
            </a:solidFill>
            <a:prstDash val="solid"/>
            <a:round/>
            <a:headEnd type="none" w="med" len="med"/>
            <a:tailEnd type="none" w="med" len="med"/>
          </a:ln>
        </p:spPr>
      </p:sp>
      <p:sp>
        <p:nvSpPr>
          <p:cNvPr id="587786" name="Line 10"/>
          <p:cNvSpPr/>
          <p:nvPr/>
        </p:nvSpPr>
        <p:spPr>
          <a:xfrm flipV="1">
            <a:off x="4187825" y="2709863"/>
            <a:ext cx="503238" cy="252412"/>
          </a:xfrm>
          <a:prstGeom prst="line">
            <a:avLst/>
          </a:prstGeom>
          <a:ln w="9525" cap="flat" cmpd="sng">
            <a:solidFill>
              <a:schemeClr val="tx1"/>
            </a:solidFill>
            <a:prstDash val="solid"/>
            <a:round/>
            <a:headEnd type="none" w="med" len="med"/>
            <a:tailEnd type="none" w="med" len="med"/>
          </a:ln>
        </p:spPr>
      </p:sp>
      <p:sp>
        <p:nvSpPr>
          <p:cNvPr id="587787" name="Line 11"/>
          <p:cNvSpPr/>
          <p:nvPr/>
        </p:nvSpPr>
        <p:spPr>
          <a:xfrm>
            <a:off x="4691063" y="4329113"/>
            <a:ext cx="0" cy="900112"/>
          </a:xfrm>
          <a:prstGeom prst="line">
            <a:avLst/>
          </a:prstGeom>
          <a:ln w="9525" cap="flat" cmpd="sng">
            <a:solidFill>
              <a:schemeClr val="tx1"/>
            </a:solidFill>
            <a:prstDash val="solid"/>
            <a:round/>
            <a:headEnd type="none" w="med" len="med"/>
            <a:tailEnd type="none" w="med" len="med"/>
          </a:ln>
        </p:spPr>
      </p:sp>
      <p:sp>
        <p:nvSpPr>
          <p:cNvPr id="587788" name="Line 12"/>
          <p:cNvSpPr/>
          <p:nvPr/>
        </p:nvSpPr>
        <p:spPr>
          <a:xfrm>
            <a:off x="4187825" y="2962275"/>
            <a:ext cx="0" cy="2266950"/>
          </a:xfrm>
          <a:prstGeom prst="line">
            <a:avLst/>
          </a:prstGeom>
          <a:ln w="9525" cap="flat" cmpd="sng">
            <a:solidFill>
              <a:schemeClr val="tx1"/>
            </a:solidFill>
            <a:prstDash val="solid"/>
            <a:round/>
            <a:headEnd type="none" w="med" len="med"/>
            <a:tailEnd type="none" w="med" len="med"/>
          </a:ln>
        </p:spPr>
      </p:sp>
      <p:sp>
        <p:nvSpPr>
          <p:cNvPr id="587789" name="Line 13"/>
          <p:cNvSpPr/>
          <p:nvPr/>
        </p:nvSpPr>
        <p:spPr>
          <a:xfrm>
            <a:off x="4187825" y="4329113"/>
            <a:ext cx="0" cy="900112"/>
          </a:xfrm>
          <a:prstGeom prst="line">
            <a:avLst/>
          </a:prstGeom>
          <a:ln w="9525" cap="flat" cmpd="sng">
            <a:solidFill>
              <a:schemeClr val="tx1"/>
            </a:solidFill>
            <a:prstDash val="solid"/>
            <a:round/>
            <a:headEnd type="none" w="med" len="med"/>
            <a:tailEnd type="none" w="med" len="med"/>
          </a:ln>
        </p:spPr>
      </p:sp>
      <p:sp>
        <p:nvSpPr>
          <p:cNvPr id="587790" name="Line 14"/>
          <p:cNvSpPr/>
          <p:nvPr/>
        </p:nvSpPr>
        <p:spPr>
          <a:xfrm>
            <a:off x="6564313" y="2962275"/>
            <a:ext cx="900112" cy="0"/>
          </a:xfrm>
          <a:prstGeom prst="line">
            <a:avLst/>
          </a:prstGeom>
          <a:ln w="9525" cap="flat" cmpd="sng">
            <a:solidFill>
              <a:schemeClr val="tx1"/>
            </a:solidFill>
            <a:prstDash val="solid"/>
            <a:round/>
            <a:headEnd type="none" w="med" len="med"/>
            <a:tailEnd type="none" w="med" len="med"/>
          </a:ln>
        </p:spPr>
      </p:sp>
      <p:sp>
        <p:nvSpPr>
          <p:cNvPr id="587791" name="Line 15"/>
          <p:cNvSpPr/>
          <p:nvPr/>
        </p:nvSpPr>
        <p:spPr>
          <a:xfrm flipV="1">
            <a:off x="6743700" y="2962275"/>
            <a:ext cx="0" cy="1547813"/>
          </a:xfrm>
          <a:prstGeom prst="line">
            <a:avLst/>
          </a:prstGeom>
          <a:ln w="9525" cap="flat" cmpd="sng">
            <a:solidFill>
              <a:schemeClr val="tx1"/>
            </a:solidFill>
            <a:prstDash val="solid"/>
            <a:round/>
            <a:headEnd type="none" w="med" len="med"/>
            <a:tailEnd type="none" w="med" len="med"/>
          </a:ln>
        </p:spPr>
      </p:sp>
      <p:sp>
        <p:nvSpPr>
          <p:cNvPr id="310287" name="Line 16"/>
          <p:cNvSpPr/>
          <p:nvPr/>
        </p:nvSpPr>
        <p:spPr>
          <a:xfrm>
            <a:off x="7464425" y="3357563"/>
            <a:ext cx="0" cy="1944687"/>
          </a:xfrm>
          <a:prstGeom prst="line">
            <a:avLst/>
          </a:prstGeom>
          <a:ln w="9525" cap="flat" cmpd="sng">
            <a:solidFill>
              <a:schemeClr val="tx1"/>
            </a:solidFill>
            <a:prstDash val="solid"/>
            <a:round/>
            <a:headEnd type="none" w="med" len="med"/>
            <a:tailEnd type="none" w="med" len="med"/>
          </a:ln>
        </p:spPr>
      </p:sp>
      <p:sp>
        <p:nvSpPr>
          <p:cNvPr id="587793" name="Line 17"/>
          <p:cNvSpPr/>
          <p:nvPr/>
        </p:nvSpPr>
        <p:spPr>
          <a:xfrm>
            <a:off x="6924675" y="3178175"/>
            <a:ext cx="0" cy="1511300"/>
          </a:xfrm>
          <a:prstGeom prst="line">
            <a:avLst/>
          </a:prstGeom>
          <a:ln w="9525" cap="flat" cmpd="sng">
            <a:solidFill>
              <a:schemeClr val="tx1"/>
            </a:solidFill>
            <a:prstDash val="solid"/>
            <a:round/>
            <a:headEnd type="none" w="med" len="med"/>
            <a:tailEnd type="none" w="med" len="med"/>
          </a:ln>
        </p:spPr>
      </p:sp>
      <p:grpSp>
        <p:nvGrpSpPr>
          <p:cNvPr id="587794" name="Group 18"/>
          <p:cNvGrpSpPr/>
          <p:nvPr/>
        </p:nvGrpSpPr>
        <p:grpSpPr>
          <a:xfrm>
            <a:off x="6743700" y="2962275"/>
            <a:ext cx="576263" cy="215900"/>
            <a:chOff x="3288" y="1344"/>
            <a:chExt cx="363" cy="136"/>
          </a:xfrm>
        </p:grpSpPr>
        <p:sp>
          <p:nvSpPr>
            <p:cNvPr id="310290" name="Line 19"/>
            <p:cNvSpPr/>
            <p:nvPr/>
          </p:nvSpPr>
          <p:spPr>
            <a:xfrm>
              <a:off x="3402" y="1480"/>
              <a:ext cx="136" cy="0"/>
            </a:xfrm>
            <a:prstGeom prst="line">
              <a:avLst/>
            </a:prstGeom>
            <a:ln w="9525" cap="flat" cmpd="sng">
              <a:solidFill>
                <a:schemeClr val="tx1"/>
              </a:solidFill>
              <a:prstDash val="solid"/>
              <a:round/>
              <a:headEnd type="none" w="med" len="med"/>
              <a:tailEnd type="none" w="med" len="med"/>
            </a:ln>
          </p:spPr>
        </p:sp>
        <p:sp>
          <p:nvSpPr>
            <p:cNvPr id="310291" name="Line 20"/>
            <p:cNvSpPr/>
            <p:nvPr/>
          </p:nvSpPr>
          <p:spPr>
            <a:xfrm flipH="1" flipV="1">
              <a:off x="3288" y="1344"/>
              <a:ext cx="114" cy="136"/>
            </a:xfrm>
            <a:prstGeom prst="line">
              <a:avLst/>
            </a:prstGeom>
            <a:ln w="9525" cap="flat" cmpd="sng">
              <a:solidFill>
                <a:schemeClr val="tx1"/>
              </a:solidFill>
              <a:prstDash val="solid"/>
              <a:round/>
              <a:headEnd type="none" w="med" len="med"/>
              <a:tailEnd type="none" w="med" len="med"/>
            </a:ln>
          </p:spPr>
        </p:sp>
        <p:sp>
          <p:nvSpPr>
            <p:cNvPr id="310292" name="Line 21"/>
            <p:cNvSpPr/>
            <p:nvPr/>
          </p:nvSpPr>
          <p:spPr>
            <a:xfrm flipV="1">
              <a:off x="3538" y="1344"/>
              <a:ext cx="113" cy="136"/>
            </a:xfrm>
            <a:prstGeom prst="line">
              <a:avLst/>
            </a:prstGeom>
            <a:ln w="9525" cap="flat" cmpd="sng">
              <a:solidFill>
                <a:schemeClr val="tx1"/>
              </a:solidFill>
              <a:prstDash val="solid"/>
              <a:round/>
              <a:headEnd type="none" w="med" len="med"/>
              <a:tailEnd type="none" w="med" len="med"/>
            </a:ln>
          </p:spPr>
        </p:sp>
      </p:grpSp>
      <p:sp>
        <p:nvSpPr>
          <p:cNvPr id="310293" name="Line 22"/>
          <p:cNvSpPr/>
          <p:nvPr/>
        </p:nvSpPr>
        <p:spPr>
          <a:xfrm>
            <a:off x="6491288" y="4257675"/>
            <a:ext cx="1439862" cy="1439863"/>
          </a:xfrm>
          <a:prstGeom prst="line">
            <a:avLst/>
          </a:prstGeom>
          <a:ln w="9525" cap="flat" cmpd="sng">
            <a:solidFill>
              <a:schemeClr val="tx1"/>
            </a:solidFill>
            <a:prstDash val="solid"/>
            <a:round/>
            <a:headEnd type="none" w="med" len="med"/>
            <a:tailEnd type="none" w="med" len="med"/>
          </a:ln>
        </p:spPr>
      </p:sp>
      <p:sp>
        <p:nvSpPr>
          <p:cNvPr id="587799" name="Line 23"/>
          <p:cNvSpPr/>
          <p:nvPr/>
        </p:nvSpPr>
        <p:spPr>
          <a:xfrm>
            <a:off x="3432175" y="4510088"/>
            <a:ext cx="3313113" cy="0"/>
          </a:xfrm>
          <a:prstGeom prst="line">
            <a:avLst/>
          </a:prstGeom>
          <a:ln w="9525" cap="flat" cmpd="sng">
            <a:solidFill>
              <a:schemeClr val="tx1"/>
            </a:solidFill>
            <a:prstDash val="solid"/>
            <a:round/>
            <a:headEnd type="none" w="med" len="med"/>
            <a:tailEnd type="none" w="med" len="med"/>
          </a:ln>
        </p:spPr>
      </p:sp>
      <p:sp>
        <p:nvSpPr>
          <p:cNvPr id="310295" name="Line 24"/>
          <p:cNvSpPr/>
          <p:nvPr/>
        </p:nvSpPr>
        <p:spPr>
          <a:xfrm>
            <a:off x="5016500" y="5229225"/>
            <a:ext cx="2519363" cy="0"/>
          </a:xfrm>
          <a:prstGeom prst="line">
            <a:avLst/>
          </a:prstGeom>
          <a:ln w="9525" cap="flat" cmpd="sng">
            <a:solidFill>
              <a:schemeClr val="tx1"/>
            </a:solidFill>
            <a:prstDash val="solid"/>
            <a:round/>
            <a:headEnd type="none" w="med" len="med"/>
            <a:tailEnd type="none" w="med" len="med"/>
          </a:ln>
        </p:spPr>
      </p:sp>
      <p:sp>
        <p:nvSpPr>
          <p:cNvPr id="587801" name="Line 25"/>
          <p:cNvSpPr/>
          <p:nvPr/>
        </p:nvSpPr>
        <p:spPr>
          <a:xfrm>
            <a:off x="3432175" y="4510088"/>
            <a:ext cx="755650" cy="0"/>
          </a:xfrm>
          <a:prstGeom prst="line">
            <a:avLst/>
          </a:prstGeom>
          <a:ln w="9525" cap="flat" cmpd="sng">
            <a:solidFill>
              <a:srgbClr val="FF66CC"/>
            </a:solidFill>
            <a:prstDash val="solid"/>
            <a:round/>
            <a:headEnd type="none" w="med" len="med"/>
            <a:tailEnd type="none" w="med" len="med"/>
          </a:ln>
        </p:spPr>
      </p:sp>
      <p:sp>
        <p:nvSpPr>
          <p:cNvPr id="587802" name="Line 26"/>
          <p:cNvSpPr/>
          <p:nvPr/>
        </p:nvSpPr>
        <p:spPr>
          <a:xfrm flipV="1">
            <a:off x="7319963" y="2962275"/>
            <a:ext cx="0" cy="2124075"/>
          </a:xfrm>
          <a:prstGeom prst="line">
            <a:avLst/>
          </a:prstGeom>
          <a:ln w="9525" cap="flat" cmpd="sng">
            <a:solidFill>
              <a:schemeClr val="tx1"/>
            </a:solidFill>
            <a:prstDash val="solid"/>
            <a:round/>
            <a:headEnd type="none" w="med" len="med"/>
            <a:tailEnd type="none" w="med" len="med"/>
          </a:ln>
        </p:spPr>
      </p:sp>
      <p:sp>
        <p:nvSpPr>
          <p:cNvPr id="587803" name="Line 27"/>
          <p:cNvSpPr/>
          <p:nvPr/>
        </p:nvSpPr>
        <p:spPr>
          <a:xfrm>
            <a:off x="3432175" y="5086350"/>
            <a:ext cx="3889375" cy="0"/>
          </a:xfrm>
          <a:prstGeom prst="line">
            <a:avLst/>
          </a:prstGeom>
          <a:ln w="9525" cap="flat" cmpd="sng">
            <a:solidFill>
              <a:schemeClr val="tx1"/>
            </a:solidFill>
            <a:prstDash val="solid"/>
            <a:round/>
            <a:headEnd type="none" w="med" len="med"/>
            <a:tailEnd type="none" w="med" len="med"/>
          </a:ln>
        </p:spPr>
      </p:sp>
      <p:sp>
        <p:nvSpPr>
          <p:cNvPr id="587804" name="Line 28"/>
          <p:cNvSpPr/>
          <p:nvPr/>
        </p:nvSpPr>
        <p:spPr>
          <a:xfrm>
            <a:off x="3432175" y="5086350"/>
            <a:ext cx="755650" cy="0"/>
          </a:xfrm>
          <a:prstGeom prst="line">
            <a:avLst/>
          </a:prstGeom>
          <a:ln w="9525" cap="flat" cmpd="sng">
            <a:solidFill>
              <a:srgbClr val="FF66CC"/>
            </a:solidFill>
            <a:prstDash val="solid"/>
            <a:round/>
            <a:headEnd type="none" w="med" len="med"/>
            <a:tailEnd type="none" w="med" len="med"/>
          </a:ln>
        </p:spPr>
      </p:sp>
      <p:sp>
        <p:nvSpPr>
          <p:cNvPr id="587805" name="Line 29"/>
          <p:cNvSpPr/>
          <p:nvPr/>
        </p:nvSpPr>
        <p:spPr>
          <a:xfrm>
            <a:off x="3827463" y="4689475"/>
            <a:ext cx="3097212" cy="0"/>
          </a:xfrm>
          <a:prstGeom prst="line">
            <a:avLst/>
          </a:prstGeom>
          <a:ln w="9525" cap="flat" cmpd="sng">
            <a:solidFill>
              <a:schemeClr val="tx1"/>
            </a:solidFill>
            <a:prstDash val="solid"/>
            <a:round/>
            <a:headEnd type="none" w="med" len="med"/>
            <a:tailEnd type="none" w="med" len="med"/>
          </a:ln>
        </p:spPr>
      </p:sp>
      <p:sp>
        <p:nvSpPr>
          <p:cNvPr id="587806" name="Line 30"/>
          <p:cNvSpPr/>
          <p:nvPr/>
        </p:nvSpPr>
        <p:spPr>
          <a:xfrm flipH="1">
            <a:off x="3432175" y="3178175"/>
            <a:ext cx="3671888" cy="0"/>
          </a:xfrm>
          <a:prstGeom prst="line">
            <a:avLst/>
          </a:prstGeom>
          <a:ln w="9525" cap="flat" cmpd="sng">
            <a:solidFill>
              <a:schemeClr val="tx1"/>
            </a:solidFill>
            <a:prstDash val="solid"/>
            <a:round/>
            <a:headEnd type="none" w="med" len="med"/>
            <a:tailEnd type="none" w="med" len="med"/>
          </a:ln>
        </p:spPr>
      </p:sp>
      <p:sp>
        <p:nvSpPr>
          <p:cNvPr id="587807" name="Line 31"/>
          <p:cNvSpPr/>
          <p:nvPr/>
        </p:nvSpPr>
        <p:spPr>
          <a:xfrm flipH="1">
            <a:off x="3827463" y="2962275"/>
            <a:ext cx="360362" cy="215900"/>
          </a:xfrm>
          <a:prstGeom prst="line">
            <a:avLst/>
          </a:prstGeom>
          <a:ln w="9525" cap="flat" cmpd="sng">
            <a:solidFill>
              <a:schemeClr val="tx1"/>
            </a:solidFill>
            <a:prstDash val="solid"/>
            <a:round/>
            <a:headEnd type="none" w="med" len="med"/>
            <a:tailEnd type="none" w="med" len="med"/>
          </a:ln>
        </p:spPr>
      </p:sp>
      <p:sp>
        <p:nvSpPr>
          <p:cNvPr id="587808" name="Line 32"/>
          <p:cNvSpPr/>
          <p:nvPr/>
        </p:nvSpPr>
        <p:spPr>
          <a:xfrm>
            <a:off x="3827463" y="3178175"/>
            <a:ext cx="0" cy="1727200"/>
          </a:xfrm>
          <a:prstGeom prst="line">
            <a:avLst/>
          </a:prstGeom>
          <a:ln w="9525" cap="flat" cmpd="sng">
            <a:solidFill>
              <a:schemeClr val="tx1"/>
            </a:solidFill>
            <a:prstDash val="solid"/>
            <a:round/>
            <a:headEnd type="none" w="med" len="med"/>
            <a:tailEnd type="none" w="med" len="med"/>
          </a:ln>
        </p:spPr>
      </p:sp>
      <p:sp>
        <p:nvSpPr>
          <p:cNvPr id="587809" name="Line 33"/>
          <p:cNvSpPr/>
          <p:nvPr/>
        </p:nvSpPr>
        <p:spPr>
          <a:xfrm flipH="1">
            <a:off x="3827463" y="4510088"/>
            <a:ext cx="360362" cy="179387"/>
          </a:xfrm>
          <a:prstGeom prst="line">
            <a:avLst/>
          </a:prstGeom>
          <a:ln w="9525" cap="flat" cmpd="sng">
            <a:solidFill>
              <a:schemeClr val="tx1"/>
            </a:solidFill>
            <a:prstDash val="solid"/>
            <a:round/>
            <a:headEnd type="none" w="med" len="med"/>
            <a:tailEnd type="none" w="med" len="med"/>
          </a:ln>
        </p:spPr>
      </p:sp>
      <p:sp>
        <p:nvSpPr>
          <p:cNvPr id="587810" name="Line 34"/>
          <p:cNvSpPr/>
          <p:nvPr/>
        </p:nvSpPr>
        <p:spPr>
          <a:xfrm>
            <a:off x="7140575" y="3178175"/>
            <a:ext cx="0" cy="1727200"/>
          </a:xfrm>
          <a:prstGeom prst="line">
            <a:avLst/>
          </a:prstGeom>
          <a:ln w="9525" cap="flat" cmpd="sng">
            <a:solidFill>
              <a:schemeClr val="tx1"/>
            </a:solidFill>
            <a:prstDash val="solid"/>
            <a:round/>
            <a:headEnd type="none" w="med" len="med"/>
            <a:tailEnd type="none" w="med" len="med"/>
          </a:ln>
        </p:spPr>
      </p:sp>
      <p:sp>
        <p:nvSpPr>
          <p:cNvPr id="587811" name="Line 35"/>
          <p:cNvSpPr/>
          <p:nvPr/>
        </p:nvSpPr>
        <p:spPr>
          <a:xfrm>
            <a:off x="3827463" y="4905375"/>
            <a:ext cx="3313112" cy="0"/>
          </a:xfrm>
          <a:prstGeom prst="line">
            <a:avLst/>
          </a:prstGeom>
          <a:ln w="9525" cap="flat" cmpd="sng">
            <a:solidFill>
              <a:schemeClr val="tx1"/>
            </a:solidFill>
            <a:prstDash val="solid"/>
            <a:round/>
            <a:headEnd type="none" w="med" len="med"/>
            <a:tailEnd type="none" w="med" len="med"/>
          </a:ln>
        </p:spPr>
      </p:sp>
      <p:sp>
        <p:nvSpPr>
          <p:cNvPr id="587812" name="Line 36"/>
          <p:cNvSpPr/>
          <p:nvPr/>
        </p:nvSpPr>
        <p:spPr>
          <a:xfrm flipH="1" flipV="1">
            <a:off x="3827463" y="4905375"/>
            <a:ext cx="360362" cy="180975"/>
          </a:xfrm>
          <a:prstGeom prst="line">
            <a:avLst/>
          </a:prstGeom>
          <a:ln w="9525" cap="flat" cmpd="sng">
            <a:solidFill>
              <a:schemeClr val="tx1"/>
            </a:solidFill>
            <a:prstDash val="solid"/>
            <a:round/>
            <a:headEnd type="none" w="med" len="med"/>
            <a:tailEnd type="none" w="med" len="med"/>
          </a:ln>
        </p:spPr>
      </p:sp>
      <p:sp>
        <p:nvSpPr>
          <p:cNvPr id="587813" name="Line 37"/>
          <p:cNvSpPr/>
          <p:nvPr/>
        </p:nvSpPr>
        <p:spPr>
          <a:xfrm flipH="1">
            <a:off x="3432175" y="4689475"/>
            <a:ext cx="395288" cy="0"/>
          </a:xfrm>
          <a:prstGeom prst="line">
            <a:avLst/>
          </a:prstGeom>
          <a:ln w="9525" cap="flat" cmpd="sng">
            <a:solidFill>
              <a:schemeClr val="tx1"/>
            </a:solidFill>
            <a:prstDash val="solid"/>
            <a:round/>
            <a:headEnd type="none" w="med" len="med"/>
            <a:tailEnd type="none" w="med" len="med"/>
          </a:ln>
        </p:spPr>
      </p:sp>
      <p:sp>
        <p:nvSpPr>
          <p:cNvPr id="587814" name="Line 38"/>
          <p:cNvSpPr/>
          <p:nvPr/>
        </p:nvSpPr>
        <p:spPr>
          <a:xfrm flipH="1">
            <a:off x="3432175" y="4905375"/>
            <a:ext cx="395288" cy="0"/>
          </a:xfrm>
          <a:prstGeom prst="line">
            <a:avLst/>
          </a:prstGeom>
          <a:ln w="9525" cap="flat" cmpd="sng">
            <a:solidFill>
              <a:schemeClr val="tx1"/>
            </a:solidFill>
            <a:prstDash val="solid"/>
            <a:round/>
            <a:headEnd type="none" w="med" len="med"/>
            <a:tailEnd type="none" w="med" len="med"/>
          </a:ln>
        </p:spPr>
      </p:sp>
      <p:grpSp>
        <p:nvGrpSpPr>
          <p:cNvPr id="587815" name="Group 39"/>
          <p:cNvGrpSpPr/>
          <p:nvPr/>
        </p:nvGrpSpPr>
        <p:grpSpPr>
          <a:xfrm>
            <a:off x="7788275" y="260350"/>
            <a:ext cx="1944688" cy="1728788"/>
            <a:chOff x="3946" y="164"/>
            <a:chExt cx="1225" cy="1089"/>
          </a:xfrm>
        </p:grpSpPr>
        <p:sp>
          <p:nvSpPr>
            <p:cNvPr id="310311" name="Freeform 40"/>
            <p:cNvSpPr/>
            <p:nvPr/>
          </p:nvSpPr>
          <p:spPr>
            <a:xfrm>
              <a:off x="4468" y="867"/>
              <a:ext cx="703" cy="385"/>
            </a:xfrm>
            <a:custGeom>
              <a:avLst/>
              <a:gdLst/>
              <a:ahLst/>
              <a:cxnLst>
                <a:cxn ang="0">
                  <a:pos x="206962102" y="0"/>
                </a:cxn>
                <a:cxn ang="0">
                  <a:pos x="0" y="2147483646"/>
                </a:cxn>
              </a:cxnLst>
              <a:pathLst>
                <a:path w="480" h="228">
                  <a:moveTo>
                    <a:pt x="480" y="0"/>
                  </a:moveTo>
                  <a:lnTo>
                    <a:pt x="0" y="228"/>
                  </a:lnTo>
                </a:path>
              </a:pathLst>
            </a:custGeom>
            <a:noFill/>
            <a:ln w="38100" cap="flat" cmpd="sng">
              <a:solidFill>
                <a:srgbClr val="FF0066"/>
              </a:solidFill>
              <a:prstDash val="solid"/>
              <a:round/>
              <a:headEnd type="none" w="med" len="med"/>
              <a:tailEnd type="none" w="med" len="med"/>
            </a:ln>
          </p:spPr>
          <p:txBody>
            <a:bodyPr/>
            <a:p>
              <a:endParaRPr lang="zh-CN" altLang="en-US"/>
            </a:p>
          </p:txBody>
        </p:sp>
        <p:sp>
          <p:nvSpPr>
            <p:cNvPr id="310312" name="Freeform 41"/>
            <p:cNvSpPr/>
            <p:nvPr/>
          </p:nvSpPr>
          <p:spPr>
            <a:xfrm flipH="1">
              <a:off x="4445" y="835"/>
              <a:ext cx="23" cy="418"/>
            </a:xfrm>
            <a:custGeom>
              <a:avLst/>
              <a:gdLst/>
              <a:ahLst/>
              <a:cxnLst>
                <a:cxn ang="0">
                  <a:pos x="0" y="231184608"/>
                </a:cxn>
                <a:cxn ang="0">
                  <a:pos x="0" y="0"/>
                </a:cxn>
              </a:cxnLst>
              <a:pathLst>
                <a:path w="1" h="280">
                  <a:moveTo>
                    <a:pt x="0" y="280"/>
                  </a:moveTo>
                  <a:lnTo>
                    <a:pt x="0" y="0"/>
                  </a:lnTo>
                </a:path>
              </a:pathLst>
            </a:custGeom>
            <a:noFill/>
            <a:ln w="38100" cap="flat" cmpd="sng">
              <a:solidFill>
                <a:srgbClr val="FF0066"/>
              </a:solidFill>
              <a:prstDash val="solid"/>
              <a:round/>
              <a:headEnd type="none" w="med" len="med"/>
              <a:tailEnd type="none" w="med" len="med"/>
            </a:ln>
          </p:spPr>
          <p:txBody>
            <a:bodyPr/>
            <a:p>
              <a:endParaRPr lang="zh-CN" altLang="en-US"/>
            </a:p>
          </p:txBody>
        </p:sp>
        <p:sp>
          <p:nvSpPr>
            <p:cNvPr id="310313" name="Freeform 42"/>
            <p:cNvSpPr/>
            <p:nvPr/>
          </p:nvSpPr>
          <p:spPr>
            <a:xfrm>
              <a:off x="4473" y="459"/>
              <a:ext cx="675" cy="368"/>
            </a:xfrm>
            <a:custGeom>
              <a:avLst/>
              <a:gdLst/>
              <a:ahLst/>
              <a:cxnLst>
                <a:cxn ang="0">
                  <a:pos x="0" y="491523141"/>
                </a:cxn>
                <a:cxn ang="0">
                  <a:pos x="51935829" y="0"/>
                </a:cxn>
              </a:cxnLst>
              <a:pathLst>
                <a:path w="480" h="240">
                  <a:moveTo>
                    <a:pt x="0" y="240"/>
                  </a:moveTo>
                  <a:lnTo>
                    <a:pt x="480" y="0"/>
                  </a:lnTo>
                </a:path>
              </a:pathLst>
            </a:custGeom>
            <a:noFill/>
            <a:ln w="38100" cap="flat" cmpd="sng">
              <a:solidFill>
                <a:srgbClr val="FF0066"/>
              </a:solidFill>
              <a:prstDash val="solid"/>
              <a:round/>
              <a:headEnd type="none" w="med" len="med"/>
              <a:tailEnd type="none" w="med" len="med"/>
            </a:ln>
          </p:spPr>
          <p:txBody>
            <a:bodyPr/>
            <a:p>
              <a:endParaRPr lang="zh-CN" altLang="en-US"/>
            </a:p>
          </p:txBody>
        </p:sp>
        <p:sp>
          <p:nvSpPr>
            <p:cNvPr id="310314" name="Freeform 43"/>
            <p:cNvSpPr/>
            <p:nvPr/>
          </p:nvSpPr>
          <p:spPr>
            <a:xfrm>
              <a:off x="3946" y="935"/>
              <a:ext cx="524" cy="308"/>
            </a:xfrm>
            <a:custGeom>
              <a:avLst/>
              <a:gdLst/>
              <a:ahLst/>
              <a:cxnLst>
                <a:cxn ang="0">
                  <a:pos x="0" y="0"/>
                </a:cxn>
                <a:cxn ang="0">
                  <a:pos x="2147483646" y="2147483646"/>
                </a:cxn>
              </a:cxnLst>
              <a:pathLst>
                <a:path w="297" h="171">
                  <a:moveTo>
                    <a:pt x="0" y="0"/>
                  </a:moveTo>
                  <a:lnTo>
                    <a:pt x="297" y="171"/>
                  </a:lnTo>
                </a:path>
              </a:pathLst>
            </a:custGeom>
            <a:noFill/>
            <a:ln w="38100" cap="flat" cmpd="sng">
              <a:solidFill>
                <a:srgbClr val="FF0066"/>
              </a:solidFill>
              <a:prstDash val="solid"/>
              <a:round/>
              <a:headEnd type="none" w="med" len="med"/>
              <a:tailEnd type="none" w="med" len="med"/>
            </a:ln>
          </p:spPr>
          <p:txBody>
            <a:bodyPr/>
            <a:p>
              <a:endParaRPr lang="zh-CN" altLang="en-US"/>
            </a:p>
          </p:txBody>
        </p:sp>
        <p:sp>
          <p:nvSpPr>
            <p:cNvPr id="310315" name="Freeform 44"/>
            <p:cNvSpPr/>
            <p:nvPr/>
          </p:nvSpPr>
          <p:spPr>
            <a:xfrm>
              <a:off x="3969" y="550"/>
              <a:ext cx="24" cy="386"/>
            </a:xfrm>
            <a:custGeom>
              <a:avLst/>
              <a:gdLst/>
              <a:ahLst/>
              <a:cxnLst>
                <a:cxn ang="0">
                  <a:pos x="0" y="35565941"/>
                </a:cxn>
                <a:cxn ang="0">
                  <a:pos x="0" y="0"/>
                </a:cxn>
              </a:cxnLst>
              <a:pathLst>
                <a:path w="1" h="273">
                  <a:moveTo>
                    <a:pt x="0" y="273"/>
                  </a:moveTo>
                  <a:lnTo>
                    <a:pt x="0" y="0"/>
                  </a:lnTo>
                </a:path>
              </a:pathLst>
            </a:custGeom>
            <a:noFill/>
            <a:ln w="38100" cap="flat" cmpd="sng">
              <a:solidFill>
                <a:srgbClr val="FF0066"/>
              </a:solidFill>
              <a:prstDash val="solid"/>
              <a:round/>
              <a:headEnd type="none" w="med" len="med"/>
              <a:tailEnd type="none" w="med" len="med"/>
            </a:ln>
          </p:spPr>
          <p:txBody>
            <a:bodyPr/>
            <a:p>
              <a:endParaRPr lang="zh-CN" altLang="en-US"/>
            </a:p>
          </p:txBody>
        </p:sp>
        <p:sp>
          <p:nvSpPr>
            <p:cNvPr id="310316" name="Freeform 45"/>
            <p:cNvSpPr/>
            <p:nvPr/>
          </p:nvSpPr>
          <p:spPr>
            <a:xfrm>
              <a:off x="3969" y="550"/>
              <a:ext cx="507" cy="286"/>
            </a:xfrm>
            <a:custGeom>
              <a:avLst/>
              <a:gdLst/>
              <a:ahLst/>
              <a:cxnLst>
                <a:cxn ang="0">
                  <a:pos x="0" y="0"/>
                </a:cxn>
                <a:cxn ang="0">
                  <a:pos x="2147483646" y="2147483646"/>
                </a:cxn>
              </a:cxnLst>
              <a:pathLst>
                <a:path w="306" h="171">
                  <a:moveTo>
                    <a:pt x="0" y="0"/>
                  </a:moveTo>
                  <a:lnTo>
                    <a:pt x="306" y="171"/>
                  </a:lnTo>
                </a:path>
              </a:pathLst>
            </a:custGeom>
            <a:noFill/>
            <a:ln w="38100" cap="flat" cmpd="sng">
              <a:solidFill>
                <a:srgbClr val="FF0066"/>
              </a:solidFill>
              <a:prstDash val="solid"/>
              <a:round/>
              <a:headEnd type="none" w="med" len="med"/>
              <a:tailEnd type="none" w="med" len="med"/>
            </a:ln>
          </p:spPr>
          <p:txBody>
            <a:bodyPr/>
            <a:p>
              <a:endParaRPr lang="zh-CN" altLang="en-US"/>
            </a:p>
          </p:txBody>
        </p:sp>
        <p:sp>
          <p:nvSpPr>
            <p:cNvPr id="310317" name="Freeform 46"/>
            <p:cNvSpPr/>
            <p:nvPr/>
          </p:nvSpPr>
          <p:spPr>
            <a:xfrm>
              <a:off x="3969" y="187"/>
              <a:ext cx="703" cy="376"/>
            </a:xfrm>
            <a:custGeom>
              <a:avLst/>
              <a:gdLst/>
              <a:ahLst/>
              <a:cxnLst>
                <a:cxn ang="0">
                  <a:pos x="0" y="1021984536"/>
                </a:cxn>
                <a:cxn ang="0">
                  <a:pos x="206962102" y="0"/>
                </a:cxn>
              </a:cxnLst>
              <a:pathLst>
                <a:path w="480" h="240">
                  <a:moveTo>
                    <a:pt x="0" y="240"/>
                  </a:moveTo>
                  <a:lnTo>
                    <a:pt x="480" y="0"/>
                  </a:lnTo>
                </a:path>
              </a:pathLst>
            </a:custGeom>
            <a:noFill/>
            <a:ln w="38100" cap="flat" cmpd="sng">
              <a:solidFill>
                <a:srgbClr val="FF0066"/>
              </a:solidFill>
              <a:prstDash val="solid"/>
              <a:round/>
              <a:headEnd type="none" w="med" len="med"/>
              <a:tailEnd type="none" w="med" len="med"/>
            </a:ln>
          </p:spPr>
          <p:txBody>
            <a:bodyPr/>
            <a:p>
              <a:endParaRPr lang="zh-CN" altLang="en-US"/>
            </a:p>
          </p:txBody>
        </p:sp>
        <p:sp>
          <p:nvSpPr>
            <p:cNvPr id="310318" name="Freeform 47"/>
            <p:cNvSpPr/>
            <p:nvPr/>
          </p:nvSpPr>
          <p:spPr>
            <a:xfrm>
              <a:off x="4672" y="164"/>
              <a:ext cx="487" cy="307"/>
            </a:xfrm>
            <a:custGeom>
              <a:avLst/>
              <a:gdLst/>
              <a:ahLst/>
              <a:cxnLst>
                <a:cxn ang="0">
                  <a:pos x="0" y="0"/>
                </a:cxn>
                <a:cxn ang="0">
                  <a:pos x="2147483646" y="2147483646"/>
                </a:cxn>
              </a:cxnLst>
              <a:pathLst>
                <a:path w="306" h="171">
                  <a:moveTo>
                    <a:pt x="0" y="0"/>
                  </a:moveTo>
                  <a:lnTo>
                    <a:pt x="306" y="171"/>
                  </a:lnTo>
                </a:path>
              </a:pathLst>
            </a:custGeom>
            <a:noFill/>
            <a:ln w="38100" cap="flat" cmpd="sng">
              <a:solidFill>
                <a:srgbClr val="FF0066"/>
              </a:solidFill>
              <a:prstDash val="solid"/>
              <a:round/>
              <a:headEnd type="none" w="med" len="med"/>
              <a:tailEnd type="none" w="med" len="med"/>
            </a:ln>
          </p:spPr>
          <p:txBody>
            <a:bodyPr/>
            <a:p>
              <a:endParaRPr lang="zh-CN" altLang="en-US"/>
            </a:p>
          </p:txBody>
        </p:sp>
        <p:sp>
          <p:nvSpPr>
            <p:cNvPr id="310319" name="Freeform 48"/>
            <p:cNvSpPr/>
            <p:nvPr/>
          </p:nvSpPr>
          <p:spPr>
            <a:xfrm flipH="1">
              <a:off x="5125" y="459"/>
              <a:ext cx="23" cy="431"/>
            </a:xfrm>
            <a:custGeom>
              <a:avLst/>
              <a:gdLst/>
              <a:ahLst/>
              <a:cxnLst>
                <a:cxn ang="0">
                  <a:pos x="0" y="654747000"/>
                </a:cxn>
                <a:cxn ang="0">
                  <a:pos x="0" y="0"/>
                </a:cxn>
              </a:cxnLst>
              <a:pathLst>
                <a:path w="1" h="280">
                  <a:moveTo>
                    <a:pt x="0" y="280"/>
                  </a:moveTo>
                  <a:lnTo>
                    <a:pt x="0" y="0"/>
                  </a:lnTo>
                </a:path>
              </a:pathLst>
            </a:custGeom>
            <a:noFill/>
            <a:ln w="38100" cap="flat" cmpd="sng">
              <a:solidFill>
                <a:srgbClr val="FF0066"/>
              </a:solidFill>
              <a:prstDash val="solid"/>
              <a:round/>
              <a:headEnd type="none" w="med" len="med"/>
              <a:tailEnd type="none" w="med" len="med"/>
            </a:ln>
          </p:spPr>
          <p:txBody>
            <a:bodyPr/>
            <a:p>
              <a:endParaRPr lang="zh-CN" altLang="en-US"/>
            </a:p>
          </p:txBody>
        </p:sp>
      </p:grpSp>
      <p:pic>
        <p:nvPicPr>
          <p:cNvPr id="587825" name="Picture 49"/>
          <p:cNvPicPr>
            <a:picLocks noChangeAspect="1"/>
          </p:cNvPicPr>
          <p:nvPr/>
        </p:nvPicPr>
        <p:blipFill>
          <a:blip r:embed="rId2">
            <a:lum bright="35999" contrast="9998"/>
          </a:blip>
          <a:stretch>
            <a:fillRect/>
          </a:stretch>
        </p:blipFill>
        <p:spPr>
          <a:xfrm>
            <a:off x="7140575" y="0"/>
            <a:ext cx="3133725" cy="2419350"/>
          </a:xfrm>
          <a:prstGeom prst="rect">
            <a:avLst/>
          </a:prstGeom>
          <a:noFill/>
          <a:ln w="9525">
            <a:noFill/>
          </a:ln>
        </p:spPr>
      </p:pic>
      <p:grpSp>
        <p:nvGrpSpPr>
          <p:cNvPr id="310321" name="Group 50"/>
          <p:cNvGrpSpPr/>
          <p:nvPr/>
        </p:nvGrpSpPr>
        <p:grpSpPr>
          <a:xfrm>
            <a:off x="2459038" y="2205038"/>
            <a:ext cx="6300787" cy="4068762"/>
            <a:chOff x="839" y="1117"/>
            <a:chExt cx="3175" cy="2245"/>
          </a:xfrm>
        </p:grpSpPr>
        <p:sp>
          <p:nvSpPr>
            <p:cNvPr id="310322" name="Rectangle 51"/>
            <p:cNvSpPr/>
            <p:nvPr/>
          </p:nvSpPr>
          <p:spPr>
            <a:xfrm>
              <a:off x="839" y="1117"/>
              <a:ext cx="3174" cy="2244"/>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0323" name="Rectangle 52"/>
            <p:cNvSpPr/>
            <p:nvPr/>
          </p:nvSpPr>
          <p:spPr>
            <a:xfrm>
              <a:off x="3198" y="3135"/>
              <a:ext cx="816" cy="227"/>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grpSp>
        <p:nvGrpSpPr>
          <p:cNvPr id="587829" name="Group 53"/>
          <p:cNvGrpSpPr/>
          <p:nvPr/>
        </p:nvGrpSpPr>
        <p:grpSpPr>
          <a:xfrm>
            <a:off x="3432175" y="2708275"/>
            <a:ext cx="1619250" cy="684213"/>
            <a:chOff x="998" y="3453"/>
            <a:chExt cx="1020" cy="431"/>
          </a:xfrm>
        </p:grpSpPr>
        <p:sp>
          <p:nvSpPr>
            <p:cNvPr id="310325" name="Line 54"/>
            <p:cNvSpPr/>
            <p:nvPr/>
          </p:nvSpPr>
          <p:spPr>
            <a:xfrm>
              <a:off x="2018" y="3453"/>
              <a:ext cx="0" cy="431"/>
            </a:xfrm>
            <a:prstGeom prst="line">
              <a:avLst/>
            </a:prstGeom>
            <a:ln w="9525" cap="flat" cmpd="sng">
              <a:solidFill>
                <a:schemeClr val="tx1"/>
              </a:solidFill>
              <a:prstDash val="solid"/>
              <a:round/>
              <a:headEnd type="none" w="med" len="med"/>
              <a:tailEnd type="none" w="med" len="med"/>
            </a:ln>
          </p:spPr>
        </p:sp>
        <p:sp>
          <p:nvSpPr>
            <p:cNvPr id="310326" name="Line 55"/>
            <p:cNvSpPr/>
            <p:nvPr/>
          </p:nvSpPr>
          <p:spPr>
            <a:xfrm>
              <a:off x="998" y="3884"/>
              <a:ext cx="1020" cy="0"/>
            </a:xfrm>
            <a:prstGeom prst="line">
              <a:avLst/>
            </a:prstGeom>
            <a:ln w="9525" cap="flat" cmpd="sng">
              <a:solidFill>
                <a:schemeClr val="tx1"/>
              </a:solidFill>
              <a:prstDash val="solid"/>
              <a:round/>
              <a:headEnd type="none" w="med" len="med"/>
              <a:tailEnd type="none" w="med" len="med"/>
            </a:ln>
          </p:spPr>
        </p:sp>
        <p:sp>
          <p:nvSpPr>
            <p:cNvPr id="310327" name="Line 56"/>
            <p:cNvSpPr/>
            <p:nvPr/>
          </p:nvSpPr>
          <p:spPr>
            <a:xfrm>
              <a:off x="998" y="3612"/>
              <a:ext cx="0" cy="272"/>
            </a:xfrm>
            <a:prstGeom prst="line">
              <a:avLst/>
            </a:prstGeom>
            <a:ln w="9525" cap="flat" cmpd="sng">
              <a:solidFill>
                <a:schemeClr val="tx1"/>
              </a:solidFill>
              <a:prstDash val="solid"/>
              <a:round/>
              <a:headEnd type="none" w="med" len="med"/>
              <a:tailEnd type="none" w="med" len="med"/>
            </a:ln>
          </p:spPr>
        </p:sp>
        <p:sp>
          <p:nvSpPr>
            <p:cNvPr id="310328" name="Line 57"/>
            <p:cNvSpPr/>
            <p:nvPr/>
          </p:nvSpPr>
          <p:spPr>
            <a:xfrm flipV="1">
              <a:off x="1474" y="3453"/>
              <a:ext cx="317" cy="159"/>
            </a:xfrm>
            <a:prstGeom prst="line">
              <a:avLst/>
            </a:prstGeom>
            <a:ln w="9525" cap="flat" cmpd="sng">
              <a:solidFill>
                <a:schemeClr val="tx1"/>
              </a:solidFill>
              <a:prstDash val="solid"/>
              <a:round/>
              <a:headEnd type="none" w="med" len="med"/>
              <a:tailEnd type="none" w="med" len="med"/>
            </a:ln>
          </p:spPr>
        </p:sp>
        <p:sp>
          <p:nvSpPr>
            <p:cNvPr id="310329" name="Line 58"/>
            <p:cNvSpPr/>
            <p:nvPr/>
          </p:nvSpPr>
          <p:spPr>
            <a:xfrm>
              <a:off x="998" y="3612"/>
              <a:ext cx="476" cy="0"/>
            </a:xfrm>
            <a:prstGeom prst="line">
              <a:avLst/>
            </a:prstGeom>
            <a:ln w="9525" cap="flat" cmpd="sng">
              <a:solidFill>
                <a:schemeClr val="tx1"/>
              </a:solidFill>
              <a:prstDash val="solid"/>
              <a:round/>
              <a:headEnd type="none" w="med" len="med"/>
              <a:tailEnd type="none" w="med" len="med"/>
            </a:ln>
          </p:spPr>
        </p:sp>
        <p:sp>
          <p:nvSpPr>
            <p:cNvPr id="310330" name="Line 59"/>
            <p:cNvSpPr/>
            <p:nvPr/>
          </p:nvSpPr>
          <p:spPr>
            <a:xfrm>
              <a:off x="1791" y="3453"/>
              <a:ext cx="227" cy="0"/>
            </a:xfrm>
            <a:prstGeom prst="line">
              <a:avLst/>
            </a:prstGeom>
            <a:ln w="9525" cap="flat" cmpd="sng">
              <a:solidFill>
                <a:schemeClr val="tx1"/>
              </a:solidFill>
              <a:prstDash val="solid"/>
              <a:round/>
              <a:headEnd type="none" w="med" len="med"/>
              <a:tailEnd type="none" w="med" len="med"/>
            </a:ln>
          </p:spPr>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p:cTn id="6" dur="500"/>
                                        <p:tgtEl>
                                          <p:spTgt spid="587815"/>
                                        </p:tgtEl>
                                        <p:attrNameLst>
                                          <p:attrName>ppt_x</p:attrName>
                                        </p:attrNameLst>
                                      </p:cBhvr>
                                      <p:tavLst>
                                        <p:tav tm="0">
                                          <p:val>
                                            <p:strVal val="ppt_x"/>
                                          </p:val>
                                        </p:tav>
                                        <p:tav tm="100000">
                                          <p:val>
                                            <p:strVal val="1+ppt_w/2"/>
                                          </p:val>
                                        </p:tav>
                                      </p:tavLst>
                                    </p:anim>
                                    <p:anim calcmode="lin" valueType="num">
                                      <p:cBhvr>
                                        <p:cTn id="7" dur="500"/>
                                        <p:tgtEl>
                                          <p:spTgt spid="587815"/>
                                        </p:tgtEl>
                                        <p:attrNameLst>
                                          <p:attrName>ppt_y</p:attrName>
                                        </p:attrNameLst>
                                      </p:cBhvr>
                                      <p:tavLst>
                                        <p:tav tm="0">
                                          <p:val>
                                            <p:strVal val="ppt_y"/>
                                          </p:val>
                                        </p:tav>
                                        <p:tav tm="100000">
                                          <p:val>
                                            <p:strVal val="ppt_y"/>
                                          </p:val>
                                        </p:tav>
                                      </p:tavLst>
                                    </p:anim>
                                    <p:set>
                                      <p:cBhvr>
                                        <p:cTn id="8" dur="1" fill="hold">
                                          <p:stCondLst>
                                            <p:cond delay="499"/>
                                          </p:stCondLst>
                                        </p:cTn>
                                        <p:tgtEl>
                                          <p:spTgt spid="5878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78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7784"/>
                                        </p:tgtEl>
                                        <p:attrNameLst>
                                          <p:attrName>style.visibility</p:attrName>
                                        </p:attrNameLst>
                                      </p:cBhvr>
                                      <p:to>
                                        <p:strVal val="visible"/>
                                      </p:to>
                                    </p:set>
                                    <p:animEffect transition="in" filter="wipe(left)">
                                      <p:cBhvr>
                                        <p:cTn id="17" dur="500"/>
                                        <p:tgtEl>
                                          <p:spTgt spid="58778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87786"/>
                                        </p:tgtEl>
                                        <p:attrNameLst>
                                          <p:attrName>style.visibility</p:attrName>
                                        </p:attrNameLst>
                                      </p:cBhvr>
                                      <p:to>
                                        <p:strVal val="visible"/>
                                      </p:to>
                                    </p:set>
                                    <p:animEffect transition="in" filter="wipe(down)">
                                      <p:cBhvr>
                                        <p:cTn id="22" dur="500"/>
                                        <p:tgtEl>
                                          <p:spTgt spid="58778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78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0" nodeType="clickEffect">
                                  <p:stCondLst>
                                    <p:cond delay="0"/>
                                  </p:stCondLst>
                                  <p:childTnLst>
                                    <p:animEffect transition="out" filter="wipe(left)">
                                      <p:cBhvr>
                                        <p:cTn id="30" dur="500"/>
                                        <p:tgtEl>
                                          <p:spTgt spid="587780"/>
                                        </p:tgtEl>
                                      </p:cBhvr>
                                    </p:animEffect>
                                    <p:set>
                                      <p:cBhvr>
                                        <p:cTn id="31" dur="1" fill="hold">
                                          <p:stCondLst>
                                            <p:cond delay="499"/>
                                          </p:stCondLst>
                                        </p:cTn>
                                        <p:tgtEl>
                                          <p:spTgt spid="58778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587785"/>
                                        </p:tgtEl>
                                        <p:attrNameLst>
                                          <p:attrName>style.visibility</p:attrName>
                                        </p:attrNameLst>
                                      </p:cBhvr>
                                      <p:to>
                                        <p:strVal val="visible"/>
                                      </p:to>
                                    </p:set>
                                    <p:animEffect transition="in" filter="wipe(up)">
                                      <p:cBhvr>
                                        <p:cTn id="36" dur="500"/>
                                        <p:tgtEl>
                                          <p:spTgt spid="58778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587787"/>
                                        </p:tgtEl>
                                        <p:attrNameLst>
                                          <p:attrName>style.visibility</p:attrName>
                                        </p:attrNameLst>
                                      </p:cBhvr>
                                      <p:to>
                                        <p:strVal val="visible"/>
                                      </p:to>
                                    </p:set>
                                    <p:animEffect transition="in" filter="wipe(up)">
                                      <p:cBhvr>
                                        <p:cTn id="41" dur="500"/>
                                        <p:tgtEl>
                                          <p:spTgt spid="58778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58778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587788"/>
                                        </p:tgtEl>
                                        <p:attrNameLst>
                                          <p:attrName>style.visibility</p:attrName>
                                        </p:attrNameLst>
                                      </p:cBhvr>
                                      <p:to>
                                        <p:strVal val="visible"/>
                                      </p:to>
                                    </p:set>
                                    <p:animEffect transition="in" filter="wipe(up)">
                                      <p:cBhvr>
                                        <p:cTn id="50" dur="500"/>
                                        <p:tgtEl>
                                          <p:spTgt spid="58778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58778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587789"/>
                                        </p:tgtEl>
                                        <p:attrNameLst>
                                          <p:attrName>style.visibility</p:attrName>
                                        </p:attrNameLst>
                                      </p:cBhvr>
                                      <p:to>
                                        <p:strVal val="visible"/>
                                      </p:to>
                                    </p:set>
                                    <p:animEffect transition="in" filter="wipe(up)">
                                      <p:cBhvr>
                                        <p:cTn id="59" dur="500"/>
                                        <p:tgtEl>
                                          <p:spTgt spid="58778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587790"/>
                                        </p:tgtEl>
                                        <p:attrNameLst>
                                          <p:attrName>style.visibility</p:attrName>
                                        </p:attrNameLst>
                                      </p:cBhvr>
                                      <p:to>
                                        <p:strVal val="visible"/>
                                      </p:to>
                                    </p:set>
                                    <p:animEffect transition="in" filter="wipe(left)">
                                      <p:cBhvr>
                                        <p:cTn id="64" dur="500"/>
                                        <p:tgtEl>
                                          <p:spTgt spid="587790"/>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xit" presetSubtype="2" fill="hold" nodeType="clickEffect">
                                  <p:stCondLst>
                                    <p:cond delay="0"/>
                                  </p:stCondLst>
                                  <p:childTnLst>
                                    <p:anim calcmode="lin" valueType="num">
                                      <p:cBhvr>
                                        <p:cTn id="68" dur="500"/>
                                        <p:tgtEl>
                                          <p:spTgt spid="587825"/>
                                        </p:tgtEl>
                                        <p:attrNameLst>
                                          <p:attrName>ppt_x</p:attrName>
                                        </p:attrNameLst>
                                      </p:cBhvr>
                                      <p:tavLst>
                                        <p:tav tm="0">
                                          <p:val>
                                            <p:strVal val="ppt_x"/>
                                          </p:val>
                                        </p:tav>
                                        <p:tav tm="100000">
                                          <p:val>
                                            <p:strVal val="1+ppt_w/2"/>
                                          </p:val>
                                        </p:tav>
                                      </p:tavLst>
                                    </p:anim>
                                    <p:anim calcmode="lin" valueType="num">
                                      <p:cBhvr>
                                        <p:cTn id="69" dur="500"/>
                                        <p:tgtEl>
                                          <p:spTgt spid="587825"/>
                                        </p:tgtEl>
                                        <p:attrNameLst>
                                          <p:attrName>ppt_y</p:attrName>
                                        </p:attrNameLst>
                                      </p:cBhvr>
                                      <p:tavLst>
                                        <p:tav tm="0">
                                          <p:val>
                                            <p:strVal val="ppt_y"/>
                                          </p:val>
                                        </p:tav>
                                        <p:tav tm="100000">
                                          <p:val>
                                            <p:strVal val="ppt_y"/>
                                          </p:val>
                                        </p:tav>
                                      </p:tavLst>
                                    </p:anim>
                                    <p:set>
                                      <p:cBhvr>
                                        <p:cTn id="70" dur="1" fill="hold">
                                          <p:stCondLst>
                                            <p:cond delay="499"/>
                                          </p:stCondLst>
                                        </p:cTn>
                                        <p:tgtEl>
                                          <p:spTgt spid="58782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8777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587794"/>
                                        </p:tgtEl>
                                        <p:attrNameLst>
                                          <p:attrName>style.visibility</p:attrName>
                                        </p:attrNameLst>
                                      </p:cBhvr>
                                      <p:to>
                                        <p:strVal val="visible"/>
                                      </p:to>
                                    </p:set>
                                    <p:animEffect transition="in" filter="wipe(down)">
                                      <p:cBhvr>
                                        <p:cTn id="79" dur="500"/>
                                        <p:tgtEl>
                                          <p:spTgt spid="58779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587791"/>
                                        </p:tgtEl>
                                        <p:attrNameLst>
                                          <p:attrName>style.visibility</p:attrName>
                                        </p:attrNameLst>
                                      </p:cBhvr>
                                      <p:to>
                                        <p:strVal val="visible"/>
                                      </p:to>
                                    </p:set>
                                    <p:animEffect transition="in" filter="wipe(up)">
                                      <p:cBhvr>
                                        <p:cTn id="84" dur="500"/>
                                        <p:tgtEl>
                                          <p:spTgt spid="58779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nodeType="clickEffect">
                                  <p:stCondLst>
                                    <p:cond delay="0"/>
                                  </p:stCondLst>
                                  <p:childTnLst>
                                    <p:set>
                                      <p:cBhvr>
                                        <p:cTn id="88" dur="1" fill="hold">
                                          <p:stCondLst>
                                            <p:cond delay="0"/>
                                          </p:stCondLst>
                                        </p:cTn>
                                        <p:tgtEl>
                                          <p:spTgt spid="587799"/>
                                        </p:tgtEl>
                                        <p:attrNameLst>
                                          <p:attrName>style.visibility</p:attrName>
                                        </p:attrNameLst>
                                      </p:cBhvr>
                                      <p:to>
                                        <p:strVal val="visible"/>
                                      </p:to>
                                    </p:set>
                                    <p:animEffect transition="in" filter="wipe(right)">
                                      <p:cBhvr>
                                        <p:cTn id="89" dur="500"/>
                                        <p:tgtEl>
                                          <p:spTgt spid="58779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587801"/>
                                        </p:tgtEl>
                                        <p:attrNameLst>
                                          <p:attrName>style.visibility</p:attrName>
                                        </p:attrNameLst>
                                      </p:cBhvr>
                                      <p:to>
                                        <p:strVal val="visible"/>
                                      </p:to>
                                    </p:set>
                                    <p:animEffect transition="in" filter="wipe(left)">
                                      <p:cBhvr>
                                        <p:cTn id="94" dur="500"/>
                                        <p:tgtEl>
                                          <p:spTgt spid="58780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587802"/>
                                        </p:tgtEl>
                                        <p:attrNameLst>
                                          <p:attrName>style.visibility</p:attrName>
                                        </p:attrNameLst>
                                      </p:cBhvr>
                                      <p:to>
                                        <p:strVal val="visible"/>
                                      </p:to>
                                    </p:set>
                                    <p:animEffect transition="in" filter="wipe(up)">
                                      <p:cBhvr>
                                        <p:cTn id="99" dur="500"/>
                                        <p:tgtEl>
                                          <p:spTgt spid="58780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2" fill="hold" nodeType="clickEffect">
                                  <p:stCondLst>
                                    <p:cond delay="0"/>
                                  </p:stCondLst>
                                  <p:childTnLst>
                                    <p:set>
                                      <p:cBhvr>
                                        <p:cTn id="103" dur="1" fill="hold">
                                          <p:stCondLst>
                                            <p:cond delay="0"/>
                                          </p:stCondLst>
                                        </p:cTn>
                                        <p:tgtEl>
                                          <p:spTgt spid="587803"/>
                                        </p:tgtEl>
                                        <p:attrNameLst>
                                          <p:attrName>style.visibility</p:attrName>
                                        </p:attrNameLst>
                                      </p:cBhvr>
                                      <p:to>
                                        <p:strVal val="visible"/>
                                      </p:to>
                                    </p:set>
                                    <p:animEffect transition="in" filter="wipe(right)">
                                      <p:cBhvr>
                                        <p:cTn id="104" dur="500"/>
                                        <p:tgtEl>
                                          <p:spTgt spid="58780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2" fill="hold" nodeType="clickEffect">
                                  <p:stCondLst>
                                    <p:cond delay="0"/>
                                  </p:stCondLst>
                                  <p:childTnLst>
                                    <p:set>
                                      <p:cBhvr>
                                        <p:cTn id="108" dur="1" fill="hold">
                                          <p:stCondLst>
                                            <p:cond delay="0"/>
                                          </p:stCondLst>
                                        </p:cTn>
                                        <p:tgtEl>
                                          <p:spTgt spid="587804"/>
                                        </p:tgtEl>
                                        <p:attrNameLst>
                                          <p:attrName>style.visibility</p:attrName>
                                        </p:attrNameLst>
                                      </p:cBhvr>
                                      <p:to>
                                        <p:strVal val="visible"/>
                                      </p:to>
                                    </p:set>
                                    <p:animEffect transition="in" filter="wipe(right)">
                                      <p:cBhvr>
                                        <p:cTn id="109" dur="500"/>
                                        <p:tgtEl>
                                          <p:spTgt spid="58780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nodeType="clickEffect">
                                  <p:stCondLst>
                                    <p:cond delay="0"/>
                                  </p:stCondLst>
                                  <p:childTnLst>
                                    <p:set>
                                      <p:cBhvr>
                                        <p:cTn id="113" dur="1" fill="hold">
                                          <p:stCondLst>
                                            <p:cond delay="0"/>
                                          </p:stCondLst>
                                        </p:cTn>
                                        <p:tgtEl>
                                          <p:spTgt spid="587793"/>
                                        </p:tgtEl>
                                        <p:attrNameLst>
                                          <p:attrName>style.visibility</p:attrName>
                                        </p:attrNameLst>
                                      </p:cBhvr>
                                      <p:to>
                                        <p:strVal val="visible"/>
                                      </p:to>
                                    </p:set>
                                    <p:animEffect transition="in" filter="wipe(up)">
                                      <p:cBhvr>
                                        <p:cTn id="114" dur="500"/>
                                        <p:tgtEl>
                                          <p:spTgt spid="58779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nodeType="clickEffect">
                                  <p:stCondLst>
                                    <p:cond delay="0"/>
                                  </p:stCondLst>
                                  <p:childTnLst>
                                    <p:set>
                                      <p:cBhvr>
                                        <p:cTn id="118" dur="1" fill="hold">
                                          <p:stCondLst>
                                            <p:cond delay="0"/>
                                          </p:stCondLst>
                                        </p:cTn>
                                        <p:tgtEl>
                                          <p:spTgt spid="587805"/>
                                        </p:tgtEl>
                                        <p:attrNameLst>
                                          <p:attrName>style.visibility</p:attrName>
                                        </p:attrNameLst>
                                      </p:cBhvr>
                                      <p:to>
                                        <p:strVal val="visible"/>
                                      </p:to>
                                    </p:set>
                                    <p:animEffect transition="in" filter="wipe(right)">
                                      <p:cBhvr>
                                        <p:cTn id="119" dur="500"/>
                                        <p:tgtEl>
                                          <p:spTgt spid="587805"/>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nodeType="clickEffect">
                                  <p:stCondLst>
                                    <p:cond delay="0"/>
                                  </p:stCondLst>
                                  <p:childTnLst>
                                    <p:set>
                                      <p:cBhvr>
                                        <p:cTn id="123" dur="1" fill="hold">
                                          <p:stCondLst>
                                            <p:cond delay="0"/>
                                          </p:stCondLst>
                                        </p:cTn>
                                        <p:tgtEl>
                                          <p:spTgt spid="587810"/>
                                        </p:tgtEl>
                                        <p:attrNameLst>
                                          <p:attrName>style.visibility</p:attrName>
                                        </p:attrNameLst>
                                      </p:cBhvr>
                                      <p:to>
                                        <p:strVal val="visible"/>
                                      </p:to>
                                    </p:set>
                                    <p:animEffect transition="in" filter="wipe(up)">
                                      <p:cBhvr>
                                        <p:cTn id="124" dur="500"/>
                                        <p:tgtEl>
                                          <p:spTgt spid="587810"/>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2" fill="hold" nodeType="clickEffect">
                                  <p:stCondLst>
                                    <p:cond delay="0"/>
                                  </p:stCondLst>
                                  <p:childTnLst>
                                    <p:set>
                                      <p:cBhvr>
                                        <p:cTn id="128" dur="1" fill="hold">
                                          <p:stCondLst>
                                            <p:cond delay="0"/>
                                          </p:stCondLst>
                                        </p:cTn>
                                        <p:tgtEl>
                                          <p:spTgt spid="587811"/>
                                        </p:tgtEl>
                                        <p:attrNameLst>
                                          <p:attrName>style.visibility</p:attrName>
                                        </p:attrNameLst>
                                      </p:cBhvr>
                                      <p:to>
                                        <p:strVal val="visible"/>
                                      </p:to>
                                    </p:set>
                                    <p:animEffect transition="in" filter="wipe(right)">
                                      <p:cBhvr>
                                        <p:cTn id="129" dur="500"/>
                                        <p:tgtEl>
                                          <p:spTgt spid="587811"/>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2" fill="hold" nodeType="clickEffect">
                                  <p:stCondLst>
                                    <p:cond delay="0"/>
                                  </p:stCondLst>
                                  <p:childTnLst>
                                    <p:set>
                                      <p:cBhvr>
                                        <p:cTn id="133" dur="1" fill="hold">
                                          <p:stCondLst>
                                            <p:cond delay="0"/>
                                          </p:stCondLst>
                                        </p:cTn>
                                        <p:tgtEl>
                                          <p:spTgt spid="587806"/>
                                        </p:tgtEl>
                                        <p:attrNameLst>
                                          <p:attrName>style.visibility</p:attrName>
                                        </p:attrNameLst>
                                      </p:cBhvr>
                                      <p:to>
                                        <p:strVal val="visible"/>
                                      </p:to>
                                    </p:set>
                                    <p:animEffect transition="in" filter="wipe(right)">
                                      <p:cBhvr>
                                        <p:cTn id="134" dur="500"/>
                                        <p:tgtEl>
                                          <p:spTgt spid="587806"/>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587807"/>
                                        </p:tgtEl>
                                        <p:attrNameLst>
                                          <p:attrName>style.visibility</p:attrName>
                                        </p:attrNameLst>
                                      </p:cBhvr>
                                      <p:to>
                                        <p:strVal val="visible"/>
                                      </p:to>
                                    </p:set>
                                    <p:animEffect transition="in" filter="wipe(up)">
                                      <p:cBhvr>
                                        <p:cTn id="139" dur="500"/>
                                        <p:tgtEl>
                                          <p:spTgt spid="58780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587808"/>
                                        </p:tgtEl>
                                        <p:attrNameLst>
                                          <p:attrName>style.visibility</p:attrName>
                                        </p:attrNameLst>
                                      </p:cBhvr>
                                      <p:to>
                                        <p:strVal val="visible"/>
                                      </p:to>
                                    </p:set>
                                    <p:animEffect transition="in" filter="wipe(up)">
                                      <p:cBhvr>
                                        <p:cTn id="144" dur="500"/>
                                        <p:tgtEl>
                                          <p:spTgt spid="587808"/>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587809"/>
                                        </p:tgtEl>
                                        <p:attrNameLst>
                                          <p:attrName>style.visibility</p:attrName>
                                        </p:attrNameLst>
                                      </p:cBhvr>
                                      <p:to>
                                        <p:strVal val="visible"/>
                                      </p:to>
                                    </p:set>
                                    <p:animEffect transition="in" filter="wipe(down)">
                                      <p:cBhvr>
                                        <p:cTn id="149" dur="500"/>
                                        <p:tgtEl>
                                          <p:spTgt spid="587809"/>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587812"/>
                                        </p:tgtEl>
                                        <p:attrNameLst>
                                          <p:attrName>style.visibility</p:attrName>
                                        </p:attrNameLst>
                                      </p:cBhvr>
                                      <p:to>
                                        <p:strVal val="visible"/>
                                      </p:to>
                                    </p:set>
                                    <p:animEffect transition="in" filter="wipe(down)">
                                      <p:cBhvr>
                                        <p:cTn id="154" dur="500"/>
                                        <p:tgtEl>
                                          <p:spTgt spid="587812"/>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2" fill="hold" nodeType="clickEffect">
                                  <p:stCondLst>
                                    <p:cond delay="0"/>
                                  </p:stCondLst>
                                  <p:childTnLst>
                                    <p:set>
                                      <p:cBhvr>
                                        <p:cTn id="158" dur="1" fill="hold">
                                          <p:stCondLst>
                                            <p:cond delay="0"/>
                                          </p:stCondLst>
                                        </p:cTn>
                                        <p:tgtEl>
                                          <p:spTgt spid="587813"/>
                                        </p:tgtEl>
                                        <p:attrNameLst>
                                          <p:attrName>style.visibility</p:attrName>
                                        </p:attrNameLst>
                                      </p:cBhvr>
                                      <p:to>
                                        <p:strVal val="visible"/>
                                      </p:to>
                                    </p:set>
                                    <p:animEffect transition="in" filter="wipe(right)">
                                      <p:cBhvr>
                                        <p:cTn id="159" dur="500"/>
                                        <p:tgtEl>
                                          <p:spTgt spid="587813"/>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587814"/>
                                        </p:tgtEl>
                                        <p:attrNameLst>
                                          <p:attrName>style.visibility</p:attrName>
                                        </p:attrNameLst>
                                      </p:cBhvr>
                                      <p:to>
                                        <p:strVal val="visible"/>
                                      </p:to>
                                    </p:set>
                                    <p:animEffect transition="in" filter="wipe(right)">
                                      <p:cBhvr>
                                        <p:cTn id="164" dur="500"/>
                                        <p:tgtEl>
                                          <p:spTgt spid="587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8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1297" name="Group 10"/>
          <p:cNvGrpSpPr/>
          <p:nvPr/>
        </p:nvGrpSpPr>
        <p:grpSpPr>
          <a:xfrm>
            <a:off x="2459038" y="2276475"/>
            <a:ext cx="6300787" cy="4068763"/>
            <a:chOff x="839" y="1117"/>
            <a:chExt cx="3175" cy="2245"/>
          </a:xfrm>
        </p:grpSpPr>
        <p:sp>
          <p:nvSpPr>
            <p:cNvPr id="311298" name="Rectangle 11"/>
            <p:cNvSpPr/>
            <p:nvPr/>
          </p:nvSpPr>
          <p:spPr>
            <a:xfrm>
              <a:off x="839" y="1117"/>
              <a:ext cx="3174" cy="2244"/>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1299" name="Rectangle 12"/>
            <p:cNvSpPr/>
            <p:nvPr/>
          </p:nvSpPr>
          <p:spPr>
            <a:xfrm>
              <a:off x="3198" y="3135"/>
              <a:ext cx="816" cy="227"/>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sp>
        <p:nvSpPr>
          <p:cNvPr id="311300" name="Rectangle 13"/>
          <p:cNvSpPr/>
          <p:nvPr/>
        </p:nvSpPr>
        <p:spPr>
          <a:xfrm>
            <a:off x="3432175" y="4400550"/>
            <a:ext cx="1619250" cy="900113"/>
          </a:xfrm>
          <a:prstGeom prst="rect">
            <a:avLst/>
          </a:prstGeom>
          <a:noFill/>
          <a:ln w="952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1301" name="Rectangle 14"/>
          <p:cNvSpPr/>
          <p:nvPr/>
        </p:nvSpPr>
        <p:spPr>
          <a:xfrm>
            <a:off x="6564313" y="2781300"/>
            <a:ext cx="900112" cy="684213"/>
          </a:xfrm>
          <a:prstGeom prst="rect">
            <a:avLst/>
          </a:prstGeom>
          <a:noFill/>
          <a:ln w="952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1302" name="Rectangle 15"/>
          <p:cNvSpPr/>
          <p:nvPr/>
        </p:nvSpPr>
        <p:spPr>
          <a:xfrm>
            <a:off x="3432175" y="4400550"/>
            <a:ext cx="1619250" cy="900113"/>
          </a:xfrm>
          <a:prstGeom prst="rect">
            <a:avLst/>
          </a:prstGeom>
          <a:noFill/>
          <a:ln w="9525" cap="flat" cmpd="sng">
            <a:solidFill>
              <a:srgbClr val="FF3300"/>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1303" name="Rectangle 16"/>
          <p:cNvSpPr/>
          <p:nvPr/>
        </p:nvSpPr>
        <p:spPr>
          <a:xfrm>
            <a:off x="6564313" y="2781300"/>
            <a:ext cx="900112" cy="684213"/>
          </a:xfrm>
          <a:prstGeom prst="rect">
            <a:avLst/>
          </a:prstGeom>
          <a:noFill/>
          <a:ln w="9525" cap="flat" cmpd="sng">
            <a:solidFill>
              <a:srgbClr val="FF3300"/>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1304" name="Line 17"/>
          <p:cNvSpPr/>
          <p:nvPr/>
        </p:nvSpPr>
        <p:spPr>
          <a:xfrm>
            <a:off x="3432175" y="3033713"/>
            <a:ext cx="755650" cy="0"/>
          </a:xfrm>
          <a:prstGeom prst="line">
            <a:avLst/>
          </a:prstGeom>
          <a:ln w="9525" cap="flat" cmpd="sng">
            <a:solidFill>
              <a:schemeClr val="tx1"/>
            </a:solidFill>
            <a:prstDash val="solid"/>
            <a:round/>
            <a:headEnd type="none" w="med" len="med"/>
            <a:tailEnd type="none" w="med" len="med"/>
          </a:ln>
        </p:spPr>
      </p:sp>
      <p:sp>
        <p:nvSpPr>
          <p:cNvPr id="588818" name="Line 18"/>
          <p:cNvSpPr/>
          <p:nvPr/>
        </p:nvSpPr>
        <p:spPr>
          <a:xfrm>
            <a:off x="4691063" y="2781300"/>
            <a:ext cx="0" cy="2519363"/>
          </a:xfrm>
          <a:prstGeom prst="line">
            <a:avLst/>
          </a:prstGeom>
          <a:ln w="9525" cap="flat" cmpd="sng">
            <a:solidFill>
              <a:schemeClr val="tx1"/>
            </a:solidFill>
            <a:prstDash val="solid"/>
            <a:round/>
            <a:headEnd type="none" w="med" len="med"/>
            <a:tailEnd type="none" w="med" len="med"/>
          </a:ln>
        </p:spPr>
      </p:sp>
      <p:sp>
        <p:nvSpPr>
          <p:cNvPr id="311306" name="Line 19"/>
          <p:cNvSpPr/>
          <p:nvPr/>
        </p:nvSpPr>
        <p:spPr>
          <a:xfrm flipV="1">
            <a:off x="4187825" y="2781300"/>
            <a:ext cx="503238" cy="252413"/>
          </a:xfrm>
          <a:prstGeom prst="line">
            <a:avLst/>
          </a:prstGeom>
          <a:ln w="9525" cap="flat" cmpd="sng">
            <a:solidFill>
              <a:schemeClr val="tx1"/>
            </a:solidFill>
            <a:prstDash val="solid"/>
            <a:round/>
            <a:headEnd type="none" w="med" len="med"/>
            <a:tailEnd type="none" w="med" len="med"/>
          </a:ln>
        </p:spPr>
      </p:sp>
      <p:sp>
        <p:nvSpPr>
          <p:cNvPr id="311307" name="Line 20"/>
          <p:cNvSpPr/>
          <p:nvPr/>
        </p:nvSpPr>
        <p:spPr>
          <a:xfrm>
            <a:off x="4691063" y="4400550"/>
            <a:ext cx="0" cy="900113"/>
          </a:xfrm>
          <a:prstGeom prst="line">
            <a:avLst/>
          </a:prstGeom>
          <a:ln w="9525" cap="flat" cmpd="sng">
            <a:solidFill>
              <a:schemeClr val="tx1"/>
            </a:solidFill>
            <a:prstDash val="solid"/>
            <a:round/>
            <a:headEnd type="none" w="med" len="med"/>
            <a:tailEnd type="none" w="med" len="med"/>
          </a:ln>
        </p:spPr>
      </p:sp>
      <p:sp>
        <p:nvSpPr>
          <p:cNvPr id="588821" name="Line 21"/>
          <p:cNvSpPr/>
          <p:nvPr/>
        </p:nvSpPr>
        <p:spPr>
          <a:xfrm>
            <a:off x="4187825" y="2997200"/>
            <a:ext cx="0" cy="2266950"/>
          </a:xfrm>
          <a:prstGeom prst="line">
            <a:avLst/>
          </a:prstGeom>
          <a:ln w="9525" cap="flat" cmpd="sng">
            <a:solidFill>
              <a:schemeClr val="tx1"/>
            </a:solidFill>
            <a:prstDash val="solid"/>
            <a:round/>
            <a:headEnd type="none" w="med" len="med"/>
            <a:tailEnd type="none" w="med" len="med"/>
          </a:ln>
        </p:spPr>
      </p:sp>
      <p:sp>
        <p:nvSpPr>
          <p:cNvPr id="588822" name="Line 22"/>
          <p:cNvSpPr/>
          <p:nvPr/>
        </p:nvSpPr>
        <p:spPr>
          <a:xfrm>
            <a:off x="6564313" y="3033713"/>
            <a:ext cx="900112" cy="0"/>
          </a:xfrm>
          <a:prstGeom prst="line">
            <a:avLst/>
          </a:prstGeom>
          <a:ln w="9525" cap="flat" cmpd="sng">
            <a:solidFill>
              <a:schemeClr val="tx1"/>
            </a:solidFill>
            <a:prstDash val="solid"/>
            <a:round/>
            <a:headEnd type="none" w="med" len="med"/>
            <a:tailEnd type="none" w="med" len="med"/>
          </a:ln>
        </p:spPr>
      </p:sp>
      <p:sp>
        <p:nvSpPr>
          <p:cNvPr id="588823" name="Line 23"/>
          <p:cNvSpPr/>
          <p:nvPr/>
        </p:nvSpPr>
        <p:spPr>
          <a:xfrm flipV="1">
            <a:off x="6743700" y="3033713"/>
            <a:ext cx="0" cy="1547812"/>
          </a:xfrm>
          <a:prstGeom prst="line">
            <a:avLst/>
          </a:prstGeom>
          <a:ln w="9525" cap="flat" cmpd="sng">
            <a:solidFill>
              <a:schemeClr val="tx1"/>
            </a:solidFill>
            <a:prstDash val="solid"/>
            <a:round/>
            <a:headEnd type="none" w="med" len="med"/>
            <a:tailEnd type="none" w="med" len="med"/>
          </a:ln>
        </p:spPr>
      </p:sp>
      <p:sp>
        <p:nvSpPr>
          <p:cNvPr id="588824" name="Line 24"/>
          <p:cNvSpPr/>
          <p:nvPr/>
        </p:nvSpPr>
        <p:spPr>
          <a:xfrm>
            <a:off x="7464425" y="3429000"/>
            <a:ext cx="0" cy="1944688"/>
          </a:xfrm>
          <a:prstGeom prst="line">
            <a:avLst/>
          </a:prstGeom>
          <a:ln w="9525" cap="flat" cmpd="sng">
            <a:solidFill>
              <a:schemeClr val="tx1"/>
            </a:solidFill>
            <a:prstDash val="solid"/>
            <a:round/>
            <a:headEnd type="none" w="med" len="med"/>
            <a:tailEnd type="none" w="med" len="med"/>
          </a:ln>
        </p:spPr>
      </p:sp>
      <p:sp>
        <p:nvSpPr>
          <p:cNvPr id="588825" name="Line 25"/>
          <p:cNvSpPr/>
          <p:nvPr/>
        </p:nvSpPr>
        <p:spPr>
          <a:xfrm>
            <a:off x="6924675" y="3249613"/>
            <a:ext cx="0" cy="1511300"/>
          </a:xfrm>
          <a:prstGeom prst="line">
            <a:avLst/>
          </a:prstGeom>
          <a:ln w="9525" cap="flat" cmpd="sng">
            <a:solidFill>
              <a:schemeClr val="tx1"/>
            </a:solidFill>
            <a:prstDash val="solid"/>
            <a:round/>
            <a:headEnd type="none" w="med" len="med"/>
            <a:tailEnd type="none" w="med" len="med"/>
          </a:ln>
        </p:spPr>
      </p:sp>
      <p:grpSp>
        <p:nvGrpSpPr>
          <p:cNvPr id="311313" name="Group 26"/>
          <p:cNvGrpSpPr/>
          <p:nvPr/>
        </p:nvGrpSpPr>
        <p:grpSpPr>
          <a:xfrm>
            <a:off x="6743700" y="3033713"/>
            <a:ext cx="576263" cy="215900"/>
            <a:chOff x="3288" y="1344"/>
            <a:chExt cx="363" cy="136"/>
          </a:xfrm>
        </p:grpSpPr>
        <p:sp>
          <p:nvSpPr>
            <p:cNvPr id="311314" name="Line 27"/>
            <p:cNvSpPr/>
            <p:nvPr/>
          </p:nvSpPr>
          <p:spPr>
            <a:xfrm>
              <a:off x="3402" y="1480"/>
              <a:ext cx="136" cy="0"/>
            </a:xfrm>
            <a:prstGeom prst="line">
              <a:avLst/>
            </a:prstGeom>
            <a:ln w="9525" cap="flat" cmpd="sng">
              <a:solidFill>
                <a:schemeClr val="tx1"/>
              </a:solidFill>
              <a:prstDash val="solid"/>
              <a:round/>
              <a:headEnd type="none" w="med" len="med"/>
              <a:tailEnd type="none" w="med" len="med"/>
            </a:ln>
          </p:spPr>
        </p:sp>
        <p:sp>
          <p:nvSpPr>
            <p:cNvPr id="311315" name="Line 28"/>
            <p:cNvSpPr/>
            <p:nvPr/>
          </p:nvSpPr>
          <p:spPr>
            <a:xfrm flipH="1" flipV="1">
              <a:off x="3288" y="1344"/>
              <a:ext cx="114" cy="136"/>
            </a:xfrm>
            <a:prstGeom prst="line">
              <a:avLst/>
            </a:prstGeom>
            <a:ln w="9525" cap="flat" cmpd="sng">
              <a:solidFill>
                <a:schemeClr val="tx1"/>
              </a:solidFill>
              <a:prstDash val="solid"/>
              <a:round/>
              <a:headEnd type="none" w="med" len="med"/>
              <a:tailEnd type="none" w="med" len="med"/>
            </a:ln>
          </p:spPr>
        </p:sp>
        <p:sp>
          <p:nvSpPr>
            <p:cNvPr id="311316" name="Line 29"/>
            <p:cNvSpPr/>
            <p:nvPr/>
          </p:nvSpPr>
          <p:spPr>
            <a:xfrm flipV="1">
              <a:off x="3538" y="1344"/>
              <a:ext cx="113" cy="136"/>
            </a:xfrm>
            <a:prstGeom prst="line">
              <a:avLst/>
            </a:prstGeom>
            <a:ln w="9525" cap="flat" cmpd="sng">
              <a:solidFill>
                <a:schemeClr val="tx1"/>
              </a:solidFill>
              <a:prstDash val="solid"/>
              <a:round/>
              <a:headEnd type="none" w="med" len="med"/>
              <a:tailEnd type="none" w="med" len="med"/>
            </a:ln>
          </p:spPr>
        </p:sp>
      </p:grpSp>
      <p:sp>
        <p:nvSpPr>
          <p:cNvPr id="588830" name="Line 30"/>
          <p:cNvSpPr/>
          <p:nvPr/>
        </p:nvSpPr>
        <p:spPr>
          <a:xfrm>
            <a:off x="6491288" y="4329113"/>
            <a:ext cx="1439862" cy="1439862"/>
          </a:xfrm>
          <a:prstGeom prst="line">
            <a:avLst/>
          </a:prstGeom>
          <a:ln w="9525" cap="flat" cmpd="sng">
            <a:solidFill>
              <a:schemeClr val="tx1"/>
            </a:solidFill>
            <a:prstDash val="solid"/>
            <a:round/>
            <a:headEnd type="none" w="med" len="med"/>
            <a:tailEnd type="none" w="med" len="med"/>
          </a:ln>
        </p:spPr>
      </p:sp>
      <p:sp>
        <p:nvSpPr>
          <p:cNvPr id="588831" name="Line 31"/>
          <p:cNvSpPr/>
          <p:nvPr/>
        </p:nvSpPr>
        <p:spPr>
          <a:xfrm>
            <a:off x="3432175" y="4581525"/>
            <a:ext cx="3313113" cy="0"/>
          </a:xfrm>
          <a:prstGeom prst="line">
            <a:avLst/>
          </a:prstGeom>
          <a:ln w="9525" cap="flat" cmpd="sng">
            <a:solidFill>
              <a:schemeClr val="tx1"/>
            </a:solidFill>
            <a:prstDash val="solid"/>
            <a:round/>
            <a:headEnd type="none" w="med" len="med"/>
            <a:tailEnd type="none" w="med" len="med"/>
          </a:ln>
        </p:spPr>
      </p:sp>
      <p:sp>
        <p:nvSpPr>
          <p:cNvPr id="588832" name="Line 32"/>
          <p:cNvSpPr/>
          <p:nvPr/>
        </p:nvSpPr>
        <p:spPr>
          <a:xfrm>
            <a:off x="5016500" y="5300663"/>
            <a:ext cx="2519363" cy="0"/>
          </a:xfrm>
          <a:prstGeom prst="line">
            <a:avLst/>
          </a:prstGeom>
          <a:ln w="9525" cap="flat" cmpd="sng">
            <a:solidFill>
              <a:schemeClr val="tx1"/>
            </a:solidFill>
            <a:prstDash val="solid"/>
            <a:round/>
            <a:headEnd type="none" w="med" len="med"/>
            <a:tailEnd type="none" w="med" len="med"/>
          </a:ln>
        </p:spPr>
      </p:sp>
      <p:sp>
        <p:nvSpPr>
          <p:cNvPr id="311320" name="Line 33"/>
          <p:cNvSpPr/>
          <p:nvPr/>
        </p:nvSpPr>
        <p:spPr>
          <a:xfrm>
            <a:off x="3432175" y="4581525"/>
            <a:ext cx="755650" cy="0"/>
          </a:xfrm>
          <a:prstGeom prst="line">
            <a:avLst/>
          </a:prstGeom>
          <a:ln w="9525" cap="flat" cmpd="sng">
            <a:solidFill>
              <a:srgbClr val="FF66CC"/>
            </a:solidFill>
            <a:prstDash val="solid"/>
            <a:round/>
            <a:headEnd type="none" w="med" len="med"/>
            <a:tailEnd type="none" w="med" len="med"/>
          </a:ln>
        </p:spPr>
      </p:sp>
      <p:sp>
        <p:nvSpPr>
          <p:cNvPr id="588834" name="Line 34"/>
          <p:cNvSpPr/>
          <p:nvPr/>
        </p:nvSpPr>
        <p:spPr>
          <a:xfrm flipV="1">
            <a:off x="7319963" y="3033713"/>
            <a:ext cx="0" cy="2124075"/>
          </a:xfrm>
          <a:prstGeom prst="line">
            <a:avLst/>
          </a:prstGeom>
          <a:ln w="9525" cap="flat" cmpd="sng">
            <a:solidFill>
              <a:schemeClr val="tx1"/>
            </a:solidFill>
            <a:prstDash val="solid"/>
            <a:round/>
            <a:headEnd type="none" w="med" len="med"/>
            <a:tailEnd type="none" w="med" len="med"/>
          </a:ln>
        </p:spPr>
      </p:sp>
      <p:sp>
        <p:nvSpPr>
          <p:cNvPr id="588835" name="Line 35"/>
          <p:cNvSpPr/>
          <p:nvPr/>
        </p:nvSpPr>
        <p:spPr>
          <a:xfrm>
            <a:off x="3432175" y="5157788"/>
            <a:ext cx="3889375" cy="0"/>
          </a:xfrm>
          <a:prstGeom prst="line">
            <a:avLst/>
          </a:prstGeom>
          <a:ln w="9525" cap="flat" cmpd="sng">
            <a:solidFill>
              <a:schemeClr val="tx1"/>
            </a:solidFill>
            <a:prstDash val="solid"/>
            <a:round/>
            <a:headEnd type="none" w="med" len="med"/>
            <a:tailEnd type="none" w="med" len="med"/>
          </a:ln>
        </p:spPr>
      </p:sp>
      <p:sp>
        <p:nvSpPr>
          <p:cNvPr id="311323" name="Line 36"/>
          <p:cNvSpPr/>
          <p:nvPr/>
        </p:nvSpPr>
        <p:spPr>
          <a:xfrm>
            <a:off x="3432175" y="5157788"/>
            <a:ext cx="755650" cy="0"/>
          </a:xfrm>
          <a:prstGeom prst="line">
            <a:avLst/>
          </a:prstGeom>
          <a:ln w="9525" cap="flat" cmpd="sng">
            <a:solidFill>
              <a:srgbClr val="FF66CC"/>
            </a:solidFill>
            <a:prstDash val="solid"/>
            <a:round/>
            <a:headEnd type="none" w="med" len="med"/>
            <a:tailEnd type="none" w="med" len="med"/>
          </a:ln>
        </p:spPr>
      </p:sp>
      <p:sp>
        <p:nvSpPr>
          <p:cNvPr id="588837" name="Line 37"/>
          <p:cNvSpPr/>
          <p:nvPr/>
        </p:nvSpPr>
        <p:spPr>
          <a:xfrm>
            <a:off x="3827463" y="4760913"/>
            <a:ext cx="3097212" cy="0"/>
          </a:xfrm>
          <a:prstGeom prst="line">
            <a:avLst/>
          </a:prstGeom>
          <a:ln w="9525" cap="flat" cmpd="sng">
            <a:solidFill>
              <a:schemeClr val="tx1"/>
            </a:solidFill>
            <a:prstDash val="solid"/>
            <a:round/>
            <a:headEnd type="none" w="med" len="med"/>
            <a:tailEnd type="none" w="med" len="med"/>
          </a:ln>
        </p:spPr>
      </p:sp>
      <p:sp>
        <p:nvSpPr>
          <p:cNvPr id="588838" name="Line 38"/>
          <p:cNvSpPr/>
          <p:nvPr/>
        </p:nvSpPr>
        <p:spPr>
          <a:xfrm flipH="1">
            <a:off x="3432175" y="3249613"/>
            <a:ext cx="360363" cy="0"/>
          </a:xfrm>
          <a:prstGeom prst="line">
            <a:avLst/>
          </a:prstGeom>
          <a:ln w="9525" cap="flat" cmpd="sng">
            <a:solidFill>
              <a:schemeClr val="tx1"/>
            </a:solidFill>
            <a:prstDash val="solid"/>
            <a:round/>
            <a:headEnd type="none" w="med" len="med"/>
            <a:tailEnd type="none" w="med" len="med"/>
          </a:ln>
        </p:spPr>
      </p:sp>
      <p:sp>
        <p:nvSpPr>
          <p:cNvPr id="588839" name="Line 39"/>
          <p:cNvSpPr/>
          <p:nvPr/>
        </p:nvSpPr>
        <p:spPr>
          <a:xfrm>
            <a:off x="3756025" y="3249613"/>
            <a:ext cx="0" cy="1727200"/>
          </a:xfrm>
          <a:prstGeom prst="line">
            <a:avLst/>
          </a:prstGeom>
          <a:ln w="9525" cap="flat" cmpd="sng">
            <a:solidFill>
              <a:schemeClr val="tx1"/>
            </a:solidFill>
            <a:prstDash val="solid"/>
            <a:round/>
            <a:headEnd type="none" w="med" len="med"/>
            <a:tailEnd type="none" w="med" len="med"/>
          </a:ln>
        </p:spPr>
      </p:sp>
      <p:sp>
        <p:nvSpPr>
          <p:cNvPr id="311327" name="Line 40"/>
          <p:cNvSpPr/>
          <p:nvPr/>
        </p:nvSpPr>
        <p:spPr>
          <a:xfrm flipH="1">
            <a:off x="3756025" y="4581525"/>
            <a:ext cx="431800" cy="179388"/>
          </a:xfrm>
          <a:prstGeom prst="line">
            <a:avLst/>
          </a:prstGeom>
          <a:ln w="9525" cap="flat" cmpd="sng">
            <a:solidFill>
              <a:schemeClr val="tx1"/>
            </a:solidFill>
            <a:prstDash val="solid"/>
            <a:round/>
            <a:headEnd type="none" w="med" len="med"/>
            <a:tailEnd type="none" w="med" len="med"/>
          </a:ln>
        </p:spPr>
      </p:sp>
      <p:sp>
        <p:nvSpPr>
          <p:cNvPr id="588841" name="Line 41"/>
          <p:cNvSpPr/>
          <p:nvPr/>
        </p:nvSpPr>
        <p:spPr>
          <a:xfrm>
            <a:off x="7140575" y="3249613"/>
            <a:ext cx="0" cy="1727200"/>
          </a:xfrm>
          <a:prstGeom prst="line">
            <a:avLst/>
          </a:prstGeom>
          <a:ln w="9525" cap="flat" cmpd="sng">
            <a:solidFill>
              <a:schemeClr val="tx1"/>
            </a:solidFill>
            <a:prstDash val="solid"/>
            <a:round/>
            <a:headEnd type="none" w="med" len="med"/>
            <a:tailEnd type="none" w="med" len="med"/>
          </a:ln>
        </p:spPr>
      </p:sp>
      <p:sp>
        <p:nvSpPr>
          <p:cNvPr id="588842" name="Line 42"/>
          <p:cNvSpPr/>
          <p:nvPr/>
        </p:nvSpPr>
        <p:spPr>
          <a:xfrm>
            <a:off x="3827463" y="4976813"/>
            <a:ext cx="3313112" cy="0"/>
          </a:xfrm>
          <a:prstGeom prst="line">
            <a:avLst/>
          </a:prstGeom>
          <a:ln w="9525" cap="flat" cmpd="sng">
            <a:solidFill>
              <a:schemeClr val="tx1"/>
            </a:solidFill>
            <a:prstDash val="solid"/>
            <a:round/>
            <a:headEnd type="none" w="med" len="med"/>
            <a:tailEnd type="none" w="med" len="med"/>
          </a:ln>
        </p:spPr>
      </p:sp>
      <p:sp>
        <p:nvSpPr>
          <p:cNvPr id="311330" name="Line 43"/>
          <p:cNvSpPr/>
          <p:nvPr/>
        </p:nvSpPr>
        <p:spPr>
          <a:xfrm flipH="1" flipV="1">
            <a:off x="3756025" y="4976813"/>
            <a:ext cx="431800" cy="180975"/>
          </a:xfrm>
          <a:prstGeom prst="line">
            <a:avLst/>
          </a:prstGeom>
          <a:ln w="9525" cap="flat" cmpd="sng">
            <a:solidFill>
              <a:schemeClr val="tx1"/>
            </a:solidFill>
            <a:prstDash val="solid"/>
            <a:round/>
            <a:headEnd type="none" w="med" len="med"/>
            <a:tailEnd type="none" w="med" len="med"/>
          </a:ln>
        </p:spPr>
      </p:sp>
      <p:sp>
        <p:nvSpPr>
          <p:cNvPr id="311331" name="Line 44"/>
          <p:cNvSpPr/>
          <p:nvPr/>
        </p:nvSpPr>
        <p:spPr>
          <a:xfrm flipH="1">
            <a:off x="3432175" y="4760913"/>
            <a:ext cx="360363" cy="0"/>
          </a:xfrm>
          <a:prstGeom prst="line">
            <a:avLst/>
          </a:prstGeom>
          <a:ln w="9525" cap="flat" cmpd="sng">
            <a:solidFill>
              <a:schemeClr val="tx1"/>
            </a:solidFill>
            <a:prstDash val="solid"/>
            <a:round/>
            <a:headEnd type="none" w="med" len="med"/>
            <a:tailEnd type="none" w="med" len="med"/>
          </a:ln>
        </p:spPr>
      </p:sp>
      <p:sp>
        <p:nvSpPr>
          <p:cNvPr id="311332" name="Line 45"/>
          <p:cNvSpPr/>
          <p:nvPr/>
        </p:nvSpPr>
        <p:spPr>
          <a:xfrm flipH="1">
            <a:off x="3432175" y="4976813"/>
            <a:ext cx="360363" cy="0"/>
          </a:xfrm>
          <a:prstGeom prst="line">
            <a:avLst/>
          </a:prstGeom>
          <a:ln w="9525" cap="flat" cmpd="sng">
            <a:solidFill>
              <a:schemeClr val="tx1"/>
            </a:solidFill>
            <a:prstDash val="solid"/>
            <a:round/>
            <a:headEnd type="none" w="med" len="med"/>
            <a:tailEnd type="none" w="med" len="med"/>
          </a:ln>
        </p:spPr>
      </p:sp>
      <p:pic>
        <p:nvPicPr>
          <p:cNvPr id="311333" name="Picture 46"/>
          <p:cNvPicPr>
            <a:picLocks noChangeAspect="1"/>
          </p:cNvPicPr>
          <p:nvPr/>
        </p:nvPicPr>
        <p:blipFill>
          <a:blip r:embed="rId1">
            <a:lum contrast="66000"/>
          </a:blip>
          <a:stretch>
            <a:fillRect/>
          </a:stretch>
        </p:blipFill>
        <p:spPr>
          <a:xfrm>
            <a:off x="7067550" y="0"/>
            <a:ext cx="2066925" cy="2085975"/>
          </a:xfrm>
          <a:prstGeom prst="rect">
            <a:avLst/>
          </a:prstGeom>
          <a:noFill/>
          <a:ln w="9525">
            <a:noFill/>
          </a:ln>
        </p:spPr>
      </p:pic>
      <p:sp>
        <p:nvSpPr>
          <p:cNvPr id="588847" name="Line 47"/>
          <p:cNvSpPr/>
          <p:nvPr/>
        </p:nvSpPr>
        <p:spPr>
          <a:xfrm flipV="1">
            <a:off x="3756025" y="3033713"/>
            <a:ext cx="430213" cy="215900"/>
          </a:xfrm>
          <a:prstGeom prst="line">
            <a:avLst/>
          </a:prstGeom>
          <a:ln w="9525" cap="flat" cmpd="sng">
            <a:solidFill>
              <a:schemeClr val="tx1"/>
            </a:solidFill>
            <a:prstDash val="solid"/>
            <a:round/>
            <a:headEnd type="none" w="med" len="med"/>
            <a:tailEnd type="none" w="med" len="med"/>
          </a:ln>
        </p:spPr>
      </p:sp>
      <p:sp>
        <p:nvSpPr>
          <p:cNvPr id="311335" name="Line 48"/>
          <p:cNvSpPr/>
          <p:nvPr/>
        </p:nvSpPr>
        <p:spPr>
          <a:xfrm flipH="1">
            <a:off x="6564313" y="3033713"/>
            <a:ext cx="179387" cy="0"/>
          </a:xfrm>
          <a:prstGeom prst="line">
            <a:avLst/>
          </a:prstGeom>
          <a:ln w="9525" cap="flat" cmpd="sng">
            <a:solidFill>
              <a:srgbClr val="FF66CC"/>
            </a:solidFill>
            <a:prstDash val="solid"/>
            <a:round/>
            <a:headEnd type="none" w="med" len="med"/>
            <a:tailEnd type="none" w="med" len="med"/>
          </a:ln>
        </p:spPr>
      </p:sp>
      <p:sp>
        <p:nvSpPr>
          <p:cNvPr id="311336" name="Line 49"/>
          <p:cNvSpPr/>
          <p:nvPr/>
        </p:nvSpPr>
        <p:spPr>
          <a:xfrm>
            <a:off x="7319963" y="3033713"/>
            <a:ext cx="144462" cy="0"/>
          </a:xfrm>
          <a:prstGeom prst="line">
            <a:avLst/>
          </a:prstGeom>
          <a:ln w="9525" cap="flat" cmpd="sng">
            <a:solidFill>
              <a:srgbClr val="FF66CC"/>
            </a:solidFill>
            <a:prstDash val="solid"/>
            <a:round/>
            <a:headEnd type="none" w="med" len="med"/>
            <a:tailEnd type="none" w="med" len="med"/>
          </a:ln>
        </p:spPr>
      </p:sp>
      <p:sp>
        <p:nvSpPr>
          <p:cNvPr id="588850" name="Line 50"/>
          <p:cNvSpPr/>
          <p:nvPr/>
        </p:nvSpPr>
        <p:spPr>
          <a:xfrm>
            <a:off x="3432175" y="3249613"/>
            <a:ext cx="323850" cy="0"/>
          </a:xfrm>
          <a:prstGeom prst="line">
            <a:avLst/>
          </a:prstGeom>
          <a:ln w="19050" cap="flat" cmpd="sng">
            <a:solidFill>
              <a:schemeClr val="tx1"/>
            </a:solidFill>
            <a:prstDash val="dash"/>
            <a:round/>
            <a:headEnd type="none" w="med" len="med"/>
            <a:tailEnd type="none" w="med" len="med"/>
          </a:ln>
        </p:spPr>
      </p:sp>
      <p:sp>
        <p:nvSpPr>
          <p:cNvPr id="588851" name="Line 51"/>
          <p:cNvSpPr/>
          <p:nvPr/>
        </p:nvSpPr>
        <p:spPr>
          <a:xfrm flipV="1">
            <a:off x="3756025" y="3033713"/>
            <a:ext cx="430213" cy="215900"/>
          </a:xfrm>
          <a:prstGeom prst="line">
            <a:avLst/>
          </a:prstGeom>
          <a:ln w="19050" cap="flat" cmpd="sng">
            <a:solidFill>
              <a:schemeClr val="tx1"/>
            </a:solidFill>
            <a:prstDash val="lgDash"/>
            <a:round/>
            <a:headEnd type="none" w="med" len="med"/>
            <a:tailEnd type="none" w="med" len="med"/>
          </a:ln>
        </p:spPr>
      </p:sp>
      <p:sp>
        <p:nvSpPr>
          <p:cNvPr id="588852" name="Line 52"/>
          <p:cNvSpPr/>
          <p:nvPr/>
        </p:nvSpPr>
        <p:spPr>
          <a:xfrm>
            <a:off x="3756025" y="4760913"/>
            <a:ext cx="0" cy="215900"/>
          </a:xfrm>
          <a:prstGeom prst="line">
            <a:avLst/>
          </a:prstGeom>
          <a:ln w="9525" cap="flat" cmpd="sng">
            <a:solidFill>
              <a:schemeClr val="tx1"/>
            </a:solidFill>
            <a:prstDash val="solid"/>
            <a:round/>
            <a:headEnd type="none" w="med" len="med"/>
            <a:tailEnd type="none" w="med" len="med"/>
          </a:ln>
        </p:spPr>
      </p:sp>
      <p:sp>
        <p:nvSpPr>
          <p:cNvPr id="588853" name="Line 53"/>
          <p:cNvSpPr/>
          <p:nvPr/>
        </p:nvSpPr>
        <p:spPr>
          <a:xfrm>
            <a:off x="4187825" y="5157788"/>
            <a:ext cx="0" cy="179387"/>
          </a:xfrm>
          <a:prstGeom prst="line">
            <a:avLst/>
          </a:prstGeom>
          <a:ln w="9525" cap="flat" cmpd="sng">
            <a:solidFill>
              <a:schemeClr val="tx1"/>
            </a:solidFill>
            <a:prstDash val="solid"/>
            <a:round/>
            <a:headEnd type="none" w="med" len="med"/>
            <a:tailEnd type="none" w="med" len="med"/>
          </a:ln>
        </p:spPr>
      </p:sp>
      <p:sp>
        <p:nvSpPr>
          <p:cNvPr id="588854" name="Line 54"/>
          <p:cNvSpPr/>
          <p:nvPr/>
        </p:nvSpPr>
        <p:spPr>
          <a:xfrm flipV="1">
            <a:off x="4187825" y="4400550"/>
            <a:ext cx="0" cy="180975"/>
          </a:xfrm>
          <a:prstGeom prst="line">
            <a:avLst/>
          </a:prstGeom>
          <a:ln w="9525" cap="flat" cmpd="sng">
            <a:solidFill>
              <a:schemeClr val="tx1"/>
            </a:solidFill>
            <a:prstDash val="solid"/>
            <a:round/>
            <a:headEnd type="none" w="med" len="med"/>
            <a:tailEnd type="none" w="med" len="med"/>
          </a:ln>
        </p:spPr>
      </p:sp>
      <p:sp>
        <p:nvSpPr>
          <p:cNvPr id="588855" name="Line 55"/>
          <p:cNvSpPr/>
          <p:nvPr/>
        </p:nvSpPr>
        <p:spPr>
          <a:xfrm flipV="1">
            <a:off x="4187825" y="2781300"/>
            <a:ext cx="503238" cy="252413"/>
          </a:xfrm>
          <a:prstGeom prst="line">
            <a:avLst/>
          </a:prstGeom>
          <a:ln w="28575" cap="flat" cmpd="sng">
            <a:solidFill>
              <a:schemeClr val="tx1"/>
            </a:solidFill>
            <a:prstDash val="solid"/>
            <a:round/>
            <a:headEnd type="none" w="med" len="med"/>
            <a:tailEnd type="none" w="med" len="med"/>
          </a:ln>
        </p:spPr>
      </p:sp>
      <p:sp>
        <p:nvSpPr>
          <p:cNvPr id="588856" name="Rectangle 56"/>
          <p:cNvSpPr/>
          <p:nvPr/>
        </p:nvSpPr>
        <p:spPr>
          <a:xfrm>
            <a:off x="3432175" y="4400550"/>
            <a:ext cx="1619250" cy="900113"/>
          </a:xfrm>
          <a:prstGeom prst="rect">
            <a:avLst/>
          </a:prstGeom>
          <a:noFill/>
          <a:ln w="2857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588857" name="Line 57"/>
          <p:cNvSpPr/>
          <p:nvPr/>
        </p:nvSpPr>
        <p:spPr>
          <a:xfrm>
            <a:off x="4691063" y="4400550"/>
            <a:ext cx="0" cy="900113"/>
          </a:xfrm>
          <a:prstGeom prst="line">
            <a:avLst/>
          </a:prstGeom>
          <a:ln w="28575" cap="flat" cmpd="sng">
            <a:solidFill>
              <a:schemeClr val="tx1"/>
            </a:solidFill>
            <a:prstDash val="solid"/>
            <a:round/>
            <a:headEnd type="none" w="med" len="med"/>
            <a:tailEnd type="none" w="med" len="med"/>
          </a:ln>
        </p:spPr>
      </p:sp>
      <p:sp>
        <p:nvSpPr>
          <p:cNvPr id="588858" name="Line 58"/>
          <p:cNvSpPr/>
          <p:nvPr/>
        </p:nvSpPr>
        <p:spPr>
          <a:xfrm>
            <a:off x="4187825" y="5157788"/>
            <a:ext cx="0" cy="142875"/>
          </a:xfrm>
          <a:prstGeom prst="line">
            <a:avLst/>
          </a:prstGeom>
          <a:ln w="28575" cap="flat" cmpd="sng">
            <a:solidFill>
              <a:schemeClr val="tx1"/>
            </a:solidFill>
            <a:prstDash val="solid"/>
            <a:round/>
            <a:headEnd type="none" w="med" len="med"/>
            <a:tailEnd type="none" w="med" len="med"/>
          </a:ln>
        </p:spPr>
      </p:sp>
      <p:sp>
        <p:nvSpPr>
          <p:cNvPr id="588859" name="Line 59"/>
          <p:cNvSpPr/>
          <p:nvPr/>
        </p:nvSpPr>
        <p:spPr>
          <a:xfrm flipV="1">
            <a:off x="4187825" y="4400550"/>
            <a:ext cx="0" cy="180975"/>
          </a:xfrm>
          <a:prstGeom prst="line">
            <a:avLst/>
          </a:prstGeom>
          <a:ln w="28575" cap="flat" cmpd="sng">
            <a:solidFill>
              <a:schemeClr val="tx1"/>
            </a:solidFill>
            <a:prstDash val="solid"/>
            <a:round/>
            <a:headEnd type="none" w="med" len="med"/>
            <a:tailEnd type="none" w="med" len="med"/>
          </a:ln>
        </p:spPr>
      </p:sp>
      <p:sp>
        <p:nvSpPr>
          <p:cNvPr id="588860" name="Line 60"/>
          <p:cNvSpPr/>
          <p:nvPr/>
        </p:nvSpPr>
        <p:spPr>
          <a:xfrm flipH="1">
            <a:off x="3756025" y="4581525"/>
            <a:ext cx="395288" cy="179388"/>
          </a:xfrm>
          <a:prstGeom prst="line">
            <a:avLst/>
          </a:prstGeom>
          <a:ln w="28575" cap="flat" cmpd="sng">
            <a:solidFill>
              <a:schemeClr val="tx1"/>
            </a:solidFill>
            <a:prstDash val="solid"/>
            <a:round/>
            <a:headEnd type="none" w="med" len="med"/>
            <a:tailEnd type="none" w="med" len="med"/>
          </a:ln>
        </p:spPr>
      </p:sp>
      <p:sp>
        <p:nvSpPr>
          <p:cNvPr id="588861" name="Line 61"/>
          <p:cNvSpPr/>
          <p:nvPr/>
        </p:nvSpPr>
        <p:spPr>
          <a:xfrm flipH="1" flipV="1">
            <a:off x="3756025" y="4976813"/>
            <a:ext cx="395288" cy="180975"/>
          </a:xfrm>
          <a:prstGeom prst="line">
            <a:avLst/>
          </a:prstGeom>
          <a:ln w="28575" cap="flat" cmpd="sng">
            <a:solidFill>
              <a:schemeClr val="tx1"/>
            </a:solidFill>
            <a:prstDash val="solid"/>
            <a:round/>
            <a:headEnd type="none" w="med" len="med"/>
            <a:tailEnd type="none" w="med" len="med"/>
          </a:ln>
        </p:spPr>
      </p:sp>
      <p:sp>
        <p:nvSpPr>
          <p:cNvPr id="588862" name="Line 62"/>
          <p:cNvSpPr/>
          <p:nvPr/>
        </p:nvSpPr>
        <p:spPr>
          <a:xfrm>
            <a:off x="3756025" y="4760913"/>
            <a:ext cx="0" cy="215900"/>
          </a:xfrm>
          <a:prstGeom prst="line">
            <a:avLst/>
          </a:prstGeom>
          <a:ln w="28575" cap="flat" cmpd="sng">
            <a:solidFill>
              <a:schemeClr val="tx1"/>
            </a:solidFill>
            <a:prstDash val="solid"/>
            <a:round/>
            <a:headEnd type="none" w="med" len="med"/>
            <a:tailEnd type="none" w="med" len="med"/>
          </a:ln>
        </p:spPr>
      </p:sp>
      <p:sp>
        <p:nvSpPr>
          <p:cNvPr id="588863" name="Line 63"/>
          <p:cNvSpPr/>
          <p:nvPr/>
        </p:nvSpPr>
        <p:spPr>
          <a:xfrm>
            <a:off x="3432175" y="4581525"/>
            <a:ext cx="755650" cy="0"/>
          </a:xfrm>
          <a:prstGeom prst="line">
            <a:avLst/>
          </a:prstGeom>
          <a:ln w="28575" cap="flat" cmpd="sng">
            <a:solidFill>
              <a:schemeClr val="tx1"/>
            </a:solidFill>
            <a:prstDash val="solid"/>
            <a:round/>
            <a:headEnd type="none" w="med" len="med"/>
            <a:tailEnd type="none" w="med" len="med"/>
          </a:ln>
        </p:spPr>
      </p:sp>
      <p:sp>
        <p:nvSpPr>
          <p:cNvPr id="588864" name="Line 64"/>
          <p:cNvSpPr/>
          <p:nvPr/>
        </p:nvSpPr>
        <p:spPr>
          <a:xfrm>
            <a:off x="3432175" y="5157788"/>
            <a:ext cx="755650" cy="0"/>
          </a:xfrm>
          <a:prstGeom prst="line">
            <a:avLst/>
          </a:prstGeom>
          <a:ln w="28575" cap="flat" cmpd="sng">
            <a:solidFill>
              <a:schemeClr val="tx1"/>
            </a:solidFill>
            <a:prstDash val="solid"/>
            <a:round/>
            <a:headEnd type="none" w="med" len="med"/>
            <a:tailEnd type="none" w="med" len="med"/>
          </a:ln>
        </p:spPr>
      </p:sp>
      <p:sp>
        <p:nvSpPr>
          <p:cNvPr id="588865" name="Rectangle 65"/>
          <p:cNvSpPr/>
          <p:nvPr/>
        </p:nvSpPr>
        <p:spPr>
          <a:xfrm>
            <a:off x="6564313" y="2781300"/>
            <a:ext cx="900112" cy="684213"/>
          </a:xfrm>
          <a:prstGeom prst="rect">
            <a:avLst/>
          </a:prstGeom>
          <a:noFill/>
          <a:ln w="28575"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588866" name="Line 66"/>
          <p:cNvSpPr/>
          <p:nvPr/>
        </p:nvSpPr>
        <p:spPr>
          <a:xfrm flipH="1">
            <a:off x="6564313" y="3033713"/>
            <a:ext cx="179387" cy="0"/>
          </a:xfrm>
          <a:prstGeom prst="line">
            <a:avLst/>
          </a:prstGeom>
          <a:ln w="28575" cap="flat" cmpd="sng">
            <a:solidFill>
              <a:schemeClr val="tx1"/>
            </a:solidFill>
            <a:prstDash val="solid"/>
            <a:round/>
            <a:headEnd type="none" w="med" len="med"/>
            <a:tailEnd type="none" w="med" len="med"/>
          </a:ln>
        </p:spPr>
      </p:sp>
      <p:sp>
        <p:nvSpPr>
          <p:cNvPr id="588867" name="Line 67"/>
          <p:cNvSpPr/>
          <p:nvPr/>
        </p:nvSpPr>
        <p:spPr>
          <a:xfrm>
            <a:off x="7319963" y="3033713"/>
            <a:ext cx="144462" cy="0"/>
          </a:xfrm>
          <a:prstGeom prst="line">
            <a:avLst/>
          </a:prstGeom>
          <a:ln w="28575" cap="flat" cmpd="sng">
            <a:solidFill>
              <a:schemeClr val="tx1"/>
            </a:solidFill>
            <a:prstDash val="solid"/>
            <a:round/>
            <a:headEnd type="none" w="med" len="med"/>
            <a:tailEnd type="none" w="med" len="med"/>
          </a:ln>
        </p:spPr>
      </p:sp>
      <p:grpSp>
        <p:nvGrpSpPr>
          <p:cNvPr id="588868" name="Group 68"/>
          <p:cNvGrpSpPr/>
          <p:nvPr/>
        </p:nvGrpSpPr>
        <p:grpSpPr>
          <a:xfrm>
            <a:off x="6743700" y="3033713"/>
            <a:ext cx="576263" cy="215900"/>
            <a:chOff x="3288" y="1344"/>
            <a:chExt cx="363" cy="136"/>
          </a:xfrm>
        </p:grpSpPr>
        <p:sp>
          <p:nvSpPr>
            <p:cNvPr id="311356" name="Line 69"/>
            <p:cNvSpPr/>
            <p:nvPr/>
          </p:nvSpPr>
          <p:spPr>
            <a:xfrm>
              <a:off x="3402" y="1480"/>
              <a:ext cx="136" cy="0"/>
            </a:xfrm>
            <a:prstGeom prst="line">
              <a:avLst/>
            </a:prstGeom>
            <a:ln w="28575" cap="flat" cmpd="sng">
              <a:solidFill>
                <a:schemeClr val="tx1"/>
              </a:solidFill>
              <a:prstDash val="solid"/>
              <a:round/>
              <a:headEnd type="none" w="med" len="med"/>
              <a:tailEnd type="none" w="med" len="med"/>
            </a:ln>
          </p:spPr>
        </p:sp>
        <p:sp>
          <p:nvSpPr>
            <p:cNvPr id="311357" name="Line 70"/>
            <p:cNvSpPr/>
            <p:nvPr/>
          </p:nvSpPr>
          <p:spPr>
            <a:xfrm flipH="1" flipV="1">
              <a:off x="3288" y="1344"/>
              <a:ext cx="114" cy="136"/>
            </a:xfrm>
            <a:prstGeom prst="line">
              <a:avLst/>
            </a:prstGeom>
            <a:ln w="28575" cap="flat" cmpd="sng">
              <a:solidFill>
                <a:schemeClr val="tx1"/>
              </a:solidFill>
              <a:prstDash val="solid"/>
              <a:round/>
              <a:headEnd type="none" w="med" len="med"/>
              <a:tailEnd type="none" w="med" len="med"/>
            </a:ln>
          </p:spPr>
        </p:sp>
        <p:sp>
          <p:nvSpPr>
            <p:cNvPr id="311358" name="Line 71"/>
            <p:cNvSpPr/>
            <p:nvPr/>
          </p:nvSpPr>
          <p:spPr>
            <a:xfrm flipV="1">
              <a:off x="3538" y="1344"/>
              <a:ext cx="113" cy="136"/>
            </a:xfrm>
            <a:prstGeom prst="line">
              <a:avLst/>
            </a:prstGeom>
            <a:ln w="28575" cap="flat" cmpd="sng">
              <a:solidFill>
                <a:schemeClr val="tx1"/>
              </a:solidFill>
              <a:prstDash val="solid"/>
              <a:round/>
              <a:headEnd type="none" w="med" len="med"/>
              <a:tailEnd type="none" w="med" len="med"/>
            </a:ln>
          </p:spPr>
        </p:sp>
      </p:grpSp>
      <p:sp>
        <p:nvSpPr>
          <p:cNvPr id="588872" name="Line 72"/>
          <p:cNvSpPr/>
          <p:nvPr/>
        </p:nvSpPr>
        <p:spPr>
          <a:xfrm>
            <a:off x="3432175" y="3033713"/>
            <a:ext cx="755650" cy="0"/>
          </a:xfrm>
          <a:prstGeom prst="line">
            <a:avLst/>
          </a:prstGeom>
          <a:ln w="28575" cap="flat" cmpd="sng">
            <a:solidFill>
              <a:schemeClr val="tx1"/>
            </a:solidFill>
            <a:prstDash val="solid"/>
            <a:round/>
            <a:headEnd type="none" w="med" len="med"/>
            <a:tailEnd type="none" w="med" len="med"/>
          </a:ln>
        </p:spPr>
      </p:sp>
      <p:sp>
        <p:nvSpPr>
          <p:cNvPr id="588873" name="Line 73"/>
          <p:cNvSpPr/>
          <p:nvPr/>
        </p:nvSpPr>
        <p:spPr>
          <a:xfrm flipH="1">
            <a:off x="3432175" y="4760913"/>
            <a:ext cx="323850" cy="0"/>
          </a:xfrm>
          <a:prstGeom prst="line">
            <a:avLst/>
          </a:prstGeom>
          <a:ln w="28575" cap="flat" cmpd="sng">
            <a:solidFill>
              <a:schemeClr val="tx1"/>
            </a:solidFill>
            <a:prstDash val="solid"/>
            <a:round/>
            <a:headEnd type="none" w="med" len="med"/>
            <a:tailEnd type="none" w="med" len="med"/>
          </a:ln>
        </p:spPr>
      </p:sp>
      <p:sp>
        <p:nvSpPr>
          <p:cNvPr id="588874" name="Line 74"/>
          <p:cNvSpPr/>
          <p:nvPr/>
        </p:nvSpPr>
        <p:spPr>
          <a:xfrm flipH="1">
            <a:off x="3432175" y="4976813"/>
            <a:ext cx="323850" cy="0"/>
          </a:xfrm>
          <a:prstGeom prst="line">
            <a:avLst/>
          </a:prstGeom>
          <a:ln w="28575" cap="flat" cmpd="sng">
            <a:solidFill>
              <a:schemeClr val="tx1"/>
            </a:solidFill>
            <a:prstDash val="solid"/>
            <a:round/>
            <a:headEnd type="none" w="med" len="med"/>
            <a:tailEnd type="none" w="med" len="med"/>
          </a:ln>
        </p:spPr>
      </p:sp>
      <p:grpSp>
        <p:nvGrpSpPr>
          <p:cNvPr id="588875" name="Group 75"/>
          <p:cNvGrpSpPr/>
          <p:nvPr/>
        </p:nvGrpSpPr>
        <p:grpSpPr>
          <a:xfrm>
            <a:off x="3432175" y="2781300"/>
            <a:ext cx="1582738" cy="684213"/>
            <a:chOff x="998" y="3453"/>
            <a:chExt cx="1020" cy="431"/>
          </a:xfrm>
        </p:grpSpPr>
        <p:sp>
          <p:nvSpPr>
            <p:cNvPr id="311363" name="Line 76"/>
            <p:cNvSpPr/>
            <p:nvPr/>
          </p:nvSpPr>
          <p:spPr>
            <a:xfrm>
              <a:off x="2018" y="3453"/>
              <a:ext cx="0" cy="431"/>
            </a:xfrm>
            <a:prstGeom prst="line">
              <a:avLst/>
            </a:prstGeom>
            <a:ln w="38100" cap="flat" cmpd="sng">
              <a:solidFill>
                <a:schemeClr val="tx1"/>
              </a:solidFill>
              <a:prstDash val="solid"/>
              <a:round/>
              <a:headEnd type="none" w="med" len="med"/>
              <a:tailEnd type="none" w="med" len="med"/>
            </a:ln>
          </p:spPr>
        </p:sp>
        <p:sp>
          <p:nvSpPr>
            <p:cNvPr id="311364" name="Line 77"/>
            <p:cNvSpPr/>
            <p:nvPr/>
          </p:nvSpPr>
          <p:spPr>
            <a:xfrm>
              <a:off x="998" y="3884"/>
              <a:ext cx="1020" cy="0"/>
            </a:xfrm>
            <a:prstGeom prst="line">
              <a:avLst/>
            </a:prstGeom>
            <a:ln w="38100" cap="flat" cmpd="sng">
              <a:solidFill>
                <a:schemeClr val="tx1"/>
              </a:solidFill>
              <a:prstDash val="solid"/>
              <a:round/>
              <a:headEnd type="none" w="med" len="med"/>
              <a:tailEnd type="none" w="med" len="med"/>
            </a:ln>
          </p:spPr>
        </p:sp>
        <p:sp>
          <p:nvSpPr>
            <p:cNvPr id="311365" name="Line 78"/>
            <p:cNvSpPr/>
            <p:nvPr/>
          </p:nvSpPr>
          <p:spPr>
            <a:xfrm>
              <a:off x="998" y="3612"/>
              <a:ext cx="0" cy="272"/>
            </a:xfrm>
            <a:prstGeom prst="line">
              <a:avLst/>
            </a:prstGeom>
            <a:ln w="38100" cap="flat" cmpd="sng">
              <a:solidFill>
                <a:schemeClr val="tx1"/>
              </a:solidFill>
              <a:prstDash val="solid"/>
              <a:round/>
              <a:headEnd type="none" w="med" len="med"/>
              <a:tailEnd type="none" w="med" len="med"/>
            </a:ln>
          </p:spPr>
        </p:sp>
        <p:sp>
          <p:nvSpPr>
            <p:cNvPr id="311366" name="Line 79"/>
            <p:cNvSpPr/>
            <p:nvPr/>
          </p:nvSpPr>
          <p:spPr>
            <a:xfrm flipV="1">
              <a:off x="1474" y="3453"/>
              <a:ext cx="317" cy="159"/>
            </a:xfrm>
            <a:prstGeom prst="line">
              <a:avLst/>
            </a:prstGeom>
            <a:ln w="38100" cap="flat" cmpd="sng">
              <a:solidFill>
                <a:schemeClr val="tx1"/>
              </a:solidFill>
              <a:prstDash val="solid"/>
              <a:round/>
              <a:headEnd type="none" w="med" len="med"/>
              <a:tailEnd type="none" w="med" len="med"/>
            </a:ln>
          </p:spPr>
        </p:sp>
        <p:sp>
          <p:nvSpPr>
            <p:cNvPr id="311367" name="Line 80"/>
            <p:cNvSpPr/>
            <p:nvPr/>
          </p:nvSpPr>
          <p:spPr>
            <a:xfrm>
              <a:off x="998" y="3612"/>
              <a:ext cx="476" cy="0"/>
            </a:xfrm>
            <a:prstGeom prst="line">
              <a:avLst/>
            </a:prstGeom>
            <a:ln w="38100" cap="flat" cmpd="sng">
              <a:solidFill>
                <a:schemeClr val="tx1"/>
              </a:solidFill>
              <a:prstDash val="solid"/>
              <a:round/>
              <a:headEnd type="none" w="med" len="med"/>
              <a:tailEnd type="none" w="med" len="med"/>
            </a:ln>
          </p:spPr>
        </p:sp>
        <p:sp>
          <p:nvSpPr>
            <p:cNvPr id="311368" name="Line 81"/>
            <p:cNvSpPr/>
            <p:nvPr/>
          </p:nvSpPr>
          <p:spPr>
            <a:xfrm>
              <a:off x="1791" y="3453"/>
              <a:ext cx="227" cy="0"/>
            </a:xfrm>
            <a:prstGeom prst="line">
              <a:avLst/>
            </a:prstGeom>
            <a:ln w="38100" cap="flat" cmpd="sng">
              <a:solidFill>
                <a:schemeClr val="tx1"/>
              </a:solidFill>
              <a:prstDash val="solid"/>
              <a:round/>
              <a:headEnd type="none" w="med" len="med"/>
              <a:tailEnd type="none" w="med" len="med"/>
            </a:ln>
          </p:spPr>
        </p:sp>
      </p:grpSp>
      <p:grpSp>
        <p:nvGrpSpPr>
          <p:cNvPr id="311369" name="Group 82"/>
          <p:cNvGrpSpPr/>
          <p:nvPr/>
        </p:nvGrpSpPr>
        <p:grpSpPr>
          <a:xfrm>
            <a:off x="3432175" y="2781300"/>
            <a:ext cx="1582738" cy="684213"/>
            <a:chOff x="998" y="3453"/>
            <a:chExt cx="1020" cy="431"/>
          </a:xfrm>
        </p:grpSpPr>
        <p:sp>
          <p:nvSpPr>
            <p:cNvPr id="311370" name="Line 83"/>
            <p:cNvSpPr/>
            <p:nvPr/>
          </p:nvSpPr>
          <p:spPr>
            <a:xfrm>
              <a:off x="2018" y="3453"/>
              <a:ext cx="0" cy="431"/>
            </a:xfrm>
            <a:prstGeom prst="line">
              <a:avLst/>
            </a:prstGeom>
            <a:ln w="9525" cap="flat" cmpd="sng">
              <a:solidFill>
                <a:schemeClr val="tx1"/>
              </a:solidFill>
              <a:prstDash val="solid"/>
              <a:round/>
              <a:headEnd type="none" w="med" len="med"/>
              <a:tailEnd type="none" w="med" len="med"/>
            </a:ln>
          </p:spPr>
        </p:sp>
        <p:sp>
          <p:nvSpPr>
            <p:cNvPr id="311371" name="Line 84"/>
            <p:cNvSpPr/>
            <p:nvPr/>
          </p:nvSpPr>
          <p:spPr>
            <a:xfrm>
              <a:off x="998" y="3884"/>
              <a:ext cx="1020" cy="0"/>
            </a:xfrm>
            <a:prstGeom prst="line">
              <a:avLst/>
            </a:prstGeom>
            <a:ln w="9525" cap="flat" cmpd="sng">
              <a:solidFill>
                <a:schemeClr val="tx1"/>
              </a:solidFill>
              <a:prstDash val="solid"/>
              <a:round/>
              <a:headEnd type="none" w="med" len="med"/>
              <a:tailEnd type="none" w="med" len="med"/>
            </a:ln>
          </p:spPr>
        </p:sp>
        <p:sp>
          <p:nvSpPr>
            <p:cNvPr id="311372" name="Line 85"/>
            <p:cNvSpPr/>
            <p:nvPr/>
          </p:nvSpPr>
          <p:spPr>
            <a:xfrm>
              <a:off x="998" y="3612"/>
              <a:ext cx="0" cy="272"/>
            </a:xfrm>
            <a:prstGeom prst="line">
              <a:avLst/>
            </a:prstGeom>
            <a:ln w="9525" cap="flat" cmpd="sng">
              <a:solidFill>
                <a:schemeClr val="tx1"/>
              </a:solidFill>
              <a:prstDash val="solid"/>
              <a:round/>
              <a:headEnd type="none" w="med" len="med"/>
              <a:tailEnd type="none" w="med" len="med"/>
            </a:ln>
          </p:spPr>
        </p:sp>
        <p:sp>
          <p:nvSpPr>
            <p:cNvPr id="311373" name="Line 86"/>
            <p:cNvSpPr/>
            <p:nvPr/>
          </p:nvSpPr>
          <p:spPr>
            <a:xfrm flipV="1">
              <a:off x="1474" y="3453"/>
              <a:ext cx="317" cy="159"/>
            </a:xfrm>
            <a:prstGeom prst="line">
              <a:avLst/>
            </a:prstGeom>
            <a:ln w="9525" cap="flat" cmpd="sng">
              <a:solidFill>
                <a:schemeClr val="tx1"/>
              </a:solidFill>
              <a:prstDash val="solid"/>
              <a:round/>
              <a:headEnd type="none" w="med" len="med"/>
              <a:tailEnd type="none" w="med" len="med"/>
            </a:ln>
          </p:spPr>
        </p:sp>
        <p:sp>
          <p:nvSpPr>
            <p:cNvPr id="311374" name="Line 87"/>
            <p:cNvSpPr/>
            <p:nvPr/>
          </p:nvSpPr>
          <p:spPr>
            <a:xfrm>
              <a:off x="998" y="3612"/>
              <a:ext cx="476" cy="0"/>
            </a:xfrm>
            <a:prstGeom prst="line">
              <a:avLst/>
            </a:prstGeom>
            <a:ln w="9525" cap="flat" cmpd="sng">
              <a:solidFill>
                <a:schemeClr val="tx1"/>
              </a:solidFill>
              <a:prstDash val="solid"/>
              <a:round/>
              <a:headEnd type="none" w="med" len="med"/>
              <a:tailEnd type="none" w="med" len="med"/>
            </a:ln>
          </p:spPr>
        </p:sp>
        <p:sp>
          <p:nvSpPr>
            <p:cNvPr id="311375" name="Line 88"/>
            <p:cNvSpPr/>
            <p:nvPr/>
          </p:nvSpPr>
          <p:spPr>
            <a:xfrm>
              <a:off x="1791" y="3453"/>
              <a:ext cx="227" cy="0"/>
            </a:xfrm>
            <a:prstGeom prst="line">
              <a:avLst/>
            </a:prstGeom>
            <a:ln w="9525" cap="flat" cmpd="sng">
              <a:solidFill>
                <a:schemeClr val="tx1"/>
              </a:solidFill>
              <a:prstDash val="solid"/>
              <a:round/>
              <a:headEnd type="none" w="med" len="med"/>
              <a:tailEnd type="none" w="med" len="med"/>
            </a:ln>
          </p:spPr>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88822"/>
                                        </p:tgtEl>
                                      </p:cBhvr>
                                    </p:animEffect>
                                    <p:set>
                                      <p:cBhvr>
                                        <p:cTn id="7" dur="1" fill="hold">
                                          <p:stCondLst>
                                            <p:cond delay="499"/>
                                          </p:stCondLst>
                                        </p:cTn>
                                        <p:tgtEl>
                                          <p:spTgt spid="5888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588838"/>
                                        </p:tgtEl>
                                      </p:cBhvr>
                                    </p:animEffect>
                                    <p:set>
                                      <p:cBhvr>
                                        <p:cTn id="12" dur="1" fill="hold">
                                          <p:stCondLst>
                                            <p:cond delay="499"/>
                                          </p:stCondLst>
                                        </p:cTn>
                                        <p:tgtEl>
                                          <p:spTgt spid="58883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8850"/>
                                        </p:tgtEl>
                                        <p:attrNameLst>
                                          <p:attrName>style.visibility</p:attrName>
                                        </p:attrNameLst>
                                      </p:cBhvr>
                                      <p:to>
                                        <p:strVal val="visible"/>
                                      </p:to>
                                    </p:set>
                                    <p:animEffect transition="in" filter="wipe(left)">
                                      <p:cBhvr>
                                        <p:cTn id="17" dur="500"/>
                                        <p:tgtEl>
                                          <p:spTgt spid="5888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588847"/>
                                        </p:tgtEl>
                                      </p:cBhvr>
                                    </p:animEffect>
                                    <p:set>
                                      <p:cBhvr>
                                        <p:cTn id="22" dur="1" fill="hold">
                                          <p:stCondLst>
                                            <p:cond delay="499"/>
                                          </p:stCondLst>
                                        </p:cTn>
                                        <p:tgtEl>
                                          <p:spTgt spid="58884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88851"/>
                                        </p:tgtEl>
                                        <p:attrNameLst>
                                          <p:attrName>style.visibility</p:attrName>
                                        </p:attrNameLst>
                                      </p:cBhvr>
                                      <p:to>
                                        <p:strVal val="visible"/>
                                      </p:to>
                                    </p:set>
                                    <p:animEffect transition="in" filter="wipe(down)">
                                      <p:cBhvr>
                                        <p:cTn id="27" dur="500"/>
                                        <p:tgtEl>
                                          <p:spTgt spid="5888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588839"/>
                                        </p:tgtEl>
                                      </p:cBhvr>
                                    </p:animEffect>
                                    <p:set>
                                      <p:cBhvr>
                                        <p:cTn id="32" dur="1" fill="hold">
                                          <p:stCondLst>
                                            <p:cond delay="499"/>
                                          </p:stCondLst>
                                        </p:cTn>
                                        <p:tgtEl>
                                          <p:spTgt spid="58883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88852"/>
                                        </p:tgtEl>
                                        <p:attrNameLst>
                                          <p:attrName>style.visibility</p:attrName>
                                        </p:attrNameLst>
                                      </p:cBhvr>
                                      <p:to>
                                        <p:strVal val="visible"/>
                                      </p:to>
                                    </p:set>
                                    <p:animEffect transition="in" filter="wipe(down)">
                                      <p:cBhvr>
                                        <p:cTn id="37" dur="500"/>
                                        <p:tgtEl>
                                          <p:spTgt spid="5888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nodeType="clickEffect">
                                  <p:stCondLst>
                                    <p:cond delay="0"/>
                                  </p:stCondLst>
                                  <p:childTnLst>
                                    <p:animEffect transition="out" filter="wipe(down)">
                                      <p:cBhvr>
                                        <p:cTn id="41" dur="500"/>
                                        <p:tgtEl>
                                          <p:spTgt spid="588835"/>
                                        </p:tgtEl>
                                      </p:cBhvr>
                                    </p:animEffect>
                                    <p:set>
                                      <p:cBhvr>
                                        <p:cTn id="42" dur="1" fill="hold">
                                          <p:stCondLst>
                                            <p:cond delay="499"/>
                                          </p:stCondLst>
                                        </p:cTn>
                                        <p:tgtEl>
                                          <p:spTgt spid="58883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88835"/>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8883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8882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8883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8884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588841"/>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588825"/>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588823"/>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58883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588837"/>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58883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xit" presetSubtype="4" fill="hold" nodeType="clickEffect">
                                  <p:stCondLst>
                                    <p:cond delay="0"/>
                                  </p:stCondLst>
                                  <p:childTnLst>
                                    <p:animEffect transition="out" filter="wipe(down)">
                                      <p:cBhvr>
                                        <p:cTn id="70" dur="500"/>
                                        <p:tgtEl>
                                          <p:spTgt spid="588821"/>
                                        </p:tgtEl>
                                      </p:cBhvr>
                                    </p:animEffect>
                                    <p:set>
                                      <p:cBhvr>
                                        <p:cTn id="71" dur="1" fill="hold">
                                          <p:stCondLst>
                                            <p:cond delay="499"/>
                                          </p:stCondLst>
                                        </p:cTn>
                                        <p:tgtEl>
                                          <p:spTgt spid="588821"/>
                                        </p:tgtEl>
                                        <p:attrNameLst>
                                          <p:attrName>style.visibility</p:attrName>
                                        </p:attrNameLst>
                                      </p:cBhvr>
                                      <p:to>
                                        <p:strVal val="hidden"/>
                                      </p:to>
                                    </p:set>
                                  </p:childTnLst>
                                </p:cTn>
                              </p:par>
                              <p:par>
                                <p:cTn id="72" presetID="22" presetClass="exit" presetSubtype="4" fill="hold" nodeType="withEffect">
                                  <p:stCondLst>
                                    <p:cond delay="0"/>
                                  </p:stCondLst>
                                  <p:childTnLst>
                                    <p:animEffect transition="out" filter="wipe(down)">
                                      <p:cBhvr>
                                        <p:cTn id="73" dur="500"/>
                                        <p:tgtEl>
                                          <p:spTgt spid="588818"/>
                                        </p:tgtEl>
                                      </p:cBhvr>
                                    </p:animEffect>
                                    <p:set>
                                      <p:cBhvr>
                                        <p:cTn id="74" dur="1" fill="hold">
                                          <p:stCondLst>
                                            <p:cond delay="499"/>
                                          </p:stCondLst>
                                        </p:cTn>
                                        <p:tgtEl>
                                          <p:spTgt spid="58881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588853"/>
                                        </p:tgtEl>
                                        <p:attrNameLst>
                                          <p:attrName>style.visibility</p:attrName>
                                        </p:attrNameLst>
                                      </p:cBhvr>
                                      <p:to>
                                        <p:strVal val="visible"/>
                                      </p:to>
                                    </p:set>
                                    <p:animEffect transition="in" filter="wipe(up)">
                                      <p:cBhvr>
                                        <p:cTn id="79" dur="500"/>
                                        <p:tgtEl>
                                          <p:spTgt spid="58885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588854"/>
                                        </p:tgtEl>
                                        <p:attrNameLst>
                                          <p:attrName>style.visibility</p:attrName>
                                        </p:attrNameLst>
                                      </p:cBhvr>
                                      <p:to>
                                        <p:strVal val="visible"/>
                                      </p:to>
                                    </p:set>
                                    <p:animEffect transition="in" filter="wipe(down)">
                                      <p:cBhvr>
                                        <p:cTn id="84" dur="500"/>
                                        <p:tgtEl>
                                          <p:spTgt spid="58885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588855"/>
                                        </p:tgtEl>
                                        <p:attrNameLst>
                                          <p:attrName>style.visibility</p:attrName>
                                        </p:attrNameLst>
                                      </p:cBhvr>
                                      <p:to>
                                        <p:strVal val="visible"/>
                                      </p:to>
                                    </p:set>
                                    <p:animEffect transition="in" filter="wipe(up)">
                                      <p:cBhvr>
                                        <p:cTn id="89" dur="500"/>
                                        <p:tgtEl>
                                          <p:spTgt spid="58885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588872"/>
                                        </p:tgtEl>
                                        <p:attrNameLst>
                                          <p:attrName>style.visibility</p:attrName>
                                        </p:attrNameLst>
                                      </p:cBhvr>
                                      <p:to>
                                        <p:strVal val="visible"/>
                                      </p:to>
                                    </p:set>
                                    <p:animEffect transition="in" filter="wipe(left)">
                                      <p:cBhvr>
                                        <p:cTn id="94" dur="500"/>
                                        <p:tgtEl>
                                          <p:spTgt spid="58887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8856"/>
                                        </p:tgtEl>
                                        <p:attrNameLst>
                                          <p:attrName>style.visibility</p:attrName>
                                        </p:attrNameLst>
                                      </p:cBhvr>
                                      <p:to>
                                        <p:strVal val="visible"/>
                                      </p:to>
                                    </p:set>
                                    <p:animEffect transition="in" filter="wipe(down)">
                                      <p:cBhvr>
                                        <p:cTn id="99" dur="500"/>
                                        <p:tgtEl>
                                          <p:spTgt spid="5888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588857"/>
                                        </p:tgtEl>
                                        <p:attrNameLst>
                                          <p:attrName>style.visibility</p:attrName>
                                        </p:attrNameLst>
                                      </p:cBhvr>
                                      <p:to>
                                        <p:strVal val="visible"/>
                                      </p:to>
                                    </p:set>
                                    <p:animEffect transition="in" filter="wipe(down)">
                                      <p:cBhvr>
                                        <p:cTn id="104" dur="500"/>
                                        <p:tgtEl>
                                          <p:spTgt spid="58885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588858"/>
                                        </p:tgtEl>
                                        <p:attrNameLst>
                                          <p:attrName>style.visibility</p:attrName>
                                        </p:attrNameLst>
                                      </p:cBhvr>
                                      <p:to>
                                        <p:strVal val="visible"/>
                                      </p:to>
                                    </p:set>
                                    <p:animEffect transition="in" filter="wipe(up)">
                                      <p:cBhvr>
                                        <p:cTn id="109" dur="500"/>
                                        <p:tgtEl>
                                          <p:spTgt spid="588858"/>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588859"/>
                                        </p:tgtEl>
                                        <p:attrNameLst>
                                          <p:attrName>style.visibility</p:attrName>
                                        </p:attrNameLst>
                                      </p:cBhvr>
                                      <p:to>
                                        <p:strVal val="visible"/>
                                      </p:to>
                                    </p:set>
                                    <p:animEffect transition="in" filter="wipe(down)">
                                      <p:cBhvr>
                                        <p:cTn id="114" dur="500"/>
                                        <p:tgtEl>
                                          <p:spTgt spid="588859"/>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588860"/>
                                        </p:tgtEl>
                                        <p:attrNameLst>
                                          <p:attrName>style.visibility</p:attrName>
                                        </p:attrNameLst>
                                      </p:cBhvr>
                                      <p:to>
                                        <p:strVal val="visible"/>
                                      </p:to>
                                    </p:set>
                                    <p:animEffect transition="in" filter="wipe(down)">
                                      <p:cBhvr>
                                        <p:cTn id="119" dur="500"/>
                                        <p:tgtEl>
                                          <p:spTgt spid="588860"/>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588861"/>
                                        </p:tgtEl>
                                        <p:attrNameLst>
                                          <p:attrName>style.visibility</p:attrName>
                                        </p:attrNameLst>
                                      </p:cBhvr>
                                      <p:to>
                                        <p:strVal val="visible"/>
                                      </p:to>
                                    </p:set>
                                    <p:animEffect transition="in" filter="wipe(down)">
                                      <p:cBhvr>
                                        <p:cTn id="124" dur="500"/>
                                        <p:tgtEl>
                                          <p:spTgt spid="588861"/>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588862"/>
                                        </p:tgtEl>
                                        <p:attrNameLst>
                                          <p:attrName>style.visibility</p:attrName>
                                        </p:attrNameLst>
                                      </p:cBhvr>
                                      <p:to>
                                        <p:strVal val="visible"/>
                                      </p:to>
                                    </p:set>
                                    <p:animEffect transition="in" filter="wipe(down)">
                                      <p:cBhvr>
                                        <p:cTn id="129" dur="500"/>
                                        <p:tgtEl>
                                          <p:spTgt spid="588862"/>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588873"/>
                                        </p:tgtEl>
                                        <p:attrNameLst>
                                          <p:attrName>style.visibility</p:attrName>
                                        </p:attrNameLst>
                                      </p:cBhvr>
                                      <p:to>
                                        <p:strVal val="visible"/>
                                      </p:to>
                                    </p:set>
                                    <p:animEffect transition="in" filter="wipe(left)">
                                      <p:cBhvr>
                                        <p:cTn id="134" dur="500"/>
                                        <p:tgtEl>
                                          <p:spTgt spid="588873"/>
                                        </p:tgtEl>
                                      </p:cBhvr>
                                    </p:animEffect>
                                  </p:childTnLst>
                                </p:cTn>
                              </p:par>
                              <p:par>
                                <p:cTn id="135" presetID="22" presetClass="entr" presetSubtype="8" fill="hold" nodeType="withEffect">
                                  <p:stCondLst>
                                    <p:cond delay="0"/>
                                  </p:stCondLst>
                                  <p:childTnLst>
                                    <p:set>
                                      <p:cBhvr>
                                        <p:cTn id="136" dur="1" fill="hold">
                                          <p:stCondLst>
                                            <p:cond delay="0"/>
                                          </p:stCondLst>
                                        </p:cTn>
                                        <p:tgtEl>
                                          <p:spTgt spid="588874"/>
                                        </p:tgtEl>
                                        <p:attrNameLst>
                                          <p:attrName>style.visibility</p:attrName>
                                        </p:attrNameLst>
                                      </p:cBhvr>
                                      <p:to>
                                        <p:strVal val="visible"/>
                                      </p:to>
                                    </p:set>
                                    <p:animEffect transition="in" filter="wipe(left)">
                                      <p:cBhvr>
                                        <p:cTn id="137" dur="500"/>
                                        <p:tgtEl>
                                          <p:spTgt spid="588874"/>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588863"/>
                                        </p:tgtEl>
                                        <p:attrNameLst>
                                          <p:attrName>style.visibility</p:attrName>
                                        </p:attrNameLst>
                                      </p:cBhvr>
                                      <p:to>
                                        <p:strVal val="visible"/>
                                      </p:to>
                                    </p:set>
                                    <p:animEffect transition="in" filter="wipe(left)">
                                      <p:cBhvr>
                                        <p:cTn id="142" dur="500"/>
                                        <p:tgtEl>
                                          <p:spTgt spid="588863"/>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2" fill="hold" nodeType="clickEffect">
                                  <p:stCondLst>
                                    <p:cond delay="0"/>
                                  </p:stCondLst>
                                  <p:childTnLst>
                                    <p:set>
                                      <p:cBhvr>
                                        <p:cTn id="146" dur="1" fill="hold">
                                          <p:stCondLst>
                                            <p:cond delay="0"/>
                                          </p:stCondLst>
                                        </p:cTn>
                                        <p:tgtEl>
                                          <p:spTgt spid="588864"/>
                                        </p:tgtEl>
                                        <p:attrNameLst>
                                          <p:attrName>style.visibility</p:attrName>
                                        </p:attrNameLst>
                                      </p:cBhvr>
                                      <p:to>
                                        <p:strVal val="visible"/>
                                      </p:to>
                                    </p:set>
                                    <p:animEffect transition="in" filter="wipe(right)">
                                      <p:cBhvr>
                                        <p:cTn id="147" dur="500"/>
                                        <p:tgtEl>
                                          <p:spTgt spid="588864"/>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588865"/>
                                        </p:tgtEl>
                                        <p:attrNameLst>
                                          <p:attrName>style.visibility</p:attrName>
                                        </p:attrNameLst>
                                      </p:cBhvr>
                                      <p:to>
                                        <p:strVal val="visible"/>
                                      </p:to>
                                    </p:set>
                                    <p:animEffect transition="in" filter="wipe(down)">
                                      <p:cBhvr>
                                        <p:cTn id="152" dur="500"/>
                                        <p:tgtEl>
                                          <p:spTgt spid="588865"/>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588866"/>
                                        </p:tgtEl>
                                        <p:attrNameLst>
                                          <p:attrName>style.visibility</p:attrName>
                                        </p:attrNameLst>
                                      </p:cBhvr>
                                      <p:to>
                                        <p:strVal val="visible"/>
                                      </p:to>
                                    </p:set>
                                    <p:animEffect transition="in" filter="wipe(left)">
                                      <p:cBhvr>
                                        <p:cTn id="157" dur="500"/>
                                        <p:tgtEl>
                                          <p:spTgt spid="588866"/>
                                        </p:tgtEl>
                                      </p:cBhvr>
                                    </p:animEffect>
                                  </p:childTnLst>
                                </p:cTn>
                              </p:par>
                              <p:par>
                                <p:cTn id="158" presetID="22" presetClass="entr" presetSubtype="8" fill="hold" nodeType="withEffect">
                                  <p:stCondLst>
                                    <p:cond delay="0"/>
                                  </p:stCondLst>
                                  <p:childTnLst>
                                    <p:set>
                                      <p:cBhvr>
                                        <p:cTn id="159" dur="1" fill="hold">
                                          <p:stCondLst>
                                            <p:cond delay="0"/>
                                          </p:stCondLst>
                                        </p:cTn>
                                        <p:tgtEl>
                                          <p:spTgt spid="588867"/>
                                        </p:tgtEl>
                                        <p:attrNameLst>
                                          <p:attrName>style.visibility</p:attrName>
                                        </p:attrNameLst>
                                      </p:cBhvr>
                                      <p:to>
                                        <p:strVal val="visible"/>
                                      </p:to>
                                    </p:set>
                                    <p:animEffect transition="in" filter="wipe(left)">
                                      <p:cBhvr>
                                        <p:cTn id="160" dur="500"/>
                                        <p:tgtEl>
                                          <p:spTgt spid="588867"/>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588868"/>
                                        </p:tgtEl>
                                        <p:attrNameLst>
                                          <p:attrName>style.visibility</p:attrName>
                                        </p:attrNameLst>
                                      </p:cBhvr>
                                      <p:to>
                                        <p:strVal val="visible"/>
                                      </p:to>
                                    </p:set>
                                    <p:animEffect transition="in" filter="wipe(down)">
                                      <p:cBhvr>
                                        <p:cTn id="165" dur="500"/>
                                        <p:tgtEl>
                                          <p:spTgt spid="588868"/>
                                        </p:tgtEl>
                                      </p:cBhvr>
                                    </p:animEffec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nodeType="clickEffect">
                                  <p:stCondLst>
                                    <p:cond delay="0"/>
                                  </p:stCondLst>
                                  <p:childTnLst>
                                    <p:set>
                                      <p:cBhvr>
                                        <p:cTn id="169" dur="1" fill="hold">
                                          <p:stCondLst>
                                            <p:cond delay="0"/>
                                          </p:stCondLst>
                                        </p:cTn>
                                        <p:tgtEl>
                                          <p:spTgt spid="588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56" grpId="0" bldLvl="0" animBg="1"/>
      <p:bldP spid="58886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标题 609281"/>
          <p:cNvSpPr>
            <a:spLocks noGrp="1"/>
          </p:cNvSpPr>
          <p:nvPr>
            <p:ph type="title"/>
          </p:nvPr>
        </p:nvSpPr>
        <p:spPr>
          <a:xfrm>
            <a:off x="1974850" y="1246188"/>
            <a:ext cx="8435975" cy="641350"/>
          </a:xfrm>
        </p:spPr>
        <p:txBody>
          <a:bodyPr anchor="ctr"/>
          <a:lstStyle/>
          <a:p>
            <a:r>
              <a:rPr lang="zh-CN" altLang="en-US" dirty="0">
                <a:solidFill>
                  <a:schemeClr val="tx1"/>
                </a:solidFill>
              </a:rPr>
              <a:t>学习目标</a:t>
            </a:r>
            <a:endParaRPr lang="zh-CN" altLang="en-US" dirty="0">
              <a:solidFill>
                <a:schemeClr val="tx1"/>
              </a:solidFill>
            </a:endParaRPr>
          </a:p>
        </p:txBody>
      </p:sp>
      <p:sp>
        <p:nvSpPr>
          <p:cNvPr id="609283" name="文本占位符 609282"/>
          <p:cNvSpPr>
            <a:spLocks noGrp="1"/>
          </p:cNvSpPr>
          <p:nvPr>
            <p:ph type="body" idx="1"/>
          </p:nvPr>
        </p:nvSpPr>
        <p:spPr>
          <a:xfrm>
            <a:off x="1895475" y="2424430"/>
            <a:ext cx="8435975" cy="4010025"/>
          </a:xfrm>
        </p:spPr>
        <p:txBody>
          <a:bodyPr/>
          <a:lstStyle/>
          <a:p>
            <a:r>
              <a:rPr lang="zh-CN" altLang="en-US" sz="3200" dirty="0">
                <a:solidFill>
                  <a:schemeClr val="tx1"/>
                </a:solidFill>
                <a:latin typeface="+mj-lt"/>
                <a:ea typeface="+mj-ea"/>
                <a:cs typeface="+mj-cs"/>
              </a:rPr>
              <a:t>1.了解</a:t>
            </a:r>
            <a:r>
              <a:rPr lang="zh-CN" altLang="en-US" sz="3200" dirty="0">
                <a:solidFill>
                  <a:schemeClr val="tx1"/>
                </a:solidFill>
                <a:latin typeface="+mj-lt"/>
                <a:ea typeface="+mj-ea"/>
                <a:cs typeface="+mj-cs"/>
                <a:sym typeface="+mn-ea"/>
              </a:rPr>
              <a:t>组合体投影图的画法</a:t>
            </a:r>
            <a:endParaRPr lang="zh-CN" altLang="en-US" sz="3200" dirty="0">
              <a:solidFill>
                <a:schemeClr val="tx1"/>
              </a:solidFill>
              <a:latin typeface="+mj-lt"/>
              <a:ea typeface="+mj-ea"/>
              <a:cs typeface="+mj-cs"/>
            </a:endParaRPr>
          </a:p>
          <a:p>
            <a:r>
              <a:rPr lang="zh-CN" altLang="en-US" sz="3200" dirty="0">
                <a:solidFill>
                  <a:schemeClr val="tx1"/>
                </a:solidFill>
                <a:latin typeface="+mj-lt"/>
                <a:ea typeface="+mj-ea"/>
                <a:cs typeface="+mj-cs"/>
              </a:rPr>
              <a:t>2.熟悉</a:t>
            </a:r>
            <a:r>
              <a:rPr lang="zh-CN" altLang="en-US" sz="3200" dirty="0">
                <a:solidFill>
                  <a:schemeClr val="tx1"/>
                </a:solidFill>
                <a:latin typeface="+mj-lt"/>
                <a:ea typeface="+mj-ea"/>
                <a:cs typeface="+mj-cs"/>
                <a:sym typeface="+mn-ea"/>
              </a:rPr>
              <a:t>组合体投影图的尺寸标注</a:t>
            </a:r>
            <a:endParaRPr lang="zh-CN" altLang="en-US" sz="3200" dirty="0">
              <a:solidFill>
                <a:schemeClr val="tx1"/>
              </a:solidFill>
              <a:latin typeface="+mj-lt"/>
              <a:ea typeface="+mj-ea"/>
              <a:cs typeface="+mj-cs"/>
              <a:sym typeface="+mn-ea"/>
            </a:endParaRPr>
          </a:p>
          <a:p>
            <a:r>
              <a:rPr lang="zh-CN" altLang="en-US" sz="3200" dirty="0">
                <a:solidFill>
                  <a:schemeClr val="tx1"/>
                </a:solidFill>
                <a:latin typeface="+mj-lt"/>
                <a:ea typeface="+mj-ea"/>
                <a:cs typeface="+mj-cs"/>
              </a:rPr>
              <a:t>3.</a:t>
            </a:r>
            <a:r>
              <a:rPr lang="zh-CN" altLang="en-US" sz="3200" dirty="0">
                <a:solidFill>
                  <a:schemeClr val="tx1"/>
                </a:solidFill>
                <a:latin typeface="+mj-lt"/>
                <a:ea typeface="+mj-ea"/>
                <a:cs typeface="+mj-cs"/>
                <a:sym typeface="+mn-ea"/>
              </a:rPr>
              <a:t>组合体投影图的识读</a:t>
            </a:r>
            <a:endParaRPr lang="zh-CN" altLang="en-US" sz="3200" dirty="0">
              <a:solidFill>
                <a:schemeClr val="tx1"/>
              </a:solidFill>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2321" name="Rectangle 2"/>
          <p:cNvSpPr>
            <a:spLocks noGrp="1"/>
          </p:cNvSpPr>
          <p:nvPr>
            <p:ph type="title"/>
          </p:nvPr>
        </p:nvSpPr>
        <p:spPr>
          <a:xfrm>
            <a:off x="3081338" y="279400"/>
            <a:ext cx="6759575" cy="723900"/>
          </a:xfrm>
        </p:spPr>
        <p:txBody>
          <a:bodyPr wrap="square" lIns="91440" tIns="45720" rIns="91440" bIns="45720" anchor="ctr"/>
          <a:p>
            <a:pPr eaLnBrk="1" hangingPunct="1"/>
            <a:r>
              <a:rPr lang="en-US" altLang="zh-CN" sz="3600" dirty="0">
                <a:latin typeface="楷体_GB2312" pitchFamily="49" charset="-122"/>
                <a:ea typeface="楷体_GB2312" pitchFamily="49" charset="-122"/>
              </a:rPr>
              <a:t> </a:t>
            </a:r>
            <a:r>
              <a:rPr lang="zh-CN" altLang="en-US" sz="3600" dirty="0">
                <a:latin typeface="楷体_GB2312" pitchFamily="49" charset="-122"/>
                <a:ea typeface="楷体_GB2312" pitchFamily="49" charset="-122"/>
              </a:rPr>
              <a:t>二、</a:t>
            </a:r>
            <a:r>
              <a:rPr lang="zh-CN" altLang="en-US" sz="3600" dirty="0">
                <a:latin typeface="楷体_GB2312" pitchFamily="49" charset="-122"/>
                <a:ea typeface="楷体_GB2312" pitchFamily="49" charset="-122"/>
              </a:rPr>
              <a:t>组合体投影图的尺寸标注</a:t>
            </a:r>
            <a:endParaRPr lang="zh-CN" altLang="en-US" sz="3600" dirty="0">
              <a:latin typeface="楷体_GB2312" pitchFamily="49" charset="-122"/>
              <a:ea typeface="楷体_GB2312" pitchFamily="49" charset="-122"/>
            </a:endParaRPr>
          </a:p>
        </p:txBody>
      </p:sp>
      <p:sp>
        <p:nvSpPr>
          <p:cNvPr id="312322" name="Text Box 4"/>
          <p:cNvSpPr txBox="1"/>
          <p:nvPr/>
        </p:nvSpPr>
        <p:spPr>
          <a:xfrm>
            <a:off x="2225675" y="2259013"/>
            <a:ext cx="4718050" cy="519112"/>
          </a:xfrm>
          <a:prstGeom prst="rect">
            <a:avLst/>
          </a:prstGeom>
          <a:noFill/>
          <a:ln w="38100">
            <a:noFill/>
          </a:ln>
        </p:spPr>
        <p:txBody>
          <a:bodyPr anchor="ctr">
            <a:spAutoFit/>
          </a:bodyPr>
          <a:p>
            <a:pPr>
              <a:spcBef>
                <a:spcPct val="50000"/>
              </a:spcBef>
              <a:buFont typeface="Arial" panose="020B0604020202020204" pitchFamily="34" charset="0"/>
              <a:buNone/>
            </a:pPr>
            <a:r>
              <a:rPr lang="en-US" altLang="zh-CN" sz="2800" dirty="0">
                <a:latin typeface="楷体_GB2312" pitchFamily="49" charset="-122"/>
                <a:ea typeface="楷体_GB2312" pitchFamily="49" charset="-122"/>
              </a:rPr>
              <a:t>1 </a:t>
            </a:r>
            <a:r>
              <a:rPr lang="zh-CN" altLang="en-US" sz="2800" b="1" dirty="0">
                <a:latin typeface="楷体_GB2312" pitchFamily="49" charset="-122"/>
                <a:ea typeface="楷体_GB2312" pitchFamily="49" charset="-122"/>
              </a:rPr>
              <a:t>正确</a:t>
            </a:r>
            <a:r>
              <a:rPr lang="en-US" altLang="zh-CN" sz="2800" dirty="0">
                <a:latin typeface="Times New Roman" panose="02020603050405020304" pitchFamily="18" charset="0"/>
                <a:ea typeface="楷体_GB2312" pitchFamily="49" charset="-122"/>
              </a:rPr>
              <a:t>——</a:t>
            </a:r>
            <a:r>
              <a:rPr lang="zh-CN" altLang="en-US" sz="2800" dirty="0">
                <a:latin typeface="楷体_GB2312" pitchFamily="49" charset="-122"/>
                <a:ea typeface="楷体_GB2312" pitchFamily="49" charset="-122"/>
              </a:rPr>
              <a:t>符合国家标准</a:t>
            </a:r>
            <a:endParaRPr lang="zh-CN" altLang="en-US" sz="2800" dirty="0">
              <a:latin typeface="楷体_GB2312" pitchFamily="49" charset="-122"/>
              <a:ea typeface="楷体_GB2312" pitchFamily="49" charset="-122"/>
            </a:endParaRPr>
          </a:p>
        </p:txBody>
      </p:sp>
      <p:sp>
        <p:nvSpPr>
          <p:cNvPr id="312323" name="Text Box 5"/>
          <p:cNvSpPr txBox="1"/>
          <p:nvPr/>
        </p:nvSpPr>
        <p:spPr>
          <a:xfrm>
            <a:off x="2181225" y="2876550"/>
            <a:ext cx="8324850" cy="519113"/>
          </a:xfrm>
          <a:prstGeom prst="rect">
            <a:avLst/>
          </a:prstGeom>
          <a:noFill/>
          <a:ln w="38100">
            <a:noFill/>
          </a:ln>
        </p:spPr>
        <p:txBody>
          <a:bodyPr anchor="ctr">
            <a:spAutoFit/>
          </a:bodyPr>
          <a:p>
            <a:pPr>
              <a:spcBef>
                <a:spcPct val="50000"/>
              </a:spcBef>
              <a:buFont typeface="Arial" panose="020B0604020202020204" pitchFamily="34" charset="0"/>
              <a:buNone/>
            </a:pPr>
            <a:r>
              <a:rPr lang="en-US" altLang="zh-CN" sz="2800" dirty="0">
                <a:latin typeface="楷体_GB2312" pitchFamily="49" charset="-122"/>
                <a:ea typeface="楷体_GB2312" pitchFamily="49" charset="-122"/>
              </a:rPr>
              <a:t>2 </a:t>
            </a:r>
            <a:r>
              <a:rPr lang="zh-CN" altLang="en-US" sz="2800" b="1" dirty="0">
                <a:latin typeface="楷体_GB2312" pitchFamily="49" charset="-122"/>
                <a:ea typeface="楷体_GB2312" pitchFamily="49" charset="-122"/>
              </a:rPr>
              <a:t>完整</a:t>
            </a:r>
            <a:r>
              <a:rPr lang="en-US" altLang="zh-CN" sz="2800" dirty="0">
                <a:latin typeface="Times New Roman" panose="02020603050405020304" pitchFamily="18" charset="0"/>
                <a:ea typeface="楷体_GB2312" pitchFamily="49" charset="-122"/>
              </a:rPr>
              <a:t>——</a:t>
            </a:r>
            <a:r>
              <a:rPr lang="zh-CN" altLang="en-US" sz="2800" dirty="0">
                <a:latin typeface="楷体_GB2312" pitchFamily="49" charset="-122"/>
                <a:ea typeface="楷体_GB2312" pitchFamily="49" charset="-122"/>
              </a:rPr>
              <a:t>尺寸标注数量齐全，不遗漏，不重复</a:t>
            </a:r>
            <a:endParaRPr lang="zh-CN" altLang="en-US" sz="2800" dirty="0">
              <a:latin typeface="楷体_GB2312" pitchFamily="49" charset="-122"/>
              <a:ea typeface="楷体_GB2312" pitchFamily="49" charset="-122"/>
            </a:endParaRPr>
          </a:p>
        </p:txBody>
      </p:sp>
      <p:sp>
        <p:nvSpPr>
          <p:cNvPr id="312324" name="Text Box 6"/>
          <p:cNvSpPr txBox="1"/>
          <p:nvPr/>
        </p:nvSpPr>
        <p:spPr>
          <a:xfrm>
            <a:off x="2181225" y="3384550"/>
            <a:ext cx="8189913" cy="946150"/>
          </a:xfrm>
          <a:prstGeom prst="rect">
            <a:avLst/>
          </a:prstGeom>
          <a:noFill/>
          <a:ln w="38100">
            <a:noFill/>
          </a:ln>
        </p:spPr>
        <p:txBody>
          <a:bodyPr anchor="ctr">
            <a:spAutoFit/>
          </a:bodyPr>
          <a:p>
            <a:pPr>
              <a:spcBef>
                <a:spcPct val="50000"/>
              </a:spcBef>
              <a:buFont typeface="Arial" panose="020B0604020202020204" pitchFamily="34" charset="0"/>
              <a:buNone/>
            </a:pPr>
            <a:r>
              <a:rPr lang="en-US" altLang="zh-CN" sz="2800" dirty="0">
                <a:latin typeface="楷体_GB2312" pitchFamily="49" charset="-122"/>
                <a:ea typeface="楷体_GB2312" pitchFamily="49" charset="-122"/>
              </a:rPr>
              <a:t>3 </a:t>
            </a:r>
            <a:r>
              <a:rPr lang="zh-CN" altLang="en-US" sz="2800" b="1" dirty="0">
                <a:latin typeface="楷体_GB2312" pitchFamily="49" charset="-122"/>
                <a:ea typeface="楷体_GB2312" pitchFamily="49" charset="-122"/>
              </a:rPr>
              <a:t>清晰</a:t>
            </a:r>
            <a:r>
              <a:rPr lang="en-US" altLang="zh-CN" sz="2800" dirty="0">
                <a:latin typeface="Times New Roman" panose="02020603050405020304" pitchFamily="18" charset="0"/>
                <a:ea typeface="楷体_GB2312" pitchFamily="49" charset="-122"/>
              </a:rPr>
              <a:t>——</a:t>
            </a:r>
            <a:r>
              <a:rPr lang="zh-CN" altLang="en-US" sz="2800" dirty="0">
                <a:latin typeface="楷体_GB2312" pitchFamily="49" charset="-122"/>
                <a:ea typeface="楷体_GB2312" pitchFamily="49" charset="-122"/>
              </a:rPr>
              <a:t>尺寸应标在最具有形体特征的部位，尺寸布置整齐、清晰，便于阅读。</a:t>
            </a:r>
            <a:endParaRPr lang="zh-CN" altLang="en-US" sz="2800" dirty="0">
              <a:latin typeface="楷体_GB2312" pitchFamily="49" charset="-122"/>
              <a:ea typeface="楷体_GB2312" pitchFamily="49" charset="-122"/>
            </a:endParaRPr>
          </a:p>
        </p:txBody>
      </p:sp>
      <p:sp>
        <p:nvSpPr>
          <p:cNvPr id="312325" name="Text Box 7"/>
          <p:cNvSpPr txBox="1"/>
          <p:nvPr/>
        </p:nvSpPr>
        <p:spPr>
          <a:xfrm>
            <a:off x="2282825" y="4483100"/>
            <a:ext cx="4044950" cy="579438"/>
          </a:xfrm>
          <a:prstGeom prst="rect">
            <a:avLst/>
          </a:prstGeom>
          <a:noFill/>
          <a:ln w="38100">
            <a:noFill/>
          </a:ln>
        </p:spPr>
        <p:txBody>
          <a:bodyPr wrap="none" anchor="ctr">
            <a:spAutoFit/>
          </a:bodyPr>
          <a:p>
            <a:pPr algn="ctr">
              <a:spcBef>
                <a:spcPct val="50000"/>
              </a:spcBef>
              <a:buFont typeface="Arial" panose="020B0604020202020204" pitchFamily="34" charset="0"/>
              <a:buNone/>
            </a:pPr>
            <a:r>
              <a:rPr lang="en-US" altLang="zh-CN" sz="3200" dirty="0">
                <a:latin typeface="楷体_GB2312" pitchFamily="49" charset="-122"/>
                <a:ea typeface="楷体_GB2312" pitchFamily="49" charset="-122"/>
              </a:rPr>
              <a:t> </a:t>
            </a:r>
            <a:r>
              <a:rPr lang="zh-CN" altLang="en-US" sz="3200" dirty="0">
                <a:latin typeface="楷体_GB2312" pitchFamily="49" charset="-122"/>
                <a:ea typeface="楷体_GB2312" pitchFamily="49" charset="-122"/>
              </a:rPr>
              <a:t>组合体尺寸的分类：</a:t>
            </a:r>
            <a:endParaRPr lang="zh-CN" altLang="en-US" sz="2400" dirty="0">
              <a:latin typeface="Times New Roman" panose="02020603050405020304" pitchFamily="18" charset="0"/>
              <a:ea typeface="宋体" panose="02010600030101010101" pitchFamily="2" charset="-122"/>
            </a:endParaRPr>
          </a:p>
        </p:txBody>
      </p:sp>
      <p:sp>
        <p:nvSpPr>
          <p:cNvPr id="312326" name="Text Box 8"/>
          <p:cNvSpPr txBox="1"/>
          <p:nvPr/>
        </p:nvSpPr>
        <p:spPr>
          <a:xfrm>
            <a:off x="3175000" y="5160963"/>
            <a:ext cx="1612900" cy="519112"/>
          </a:xfrm>
          <a:prstGeom prst="rect">
            <a:avLst/>
          </a:prstGeom>
          <a:noFill/>
          <a:ln w="38100">
            <a:noFill/>
          </a:ln>
        </p:spPr>
        <p:txBody>
          <a:bodyPr wrap="none" anchor="ctr">
            <a:spAutoFit/>
          </a:bodyPr>
          <a:p>
            <a:pPr algn="ctr">
              <a:spcBef>
                <a:spcPct val="50000"/>
              </a:spcBef>
              <a:buFont typeface="Arial" panose="020B0604020202020204" pitchFamily="34" charset="0"/>
              <a:buNone/>
            </a:pPr>
            <a:r>
              <a:rPr lang="zh-CN" altLang="en-US" sz="2800" b="1" dirty="0">
                <a:latin typeface="Times New Roman" panose="02020603050405020304" pitchFamily="18" charset="0"/>
                <a:ea typeface="楷体_GB2312" pitchFamily="49" charset="-122"/>
              </a:rPr>
              <a:t>定形尺寸</a:t>
            </a:r>
            <a:endParaRPr lang="zh-CN" altLang="en-US" sz="2400" dirty="0">
              <a:latin typeface="Times New Roman" panose="02020603050405020304" pitchFamily="18" charset="0"/>
              <a:ea typeface="宋体" panose="02010600030101010101" pitchFamily="2" charset="-122"/>
            </a:endParaRPr>
          </a:p>
        </p:txBody>
      </p:sp>
      <p:sp>
        <p:nvSpPr>
          <p:cNvPr id="312327" name="Text Box 9"/>
          <p:cNvSpPr txBox="1"/>
          <p:nvPr/>
        </p:nvSpPr>
        <p:spPr>
          <a:xfrm>
            <a:off x="5003800" y="5160963"/>
            <a:ext cx="1612900" cy="519112"/>
          </a:xfrm>
          <a:prstGeom prst="rect">
            <a:avLst/>
          </a:prstGeom>
          <a:noFill/>
          <a:ln w="38100">
            <a:noFill/>
          </a:ln>
        </p:spPr>
        <p:txBody>
          <a:bodyPr wrap="none" anchor="ctr">
            <a:spAutoFit/>
          </a:bodyPr>
          <a:p>
            <a:pPr algn="ctr">
              <a:spcBef>
                <a:spcPct val="50000"/>
              </a:spcBef>
              <a:buFont typeface="Arial" panose="020B0604020202020204" pitchFamily="34" charset="0"/>
              <a:buNone/>
            </a:pPr>
            <a:r>
              <a:rPr lang="zh-CN" altLang="en-US" sz="2800" b="1" dirty="0">
                <a:latin typeface="Times New Roman" panose="02020603050405020304" pitchFamily="18" charset="0"/>
                <a:ea typeface="楷体_GB2312" pitchFamily="49" charset="-122"/>
              </a:rPr>
              <a:t>定位尺寸</a:t>
            </a:r>
            <a:endParaRPr lang="zh-CN" altLang="en-US" sz="2400" dirty="0">
              <a:latin typeface="Times New Roman" panose="02020603050405020304" pitchFamily="18" charset="0"/>
              <a:ea typeface="宋体" panose="02010600030101010101" pitchFamily="2" charset="-122"/>
            </a:endParaRPr>
          </a:p>
        </p:txBody>
      </p:sp>
      <p:sp>
        <p:nvSpPr>
          <p:cNvPr id="312328" name="Text Box 10"/>
          <p:cNvSpPr txBox="1"/>
          <p:nvPr/>
        </p:nvSpPr>
        <p:spPr>
          <a:xfrm>
            <a:off x="6870700" y="5180013"/>
            <a:ext cx="1612900" cy="519112"/>
          </a:xfrm>
          <a:prstGeom prst="rect">
            <a:avLst/>
          </a:prstGeom>
          <a:noFill/>
          <a:ln w="38100">
            <a:noFill/>
          </a:ln>
        </p:spPr>
        <p:txBody>
          <a:bodyPr wrap="none" anchor="ctr">
            <a:spAutoFit/>
          </a:bodyPr>
          <a:p>
            <a:pPr algn="ctr">
              <a:spcBef>
                <a:spcPct val="50000"/>
              </a:spcBef>
              <a:buFont typeface="Arial" panose="020B0604020202020204" pitchFamily="34" charset="0"/>
              <a:buNone/>
            </a:pPr>
            <a:r>
              <a:rPr lang="zh-CN" altLang="en-US" sz="2800" b="1" dirty="0">
                <a:latin typeface="Times New Roman" panose="02020603050405020304" pitchFamily="18" charset="0"/>
                <a:ea typeface="楷体_GB2312" pitchFamily="49" charset="-122"/>
              </a:rPr>
              <a:t>整体尺寸</a:t>
            </a:r>
            <a:endParaRPr lang="zh-CN" altLang="en-US" sz="2400" dirty="0">
              <a:latin typeface="Times New Roman" panose="02020603050405020304" pitchFamily="18" charset="0"/>
              <a:ea typeface="宋体" panose="02010600030101010101" pitchFamily="2" charset="-122"/>
            </a:endParaRPr>
          </a:p>
        </p:txBody>
      </p:sp>
      <p:sp>
        <p:nvSpPr>
          <p:cNvPr id="312329" name="Rectangle 11"/>
          <p:cNvSpPr/>
          <p:nvPr/>
        </p:nvSpPr>
        <p:spPr>
          <a:xfrm>
            <a:off x="2316163" y="1266349"/>
            <a:ext cx="3230880" cy="583565"/>
          </a:xfrm>
          <a:prstGeom prst="rect">
            <a:avLst/>
          </a:prstGeom>
          <a:noFill/>
          <a:ln w="9525">
            <a:noFill/>
          </a:ln>
        </p:spPr>
        <p:txBody>
          <a:bodyPr wrap="none" anchor="ctr">
            <a:spAutoFit/>
          </a:bodyPr>
          <a:p>
            <a:pPr>
              <a:buFont typeface="Arial" panose="020B0604020202020204" pitchFamily="34" charset="0"/>
              <a:buNone/>
            </a:pPr>
            <a:r>
              <a:rPr lang="en-US" altLang="zh-CN" sz="3200" dirty="0">
                <a:latin typeface="楷体_GB2312" pitchFamily="49" charset="-122"/>
                <a:ea typeface="楷体_GB2312" pitchFamily="49" charset="-122"/>
              </a:rPr>
              <a:t> </a:t>
            </a:r>
            <a:r>
              <a:rPr lang="zh-CN" altLang="en-US" sz="3200" dirty="0">
                <a:latin typeface="楷体_GB2312" pitchFamily="49" charset="-122"/>
                <a:ea typeface="楷体_GB2312" pitchFamily="49" charset="-122"/>
              </a:rPr>
              <a:t>标注尺寸的要求</a:t>
            </a:r>
            <a:endParaRPr lang="zh-CN" altLang="en-US" sz="3200" dirty="0">
              <a:latin typeface="楷体_GB2312" pitchFamily="49" charset="-122"/>
              <a:ea typeface="楷体_GB2312" pitchFamily="49"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24" name="Rectangle 4"/>
          <p:cNvSpPr/>
          <p:nvPr/>
        </p:nvSpPr>
        <p:spPr>
          <a:xfrm>
            <a:off x="6491605" y="1259205"/>
            <a:ext cx="5123815" cy="2158365"/>
          </a:xfrm>
          <a:prstGeom prst="rect">
            <a:avLst/>
          </a:prstGeom>
          <a:noFill/>
          <a:ln w="9525">
            <a:noFill/>
          </a:ln>
        </p:spPr>
        <p:txBody>
          <a:bodyPr wrap="square" anchor="ctr">
            <a:spAutoFit/>
          </a:bodyPr>
          <a:p>
            <a:pPr>
              <a:lnSpc>
                <a:spcPct val="120000"/>
              </a:lnSpc>
              <a:buFont typeface="Arial" panose="020B0604020202020204" pitchFamily="34" charset="0"/>
              <a:buNone/>
            </a:pPr>
            <a:r>
              <a:rPr lang="en-US" altLang="zh-CN" sz="2400" b="1" dirty="0">
                <a:latin typeface="Arial" panose="020B0604020202020204" pitchFamily="34" charset="0"/>
                <a:ea typeface="楷体_GB2312" pitchFamily="49" charset="-122"/>
              </a:rPr>
              <a:t>  </a:t>
            </a:r>
            <a:r>
              <a:rPr lang="en-US" altLang="zh-CN" sz="2800" b="1" dirty="0">
                <a:latin typeface="Arial" panose="020B0604020202020204" pitchFamily="34" charset="0"/>
                <a:ea typeface="楷体_GB2312" pitchFamily="49" charset="-122"/>
              </a:rPr>
              <a:t> 1.</a:t>
            </a:r>
            <a:r>
              <a:rPr lang="zh-CN" altLang="en-US" sz="2800" b="1" dirty="0">
                <a:latin typeface="Arial" panose="020B0604020202020204" pitchFamily="34" charset="0"/>
                <a:ea typeface="楷体_GB2312" pitchFamily="49" charset="-122"/>
              </a:rPr>
              <a:t>任何基本几何体都有</a:t>
            </a:r>
            <a:r>
              <a:rPr lang="zh-CN" altLang="en-US" sz="2800" b="1" dirty="0">
                <a:solidFill>
                  <a:srgbClr val="FF0066"/>
                </a:solidFill>
                <a:latin typeface="Arial" panose="020B0604020202020204" pitchFamily="34" charset="0"/>
                <a:ea typeface="楷体_GB2312" pitchFamily="49" charset="-122"/>
              </a:rPr>
              <a:t>长、宽、高三个方向上</a:t>
            </a:r>
            <a:r>
              <a:rPr lang="zh-CN" altLang="en-US" sz="2800" b="1" dirty="0">
                <a:latin typeface="Arial" panose="020B0604020202020204" pitchFamily="34" charset="0"/>
                <a:ea typeface="楷体_GB2312" pitchFamily="49" charset="-122"/>
              </a:rPr>
              <a:t>的大小，在视图上，通常要把反映这三个方向的大小尺寸都标注出来。</a:t>
            </a:r>
            <a:r>
              <a:rPr lang="zh-CN" altLang="en-US" sz="2800" dirty="0">
                <a:latin typeface="Arial" panose="020B0604020202020204" pitchFamily="34" charset="0"/>
                <a:ea typeface="楷体_GB2312" pitchFamily="49" charset="-122"/>
              </a:rPr>
              <a:t> </a:t>
            </a:r>
            <a:endParaRPr lang="zh-CN" altLang="en-US" sz="2800" dirty="0">
              <a:latin typeface="Arial" panose="020B0604020202020204" pitchFamily="34" charset="0"/>
              <a:ea typeface="楷体_GB2312" pitchFamily="49" charset="-122"/>
            </a:endParaRPr>
          </a:p>
        </p:txBody>
      </p:sp>
      <p:sp>
        <p:nvSpPr>
          <p:cNvPr id="593925" name="Text Box 5"/>
          <p:cNvSpPr txBox="1"/>
          <p:nvPr/>
        </p:nvSpPr>
        <p:spPr>
          <a:xfrm>
            <a:off x="2171700" y="404813"/>
            <a:ext cx="4667250" cy="521970"/>
          </a:xfrm>
          <a:prstGeom prst="rect">
            <a:avLst/>
          </a:prstGeom>
          <a:noFill/>
          <a:ln w="12700">
            <a:noFill/>
          </a:ln>
        </p:spPr>
        <p:txBody>
          <a:bodyPr anchor="t">
            <a:spAutoFit/>
          </a:bodyPr>
          <a:p>
            <a:pPr eaLnBrk="0" hangingPunct="0">
              <a:spcBef>
                <a:spcPct val="50000"/>
              </a:spcBef>
              <a:buFont typeface="Arial" panose="020B0604020202020204" pitchFamily="34" charset="0"/>
              <a:buNone/>
            </a:pPr>
            <a:r>
              <a:rPr lang="en-US" altLang="zh-CN"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基本体的尺寸标注</a:t>
            </a:r>
            <a:endParaRPr lang="zh-CN" altLang="en-US" sz="2800" b="1" dirty="0">
              <a:latin typeface="楷体_GB2312" pitchFamily="49" charset="-122"/>
              <a:ea typeface="楷体_GB2312" pitchFamily="49" charset="-122"/>
            </a:endParaRPr>
          </a:p>
        </p:txBody>
      </p:sp>
      <p:grpSp>
        <p:nvGrpSpPr>
          <p:cNvPr id="593926" name="Group 6"/>
          <p:cNvGrpSpPr/>
          <p:nvPr/>
        </p:nvGrpSpPr>
        <p:grpSpPr>
          <a:xfrm>
            <a:off x="2225675" y="1790700"/>
            <a:ext cx="900113" cy="2744788"/>
            <a:chOff x="952" y="2075"/>
            <a:chExt cx="567" cy="1729"/>
          </a:xfrm>
        </p:grpSpPr>
        <p:sp>
          <p:nvSpPr>
            <p:cNvPr id="314372" name="Rectangle 7"/>
            <p:cNvSpPr/>
            <p:nvPr/>
          </p:nvSpPr>
          <p:spPr>
            <a:xfrm>
              <a:off x="952" y="2075"/>
              <a:ext cx="567" cy="908"/>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4373" name="Rectangle 8"/>
            <p:cNvSpPr/>
            <p:nvPr/>
          </p:nvSpPr>
          <p:spPr>
            <a:xfrm>
              <a:off x="952" y="3407"/>
              <a:ext cx="567" cy="397"/>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grpSp>
        <p:nvGrpSpPr>
          <p:cNvPr id="593929" name="Group 9"/>
          <p:cNvGrpSpPr/>
          <p:nvPr/>
        </p:nvGrpSpPr>
        <p:grpSpPr>
          <a:xfrm>
            <a:off x="3306763" y="1746250"/>
            <a:ext cx="404812" cy="1538288"/>
            <a:chOff x="1633" y="2047"/>
            <a:chExt cx="255" cy="969"/>
          </a:xfrm>
        </p:grpSpPr>
        <p:sp>
          <p:nvSpPr>
            <p:cNvPr id="314375" name="Line 10"/>
            <p:cNvSpPr/>
            <p:nvPr/>
          </p:nvSpPr>
          <p:spPr>
            <a:xfrm>
              <a:off x="1633" y="2075"/>
              <a:ext cx="255" cy="0"/>
            </a:xfrm>
            <a:prstGeom prst="line">
              <a:avLst/>
            </a:prstGeom>
            <a:ln w="19050" cap="flat" cmpd="sng">
              <a:solidFill>
                <a:schemeClr val="tx1"/>
              </a:solidFill>
              <a:prstDash val="solid"/>
              <a:round/>
              <a:headEnd type="none" w="med" len="med"/>
              <a:tailEnd type="none" w="med" len="med"/>
            </a:ln>
          </p:spPr>
        </p:sp>
        <p:sp>
          <p:nvSpPr>
            <p:cNvPr id="314376" name="Line 11"/>
            <p:cNvSpPr/>
            <p:nvPr/>
          </p:nvSpPr>
          <p:spPr>
            <a:xfrm>
              <a:off x="1633" y="2982"/>
              <a:ext cx="255" cy="0"/>
            </a:xfrm>
            <a:prstGeom prst="line">
              <a:avLst/>
            </a:prstGeom>
            <a:ln w="19050" cap="flat" cmpd="sng">
              <a:solidFill>
                <a:schemeClr val="tx1"/>
              </a:solidFill>
              <a:prstDash val="solid"/>
              <a:round/>
              <a:headEnd type="none" w="med" len="med"/>
              <a:tailEnd type="none" w="med" len="med"/>
            </a:ln>
          </p:spPr>
        </p:sp>
        <p:sp>
          <p:nvSpPr>
            <p:cNvPr id="314377" name="Line 12"/>
            <p:cNvSpPr/>
            <p:nvPr/>
          </p:nvSpPr>
          <p:spPr>
            <a:xfrm>
              <a:off x="1774" y="2075"/>
              <a:ext cx="0" cy="907"/>
            </a:xfrm>
            <a:prstGeom prst="line">
              <a:avLst/>
            </a:prstGeom>
            <a:ln w="19050" cap="flat" cmpd="sng">
              <a:solidFill>
                <a:schemeClr val="tx1"/>
              </a:solidFill>
              <a:prstDash val="solid"/>
              <a:round/>
              <a:headEnd type="none" w="med" len="med"/>
              <a:tailEnd type="none" w="med" len="med"/>
            </a:ln>
          </p:spPr>
        </p:sp>
        <p:sp>
          <p:nvSpPr>
            <p:cNvPr id="314378" name="Line 13"/>
            <p:cNvSpPr/>
            <p:nvPr/>
          </p:nvSpPr>
          <p:spPr>
            <a:xfrm>
              <a:off x="1746" y="2047"/>
              <a:ext cx="91" cy="91"/>
            </a:xfrm>
            <a:prstGeom prst="line">
              <a:avLst/>
            </a:prstGeom>
            <a:ln w="19050" cap="flat" cmpd="sng">
              <a:solidFill>
                <a:schemeClr val="tx1"/>
              </a:solidFill>
              <a:prstDash val="solid"/>
              <a:round/>
              <a:headEnd type="none" w="med" len="med"/>
              <a:tailEnd type="none" w="med" len="med"/>
            </a:ln>
          </p:spPr>
        </p:sp>
        <p:sp>
          <p:nvSpPr>
            <p:cNvPr id="314379" name="Line 14"/>
            <p:cNvSpPr/>
            <p:nvPr/>
          </p:nvSpPr>
          <p:spPr>
            <a:xfrm>
              <a:off x="1718" y="2925"/>
              <a:ext cx="91" cy="91"/>
            </a:xfrm>
            <a:prstGeom prst="line">
              <a:avLst/>
            </a:prstGeom>
            <a:ln w="19050" cap="flat" cmpd="sng">
              <a:solidFill>
                <a:schemeClr val="tx1"/>
              </a:solidFill>
              <a:prstDash val="solid"/>
              <a:round/>
              <a:headEnd type="none" w="med" len="med"/>
              <a:tailEnd type="none" w="med" len="med"/>
            </a:ln>
          </p:spPr>
        </p:sp>
      </p:grpSp>
      <p:grpSp>
        <p:nvGrpSpPr>
          <p:cNvPr id="593935" name="Group 15"/>
          <p:cNvGrpSpPr/>
          <p:nvPr/>
        </p:nvGrpSpPr>
        <p:grpSpPr>
          <a:xfrm>
            <a:off x="2181225" y="3321050"/>
            <a:ext cx="1008063" cy="225425"/>
            <a:chOff x="924" y="3039"/>
            <a:chExt cx="635" cy="142"/>
          </a:xfrm>
        </p:grpSpPr>
        <p:sp>
          <p:nvSpPr>
            <p:cNvPr id="314381" name="Line 16"/>
            <p:cNvSpPr/>
            <p:nvPr/>
          </p:nvSpPr>
          <p:spPr>
            <a:xfrm>
              <a:off x="952" y="3039"/>
              <a:ext cx="0" cy="142"/>
            </a:xfrm>
            <a:prstGeom prst="line">
              <a:avLst/>
            </a:prstGeom>
            <a:ln w="19050" cap="flat" cmpd="sng">
              <a:solidFill>
                <a:schemeClr val="tx1"/>
              </a:solidFill>
              <a:prstDash val="solid"/>
              <a:round/>
              <a:headEnd type="none" w="med" len="med"/>
              <a:tailEnd type="none" w="med" len="med"/>
            </a:ln>
          </p:spPr>
        </p:sp>
        <p:sp>
          <p:nvSpPr>
            <p:cNvPr id="314382" name="Line 17"/>
            <p:cNvSpPr/>
            <p:nvPr/>
          </p:nvSpPr>
          <p:spPr>
            <a:xfrm>
              <a:off x="952" y="3096"/>
              <a:ext cx="567" cy="0"/>
            </a:xfrm>
            <a:prstGeom prst="line">
              <a:avLst/>
            </a:prstGeom>
            <a:ln w="19050" cap="flat" cmpd="sng">
              <a:solidFill>
                <a:schemeClr val="tx1"/>
              </a:solidFill>
              <a:prstDash val="solid"/>
              <a:round/>
              <a:headEnd type="none" w="med" len="med"/>
              <a:tailEnd type="none" w="med" len="med"/>
            </a:ln>
          </p:spPr>
        </p:sp>
        <p:sp>
          <p:nvSpPr>
            <p:cNvPr id="314383" name="Line 18"/>
            <p:cNvSpPr/>
            <p:nvPr/>
          </p:nvSpPr>
          <p:spPr>
            <a:xfrm>
              <a:off x="1519" y="3039"/>
              <a:ext cx="0" cy="142"/>
            </a:xfrm>
            <a:prstGeom prst="line">
              <a:avLst/>
            </a:prstGeom>
            <a:ln w="19050" cap="flat" cmpd="sng">
              <a:solidFill>
                <a:schemeClr val="tx1"/>
              </a:solidFill>
              <a:prstDash val="solid"/>
              <a:round/>
              <a:headEnd type="none" w="med" len="med"/>
              <a:tailEnd type="none" w="med" len="med"/>
            </a:ln>
          </p:spPr>
        </p:sp>
        <p:sp>
          <p:nvSpPr>
            <p:cNvPr id="314384" name="Line 19"/>
            <p:cNvSpPr/>
            <p:nvPr/>
          </p:nvSpPr>
          <p:spPr>
            <a:xfrm flipH="1">
              <a:off x="924" y="3067"/>
              <a:ext cx="68" cy="68"/>
            </a:xfrm>
            <a:prstGeom prst="line">
              <a:avLst/>
            </a:prstGeom>
            <a:ln w="19050" cap="flat" cmpd="sng">
              <a:solidFill>
                <a:schemeClr val="tx1"/>
              </a:solidFill>
              <a:prstDash val="solid"/>
              <a:round/>
              <a:headEnd type="none" w="med" len="med"/>
              <a:tailEnd type="none" w="med" len="med"/>
            </a:ln>
          </p:spPr>
        </p:sp>
        <p:sp>
          <p:nvSpPr>
            <p:cNvPr id="314385" name="Line 20"/>
            <p:cNvSpPr/>
            <p:nvPr/>
          </p:nvSpPr>
          <p:spPr>
            <a:xfrm flipH="1">
              <a:off x="1491" y="3067"/>
              <a:ext cx="68" cy="68"/>
            </a:xfrm>
            <a:prstGeom prst="line">
              <a:avLst/>
            </a:prstGeom>
            <a:ln w="19050" cap="flat" cmpd="sng">
              <a:solidFill>
                <a:schemeClr val="tx1"/>
              </a:solidFill>
              <a:prstDash val="solid"/>
              <a:round/>
              <a:headEnd type="none" w="med" len="med"/>
              <a:tailEnd type="none" w="med" len="med"/>
            </a:ln>
          </p:spPr>
        </p:sp>
      </p:grpSp>
      <p:grpSp>
        <p:nvGrpSpPr>
          <p:cNvPr id="593941" name="Group 21"/>
          <p:cNvGrpSpPr/>
          <p:nvPr/>
        </p:nvGrpSpPr>
        <p:grpSpPr>
          <a:xfrm>
            <a:off x="3260725" y="3860800"/>
            <a:ext cx="315913" cy="738188"/>
            <a:chOff x="1604" y="3379"/>
            <a:chExt cx="199" cy="465"/>
          </a:xfrm>
        </p:grpSpPr>
        <p:sp>
          <p:nvSpPr>
            <p:cNvPr id="314387" name="Line 22"/>
            <p:cNvSpPr/>
            <p:nvPr/>
          </p:nvSpPr>
          <p:spPr>
            <a:xfrm>
              <a:off x="1604" y="3407"/>
              <a:ext cx="199" cy="0"/>
            </a:xfrm>
            <a:prstGeom prst="line">
              <a:avLst/>
            </a:prstGeom>
            <a:ln w="19050" cap="flat" cmpd="sng">
              <a:solidFill>
                <a:schemeClr val="tx1"/>
              </a:solidFill>
              <a:prstDash val="solid"/>
              <a:round/>
              <a:headEnd type="none" w="med" len="med"/>
              <a:tailEnd type="none" w="med" len="med"/>
            </a:ln>
          </p:spPr>
        </p:sp>
        <p:sp>
          <p:nvSpPr>
            <p:cNvPr id="314388" name="Line 23"/>
            <p:cNvSpPr/>
            <p:nvPr/>
          </p:nvSpPr>
          <p:spPr>
            <a:xfrm>
              <a:off x="1604" y="3804"/>
              <a:ext cx="199" cy="0"/>
            </a:xfrm>
            <a:prstGeom prst="line">
              <a:avLst/>
            </a:prstGeom>
            <a:ln w="19050" cap="flat" cmpd="sng">
              <a:solidFill>
                <a:schemeClr val="tx1"/>
              </a:solidFill>
              <a:prstDash val="solid"/>
              <a:round/>
              <a:headEnd type="none" w="med" len="med"/>
              <a:tailEnd type="none" w="med" len="med"/>
            </a:ln>
          </p:spPr>
        </p:sp>
        <p:sp>
          <p:nvSpPr>
            <p:cNvPr id="314389" name="Line 24"/>
            <p:cNvSpPr/>
            <p:nvPr/>
          </p:nvSpPr>
          <p:spPr>
            <a:xfrm>
              <a:off x="1746" y="3407"/>
              <a:ext cx="0" cy="397"/>
            </a:xfrm>
            <a:prstGeom prst="line">
              <a:avLst/>
            </a:prstGeom>
            <a:ln w="19050" cap="flat" cmpd="sng">
              <a:solidFill>
                <a:schemeClr val="tx1"/>
              </a:solidFill>
              <a:prstDash val="solid"/>
              <a:round/>
              <a:headEnd type="none" w="med" len="med"/>
              <a:tailEnd type="none" w="med" len="med"/>
            </a:ln>
          </p:spPr>
        </p:sp>
        <p:sp>
          <p:nvSpPr>
            <p:cNvPr id="314390" name="Line 25"/>
            <p:cNvSpPr/>
            <p:nvPr/>
          </p:nvSpPr>
          <p:spPr>
            <a:xfrm>
              <a:off x="1718" y="3379"/>
              <a:ext cx="68" cy="68"/>
            </a:xfrm>
            <a:prstGeom prst="line">
              <a:avLst/>
            </a:prstGeom>
            <a:ln w="19050" cap="flat" cmpd="sng">
              <a:solidFill>
                <a:schemeClr val="tx1"/>
              </a:solidFill>
              <a:prstDash val="solid"/>
              <a:round/>
              <a:headEnd type="none" w="med" len="med"/>
              <a:tailEnd type="none" w="med" len="med"/>
            </a:ln>
          </p:spPr>
        </p:sp>
        <p:sp>
          <p:nvSpPr>
            <p:cNvPr id="314391" name="Line 26"/>
            <p:cNvSpPr/>
            <p:nvPr/>
          </p:nvSpPr>
          <p:spPr>
            <a:xfrm>
              <a:off x="1718" y="3776"/>
              <a:ext cx="68" cy="68"/>
            </a:xfrm>
            <a:prstGeom prst="line">
              <a:avLst/>
            </a:prstGeom>
            <a:ln w="19050" cap="flat" cmpd="sng">
              <a:solidFill>
                <a:schemeClr val="tx1"/>
              </a:solidFill>
              <a:prstDash val="solid"/>
              <a:round/>
              <a:headEnd type="none" w="med" len="med"/>
              <a:tailEnd type="none" w="med" len="med"/>
            </a:ln>
          </p:spPr>
        </p:sp>
      </p:grpSp>
      <p:sp>
        <p:nvSpPr>
          <p:cNvPr id="593947" name="Rectangle 27"/>
          <p:cNvSpPr/>
          <p:nvPr/>
        </p:nvSpPr>
        <p:spPr>
          <a:xfrm>
            <a:off x="4295775" y="1881188"/>
            <a:ext cx="900113" cy="1439862"/>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4393" name="Line 28"/>
          <p:cNvSpPr/>
          <p:nvPr/>
        </p:nvSpPr>
        <p:spPr>
          <a:xfrm>
            <a:off x="4746625" y="1881188"/>
            <a:ext cx="0" cy="1439862"/>
          </a:xfrm>
          <a:prstGeom prst="line">
            <a:avLst/>
          </a:prstGeom>
          <a:ln w="38100" cap="flat" cmpd="sng">
            <a:solidFill>
              <a:schemeClr val="tx1"/>
            </a:solidFill>
            <a:prstDash val="solid"/>
            <a:round/>
            <a:headEnd type="none" w="med" len="med"/>
            <a:tailEnd type="none" w="med" len="med"/>
          </a:ln>
        </p:spPr>
      </p:sp>
      <p:sp>
        <p:nvSpPr>
          <p:cNvPr id="593949" name="AutoShape 29"/>
          <p:cNvSpPr/>
          <p:nvPr/>
        </p:nvSpPr>
        <p:spPr>
          <a:xfrm rot="10800000">
            <a:off x="4295775" y="3995738"/>
            <a:ext cx="900113" cy="676275"/>
          </a:xfrm>
          <a:prstGeom prst="triangle">
            <a:avLst>
              <a:gd name="adj" fmla="val 50000"/>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nvGrpSpPr>
          <p:cNvPr id="593950" name="Group 30"/>
          <p:cNvGrpSpPr/>
          <p:nvPr/>
        </p:nvGrpSpPr>
        <p:grpSpPr>
          <a:xfrm>
            <a:off x="5286375" y="1836738"/>
            <a:ext cx="404813" cy="1538287"/>
            <a:chOff x="1633" y="2047"/>
            <a:chExt cx="255" cy="969"/>
          </a:xfrm>
        </p:grpSpPr>
        <p:sp>
          <p:nvSpPr>
            <p:cNvPr id="314396" name="Line 31"/>
            <p:cNvSpPr/>
            <p:nvPr/>
          </p:nvSpPr>
          <p:spPr>
            <a:xfrm>
              <a:off x="1633" y="2075"/>
              <a:ext cx="255" cy="0"/>
            </a:xfrm>
            <a:prstGeom prst="line">
              <a:avLst/>
            </a:prstGeom>
            <a:ln w="19050" cap="flat" cmpd="sng">
              <a:solidFill>
                <a:schemeClr val="tx1"/>
              </a:solidFill>
              <a:prstDash val="solid"/>
              <a:round/>
              <a:headEnd type="none" w="med" len="med"/>
              <a:tailEnd type="none" w="med" len="med"/>
            </a:ln>
          </p:spPr>
        </p:sp>
        <p:sp>
          <p:nvSpPr>
            <p:cNvPr id="314397" name="Line 32"/>
            <p:cNvSpPr/>
            <p:nvPr/>
          </p:nvSpPr>
          <p:spPr>
            <a:xfrm>
              <a:off x="1633" y="2982"/>
              <a:ext cx="255" cy="0"/>
            </a:xfrm>
            <a:prstGeom prst="line">
              <a:avLst/>
            </a:prstGeom>
            <a:ln w="19050" cap="flat" cmpd="sng">
              <a:solidFill>
                <a:schemeClr val="tx1"/>
              </a:solidFill>
              <a:prstDash val="solid"/>
              <a:round/>
              <a:headEnd type="none" w="med" len="med"/>
              <a:tailEnd type="none" w="med" len="med"/>
            </a:ln>
          </p:spPr>
        </p:sp>
        <p:sp>
          <p:nvSpPr>
            <p:cNvPr id="314398" name="Line 33"/>
            <p:cNvSpPr/>
            <p:nvPr/>
          </p:nvSpPr>
          <p:spPr>
            <a:xfrm>
              <a:off x="1774" y="2075"/>
              <a:ext cx="0" cy="907"/>
            </a:xfrm>
            <a:prstGeom prst="line">
              <a:avLst/>
            </a:prstGeom>
            <a:ln w="19050" cap="flat" cmpd="sng">
              <a:solidFill>
                <a:schemeClr val="tx1"/>
              </a:solidFill>
              <a:prstDash val="solid"/>
              <a:round/>
              <a:headEnd type="none" w="med" len="med"/>
              <a:tailEnd type="none" w="med" len="med"/>
            </a:ln>
          </p:spPr>
        </p:sp>
        <p:sp>
          <p:nvSpPr>
            <p:cNvPr id="314399" name="Line 34"/>
            <p:cNvSpPr/>
            <p:nvPr/>
          </p:nvSpPr>
          <p:spPr>
            <a:xfrm>
              <a:off x="1746" y="2047"/>
              <a:ext cx="91" cy="91"/>
            </a:xfrm>
            <a:prstGeom prst="line">
              <a:avLst/>
            </a:prstGeom>
            <a:ln w="19050" cap="flat" cmpd="sng">
              <a:solidFill>
                <a:schemeClr val="tx1"/>
              </a:solidFill>
              <a:prstDash val="solid"/>
              <a:round/>
              <a:headEnd type="none" w="med" len="med"/>
              <a:tailEnd type="none" w="med" len="med"/>
            </a:ln>
          </p:spPr>
        </p:sp>
        <p:sp>
          <p:nvSpPr>
            <p:cNvPr id="314400" name="Line 35"/>
            <p:cNvSpPr/>
            <p:nvPr/>
          </p:nvSpPr>
          <p:spPr>
            <a:xfrm>
              <a:off x="1718" y="2925"/>
              <a:ext cx="91" cy="91"/>
            </a:xfrm>
            <a:prstGeom prst="line">
              <a:avLst/>
            </a:prstGeom>
            <a:ln w="19050" cap="flat" cmpd="sng">
              <a:solidFill>
                <a:schemeClr val="tx1"/>
              </a:solidFill>
              <a:prstDash val="solid"/>
              <a:round/>
              <a:headEnd type="none" w="med" len="med"/>
              <a:tailEnd type="none" w="med" len="med"/>
            </a:ln>
          </p:spPr>
        </p:sp>
      </p:grpSp>
      <p:grpSp>
        <p:nvGrpSpPr>
          <p:cNvPr id="593956" name="Group 36"/>
          <p:cNvGrpSpPr/>
          <p:nvPr/>
        </p:nvGrpSpPr>
        <p:grpSpPr>
          <a:xfrm>
            <a:off x="4251325" y="3455988"/>
            <a:ext cx="1008063" cy="225425"/>
            <a:chOff x="924" y="3039"/>
            <a:chExt cx="635" cy="142"/>
          </a:xfrm>
        </p:grpSpPr>
        <p:sp>
          <p:nvSpPr>
            <p:cNvPr id="314402" name="Line 37"/>
            <p:cNvSpPr/>
            <p:nvPr/>
          </p:nvSpPr>
          <p:spPr>
            <a:xfrm>
              <a:off x="952" y="3039"/>
              <a:ext cx="0" cy="142"/>
            </a:xfrm>
            <a:prstGeom prst="line">
              <a:avLst/>
            </a:prstGeom>
            <a:ln w="19050" cap="flat" cmpd="sng">
              <a:solidFill>
                <a:schemeClr val="tx1"/>
              </a:solidFill>
              <a:prstDash val="solid"/>
              <a:round/>
              <a:headEnd type="none" w="med" len="med"/>
              <a:tailEnd type="none" w="med" len="med"/>
            </a:ln>
          </p:spPr>
        </p:sp>
        <p:sp>
          <p:nvSpPr>
            <p:cNvPr id="314403" name="Line 38"/>
            <p:cNvSpPr/>
            <p:nvPr/>
          </p:nvSpPr>
          <p:spPr>
            <a:xfrm>
              <a:off x="952" y="3096"/>
              <a:ext cx="567" cy="0"/>
            </a:xfrm>
            <a:prstGeom prst="line">
              <a:avLst/>
            </a:prstGeom>
            <a:ln w="19050" cap="flat" cmpd="sng">
              <a:solidFill>
                <a:schemeClr val="tx1"/>
              </a:solidFill>
              <a:prstDash val="solid"/>
              <a:round/>
              <a:headEnd type="none" w="med" len="med"/>
              <a:tailEnd type="none" w="med" len="med"/>
            </a:ln>
          </p:spPr>
        </p:sp>
        <p:sp>
          <p:nvSpPr>
            <p:cNvPr id="314404" name="Line 39"/>
            <p:cNvSpPr/>
            <p:nvPr/>
          </p:nvSpPr>
          <p:spPr>
            <a:xfrm>
              <a:off x="1519" y="3039"/>
              <a:ext cx="0" cy="142"/>
            </a:xfrm>
            <a:prstGeom prst="line">
              <a:avLst/>
            </a:prstGeom>
            <a:ln w="19050" cap="flat" cmpd="sng">
              <a:solidFill>
                <a:schemeClr val="tx1"/>
              </a:solidFill>
              <a:prstDash val="solid"/>
              <a:round/>
              <a:headEnd type="none" w="med" len="med"/>
              <a:tailEnd type="none" w="med" len="med"/>
            </a:ln>
          </p:spPr>
        </p:sp>
        <p:sp>
          <p:nvSpPr>
            <p:cNvPr id="314405" name="Line 40"/>
            <p:cNvSpPr/>
            <p:nvPr/>
          </p:nvSpPr>
          <p:spPr>
            <a:xfrm flipH="1">
              <a:off x="924" y="3067"/>
              <a:ext cx="68" cy="68"/>
            </a:xfrm>
            <a:prstGeom prst="line">
              <a:avLst/>
            </a:prstGeom>
            <a:ln w="19050" cap="flat" cmpd="sng">
              <a:solidFill>
                <a:schemeClr val="tx1"/>
              </a:solidFill>
              <a:prstDash val="solid"/>
              <a:round/>
              <a:headEnd type="none" w="med" len="med"/>
              <a:tailEnd type="none" w="med" len="med"/>
            </a:ln>
          </p:spPr>
        </p:sp>
        <p:sp>
          <p:nvSpPr>
            <p:cNvPr id="314406" name="Line 41"/>
            <p:cNvSpPr/>
            <p:nvPr/>
          </p:nvSpPr>
          <p:spPr>
            <a:xfrm flipH="1">
              <a:off x="1491" y="3067"/>
              <a:ext cx="68" cy="68"/>
            </a:xfrm>
            <a:prstGeom prst="line">
              <a:avLst/>
            </a:prstGeom>
            <a:ln w="19050" cap="flat" cmpd="sng">
              <a:solidFill>
                <a:schemeClr val="tx1"/>
              </a:solidFill>
              <a:prstDash val="solid"/>
              <a:round/>
              <a:headEnd type="none" w="med" len="med"/>
              <a:tailEnd type="none" w="med" len="med"/>
            </a:ln>
          </p:spPr>
        </p:sp>
      </p:grpSp>
      <p:grpSp>
        <p:nvGrpSpPr>
          <p:cNvPr id="593962" name="Group 42"/>
          <p:cNvGrpSpPr/>
          <p:nvPr/>
        </p:nvGrpSpPr>
        <p:grpSpPr>
          <a:xfrm>
            <a:off x="5286375" y="3951288"/>
            <a:ext cx="315913" cy="738187"/>
            <a:chOff x="1604" y="3379"/>
            <a:chExt cx="199" cy="465"/>
          </a:xfrm>
        </p:grpSpPr>
        <p:sp>
          <p:nvSpPr>
            <p:cNvPr id="314408" name="Line 43"/>
            <p:cNvSpPr/>
            <p:nvPr/>
          </p:nvSpPr>
          <p:spPr>
            <a:xfrm>
              <a:off x="1604" y="3407"/>
              <a:ext cx="199" cy="0"/>
            </a:xfrm>
            <a:prstGeom prst="line">
              <a:avLst/>
            </a:prstGeom>
            <a:ln w="19050" cap="flat" cmpd="sng">
              <a:solidFill>
                <a:schemeClr val="tx1"/>
              </a:solidFill>
              <a:prstDash val="solid"/>
              <a:round/>
              <a:headEnd type="none" w="med" len="med"/>
              <a:tailEnd type="none" w="med" len="med"/>
            </a:ln>
          </p:spPr>
        </p:sp>
        <p:sp>
          <p:nvSpPr>
            <p:cNvPr id="314409" name="Line 44"/>
            <p:cNvSpPr/>
            <p:nvPr/>
          </p:nvSpPr>
          <p:spPr>
            <a:xfrm>
              <a:off x="1604" y="3804"/>
              <a:ext cx="199" cy="0"/>
            </a:xfrm>
            <a:prstGeom prst="line">
              <a:avLst/>
            </a:prstGeom>
            <a:ln w="19050" cap="flat" cmpd="sng">
              <a:solidFill>
                <a:schemeClr val="tx1"/>
              </a:solidFill>
              <a:prstDash val="solid"/>
              <a:round/>
              <a:headEnd type="none" w="med" len="med"/>
              <a:tailEnd type="none" w="med" len="med"/>
            </a:ln>
          </p:spPr>
        </p:sp>
        <p:sp>
          <p:nvSpPr>
            <p:cNvPr id="314410" name="Line 45"/>
            <p:cNvSpPr/>
            <p:nvPr/>
          </p:nvSpPr>
          <p:spPr>
            <a:xfrm>
              <a:off x="1746" y="3407"/>
              <a:ext cx="0" cy="397"/>
            </a:xfrm>
            <a:prstGeom prst="line">
              <a:avLst/>
            </a:prstGeom>
            <a:ln w="19050" cap="flat" cmpd="sng">
              <a:solidFill>
                <a:schemeClr val="tx1"/>
              </a:solidFill>
              <a:prstDash val="solid"/>
              <a:round/>
              <a:headEnd type="none" w="med" len="med"/>
              <a:tailEnd type="none" w="med" len="med"/>
            </a:ln>
          </p:spPr>
        </p:sp>
        <p:sp>
          <p:nvSpPr>
            <p:cNvPr id="314411" name="Line 46"/>
            <p:cNvSpPr/>
            <p:nvPr/>
          </p:nvSpPr>
          <p:spPr>
            <a:xfrm>
              <a:off x="1718" y="3379"/>
              <a:ext cx="68" cy="68"/>
            </a:xfrm>
            <a:prstGeom prst="line">
              <a:avLst/>
            </a:prstGeom>
            <a:ln w="19050" cap="flat" cmpd="sng">
              <a:solidFill>
                <a:schemeClr val="tx1"/>
              </a:solidFill>
              <a:prstDash val="solid"/>
              <a:round/>
              <a:headEnd type="none" w="med" len="med"/>
              <a:tailEnd type="none" w="med" len="med"/>
            </a:ln>
          </p:spPr>
        </p:sp>
        <p:sp>
          <p:nvSpPr>
            <p:cNvPr id="314412" name="Line 47"/>
            <p:cNvSpPr/>
            <p:nvPr/>
          </p:nvSpPr>
          <p:spPr>
            <a:xfrm>
              <a:off x="1718" y="3776"/>
              <a:ext cx="68" cy="68"/>
            </a:xfrm>
            <a:prstGeom prst="line">
              <a:avLst/>
            </a:prstGeom>
            <a:ln w="19050" cap="flat" cmpd="sng">
              <a:solidFill>
                <a:schemeClr val="tx1"/>
              </a:solidFill>
              <a:prstDash val="solid"/>
              <a:round/>
              <a:headEnd type="none" w="med" len="med"/>
              <a:tailEnd type="none" w="med" len="med"/>
            </a:ln>
          </p:spPr>
        </p:sp>
      </p:grpSp>
      <p:sp>
        <p:nvSpPr>
          <p:cNvPr id="593968" name="Rectangle 48"/>
          <p:cNvSpPr/>
          <p:nvPr/>
        </p:nvSpPr>
        <p:spPr>
          <a:xfrm>
            <a:off x="6591300" y="3678555"/>
            <a:ext cx="5212715" cy="2158365"/>
          </a:xfrm>
          <a:prstGeom prst="rect">
            <a:avLst/>
          </a:prstGeom>
          <a:noFill/>
          <a:ln w="9525">
            <a:noFill/>
          </a:ln>
        </p:spPr>
        <p:txBody>
          <a:bodyPr wrap="square" anchor="ctr">
            <a:spAutoFit/>
          </a:bodyPr>
          <a:p>
            <a:pPr>
              <a:lnSpc>
                <a:spcPct val="120000"/>
              </a:lnSpc>
              <a:buFont typeface="Arial" panose="020B0604020202020204" pitchFamily="34" charset="0"/>
              <a:buNone/>
            </a:pPr>
            <a:r>
              <a:rPr lang="en-US" altLang="zh-CN" sz="2800" b="1" dirty="0">
                <a:latin typeface="Arial" panose="020B0604020202020204" pitchFamily="34" charset="0"/>
                <a:ea typeface="楷体_GB2312" pitchFamily="49" charset="-122"/>
              </a:rPr>
              <a:t>2.</a:t>
            </a:r>
            <a:r>
              <a:rPr lang="zh-CN" altLang="en-US" sz="2800" b="1" dirty="0">
                <a:latin typeface="Arial" panose="020B0604020202020204" pitchFamily="34" charset="0"/>
                <a:ea typeface="楷体_GB2312" pitchFamily="49" charset="-122"/>
              </a:rPr>
              <a:t>尺寸一般标注在反映实形的投影上，并尽可能集中注写在一两个投影的下方或右方，必要时才注写在上方或左方。</a:t>
            </a:r>
            <a:r>
              <a:rPr lang="zh-CN" altLang="en-US" sz="2800" dirty="0">
                <a:latin typeface="Arial" panose="020B0604020202020204" pitchFamily="34" charset="0"/>
                <a:ea typeface="楷体_GB2312" pitchFamily="49" charset="-122"/>
              </a:rPr>
              <a:t> </a:t>
            </a:r>
            <a:endParaRPr lang="zh-CN" altLang="en-US" sz="2800" dirty="0">
              <a:latin typeface="Arial" panose="020B0604020202020204" pitchFamily="34" charset="0"/>
              <a:ea typeface="楷体_GB2312" pitchFamily="49"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93925"/>
                                        </p:tgtEl>
                                        <p:attrNameLst>
                                          <p:attrName>style.visibility</p:attrName>
                                        </p:attrNameLst>
                                      </p:cBhvr>
                                      <p:to>
                                        <p:strVal val="visible"/>
                                      </p:to>
                                    </p:set>
                                    <p:anim calcmode="discrete" valueType="clr">
                                      <p:cBhvr override="childStyle">
                                        <p:cTn id="7" dur="80"/>
                                        <p:tgtEl>
                                          <p:spTgt spid="5939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3925"/>
                                        </p:tgtEl>
                                        <p:attrNameLst>
                                          <p:attrName>fillcolor</p:attrName>
                                        </p:attrNameLst>
                                      </p:cBhvr>
                                      <p:tavLst>
                                        <p:tav tm="0">
                                          <p:val>
                                            <p:clrVal>
                                              <a:schemeClr val="accent2"/>
                                            </p:clrVal>
                                          </p:val>
                                        </p:tav>
                                        <p:tav tm="50000">
                                          <p:val>
                                            <p:clrVal>
                                              <a:schemeClr val="hlink"/>
                                            </p:clrVal>
                                          </p:val>
                                        </p:tav>
                                      </p:tavLst>
                                    </p:anim>
                                    <p:set>
                                      <p:cBhvr>
                                        <p:cTn id="9" dur="80"/>
                                        <p:tgtEl>
                                          <p:spTgt spid="59392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93924"/>
                                        </p:tgtEl>
                                        <p:attrNameLst>
                                          <p:attrName>style.visibility</p:attrName>
                                        </p:attrNameLst>
                                      </p:cBhvr>
                                      <p:to>
                                        <p:strVal val="visible"/>
                                      </p:to>
                                    </p:set>
                                    <p:anim calcmode="discrete" valueType="clr">
                                      <p:cBhvr override="childStyle">
                                        <p:cTn id="14" dur="80"/>
                                        <p:tgtEl>
                                          <p:spTgt spid="59392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93924"/>
                                        </p:tgtEl>
                                        <p:attrNameLst>
                                          <p:attrName>fillcolor</p:attrName>
                                        </p:attrNameLst>
                                      </p:cBhvr>
                                      <p:tavLst>
                                        <p:tav tm="0">
                                          <p:val>
                                            <p:clrVal>
                                              <a:schemeClr val="accent2"/>
                                            </p:clrVal>
                                          </p:val>
                                        </p:tav>
                                        <p:tav tm="50000">
                                          <p:val>
                                            <p:clrVal>
                                              <a:schemeClr val="hlink"/>
                                            </p:clrVal>
                                          </p:val>
                                        </p:tav>
                                      </p:tavLst>
                                    </p:anim>
                                    <p:set>
                                      <p:cBhvr>
                                        <p:cTn id="16" dur="80"/>
                                        <p:tgtEl>
                                          <p:spTgt spid="59392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939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593929"/>
                                        </p:tgtEl>
                                        <p:attrNameLst>
                                          <p:attrName>style.visibility</p:attrName>
                                        </p:attrNameLst>
                                      </p:cBhvr>
                                      <p:to>
                                        <p:strVal val="visible"/>
                                      </p:to>
                                    </p:set>
                                    <p:anim calcmode="lin" valueType="num">
                                      <p:cBhvr>
                                        <p:cTn id="25" dur="500" fill="hold"/>
                                        <p:tgtEl>
                                          <p:spTgt spid="593929"/>
                                        </p:tgtEl>
                                        <p:attrNameLst>
                                          <p:attrName>ppt_x</p:attrName>
                                        </p:attrNameLst>
                                      </p:cBhvr>
                                      <p:tavLst>
                                        <p:tav tm="0">
                                          <p:val>
                                            <p:strVal val="#ppt_x-#ppt_w/2"/>
                                          </p:val>
                                        </p:tav>
                                        <p:tav tm="100000">
                                          <p:val>
                                            <p:strVal val="#ppt_x"/>
                                          </p:val>
                                        </p:tav>
                                      </p:tavLst>
                                    </p:anim>
                                    <p:anim calcmode="lin" valueType="num">
                                      <p:cBhvr>
                                        <p:cTn id="26" dur="500" fill="hold"/>
                                        <p:tgtEl>
                                          <p:spTgt spid="593929"/>
                                        </p:tgtEl>
                                        <p:attrNameLst>
                                          <p:attrName>ppt_y</p:attrName>
                                        </p:attrNameLst>
                                      </p:cBhvr>
                                      <p:tavLst>
                                        <p:tav tm="0">
                                          <p:val>
                                            <p:strVal val="#ppt_y"/>
                                          </p:val>
                                        </p:tav>
                                        <p:tav tm="100000">
                                          <p:val>
                                            <p:strVal val="#ppt_y"/>
                                          </p:val>
                                        </p:tav>
                                      </p:tavLst>
                                    </p:anim>
                                    <p:anim calcmode="lin" valueType="num">
                                      <p:cBhvr>
                                        <p:cTn id="27" dur="500" fill="hold"/>
                                        <p:tgtEl>
                                          <p:spTgt spid="593929"/>
                                        </p:tgtEl>
                                        <p:attrNameLst>
                                          <p:attrName>ppt_w</p:attrName>
                                        </p:attrNameLst>
                                      </p:cBhvr>
                                      <p:tavLst>
                                        <p:tav tm="0">
                                          <p:val>
                                            <p:fltVal val="0.000000"/>
                                          </p:val>
                                        </p:tav>
                                        <p:tav tm="100000">
                                          <p:val>
                                            <p:strVal val="#ppt_w"/>
                                          </p:val>
                                        </p:tav>
                                      </p:tavLst>
                                    </p:anim>
                                    <p:anim calcmode="lin" valueType="num">
                                      <p:cBhvr>
                                        <p:cTn id="28" dur="500" fill="hold"/>
                                        <p:tgtEl>
                                          <p:spTgt spid="593929"/>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 fill="hold" nodeType="clickEffect">
                                  <p:stCondLst>
                                    <p:cond delay="0"/>
                                  </p:stCondLst>
                                  <p:childTnLst>
                                    <p:set>
                                      <p:cBhvr>
                                        <p:cTn id="32" dur="1" fill="hold">
                                          <p:stCondLst>
                                            <p:cond delay="0"/>
                                          </p:stCondLst>
                                        </p:cTn>
                                        <p:tgtEl>
                                          <p:spTgt spid="593935"/>
                                        </p:tgtEl>
                                        <p:attrNameLst>
                                          <p:attrName>style.visibility</p:attrName>
                                        </p:attrNameLst>
                                      </p:cBhvr>
                                      <p:to>
                                        <p:strVal val="visible"/>
                                      </p:to>
                                    </p:set>
                                    <p:anim calcmode="lin" valueType="num">
                                      <p:cBhvr>
                                        <p:cTn id="33" dur="500" fill="hold"/>
                                        <p:tgtEl>
                                          <p:spTgt spid="593935"/>
                                        </p:tgtEl>
                                        <p:attrNameLst>
                                          <p:attrName>ppt_x</p:attrName>
                                        </p:attrNameLst>
                                      </p:cBhvr>
                                      <p:tavLst>
                                        <p:tav tm="0">
                                          <p:val>
                                            <p:strVal val="#ppt_x"/>
                                          </p:val>
                                        </p:tav>
                                        <p:tav tm="100000">
                                          <p:val>
                                            <p:strVal val="#ppt_x"/>
                                          </p:val>
                                        </p:tav>
                                      </p:tavLst>
                                    </p:anim>
                                    <p:anim calcmode="lin" valueType="num">
                                      <p:cBhvr>
                                        <p:cTn id="34" dur="500" fill="hold"/>
                                        <p:tgtEl>
                                          <p:spTgt spid="593935"/>
                                        </p:tgtEl>
                                        <p:attrNameLst>
                                          <p:attrName>ppt_y</p:attrName>
                                        </p:attrNameLst>
                                      </p:cBhvr>
                                      <p:tavLst>
                                        <p:tav tm="0">
                                          <p:val>
                                            <p:strVal val="#ppt_y-#ppt_h/2"/>
                                          </p:val>
                                        </p:tav>
                                        <p:tav tm="100000">
                                          <p:val>
                                            <p:strVal val="#ppt_y"/>
                                          </p:val>
                                        </p:tav>
                                      </p:tavLst>
                                    </p:anim>
                                    <p:anim calcmode="lin" valueType="num">
                                      <p:cBhvr>
                                        <p:cTn id="35" dur="500" fill="hold"/>
                                        <p:tgtEl>
                                          <p:spTgt spid="593935"/>
                                        </p:tgtEl>
                                        <p:attrNameLst>
                                          <p:attrName>ppt_w</p:attrName>
                                        </p:attrNameLst>
                                      </p:cBhvr>
                                      <p:tavLst>
                                        <p:tav tm="0">
                                          <p:val>
                                            <p:strVal val="#ppt_w"/>
                                          </p:val>
                                        </p:tav>
                                        <p:tav tm="100000">
                                          <p:val>
                                            <p:strVal val="#ppt_w"/>
                                          </p:val>
                                        </p:tav>
                                      </p:tavLst>
                                    </p:anim>
                                    <p:anim calcmode="lin" valueType="num">
                                      <p:cBhvr>
                                        <p:cTn id="36" dur="500" fill="hold"/>
                                        <p:tgtEl>
                                          <p:spTgt spid="593935"/>
                                        </p:tgtEl>
                                        <p:attrNameLst>
                                          <p:attrName>ppt_h</p:attrName>
                                        </p:attrNameLst>
                                      </p:cBhvr>
                                      <p:tavLst>
                                        <p:tav tm="0">
                                          <p:val>
                                            <p:fltVal val="0.00000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nodeType="clickEffect">
                                  <p:stCondLst>
                                    <p:cond delay="0"/>
                                  </p:stCondLst>
                                  <p:childTnLst>
                                    <p:set>
                                      <p:cBhvr>
                                        <p:cTn id="40" dur="1" fill="hold">
                                          <p:stCondLst>
                                            <p:cond delay="0"/>
                                          </p:stCondLst>
                                        </p:cTn>
                                        <p:tgtEl>
                                          <p:spTgt spid="593941"/>
                                        </p:tgtEl>
                                        <p:attrNameLst>
                                          <p:attrName>style.visibility</p:attrName>
                                        </p:attrNameLst>
                                      </p:cBhvr>
                                      <p:to>
                                        <p:strVal val="visible"/>
                                      </p:to>
                                    </p:set>
                                    <p:anim calcmode="lin" valueType="num">
                                      <p:cBhvr>
                                        <p:cTn id="41" dur="500" fill="hold"/>
                                        <p:tgtEl>
                                          <p:spTgt spid="593941"/>
                                        </p:tgtEl>
                                        <p:attrNameLst>
                                          <p:attrName>ppt_x</p:attrName>
                                        </p:attrNameLst>
                                      </p:cBhvr>
                                      <p:tavLst>
                                        <p:tav tm="0">
                                          <p:val>
                                            <p:strVal val="#ppt_x-#ppt_w/2"/>
                                          </p:val>
                                        </p:tav>
                                        <p:tav tm="100000">
                                          <p:val>
                                            <p:strVal val="#ppt_x"/>
                                          </p:val>
                                        </p:tav>
                                      </p:tavLst>
                                    </p:anim>
                                    <p:anim calcmode="lin" valueType="num">
                                      <p:cBhvr>
                                        <p:cTn id="42" dur="500" fill="hold"/>
                                        <p:tgtEl>
                                          <p:spTgt spid="593941"/>
                                        </p:tgtEl>
                                        <p:attrNameLst>
                                          <p:attrName>ppt_y</p:attrName>
                                        </p:attrNameLst>
                                      </p:cBhvr>
                                      <p:tavLst>
                                        <p:tav tm="0">
                                          <p:val>
                                            <p:strVal val="#ppt_y"/>
                                          </p:val>
                                        </p:tav>
                                        <p:tav tm="100000">
                                          <p:val>
                                            <p:strVal val="#ppt_y"/>
                                          </p:val>
                                        </p:tav>
                                      </p:tavLst>
                                    </p:anim>
                                    <p:anim calcmode="lin" valueType="num">
                                      <p:cBhvr>
                                        <p:cTn id="43" dur="500" fill="hold"/>
                                        <p:tgtEl>
                                          <p:spTgt spid="593941"/>
                                        </p:tgtEl>
                                        <p:attrNameLst>
                                          <p:attrName>ppt_w</p:attrName>
                                        </p:attrNameLst>
                                      </p:cBhvr>
                                      <p:tavLst>
                                        <p:tav tm="0">
                                          <p:val>
                                            <p:fltVal val="0.000000"/>
                                          </p:val>
                                        </p:tav>
                                        <p:tav tm="100000">
                                          <p:val>
                                            <p:strVal val="#ppt_w"/>
                                          </p:val>
                                        </p:tav>
                                      </p:tavLst>
                                    </p:anim>
                                    <p:anim calcmode="lin" valueType="num">
                                      <p:cBhvr>
                                        <p:cTn id="44" dur="500" fill="hold"/>
                                        <p:tgtEl>
                                          <p:spTgt spid="593941"/>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939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39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593950"/>
                                        </p:tgtEl>
                                        <p:attrNameLst>
                                          <p:attrName>style.visibility</p:attrName>
                                        </p:attrNameLst>
                                      </p:cBhvr>
                                      <p:to>
                                        <p:strVal val="visible"/>
                                      </p:to>
                                    </p:set>
                                    <p:anim calcmode="lin" valueType="num">
                                      <p:cBhvr>
                                        <p:cTn id="55" dur="500" fill="hold"/>
                                        <p:tgtEl>
                                          <p:spTgt spid="593950"/>
                                        </p:tgtEl>
                                        <p:attrNameLst>
                                          <p:attrName>ppt_x</p:attrName>
                                        </p:attrNameLst>
                                      </p:cBhvr>
                                      <p:tavLst>
                                        <p:tav tm="0">
                                          <p:val>
                                            <p:strVal val="#ppt_x-#ppt_w/2"/>
                                          </p:val>
                                        </p:tav>
                                        <p:tav tm="100000">
                                          <p:val>
                                            <p:strVal val="#ppt_x"/>
                                          </p:val>
                                        </p:tav>
                                      </p:tavLst>
                                    </p:anim>
                                    <p:anim calcmode="lin" valueType="num">
                                      <p:cBhvr>
                                        <p:cTn id="56" dur="500" fill="hold"/>
                                        <p:tgtEl>
                                          <p:spTgt spid="593950"/>
                                        </p:tgtEl>
                                        <p:attrNameLst>
                                          <p:attrName>ppt_y</p:attrName>
                                        </p:attrNameLst>
                                      </p:cBhvr>
                                      <p:tavLst>
                                        <p:tav tm="0">
                                          <p:val>
                                            <p:strVal val="#ppt_y"/>
                                          </p:val>
                                        </p:tav>
                                        <p:tav tm="100000">
                                          <p:val>
                                            <p:strVal val="#ppt_y"/>
                                          </p:val>
                                        </p:tav>
                                      </p:tavLst>
                                    </p:anim>
                                    <p:anim calcmode="lin" valueType="num">
                                      <p:cBhvr>
                                        <p:cTn id="57" dur="500" fill="hold"/>
                                        <p:tgtEl>
                                          <p:spTgt spid="593950"/>
                                        </p:tgtEl>
                                        <p:attrNameLst>
                                          <p:attrName>ppt_w</p:attrName>
                                        </p:attrNameLst>
                                      </p:cBhvr>
                                      <p:tavLst>
                                        <p:tav tm="0">
                                          <p:val>
                                            <p:fltVal val="0.000000"/>
                                          </p:val>
                                        </p:tav>
                                        <p:tav tm="100000">
                                          <p:val>
                                            <p:strVal val="#ppt_w"/>
                                          </p:val>
                                        </p:tav>
                                      </p:tavLst>
                                    </p:anim>
                                    <p:anim calcmode="lin" valueType="num">
                                      <p:cBhvr>
                                        <p:cTn id="58" dur="500" fill="hold"/>
                                        <p:tgtEl>
                                          <p:spTgt spid="593950"/>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 fill="hold" nodeType="clickEffect">
                                  <p:stCondLst>
                                    <p:cond delay="0"/>
                                  </p:stCondLst>
                                  <p:childTnLst>
                                    <p:set>
                                      <p:cBhvr>
                                        <p:cTn id="62" dur="1" fill="hold">
                                          <p:stCondLst>
                                            <p:cond delay="0"/>
                                          </p:stCondLst>
                                        </p:cTn>
                                        <p:tgtEl>
                                          <p:spTgt spid="593956"/>
                                        </p:tgtEl>
                                        <p:attrNameLst>
                                          <p:attrName>style.visibility</p:attrName>
                                        </p:attrNameLst>
                                      </p:cBhvr>
                                      <p:to>
                                        <p:strVal val="visible"/>
                                      </p:to>
                                    </p:set>
                                    <p:anim calcmode="lin" valueType="num">
                                      <p:cBhvr>
                                        <p:cTn id="63" dur="500" fill="hold"/>
                                        <p:tgtEl>
                                          <p:spTgt spid="593956"/>
                                        </p:tgtEl>
                                        <p:attrNameLst>
                                          <p:attrName>ppt_x</p:attrName>
                                        </p:attrNameLst>
                                      </p:cBhvr>
                                      <p:tavLst>
                                        <p:tav tm="0">
                                          <p:val>
                                            <p:strVal val="#ppt_x"/>
                                          </p:val>
                                        </p:tav>
                                        <p:tav tm="100000">
                                          <p:val>
                                            <p:strVal val="#ppt_x"/>
                                          </p:val>
                                        </p:tav>
                                      </p:tavLst>
                                    </p:anim>
                                    <p:anim calcmode="lin" valueType="num">
                                      <p:cBhvr>
                                        <p:cTn id="64" dur="500" fill="hold"/>
                                        <p:tgtEl>
                                          <p:spTgt spid="593956"/>
                                        </p:tgtEl>
                                        <p:attrNameLst>
                                          <p:attrName>ppt_y</p:attrName>
                                        </p:attrNameLst>
                                      </p:cBhvr>
                                      <p:tavLst>
                                        <p:tav tm="0">
                                          <p:val>
                                            <p:strVal val="#ppt_y-#ppt_h/2"/>
                                          </p:val>
                                        </p:tav>
                                        <p:tav tm="100000">
                                          <p:val>
                                            <p:strVal val="#ppt_y"/>
                                          </p:val>
                                        </p:tav>
                                      </p:tavLst>
                                    </p:anim>
                                    <p:anim calcmode="lin" valueType="num">
                                      <p:cBhvr>
                                        <p:cTn id="65" dur="500" fill="hold"/>
                                        <p:tgtEl>
                                          <p:spTgt spid="593956"/>
                                        </p:tgtEl>
                                        <p:attrNameLst>
                                          <p:attrName>ppt_w</p:attrName>
                                        </p:attrNameLst>
                                      </p:cBhvr>
                                      <p:tavLst>
                                        <p:tav tm="0">
                                          <p:val>
                                            <p:strVal val="#ppt_w"/>
                                          </p:val>
                                        </p:tav>
                                        <p:tav tm="100000">
                                          <p:val>
                                            <p:strVal val="#ppt_w"/>
                                          </p:val>
                                        </p:tav>
                                      </p:tavLst>
                                    </p:anim>
                                    <p:anim calcmode="lin" valueType="num">
                                      <p:cBhvr>
                                        <p:cTn id="66" dur="500" fill="hold"/>
                                        <p:tgtEl>
                                          <p:spTgt spid="593956"/>
                                        </p:tgtEl>
                                        <p:attrNameLst>
                                          <p:attrName>ppt_h</p:attrName>
                                        </p:attrNameLst>
                                      </p:cBhvr>
                                      <p:tavLst>
                                        <p:tav tm="0">
                                          <p:val>
                                            <p:fltVal val="0.00000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593962"/>
                                        </p:tgtEl>
                                        <p:attrNameLst>
                                          <p:attrName>style.visibility</p:attrName>
                                        </p:attrNameLst>
                                      </p:cBhvr>
                                      <p:to>
                                        <p:strVal val="visible"/>
                                      </p:to>
                                    </p:set>
                                    <p:anim calcmode="lin" valueType="num">
                                      <p:cBhvr>
                                        <p:cTn id="71" dur="500" fill="hold"/>
                                        <p:tgtEl>
                                          <p:spTgt spid="593962"/>
                                        </p:tgtEl>
                                        <p:attrNameLst>
                                          <p:attrName>ppt_x</p:attrName>
                                        </p:attrNameLst>
                                      </p:cBhvr>
                                      <p:tavLst>
                                        <p:tav tm="0">
                                          <p:val>
                                            <p:strVal val="#ppt_x-#ppt_w/2"/>
                                          </p:val>
                                        </p:tav>
                                        <p:tav tm="100000">
                                          <p:val>
                                            <p:strVal val="#ppt_x"/>
                                          </p:val>
                                        </p:tav>
                                      </p:tavLst>
                                    </p:anim>
                                    <p:anim calcmode="lin" valueType="num">
                                      <p:cBhvr>
                                        <p:cTn id="72" dur="500" fill="hold"/>
                                        <p:tgtEl>
                                          <p:spTgt spid="593962"/>
                                        </p:tgtEl>
                                        <p:attrNameLst>
                                          <p:attrName>ppt_y</p:attrName>
                                        </p:attrNameLst>
                                      </p:cBhvr>
                                      <p:tavLst>
                                        <p:tav tm="0">
                                          <p:val>
                                            <p:strVal val="#ppt_y"/>
                                          </p:val>
                                        </p:tav>
                                        <p:tav tm="100000">
                                          <p:val>
                                            <p:strVal val="#ppt_y"/>
                                          </p:val>
                                        </p:tav>
                                      </p:tavLst>
                                    </p:anim>
                                    <p:anim calcmode="lin" valueType="num">
                                      <p:cBhvr>
                                        <p:cTn id="73" dur="500" fill="hold"/>
                                        <p:tgtEl>
                                          <p:spTgt spid="593962"/>
                                        </p:tgtEl>
                                        <p:attrNameLst>
                                          <p:attrName>ppt_w</p:attrName>
                                        </p:attrNameLst>
                                      </p:cBhvr>
                                      <p:tavLst>
                                        <p:tav tm="0">
                                          <p:val>
                                            <p:fltVal val="0.000000"/>
                                          </p:val>
                                        </p:tav>
                                        <p:tav tm="100000">
                                          <p:val>
                                            <p:strVal val="#ppt_w"/>
                                          </p:val>
                                        </p:tav>
                                      </p:tavLst>
                                    </p:anim>
                                    <p:anim calcmode="lin" valueType="num">
                                      <p:cBhvr>
                                        <p:cTn id="74" dur="500" fill="hold"/>
                                        <p:tgtEl>
                                          <p:spTgt spid="593962"/>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7" presetClass="entr" presetSubtype="0" fill="hold" grpId="0" nodeType="clickEffect">
                                  <p:stCondLst>
                                    <p:cond delay="0"/>
                                  </p:stCondLst>
                                  <p:iterate type="lt">
                                    <p:tmPct val="50000"/>
                                  </p:iterate>
                                  <p:childTnLst>
                                    <p:set>
                                      <p:cBhvr>
                                        <p:cTn id="78" dur="1" fill="hold">
                                          <p:stCondLst>
                                            <p:cond delay="0"/>
                                          </p:stCondLst>
                                        </p:cTn>
                                        <p:tgtEl>
                                          <p:spTgt spid="593968"/>
                                        </p:tgtEl>
                                        <p:attrNameLst>
                                          <p:attrName>style.visibility</p:attrName>
                                        </p:attrNameLst>
                                      </p:cBhvr>
                                      <p:to>
                                        <p:strVal val="visible"/>
                                      </p:to>
                                    </p:set>
                                    <p:anim calcmode="discrete" valueType="clr">
                                      <p:cBhvr override="childStyle">
                                        <p:cTn id="79" dur="80"/>
                                        <p:tgtEl>
                                          <p:spTgt spid="593968"/>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593968"/>
                                        </p:tgtEl>
                                        <p:attrNameLst>
                                          <p:attrName>fillcolor</p:attrName>
                                        </p:attrNameLst>
                                      </p:cBhvr>
                                      <p:tavLst>
                                        <p:tav tm="0">
                                          <p:val>
                                            <p:clrVal>
                                              <a:schemeClr val="accent2"/>
                                            </p:clrVal>
                                          </p:val>
                                        </p:tav>
                                        <p:tav tm="50000">
                                          <p:val>
                                            <p:clrVal>
                                              <a:schemeClr val="hlink"/>
                                            </p:clrVal>
                                          </p:val>
                                        </p:tav>
                                      </p:tavLst>
                                    </p:anim>
                                    <p:set>
                                      <p:cBhvr>
                                        <p:cTn id="81" dur="80"/>
                                        <p:tgtEl>
                                          <p:spTgt spid="59396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5" grpId="0"/>
      <p:bldP spid="593947" grpId="0" bldLvl="0" animBg="1"/>
      <p:bldP spid="593949" grpId="0" bldLvl="0" animBg="1"/>
      <p:bldP spid="5939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94946" name="Group 2"/>
          <p:cNvGrpSpPr/>
          <p:nvPr/>
        </p:nvGrpSpPr>
        <p:grpSpPr>
          <a:xfrm>
            <a:off x="2552700" y="1841500"/>
            <a:ext cx="2260600" cy="3663950"/>
            <a:chOff x="800" y="1024"/>
            <a:chExt cx="1424" cy="2308"/>
          </a:xfrm>
        </p:grpSpPr>
        <p:sp>
          <p:nvSpPr>
            <p:cNvPr id="315394" name="Rectangle 3"/>
            <p:cNvSpPr/>
            <p:nvPr/>
          </p:nvSpPr>
          <p:spPr>
            <a:xfrm>
              <a:off x="816" y="1024"/>
              <a:ext cx="1408" cy="744"/>
            </a:xfrm>
            <a:prstGeom prst="rect">
              <a:avLst/>
            </a:prstGeom>
            <a:noFill/>
            <a:ln w="5715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nvGrpSpPr>
            <p:cNvPr id="315395" name="Group 4"/>
            <p:cNvGrpSpPr>
              <a:grpSpLocks noChangeAspect="1"/>
            </p:cNvGrpSpPr>
            <p:nvPr/>
          </p:nvGrpSpPr>
          <p:grpSpPr>
            <a:xfrm>
              <a:off x="800" y="2480"/>
              <a:ext cx="1396" cy="852"/>
              <a:chOff x="776" y="1984"/>
              <a:chExt cx="1456" cy="888"/>
            </a:xfrm>
          </p:grpSpPr>
          <p:sp>
            <p:nvSpPr>
              <p:cNvPr id="315396" name="Line 5"/>
              <p:cNvSpPr>
                <a:spLocks noChangeAspect="1"/>
              </p:cNvSpPr>
              <p:nvPr/>
            </p:nvSpPr>
            <p:spPr>
              <a:xfrm>
                <a:off x="784" y="1984"/>
                <a:ext cx="1448" cy="0"/>
              </a:xfrm>
              <a:prstGeom prst="line">
                <a:avLst/>
              </a:prstGeom>
              <a:ln w="57150" cap="flat" cmpd="sng">
                <a:solidFill>
                  <a:schemeClr val="tx1"/>
                </a:solidFill>
                <a:prstDash val="solid"/>
                <a:round/>
                <a:headEnd type="none" w="med" len="med"/>
                <a:tailEnd type="none" w="med" len="med"/>
              </a:ln>
            </p:spPr>
          </p:sp>
          <p:sp>
            <p:nvSpPr>
              <p:cNvPr id="315397" name="Line 6"/>
              <p:cNvSpPr>
                <a:spLocks noChangeAspect="1"/>
              </p:cNvSpPr>
              <p:nvPr/>
            </p:nvSpPr>
            <p:spPr>
              <a:xfrm>
                <a:off x="2224" y="1992"/>
                <a:ext cx="0" cy="872"/>
              </a:xfrm>
              <a:prstGeom prst="line">
                <a:avLst/>
              </a:prstGeom>
              <a:ln w="57150" cap="flat" cmpd="sng">
                <a:solidFill>
                  <a:schemeClr val="tx1"/>
                </a:solidFill>
                <a:prstDash val="solid"/>
                <a:round/>
                <a:headEnd type="none" w="med" len="med"/>
                <a:tailEnd type="none" w="med" len="med"/>
              </a:ln>
            </p:spPr>
          </p:sp>
          <p:sp>
            <p:nvSpPr>
              <p:cNvPr id="315398" name="Line 7"/>
              <p:cNvSpPr>
                <a:spLocks noChangeAspect="1"/>
              </p:cNvSpPr>
              <p:nvPr/>
            </p:nvSpPr>
            <p:spPr>
              <a:xfrm>
                <a:off x="776" y="1984"/>
                <a:ext cx="1448" cy="888"/>
              </a:xfrm>
              <a:prstGeom prst="line">
                <a:avLst/>
              </a:prstGeom>
              <a:ln w="57150" cap="flat" cmpd="sng">
                <a:solidFill>
                  <a:schemeClr val="tx1"/>
                </a:solidFill>
                <a:prstDash val="solid"/>
                <a:round/>
                <a:headEnd type="none" w="med" len="med"/>
                <a:tailEnd type="none" w="med" len="med"/>
              </a:ln>
            </p:spPr>
          </p:sp>
        </p:grpSp>
      </p:grpSp>
      <p:grpSp>
        <p:nvGrpSpPr>
          <p:cNvPr id="594952" name="Group 8"/>
          <p:cNvGrpSpPr/>
          <p:nvPr/>
        </p:nvGrpSpPr>
        <p:grpSpPr>
          <a:xfrm>
            <a:off x="6464300" y="1612900"/>
            <a:ext cx="2844800" cy="4533900"/>
            <a:chOff x="3208" y="880"/>
            <a:chExt cx="1792" cy="2856"/>
          </a:xfrm>
        </p:grpSpPr>
        <p:sp>
          <p:nvSpPr>
            <p:cNvPr id="315400" name="Rectangle 9"/>
            <p:cNvSpPr/>
            <p:nvPr/>
          </p:nvSpPr>
          <p:spPr>
            <a:xfrm>
              <a:off x="3368" y="1008"/>
              <a:ext cx="1440" cy="736"/>
            </a:xfrm>
            <a:prstGeom prst="rect">
              <a:avLst/>
            </a:prstGeom>
            <a:noFill/>
            <a:ln w="5715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5401" name="Line 10"/>
            <p:cNvSpPr/>
            <p:nvPr/>
          </p:nvSpPr>
          <p:spPr>
            <a:xfrm>
              <a:off x="3719" y="2400"/>
              <a:ext cx="745" cy="0"/>
            </a:xfrm>
            <a:prstGeom prst="line">
              <a:avLst/>
            </a:prstGeom>
            <a:ln w="57150" cap="flat" cmpd="sng">
              <a:solidFill>
                <a:schemeClr val="tx1"/>
              </a:solidFill>
              <a:prstDash val="solid"/>
              <a:round/>
              <a:headEnd type="none" w="med" len="med"/>
              <a:tailEnd type="none" w="med" len="med"/>
            </a:ln>
          </p:spPr>
        </p:sp>
        <p:sp>
          <p:nvSpPr>
            <p:cNvPr id="315402" name="Line 11"/>
            <p:cNvSpPr/>
            <p:nvPr/>
          </p:nvSpPr>
          <p:spPr>
            <a:xfrm>
              <a:off x="3724" y="1008"/>
              <a:ext cx="0" cy="736"/>
            </a:xfrm>
            <a:prstGeom prst="line">
              <a:avLst/>
            </a:prstGeom>
            <a:ln w="57150" cap="flat" cmpd="sng">
              <a:solidFill>
                <a:schemeClr val="tx1"/>
              </a:solidFill>
              <a:prstDash val="solid"/>
              <a:round/>
              <a:headEnd type="none" w="med" len="med"/>
              <a:tailEnd type="none" w="med" len="med"/>
            </a:ln>
          </p:spPr>
        </p:sp>
        <p:sp>
          <p:nvSpPr>
            <p:cNvPr id="315403" name="Line 12"/>
            <p:cNvSpPr/>
            <p:nvPr/>
          </p:nvSpPr>
          <p:spPr>
            <a:xfrm flipV="1">
              <a:off x="3368" y="2400"/>
              <a:ext cx="356" cy="616"/>
            </a:xfrm>
            <a:prstGeom prst="line">
              <a:avLst/>
            </a:prstGeom>
            <a:ln w="57150" cap="flat" cmpd="sng">
              <a:solidFill>
                <a:schemeClr val="tx1"/>
              </a:solidFill>
              <a:prstDash val="solid"/>
              <a:round/>
              <a:headEnd type="none" w="med" len="med"/>
              <a:tailEnd type="none" w="med" len="med"/>
            </a:ln>
          </p:spPr>
        </p:sp>
        <p:sp>
          <p:nvSpPr>
            <p:cNvPr id="315404" name="Line 13"/>
            <p:cNvSpPr/>
            <p:nvPr/>
          </p:nvSpPr>
          <p:spPr>
            <a:xfrm>
              <a:off x="3368" y="3016"/>
              <a:ext cx="351" cy="608"/>
            </a:xfrm>
            <a:prstGeom prst="line">
              <a:avLst/>
            </a:prstGeom>
            <a:ln w="57150" cap="flat" cmpd="sng">
              <a:solidFill>
                <a:schemeClr val="tx1"/>
              </a:solidFill>
              <a:prstDash val="solid"/>
              <a:round/>
              <a:headEnd type="none" w="med" len="med"/>
              <a:tailEnd type="none" w="med" len="med"/>
            </a:ln>
          </p:spPr>
        </p:sp>
        <p:sp>
          <p:nvSpPr>
            <p:cNvPr id="315405" name="Line 14"/>
            <p:cNvSpPr/>
            <p:nvPr/>
          </p:nvSpPr>
          <p:spPr>
            <a:xfrm>
              <a:off x="3720" y="3624"/>
              <a:ext cx="744" cy="0"/>
            </a:xfrm>
            <a:prstGeom prst="line">
              <a:avLst/>
            </a:prstGeom>
            <a:ln w="57150" cap="flat" cmpd="sng">
              <a:solidFill>
                <a:schemeClr val="tx1"/>
              </a:solidFill>
              <a:prstDash val="solid"/>
              <a:round/>
              <a:headEnd type="none" w="med" len="med"/>
              <a:tailEnd type="none" w="med" len="med"/>
            </a:ln>
          </p:spPr>
        </p:sp>
        <p:sp>
          <p:nvSpPr>
            <p:cNvPr id="315406" name="Line 15"/>
            <p:cNvSpPr/>
            <p:nvPr/>
          </p:nvSpPr>
          <p:spPr>
            <a:xfrm flipH="1">
              <a:off x="4464" y="3000"/>
              <a:ext cx="360" cy="624"/>
            </a:xfrm>
            <a:prstGeom prst="line">
              <a:avLst/>
            </a:prstGeom>
            <a:ln w="57150" cap="flat" cmpd="sng">
              <a:solidFill>
                <a:schemeClr val="tx1"/>
              </a:solidFill>
              <a:prstDash val="solid"/>
              <a:round/>
              <a:headEnd type="none" w="med" len="med"/>
              <a:tailEnd type="none" w="med" len="med"/>
            </a:ln>
          </p:spPr>
        </p:sp>
        <p:sp>
          <p:nvSpPr>
            <p:cNvPr id="315407" name="Line 16"/>
            <p:cNvSpPr/>
            <p:nvPr/>
          </p:nvSpPr>
          <p:spPr>
            <a:xfrm flipH="1" flipV="1">
              <a:off x="4465" y="2400"/>
              <a:ext cx="351" cy="608"/>
            </a:xfrm>
            <a:prstGeom prst="line">
              <a:avLst/>
            </a:prstGeom>
            <a:ln w="57150" cap="flat" cmpd="sng">
              <a:solidFill>
                <a:schemeClr val="tx1"/>
              </a:solidFill>
              <a:prstDash val="solid"/>
              <a:round/>
              <a:headEnd type="none" w="med" len="med"/>
              <a:tailEnd type="none" w="med" len="med"/>
            </a:ln>
          </p:spPr>
        </p:sp>
        <p:sp>
          <p:nvSpPr>
            <p:cNvPr id="315408" name="Line 17"/>
            <p:cNvSpPr/>
            <p:nvPr/>
          </p:nvSpPr>
          <p:spPr>
            <a:xfrm>
              <a:off x="4465" y="1008"/>
              <a:ext cx="0" cy="736"/>
            </a:xfrm>
            <a:prstGeom prst="line">
              <a:avLst/>
            </a:prstGeom>
            <a:ln w="57150" cap="flat" cmpd="sng">
              <a:solidFill>
                <a:schemeClr val="tx1"/>
              </a:solidFill>
              <a:prstDash val="solid"/>
              <a:round/>
              <a:headEnd type="none" w="med" len="med"/>
              <a:tailEnd type="none" w="med" len="med"/>
            </a:ln>
          </p:spPr>
        </p:sp>
        <p:grpSp>
          <p:nvGrpSpPr>
            <p:cNvPr id="315409" name="Group 18"/>
            <p:cNvGrpSpPr/>
            <p:nvPr/>
          </p:nvGrpSpPr>
          <p:grpSpPr>
            <a:xfrm>
              <a:off x="4092" y="880"/>
              <a:ext cx="0" cy="1008"/>
              <a:chOff x="4092" y="880"/>
              <a:chExt cx="0" cy="1008"/>
            </a:xfrm>
          </p:grpSpPr>
          <p:sp>
            <p:nvSpPr>
              <p:cNvPr id="315410" name="Line 19"/>
              <p:cNvSpPr/>
              <p:nvPr/>
            </p:nvSpPr>
            <p:spPr>
              <a:xfrm>
                <a:off x="4092" y="880"/>
                <a:ext cx="0" cy="408"/>
              </a:xfrm>
              <a:prstGeom prst="line">
                <a:avLst/>
              </a:prstGeom>
              <a:ln w="28575" cap="flat" cmpd="sng">
                <a:solidFill>
                  <a:schemeClr val="tx1"/>
                </a:solidFill>
                <a:prstDash val="solid"/>
                <a:round/>
                <a:headEnd type="none" w="med" len="med"/>
                <a:tailEnd type="none" w="med" len="med"/>
              </a:ln>
            </p:spPr>
          </p:sp>
          <p:sp>
            <p:nvSpPr>
              <p:cNvPr id="315411" name="Line 20"/>
              <p:cNvSpPr/>
              <p:nvPr/>
            </p:nvSpPr>
            <p:spPr>
              <a:xfrm>
                <a:off x="4092" y="1352"/>
                <a:ext cx="0" cy="120"/>
              </a:xfrm>
              <a:prstGeom prst="line">
                <a:avLst/>
              </a:prstGeom>
              <a:ln w="28575" cap="flat" cmpd="sng">
                <a:solidFill>
                  <a:schemeClr val="tx1"/>
                </a:solidFill>
                <a:prstDash val="solid"/>
                <a:round/>
                <a:headEnd type="none" w="med" len="med"/>
                <a:tailEnd type="none" w="med" len="med"/>
              </a:ln>
            </p:spPr>
          </p:sp>
          <p:sp>
            <p:nvSpPr>
              <p:cNvPr id="315412" name="Line 21"/>
              <p:cNvSpPr/>
              <p:nvPr/>
            </p:nvSpPr>
            <p:spPr>
              <a:xfrm>
                <a:off x="4092" y="1536"/>
                <a:ext cx="0" cy="352"/>
              </a:xfrm>
              <a:prstGeom prst="line">
                <a:avLst/>
              </a:prstGeom>
              <a:ln w="28575" cap="flat" cmpd="sng">
                <a:solidFill>
                  <a:schemeClr val="tx1"/>
                </a:solidFill>
                <a:prstDash val="solid"/>
                <a:round/>
                <a:headEnd type="none" w="med" len="med"/>
                <a:tailEnd type="none" w="med" len="med"/>
              </a:ln>
            </p:spPr>
          </p:sp>
        </p:grpSp>
        <p:sp>
          <p:nvSpPr>
            <p:cNvPr id="315413" name="Line 22"/>
            <p:cNvSpPr/>
            <p:nvPr/>
          </p:nvSpPr>
          <p:spPr>
            <a:xfrm>
              <a:off x="4092" y="2272"/>
              <a:ext cx="0" cy="408"/>
            </a:xfrm>
            <a:prstGeom prst="line">
              <a:avLst/>
            </a:prstGeom>
            <a:ln w="28575" cap="flat" cmpd="sng">
              <a:solidFill>
                <a:schemeClr val="tx1"/>
              </a:solidFill>
              <a:prstDash val="solid"/>
              <a:round/>
              <a:headEnd type="none" w="med" len="med"/>
              <a:tailEnd type="none" w="med" len="med"/>
            </a:ln>
          </p:spPr>
        </p:sp>
        <p:sp>
          <p:nvSpPr>
            <p:cNvPr id="315414" name="Line 23"/>
            <p:cNvSpPr/>
            <p:nvPr/>
          </p:nvSpPr>
          <p:spPr>
            <a:xfrm>
              <a:off x="4092" y="2744"/>
              <a:ext cx="0" cy="120"/>
            </a:xfrm>
            <a:prstGeom prst="line">
              <a:avLst/>
            </a:prstGeom>
            <a:ln w="28575" cap="flat" cmpd="sng">
              <a:solidFill>
                <a:schemeClr val="tx1"/>
              </a:solidFill>
              <a:prstDash val="solid"/>
              <a:round/>
              <a:headEnd type="none" w="med" len="med"/>
              <a:tailEnd type="none" w="med" len="med"/>
            </a:ln>
          </p:spPr>
        </p:sp>
        <p:sp>
          <p:nvSpPr>
            <p:cNvPr id="315415" name="Line 24"/>
            <p:cNvSpPr/>
            <p:nvPr/>
          </p:nvSpPr>
          <p:spPr>
            <a:xfrm>
              <a:off x="4092" y="2928"/>
              <a:ext cx="0" cy="808"/>
            </a:xfrm>
            <a:prstGeom prst="line">
              <a:avLst/>
            </a:prstGeom>
            <a:ln w="28575" cap="flat" cmpd="sng">
              <a:solidFill>
                <a:schemeClr val="tx1"/>
              </a:solidFill>
              <a:prstDash val="solid"/>
              <a:round/>
              <a:headEnd type="none" w="med" len="med"/>
              <a:tailEnd type="none" w="med" len="med"/>
            </a:ln>
          </p:spPr>
        </p:sp>
        <p:sp>
          <p:nvSpPr>
            <p:cNvPr id="315416" name="Line 25"/>
            <p:cNvSpPr/>
            <p:nvPr/>
          </p:nvSpPr>
          <p:spPr>
            <a:xfrm>
              <a:off x="3208" y="3008"/>
              <a:ext cx="511" cy="0"/>
            </a:xfrm>
            <a:prstGeom prst="line">
              <a:avLst/>
            </a:prstGeom>
            <a:ln w="28575" cap="flat" cmpd="sng">
              <a:solidFill>
                <a:schemeClr val="tx1"/>
              </a:solidFill>
              <a:prstDash val="solid"/>
              <a:round/>
              <a:headEnd type="none" w="med" len="med"/>
              <a:tailEnd type="none" w="med" len="med"/>
            </a:ln>
          </p:spPr>
        </p:sp>
        <p:sp>
          <p:nvSpPr>
            <p:cNvPr id="315417" name="Line 26"/>
            <p:cNvSpPr/>
            <p:nvPr/>
          </p:nvSpPr>
          <p:spPr>
            <a:xfrm>
              <a:off x="3780" y="3008"/>
              <a:ext cx="116" cy="0"/>
            </a:xfrm>
            <a:prstGeom prst="line">
              <a:avLst/>
            </a:prstGeom>
            <a:ln w="28575" cap="flat" cmpd="sng">
              <a:solidFill>
                <a:schemeClr val="tx1"/>
              </a:solidFill>
              <a:prstDash val="solid"/>
              <a:round/>
              <a:headEnd type="none" w="med" len="med"/>
              <a:tailEnd type="none" w="med" len="med"/>
            </a:ln>
          </p:spPr>
        </p:sp>
        <p:sp>
          <p:nvSpPr>
            <p:cNvPr id="315418" name="Line 27"/>
            <p:cNvSpPr/>
            <p:nvPr/>
          </p:nvSpPr>
          <p:spPr>
            <a:xfrm>
              <a:off x="3984" y="3008"/>
              <a:ext cx="1016" cy="0"/>
            </a:xfrm>
            <a:prstGeom prst="line">
              <a:avLst/>
            </a:prstGeom>
            <a:ln w="28575" cap="flat" cmpd="sng">
              <a:solidFill>
                <a:schemeClr val="tx1"/>
              </a:solidFill>
              <a:prstDash val="solid"/>
              <a:round/>
              <a:headEnd type="none" w="med" len="med"/>
              <a:tailEnd type="none" w="med" len="med"/>
            </a:ln>
          </p:spPr>
        </p:sp>
      </p:grpSp>
      <p:sp>
        <p:nvSpPr>
          <p:cNvPr id="315419" name="Rectangle 28"/>
          <p:cNvSpPr/>
          <p:nvPr/>
        </p:nvSpPr>
        <p:spPr>
          <a:xfrm>
            <a:off x="3429000" y="666750"/>
            <a:ext cx="5399088" cy="461963"/>
          </a:xfrm>
          <a:prstGeom prst="rect">
            <a:avLst/>
          </a:prstGeom>
          <a:solidFill>
            <a:srgbClr val="FFFFFF"/>
          </a:solidFill>
          <a:ln w="9525" cap="flat" cmpd="sng">
            <a:solidFill>
              <a:srgbClr val="FFFFFF"/>
            </a:solidFill>
            <a:prstDash val="solid"/>
            <a:miter/>
            <a:headEnd type="none" w="med" len="med"/>
            <a:tailEnd type="none" w="med" len="med"/>
          </a:ln>
        </p:spPr>
        <p:txBody>
          <a:bodyPr anchor="ctr">
            <a:spAutoFit/>
          </a:bodyP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nvGrpSpPr>
          <p:cNvPr id="594973" name="Group 29"/>
          <p:cNvGrpSpPr/>
          <p:nvPr/>
        </p:nvGrpSpPr>
        <p:grpSpPr>
          <a:xfrm>
            <a:off x="4943475" y="1773238"/>
            <a:ext cx="723900" cy="1350962"/>
            <a:chOff x="2056" y="1111"/>
            <a:chExt cx="456" cy="851"/>
          </a:xfrm>
        </p:grpSpPr>
        <p:grpSp>
          <p:nvGrpSpPr>
            <p:cNvPr id="315421" name="Group 30"/>
            <p:cNvGrpSpPr/>
            <p:nvPr/>
          </p:nvGrpSpPr>
          <p:grpSpPr>
            <a:xfrm>
              <a:off x="2056" y="1152"/>
              <a:ext cx="456" cy="760"/>
              <a:chOff x="2208" y="1016"/>
              <a:chExt cx="456" cy="760"/>
            </a:xfrm>
          </p:grpSpPr>
          <p:sp>
            <p:nvSpPr>
              <p:cNvPr id="315422" name="Line 31"/>
              <p:cNvSpPr/>
              <p:nvPr/>
            </p:nvSpPr>
            <p:spPr>
              <a:xfrm>
                <a:off x="2224" y="1016"/>
                <a:ext cx="440" cy="0"/>
              </a:xfrm>
              <a:prstGeom prst="line">
                <a:avLst/>
              </a:prstGeom>
              <a:ln w="28575" cap="flat" cmpd="sng">
                <a:solidFill>
                  <a:srgbClr val="FF3300"/>
                </a:solidFill>
                <a:prstDash val="solid"/>
                <a:round/>
                <a:headEnd type="none" w="med" len="med"/>
                <a:tailEnd type="none" w="med" len="med"/>
              </a:ln>
            </p:spPr>
          </p:sp>
          <p:sp>
            <p:nvSpPr>
              <p:cNvPr id="315423" name="Line 32"/>
              <p:cNvSpPr/>
              <p:nvPr/>
            </p:nvSpPr>
            <p:spPr>
              <a:xfrm>
                <a:off x="2208" y="1776"/>
                <a:ext cx="440" cy="0"/>
              </a:xfrm>
              <a:prstGeom prst="line">
                <a:avLst/>
              </a:prstGeom>
              <a:ln w="28575" cap="flat" cmpd="sng">
                <a:solidFill>
                  <a:srgbClr val="FF3300"/>
                </a:solidFill>
                <a:prstDash val="solid"/>
                <a:round/>
                <a:headEnd type="none" w="med" len="med"/>
                <a:tailEnd type="none" w="med" len="med"/>
              </a:ln>
            </p:spPr>
          </p:sp>
          <p:sp>
            <p:nvSpPr>
              <p:cNvPr id="315424" name="Line 33"/>
              <p:cNvSpPr/>
              <p:nvPr/>
            </p:nvSpPr>
            <p:spPr>
              <a:xfrm>
                <a:off x="2544" y="1024"/>
                <a:ext cx="0" cy="752"/>
              </a:xfrm>
              <a:prstGeom prst="line">
                <a:avLst/>
              </a:prstGeom>
              <a:ln w="28575" cap="flat" cmpd="sng">
                <a:solidFill>
                  <a:srgbClr val="FF3300"/>
                </a:solidFill>
                <a:prstDash val="solid"/>
                <a:round/>
                <a:headEnd type="none" w="sm" len="lg"/>
                <a:tailEnd type="none" w="sm" len="lg"/>
              </a:ln>
            </p:spPr>
          </p:sp>
        </p:grpSp>
        <p:sp>
          <p:nvSpPr>
            <p:cNvPr id="315425" name="Line 34"/>
            <p:cNvSpPr/>
            <p:nvPr/>
          </p:nvSpPr>
          <p:spPr>
            <a:xfrm>
              <a:off x="2370" y="1111"/>
              <a:ext cx="56" cy="85"/>
            </a:xfrm>
            <a:prstGeom prst="line">
              <a:avLst/>
            </a:prstGeom>
            <a:ln w="28575" cap="flat" cmpd="sng">
              <a:solidFill>
                <a:srgbClr val="FF3300"/>
              </a:solidFill>
              <a:prstDash val="solid"/>
              <a:round/>
              <a:headEnd type="none" w="med" len="med"/>
              <a:tailEnd type="none" w="med" len="med"/>
            </a:ln>
          </p:spPr>
        </p:sp>
        <p:sp>
          <p:nvSpPr>
            <p:cNvPr id="315426" name="Line 35"/>
            <p:cNvSpPr/>
            <p:nvPr/>
          </p:nvSpPr>
          <p:spPr>
            <a:xfrm>
              <a:off x="2370" y="1877"/>
              <a:ext cx="56" cy="85"/>
            </a:xfrm>
            <a:prstGeom prst="line">
              <a:avLst/>
            </a:prstGeom>
            <a:ln w="28575" cap="flat" cmpd="sng">
              <a:solidFill>
                <a:srgbClr val="FF3300"/>
              </a:solidFill>
              <a:prstDash val="solid"/>
              <a:round/>
              <a:headEnd type="none" w="med" len="med"/>
              <a:tailEnd type="none" w="med" len="med"/>
            </a:ln>
          </p:spPr>
        </p:sp>
      </p:grpSp>
      <p:grpSp>
        <p:nvGrpSpPr>
          <p:cNvPr id="594980" name="Group 36"/>
          <p:cNvGrpSpPr/>
          <p:nvPr/>
        </p:nvGrpSpPr>
        <p:grpSpPr>
          <a:xfrm>
            <a:off x="2495550" y="3357563"/>
            <a:ext cx="2349500" cy="673100"/>
            <a:chOff x="612" y="2208"/>
            <a:chExt cx="1480" cy="424"/>
          </a:xfrm>
        </p:grpSpPr>
        <p:grpSp>
          <p:nvGrpSpPr>
            <p:cNvPr id="315428" name="Group 37"/>
            <p:cNvGrpSpPr/>
            <p:nvPr/>
          </p:nvGrpSpPr>
          <p:grpSpPr>
            <a:xfrm>
              <a:off x="640" y="2208"/>
              <a:ext cx="1408" cy="424"/>
              <a:chOff x="784" y="2064"/>
              <a:chExt cx="1408" cy="424"/>
            </a:xfrm>
          </p:grpSpPr>
          <p:sp>
            <p:nvSpPr>
              <p:cNvPr id="315429" name="Line 38"/>
              <p:cNvSpPr/>
              <p:nvPr/>
            </p:nvSpPr>
            <p:spPr>
              <a:xfrm flipV="1">
                <a:off x="792" y="2104"/>
                <a:ext cx="0" cy="376"/>
              </a:xfrm>
              <a:prstGeom prst="line">
                <a:avLst/>
              </a:prstGeom>
              <a:ln w="28575" cap="flat" cmpd="sng">
                <a:solidFill>
                  <a:srgbClr val="FF3300"/>
                </a:solidFill>
                <a:prstDash val="solid"/>
                <a:round/>
                <a:headEnd type="none" w="med" len="med"/>
                <a:tailEnd type="none" w="med" len="med"/>
              </a:ln>
            </p:spPr>
          </p:sp>
          <p:sp>
            <p:nvSpPr>
              <p:cNvPr id="315430" name="Line 39"/>
              <p:cNvSpPr/>
              <p:nvPr/>
            </p:nvSpPr>
            <p:spPr>
              <a:xfrm flipV="1">
                <a:off x="2192" y="2064"/>
                <a:ext cx="0" cy="424"/>
              </a:xfrm>
              <a:prstGeom prst="line">
                <a:avLst/>
              </a:prstGeom>
              <a:ln w="28575" cap="flat" cmpd="sng">
                <a:solidFill>
                  <a:srgbClr val="FF3300"/>
                </a:solidFill>
                <a:prstDash val="solid"/>
                <a:round/>
                <a:headEnd type="none" w="med" len="med"/>
                <a:tailEnd type="none" w="med" len="med"/>
              </a:ln>
            </p:spPr>
          </p:sp>
          <p:sp>
            <p:nvSpPr>
              <p:cNvPr id="315431" name="Line 40"/>
              <p:cNvSpPr/>
              <p:nvPr/>
            </p:nvSpPr>
            <p:spPr>
              <a:xfrm>
                <a:off x="784" y="2200"/>
                <a:ext cx="1400" cy="0"/>
              </a:xfrm>
              <a:prstGeom prst="line">
                <a:avLst/>
              </a:prstGeom>
              <a:ln w="28575" cap="flat" cmpd="sng">
                <a:solidFill>
                  <a:srgbClr val="FF3300"/>
                </a:solidFill>
                <a:prstDash val="solid"/>
                <a:round/>
                <a:headEnd type="none" w="sm" len="lg"/>
                <a:tailEnd type="none" w="sm" len="lg"/>
              </a:ln>
            </p:spPr>
          </p:sp>
        </p:grpSp>
        <p:sp>
          <p:nvSpPr>
            <p:cNvPr id="315432" name="Line 41"/>
            <p:cNvSpPr/>
            <p:nvPr/>
          </p:nvSpPr>
          <p:spPr>
            <a:xfrm flipH="1">
              <a:off x="612" y="2302"/>
              <a:ext cx="91" cy="91"/>
            </a:xfrm>
            <a:prstGeom prst="line">
              <a:avLst/>
            </a:prstGeom>
            <a:ln w="28575" cap="flat" cmpd="sng">
              <a:solidFill>
                <a:srgbClr val="FF3300"/>
              </a:solidFill>
              <a:prstDash val="solid"/>
              <a:round/>
              <a:headEnd type="none" w="med" len="med"/>
              <a:tailEnd type="none" w="med" len="med"/>
            </a:ln>
          </p:spPr>
        </p:sp>
        <p:sp>
          <p:nvSpPr>
            <p:cNvPr id="315433" name="Line 42"/>
            <p:cNvSpPr/>
            <p:nvPr/>
          </p:nvSpPr>
          <p:spPr>
            <a:xfrm flipH="1">
              <a:off x="2001" y="2302"/>
              <a:ext cx="91" cy="91"/>
            </a:xfrm>
            <a:prstGeom prst="line">
              <a:avLst/>
            </a:prstGeom>
            <a:ln w="28575" cap="flat" cmpd="sng">
              <a:solidFill>
                <a:srgbClr val="FF3300"/>
              </a:solidFill>
              <a:prstDash val="solid"/>
              <a:round/>
              <a:headEnd type="none" w="med" len="med"/>
              <a:tailEnd type="none" w="med" len="med"/>
            </a:ln>
          </p:spPr>
        </p:sp>
      </p:grpSp>
      <p:grpSp>
        <p:nvGrpSpPr>
          <p:cNvPr id="594987" name="Group 43"/>
          <p:cNvGrpSpPr/>
          <p:nvPr/>
        </p:nvGrpSpPr>
        <p:grpSpPr>
          <a:xfrm>
            <a:off x="4835525" y="4113213"/>
            <a:ext cx="812800" cy="1449387"/>
            <a:chOff x="2024" y="2585"/>
            <a:chExt cx="512" cy="913"/>
          </a:xfrm>
        </p:grpSpPr>
        <p:grpSp>
          <p:nvGrpSpPr>
            <p:cNvPr id="315435" name="Group 44"/>
            <p:cNvGrpSpPr/>
            <p:nvPr/>
          </p:nvGrpSpPr>
          <p:grpSpPr>
            <a:xfrm>
              <a:off x="2024" y="2608"/>
              <a:ext cx="512" cy="856"/>
              <a:chOff x="2176" y="2472"/>
              <a:chExt cx="512" cy="856"/>
            </a:xfrm>
          </p:grpSpPr>
          <p:sp>
            <p:nvSpPr>
              <p:cNvPr id="315436" name="Line 45"/>
              <p:cNvSpPr/>
              <p:nvPr/>
            </p:nvSpPr>
            <p:spPr>
              <a:xfrm>
                <a:off x="2176" y="2480"/>
                <a:ext cx="496" cy="0"/>
              </a:xfrm>
              <a:prstGeom prst="line">
                <a:avLst/>
              </a:prstGeom>
              <a:ln w="28575" cap="flat" cmpd="sng">
                <a:solidFill>
                  <a:srgbClr val="FF3300"/>
                </a:solidFill>
                <a:prstDash val="solid"/>
                <a:round/>
                <a:headEnd type="none" w="med" len="med"/>
                <a:tailEnd type="none" w="med" len="med"/>
              </a:ln>
            </p:spPr>
          </p:sp>
          <p:sp>
            <p:nvSpPr>
              <p:cNvPr id="315437" name="Line 46"/>
              <p:cNvSpPr/>
              <p:nvPr/>
            </p:nvSpPr>
            <p:spPr>
              <a:xfrm>
                <a:off x="2184" y="3328"/>
                <a:ext cx="504" cy="0"/>
              </a:xfrm>
              <a:prstGeom prst="line">
                <a:avLst/>
              </a:prstGeom>
              <a:ln w="28575" cap="flat" cmpd="sng">
                <a:solidFill>
                  <a:srgbClr val="FF3300"/>
                </a:solidFill>
                <a:prstDash val="solid"/>
                <a:round/>
                <a:headEnd type="none" w="med" len="med"/>
                <a:tailEnd type="none" w="med" len="med"/>
              </a:ln>
            </p:spPr>
          </p:sp>
          <p:sp>
            <p:nvSpPr>
              <p:cNvPr id="315438" name="Line 47"/>
              <p:cNvSpPr/>
              <p:nvPr/>
            </p:nvSpPr>
            <p:spPr>
              <a:xfrm>
                <a:off x="2536" y="2472"/>
                <a:ext cx="0" cy="848"/>
              </a:xfrm>
              <a:prstGeom prst="line">
                <a:avLst/>
              </a:prstGeom>
              <a:ln w="28575" cap="flat" cmpd="sng">
                <a:solidFill>
                  <a:srgbClr val="FF3300"/>
                </a:solidFill>
                <a:prstDash val="solid"/>
                <a:round/>
                <a:headEnd type="none" w="sm" len="lg"/>
                <a:tailEnd type="none" w="sm" len="lg"/>
              </a:ln>
            </p:spPr>
          </p:sp>
        </p:grpSp>
        <p:sp>
          <p:nvSpPr>
            <p:cNvPr id="315439" name="Line 48"/>
            <p:cNvSpPr/>
            <p:nvPr/>
          </p:nvSpPr>
          <p:spPr>
            <a:xfrm>
              <a:off x="2341" y="2585"/>
              <a:ext cx="91" cy="91"/>
            </a:xfrm>
            <a:prstGeom prst="line">
              <a:avLst/>
            </a:prstGeom>
            <a:ln w="28575" cap="flat" cmpd="sng">
              <a:solidFill>
                <a:srgbClr val="FF3300"/>
              </a:solidFill>
              <a:prstDash val="solid"/>
              <a:round/>
              <a:headEnd type="none" w="med" len="med"/>
              <a:tailEnd type="none" w="med" len="med"/>
            </a:ln>
          </p:spPr>
        </p:sp>
        <p:sp>
          <p:nvSpPr>
            <p:cNvPr id="315440" name="Line 49"/>
            <p:cNvSpPr/>
            <p:nvPr/>
          </p:nvSpPr>
          <p:spPr>
            <a:xfrm>
              <a:off x="2341" y="3407"/>
              <a:ext cx="91" cy="91"/>
            </a:xfrm>
            <a:prstGeom prst="line">
              <a:avLst/>
            </a:prstGeom>
            <a:ln w="28575" cap="flat" cmpd="sng">
              <a:solidFill>
                <a:srgbClr val="FF3300"/>
              </a:solidFill>
              <a:prstDash val="solid"/>
              <a:round/>
              <a:headEnd type="none" w="med" len="med"/>
              <a:tailEnd type="none" w="med" len="med"/>
            </a:ln>
          </p:spPr>
        </p:sp>
      </p:grpSp>
      <p:grpSp>
        <p:nvGrpSpPr>
          <p:cNvPr id="594994" name="Group 50"/>
          <p:cNvGrpSpPr/>
          <p:nvPr/>
        </p:nvGrpSpPr>
        <p:grpSpPr>
          <a:xfrm>
            <a:off x="9066213" y="1719263"/>
            <a:ext cx="723900" cy="1350962"/>
            <a:chOff x="2056" y="1111"/>
            <a:chExt cx="456" cy="851"/>
          </a:xfrm>
        </p:grpSpPr>
        <p:grpSp>
          <p:nvGrpSpPr>
            <p:cNvPr id="315442" name="Group 51"/>
            <p:cNvGrpSpPr/>
            <p:nvPr/>
          </p:nvGrpSpPr>
          <p:grpSpPr>
            <a:xfrm>
              <a:off x="2056" y="1152"/>
              <a:ext cx="456" cy="760"/>
              <a:chOff x="2208" y="1016"/>
              <a:chExt cx="456" cy="760"/>
            </a:xfrm>
          </p:grpSpPr>
          <p:sp>
            <p:nvSpPr>
              <p:cNvPr id="315443" name="Line 52"/>
              <p:cNvSpPr/>
              <p:nvPr/>
            </p:nvSpPr>
            <p:spPr>
              <a:xfrm>
                <a:off x="2224" y="1016"/>
                <a:ext cx="440" cy="0"/>
              </a:xfrm>
              <a:prstGeom prst="line">
                <a:avLst/>
              </a:prstGeom>
              <a:ln w="28575" cap="flat" cmpd="sng">
                <a:solidFill>
                  <a:schemeClr val="hlink"/>
                </a:solidFill>
                <a:prstDash val="solid"/>
                <a:round/>
                <a:headEnd type="none" w="med" len="med"/>
                <a:tailEnd type="none" w="med" len="med"/>
              </a:ln>
            </p:spPr>
          </p:sp>
          <p:sp>
            <p:nvSpPr>
              <p:cNvPr id="315444" name="Line 53"/>
              <p:cNvSpPr/>
              <p:nvPr/>
            </p:nvSpPr>
            <p:spPr>
              <a:xfrm>
                <a:off x="2208" y="1776"/>
                <a:ext cx="440" cy="0"/>
              </a:xfrm>
              <a:prstGeom prst="line">
                <a:avLst/>
              </a:prstGeom>
              <a:ln w="28575" cap="flat" cmpd="sng">
                <a:solidFill>
                  <a:schemeClr val="hlink"/>
                </a:solidFill>
                <a:prstDash val="solid"/>
                <a:round/>
                <a:headEnd type="none" w="med" len="med"/>
                <a:tailEnd type="none" w="med" len="med"/>
              </a:ln>
            </p:spPr>
          </p:sp>
          <p:sp>
            <p:nvSpPr>
              <p:cNvPr id="315445" name="Line 54"/>
              <p:cNvSpPr/>
              <p:nvPr/>
            </p:nvSpPr>
            <p:spPr>
              <a:xfrm>
                <a:off x="2544" y="1024"/>
                <a:ext cx="0" cy="752"/>
              </a:xfrm>
              <a:prstGeom prst="line">
                <a:avLst/>
              </a:prstGeom>
              <a:ln w="28575" cap="flat" cmpd="sng">
                <a:solidFill>
                  <a:schemeClr val="hlink"/>
                </a:solidFill>
                <a:prstDash val="solid"/>
                <a:round/>
                <a:headEnd type="none" w="sm" len="lg"/>
                <a:tailEnd type="none" w="sm" len="lg"/>
              </a:ln>
            </p:spPr>
          </p:sp>
        </p:grpSp>
        <p:sp>
          <p:nvSpPr>
            <p:cNvPr id="315446" name="Line 55"/>
            <p:cNvSpPr/>
            <p:nvPr/>
          </p:nvSpPr>
          <p:spPr>
            <a:xfrm>
              <a:off x="2370" y="1111"/>
              <a:ext cx="56" cy="85"/>
            </a:xfrm>
            <a:prstGeom prst="line">
              <a:avLst/>
            </a:prstGeom>
            <a:ln w="28575" cap="flat" cmpd="sng">
              <a:solidFill>
                <a:schemeClr val="hlink"/>
              </a:solidFill>
              <a:prstDash val="solid"/>
              <a:round/>
              <a:headEnd type="none" w="med" len="med"/>
              <a:tailEnd type="none" w="med" len="med"/>
            </a:ln>
          </p:spPr>
        </p:sp>
        <p:sp>
          <p:nvSpPr>
            <p:cNvPr id="315447" name="Line 56"/>
            <p:cNvSpPr/>
            <p:nvPr/>
          </p:nvSpPr>
          <p:spPr>
            <a:xfrm>
              <a:off x="2370" y="1877"/>
              <a:ext cx="56" cy="85"/>
            </a:xfrm>
            <a:prstGeom prst="line">
              <a:avLst/>
            </a:prstGeom>
            <a:ln w="28575" cap="flat" cmpd="sng">
              <a:solidFill>
                <a:schemeClr val="hlink"/>
              </a:solidFill>
              <a:prstDash val="solid"/>
              <a:round/>
              <a:headEnd type="none" w="med" len="med"/>
              <a:tailEnd type="none" w="med" len="med"/>
            </a:ln>
          </p:spPr>
        </p:sp>
      </p:grpSp>
      <p:grpSp>
        <p:nvGrpSpPr>
          <p:cNvPr id="595001" name="Group 57"/>
          <p:cNvGrpSpPr/>
          <p:nvPr/>
        </p:nvGrpSpPr>
        <p:grpSpPr>
          <a:xfrm rot="10800000">
            <a:off x="6635750" y="3068638"/>
            <a:ext cx="2430463" cy="673100"/>
            <a:chOff x="612" y="2208"/>
            <a:chExt cx="1480" cy="424"/>
          </a:xfrm>
        </p:grpSpPr>
        <p:grpSp>
          <p:nvGrpSpPr>
            <p:cNvPr id="315449" name="Group 58"/>
            <p:cNvGrpSpPr/>
            <p:nvPr/>
          </p:nvGrpSpPr>
          <p:grpSpPr>
            <a:xfrm>
              <a:off x="640" y="2208"/>
              <a:ext cx="1408" cy="424"/>
              <a:chOff x="784" y="2064"/>
              <a:chExt cx="1408" cy="424"/>
            </a:xfrm>
          </p:grpSpPr>
          <p:sp>
            <p:nvSpPr>
              <p:cNvPr id="315450" name="Line 59"/>
              <p:cNvSpPr/>
              <p:nvPr/>
            </p:nvSpPr>
            <p:spPr>
              <a:xfrm flipV="1">
                <a:off x="792" y="2104"/>
                <a:ext cx="0" cy="376"/>
              </a:xfrm>
              <a:prstGeom prst="line">
                <a:avLst/>
              </a:prstGeom>
              <a:ln w="28575" cap="flat" cmpd="sng">
                <a:solidFill>
                  <a:schemeClr val="hlink"/>
                </a:solidFill>
                <a:prstDash val="solid"/>
                <a:round/>
                <a:headEnd type="none" w="med" len="med"/>
                <a:tailEnd type="none" w="med" len="med"/>
              </a:ln>
            </p:spPr>
          </p:sp>
          <p:sp>
            <p:nvSpPr>
              <p:cNvPr id="315451" name="Line 60"/>
              <p:cNvSpPr/>
              <p:nvPr/>
            </p:nvSpPr>
            <p:spPr>
              <a:xfrm flipV="1">
                <a:off x="2192" y="2064"/>
                <a:ext cx="0" cy="424"/>
              </a:xfrm>
              <a:prstGeom prst="line">
                <a:avLst/>
              </a:prstGeom>
              <a:ln w="28575" cap="flat" cmpd="sng">
                <a:solidFill>
                  <a:schemeClr val="hlink"/>
                </a:solidFill>
                <a:prstDash val="solid"/>
                <a:round/>
                <a:headEnd type="none" w="med" len="med"/>
                <a:tailEnd type="none" w="med" len="med"/>
              </a:ln>
            </p:spPr>
          </p:sp>
          <p:sp>
            <p:nvSpPr>
              <p:cNvPr id="315452" name="Line 61"/>
              <p:cNvSpPr/>
              <p:nvPr/>
            </p:nvSpPr>
            <p:spPr>
              <a:xfrm>
                <a:off x="784" y="2200"/>
                <a:ext cx="1400" cy="0"/>
              </a:xfrm>
              <a:prstGeom prst="line">
                <a:avLst/>
              </a:prstGeom>
              <a:ln w="28575" cap="flat" cmpd="sng">
                <a:solidFill>
                  <a:schemeClr val="hlink"/>
                </a:solidFill>
                <a:prstDash val="solid"/>
                <a:round/>
                <a:headEnd type="none" w="sm" len="lg"/>
                <a:tailEnd type="none" w="sm" len="lg"/>
              </a:ln>
            </p:spPr>
          </p:sp>
        </p:grpSp>
        <p:sp>
          <p:nvSpPr>
            <p:cNvPr id="315453" name="Line 62"/>
            <p:cNvSpPr/>
            <p:nvPr/>
          </p:nvSpPr>
          <p:spPr>
            <a:xfrm flipH="1">
              <a:off x="612" y="2302"/>
              <a:ext cx="91" cy="91"/>
            </a:xfrm>
            <a:prstGeom prst="line">
              <a:avLst/>
            </a:prstGeom>
            <a:ln w="28575" cap="flat" cmpd="sng">
              <a:solidFill>
                <a:schemeClr val="hlink"/>
              </a:solidFill>
              <a:prstDash val="solid"/>
              <a:round/>
              <a:headEnd type="none" w="med" len="med"/>
              <a:tailEnd type="none" w="med" len="med"/>
            </a:ln>
          </p:spPr>
        </p:sp>
        <p:sp>
          <p:nvSpPr>
            <p:cNvPr id="315454" name="Line 63"/>
            <p:cNvSpPr/>
            <p:nvPr/>
          </p:nvSpPr>
          <p:spPr>
            <a:xfrm flipH="1">
              <a:off x="2001" y="2302"/>
              <a:ext cx="91" cy="91"/>
            </a:xfrm>
            <a:prstGeom prst="line">
              <a:avLst/>
            </a:prstGeom>
            <a:ln w="28575" cap="flat" cmpd="sng">
              <a:solidFill>
                <a:schemeClr val="hlink"/>
              </a:solidFill>
              <a:prstDash val="solid"/>
              <a:round/>
              <a:headEnd type="none" w="med" len="med"/>
              <a:tailEnd type="none" w="med" len="med"/>
            </a:ln>
          </p:spPr>
        </p:sp>
      </p:grpSp>
      <p:grpSp>
        <p:nvGrpSpPr>
          <p:cNvPr id="595008" name="Group 64"/>
          <p:cNvGrpSpPr/>
          <p:nvPr/>
        </p:nvGrpSpPr>
        <p:grpSpPr>
          <a:xfrm>
            <a:off x="8526463" y="3878263"/>
            <a:ext cx="1439862" cy="2251075"/>
            <a:chOff x="2056" y="1111"/>
            <a:chExt cx="456" cy="851"/>
          </a:xfrm>
        </p:grpSpPr>
        <p:grpSp>
          <p:nvGrpSpPr>
            <p:cNvPr id="315456" name="Group 65"/>
            <p:cNvGrpSpPr/>
            <p:nvPr/>
          </p:nvGrpSpPr>
          <p:grpSpPr>
            <a:xfrm>
              <a:off x="2056" y="1152"/>
              <a:ext cx="456" cy="760"/>
              <a:chOff x="2208" y="1016"/>
              <a:chExt cx="456" cy="760"/>
            </a:xfrm>
          </p:grpSpPr>
          <p:sp>
            <p:nvSpPr>
              <p:cNvPr id="315457" name="Line 66"/>
              <p:cNvSpPr/>
              <p:nvPr/>
            </p:nvSpPr>
            <p:spPr>
              <a:xfrm>
                <a:off x="2224" y="1016"/>
                <a:ext cx="440" cy="0"/>
              </a:xfrm>
              <a:prstGeom prst="line">
                <a:avLst/>
              </a:prstGeom>
              <a:ln w="28575" cap="flat" cmpd="sng">
                <a:solidFill>
                  <a:schemeClr val="hlink"/>
                </a:solidFill>
                <a:prstDash val="solid"/>
                <a:round/>
                <a:headEnd type="none" w="med" len="med"/>
                <a:tailEnd type="none" w="med" len="med"/>
              </a:ln>
            </p:spPr>
          </p:sp>
          <p:sp>
            <p:nvSpPr>
              <p:cNvPr id="315458" name="Line 67"/>
              <p:cNvSpPr/>
              <p:nvPr/>
            </p:nvSpPr>
            <p:spPr>
              <a:xfrm>
                <a:off x="2208" y="1776"/>
                <a:ext cx="440" cy="0"/>
              </a:xfrm>
              <a:prstGeom prst="line">
                <a:avLst/>
              </a:prstGeom>
              <a:ln w="28575" cap="flat" cmpd="sng">
                <a:solidFill>
                  <a:schemeClr val="hlink"/>
                </a:solidFill>
                <a:prstDash val="solid"/>
                <a:round/>
                <a:headEnd type="none" w="med" len="med"/>
                <a:tailEnd type="none" w="med" len="med"/>
              </a:ln>
            </p:spPr>
          </p:sp>
          <p:sp>
            <p:nvSpPr>
              <p:cNvPr id="315459" name="Line 68"/>
              <p:cNvSpPr/>
              <p:nvPr/>
            </p:nvSpPr>
            <p:spPr>
              <a:xfrm>
                <a:off x="2544" y="1024"/>
                <a:ext cx="0" cy="752"/>
              </a:xfrm>
              <a:prstGeom prst="line">
                <a:avLst/>
              </a:prstGeom>
              <a:ln w="28575" cap="flat" cmpd="sng">
                <a:solidFill>
                  <a:schemeClr val="hlink"/>
                </a:solidFill>
                <a:prstDash val="solid"/>
                <a:round/>
                <a:headEnd type="none" w="sm" len="lg"/>
                <a:tailEnd type="none" w="sm" len="lg"/>
              </a:ln>
            </p:spPr>
          </p:sp>
        </p:grpSp>
        <p:sp>
          <p:nvSpPr>
            <p:cNvPr id="315460" name="Line 69"/>
            <p:cNvSpPr/>
            <p:nvPr/>
          </p:nvSpPr>
          <p:spPr>
            <a:xfrm>
              <a:off x="2370" y="1111"/>
              <a:ext cx="56" cy="85"/>
            </a:xfrm>
            <a:prstGeom prst="line">
              <a:avLst/>
            </a:prstGeom>
            <a:ln w="28575" cap="flat" cmpd="sng">
              <a:solidFill>
                <a:schemeClr val="hlink"/>
              </a:solidFill>
              <a:prstDash val="solid"/>
              <a:round/>
              <a:headEnd type="none" w="med" len="med"/>
              <a:tailEnd type="none" w="med" len="med"/>
            </a:ln>
          </p:spPr>
        </p:sp>
        <p:sp>
          <p:nvSpPr>
            <p:cNvPr id="315461" name="Line 70"/>
            <p:cNvSpPr/>
            <p:nvPr/>
          </p:nvSpPr>
          <p:spPr>
            <a:xfrm>
              <a:off x="2370" y="1877"/>
              <a:ext cx="56" cy="85"/>
            </a:xfrm>
            <a:prstGeom prst="line">
              <a:avLst/>
            </a:prstGeom>
            <a:ln w="28575" cap="flat" cmpd="sng">
              <a:solidFill>
                <a:schemeClr val="hlink"/>
              </a:solidFill>
              <a:prstDash val="solid"/>
              <a:round/>
              <a:headEnd type="none" w="med" len="med"/>
              <a:tailEnd type="none" w="med" len="med"/>
            </a:ln>
          </p:spPr>
        </p:sp>
      </p:grpSp>
      <p:sp>
        <p:nvSpPr>
          <p:cNvPr id="315462" name="Rectangle 71"/>
          <p:cNvSpPr/>
          <p:nvPr/>
        </p:nvSpPr>
        <p:spPr>
          <a:xfrm>
            <a:off x="2438400" y="404813"/>
            <a:ext cx="8229600" cy="723900"/>
          </a:xfrm>
          <a:prstGeom prst="rect">
            <a:avLst/>
          </a:prstGeom>
          <a:noFill/>
          <a:ln w="9525">
            <a:noFill/>
          </a:ln>
        </p:spPr>
        <p:txBody>
          <a:bodyPr anchor="ctr"/>
          <a:p>
            <a:pPr>
              <a:buFont typeface="Arial" panose="020B0604020202020204" pitchFamily="34" charset="0"/>
              <a:buNone/>
            </a:pPr>
            <a:r>
              <a:rPr lang="en-US" altLang="zh-CN" sz="2800" b="1" dirty="0">
                <a:solidFill>
                  <a:schemeClr val="tx2"/>
                </a:solidFill>
                <a:latin typeface="楷体_GB2312" pitchFamily="49" charset="-122"/>
                <a:ea typeface="楷体_GB2312" pitchFamily="49" charset="-122"/>
              </a:rPr>
              <a:t> </a:t>
            </a:r>
            <a:r>
              <a:rPr lang="zh-CN" altLang="en-US" sz="2800" b="1" dirty="0">
                <a:solidFill>
                  <a:schemeClr val="tx2"/>
                </a:solidFill>
                <a:latin typeface="楷体_GB2312" pitchFamily="49" charset="-122"/>
                <a:ea typeface="楷体_GB2312" pitchFamily="49" charset="-122"/>
              </a:rPr>
              <a:t>组合体投影图的尺寸标注</a:t>
            </a:r>
            <a:endParaRPr lang="zh-CN" altLang="en-US" sz="2800" b="1" dirty="0">
              <a:solidFill>
                <a:schemeClr val="tx2"/>
              </a:solidFill>
              <a:latin typeface="楷体_GB2312" pitchFamily="49" charset="-122"/>
              <a:ea typeface="楷体_GB2312" pitchFamily="49" charset="-122"/>
            </a:endParaRPr>
          </a:p>
        </p:txBody>
      </p:sp>
      <p:sp>
        <p:nvSpPr>
          <p:cNvPr id="315463" name="Text Box 72"/>
          <p:cNvSpPr txBox="1"/>
          <p:nvPr/>
        </p:nvSpPr>
        <p:spPr>
          <a:xfrm>
            <a:off x="6140450" y="1089025"/>
            <a:ext cx="2565400" cy="457200"/>
          </a:xfrm>
          <a:prstGeom prst="rect">
            <a:avLst/>
          </a:prstGeom>
          <a:noFill/>
          <a:ln w="9525">
            <a:noFill/>
          </a:ln>
        </p:spPr>
        <p:txBody>
          <a:bodyPr anchor="t">
            <a:spAutoFit/>
          </a:bodyPr>
          <a:p>
            <a:pPr>
              <a:spcBef>
                <a:spcPct val="50000"/>
              </a:spcBef>
              <a:buFont typeface="Arial" panose="020B0604020202020204" pitchFamily="34" charset="0"/>
              <a:buNone/>
            </a:pPr>
            <a:r>
              <a:rPr lang="zh-CN" altLang="en-US" sz="2400" b="1" dirty="0">
                <a:latin typeface="Arial" panose="020B0604020202020204" pitchFamily="34" charset="0"/>
                <a:ea typeface="楷体_GB2312" pitchFamily="49" charset="-122"/>
              </a:rPr>
              <a:t>（长、宽、高）</a:t>
            </a:r>
            <a:endParaRPr lang="zh-CN" altLang="en-US" sz="2400" b="1" dirty="0">
              <a:latin typeface="Arial" panose="020B0604020202020204" pitchFamily="34"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949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8" fill="hold" nodeType="clickEffect">
                                  <p:stCondLst>
                                    <p:cond delay="0"/>
                                  </p:stCondLst>
                                  <p:childTnLst>
                                    <p:set>
                                      <p:cBhvr>
                                        <p:cTn id="10" dur="1" fill="hold">
                                          <p:stCondLst>
                                            <p:cond delay="0"/>
                                          </p:stCondLst>
                                        </p:cTn>
                                        <p:tgtEl>
                                          <p:spTgt spid="594973"/>
                                        </p:tgtEl>
                                        <p:attrNameLst>
                                          <p:attrName>style.visibility</p:attrName>
                                        </p:attrNameLst>
                                      </p:cBhvr>
                                      <p:to>
                                        <p:strVal val="visible"/>
                                      </p:to>
                                    </p:set>
                                    <p:anim calcmode="lin" valueType="num">
                                      <p:cBhvr>
                                        <p:cTn id="11" dur="1000" fill="hold"/>
                                        <p:tgtEl>
                                          <p:spTgt spid="594973"/>
                                        </p:tgtEl>
                                        <p:attrNameLst>
                                          <p:attrName>ppt_x</p:attrName>
                                        </p:attrNameLst>
                                      </p:cBhvr>
                                      <p:tavLst>
                                        <p:tav tm="0">
                                          <p:val>
                                            <p:strVal val="#ppt_x-#ppt_w/2"/>
                                          </p:val>
                                        </p:tav>
                                        <p:tav tm="100000">
                                          <p:val>
                                            <p:strVal val="#ppt_x"/>
                                          </p:val>
                                        </p:tav>
                                      </p:tavLst>
                                    </p:anim>
                                    <p:anim calcmode="lin" valueType="num">
                                      <p:cBhvr>
                                        <p:cTn id="12" dur="1000" fill="hold"/>
                                        <p:tgtEl>
                                          <p:spTgt spid="594973"/>
                                        </p:tgtEl>
                                        <p:attrNameLst>
                                          <p:attrName>ppt_y</p:attrName>
                                        </p:attrNameLst>
                                      </p:cBhvr>
                                      <p:tavLst>
                                        <p:tav tm="0">
                                          <p:val>
                                            <p:strVal val="#ppt_y"/>
                                          </p:val>
                                        </p:tav>
                                        <p:tav tm="100000">
                                          <p:val>
                                            <p:strVal val="#ppt_y"/>
                                          </p:val>
                                        </p:tav>
                                      </p:tavLst>
                                    </p:anim>
                                    <p:anim calcmode="lin" valueType="num">
                                      <p:cBhvr>
                                        <p:cTn id="13" dur="1000" fill="hold"/>
                                        <p:tgtEl>
                                          <p:spTgt spid="594973"/>
                                        </p:tgtEl>
                                        <p:attrNameLst>
                                          <p:attrName>ppt_w</p:attrName>
                                        </p:attrNameLst>
                                      </p:cBhvr>
                                      <p:tavLst>
                                        <p:tav tm="0">
                                          <p:val>
                                            <p:fltVal val="0.000000"/>
                                          </p:val>
                                        </p:tav>
                                        <p:tav tm="100000">
                                          <p:val>
                                            <p:strVal val="#ppt_w"/>
                                          </p:val>
                                        </p:tav>
                                      </p:tavLst>
                                    </p:anim>
                                    <p:anim calcmode="lin" valueType="num">
                                      <p:cBhvr>
                                        <p:cTn id="14" dur="1000" fill="hold"/>
                                        <p:tgtEl>
                                          <p:spTgt spid="59497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nodeType="clickEffect">
                                  <p:stCondLst>
                                    <p:cond delay="0"/>
                                  </p:stCondLst>
                                  <p:childTnLst>
                                    <p:set>
                                      <p:cBhvr>
                                        <p:cTn id="18" dur="1" fill="hold">
                                          <p:stCondLst>
                                            <p:cond delay="0"/>
                                          </p:stCondLst>
                                        </p:cTn>
                                        <p:tgtEl>
                                          <p:spTgt spid="594980"/>
                                        </p:tgtEl>
                                        <p:attrNameLst>
                                          <p:attrName>style.visibility</p:attrName>
                                        </p:attrNameLst>
                                      </p:cBhvr>
                                      <p:to>
                                        <p:strVal val="visible"/>
                                      </p:to>
                                    </p:set>
                                    <p:anim calcmode="lin" valueType="num">
                                      <p:cBhvr>
                                        <p:cTn id="19" dur="500" fill="hold"/>
                                        <p:tgtEl>
                                          <p:spTgt spid="594980"/>
                                        </p:tgtEl>
                                        <p:attrNameLst>
                                          <p:attrName>ppt_x</p:attrName>
                                        </p:attrNameLst>
                                      </p:cBhvr>
                                      <p:tavLst>
                                        <p:tav tm="0">
                                          <p:val>
                                            <p:strVal val="#ppt_x"/>
                                          </p:val>
                                        </p:tav>
                                        <p:tav tm="100000">
                                          <p:val>
                                            <p:strVal val="#ppt_x"/>
                                          </p:val>
                                        </p:tav>
                                      </p:tavLst>
                                    </p:anim>
                                    <p:anim calcmode="lin" valueType="num">
                                      <p:cBhvr>
                                        <p:cTn id="20" dur="500" fill="hold"/>
                                        <p:tgtEl>
                                          <p:spTgt spid="594980"/>
                                        </p:tgtEl>
                                        <p:attrNameLst>
                                          <p:attrName>ppt_y</p:attrName>
                                        </p:attrNameLst>
                                      </p:cBhvr>
                                      <p:tavLst>
                                        <p:tav tm="0">
                                          <p:val>
                                            <p:strVal val="#ppt_y+#ppt_h/2"/>
                                          </p:val>
                                        </p:tav>
                                        <p:tav tm="100000">
                                          <p:val>
                                            <p:strVal val="#ppt_y"/>
                                          </p:val>
                                        </p:tav>
                                      </p:tavLst>
                                    </p:anim>
                                    <p:anim calcmode="lin" valueType="num">
                                      <p:cBhvr>
                                        <p:cTn id="21" dur="500" fill="hold"/>
                                        <p:tgtEl>
                                          <p:spTgt spid="594980"/>
                                        </p:tgtEl>
                                        <p:attrNameLst>
                                          <p:attrName>ppt_w</p:attrName>
                                        </p:attrNameLst>
                                      </p:cBhvr>
                                      <p:tavLst>
                                        <p:tav tm="0">
                                          <p:val>
                                            <p:strVal val="#ppt_w"/>
                                          </p:val>
                                        </p:tav>
                                        <p:tav tm="100000">
                                          <p:val>
                                            <p:strVal val="#ppt_w"/>
                                          </p:val>
                                        </p:tav>
                                      </p:tavLst>
                                    </p:anim>
                                    <p:anim calcmode="lin" valueType="num">
                                      <p:cBhvr>
                                        <p:cTn id="22" dur="500" fill="hold"/>
                                        <p:tgtEl>
                                          <p:spTgt spid="594980"/>
                                        </p:tgtEl>
                                        <p:attrNameLst>
                                          <p:attrName>ppt_h</p:attrName>
                                        </p:attrNameLst>
                                      </p:cBhvr>
                                      <p:tavLst>
                                        <p:tav tm="0">
                                          <p:val>
                                            <p:fltVal val="0.00000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594987"/>
                                        </p:tgtEl>
                                        <p:attrNameLst>
                                          <p:attrName>style.visibility</p:attrName>
                                        </p:attrNameLst>
                                      </p:cBhvr>
                                      <p:to>
                                        <p:strVal val="visible"/>
                                      </p:to>
                                    </p:set>
                                    <p:anim calcmode="lin" valueType="num">
                                      <p:cBhvr>
                                        <p:cTn id="27" dur="500" fill="hold"/>
                                        <p:tgtEl>
                                          <p:spTgt spid="594987"/>
                                        </p:tgtEl>
                                        <p:attrNameLst>
                                          <p:attrName>ppt_x</p:attrName>
                                        </p:attrNameLst>
                                      </p:cBhvr>
                                      <p:tavLst>
                                        <p:tav tm="0">
                                          <p:val>
                                            <p:strVal val="#ppt_x-#ppt_w/2"/>
                                          </p:val>
                                        </p:tav>
                                        <p:tav tm="100000">
                                          <p:val>
                                            <p:strVal val="#ppt_x"/>
                                          </p:val>
                                        </p:tav>
                                      </p:tavLst>
                                    </p:anim>
                                    <p:anim calcmode="lin" valueType="num">
                                      <p:cBhvr>
                                        <p:cTn id="28" dur="500" fill="hold"/>
                                        <p:tgtEl>
                                          <p:spTgt spid="594987"/>
                                        </p:tgtEl>
                                        <p:attrNameLst>
                                          <p:attrName>ppt_y</p:attrName>
                                        </p:attrNameLst>
                                      </p:cBhvr>
                                      <p:tavLst>
                                        <p:tav tm="0">
                                          <p:val>
                                            <p:strVal val="#ppt_y"/>
                                          </p:val>
                                        </p:tav>
                                        <p:tav tm="100000">
                                          <p:val>
                                            <p:strVal val="#ppt_y"/>
                                          </p:val>
                                        </p:tav>
                                      </p:tavLst>
                                    </p:anim>
                                    <p:anim calcmode="lin" valueType="num">
                                      <p:cBhvr>
                                        <p:cTn id="29" dur="500" fill="hold"/>
                                        <p:tgtEl>
                                          <p:spTgt spid="594987"/>
                                        </p:tgtEl>
                                        <p:attrNameLst>
                                          <p:attrName>ppt_w</p:attrName>
                                        </p:attrNameLst>
                                      </p:cBhvr>
                                      <p:tavLst>
                                        <p:tav tm="0">
                                          <p:val>
                                            <p:fltVal val="0.000000"/>
                                          </p:val>
                                        </p:tav>
                                        <p:tav tm="100000">
                                          <p:val>
                                            <p:strVal val="#ppt_w"/>
                                          </p:val>
                                        </p:tav>
                                      </p:tavLst>
                                    </p:anim>
                                    <p:anim calcmode="lin" valueType="num">
                                      <p:cBhvr>
                                        <p:cTn id="30" dur="500" fill="hold"/>
                                        <p:tgtEl>
                                          <p:spTgt spid="59498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94952"/>
                                        </p:tgtEl>
                                        <p:attrNameLst>
                                          <p:attrName>style.visibility</p:attrName>
                                        </p:attrNameLst>
                                      </p:cBhvr>
                                      <p:to>
                                        <p:strVal val="visible"/>
                                      </p:to>
                                    </p:set>
                                    <p:animEffect transition="in" filter="blinds(horizontal)">
                                      <p:cBhvr>
                                        <p:cTn id="35" dur="2000"/>
                                        <p:tgtEl>
                                          <p:spTgt spid="594952"/>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nodeType="clickEffect">
                                  <p:stCondLst>
                                    <p:cond delay="0"/>
                                  </p:stCondLst>
                                  <p:childTnLst>
                                    <p:set>
                                      <p:cBhvr>
                                        <p:cTn id="39" dur="1" fill="hold">
                                          <p:stCondLst>
                                            <p:cond delay="0"/>
                                          </p:stCondLst>
                                        </p:cTn>
                                        <p:tgtEl>
                                          <p:spTgt spid="594994"/>
                                        </p:tgtEl>
                                        <p:attrNameLst>
                                          <p:attrName>style.visibility</p:attrName>
                                        </p:attrNameLst>
                                      </p:cBhvr>
                                      <p:to>
                                        <p:strVal val="visible"/>
                                      </p:to>
                                    </p:set>
                                    <p:anim calcmode="lin" valueType="num">
                                      <p:cBhvr>
                                        <p:cTn id="40" dur="1000" fill="hold"/>
                                        <p:tgtEl>
                                          <p:spTgt spid="594994"/>
                                        </p:tgtEl>
                                        <p:attrNameLst>
                                          <p:attrName>ppt_x</p:attrName>
                                        </p:attrNameLst>
                                      </p:cBhvr>
                                      <p:tavLst>
                                        <p:tav tm="0">
                                          <p:val>
                                            <p:strVal val="#ppt_x-#ppt_w/2"/>
                                          </p:val>
                                        </p:tav>
                                        <p:tav tm="100000">
                                          <p:val>
                                            <p:strVal val="#ppt_x"/>
                                          </p:val>
                                        </p:tav>
                                      </p:tavLst>
                                    </p:anim>
                                    <p:anim calcmode="lin" valueType="num">
                                      <p:cBhvr>
                                        <p:cTn id="41" dur="1000" fill="hold"/>
                                        <p:tgtEl>
                                          <p:spTgt spid="594994"/>
                                        </p:tgtEl>
                                        <p:attrNameLst>
                                          <p:attrName>ppt_y</p:attrName>
                                        </p:attrNameLst>
                                      </p:cBhvr>
                                      <p:tavLst>
                                        <p:tav tm="0">
                                          <p:val>
                                            <p:strVal val="#ppt_y"/>
                                          </p:val>
                                        </p:tav>
                                        <p:tav tm="100000">
                                          <p:val>
                                            <p:strVal val="#ppt_y"/>
                                          </p:val>
                                        </p:tav>
                                      </p:tavLst>
                                    </p:anim>
                                    <p:anim calcmode="lin" valueType="num">
                                      <p:cBhvr>
                                        <p:cTn id="42" dur="1000" fill="hold"/>
                                        <p:tgtEl>
                                          <p:spTgt spid="594994"/>
                                        </p:tgtEl>
                                        <p:attrNameLst>
                                          <p:attrName>ppt_w</p:attrName>
                                        </p:attrNameLst>
                                      </p:cBhvr>
                                      <p:tavLst>
                                        <p:tav tm="0">
                                          <p:val>
                                            <p:fltVal val="0.000000"/>
                                          </p:val>
                                        </p:tav>
                                        <p:tav tm="100000">
                                          <p:val>
                                            <p:strVal val="#ppt_w"/>
                                          </p:val>
                                        </p:tav>
                                      </p:tavLst>
                                    </p:anim>
                                    <p:anim calcmode="lin" valueType="num">
                                      <p:cBhvr>
                                        <p:cTn id="43" dur="1000" fill="hold"/>
                                        <p:tgtEl>
                                          <p:spTgt spid="594994"/>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 fill="hold" nodeType="clickEffect">
                                  <p:stCondLst>
                                    <p:cond delay="0"/>
                                  </p:stCondLst>
                                  <p:childTnLst>
                                    <p:set>
                                      <p:cBhvr>
                                        <p:cTn id="47" dur="1" fill="hold">
                                          <p:stCondLst>
                                            <p:cond delay="0"/>
                                          </p:stCondLst>
                                        </p:cTn>
                                        <p:tgtEl>
                                          <p:spTgt spid="595001"/>
                                        </p:tgtEl>
                                        <p:attrNameLst>
                                          <p:attrName>style.visibility</p:attrName>
                                        </p:attrNameLst>
                                      </p:cBhvr>
                                      <p:to>
                                        <p:strVal val="visible"/>
                                      </p:to>
                                    </p:set>
                                    <p:anim calcmode="lin" valueType="num">
                                      <p:cBhvr>
                                        <p:cTn id="48" dur="500" fill="hold"/>
                                        <p:tgtEl>
                                          <p:spTgt spid="595001"/>
                                        </p:tgtEl>
                                        <p:attrNameLst>
                                          <p:attrName>ppt_x</p:attrName>
                                        </p:attrNameLst>
                                      </p:cBhvr>
                                      <p:tavLst>
                                        <p:tav tm="0">
                                          <p:val>
                                            <p:strVal val="#ppt_x"/>
                                          </p:val>
                                        </p:tav>
                                        <p:tav tm="100000">
                                          <p:val>
                                            <p:strVal val="#ppt_x"/>
                                          </p:val>
                                        </p:tav>
                                      </p:tavLst>
                                    </p:anim>
                                    <p:anim calcmode="lin" valueType="num">
                                      <p:cBhvr>
                                        <p:cTn id="49" dur="500" fill="hold"/>
                                        <p:tgtEl>
                                          <p:spTgt spid="595001"/>
                                        </p:tgtEl>
                                        <p:attrNameLst>
                                          <p:attrName>ppt_y</p:attrName>
                                        </p:attrNameLst>
                                      </p:cBhvr>
                                      <p:tavLst>
                                        <p:tav tm="0">
                                          <p:val>
                                            <p:strVal val="#ppt_y-#ppt_h/2"/>
                                          </p:val>
                                        </p:tav>
                                        <p:tav tm="100000">
                                          <p:val>
                                            <p:strVal val="#ppt_y"/>
                                          </p:val>
                                        </p:tav>
                                      </p:tavLst>
                                    </p:anim>
                                    <p:anim calcmode="lin" valueType="num">
                                      <p:cBhvr>
                                        <p:cTn id="50" dur="500" fill="hold"/>
                                        <p:tgtEl>
                                          <p:spTgt spid="595001"/>
                                        </p:tgtEl>
                                        <p:attrNameLst>
                                          <p:attrName>ppt_w</p:attrName>
                                        </p:attrNameLst>
                                      </p:cBhvr>
                                      <p:tavLst>
                                        <p:tav tm="0">
                                          <p:val>
                                            <p:strVal val="#ppt_w"/>
                                          </p:val>
                                        </p:tav>
                                        <p:tav tm="100000">
                                          <p:val>
                                            <p:strVal val="#ppt_w"/>
                                          </p:val>
                                        </p:tav>
                                      </p:tavLst>
                                    </p:anim>
                                    <p:anim calcmode="lin" valueType="num">
                                      <p:cBhvr>
                                        <p:cTn id="51" dur="500" fill="hold"/>
                                        <p:tgtEl>
                                          <p:spTgt spid="595001"/>
                                        </p:tgtEl>
                                        <p:attrNameLst>
                                          <p:attrName>ppt_h</p:attrName>
                                        </p:attrNameLst>
                                      </p:cBhvr>
                                      <p:tavLst>
                                        <p:tav tm="0">
                                          <p:val>
                                            <p:fltVal val="0.00000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8" fill="hold" nodeType="clickEffect">
                                  <p:stCondLst>
                                    <p:cond delay="0"/>
                                  </p:stCondLst>
                                  <p:childTnLst>
                                    <p:set>
                                      <p:cBhvr>
                                        <p:cTn id="55" dur="1" fill="hold">
                                          <p:stCondLst>
                                            <p:cond delay="0"/>
                                          </p:stCondLst>
                                        </p:cTn>
                                        <p:tgtEl>
                                          <p:spTgt spid="595008"/>
                                        </p:tgtEl>
                                        <p:attrNameLst>
                                          <p:attrName>style.visibility</p:attrName>
                                        </p:attrNameLst>
                                      </p:cBhvr>
                                      <p:to>
                                        <p:strVal val="visible"/>
                                      </p:to>
                                    </p:set>
                                    <p:anim calcmode="lin" valueType="num">
                                      <p:cBhvr>
                                        <p:cTn id="56" dur="1000" fill="hold"/>
                                        <p:tgtEl>
                                          <p:spTgt spid="595008"/>
                                        </p:tgtEl>
                                        <p:attrNameLst>
                                          <p:attrName>ppt_x</p:attrName>
                                        </p:attrNameLst>
                                      </p:cBhvr>
                                      <p:tavLst>
                                        <p:tav tm="0">
                                          <p:val>
                                            <p:strVal val="#ppt_x-#ppt_w/2"/>
                                          </p:val>
                                        </p:tav>
                                        <p:tav tm="100000">
                                          <p:val>
                                            <p:strVal val="#ppt_x"/>
                                          </p:val>
                                        </p:tav>
                                      </p:tavLst>
                                    </p:anim>
                                    <p:anim calcmode="lin" valueType="num">
                                      <p:cBhvr>
                                        <p:cTn id="57" dur="1000" fill="hold"/>
                                        <p:tgtEl>
                                          <p:spTgt spid="595008"/>
                                        </p:tgtEl>
                                        <p:attrNameLst>
                                          <p:attrName>ppt_y</p:attrName>
                                        </p:attrNameLst>
                                      </p:cBhvr>
                                      <p:tavLst>
                                        <p:tav tm="0">
                                          <p:val>
                                            <p:strVal val="#ppt_y"/>
                                          </p:val>
                                        </p:tav>
                                        <p:tav tm="100000">
                                          <p:val>
                                            <p:strVal val="#ppt_y"/>
                                          </p:val>
                                        </p:tav>
                                      </p:tavLst>
                                    </p:anim>
                                    <p:anim calcmode="lin" valueType="num">
                                      <p:cBhvr>
                                        <p:cTn id="58" dur="1000" fill="hold"/>
                                        <p:tgtEl>
                                          <p:spTgt spid="595008"/>
                                        </p:tgtEl>
                                        <p:attrNameLst>
                                          <p:attrName>ppt_w</p:attrName>
                                        </p:attrNameLst>
                                      </p:cBhvr>
                                      <p:tavLst>
                                        <p:tav tm="0">
                                          <p:val>
                                            <p:fltVal val="0.000000"/>
                                          </p:val>
                                        </p:tav>
                                        <p:tav tm="100000">
                                          <p:val>
                                            <p:strVal val="#ppt_w"/>
                                          </p:val>
                                        </p:tav>
                                      </p:tavLst>
                                    </p:anim>
                                    <p:anim calcmode="lin" valueType="num">
                                      <p:cBhvr>
                                        <p:cTn id="59" dur="1000" fill="hold"/>
                                        <p:tgtEl>
                                          <p:spTgt spid="5950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6417" name="Group 2"/>
          <p:cNvGrpSpPr/>
          <p:nvPr/>
        </p:nvGrpSpPr>
        <p:grpSpPr>
          <a:xfrm>
            <a:off x="2163763" y="546100"/>
            <a:ext cx="2844800" cy="5168900"/>
            <a:chOff x="427" y="288"/>
            <a:chExt cx="1792" cy="3256"/>
          </a:xfrm>
        </p:grpSpPr>
        <p:sp>
          <p:nvSpPr>
            <p:cNvPr id="316418" name="Line 3"/>
            <p:cNvSpPr/>
            <p:nvPr/>
          </p:nvSpPr>
          <p:spPr>
            <a:xfrm>
              <a:off x="938" y="2168"/>
              <a:ext cx="745" cy="0"/>
            </a:xfrm>
            <a:prstGeom prst="line">
              <a:avLst/>
            </a:prstGeom>
            <a:ln w="57150" cap="flat" cmpd="sng">
              <a:solidFill>
                <a:schemeClr val="tx1"/>
              </a:solidFill>
              <a:prstDash val="solid"/>
              <a:round/>
              <a:headEnd type="none" w="med" len="med"/>
              <a:tailEnd type="none" w="med" len="med"/>
            </a:ln>
          </p:spPr>
        </p:sp>
        <p:sp>
          <p:nvSpPr>
            <p:cNvPr id="316419" name="Line 4"/>
            <p:cNvSpPr/>
            <p:nvPr/>
          </p:nvSpPr>
          <p:spPr>
            <a:xfrm flipV="1">
              <a:off x="587" y="2168"/>
              <a:ext cx="356" cy="616"/>
            </a:xfrm>
            <a:prstGeom prst="line">
              <a:avLst/>
            </a:prstGeom>
            <a:ln w="57150" cap="flat" cmpd="sng">
              <a:solidFill>
                <a:schemeClr val="tx1"/>
              </a:solidFill>
              <a:prstDash val="solid"/>
              <a:round/>
              <a:headEnd type="none" w="med" len="med"/>
              <a:tailEnd type="none" w="med" len="med"/>
            </a:ln>
          </p:spPr>
        </p:sp>
        <p:sp>
          <p:nvSpPr>
            <p:cNvPr id="316420" name="Line 5"/>
            <p:cNvSpPr/>
            <p:nvPr/>
          </p:nvSpPr>
          <p:spPr>
            <a:xfrm>
              <a:off x="587" y="2784"/>
              <a:ext cx="351" cy="608"/>
            </a:xfrm>
            <a:prstGeom prst="line">
              <a:avLst/>
            </a:prstGeom>
            <a:ln w="57150" cap="flat" cmpd="sng">
              <a:solidFill>
                <a:schemeClr val="tx1"/>
              </a:solidFill>
              <a:prstDash val="solid"/>
              <a:round/>
              <a:headEnd type="none" w="med" len="med"/>
              <a:tailEnd type="none" w="med" len="med"/>
            </a:ln>
          </p:spPr>
        </p:sp>
        <p:sp>
          <p:nvSpPr>
            <p:cNvPr id="316421" name="Line 6"/>
            <p:cNvSpPr/>
            <p:nvPr/>
          </p:nvSpPr>
          <p:spPr>
            <a:xfrm>
              <a:off x="939" y="3392"/>
              <a:ext cx="744" cy="0"/>
            </a:xfrm>
            <a:prstGeom prst="line">
              <a:avLst/>
            </a:prstGeom>
            <a:ln w="57150" cap="flat" cmpd="sng">
              <a:solidFill>
                <a:schemeClr val="tx1"/>
              </a:solidFill>
              <a:prstDash val="solid"/>
              <a:round/>
              <a:headEnd type="none" w="med" len="med"/>
              <a:tailEnd type="none" w="med" len="med"/>
            </a:ln>
          </p:spPr>
        </p:sp>
        <p:sp>
          <p:nvSpPr>
            <p:cNvPr id="316422" name="Line 7"/>
            <p:cNvSpPr/>
            <p:nvPr/>
          </p:nvSpPr>
          <p:spPr>
            <a:xfrm flipH="1">
              <a:off x="1683" y="2768"/>
              <a:ext cx="360" cy="624"/>
            </a:xfrm>
            <a:prstGeom prst="line">
              <a:avLst/>
            </a:prstGeom>
            <a:ln w="57150" cap="flat" cmpd="sng">
              <a:solidFill>
                <a:schemeClr val="tx1"/>
              </a:solidFill>
              <a:prstDash val="solid"/>
              <a:round/>
              <a:headEnd type="none" w="med" len="med"/>
              <a:tailEnd type="none" w="med" len="med"/>
            </a:ln>
          </p:spPr>
        </p:sp>
        <p:sp>
          <p:nvSpPr>
            <p:cNvPr id="316423" name="Line 8"/>
            <p:cNvSpPr/>
            <p:nvPr/>
          </p:nvSpPr>
          <p:spPr>
            <a:xfrm flipH="1" flipV="1">
              <a:off x="1684" y="2168"/>
              <a:ext cx="351" cy="608"/>
            </a:xfrm>
            <a:prstGeom prst="line">
              <a:avLst/>
            </a:prstGeom>
            <a:ln w="57150" cap="flat" cmpd="sng">
              <a:solidFill>
                <a:schemeClr val="tx1"/>
              </a:solidFill>
              <a:prstDash val="solid"/>
              <a:round/>
              <a:headEnd type="none" w="med" len="med"/>
              <a:tailEnd type="none" w="med" len="med"/>
            </a:ln>
          </p:spPr>
        </p:sp>
        <p:sp>
          <p:nvSpPr>
            <p:cNvPr id="316424" name="Line 9"/>
            <p:cNvSpPr/>
            <p:nvPr/>
          </p:nvSpPr>
          <p:spPr>
            <a:xfrm>
              <a:off x="1311" y="288"/>
              <a:ext cx="0" cy="768"/>
            </a:xfrm>
            <a:prstGeom prst="line">
              <a:avLst/>
            </a:prstGeom>
            <a:ln w="28575" cap="flat" cmpd="sng">
              <a:solidFill>
                <a:schemeClr val="tx1"/>
              </a:solidFill>
              <a:prstDash val="solid"/>
              <a:round/>
              <a:headEnd type="none" w="med" len="med"/>
              <a:tailEnd type="none" w="med" len="med"/>
            </a:ln>
          </p:spPr>
        </p:sp>
        <p:sp>
          <p:nvSpPr>
            <p:cNvPr id="316425" name="Line 10"/>
            <p:cNvSpPr/>
            <p:nvPr/>
          </p:nvSpPr>
          <p:spPr>
            <a:xfrm>
              <a:off x="1311" y="1120"/>
              <a:ext cx="0" cy="120"/>
            </a:xfrm>
            <a:prstGeom prst="line">
              <a:avLst/>
            </a:prstGeom>
            <a:ln w="28575" cap="flat" cmpd="sng">
              <a:solidFill>
                <a:schemeClr val="tx1"/>
              </a:solidFill>
              <a:prstDash val="solid"/>
              <a:round/>
              <a:headEnd type="none" w="med" len="med"/>
              <a:tailEnd type="none" w="med" len="med"/>
            </a:ln>
          </p:spPr>
        </p:sp>
        <p:sp>
          <p:nvSpPr>
            <p:cNvPr id="316426" name="Line 11"/>
            <p:cNvSpPr/>
            <p:nvPr/>
          </p:nvSpPr>
          <p:spPr>
            <a:xfrm>
              <a:off x="1311" y="1304"/>
              <a:ext cx="0" cy="352"/>
            </a:xfrm>
            <a:prstGeom prst="line">
              <a:avLst/>
            </a:prstGeom>
            <a:ln w="28575" cap="flat" cmpd="sng">
              <a:solidFill>
                <a:schemeClr val="tx1"/>
              </a:solidFill>
              <a:prstDash val="solid"/>
              <a:round/>
              <a:headEnd type="none" w="med" len="med"/>
              <a:tailEnd type="none" w="med" len="med"/>
            </a:ln>
          </p:spPr>
        </p:sp>
        <p:sp>
          <p:nvSpPr>
            <p:cNvPr id="316427" name="Line 12"/>
            <p:cNvSpPr/>
            <p:nvPr/>
          </p:nvSpPr>
          <p:spPr>
            <a:xfrm>
              <a:off x="1311" y="2040"/>
              <a:ext cx="0" cy="312"/>
            </a:xfrm>
            <a:prstGeom prst="line">
              <a:avLst/>
            </a:prstGeom>
            <a:ln w="28575" cap="flat" cmpd="sng">
              <a:solidFill>
                <a:schemeClr val="tx1"/>
              </a:solidFill>
              <a:prstDash val="solid"/>
              <a:round/>
              <a:headEnd type="none" w="med" len="med"/>
              <a:tailEnd type="none" w="med" len="med"/>
            </a:ln>
          </p:spPr>
        </p:sp>
        <p:sp>
          <p:nvSpPr>
            <p:cNvPr id="316428" name="Line 13"/>
            <p:cNvSpPr/>
            <p:nvPr/>
          </p:nvSpPr>
          <p:spPr>
            <a:xfrm>
              <a:off x="1311" y="2392"/>
              <a:ext cx="0" cy="120"/>
            </a:xfrm>
            <a:prstGeom prst="line">
              <a:avLst/>
            </a:prstGeom>
            <a:ln w="28575" cap="flat" cmpd="sng">
              <a:solidFill>
                <a:schemeClr val="tx1"/>
              </a:solidFill>
              <a:prstDash val="solid"/>
              <a:round/>
              <a:headEnd type="none" w="med" len="med"/>
              <a:tailEnd type="none" w="med" len="med"/>
            </a:ln>
          </p:spPr>
        </p:sp>
        <p:sp>
          <p:nvSpPr>
            <p:cNvPr id="316429" name="Line 14"/>
            <p:cNvSpPr/>
            <p:nvPr/>
          </p:nvSpPr>
          <p:spPr>
            <a:xfrm>
              <a:off x="1311" y="2584"/>
              <a:ext cx="0" cy="960"/>
            </a:xfrm>
            <a:prstGeom prst="line">
              <a:avLst/>
            </a:prstGeom>
            <a:ln w="28575" cap="flat" cmpd="sng">
              <a:solidFill>
                <a:schemeClr val="tx1"/>
              </a:solidFill>
              <a:prstDash val="solid"/>
              <a:round/>
              <a:headEnd type="none" w="med" len="med"/>
              <a:tailEnd type="none" w="med" len="med"/>
            </a:ln>
          </p:spPr>
        </p:sp>
        <p:sp>
          <p:nvSpPr>
            <p:cNvPr id="316430" name="Line 15"/>
            <p:cNvSpPr/>
            <p:nvPr/>
          </p:nvSpPr>
          <p:spPr>
            <a:xfrm>
              <a:off x="427" y="2776"/>
              <a:ext cx="511" cy="0"/>
            </a:xfrm>
            <a:prstGeom prst="line">
              <a:avLst/>
            </a:prstGeom>
            <a:ln w="28575" cap="flat" cmpd="sng">
              <a:solidFill>
                <a:schemeClr val="tx1"/>
              </a:solidFill>
              <a:prstDash val="solid"/>
              <a:round/>
              <a:headEnd type="none" w="med" len="med"/>
              <a:tailEnd type="none" w="med" len="med"/>
            </a:ln>
          </p:spPr>
        </p:sp>
        <p:sp>
          <p:nvSpPr>
            <p:cNvPr id="316431" name="Line 16"/>
            <p:cNvSpPr/>
            <p:nvPr/>
          </p:nvSpPr>
          <p:spPr>
            <a:xfrm>
              <a:off x="999" y="2776"/>
              <a:ext cx="116" cy="0"/>
            </a:xfrm>
            <a:prstGeom prst="line">
              <a:avLst/>
            </a:prstGeom>
            <a:ln w="28575" cap="flat" cmpd="sng">
              <a:solidFill>
                <a:schemeClr val="tx1"/>
              </a:solidFill>
              <a:prstDash val="solid"/>
              <a:round/>
              <a:headEnd type="none" w="med" len="med"/>
              <a:tailEnd type="none" w="med" len="med"/>
            </a:ln>
          </p:spPr>
        </p:sp>
        <p:sp>
          <p:nvSpPr>
            <p:cNvPr id="316432" name="Line 17"/>
            <p:cNvSpPr/>
            <p:nvPr/>
          </p:nvSpPr>
          <p:spPr>
            <a:xfrm>
              <a:off x="1203" y="2776"/>
              <a:ext cx="1016" cy="0"/>
            </a:xfrm>
            <a:prstGeom prst="line">
              <a:avLst/>
            </a:prstGeom>
            <a:ln w="28575" cap="flat" cmpd="sng">
              <a:solidFill>
                <a:schemeClr val="tx1"/>
              </a:solidFill>
              <a:prstDash val="solid"/>
              <a:round/>
              <a:headEnd type="none" w="med" len="med"/>
              <a:tailEnd type="none" w="med" len="med"/>
            </a:ln>
          </p:spPr>
        </p:sp>
        <p:sp>
          <p:nvSpPr>
            <p:cNvPr id="316433" name="Line 18"/>
            <p:cNvSpPr/>
            <p:nvPr/>
          </p:nvSpPr>
          <p:spPr>
            <a:xfrm>
              <a:off x="587" y="1512"/>
              <a:ext cx="1440" cy="0"/>
            </a:xfrm>
            <a:prstGeom prst="line">
              <a:avLst/>
            </a:prstGeom>
            <a:ln w="57150" cap="flat" cmpd="sng">
              <a:solidFill>
                <a:schemeClr val="tx1"/>
              </a:solidFill>
              <a:prstDash val="solid"/>
              <a:round/>
              <a:headEnd type="none" w="med" len="med"/>
              <a:tailEnd type="none" w="med" len="med"/>
            </a:ln>
          </p:spPr>
        </p:sp>
        <p:sp>
          <p:nvSpPr>
            <p:cNvPr id="316434" name="Line 19"/>
            <p:cNvSpPr/>
            <p:nvPr/>
          </p:nvSpPr>
          <p:spPr>
            <a:xfrm flipV="1">
              <a:off x="587" y="432"/>
              <a:ext cx="724" cy="1080"/>
            </a:xfrm>
            <a:prstGeom prst="line">
              <a:avLst/>
            </a:prstGeom>
            <a:ln w="57150" cap="flat" cmpd="sng">
              <a:solidFill>
                <a:schemeClr val="tx1"/>
              </a:solidFill>
              <a:prstDash val="solid"/>
              <a:round/>
              <a:headEnd type="none" w="med" len="med"/>
              <a:tailEnd type="none" w="med" len="med"/>
            </a:ln>
          </p:spPr>
        </p:sp>
        <p:sp>
          <p:nvSpPr>
            <p:cNvPr id="316435" name="Line 20"/>
            <p:cNvSpPr/>
            <p:nvPr/>
          </p:nvSpPr>
          <p:spPr>
            <a:xfrm flipH="1" flipV="1">
              <a:off x="1311" y="432"/>
              <a:ext cx="716" cy="1080"/>
            </a:xfrm>
            <a:prstGeom prst="line">
              <a:avLst/>
            </a:prstGeom>
            <a:ln w="57150" cap="flat" cmpd="sng">
              <a:solidFill>
                <a:schemeClr val="tx1"/>
              </a:solidFill>
              <a:prstDash val="solid"/>
              <a:round/>
              <a:headEnd type="none" w="med" len="med"/>
              <a:tailEnd type="none" w="med" len="med"/>
            </a:ln>
          </p:spPr>
        </p:sp>
        <p:sp>
          <p:nvSpPr>
            <p:cNvPr id="316436" name="Line 21"/>
            <p:cNvSpPr/>
            <p:nvPr/>
          </p:nvSpPr>
          <p:spPr>
            <a:xfrm flipV="1">
              <a:off x="938" y="432"/>
              <a:ext cx="373" cy="1080"/>
            </a:xfrm>
            <a:prstGeom prst="line">
              <a:avLst/>
            </a:prstGeom>
            <a:ln w="57150" cap="flat" cmpd="sng">
              <a:solidFill>
                <a:schemeClr val="tx1"/>
              </a:solidFill>
              <a:prstDash val="solid"/>
              <a:round/>
              <a:headEnd type="none" w="med" len="med"/>
              <a:tailEnd type="none" w="med" len="med"/>
            </a:ln>
          </p:spPr>
        </p:sp>
        <p:sp>
          <p:nvSpPr>
            <p:cNvPr id="316437" name="Line 22"/>
            <p:cNvSpPr/>
            <p:nvPr/>
          </p:nvSpPr>
          <p:spPr>
            <a:xfrm flipH="1" flipV="1">
              <a:off x="1311" y="432"/>
              <a:ext cx="372" cy="1080"/>
            </a:xfrm>
            <a:prstGeom prst="line">
              <a:avLst/>
            </a:prstGeom>
            <a:ln w="57150" cap="flat" cmpd="sng">
              <a:solidFill>
                <a:schemeClr val="tx1"/>
              </a:solidFill>
              <a:prstDash val="solid"/>
              <a:round/>
              <a:headEnd type="none" w="med" len="med"/>
              <a:tailEnd type="none" w="med" len="med"/>
            </a:ln>
          </p:spPr>
        </p:sp>
        <p:sp>
          <p:nvSpPr>
            <p:cNvPr id="316438" name="Line 23"/>
            <p:cNvSpPr/>
            <p:nvPr/>
          </p:nvSpPr>
          <p:spPr>
            <a:xfrm flipH="1">
              <a:off x="938" y="2168"/>
              <a:ext cx="745" cy="1224"/>
            </a:xfrm>
            <a:prstGeom prst="line">
              <a:avLst/>
            </a:prstGeom>
            <a:ln w="57150" cap="flat" cmpd="sng">
              <a:solidFill>
                <a:schemeClr val="tx1"/>
              </a:solidFill>
              <a:prstDash val="solid"/>
              <a:round/>
              <a:headEnd type="none" w="med" len="med"/>
              <a:tailEnd type="none" w="med" len="med"/>
            </a:ln>
          </p:spPr>
        </p:sp>
        <p:sp>
          <p:nvSpPr>
            <p:cNvPr id="316439" name="Line 24"/>
            <p:cNvSpPr/>
            <p:nvPr/>
          </p:nvSpPr>
          <p:spPr>
            <a:xfrm>
              <a:off x="938" y="2168"/>
              <a:ext cx="745" cy="1224"/>
            </a:xfrm>
            <a:prstGeom prst="line">
              <a:avLst/>
            </a:prstGeom>
            <a:ln w="57150" cap="flat" cmpd="sng">
              <a:solidFill>
                <a:schemeClr val="tx1"/>
              </a:solidFill>
              <a:prstDash val="solid"/>
              <a:round/>
              <a:headEnd type="none" w="med" len="med"/>
              <a:tailEnd type="none" w="med" len="med"/>
            </a:ln>
          </p:spPr>
        </p:sp>
        <p:sp>
          <p:nvSpPr>
            <p:cNvPr id="316440" name="Line 25"/>
            <p:cNvSpPr/>
            <p:nvPr/>
          </p:nvSpPr>
          <p:spPr>
            <a:xfrm>
              <a:off x="587" y="2776"/>
              <a:ext cx="1440" cy="0"/>
            </a:xfrm>
            <a:prstGeom prst="line">
              <a:avLst/>
            </a:prstGeom>
            <a:ln w="57150" cap="flat" cmpd="sng">
              <a:solidFill>
                <a:schemeClr val="tx1"/>
              </a:solidFill>
              <a:prstDash val="solid"/>
              <a:round/>
              <a:headEnd type="none" w="med" len="med"/>
              <a:tailEnd type="none" w="med" len="med"/>
            </a:ln>
          </p:spPr>
        </p:sp>
      </p:grpSp>
      <p:sp>
        <p:nvSpPr>
          <p:cNvPr id="316441" name="Line 26"/>
          <p:cNvSpPr/>
          <p:nvPr/>
        </p:nvSpPr>
        <p:spPr>
          <a:xfrm>
            <a:off x="7829550" y="3467100"/>
            <a:ext cx="0" cy="2146300"/>
          </a:xfrm>
          <a:prstGeom prst="line">
            <a:avLst/>
          </a:prstGeom>
          <a:ln w="28575" cap="flat" cmpd="sng">
            <a:solidFill>
              <a:schemeClr val="tx1"/>
            </a:solidFill>
            <a:prstDash val="solid"/>
            <a:round/>
            <a:headEnd type="none" w="med" len="med"/>
            <a:tailEnd type="none" w="med" len="med"/>
          </a:ln>
        </p:spPr>
      </p:sp>
      <p:grpSp>
        <p:nvGrpSpPr>
          <p:cNvPr id="316442" name="Group 27"/>
          <p:cNvGrpSpPr/>
          <p:nvPr/>
        </p:nvGrpSpPr>
        <p:grpSpPr>
          <a:xfrm>
            <a:off x="6477000" y="736600"/>
            <a:ext cx="2703513" cy="1981200"/>
            <a:chOff x="3144" y="408"/>
            <a:chExt cx="1703" cy="1248"/>
          </a:xfrm>
        </p:grpSpPr>
        <p:sp>
          <p:nvSpPr>
            <p:cNvPr id="316443" name="Line 28"/>
            <p:cNvSpPr/>
            <p:nvPr/>
          </p:nvSpPr>
          <p:spPr>
            <a:xfrm>
              <a:off x="3144" y="1512"/>
              <a:ext cx="1703" cy="0"/>
            </a:xfrm>
            <a:prstGeom prst="line">
              <a:avLst/>
            </a:prstGeom>
            <a:ln w="57150" cap="flat" cmpd="sng">
              <a:solidFill>
                <a:schemeClr val="tx1"/>
              </a:solidFill>
              <a:prstDash val="solid"/>
              <a:round/>
              <a:headEnd type="none" w="med" len="med"/>
              <a:tailEnd type="none" w="med" len="med"/>
            </a:ln>
          </p:spPr>
        </p:sp>
        <p:sp>
          <p:nvSpPr>
            <p:cNvPr id="316444" name="Line 29"/>
            <p:cNvSpPr/>
            <p:nvPr/>
          </p:nvSpPr>
          <p:spPr>
            <a:xfrm>
              <a:off x="3488" y="496"/>
              <a:ext cx="1008" cy="0"/>
            </a:xfrm>
            <a:prstGeom prst="line">
              <a:avLst/>
            </a:prstGeom>
            <a:ln w="57150" cap="flat" cmpd="sng">
              <a:solidFill>
                <a:schemeClr val="tx1"/>
              </a:solidFill>
              <a:prstDash val="solid"/>
              <a:round/>
              <a:headEnd type="none" w="med" len="med"/>
              <a:tailEnd type="none" w="med" len="med"/>
            </a:ln>
          </p:spPr>
        </p:sp>
        <p:sp>
          <p:nvSpPr>
            <p:cNvPr id="316445" name="Line 30"/>
            <p:cNvSpPr/>
            <p:nvPr/>
          </p:nvSpPr>
          <p:spPr>
            <a:xfrm flipH="1">
              <a:off x="3144" y="496"/>
              <a:ext cx="352" cy="1016"/>
            </a:xfrm>
            <a:prstGeom prst="line">
              <a:avLst/>
            </a:prstGeom>
            <a:ln w="57150" cap="flat" cmpd="sng">
              <a:solidFill>
                <a:schemeClr val="tx1"/>
              </a:solidFill>
              <a:prstDash val="solid"/>
              <a:round/>
              <a:headEnd type="none" w="med" len="med"/>
              <a:tailEnd type="none" w="med" len="med"/>
            </a:ln>
          </p:spPr>
        </p:sp>
        <p:sp>
          <p:nvSpPr>
            <p:cNvPr id="316446" name="Line 31"/>
            <p:cNvSpPr/>
            <p:nvPr/>
          </p:nvSpPr>
          <p:spPr>
            <a:xfrm>
              <a:off x="4480" y="496"/>
              <a:ext cx="367" cy="1016"/>
            </a:xfrm>
            <a:prstGeom prst="line">
              <a:avLst/>
            </a:prstGeom>
            <a:ln w="57150" cap="flat" cmpd="sng">
              <a:solidFill>
                <a:schemeClr val="tx1"/>
              </a:solidFill>
              <a:prstDash val="solid"/>
              <a:round/>
              <a:headEnd type="none" w="med" len="med"/>
              <a:tailEnd type="none" w="med" len="med"/>
            </a:ln>
          </p:spPr>
        </p:sp>
        <p:sp>
          <p:nvSpPr>
            <p:cNvPr id="316447" name="Line 32"/>
            <p:cNvSpPr/>
            <p:nvPr/>
          </p:nvSpPr>
          <p:spPr>
            <a:xfrm flipV="1">
              <a:off x="3996" y="408"/>
              <a:ext cx="0" cy="520"/>
            </a:xfrm>
            <a:prstGeom prst="line">
              <a:avLst/>
            </a:prstGeom>
            <a:ln w="28575" cap="flat" cmpd="sng">
              <a:solidFill>
                <a:schemeClr val="tx1"/>
              </a:solidFill>
              <a:prstDash val="solid"/>
              <a:round/>
              <a:headEnd type="none" w="med" len="med"/>
              <a:tailEnd type="none" w="med" len="med"/>
            </a:ln>
          </p:spPr>
        </p:sp>
        <p:sp>
          <p:nvSpPr>
            <p:cNvPr id="316448" name="Line 33"/>
            <p:cNvSpPr/>
            <p:nvPr/>
          </p:nvSpPr>
          <p:spPr>
            <a:xfrm>
              <a:off x="3996" y="992"/>
              <a:ext cx="0" cy="104"/>
            </a:xfrm>
            <a:prstGeom prst="line">
              <a:avLst/>
            </a:prstGeom>
            <a:ln w="28575" cap="flat" cmpd="sng">
              <a:solidFill>
                <a:schemeClr val="tx1"/>
              </a:solidFill>
              <a:prstDash val="solid"/>
              <a:round/>
              <a:headEnd type="none" w="med" len="med"/>
              <a:tailEnd type="none" w="med" len="med"/>
            </a:ln>
          </p:spPr>
        </p:sp>
        <p:sp>
          <p:nvSpPr>
            <p:cNvPr id="316449" name="Line 34"/>
            <p:cNvSpPr/>
            <p:nvPr/>
          </p:nvSpPr>
          <p:spPr>
            <a:xfrm>
              <a:off x="3996" y="1168"/>
              <a:ext cx="0" cy="488"/>
            </a:xfrm>
            <a:prstGeom prst="line">
              <a:avLst/>
            </a:prstGeom>
            <a:ln w="28575" cap="flat" cmpd="sng">
              <a:solidFill>
                <a:schemeClr val="tx1"/>
              </a:solidFill>
              <a:prstDash val="solid"/>
              <a:round/>
              <a:headEnd type="none" w="med" len="med"/>
              <a:tailEnd type="none" w="med" len="med"/>
            </a:ln>
          </p:spPr>
        </p:sp>
      </p:grpSp>
      <p:grpSp>
        <p:nvGrpSpPr>
          <p:cNvPr id="316450" name="Group 35"/>
          <p:cNvGrpSpPr/>
          <p:nvPr/>
        </p:nvGrpSpPr>
        <p:grpSpPr>
          <a:xfrm>
            <a:off x="6108700" y="3683000"/>
            <a:ext cx="3238500" cy="1803400"/>
            <a:chOff x="2912" y="2264"/>
            <a:chExt cx="2040" cy="1136"/>
          </a:xfrm>
        </p:grpSpPr>
        <p:sp>
          <p:nvSpPr>
            <p:cNvPr id="316451" name="Line 36"/>
            <p:cNvSpPr/>
            <p:nvPr/>
          </p:nvSpPr>
          <p:spPr>
            <a:xfrm>
              <a:off x="3672" y="2840"/>
              <a:ext cx="0" cy="0"/>
            </a:xfrm>
            <a:prstGeom prst="line">
              <a:avLst/>
            </a:prstGeom>
            <a:ln w="12700" cap="flat" cmpd="sng">
              <a:solidFill>
                <a:srgbClr val="339933"/>
              </a:solidFill>
              <a:prstDash val="solid"/>
              <a:round/>
              <a:headEnd type="none" w="med" len="med"/>
              <a:tailEnd type="none" w="med" len="med"/>
            </a:ln>
          </p:spPr>
        </p:sp>
        <p:sp>
          <p:nvSpPr>
            <p:cNvPr id="316452" name="Line 37"/>
            <p:cNvSpPr/>
            <p:nvPr/>
          </p:nvSpPr>
          <p:spPr>
            <a:xfrm>
              <a:off x="3672" y="2840"/>
              <a:ext cx="0" cy="0"/>
            </a:xfrm>
            <a:prstGeom prst="line">
              <a:avLst/>
            </a:prstGeom>
            <a:ln w="12700" cap="flat" cmpd="sng">
              <a:solidFill>
                <a:srgbClr val="339933"/>
              </a:solidFill>
              <a:prstDash val="solid"/>
              <a:round/>
              <a:headEnd type="none" w="med" len="med"/>
              <a:tailEnd type="none" w="med" len="med"/>
            </a:ln>
          </p:spPr>
        </p:sp>
        <p:sp>
          <p:nvSpPr>
            <p:cNvPr id="316453" name="Line 38"/>
            <p:cNvSpPr/>
            <p:nvPr/>
          </p:nvSpPr>
          <p:spPr>
            <a:xfrm>
              <a:off x="2912" y="2840"/>
              <a:ext cx="736" cy="0"/>
            </a:xfrm>
            <a:prstGeom prst="line">
              <a:avLst/>
            </a:prstGeom>
            <a:ln w="28575" cap="flat" cmpd="sng">
              <a:solidFill>
                <a:schemeClr val="tx1"/>
              </a:solidFill>
              <a:prstDash val="solid"/>
              <a:round/>
              <a:headEnd type="none" w="med" len="med"/>
              <a:tailEnd type="none" w="med" len="med"/>
            </a:ln>
          </p:spPr>
        </p:sp>
        <p:sp>
          <p:nvSpPr>
            <p:cNvPr id="316454" name="Line 39"/>
            <p:cNvSpPr>
              <a:spLocks noChangeAspect="1"/>
            </p:cNvSpPr>
            <p:nvPr/>
          </p:nvSpPr>
          <p:spPr>
            <a:xfrm>
              <a:off x="3696" y="2840"/>
              <a:ext cx="108" cy="1"/>
            </a:xfrm>
            <a:prstGeom prst="line">
              <a:avLst/>
            </a:prstGeom>
            <a:ln w="28575" cap="flat" cmpd="sng">
              <a:solidFill>
                <a:schemeClr val="tx1"/>
              </a:solidFill>
              <a:prstDash val="solid"/>
              <a:round/>
              <a:headEnd type="none" w="med" len="med"/>
              <a:tailEnd type="none" w="med" len="med"/>
            </a:ln>
          </p:spPr>
        </p:sp>
        <p:sp>
          <p:nvSpPr>
            <p:cNvPr id="316455" name="Rectangle 40"/>
            <p:cNvSpPr/>
            <p:nvPr/>
          </p:nvSpPr>
          <p:spPr>
            <a:xfrm>
              <a:off x="3144" y="2280"/>
              <a:ext cx="1703" cy="1120"/>
            </a:xfrm>
            <a:prstGeom prst="rect">
              <a:avLst/>
            </a:prstGeom>
            <a:noFill/>
            <a:ln w="5715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6456" name="Rectangle 41"/>
            <p:cNvSpPr>
              <a:spLocks noChangeAspect="1"/>
            </p:cNvSpPr>
            <p:nvPr/>
          </p:nvSpPr>
          <p:spPr>
            <a:xfrm>
              <a:off x="3496" y="2512"/>
              <a:ext cx="1002" cy="659"/>
            </a:xfrm>
            <a:prstGeom prst="rect">
              <a:avLst/>
            </a:prstGeom>
            <a:noFill/>
            <a:ln w="5715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6457" name="Line 42"/>
            <p:cNvSpPr/>
            <p:nvPr/>
          </p:nvSpPr>
          <p:spPr>
            <a:xfrm>
              <a:off x="3144" y="2264"/>
              <a:ext cx="344" cy="250"/>
            </a:xfrm>
            <a:prstGeom prst="line">
              <a:avLst/>
            </a:prstGeom>
            <a:ln w="57150" cap="flat" cmpd="sng">
              <a:solidFill>
                <a:schemeClr val="tx1"/>
              </a:solidFill>
              <a:prstDash val="solid"/>
              <a:round/>
              <a:headEnd type="none" w="med" len="med"/>
              <a:tailEnd type="none" w="med" len="med"/>
            </a:ln>
          </p:spPr>
        </p:sp>
        <p:sp>
          <p:nvSpPr>
            <p:cNvPr id="316458" name="Line 43"/>
            <p:cNvSpPr/>
            <p:nvPr/>
          </p:nvSpPr>
          <p:spPr>
            <a:xfrm flipV="1">
              <a:off x="3144" y="3171"/>
              <a:ext cx="352" cy="229"/>
            </a:xfrm>
            <a:prstGeom prst="line">
              <a:avLst/>
            </a:prstGeom>
            <a:ln w="57150" cap="flat" cmpd="sng">
              <a:solidFill>
                <a:schemeClr val="tx1"/>
              </a:solidFill>
              <a:prstDash val="solid"/>
              <a:round/>
              <a:headEnd type="none" w="med" len="med"/>
              <a:tailEnd type="none" w="med" len="med"/>
            </a:ln>
          </p:spPr>
        </p:sp>
        <p:sp>
          <p:nvSpPr>
            <p:cNvPr id="316459" name="Line 44"/>
            <p:cNvSpPr/>
            <p:nvPr/>
          </p:nvSpPr>
          <p:spPr>
            <a:xfrm>
              <a:off x="4480" y="3171"/>
              <a:ext cx="367" cy="229"/>
            </a:xfrm>
            <a:prstGeom prst="line">
              <a:avLst/>
            </a:prstGeom>
            <a:ln w="57150" cap="flat" cmpd="sng">
              <a:solidFill>
                <a:schemeClr val="tx1"/>
              </a:solidFill>
              <a:prstDash val="solid"/>
              <a:round/>
              <a:headEnd type="none" w="med" len="med"/>
              <a:tailEnd type="none" w="med" len="med"/>
            </a:ln>
          </p:spPr>
        </p:sp>
        <p:sp>
          <p:nvSpPr>
            <p:cNvPr id="316460" name="Line 45"/>
            <p:cNvSpPr/>
            <p:nvPr/>
          </p:nvSpPr>
          <p:spPr>
            <a:xfrm flipV="1">
              <a:off x="4498" y="2280"/>
              <a:ext cx="349" cy="232"/>
            </a:xfrm>
            <a:prstGeom prst="line">
              <a:avLst/>
            </a:prstGeom>
            <a:ln w="57150" cap="flat" cmpd="sng">
              <a:solidFill>
                <a:schemeClr val="tx1"/>
              </a:solidFill>
              <a:prstDash val="solid"/>
              <a:round/>
              <a:headEnd type="none" w="med" len="med"/>
              <a:tailEnd type="none" w="med" len="med"/>
            </a:ln>
          </p:spPr>
        </p:sp>
        <p:sp>
          <p:nvSpPr>
            <p:cNvPr id="316461" name="Line 46"/>
            <p:cNvSpPr>
              <a:spLocks noChangeAspect="1"/>
            </p:cNvSpPr>
            <p:nvPr/>
          </p:nvSpPr>
          <p:spPr>
            <a:xfrm>
              <a:off x="3860" y="2840"/>
              <a:ext cx="1092" cy="1"/>
            </a:xfrm>
            <a:prstGeom prst="line">
              <a:avLst/>
            </a:prstGeom>
            <a:ln w="28575" cap="flat" cmpd="sng">
              <a:solidFill>
                <a:schemeClr val="tx1"/>
              </a:solidFill>
              <a:prstDash val="solid"/>
              <a:round/>
              <a:headEnd type="none" w="med" len="med"/>
              <a:tailEnd type="none" w="med" len="med"/>
            </a:ln>
          </p:spPr>
        </p:sp>
      </p:grpSp>
      <p:grpSp>
        <p:nvGrpSpPr>
          <p:cNvPr id="596015" name="Group 47"/>
          <p:cNvGrpSpPr/>
          <p:nvPr/>
        </p:nvGrpSpPr>
        <p:grpSpPr>
          <a:xfrm rot="10800000">
            <a:off x="6419850" y="2600325"/>
            <a:ext cx="2835275" cy="673100"/>
            <a:chOff x="612" y="2208"/>
            <a:chExt cx="1480" cy="424"/>
          </a:xfrm>
        </p:grpSpPr>
        <p:grpSp>
          <p:nvGrpSpPr>
            <p:cNvPr id="316463" name="Group 48"/>
            <p:cNvGrpSpPr/>
            <p:nvPr/>
          </p:nvGrpSpPr>
          <p:grpSpPr>
            <a:xfrm>
              <a:off x="640" y="2208"/>
              <a:ext cx="1408" cy="424"/>
              <a:chOff x="784" y="2064"/>
              <a:chExt cx="1408" cy="424"/>
            </a:xfrm>
          </p:grpSpPr>
          <p:sp>
            <p:nvSpPr>
              <p:cNvPr id="316464" name="Line 49"/>
              <p:cNvSpPr/>
              <p:nvPr/>
            </p:nvSpPr>
            <p:spPr>
              <a:xfrm flipV="1">
                <a:off x="792" y="2104"/>
                <a:ext cx="0" cy="376"/>
              </a:xfrm>
              <a:prstGeom prst="line">
                <a:avLst/>
              </a:prstGeom>
              <a:ln w="28575" cap="flat" cmpd="sng">
                <a:solidFill>
                  <a:srgbClr val="009900"/>
                </a:solidFill>
                <a:prstDash val="solid"/>
                <a:round/>
                <a:headEnd type="none" w="med" len="med"/>
                <a:tailEnd type="none" w="med" len="med"/>
              </a:ln>
            </p:spPr>
          </p:sp>
          <p:sp>
            <p:nvSpPr>
              <p:cNvPr id="316465" name="Line 50"/>
              <p:cNvSpPr/>
              <p:nvPr/>
            </p:nvSpPr>
            <p:spPr>
              <a:xfrm flipV="1">
                <a:off x="2192" y="2064"/>
                <a:ext cx="0" cy="424"/>
              </a:xfrm>
              <a:prstGeom prst="line">
                <a:avLst/>
              </a:prstGeom>
              <a:ln w="28575" cap="flat" cmpd="sng">
                <a:solidFill>
                  <a:srgbClr val="009900"/>
                </a:solidFill>
                <a:prstDash val="solid"/>
                <a:round/>
                <a:headEnd type="none" w="med" len="med"/>
                <a:tailEnd type="none" w="med" len="med"/>
              </a:ln>
            </p:spPr>
          </p:sp>
          <p:sp>
            <p:nvSpPr>
              <p:cNvPr id="316466" name="Line 51"/>
              <p:cNvSpPr/>
              <p:nvPr/>
            </p:nvSpPr>
            <p:spPr>
              <a:xfrm>
                <a:off x="784" y="2200"/>
                <a:ext cx="1400" cy="0"/>
              </a:xfrm>
              <a:prstGeom prst="line">
                <a:avLst/>
              </a:prstGeom>
              <a:ln w="28575" cap="flat" cmpd="sng">
                <a:solidFill>
                  <a:srgbClr val="009900"/>
                </a:solidFill>
                <a:prstDash val="solid"/>
                <a:round/>
                <a:headEnd type="none" w="sm" len="lg"/>
                <a:tailEnd type="none" w="sm" len="lg"/>
              </a:ln>
            </p:spPr>
          </p:sp>
        </p:grpSp>
        <p:sp>
          <p:nvSpPr>
            <p:cNvPr id="316467" name="Line 52"/>
            <p:cNvSpPr/>
            <p:nvPr/>
          </p:nvSpPr>
          <p:spPr>
            <a:xfrm flipH="1">
              <a:off x="612" y="2302"/>
              <a:ext cx="91" cy="91"/>
            </a:xfrm>
            <a:prstGeom prst="line">
              <a:avLst/>
            </a:prstGeom>
            <a:ln w="28575" cap="flat" cmpd="sng">
              <a:solidFill>
                <a:srgbClr val="009900"/>
              </a:solidFill>
              <a:prstDash val="solid"/>
              <a:round/>
              <a:headEnd type="none" w="med" len="med"/>
              <a:tailEnd type="none" w="med" len="med"/>
            </a:ln>
          </p:spPr>
        </p:sp>
        <p:sp>
          <p:nvSpPr>
            <p:cNvPr id="316468" name="Line 53"/>
            <p:cNvSpPr/>
            <p:nvPr/>
          </p:nvSpPr>
          <p:spPr>
            <a:xfrm flipH="1">
              <a:off x="2001" y="2302"/>
              <a:ext cx="91" cy="91"/>
            </a:xfrm>
            <a:prstGeom prst="line">
              <a:avLst/>
            </a:prstGeom>
            <a:ln w="28575" cap="flat" cmpd="sng">
              <a:solidFill>
                <a:srgbClr val="009900"/>
              </a:solidFill>
              <a:prstDash val="solid"/>
              <a:round/>
              <a:headEnd type="none" w="med" len="med"/>
              <a:tailEnd type="none" w="med" len="med"/>
            </a:ln>
          </p:spPr>
        </p:sp>
      </p:grpSp>
      <p:grpSp>
        <p:nvGrpSpPr>
          <p:cNvPr id="596022" name="Group 54"/>
          <p:cNvGrpSpPr/>
          <p:nvPr/>
        </p:nvGrpSpPr>
        <p:grpSpPr>
          <a:xfrm>
            <a:off x="3709988" y="728663"/>
            <a:ext cx="2206625" cy="1844675"/>
            <a:chOff x="1377" y="459"/>
            <a:chExt cx="1390" cy="1162"/>
          </a:xfrm>
        </p:grpSpPr>
        <p:sp>
          <p:nvSpPr>
            <p:cNvPr id="316470" name="Line 55"/>
            <p:cNvSpPr/>
            <p:nvPr/>
          </p:nvSpPr>
          <p:spPr>
            <a:xfrm>
              <a:off x="1377" y="487"/>
              <a:ext cx="1368" cy="11"/>
            </a:xfrm>
            <a:prstGeom prst="line">
              <a:avLst/>
            </a:prstGeom>
            <a:ln w="28575" cap="flat" cmpd="sng">
              <a:solidFill>
                <a:srgbClr val="FF3300"/>
              </a:solidFill>
              <a:prstDash val="solid"/>
              <a:round/>
              <a:headEnd type="none" w="med" len="med"/>
              <a:tailEnd type="none" w="med" len="med"/>
            </a:ln>
          </p:spPr>
        </p:sp>
        <p:sp>
          <p:nvSpPr>
            <p:cNvPr id="316471" name="Line 56"/>
            <p:cNvSpPr/>
            <p:nvPr/>
          </p:nvSpPr>
          <p:spPr>
            <a:xfrm>
              <a:off x="2069" y="1578"/>
              <a:ext cx="698" cy="0"/>
            </a:xfrm>
            <a:prstGeom prst="line">
              <a:avLst/>
            </a:prstGeom>
            <a:ln w="28575" cap="flat" cmpd="sng">
              <a:solidFill>
                <a:srgbClr val="FF3300"/>
              </a:solidFill>
              <a:prstDash val="solid"/>
              <a:round/>
              <a:headEnd type="none" w="med" len="med"/>
              <a:tailEnd type="none" w="med" len="med"/>
            </a:ln>
          </p:spPr>
        </p:sp>
        <p:sp>
          <p:nvSpPr>
            <p:cNvPr id="316472" name="Line 57"/>
            <p:cNvSpPr/>
            <p:nvPr/>
          </p:nvSpPr>
          <p:spPr>
            <a:xfrm>
              <a:off x="2557" y="488"/>
              <a:ext cx="0" cy="1080"/>
            </a:xfrm>
            <a:prstGeom prst="line">
              <a:avLst/>
            </a:prstGeom>
            <a:ln w="28575" cap="flat" cmpd="sng">
              <a:solidFill>
                <a:srgbClr val="FF3300"/>
              </a:solidFill>
              <a:prstDash val="solid"/>
              <a:round/>
              <a:headEnd type="none" w="sm" len="lg"/>
              <a:tailEnd type="none" w="sm" len="lg"/>
            </a:ln>
          </p:spPr>
        </p:sp>
        <p:sp>
          <p:nvSpPr>
            <p:cNvPr id="316473" name="Line 58"/>
            <p:cNvSpPr/>
            <p:nvPr/>
          </p:nvSpPr>
          <p:spPr>
            <a:xfrm>
              <a:off x="2497" y="459"/>
              <a:ext cx="126" cy="116"/>
            </a:xfrm>
            <a:prstGeom prst="line">
              <a:avLst/>
            </a:prstGeom>
            <a:ln w="28575" cap="flat" cmpd="sng">
              <a:solidFill>
                <a:srgbClr val="FF3300"/>
              </a:solidFill>
              <a:prstDash val="solid"/>
              <a:round/>
              <a:headEnd type="none" w="med" len="med"/>
              <a:tailEnd type="none" w="med" len="med"/>
            </a:ln>
          </p:spPr>
        </p:sp>
        <p:sp>
          <p:nvSpPr>
            <p:cNvPr id="316474" name="Line 59"/>
            <p:cNvSpPr/>
            <p:nvPr/>
          </p:nvSpPr>
          <p:spPr>
            <a:xfrm>
              <a:off x="2497" y="1505"/>
              <a:ext cx="126" cy="116"/>
            </a:xfrm>
            <a:prstGeom prst="line">
              <a:avLst/>
            </a:prstGeom>
            <a:ln w="28575" cap="flat" cmpd="sng">
              <a:solidFill>
                <a:srgbClr val="FF3300"/>
              </a:solidFill>
              <a:prstDash val="solid"/>
              <a:round/>
              <a:headEnd type="none" w="med" len="med"/>
              <a:tailEnd type="none" w="med" len="med"/>
            </a:ln>
          </p:spPr>
        </p:sp>
      </p:grpSp>
      <p:grpSp>
        <p:nvGrpSpPr>
          <p:cNvPr id="596028" name="Group 60"/>
          <p:cNvGrpSpPr/>
          <p:nvPr/>
        </p:nvGrpSpPr>
        <p:grpSpPr>
          <a:xfrm>
            <a:off x="9299575" y="765175"/>
            <a:ext cx="812800" cy="1754188"/>
            <a:chOff x="2024" y="2585"/>
            <a:chExt cx="512" cy="913"/>
          </a:xfrm>
        </p:grpSpPr>
        <p:grpSp>
          <p:nvGrpSpPr>
            <p:cNvPr id="316476" name="Group 61"/>
            <p:cNvGrpSpPr/>
            <p:nvPr/>
          </p:nvGrpSpPr>
          <p:grpSpPr>
            <a:xfrm>
              <a:off x="2024" y="2608"/>
              <a:ext cx="512" cy="856"/>
              <a:chOff x="2176" y="2472"/>
              <a:chExt cx="512" cy="856"/>
            </a:xfrm>
          </p:grpSpPr>
          <p:sp>
            <p:nvSpPr>
              <p:cNvPr id="316477" name="Line 62"/>
              <p:cNvSpPr/>
              <p:nvPr/>
            </p:nvSpPr>
            <p:spPr>
              <a:xfrm>
                <a:off x="2176" y="2480"/>
                <a:ext cx="496" cy="0"/>
              </a:xfrm>
              <a:prstGeom prst="line">
                <a:avLst/>
              </a:prstGeom>
              <a:ln w="28575" cap="flat" cmpd="sng">
                <a:solidFill>
                  <a:srgbClr val="009900"/>
                </a:solidFill>
                <a:prstDash val="solid"/>
                <a:round/>
                <a:headEnd type="none" w="med" len="med"/>
                <a:tailEnd type="none" w="med" len="med"/>
              </a:ln>
            </p:spPr>
          </p:sp>
          <p:sp>
            <p:nvSpPr>
              <p:cNvPr id="316478" name="Line 63"/>
              <p:cNvSpPr/>
              <p:nvPr/>
            </p:nvSpPr>
            <p:spPr>
              <a:xfrm>
                <a:off x="2184" y="3328"/>
                <a:ext cx="504" cy="0"/>
              </a:xfrm>
              <a:prstGeom prst="line">
                <a:avLst/>
              </a:prstGeom>
              <a:ln w="28575" cap="flat" cmpd="sng">
                <a:solidFill>
                  <a:srgbClr val="009900"/>
                </a:solidFill>
                <a:prstDash val="solid"/>
                <a:round/>
                <a:headEnd type="none" w="med" len="med"/>
                <a:tailEnd type="none" w="med" len="med"/>
              </a:ln>
            </p:spPr>
          </p:sp>
          <p:sp>
            <p:nvSpPr>
              <p:cNvPr id="316479" name="Line 64"/>
              <p:cNvSpPr/>
              <p:nvPr/>
            </p:nvSpPr>
            <p:spPr>
              <a:xfrm>
                <a:off x="2536" y="2472"/>
                <a:ext cx="0" cy="848"/>
              </a:xfrm>
              <a:prstGeom prst="line">
                <a:avLst/>
              </a:prstGeom>
              <a:ln w="28575" cap="flat" cmpd="sng">
                <a:solidFill>
                  <a:srgbClr val="009900"/>
                </a:solidFill>
                <a:prstDash val="solid"/>
                <a:round/>
                <a:headEnd type="none" w="sm" len="lg"/>
                <a:tailEnd type="none" w="sm" len="lg"/>
              </a:ln>
            </p:spPr>
          </p:sp>
        </p:grpSp>
        <p:sp>
          <p:nvSpPr>
            <p:cNvPr id="316480" name="Line 65"/>
            <p:cNvSpPr/>
            <p:nvPr/>
          </p:nvSpPr>
          <p:spPr>
            <a:xfrm>
              <a:off x="2341" y="2585"/>
              <a:ext cx="91" cy="91"/>
            </a:xfrm>
            <a:prstGeom prst="line">
              <a:avLst/>
            </a:prstGeom>
            <a:ln w="28575" cap="flat" cmpd="sng">
              <a:solidFill>
                <a:srgbClr val="009900"/>
              </a:solidFill>
              <a:prstDash val="solid"/>
              <a:round/>
              <a:headEnd type="none" w="med" len="med"/>
              <a:tailEnd type="none" w="med" len="med"/>
            </a:ln>
          </p:spPr>
        </p:sp>
        <p:sp>
          <p:nvSpPr>
            <p:cNvPr id="316481" name="Line 66"/>
            <p:cNvSpPr/>
            <p:nvPr/>
          </p:nvSpPr>
          <p:spPr>
            <a:xfrm>
              <a:off x="2341" y="3407"/>
              <a:ext cx="91" cy="91"/>
            </a:xfrm>
            <a:prstGeom prst="line">
              <a:avLst/>
            </a:prstGeom>
            <a:ln w="28575" cap="flat" cmpd="sng">
              <a:solidFill>
                <a:srgbClr val="009900"/>
              </a:solidFill>
              <a:prstDash val="solid"/>
              <a:round/>
              <a:headEnd type="none" w="med" len="med"/>
              <a:tailEnd type="none" w="med" len="med"/>
            </a:ln>
          </p:spPr>
        </p:sp>
      </p:grpSp>
      <p:grpSp>
        <p:nvGrpSpPr>
          <p:cNvPr id="596035" name="Group 67"/>
          <p:cNvGrpSpPr/>
          <p:nvPr/>
        </p:nvGrpSpPr>
        <p:grpSpPr>
          <a:xfrm>
            <a:off x="8796338" y="4076700"/>
            <a:ext cx="1079500" cy="1035050"/>
            <a:chOff x="2024" y="2585"/>
            <a:chExt cx="512" cy="913"/>
          </a:xfrm>
        </p:grpSpPr>
        <p:grpSp>
          <p:nvGrpSpPr>
            <p:cNvPr id="316483" name="Group 68"/>
            <p:cNvGrpSpPr/>
            <p:nvPr/>
          </p:nvGrpSpPr>
          <p:grpSpPr>
            <a:xfrm>
              <a:off x="2024" y="2608"/>
              <a:ext cx="512" cy="856"/>
              <a:chOff x="2176" y="2472"/>
              <a:chExt cx="512" cy="856"/>
            </a:xfrm>
          </p:grpSpPr>
          <p:sp>
            <p:nvSpPr>
              <p:cNvPr id="316484" name="Line 69"/>
              <p:cNvSpPr/>
              <p:nvPr/>
            </p:nvSpPr>
            <p:spPr>
              <a:xfrm>
                <a:off x="2176" y="2480"/>
                <a:ext cx="496" cy="0"/>
              </a:xfrm>
              <a:prstGeom prst="line">
                <a:avLst/>
              </a:prstGeom>
              <a:ln w="28575" cap="flat" cmpd="sng">
                <a:solidFill>
                  <a:srgbClr val="009900"/>
                </a:solidFill>
                <a:prstDash val="solid"/>
                <a:round/>
                <a:headEnd type="none" w="med" len="med"/>
                <a:tailEnd type="none" w="med" len="med"/>
              </a:ln>
            </p:spPr>
          </p:sp>
          <p:sp>
            <p:nvSpPr>
              <p:cNvPr id="316485" name="Line 70"/>
              <p:cNvSpPr/>
              <p:nvPr/>
            </p:nvSpPr>
            <p:spPr>
              <a:xfrm>
                <a:off x="2184" y="3328"/>
                <a:ext cx="504" cy="0"/>
              </a:xfrm>
              <a:prstGeom prst="line">
                <a:avLst/>
              </a:prstGeom>
              <a:ln w="28575" cap="flat" cmpd="sng">
                <a:solidFill>
                  <a:srgbClr val="009900"/>
                </a:solidFill>
                <a:prstDash val="solid"/>
                <a:round/>
                <a:headEnd type="none" w="med" len="med"/>
                <a:tailEnd type="none" w="med" len="med"/>
              </a:ln>
            </p:spPr>
          </p:sp>
          <p:sp>
            <p:nvSpPr>
              <p:cNvPr id="316486" name="Line 71"/>
              <p:cNvSpPr/>
              <p:nvPr/>
            </p:nvSpPr>
            <p:spPr>
              <a:xfrm>
                <a:off x="2536" y="2472"/>
                <a:ext cx="0" cy="848"/>
              </a:xfrm>
              <a:prstGeom prst="line">
                <a:avLst/>
              </a:prstGeom>
              <a:ln w="28575" cap="flat" cmpd="sng">
                <a:solidFill>
                  <a:srgbClr val="009900"/>
                </a:solidFill>
                <a:prstDash val="solid"/>
                <a:round/>
                <a:headEnd type="none" w="sm" len="lg"/>
                <a:tailEnd type="none" w="sm" len="lg"/>
              </a:ln>
            </p:spPr>
          </p:sp>
        </p:grpSp>
        <p:sp>
          <p:nvSpPr>
            <p:cNvPr id="316487" name="Line 72"/>
            <p:cNvSpPr/>
            <p:nvPr/>
          </p:nvSpPr>
          <p:spPr>
            <a:xfrm>
              <a:off x="2341" y="2585"/>
              <a:ext cx="91" cy="91"/>
            </a:xfrm>
            <a:prstGeom prst="line">
              <a:avLst/>
            </a:prstGeom>
            <a:ln w="28575" cap="flat" cmpd="sng">
              <a:solidFill>
                <a:srgbClr val="009900"/>
              </a:solidFill>
              <a:prstDash val="solid"/>
              <a:round/>
              <a:headEnd type="none" w="med" len="med"/>
              <a:tailEnd type="none" w="med" len="med"/>
            </a:ln>
          </p:spPr>
        </p:sp>
        <p:sp>
          <p:nvSpPr>
            <p:cNvPr id="316488" name="Line 73"/>
            <p:cNvSpPr/>
            <p:nvPr/>
          </p:nvSpPr>
          <p:spPr>
            <a:xfrm>
              <a:off x="2341" y="3407"/>
              <a:ext cx="91" cy="91"/>
            </a:xfrm>
            <a:prstGeom prst="line">
              <a:avLst/>
            </a:prstGeom>
            <a:ln w="28575" cap="flat" cmpd="sng">
              <a:solidFill>
                <a:srgbClr val="009900"/>
              </a:solidFill>
              <a:prstDash val="solid"/>
              <a:round/>
              <a:headEnd type="none" w="med" len="med"/>
              <a:tailEnd type="none" w="med" len="med"/>
            </a:ln>
          </p:spPr>
        </p:sp>
      </p:grpSp>
      <p:grpSp>
        <p:nvGrpSpPr>
          <p:cNvPr id="596042" name="Group 74"/>
          <p:cNvGrpSpPr/>
          <p:nvPr/>
        </p:nvGrpSpPr>
        <p:grpSpPr>
          <a:xfrm>
            <a:off x="9299575" y="3608388"/>
            <a:ext cx="1128713" cy="1981200"/>
            <a:chOff x="2024" y="2585"/>
            <a:chExt cx="512" cy="913"/>
          </a:xfrm>
        </p:grpSpPr>
        <p:grpSp>
          <p:nvGrpSpPr>
            <p:cNvPr id="316490" name="Group 75"/>
            <p:cNvGrpSpPr/>
            <p:nvPr/>
          </p:nvGrpSpPr>
          <p:grpSpPr>
            <a:xfrm>
              <a:off x="2024" y="2608"/>
              <a:ext cx="512" cy="856"/>
              <a:chOff x="2176" y="2472"/>
              <a:chExt cx="512" cy="856"/>
            </a:xfrm>
          </p:grpSpPr>
          <p:sp>
            <p:nvSpPr>
              <p:cNvPr id="316491" name="Line 76"/>
              <p:cNvSpPr/>
              <p:nvPr/>
            </p:nvSpPr>
            <p:spPr>
              <a:xfrm>
                <a:off x="2176" y="2480"/>
                <a:ext cx="496" cy="0"/>
              </a:xfrm>
              <a:prstGeom prst="line">
                <a:avLst/>
              </a:prstGeom>
              <a:ln w="28575" cap="flat" cmpd="sng">
                <a:solidFill>
                  <a:srgbClr val="009900"/>
                </a:solidFill>
                <a:prstDash val="solid"/>
                <a:round/>
                <a:headEnd type="none" w="med" len="med"/>
                <a:tailEnd type="none" w="med" len="med"/>
              </a:ln>
            </p:spPr>
          </p:sp>
          <p:sp>
            <p:nvSpPr>
              <p:cNvPr id="316492" name="Line 77"/>
              <p:cNvSpPr/>
              <p:nvPr/>
            </p:nvSpPr>
            <p:spPr>
              <a:xfrm>
                <a:off x="2184" y="3328"/>
                <a:ext cx="504" cy="0"/>
              </a:xfrm>
              <a:prstGeom prst="line">
                <a:avLst/>
              </a:prstGeom>
              <a:ln w="28575" cap="flat" cmpd="sng">
                <a:solidFill>
                  <a:srgbClr val="009900"/>
                </a:solidFill>
                <a:prstDash val="solid"/>
                <a:round/>
                <a:headEnd type="none" w="med" len="med"/>
                <a:tailEnd type="none" w="med" len="med"/>
              </a:ln>
            </p:spPr>
          </p:sp>
          <p:sp>
            <p:nvSpPr>
              <p:cNvPr id="316493" name="Line 78"/>
              <p:cNvSpPr/>
              <p:nvPr/>
            </p:nvSpPr>
            <p:spPr>
              <a:xfrm>
                <a:off x="2536" y="2472"/>
                <a:ext cx="0" cy="848"/>
              </a:xfrm>
              <a:prstGeom prst="line">
                <a:avLst/>
              </a:prstGeom>
              <a:ln w="28575" cap="flat" cmpd="sng">
                <a:solidFill>
                  <a:srgbClr val="009900"/>
                </a:solidFill>
                <a:prstDash val="solid"/>
                <a:round/>
                <a:headEnd type="none" w="sm" len="lg"/>
                <a:tailEnd type="none" w="sm" len="lg"/>
              </a:ln>
            </p:spPr>
          </p:sp>
        </p:grpSp>
        <p:sp>
          <p:nvSpPr>
            <p:cNvPr id="316494" name="Line 79"/>
            <p:cNvSpPr/>
            <p:nvPr/>
          </p:nvSpPr>
          <p:spPr>
            <a:xfrm>
              <a:off x="2341" y="2585"/>
              <a:ext cx="91" cy="91"/>
            </a:xfrm>
            <a:prstGeom prst="line">
              <a:avLst/>
            </a:prstGeom>
            <a:ln w="28575" cap="flat" cmpd="sng">
              <a:solidFill>
                <a:srgbClr val="009900"/>
              </a:solidFill>
              <a:prstDash val="solid"/>
              <a:round/>
              <a:headEnd type="none" w="med" len="med"/>
              <a:tailEnd type="none" w="med" len="med"/>
            </a:ln>
          </p:spPr>
        </p:sp>
        <p:sp>
          <p:nvSpPr>
            <p:cNvPr id="316495" name="Line 80"/>
            <p:cNvSpPr/>
            <p:nvPr/>
          </p:nvSpPr>
          <p:spPr>
            <a:xfrm>
              <a:off x="2341" y="3407"/>
              <a:ext cx="91" cy="91"/>
            </a:xfrm>
            <a:prstGeom prst="line">
              <a:avLst/>
            </a:prstGeom>
            <a:ln w="28575" cap="flat" cmpd="sng">
              <a:solidFill>
                <a:srgbClr val="009900"/>
              </a:solidFill>
              <a:prstDash val="solid"/>
              <a:round/>
              <a:headEnd type="none" w="med" len="med"/>
              <a:tailEnd type="none" w="med" len="med"/>
            </a:ln>
          </p:spPr>
        </p:sp>
      </p:grpSp>
      <p:grpSp>
        <p:nvGrpSpPr>
          <p:cNvPr id="596049" name="Group 81"/>
          <p:cNvGrpSpPr/>
          <p:nvPr/>
        </p:nvGrpSpPr>
        <p:grpSpPr>
          <a:xfrm>
            <a:off x="6951663" y="5184775"/>
            <a:ext cx="1754187" cy="1079500"/>
            <a:chOff x="3419" y="3266"/>
            <a:chExt cx="1105" cy="680"/>
          </a:xfrm>
        </p:grpSpPr>
        <p:grpSp>
          <p:nvGrpSpPr>
            <p:cNvPr id="316497" name="Group 82"/>
            <p:cNvGrpSpPr/>
            <p:nvPr/>
          </p:nvGrpSpPr>
          <p:grpSpPr>
            <a:xfrm rot="10800000">
              <a:off x="3475" y="3266"/>
              <a:ext cx="998" cy="680"/>
              <a:chOff x="784" y="2064"/>
              <a:chExt cx="1408" cy="424"/>
            </a:xfrm>
          </p:grpSpPr>
          <p:sp>
            <p:nvSpPr>
              <p:cNvPr id="316498" name="Line 83"/>
              <p:cNvSpPr/>
              <p:nvPr/>
            </p:nvSpPr>
            <p:spPr>
              <a:xfrm flipV="1">
                <a:off x="792" y="2104"/>
                <a:ext cx="0" cy="376"/>
              </a:xfrm>
              <a:prstGeom prst="line">
                <a:avLst/>
              </a:prstGeom>
              <a:ln w="28575" cap="flat" cmpd="sng">
                <a:solidFill>
                  <a:srgbClr val="009900"/>
                </a:solidFill>
                <a:prstDash val="solid"/>
                <a:round/>
                <a:headEnd type="none" w="med" len="med"/>
                <a:tailEnd type="none" w="med" len="med"/>
              </a:ln>
            </p:spPr>
          </p:sp>
          <p:sp>
            <p:nvSpPr>
              <p:cNvPr id="316499" name="Line 84"/>
              <p:cNvSpPr/>
              <p:nvPr/>
            </p:nvSpPr>
            <p:spPr>
              <a:xfrm flipV="1">
                <a:off x="2192" y="2064"/>
                <a:ext cx="0" cy="424"/>
              </a:xfrm>
              <a:prstGeom prst="line">
                <a:avLst/>
              </a:prstGeom>
              <a:ln w="28575" cap="flat" cmpd="sng">
                <a:solidFill>
                  <a:srgbClr val="009900"/>
                </a:solidFill>
                <a:prstDash val="solid"/>
                <a:round/>
                <a:headEnd type="none" w="med" len="med"/>
                <a:tailEnd type="none" w="med" len="med"/>
              </a:ln>
            </p:spPr>
          </p:sp>
          <p:sp>
            <p:nvSpPr>
              <p:cNvPr id="316500" name="Line 85"/>
              <p:cNvSpPr/>
              <p:nvPr/>
            </p:nvSpPr>
            <p:spPr>
              <a:xfrm>
                <a:off x="784" y="2200"/>
                <a:ext cx="1400" cy="0"/>
              </a:xfrm>
              <a:prstGeom prst="line">
                <a:avLst/>
              </a:prstGeom>
              <a:ln w="28575" cap="flat" cmpd="sng">
                <a:solidFill>
                  <a:srgbClr val="009900"/>
                </a:solidFill>
                <a:prstDash val="solid"/>
                <a:round/>
                <a:headEnd type="none" w="sm" len="lg"/>
                <a:tailEnd type="none" w="sm" len="lg"/>
              </a:ln>
            </p:spPr>
          </p:sp>
        </p:grpSp>
        <p:sp>
          <p:nvSpPr>
            <p:cNvPr id="316501" name="Line 86"/>
            <p:cNvSpPr/>
            <p:nvPr/>
          </p:nvSpPr>
          <p:spPr>
            <a:xfrm flipH="1">
              <a:off x="3419" y="3691"/>
              <a:ext cx="113" cy="113"/>
            </a:xfrm>
            <a:prstGeom prst="line">
              <a:avLst/>
            </a:prstGeom>
            <a:ln w="28575" cap="flat" cmpd="sng">
              <a:solidFill>
                <a:srgbClr val="009900"/>
              </a:solidFill>
              <a:prstDash val="solid"/>
              <a:round/>
              <a:headEnd type="none" w="med" len="med"/>
              <a:tailEnd type="none" w="med" len="med"/>
            </a:ln>
          </p:spPr>
        </p:sp>
        <p:sp>
          <p:nvSpPr>
            <p:cNvPr id="316502" name="Line 87"/>
            <p:cNvSpPr/>
            <p:nvPr/>
          </p:nvSpPr>
          <p:spPr>
            <a:xfrm flipH="1">
              <a:off x="4411" y="3663"/>
              <a:ext cx="113" cy="113"/>
            </a:xfrm>
            <a:prstGeom prst="line">
              <a:avLst/>
            </a:prstGeom>
            <a:ln w="28575" cap="flat" cmpd="sng">
              <a:solidFill>
                <a:srgbClr val="009900"/>
              </a:solidFill>
              <a:prstDash val="solid"/>
              <a:round/>
              <a:headEnd type="none" w="med" len="med"/>
              <a:tailEnd type="none" w="med" len="med"/>
            </a:ln>
          </p:spPr>
        </p:sp>
      </p:grpSp>
      <p:grpSp>
        <p:nvGrpSpPr>
          <p:cNvPr id="596056" name="Group 88"/>
          <p:cNvGrpSpPr/>
          <p:nvPr/>
        </p:nvGrpSpPr>
        <p:grpSpPr>
          <a:xfrm>
            <a:off x="4295775" y="3429000"/>
            <a:ext cx="1665288" cy="2070100"/>
            <a:chOff x="1746" y="2160"/>
            <a:chExt cx="1049" cy="1304"/>
          </a:xfrm>
        </p:grpSpPr>
        <p:grpSp>
          <p:nvGrpSpPr>
            <p:cNvPr id="316504" name="Group 89"/>
            <p:cNvGrpSpPr/>
            <p:nvPr/>
          </p:nvGrpSpPr>
          <p:grpSpPr>
            <a:xfrm>
              <a:off x="1746" y="2193"/>
              <a:ext cx="1049" cy="1228"/>
              <a:chOff x="2176" y="2472"/>
              <a:chExt cx="512" cy="856"/>
            </a:xfrm>
          </p:grpSpPr>
          <p:sp>
            <p:nvSpPr>
              <p:cNvPr id="316505" name="Line 90"/>
              <p:cNvSpPr/>
              <p:nvPr/>
            </p:nvSpPr>
            <p:spPr>
              <a:xfrm>
                <a:off x="2176" y="2480"/>
                <a:ext cx="496" cy="0"/>
              </a:xfrm>
              <a:prstGeom prst="line">
                <a:avLst/>
              </a:prstGeom>
              <a:ln w="28575" cap="flat" cmpd="sng">
                <a:solidFill>
                  <a:srgbClr val="FF3300"/>
                </a:solidFill>
                <a:prstDash val="solid"/>
                <a:round/>
                <a:headEnd type="none" w="med" len="med"/>
                <a:tailEnd type="none" w="med" len="med"/>
              </a:ln>
            </p:spPr>
          </p:sp>
          <p:sp>
            <p:nvSpPr>
              <p:cNvPr id="316506" name="Line 91"/>
              <p:cNvSpPr/>
              <p:nvPr/>
            </p:nvSpPr>
            <p:spPr>
              <a:xfrm>
                <a:off x="2184" y="3328"/>
                <a:ext cx="504" cy="0"/>
              </a:xfrm>
              <a:prstGeom prst="line">
                <a:avLst/>
              </a:prstGeom>
              <a:ln w="28575" cap="flat" cmpd="sng">
                <a:solidFill>
                  <a:srgbClr val="FF3300"/>
                </a:solidFill>
                <a:prstDash val="solid"/>
                <a:round/>
                <a:headEnd type="none" w="med" len="med"/>
                <a:tailEnd type="none" w="med" len="med"/>
              </a:ln>
            </p:spPr>
          </p:sp>
          <p:sp>
            <p:nvSpPr>
              <p:cNvPr id="316507" name="Line 92"/>
              <p:cNvSpPr/>
              <p:nvPr/>
            </p:nvSpPr>
            <p:spPr>
              <a:xfrm>
                <a:off x="2536" y="2472"/>
                <a:ext cx="0" cy="848"/>
              </a:xfrm>
              <a:prstGeom prst="line">
                <a:avLst/>
              </a:prstGeom>
              <a:ln w="28575" cap="flat" cmpd="sng">
                <a:solidFill>
                  <a:srgbClr val="FF3300"/>
                </a:solidFill>
                <a:prstDash val="solid"/>
                <a:round/>
                <a:headEnd type="none" w="sm" len="lg"/>
                <a:tailEnd type="none" w="sm" len="lg"/>
              </a:ln>
            </p:spPr>
          </p:sp>
        </p:grpSp>
        <p:sp>
          <p:nvSpPr>
            <p:cNvPr id="316508" name="Line 93"/>
            <p:cNvSpPr/>
            <p:nvPr/>
          </p:nvSpPr>
          <p:spPr>
            <a:xfrm>
              <a:off x="2426" y="3351"/>
              <a:ext cx="113" cy="113"/>
            </a:xfrm>
            <a:prstGeom prst="line">
              <a:avLst/>
            </a:prstGeom>
            <a:ln w="28575" cap="flat" cmpd="sng">
              <a:solidFill>
                <a:srgbClr val="FF3300"/>
              </a:solidFill>
              <a:prstDash val="solid"/>
              <a:round/>
              <a:headEnd type="none" w="med" len="med"/>
              <a:tailEnd type="none" w="med" len="med"/>
            </a:ln>
          </p:spPr>
        </p:sp>
        <p:sp>
          <p:nvSpPr>
            <p:cNvPr id="316509" name="Line 94"/>
            <p:cNvSpPr/>
            <p:nvPr/>
          </p:nvSpPr>
          <p:spPr>
            <a:xfrm>
              <a:off x="2455" y="2160"/>
              <a:ext cx="113" cy="113"/>
            </a:xfrm>
            <a:prstGeom prst="line">
              <a:avLst/>
            </a:prstGeom>
            <a:ln w="28575" cap="flat" cmpd="sng">
              <a:solidFill>
                <a:srgbClr val="FF3300"/>
              </a:solidFill>
              <a:prstDash val="solid"/>
              <a:round/>
              <a:headEnd type="none" w="med" len="med"/>
              <a:tailEnd type="none" w="med" len="med"/>
            </a:ln>
          </p:spPr>
        </p:sp>
      </p:grpSp>
      <p:grpSp>
        <p:nvGrpSpPr>
          <p:cNvPr id="596063" name="Group 95"/>
          <p:cNvGrpSpPr/>
          <p:nvPr/>
        </p:nvGrpSpPr>
        <p:grpSpPr>
          <a:xfrm rot="10800000">
            <a:off x="2351088" y="2636838"/>
            <a:ext cx="2449512" cy="673100"/>
            <a:chOff x="612" y="2208"/>
            <a:chExt cx="1480" cy="424"/>
          </a:xfrm>
        </p:grpSpPr>
        <p:grpSp>
          <p:nvGrpSpPr>
            <p:cNvPr id="316511" name="Group 96"/>
            <p:cNvGrpSpPr/>
            <p:nvPr/>
          </p:nvGrpSpPr>
          <p:grpSpPr>
            <a:xfrm>
              <a:off x="640" y="2208"/>
              <a:ext cx="1408" cy="424"/>
              <a:chOff x="784" y="2064"/>
              <a:chExt cx="1408" cy="424"/>
            </a:xfrm>
          </p:grpSpPr>
          <p:sp>
            <p:nvSpPr>
              <p:cNvPr id="316512" name="Line 97"/>
              <p:cNvSpPr/>
              <p:nvPr/>
            </p:nvSpPr>
            <p:spPr>
              <a:xfrm flipV="1">
                <a:off x="792" y="2104"/>
                <a:ext cx="0" cy="376"/>
              </a:xfrm>
              <a:prstGeom prst="line">
                <a:avLst/>
              </a:prstGeom>
              <a:ln w="28575" cap="flat" cmpd="sng">
                <a:solidFill>
                  <a:srgbClr val="FF3300"/>
                </a:solidFill>
                <a:prstDash val="solid"/>
                <a:round/>
                <a:headEnd type="none" w="med" len="med"/>
                <a:tailEnd type="none" w="med" len="med"/>
              </a:ln>
            </p:spPr>
          </p:sp>
          <p:sp>
            <p:nvSpPr>
              <p:cNvPr id="316513" name="Line 98"/>
              <p:cNvSpPr/>
              <p:nvPr/>
            </p:nvSpPr>
            <p:spPr>
              <a:xfrm flipV="1">
                <a:off x="2192" y="2064"/>
                <a:ext cx="0" cy="424"/>
              </a:xfrm>
              <a:prstGeom prst="line">
                <a:avLst/>
              </a:prstGeom>
              <a:ln w="28575" cap="flat" cmpd="sng">
                <a:solidFill>
                  <a:srgbClr val="FF3300"/>
                </a:solidFill>
                <a:prstDash val="solid"/>
                <a:round/>
                <a:headEnd type="none" w="med" len="med"/>
                <a:tailEnd type="none" w="med" len="med"/>
              </a:ln>
            </p:spPr>
          </p:sp>
          <p:sp>
            <p:nvSpPr>
              <p:cNvPr id="316514" name="Line 99"/>
              <p:cNvSpPr/>
              <p:nvPr/>
            </p:nvSpPr>
            <p:spPr>
              <a:xfrm>
                <a:off x="784" y="2200"/>
                <a:ext cx="1400" cy="0"/>
              </a:xfrm>
              <a:prstGeom prst="line">
                <a:avLst/>
              </a:prstGeom>
              <a:ln w="28575" cap="flat" cmpd="sng">
                <a:solidFill>
                  <a:srgbClr val="FF3300"/>
                </a:solidFill>
                <a:prstDash val="solid"/>
                <a:round/>
                <a:headEnd type="none" w="sm" len="lg"/>
                <a:tailEnd type="none" w="sm" len="lg"/>
              </a:ln>
            </p:spPr>
          </p:sp>
        </p:grpSp>
        <p:sp>
          <p:nvSpPr>
            <p:cNvPr id="316515" name="Line 100"/>
            <p:cNvSpPr/>
            <p:nvPr/>
          </p:nvSpPr>
          <p:spPr>
            <a:xfrm flipH="1">
              <a:off x="612" y="2302"/>
              <a:ext cx="91" cy="91"/>
            </a:xfrm>
            <a:prstGeom prst="line">
              <a:avLst/>
            </a:prstGeom>
            <a:ln w="28575" cap="flat" cmpd="sng">
              <a:solidFill>
                <a:srgbClr val="FF3300"/>
              </a:solidFill>
              <a:prstDash val="solid"/>
              <a:round/>
              <a:headEnd type="none" w="med" len="med"/>
              <a:tailEnd type="none" w="med" len="med"/>
            </a:ln>
          </p:spPr>
        </p:sp>
        <p:sp>
          <p:nvSpPr>
            <p:cNvPr id="316516" name="Line 101"/>
            <p:cNvSpPr/>
            <p:nvPr/>
          </p:nvSpPr>
          <p:spPr>
            <a:xfrm flipH="1">
              <a:off x="2001" y="2302"/>
              <a:ext cx="91" cy="91"/>
            </a:xfrm>
            <a:prstGeom prst="line">
              <a:avLst/>
            </a:prstGeom>
            <a:ln w="28575" cap="flat" cmpd="sng">
              <a:solidFill>
                <a:srgbClr val="FF3300"/>
              </a:solidFill>
              <a:prstDash val="solid"/>
              <a:round/>
              <a:headEnd type="none" w="med" len="med"/>
              <a:tailEnd type="none" w="med" len="med"/>
            </a:ln>
          </p:spPr>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596022"/>
                                        </p:tgtEl>
                                        <p:attrNameLst>
                                          <p:attrName>style.visibility</p:attrName>
                                        </p:attrNameLst>
                                      </p:cBhvr>
                                      <p:to>
                                        <p:strVal val="visible"/>
                                      </p:to>
                                    </p:set>
                                    <p:anim calcmode="lin" valueType="num">
                                      <p:cBhvr>
                                        <p:cTn id="7" dur="1000" fill="hold"/>
                                        <p:tgtEl>
                                          <p:spTgt spid="596022"/>
                                        </p:tgtEl>
                                        <p:attrNameLst>
                                          <p:attrName>ppt_x</p:attrName>
                                        </p:attrNameLst>
                                      </p:cBhvr>
                                      <p:tavLst>
                                        <p:tav tm="0">
                                          <p:val>
                                            <p:strVal val="#ppt_x-#ppt_w/2"/>
                                          </p:val>
                                        </p:tav>
                                        <p:tav tm="100000">
                                          <p:val>
                                            <p:strVal val="#ppt_x"/>
                                          </p:val>
                                        </p:tav>
                                      </p:tavLst>
                                    </p:anim>
                                    <p:anim calcmode="lin" valueType="num">
                                      <p:cBhvr>
                                        <p:cTn id="8" dur="1000" fill="hold"/>
                                        <p:tgtEl>
                                          <p:spTgt spid="596022"/>
                                        </p:tgtEl>
                                        <p:attrNameLst>
                                          <p:attrName>ppt_y</p:attrName>
                                        </p:attrNameLst>
                                      </p:cBhvr>
                                      <p:tavLst>
                                        <p:tav tm="0">
                                          <p:val>
                                            <p:strVal val="#ppt_y"/>
                                          </p:val>
                                        </p:tav>
                                        <p:tav tm="100000">
                                          <p:val>
                                            <p:strVal val="#ppt_y"/>
                                          </p:val>
                                        </p:tav>
                                      </p:tavLst>
                                    </p:anim>
                                    <p:anim calcmode="lin" valueType="num">
                                      <p:cBhvr>
                                        <p:cTn id="9" dur="1000" fill="hold"/>
                                        <p:tgtEl>
                                          <p:spTgt spid="596022"/>
                                        </p:tgtEl>
                                        <p:attrNameLst>
                                          <p:attrName>ppt_w</p:attrName>
                                        </p:attrNameLst>
                                      </p:cBhvr>
                                      <p:tavLst>
                                        <p:tav tm="0">
                                          <p:val>
                                            <p:fltVal val="0.000000"/>
                                          </p:val>
                                        </p:tav>
                                        <p:tav tm="100000">
                                          <p:val>
                                            <p:strVal val="#ppt_w"/>
                                          </p:val>
                                        </p:tav>
                                      </p:tavLst>
                                    </p:anim>
                                    <p:anim calcmode="lin" valueType="num">
                                      <p:cBhvr>
                                        <p:cTn id="10" dur="1000" fill="hold"/>
                                        <p:tgtEl>
                                          <p:spTgt spid="59602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596063"/>
                                        </p:tgtEl>
                                        <p:attrNameLst>
                                          <p:attrName>style.visibility</p:attrName>
                                        </p:attrNameLst>
                                      </p:cBhvr>
                                      <p:to>
                                        <p:strVal val="visible"/>
                                      </p:to>
                                    </p:set>
                                    <p:anim calcmode="lin" valueType="num">
                                      <p:cBhvr>
                                        <p:cTn id="15" dur="500" fill="hold"/>
                                        <p:tgtEl>
                                          <p:spTgt spid="596063"/>
                                        </p:tgtEl>
                                        <p:attrNameLst>
                                          <p:attrName>ppt_x</p:attrName>
                                        </p:attrNameLst>
                                      </p:cBhvr>
                                      <p:tavLst>
                                        <p:tav tm="0">
                                          <p:val>
                                            <p:strVal val="#ppt_x"/>
                                          </p:val>
                                        </p:tav>
                                        <p:tav tm="100000">
                                          <p:val>
                                            <p:strVal val="#ppt_x"/>
                                          </p:val>
                                        </p:tav>
                                      </p:tavLst>
                                    </p:anim>
                                    <p:anim calcmode="lin" valueType="num">
                                      <p:cBhvr>
                                        <p:cTn id="16" dur="500" fill="hold"/>
                                        <p:tgtEl>
                                          <p:spTgt spid="596063"/>
                                        </p:tgtEl>
                                        <p:attrNameLst>
                                          <p:attrName>ppt_y</p:attrName>
                                        </p:attrNameLst>
                                      </p:cBhvr>
                                      <p:tavLst>
                                        <p:tav tm="0">
                                          <p:val>
                                            <p:strVal val="#ppt_y-#ppt_h/2"/>
                                          </p:val>
                                        </p:tav>
                                        <p:tav tm="100000">
                                          <p:val>
                                            <p:strVal val="#ppt_y"/>
                                          </p:val>
                                        </p:tav>
                                      </p:tavLst>
                                    </p:anim>
                                    <p:anim calcmode="lin" valueType="num">
                                      <p:cBhvr>
                                        <p:cTn id="17" dur="500" fill="hold"/>
                                        <p:tgtEl>
                                          <p:spTgt spid="596063"/>
                                        </p:tgtEl>
                                        <p:attrNameLst>
                                          <p:attrName>ppt_w</p:attrName>
                                        </p:attrNameLst>
                                      </p:cBhvr>
                                      <p:tavLst>
                                        <p:tav tm="0">
                                          <p:val>
                                            <p:strVal val="#ppt_w"/>
                                          </p:val>
                                        </p:tav>
                                        <p:tav tm="100000">
                                          <p:val>
                                            <p:strVal val="#ppt_w"/>
                                          </p:val>
                                        </p:tav>
                                      </p:tavLst>
                                    </p:anim>
                                    <p:anim calcmode="lin" valueType="num">
                                      <p:cBhvr>
                                        <p:cTn id="18" dur="500" fill="hold"/>
                                        <p:tgtEl>
                                          <p:spTgt spid="596063"/>
                                        </p:tgtEl>
                                        <p:attrNameLst>
                                          <p:attrName>ppt_h</p:attrName>
                                        </p:attrNameLst>
                                      </p:cBhvr>
                                      <p:tavLst>
                                        <p:tav tm="0">
                                          <p:val>
                                            <p:fltVal val="0.00000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596056"/>
                                        </p:tgtEl>
                                        <p:attrNameLst>
                                          <p:attrName>style.visibility</p:attrName>
                                        </p:attrNameLst>
                                      </p:cBhvr>
                                      <p:to>
                                        <p:strVal val="visible"/>
                                      </p:to>
                                    </p:set>
                                    <p:anim calcmode="lin" valueType="num">
                                      <p:cBhvr>
                                        <p:cTn id="23" dur="500" fill="hold"/>
                                        <p:tgtEl>
                                          <p:spTgt spid="596056"/>
                                        </p:tgtEl>
                                        <p:attrNameLst>
                                          <p:attrName>ppt_x</p:attrName>
                                        </p:attrNameLst>
                                      </p:cBhvr>
                                      <p:tavLst>
                                        <p:tav tm="0">
                                          <p:val>
                                            <p:strVal val="#ppt_x-#ppt_w/2"/>
                                          </p:val>
                                        </p:tav>
                                        <p:tav tm="100000">
                                          <p:val>
                                            <p:strVal val="#ppt_x"/>
                                          </p:val>
                                        </p:tav>
                                      </p:tavLst>
                                    </p:anim>
                                    <p:anim calcmode="lin" valueType="num">
                                      <p:cBhvr>
                                        <p:cTn id="24" dur="500" fill="hold"/>
                                        <p:tgtEl>
                                          <p:spTgt spid="596056"/>
                                        </p:tgtEl>
                                        <p:attrNameLst>
                                          <p:attrName>ppt_y</p:attrName>
                                        </p:attrNameLst>
                                      </p:cBhvr>
                                      <p:tavLst>
                                        <p:tav tm="0">
                                          <p:val>
                                            <p:strVal val="#ppt_y"/>
                                          </p:val>
                                        </p:tav>
                                        <p:tav tm="100000">
                                          <p:val>
                                            <p:strVal val="#ppt_y"/>
                                          </p:val>
                                        </p:tav>
                                      </p:tavLst>
                                    </p:anim>
                                    <p:anim calcmode="lin" valueType="num">
                                      <p:cBhvr>
                                        <p:cTn id="25" dur="500" fill="hold"/>
                                        <p:tgtEl>
                                          <p:spTgt spid="596056"/>
                                        </p:tgtEl>
                                        <p:attrNameLst>
                                          <p:attrName>ppt_w</p:attrName>
                                        </p:attrNameLst>
                                      </p:cBhvr>
                                      <p:tavLst>
                                        <p:tav tm="0">
                                          <p:val>
                                            <p:fltVal val="0.000000"/>
                                          </p:val>
                                        </p:tav>
                                        <p:tav tm="100000">
                                          <p:val>
                                            <p:strVal val="#ppt_w"/>
                                          </p:val>
                                        </p:tav>
                                      </p:tavLst>
                                    </p:anim>
                                    <p:anim calcmode="lin" valueType="num">
                                      <p:cBhvr>
                                        <p:cTn id="26" dur="500" fill="hold"/>
                                        <p:tgtEl>
                                          <p:spTgt spid="59605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 fill="hold" nodeType="clickEffect">
                                  <p:stCondLst>
                                    <p:cond delay="0"/>
                                  </p:stCondLst>
                                  <p:childTnLst>
                                    <p:set>
                                      <p:cBhvr>
                                        <p:cTn id="30" dur="1" fill="hold">
                                          <p:stCondLst>
                                            <p:cond delay="0"/>
                                          </p:stCondLst>
                                        </p:cTn>
                                        <p:tgtEl>
                                          <p:spTgt spid="596015"/>
                                        </p:tgtEl>
                                        <p:attrNameLst>
                                          <p:attrName>style.visibility</p:attrName>
                                        </p:attrNameLst>
                                      </p:cBhvr>
                                      <p:to>
                                        <p:strVal val="visible"/>
                                      </p:to>
                                    </p:set>
                                    <p:anim calcmode="lin" valueType="num">
                                      <p:cBhvr>
                                        <p:cTn id="31" dur="500" fill="hold"/>
                                        <p:tgtEl>
                                          <p:spTgt spid="596015"/>
                                        </p:tgtEl>
                                        <p:attrNameLst>
                                          <p:attrName>ppt_x</p:attrName>
                                        </p:attrNameLst>
                                      </p:cBhvr>
                                      <p:tavLst>
                                        <p:tav tm="0">
                                          <p:val>
                                            <p:strVal val="#ppt_x"/>
                                          </p:val>
                                        </p:tav>
                                        <p:tav tm="100000">
                                          <p:val>
                                            <p:strVal val="#ppt_x"/>
                                          </p:val>
                                        </p:tav>
                                      </p:tavLst>
                                    </p:anim>
                                    <p:anim calcmode="lin" valueType="num">
                                      <p:cBhvr>
                                        <p:cTn id="32" dur="500" fill="hold"/>
                                        <p:tgtEl>
                                          <p:spTgt spid="596015"/>
                                        </p:tgtEl>
                                        <p:attrNameLst>
                                          <p:attrName>ppt_y</p:attrName>
                                        </p:attrNameLst>
                                      </p:cBhvr>
                                      <p:tavLst>
                                        <p:tav tm="0">
                                          <p:val>
                                            <p:strVal val="#ppt_y-#ppt_h/2"/>
                                          </p:val>
                                        </p:tav>
                                        <p:tav tm="100000">
                                          <p:val>
                                            <p:strVal val="#ppt_y"/>
                                          </p:val>
                                        </p:tav>
                                      </p:tavLst>
                                    </p:anim>
                                    <p:anim calcmode="lin" valueType="num">
                                      <p:cBhvr>
                                        <p:cTn id="33" dur="500" fill="hold"/>
                                        <p:tgtEl>
                                          <p:spTgt spid="596015"/>
                                        </p:tgtEl>
                                        <p:attrNameLst>
                                          <p:attrName>ppt_w</p:attrName>
                                        </p:attrNameLst>
                                      </p:cBhvr>
                                      <p:tavLst>
                                        <p:tav tm="0">
                                          <p:val>
                                            <p:strVal val="#ppt_w"/>
                                          </p:val>
                                        </p:tav>
                                        <p:tav tm="100000">
                                          <p:val>
                                            <p:strVal val="#ppt_w"/>
                                          </p:val>
                                        </p:tav>
                                      </p:tavLst>
                                    </p:anim>
                                    <p:anim calcmode="lin" valueType="num">
                                      <p:cBhvr>
                                        <p:cTn id="34" dur="500" fill="hold"/>
                                        <p:tgtEl>
                                          <p:spTgt spid="596015"/>
                                        </p:tgtEl>
                                        <p:attrNameLst>
                                          <p:attrName>ppt_h</p:attrName>
                                        </p:attrNameLst>
                                      </p:cBhvr>
                                      <p:tavLst>
                                        <p:tav tm="0">
                                          <p:val>
                                            <p:fltVal val="0.00000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596028"/>
                                        </p:tgtEl>
                                        <p:attrNameLst>
                                          <p:attrName>style.visibility</p:attrName>
                                        </p:attrNameLst>
                                      </p:cBhvr>
                                      <p:to>
                                        <p:strVal val="visible"/>
                                      </p:to>
                                    </p:set>
                                    <p:anim calcmode="lin" valueType="num">
                                      <p:cBhvr>
                                        <p:cTn id="39" dur="500" fill="hold"/>
                                        <p:tgtEl>
                                          <p:spTgt spid="596028"/>
                                        </p:tgtEl>
                                        <p:attrNameLst>
                                          <p:attrName>ppt_x</p:attrName>
                                        </p:attrNameLst>
                                      </p:cBhvr>
                                      <p:tavLst>
                                        <p:tav tm="0">
                                          <p:val>
                                            <p:strVal val="#ppt_x-#ppt_w/2"/>
                                          </p:val>
                                        </p:tav>
                                        <p:tav tm="100000">
                                          <p:val>
                                            <p:strVal val="#ppt_x"/>
                                          </p:val>
                                        </p:tav>
                                      </p:tavLst>
                                    </p:anim>
                                    <p:anim calcmode="lin" valueType="num">
                                      <p:cBhvr>
                                        <p:cTn id="40" dur="500" fill="hold"/>
                                        <p:tgtEl>
                                          <p:spTgt spid="596028"/>
                                        </p:tgtEl>
                                        <p:attrNameLst>
                                          <p:attrName>ppt_y</p:attrName>
                                        </p:attrNameLst>
                                      </p:cBhvr>
                                      <p:tavLst>
                                        <p:tav tm="0">
                                          <p:val>
                                            <p:strVal val="#ppt_y"/>
                                          </p:val>
                                        </p:tav>
                                        <p:tav tm="100000">
                                          <p:val>
                                            <p:strVal val="#ppt_y"/>
                                          </p:val>
                                        </p:tav>
                                      </p:tavLst>
                                    </p:anim>
                                    <p:anim calcmode="lin" valueType="num">
                                      <p:cBhvr>
                                        <p:cTn id="41" dur="500" fill="hold"/>
                                        <p:tgtEl>
                                          <p:spTgt spid="596028"/>
                                        </p:tgtEl>
                                        <p:attrNameLst>
                                          <p:attrName>ppt_w</p:attrName>
                                        </p:attrNameLst>
                                      </p:cBhvr>
                                      <p:tavLst>
                                        <p:tav tm="0">
                                          <p:val>
                                            <p:fltVal val="0.000000"/>
                                          </p:val>
                                        </p:tav>
                                        <p:tav tm="100000">
                                          <p:val>
                                            <p:strVal val="#ppt_w"/>
                                          </p:val>
                                        </p:tav>
                                      </p:tavLst>
                                    </p:anim>
                                    <p:anim calcmode="lin" valueType="num">
                                      <p:cBhvr>
                                        <p:cTn id="42" dur="500" fill="hold"/>
                                        <p:tgtEl>
                                          <p:spTgt spid="596028"/>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nodeType="clickEffect">
                                  <p:stCondLst>
                                    <p:cond delay="0"/>
                                  </p:stCondLst>
                                  <p:childTnLst>
                                    <p:set>
                                      <p:cBhvr>
                                        <p:cTn id="46" dur="1" fill="hold">
                                          <p:stCondLst>
                                            <p:cond delay="0"/>
                                          </p:stCondLst>
                                        </p:cTn>
                                        <p:tgtEl>
                                          <p:spTgt spid="596035"/>
                                        </p:tgtEl>
                                        <p:attrNameLst>
                                          <p:attrName>style.visibility</p:attrName>
                                        </p:attrNameLst>
                                      </p:cBhvr>
                                      <p:to>
                                        <p:strVal val="visible"/>
                                      </p:to>
                                    </p:set>
                                    <p:anim calcmode="lin" valueType="num">
                                      <p:cBhvr>
                                        <p:cTn id="47" dur="500" fill="hold"/>
                                        <p:tgtEl>
                                          <p:spTgt spid="596035"/>
                                        </p:tgtEl>
                                        <p:attrNameLst>
                                          <p:attrName>ppt_x</p:attrName>
                                        </p:attrNameLst>
                                      </p:cBhvr>
                                      <p:tavLst>
                                        <p:tav tm="0">
                                          <p:val>
                                            <p:strVal val="#ppt_x-#ppt_w/2"/>
                                          </p:val>
                                        </p:tav>
                                        <p:tav tm="100000">
                                          <p:val>
                                            <p:strVal val="#ppt_x"/>
                                          </p:val>
                                        </p:tav>
                                      </p:tavLst>
                                    </p:anim>
                                    <p:anim calcmode="lin" valueType="num">
                                      <p:cBhvr>
                                        <p:cTn id="48" dur="500" fill="hold"/>
                                        <p:tgtEl>
                                          <p:spTgt spid="596035"/>
                                        </p:tgtEl>
                                        <p:attrNameLst>
                                          <p:attrName>ppt_y</p:attrName>
                                        </p:attrNameLst>
                                      </p:cBhvr>
                                      <p:tavLst>
                                        <p:tav tm="0">
                                          <p:val>
                                            <p:strVal val="#ppt_y"/>
                                          </p:val>
                                        </p:tav>
                                        <p:tav tm="100000">
                                          <p:val>
                                            <p:strVal val="#ppt_y"/>
                                          </p:val>
                                        </p:tav>
                                      </p:tavLst>
                                    </p:anim>
                                    <p:anim calcmode="lin" valueType="num">
                                      <p:cBhvr>
                                        <p:cTn id="49" dur="500" fill="hold"/>
                                        <p:tgtEl>
                                          <p:spTgt spid="596035"/>
                                        </p:tgtEl>
                                        <p:attrNameLst>
                                          <p:attrName>ppt_w</p:attrName>
                                        </p:attrNameLst>
                                      </p:cBhvr>
                                      <p:tavLst>
                                        <p:tav tm="0">
                                          <p:val>
                                            <p:fltVal val="0.000000"/>
                                          </p:val>
                                        </p:tav>
                                        <p:tav tm="100000">
                                          <p:val>
                                            <p:strVal val="#ppt_w"/>
                                          </p:val>
                                        </p:tav>
                                      </p:tavLst>
                                    </p:anim>
                                    <p:anim calcmode="lin" valueType="num">
                                      <p:cBhvr>
                                        <p:cTn id="50" dur="500" fill="hold"/>
                                        <p:tgtEl>
                                          <p:spTgt spid="596035"/>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596042"/>
                                        </p:tgtEl>
                                        <p:attrNameLst>
                                          <p:attrName>style.visibility</p:attrName>
                                        </p:attrNameLst>
                                      </p:cBhvr>
                                      <p:to>
                                        <p:strVal val="visible"/>
                                      </p:to>
                                    </p:set>
                                    <p:anim calcmode="lin" valueType="num">
                                      <p:cBhvr>
                                        <p:cTn id="55" dur="500" fill="hold"/>
                                        <p:tgtEl>
                                          <p:spTgt spid="596042"/>
                                        </p:tgtEl>
                                        <p:attrNameLst>
                                          <p:attrName>ppt_x</p:attrName>
                                        </p:attrNameLst>
                                      </p:cBhvr>
                                      <p:tavLst>
                                        <p:tav tm="0">
                                          <p:val>
                                            <p:strVal val="#ppt_x-#ppt_w/2"/>
                                          </p:val>
                                        </p:tav>
                                        <p:tav tm="100000">
                                          <p:val>
                                            <p:strVal val="#ppt_x"/>
                                          </p:val>
                                        </p:tav>
                                      </p:tavLst>
                                    </p:anim>
                                    <p:anim calcmode="lin" valueType="num">
                                      <p:cBhvr>
                                        <p:cTn id="56" dur="500" fill="hold"/>
                                        <p:tgtEl>
                                          <p:spTgt spid="596042"/>
                                        </p:tgtEl>
                                        <p:attrNameLst>
                                          <p:attrName>ppt_y</p:attrName>
                                        </p:attrNameLst>
                                      </p:cBhvr>
                                      <p:tavLst>
                                        <p:tav tm="0">
                                          <p:val>
                                            <p:strVal val="#ppt_y"/>
                                          </p:val>
                                        </p:tav>
                                        <p:tav tm="100000">
                                          <p:val>
                                            <p:strVal val="#ppt_y"/>
                                          </p:val>
                                        </p:tav>
                                      </p:tavLst>
                                    </p:anim>
                                    <p:anim calcmode="lin" valueType="num">
                                      <p:cBhvr>
                                        <p:cTn id="57" dur="500" fill="hold"/>
                                        <p:tgtEl>
                                          <p:spTgt spid="596042"/>
                                        </p:tgtEl>
                                        <p:attrNameLst>
                                          <p:attrName>ppt_w</p:attrName>
                                        </p:attrNameLst>
                                      </p:cBhvr>
                                      <p:tavLst>
                                        <p:tav tm="0">
                                          <p:val>
                                            <p:fltVal val="0.000000"/>
                                          </p:val>
                                        </p:tav>
                                        <p:tav tm="100000">
                                          <p:val>
                                            <p:strVal val="#ppt_w"/>
                                          </p:val>
                                        </p:tav>
                                      </p:tavLst>
                                    </p:anim>
                                    <p:anim calcmode="lin" valueType="num">
                                      <p:cBhvr>
                                        <p:cTn id="58" dur="500" fill="hold"/>
                                        <p:tgtEl>
                                          <p:spTgt spid="596042"/>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1" fill="hold" nodeType="clickEffect">
                                  <p:stCondLst>
                                    <p:cond delay="0"/>
                                  </p:stCondLst>
                                  <p:childTnLst>
                                    <p:set>
                                      <p:cBhvr>
                                        <p:cTn id="62" dur="1" fill="hold">
                                          <p:stCondLst>
                                            <p:cond delay="0"/>
                                          </p:stCondLst>
                                        </p:cTn>
                                        <p:tgtEl>
                                          <p:spTgt spid="596049"/>
                                        </p:tgtEl>
                                        <p:attrNameLst>
                                          <p:attrName>style.visibility</p:attrName>
                                        </p:attrNameLst>
                                      </p:cBhvr>
                                      <p:to>
                                        <p:strVal val="visible"/>
                                      </p:to>
                                    </p:set>
                                    <p:anim calcmode="lin" valueType="num">
                                      <p:cBhvr>
                                        <p:cTn id="63" dur="500" fill="hold"/>
                                        <p:tgtEl>
                                          <p:spTgt spid="596049"/>
                                        </p:tgtEl>
                                        <p:attrNameLst>
                                          <p:attrName>ppt_x</p:attrName>
                                        </p:attrNameLst>
                                      </p:cBhvr>
                                      <p:tavLst>
                                        <p:tav tm="0">
                                          <p:val>
                                            <p:strVal val="#ppt_x"/>
                                          </p:val>
                                        </p:tav>
                                        <p:tav tm="100000">
                                          <p:val>
                                            <p:strVal val="#ppt_x"/>
                                          </p:val>
                                        </p:tav>
                                      </p:tavLst>
                                    </p:anim>
                                    <p:anim calcmode="lin" valueType="num">
                                      <p:cBhvr>
                                        <p:cTn id="64" dur="500" fill="hold"/>
                                        <p:tgtEl>
                                          <p:spTgt spid="596049"/>
                                        </p:tgtEl>
                                        <p:attrNameLst>
                                          <p:attrName>ppt_y</p:attrName>
                                        </p:attrNameLst>
                                      </p:cBhvr>
                                      <p:tavLst>
                                        <p:tav tm="0">
                                          <p:val>
                                            <p:strVal val="#ppt_y-#ppt_h/2"/>
                                          </p:val>
                                        </p:tav>
                                        <p:tav tm="100000">
                                          <p:val>
                                            <p:strVal val="#ppt_y"/>
                                          </p:val>
                                        </p:tav>
                                      </p:tavLst>
                                    </p:anim>
                                    <p:anim calcmode="lin" valueType="num">
                                      <p:cBhvr>
                                        <p:cTn id="65" dur="500" fill="hold"/>
                                        <p:tgtEl>
                                          <p:spTgt spid="596049"/>
                                        </p:tgtEl>
                                        <p:attrNameLst>
                                          <p:attrName>ppt_w</p:attrName>
                                        </p:attrNameLst>
                                      </p:cBhvr>
                                      <p:tavLst>
                                        <p:tav tm="0">
                                          <p:val>
                                            <p:strVal val="#ppt_w"/>
                                          </p:val>
                                        </p:tav>
                                        <p:tav tm="100000">
                                          <p:val>
                                            <p:strVal val="#ppt_w"/>
                                          </p:val>
                                        </p:tav>
                                      </p:tavLst>
                                    </p:anim>
                                    <p:anim calcmode="lin" valueType="num">
                                      <p:cBhvr>
                                        <p:cTn id="66" dur="500" fill="hold"/>
                                        <p:tgtEl>
                                          <p:spTgt spid="596049"/>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98018" name="Group 2"/>
          <p:cNvGrpSpPr/>
          <p:nvPr/>
        </p:nvGrpSpPr>
        <p:grpSpPr>
          <a:xfrm>
            <a:off x="8324850" y="1714500"/>
            <a:ext cx="2343150" cy="4476750"/>
            <a:chOff x="4284" y="1080"/>
            <a:chExt cx="1476" cy="2820"/>
          </a:xfrm>
        </p:grpSpPr>
        <p:sp>
          <p:nvSpPr>
            <p:cNvPr id="317442" name="Oval 3"/>
            <p:cNvSpPr/>
            <p:nvPr/>
          </p:nvSpPr>
          <p:spPr>
            <a:xfrm>
              <a:off x="4547" y="2833"/>
              <a:ext cx="948" cy="948"/>
            </a:xfrm>
            <a:prstGeom prst="ellipse">
              <a:avLst/>
            </a:prstGeom>
            <a:noFill/>
            <a:ln w="38100" cap="flat" cmpd="sng">
              <a:solidFill>
                <a:schemeClr val="tx1"/>
              </a:solidFill>
              <a:prstDash val="solid"/>
              <a:round/>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7443" name="Line 4"/>
            <p:cNvSpPr/>
            <p:nvPr/>
          </p:nvSpPr>
          <p:spPr>
            <a:xfrm>
              <a:off x="4284" y="3312"/>
              <a:ext cx="1476" cy="0"/>
            </a:xfrm>
            <a:prstGeom prst="line">
              <a:avLst/>
            </a:prstGeom>
            <a:ln w="12700" cap="flat" cmpd="sng">
              <a:solidFill>
                <a:schemeClr val="tx1"/>
              </a:solidFill>
              <a:prstDash val="lgDashDot"/>
              <a:round/>
              <a:headEnd type="none" w="med" len="med"/>
              <a:tailEnd type="none" w="med" len="med"/>
            </a:ln>
          </p:spPr>
        </p:sp>
        <p:sp>
          <p:nvSpPr>
            <p:cNvPr id="317444" name="Line 5"/>
            <p:cNvSpPr/>
            <p:nvPr/>
          </p:nvSpPr>
          <p:spPr>
            <a:xfrm flipV="1">
              <a:off x="5016" y="1080"/>
              <a:ext cx="0" cy="2820"/>
            </a:xfrm>
            <a:prstGeom prst="line">
              <a:avLst/>
            </a:prstGeom>
            <a:ln w="12700" cap="flat" cmpd="sng">
              <a:solidFill>
                <a:schemeClr val="tx1"/>
              </a:solidFill>
              <a:prstDash val="lgDashDot"/>
              <a:round/>
              <a:headEnd type="none" w="med" len="med"/>
              <a:tailEnd type="none" w="med" len="med"/>
            </a:ln>
          </p:spPr>
        </p:sp>
        <p:sp>
          <p:nvSpPr>
            <p:cNvPr id="317445" name="Oval 6"/>
            <p:cNvSpPr/>
            <p:nvPr/>
          </p:nvSpPr>
          <p:spPr>
            <a:xfrm>
              <a:off x="4547" y="1465"/>
              <a:ext cx="948" cy="948"/>
            </a:xfrm>
            <a:prstGeom prst="ellipse">
              <a:avLst/>
            </a:prstGeom>
            <a:noFill/>
            <a:ln w="38100" cap="flat" cmpd="sng">
              <a:solidFill>
                <a:schemeClr val="tx1"/>
              </a:solidFill>
              <a:prstDash val="solid"/>
              <a:round/>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7446" name="Line 7"/>
            <p:cNvSpPr/>
            <p:nvPr/>
          </p:nvSpPr>
          <p:spPr>
            <a:xfrm>
              <a:off x="4284" y="1944"/>
              <a:ext cx="1476" cy="0"/>
            </a:xfrm>
            <a:prstGeom prst="line">
              <a:avLst/>
            </a:prstGeom>
            <a:ln w="12700" cap="flat" cmpd="sng">
              <a:solidFill>
                <a:schemeClr val="tx1"/>
              </a:solidFill>
              <a:prstDash val="lgDashDot"/>
              <a:round/>
              <a:headEnd type="none" w="med" len="med"/>
              <a:tailEnd type="none" w="med" len="med"/>
            </a:ln>
          </p:spPr>
        </p:sp>
      </p:grpSp>
      <p:grpSp>
        <p:nvGrpSpPr>
          <p:cNvPr id="598024" name="Group 8"/>
          <p:cNvGrpSpPr/>
          <p:nvPr/>
        </p:nvGrpSpPr>
        <p:grpSpPr>
          <a:xfrm>
            <a:off x="1524000" y="1733550"/>
            <a:ext cx="2343150" cy="4476750"/>
            <a:chOff x="0" y="1092"/>
            <a:chExt cx="1476" cy="2820"/>
          </a:xfrm>
        </p:grpSpPr>
        <p:sp>
          <p:nvSpPr>
            <p:cNvPr id="317448" name="Line 9"/>
            <p:cNvSpPr/>
            <p:nvPr/>
          </p:nvSpPr>
          <p:spPr>
            <a:xfrm>
              <a:off x="0" y="3324"/>
              <a:ext cx="1476" cy="0"/>
            </a:xfrm>
            <a:prstGeom prst="line">
              <a:avLst/>
            </a:prstGeom>
            <a:ln w="12700" cap="flat" cmpd="sng">
              <a:solidFill>
                <a:schemeClr val="tx1"/>
              </a:solidFill>
              <a:prstDash val="lgDashDot"/>
              <a:round/>
              <a:headEnd type="none" w="med" len="med"/>
              <a:tailEnd type="none" w="med" len="med"/>
            </a:ln>
          </p:spPr>
        </p:sp>
        <p:grpSp>
          <p:nvGrpSpPr>
            <p:cNvPr id="317449" name="Group 10"/>
            <p:cNvGrpSpPr/>
            <p:nvPr/>
          </p:nvGrpSpPr>
          <p:grpSpPr>
            <a:xfrm>
              <a:off x="191" y="1092"/>
              <a:ext cx="948" cy="2820"/>
              <a:chOff x="191" y="1092"/>
              <a:chExt cx="948" cy="2820"/>
            </a:xfrm>
          </p:grpSpPr>
          <p:sp>
            <p:nvSpPr>
              <p:cNvPr id="317450" name="Line 11"/>
              <p:cNvSpPr/>
              <p:nvPr/>
            </p:nvSpPr>
            <p:spPr>
              <a:xfrm flipV="1">
                <a:off x="660" y="1092"/>
                <a:ext cx="0" cy="2820"/>
              </a:xfrm>
              <a:prstGeom prst="line">
                <a:avLst/>
              </a:prstGeom>
              <a:ln w="12700" cap="flat" cmpd="sng">
                <a:solidFill>
                  <a:schemeClr val="tx1"/>
                </a:solidFill>
                <a:prstDash val="lgDashDot"/>
                <a:round/>
                <a:headEnd type="none" w="med" len="med"/>
                <a:tailEnd type="none" w="med" len="med"/>
              </a:ln>
            </p:spPr>
          </p:sp>
          <p:grpSp>
            <p:nvGrpSpPr>
              <p:cNvPr id="317451" name="Group 12"/>
              <p:cNvGrpSpPr/>
              <p:nvPr/>
            </p:nvGrpSpPr>
            <p:grpSpPr>
              <a:xfrm>
                <a:off x="191" y="1272"/>
                <a:ext cx="948" cy="2521"/>
                <a:chOff x="191" y="1272"/>
                <a:chExt cx="948" cy="2521"/>
              </a:xfrm>
            </p:grpSpPr>
            <p:sp>
              <p:nvSpPr>
                <p:cNvPr id="317452" name="Oval 13"/>
                <p:cNvSpPr/>
                <p:nvPr/>
              </p:nvSpPr>
              <p:spPr>
                <a:xfrm>
                  <a:off x="191" y="2845"/>
                  <a:ext cx="948" cy="948"/>
                </a:xfrm>
                <a:prstGeom prst="ellipse">
                  <a:avLst/>
                </a:prstGeom>
                <a:noFill/>
                <a:ln w="38100" cap="flat" cmpd="sng">
                  <a:solidFill>
                    <a:schemeClr val="tx1"/>
                  </a:solidFill>
                  <a:prstDash val="solid"/>
                  <a:round/>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7453" name="Rectangle 14"/>
                <p:cNvSpPr/>
                <p:nvPr/>
              </p:nvSpPr>
              <p:spPr>
                <a:xfrm>
                  <a:off x="216" y="1272"/>
                  <a:ext cx="888" cy="1152"/>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grpSp>
      </p:grpSp>
      <p:sp>
        <p:nvSpPr>
          <p:cNvPr id="317454" name="Rectangle 15"/>
          <p:cNvSpPr/>
          <p:nvPr/>
        </p:nvSpPr>
        <p:spPr>
          <a:xfrm>
            <a:off x="2305050" y="4078288"/>
            <a:ext cx="523875" cy="165100"/>
          </a:xfrm>
          <a:prstGeom prst="rect">
            <a:avLst/>
          </a:prstGeom>
          <a:solidFill>
            <a:schemeClr val="bg1"/>
          </a:solidFill>
          <a:ln w="38100">
            <a:noFill/>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nvGrpSpPr>
          <p:cNvPr id="317455" name="Group 16"/>
          <p:cNvGrpSpPr/>
          <p:nvPr/>
        </p:nvGrpSpPr>
        <p:grpSpPr>
          <a:xfrm>
            <a:off x="1774825" y="3968750"/>
            <a:ext cx="1543050" cy="450850"/>
            <a:chOff x="888" y="2466"/>
            <a:chExt cx="972" cy="264"/>
          </a:xfrm>
        </p:grpSpPr>
        <p:sp>
          <p:nvSpPr>
            <p:cNvPr id="317456" name="Line 17"/>
            <p:cNvSpPr/>
            <p:nvPr/>
          </p:nvSpPr>
          <p:spPr>
            <a:xfrm>
              <a:off x="924" y="2472"/>
              <a:ext cx="0" cy="252"/>
            </a:xfrm>
            <a:prstGeom prst="line">
              <a:avLst/>
            </a:prstGeom>
            <a:ln w="12700" cap="flat" cmpd="sng">
              <a:solidFill>
                <a:schemeClr val="tx1"/>
              </a:solidFill>
              <a:prstDash val="solid"/>
              <a:round/>
              <a:headEnd type="none" w="med" len="med"/>
              <a:tailEnd type="none" w="med" len="med"/>
            </a:ln>
          </p:spPr>
        </p:sp>
        <p:sp>
          <p:nvSpPr>
            <p:cNvPr id="317457" name="Line 18"/>
            <p:cNvSpPr/>
            <p:nvPr/>
          </p:nvSpPr>
          <p:spPr>
            <a:xfrm>
              <a:off x="1812" y="2466"/>
              <a:ext cx="0" cy="264"/>
            </a:xfrm>
            <a:prstGeom prst="line">
              <a:avLst/>
            </a:prstGeom>
            <a:ln w="12700" cap="flat" cmpd="sng">
              <a:solidFill>
                <a:schemeClr val="tx1"/>
              </a:solidFill>
              <a:prstDash val="solid"/>
              <a:round/>
              <a:headEnd type="none" w="med" len="med"/>
              <a:tailEnd type="none" w="med" len="med"/>
            </a:ln>
          </p:spPr>
        </p:sp>
        <p:sp>
          <p:nvSpPr>
            <p:cNvPr id="317458" name="Line 19"/>
            <p:cNvSpPr/>
            <p:nvPr/>
          </p:nvSpPr>
          <p:spPr>
            <a:xfrm>
              <a:off x="924" y="2676"/>
              <a:ext cx="888" cy="0"/>
            </a:xfrm>
            <a:prstGeom prst="line">
              <a:avLst/>
            </a:prstGeom>
            <a:ln w="12700" cap="flat" cmpd="sng">
              <a:solidFill>
                <a:schemeClr val="tx1"/>
              </a:solidFill>
              <a:prstDash val="solid"/>
              <a:round/>
              <a:headEnd type="none" w="med" len="med"/>
              <a:tailEnd type="none" w="med" len="med"/>
            </a:ln>
          </p:spPr>
        </p:sp>
        <p:sp>
          <p:nvSpPr>
            <p:cNvPr id="317459" name="Line 20"/>
            <p:cNvSpPr/>
            <p:nvPr/>
          </p:nvSpPr>
          <p:spPr>
            <a:xfrm flipH="1">
              <a:off x="888" y="2622"/>
              <a:ext cx="96" cy="96"/>
            </a:xfrm>
            <a:prstGeom prst="line">
              <a:avLst/>
            </a:prstGeom>
            <a:ln w="19050" cap="flat" cmpd="sng">
              <a:solidFill>
                <a:schemeClr val="tx1"/>
              </a:solidFill>
              <a:prstDash val="solid"/>
              <a:round/>
              <a:headEnd type="none" w="med" len="med"/>
              <a:tailEnd type="none" w="med" len="med"/>
            </a:ln>
          </p:spPr>
        </p:sp>
        <p:sp>
          <p:nvSpPr>
            <p:cNvPr id="317460" name="Line 21"/>
            <p:cNvSpPr/>
            <p:nvPr/>
          </p:nvSpPr>
          <p:spPr>
            <a:xfrm flipH="1">
              <a:off x="1764" y="2628"/>
              <a:ext cx="96" cy="96"/>
            </a:xfrm>
            <a:prstGeom prst="line">
              <a:avLst/>
            </a:prstGeom>
            <a:ln w="19050" cap="flat" cmpd="sng">
              <a:solidFill>
                <a:schemeClr val="tx1"/>
              </a:solidFill>
              <a:prstDash val="solid"/>
              <a:round/>
              <a:headEnd type="none" w="med" len="med"/>
              <a:tailEnd type="none" w="med" len="med"/>
            </a:ln>
          </p:spPr>
        </p:sp>
      </p:grpSp>
      <p:sp>
        <p:nvSpPr>
          <p:cNvPr id="317461" name="Text Box 22"/>
          <p:cNvSpPr txBox="1"/>
          <p:nvPr/>
        </p:nvSpPr>
        <p:spPr>
          <a:xfrm>
            <a:off x="2387600" y="3968750"/>
            <a:ext cx="412750" cy="274638"/>
          </a:xfrm>
          <a:prstGeom prst="rect">
            <a:avLst/>
          </a:prstGeom>
          <a:solidFill>
            <a:schemeClr val="bg1"/>
          </a:solidFill>
          <a:ln w="38100">
            <a:noFill/>
          </a:ln>
        </p:spPr>
        <p:txBody>
          <a:bodyPr wrap="none" anchor="ctr">
            <a:spAutoFit/>
          </a:bodyPr>
          <a:p>
            <a:pPr algn="ctr">
              <a:spcBef>
                <a:spcPct val="50000"/>
              </a:spcBef>
              <a:buFont typeface="Arial" panose="020B0604020202020204" pitchFamily="34" charset="0"/>
              <a:buNone/>
            </a:pPr>
            <a:r>
              <a:rPr lang="en-US" altLang="zh-CN" sz="1200" dirty="0">
                <a:latin typeface="Times New Roman" panose="02020603050405020304" pitchFamily="18" charset="0"/>
                <a:ea typeface="宋体" panose="02010600030101010101" pitchFamily="2" charset="-122"/>
              </a:rPr>
              <a:t>ø28</a:t>
            </a:r>
            <a:endParaRPr lang="en-US" altLang="zh-CN" sz="1200" dirty="0">
              <a:latin typeface="Times New Roman" panose="02020603050405020304" pitchFamily="18" charset="0"/>
              <a:ea typeface="宋体" panose="02010600030101010101" pitchFamily="2" charset="-122"/>
            </a:endParaRPr>
          </a:p>
        </p:txBody>
      </p:sp>
      <p:grpSp>
        <p:nvGrpSpPr>
          <p:cNvPr id="598039" name="Group 23"/>
          <p:cNvGrpSpPr/>
          <p:nvPr/>
        </p:nvGrpSpPr>
        <p:grpSpPr>
          <a:xfrm>
            <a:off x="3360738" y="1941513"/>
            <a:ext cx="419100" cy="1962150"/>
            <a:chOff x="1157" y="1223"/>
            <a:chExt cx="264" cy="1236"/>
          </a:xfrm>
        </p:grpSpPr>
        <p:grpSp>
          <p:nvGrpSpPr>
            <p:cNvPr id="317463" name="Group 24"/>
            <p:cNvGrpSpPr/>
            <p:nvPr/>
          </p:nvGrpSpPr>
          <p:grpSpPr>
            <a:xfrm>
              <a:off x="1157" y="1223"/>
              <a:ext cx="264" cy="1236"/>
              <a:chOff x="1877" y="1223"/>
              <a:chExt cx="264" cy="1236"/>
            </a:xfrm>
          </p:grpSpPr>
          <p:sp>
            <p:nvSpPr>
              <p:cNvPr id="317464" name="Line 25"/>
              <p:cNvSpPr/>
              <p:nvPr/>
            </p:nvSpPr>
            <p:spPr>
              <a:xfrm rot="-5400000">
                <a:off x="2003" y="2297"/>
                <a:ext cx="0" cy="252"/>
              </a:xfrm>
              <a:prstGeom prst="line">
                <a:avLst/>
              </a:prstGeom>
              <a:ln w="12700" cap="flat" cmpd="sng">
                <a:solidFill>
                  <a:schemeClr val="tx1"/>
                </a:solidFill>
                <a:prstDash val="solid"/>
                <a:round/>
                <a:headEnd type="none" w="med" len="med"/>
                <a:tailEnd type="none" w="med" len="med"/>
              </a:ln>
            </p:spPr>
          </p:sp>
          <p:sp>
            <p:nvSpPr>
              <p:cNvPr id="317465" name="Line 26"/>
              <p:cNvSpPr/>
              <p:nvPr/>
            </p:nvSpPr>
            <p:spPr>
              <a:xfrm rot="-5400000">
                <a:off x="2009" y="1139"/>
                <a:ext cx="0" cy="264"/>
              </a:xfrm>
              <a:prstGeom prst="line">
                <a:avLst/>
              </a:prstGeom>
              <a:ln w="12700" cap="flat" cmpd="sng">
                <a:solidFill>
                  <a:schemeClr val="tx1"/>
                </a:solidFill>
                <a:prstDash val="solid"/>
                <a:round/>
                <a:headEnd type="none" w="med" len="med"/>
                <a:tailEnd type="none" w="med" len="med"/>
              </a:ln>
            </p:spPr>
          </p:sp>
          <p:sp>
            <p:nvSpPr>
              <p:cNvPr id="317466" name="Line 27"/>
              <p:cNvSpPr/>
              <p:nvPr/>
            </p:nvSpPr>
            <p:spPr>
              <a:xfrm rot="-5400000">
                <a:off x="1502" y="1844"/>
                <a:ext cx="1158" cy="0"/>
              </a:xfrm>
              <a:prstGeom prst="line">
                <a:avLst/>
              </a:prstGeom>
              <a:ln w="12700" cap="flat" cmpd="sng">
                <a:solidFill>
                  <a:schemeClr val="tx1"/>
                </a:solidFill>
                <a:prstDash val="solid"/>
                <a:round/>
                <a:headEnd type="none" w="med" len="med"/>
                <a:tailEnd type="none" w="med" len="med"/>
              </a:ln>
            </p:spPr>
          </p:sp>
          <p:sp>
            <p:nvSpPr>
              <p:cNvPr id="317467" name="Line 28"/>
              <p:cNvSpPr/>
              <p:nvPr/>
            </p:nvSpPr>
            <p:spPr>
              <a:xfrm rot="-5400000" flipH="1">
                <a:off x="2027" y="2363"/>
                <a:ext cx="96" cy="96"/>
              </a:xfrm>
              <a:prstGeom prst="line">
                <a:avLst/>
              </a:prstGeom>
              <a:ln w="19050" cap="flat" cmpd="sng">
                <a:solidFill>
                  <a:schemeClr val="tx1"/>
                </a:solidFill>
                <a:prstDash val="solid"/>
                <a:round/>
                <a:headEnd type="none" w="med" len="med"/>
                <a:tailEnd type="none" w="med" len="med"/>
              </a:ln>
            </p:spPr>
          </p:sp>
          <p:sp>
            <p:nvSpPr>
              <p:cNvPr id="317468" name="Line 29"/>
              <p:cNvSpPr/>
              <p:nvPr/>
            </p:nvSpPr>
            <p:spPr>
              <a:xfrm rot="-5400000" flipH="1">
                <a:off x="2039" y="1223"/>
                <a:ext cx="96" cy="96"/>
              </a:xfrm>
              <a:prstGeom prst="line">
                <a:avLst/>
              </a:prstGeom>
              <a:ln w="19050" cap="flat" cmpd="sng">
                <a:solidFill>
                  <a:schemeClr val="tx1"/>
                </a:solidFill>
                <a:prstDash val="solid"/>
                <a:round/>
                <a:headEnd type="none" w="med" len="med"/>
                <a:tailEnd type="none" w="med" len="med"/>
              </a:ln>
            </p:spPr>
          </p:sp>
        </p:grpSp>
        <p:sp>
          <p:nvSpPr>
            <p:cNvPr id="317469" name="Text Box 30"/>
            <p:cNvSpPr txBox="1"/>
            <p:nvPr/>
          </p:nvSpPr>
          <p:spPr>
            <a:xfrm rot="-5400000">
              <a:off x="1188" y="1796"/>
              <a:ext cx="212" cy="173"/>
            </a:xfrm>
            <a:prstGeom prst="rect">
              <a:avLst/>
            </a:prstGeom>
            <a:noFill/>
            <a:ln w="38100">
              <a:noFill/>
            </a:ln>
          </p:spPr>
          <p:txBody>
            <a:bodyPr wrap="none" anchor="ctr">
              <a:spAutoFit/>
            </a:bodyPr>
            <a:p>
              <a:pPr algn="ctr">
                <a:spcBef>
                  <a:spcPct val="50000"/>
                </a:spcBef>
                <a:buFont typeface="Arial" panose="020B0604020202020204" pitchFamily="34" charset="0"/>
                <a:buNone/>
              </a:pPr>
              <a:r>
                <a:rPr lang="en-US" altLang="zh-CN" sz="1200" dirty="0">
                  <a:latin typeface="Times New Roman" panose="02020603050405020304" pitchFamily="18" charset="0"/>
                  <a:ea typeface="宋体" panose="02010600030101010101" pitchFamily="2" charset="-122"/>
                </a:rPr>
                <a:t>38</a:t>
              </a:r>
              <a:endParaRPr lang="en-US" altLang="zh-CN" sz="1200" dirty="0">
                <a:latin typeface="Times New Roman" panose="02020603050405020304" pitchFamily="18" charset="0"/>
                <a:ea typeface="宋体" panose="02010600030101010101" pitchFamily="2" charset="-122"/>
              </a:endParaRPr>
            </a:p>
          </p:txBody>
        </p:sp>
      </p:grpSp>
      <p:sp>
        <p:nvSpPr>
          <p:cNvPr id="317470" name="Line 31"/>
          <p:cNvSpPr/>
          <p:nvPr/>
        </p:nvSpPr>
        <p:spPr>
          <a:xfrm flipV="1">
            <a:off x="2027238" y="4689475"/>
            <a:ext cx="1114425" cy="1114425"/>
          </a:xfrm>
          <a:prstGeom prst="line">
            <a:avLst/>
          </a:prstGeom>
          <a:ln w="12700" cap="flat" cmpd="sng">
            <a:solidFill>
              <a:srgbClr val="FF3300"/>
            </a:solidFill>
            <a:prstDash val="solid"/>
            <a:round/>
            <a:headEnd type="triangle" w="sm" len="lg"/>
            <a:tailEnd type="triangle" w="sm" len="lg"/>
          </a:ln>
        </p:spPr>
      </p:sp>
      <p:sp>
        <p:nvSpPr>
          <p:cNvPr id="317471" name="Rectangle 32"/>
          <p:cNvSpPr/>
          <p:nvPr/>
        </p:nvSpPr>
        <p:spPr>
          <a:xfrm rot="-2690427">
            <a:off x="2274888" y="5118100"/>
            <a:ext cx="390525" cy="152400"/>
          </a:xfrm>
          <a:prstGeom prst="rect">
            <a:avLst/>
          </a:prstGeom>
          <a:solidFill>
            <a:schemeClr val="bg1"/>
          </a:solidFill>
          <a:ln w="38100">
            <a:noFill/>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7472" name="Text Box 33"/>
          <p:cNvSpPr txBox="1"/>
          <p:nvPr/>
        </p:nvSpPr>
        <p:spPr>
          <a:xfrm rot="-2722490">
            <a:off x="2246313" y="5010150"/>
            <a:ext cx="412750" cy="274638"/>
          </a:xfrm>
          <a:prstGeom prst="rect">
            <a:avLst/>
          </a:prstGeom>
          <a:solidFill>
            <a:schemeClr val="bg1"/>
          </a:solidFill>
          <a:ln w="38100">
            <a:noFill/>
          </a:ln>
        </p:spPr>
        <p:txBody>
          <a:bodyPr wrap="none" anchor="ctr">
            <a:spAutoFit/>
          </a:bodyPr>
          <a:p>
            <a:pPr algn="ctr">
              <a:spcBef>
                <a:spcPct val="50000"/>
              </a:spcBef>
              <a:buFont typeface="Arial" panose="020B0604020202020204" pitchFamily="34" charset="0"/>
              <a:buNone/>
            </a:pPr>
            <a:r>
              <a:rPr lang="en-US" altLang="zh-CN" sz="1200" dirty="0">
                <a:solidFill>
                  <a:srgbClr val="FF3300"/>
                </a:solidFill>
                <a:latin typeface="Times New Roman" panose="02020603050405020304" pitchFamily="18" charset="0"/>
                <a:ea typeface="宋体" panose="02010600030101010101" pitchFamily="2" charset="-122"/>
              </a:rPr>
              <a:t>ø28</a:t>
            </a:r>
            <a:endParaRPr lang="en-US" altLang="zh-CN" sz="1200" dirty="0">
              <a:latin typeface="Times New Roman" panose="02020603050405020304" pitchFamily="18" charset="0"/>
              <a:ea typeface="宋体" panose="02010600030101010101" pitchFamily="2" charset="-122"/>
            </a:endParaRPr>
          </a:p>
        </p:txBody>
      </p:sp>
      <p:grpSp>
        <p:nvGrpSpPr>
          <p:cNvPr id="598050" name="Group 34"/>
          <p:cNvGrpSpPr/>
          <p:nvPr/>
        </p:nvGrpSpPr>
        <p:grpSpPr>
          <a:xfrm>
            <a:off x="4770438" y="1922463"/>
            <a:ext cx="1162050" cy="1962150"/>
            <a:chOff x="2045" y="1211"/>
            <a:chExt cx="732" cy="1236"/>
          </a:xfrm>
        </p:grpSpPr>
        <p:sp>
          <p:nvSpPr>
            <p:cNvPr id="317474" name="Line 35"/>
            <p:cNvSpPr/>
            <p:nvPr/>
          </p:nvSpPr>
          <p:spPr>
            <a:xfrm rot="-5400000">
              <a:off x="2639" y="2285"/>
              <a:ext cx="0" cy="252"/>
            </a:xfrm>
            <a:prstGeom prst="line">
              <a:avLst/>
            </a:prstGeom>
            <a:ln w="12700" cap="flat" cmpd="sng">
              <a:solidFill>
                <a:schemeClr val="tx1"/>
              </a:solidFill>
              <a:prstDash val="solid"/>
              <a:round/>
              <a:headEnd type="none" w="med" len="med"/>
              <a:tailEnd type="none" w="med" len="med"/>
            </a:ln>
          </p:spPr>
        </p:sp>
        <p:sp>
          <p:nvSpPr>
            <p:cNvPr id="317475" name="Line 36"/>
            <p:cNvSpPr/>
            <p:nvPr/>
          </p:nvSpPr>
          <p:spPr>
            <a:xfrm rot="-5400000">
              <a:off x="2411" y="893"/>
              <a:ext cx="0" cy="732"/>
            </a:xfrm>
            <a:prstGeom prst="line">
              <a:avLst/>
            </a:prstGeom>
            <a:ln w="12700" cap="flat" cmpd="sng">
              <a:solidFill>
                <a:schemeClr val="tx1"/>
              </a:solidFill>
              <a:prstDash val="solid"/>
              <a:round/>
              <a:headEnd type="none" w="med" len="med"/>
              <a:tailEnd type="none" w="med" len="med"/>
            </a:ln>
          </p:spPr>
        </p:sp>
        <p:sp>
          <p:nvSpPr>
            <p:cNvPr id="317476" name="Line 37"/>
            <p:cNvSpPr/>
            <p:nvPr/>
          </p:nvSpPr>
          <p:spPr>
            <a:xfrm rot="-5400000">
              <a:off x="2138" y="1832"/>
              <a:ext cx="1158" cy="0"/>
            </a:xfrm>
            <a:prstGeom prst="line">
              <a:avLst/>
            </a:prstGeom>
            <a:ln w="12700" cap="flat" cmpd="sng">
              <a:solidFill>
                <a:schemeClr val="tx1"/>
              </a:solidFill>
              <a:prstDash val="solid"/>
              <a:round/>
              <a:headEnd type="none" w="med" len="med"/>
              <a:tailEnd type="none" w="med" len="med"/>
            </a:ln>
          </p:spPr>
        </p:sp>
        <p:sp>
          <p:nvSpPr>
            <p:cNvPr id="317477" name="Line 38"/>
            <p:cNvSpPr/>
            <p:nvPr/>
          </p:nvSpPr>
          <p:spPr>
            <a:xfrm rot="-5400000" flipH="1">
              <a:off x="2663" y="2351"/>
              <a:ext cx="96" cy="96"/>
            </a:xfrm>
            <a:prstGeom prst="line">
              <a:avLst/>
            </a:prstGeom>
            <a:ln w="19050" cap="flat" cmpd="sng">
              <a:solidFill>
                <a:schemeClr val="tx1"/>
              </a:solidFill>
              <a:prstDash val="solid"/>
              <a:round/>
              <a:headEnd type="none" w="med" len="med"/>
              <a:tailEnd type="none" w="med" len="med"/>
            </a:ln>
          </p:spPr>
        </p:sp>
        <p:sp>
          <p:nvSpPr>
            <p:cNvPr id="317478" name="Line 39"/>
            <p:cNvSpPr/>
            <p:nvPr/>
          </p:nvSpPr>
          <p:spPr>
            <a:xfrm rot="-5400000" flipH="1">
              <a:off x="2675" y="1211"/>
              <a:ext cx="96" cy="96"/>
            </a:xfrm>
            <a:prstGeom prst="line">
              <a:avLst/>
            </a:prstGeom>
            <a:ln w="19050" cap="flat" cmpd="sng">
              <a:solidFill>
                <a:schemeClr val="tx1"/>
              </a:solidFill>
              <a:prstDash val="solid"/>
              <a:round/>
              <a:headEnd type="none" w="med" len="med"/>
              <a:tailEnd type="none" w="med" len="med"/>
            </a:ln>
          </p:spPr>
        </p:sp>
        <p:sp>
          <p:nvSpPr>
            <p:cNvPr id="317479" name="Text Box 40"/>
            <p:cNvSpPr txBox="1"/>
            <p:nvPr/>
          </p:nvSpPr>
          <p:spPr>
            <a:xfrm rot="-5400000">
              <a:off x="2548" y="1780"/>
              <a:ext cx="212" cy="173"/>
            </a:xfrm>
            <a:prstGeom prst="rect">
              <a:avLst/>
            </a:prstGeom>
            <a:noFill/>
            <a:ln w="38100">
              <a:noFill/>
            </a:ln>
          </p:spPr>
          <p:txBody>
            <a:bodyPr wrap="none" anchor="ctr">
              <a:spAutoFit/>
            </a:bodyPr>
            <a:p>
              <a:pPr algn="ctr">
                <a:spcBef>
                  <a:spcPct val="50000"/>
                </a:spcBef>
                <a:buFont typeface="Arial" panose="020B0604020202020204" pitchFamily="34" charset="0"/>
                <a:buNone/>
              </a:pPr>
              <a:r>
                <a:rPr lang="en-US" altLang="zh-CN" sz="1200" dirty="0">
                  <a:latin typeface="Times New Roman" panose="02020603050405020304" pitchFamily="18" charset="0"/>
                  <a:ea typeface="宋体" panose="02010600030101010101" pitchFamily="2" charset="-122"/>
                </a:rPr>
                <a:t>38</a:t>
              </a:r>
              <a:endParaRPr lang="en-US" altLang="zh-CN" sz="1200" dirty="0">
                <a:latin typeface="Times New Roman" panose="02020603050405020304" pitchFamily="18" charset="0"/>
                <a:ea typeface="宋体" panose="02010600030101010101" pitchFamily="2" charset="-122"/>
              </a:endParaRPr>
            </a:p>
          </p:txBody>
        </p:sp>
      </p:grpSp>
      <p:grpSp>
        <p:nvGrpSpPr>
          <p:cNvPr id="598057" name="Group 41"/>
          <p:cNvGrpSpPr/>
          <p:nvPr/>
        </p:nvGrpSpPr>
        <p:grpSpPr>
          <a:xfrm>
            <a:off x="4191000" y="4724400"/>
            <a:ext cx="1114425" cy="1114425"/>
            <a:chOff x="1692" y="2928"/>
            <a:chExt cx="702" cy="702"/>
          </a:xfrm>
        </p:grpSpPr>
        <p:sp>
          <p:nvSpPr>
            <p:cNvPr id="317481" name="Rectangle 42"/>
            <p:cNvSpPr/>
            <p:nvPr/>
          </p:nvSpPr>
          <p:spPr>
            <a:xfrm rot="-2690427">
              <a:off x="1836" y="3222"/>
              <a:ext cx="246" cy="96"/>
            </a:xfrm>
            <a:prstGeom prst="rect">
              <a:avLst/>
            </a:prstGeom>
            <a:solidFill>
              <a:schemeClr val="bg1"/>
            </a:solidFill>
            <a:ln w="38100">
              <a:noFill/>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nvGrpSpPr>
            <p:cNvPr id="317482" name="Group 43"/>
            <p:cNvGrpSpPr/>
            <p:nvPr/>
          </p:nvGrpSpPr>
          <p:grpSpPr>
            <a:xfrm>
              <a:off x="1692" y="2928"/>
              <a:ext cx="702" cy="702"/>
              <a:chOff x="1680" y="2952"/>
              <a:chExt cx="702" cy="702"/>
            </a:xfrm>
          </p:grpSpPr>
          <p:sp>
            <p:nvSpPr>
              <p:cNvPr id="317483" name="Line 44"/>
              <p:cNvSpPr/>
              <p:nvPr/>
            </p:nvSpPr>
            <p:spPr>
              <a:xfrm flipV="1">
                <a:off x="1680" y="2952"/>
                <a:ext cx="702" cy="702"/>
              </a:xfrm>
              <a:prstGeom prst="line">
                <a:avLst/>
              </a:prstGeom>
              <a:ln w="12700" cap="flat" cmpd="sng">
                <a:solidFill>
                  <a:schemeClr val="tx1"/>
                </a:solidFill>
                <a:prstDash val="solid"/>
                <a:round/>
                <a:headEnd type="triangle" w="sm" len="lg"/>
                <a:tailEnd type="triangle" w="sm" len="lg"/>
              </a:ln>
            </p:spPr>
          </p:sp>
          <p:sp>
            <p:nvSpPr>
              <p:cNvPr id="317484" name="Text Box 45"/>
              <p:cNvSpPr txBox="1"/>
              <p:nvPr/>
            </p:nvSpPr>
            <p:spPr>
              <a:xfrm rot="-2722490">
                <a:off x="1808" y="3199"/>
                <a:ext cx="260" cy="173"/>
              </a:xfrm>
              <a:prstGeom prst="rect">
                <a:avLst/>
              </a:prstGeom>
              <a:solidFill>
                <a:schemeClr val="bg1"/>
              </a:solidFill>
              <a:ln w="38100">
                <a:noFill/>
              </a:ln>
            </p:spPr>
            <p:txBody>
              <a:bodyPr wrap="none" anchor="ctr">
                <a:spAutoFit/>
              </a:bodyPr>
              <a:p>
                <a:pPr algn="ctr">
                  <a:spcBef>
                    <a:spcPct val="50000"/>
                  </a:spcBef>
                  <a:buFont typeface="Arial" panose="020B0604020202020204" pitchFamily="34" charset="0"/>
                  <a:buNone/>
                </a:pPr>
                <a:r>
                  <a:rPr lang="en-US" altLang="zh-CN" sz="1200" dirty="0">
                    <a:latin typeface="Times New Roman" panose="02020603050405020304" pitchFamily="18" charset="0"/>
                    <a:ea typeface="宋体" panose="02010600030101010101" pitchFamily="2" charset="-122"/>
                  </a:rPr>
                  <a:t>ø28</a:t>
                </a:r>
                <a:endParaRPr lang="en-US" altLang="zh-CN" sz="1200" dirty="0">
                  <a:latin typeface="Times New Roman" panose="02020603050405020304" pitchFamily="18" charset="0"/>
                  <a:ea typeface="宋体" panose="02010600030101010101" pitchFamily="2" charset="-122"/>
                </a:endParaRPr>
              </a:p>
            </p:txBody>
          </p:sp>
        </p:grpSp>
      </p:grpSp>
      <p:grpSp>
        <p:nvGrpSpPr>
          <p:cNvPr id="598062" name="Group 46"/>
          <p:cNvGrpSpPr/>
          <p:nvPr/>
        </p:nvGrpSpPr>
        <p:grpSpPr>
          <a:xfrm>
            <a:off x="3562350" y="1714500"/>
            <a:ext cx="2343150" cy="4476750"/>
            <a:chOff x="1284" y="1080"/>
            <a:chExt cx="1476" cy="2820"/>
          </a:xfrm>
        </p:grpSpPr>
        <p:sp>
          <p:nvSpPr>
            <p:cNvPr id="317486" name="Line 47"/>
            <p:cNvSpPr/>
            <p:nvPr/>
          </p:nvSpPr>
          <p:spPr>
            <a:xfrm>
              <a:off x="1284" y="3312"/>
              <a:ext cx="1476" cy="0"/>
            </a:xfrm>
            <a:prstGeom prst="line">
              <a:avLst/>
            </a:prstGeom>
            <a:ln w="12700" cap="flat" cmpd="sng">
              <a:solidFill>
                <a:schemeClr val="tx1"/>
              </a:solidFill>
              <a:prstDash val="lgDashDot"/>
              <a:round/>
              <a:headEnd type="none" w="med" len="med"/>
              <a:tailEnd type="none" w="med" len="med"/>
            </a:ln>
          </p:spPr>
        </p:sp>
        <p:sp>
          <p:nvSpPr>
            <p:cNvPr id="317487" name="Line 48"/>
            <p:cNvSpPr/>
            <p:nvPr/>
          </p:nvSpPr>
          <p:spPr>
            <a:xfrm flipV="1">
              <a:off x="2016" y="1080"/>
              <a:ext cx="0" cy="2820"/>
            </a:xfrm>
            <a:prstGeom prst="line">
              <a:avLst/>
            </a:prstGeom>
            <a:ln w="12700" cap="flat" cmpd="sng">
              <a:solidFill>
                <a:schemeClr val="tx1"/>
              </a:solidFill>
              <a:prstDash val="lgDashDot"/>
              <a:round/>
              <a:headEnd type="none" w="med" len="med"/>
              <a:tailEnd type="none" w="med" len="med"/>
            </a:ln>
          </p:spPr>
        </p:sp>
        <p:grpSp>
          <p:nvGrpSpPr>
            <p:cNvPr id="317488" name="Group 49"/>
            <p:cNvGrpSpPr/>
            <p:nvPr/>
          </p:nvGrpSpPr>
          <p:grpSpPr>
            <a:xfrm>
              <a:off x="1547" y="1248"/>
              <a:ext cx="948" cy="2533"/>
              <a:chOff x="1547" y="1248"/>
              <a:chExt cx="948" cy="2533"/>
            </a:xfrm>
          </p:grpSpPr>
          <p:sp>
            <p:nvSpPr>
              <p:cNvPr id="317489" name="Oval 50"/>
              <p:cNvSpPr/>
              <p:nvPr/>
            </p:nvSpPr>
            <p:spPr>
              <a:xfrm>
                <a:off x="1547" y="2833"/>
                <a:ext cx="948" cy="948"/>
              </a:xfrm>
              <a:prstGeom prst="ellipse">
                <a:avLst/>
              </a:prstGeom>
              <a:noFill/>
              <a:ln w="38100" cap="flat" cmpd="sng">
                <a:solidFill>
                  <a:schemeClr val="tx1"/>
                </a:solidFill>
                <a:prstDash val="solid"/>
                <a:round/>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7490" name="Line 51"/>
              <p:cNvSpPr/>
              <p:nvPr/>
            </p:nvSpPr>
            <p:spPr>
              <a:xfrm flipH="1">
                <a:off x="1572" y="1248"/>
                <a:ext cx="444" cy="1152"/>
              </a:xfrm>
              <a:prstGeom prst="line">
                <a:avLst/>
              </a:prstGeom>
              <a:ln w="38100" cap="flat" cmpd="sng">
                <a:solidFill>
                  <a:schemeClr val="tx1"/>
                </a:solidFill>
                <a:prstDash val="solid"/>
                <a:round/>
                <a:headEnd type="none" w="med" len="med"/>
                <a:tailEnd type="none" w="med" len="med"/>
              </a:ln>
            </p:spPr>
          </p:sp>
          <p:sp>
            <p:nvSpPr>
              <p:cNvPr id="317491" name="Line 52"/>
              <p:cNvSpPr/>
              <p:nvPr/>
            </p:nvSpPr>
            <p:spPr>
              <a:xfrm>
                <a:off x="2016" y="1248"/>
                <a:ext cx="444" cy="1152"/>
              </a:xfrm>
              <a:prstGeom prst="line">
                <a:avLst/>
              </a:prstGeom>
              <a:ln w="38100" cap="flat" cmpd="sng">
                <a:solidFill>
                  <a:schemeClr val="tx1"/>
                </a:solidFill>
                <a:prstDash val="solid"/>
                <a:round/>
                <a:headEnd type="none" w="med" len="med"/>
                <a:tailEnd type="none" w="med" len="med"/>
              </a:ln>
            </p:spPr>
          </p:sp>
          <p:sp>
            <p:nvSpPr>
              <p:cNvPr id="317492" name="Line 53"/>
              <p:cNvSpPr/>
              <p:nvPr/>
            </p:nvSpPr>
            <p:spPr>
              <a:xfrm>
                <a:off x="1560" y="2412"/>
                <a:ext cx="900" cy="0"/>
              </a:xfrm>
              <a:prstGeom prst="line">
                <a:avLst/>
              </a:prstGeom>
              <a:ln w="38100" cap="flat" cmpd="sng">
                <a:solidFill>
                  <a:schemeClr val="tx1"/>
                </a:solidFill>
                <a:prstDash val="solid"/>
                <a:round/>
                <a:headEnd type="none" w="med" len="med"/>
                <a:tailEnd type="none" w="med" len="med"/>
              </a:ln>
            </p:spPr>
          </p:sp>
        </p:grpSp>
      </p:grpSp>
      <p:grpSp>
        <p:nvGrpSpPr>
          <p:cNvPr id="598070" name="Group 54"/>
          <p:cNvGrpSpPr/>
          <p:nvPr/>
        </p:nvGrpSpPr>
        <p:grpSpPr>
          <a:xfrm>
            <a:off x="6343650" y="3895725"/>
            <a:ext cx="1543050" cy="419100"/>
            <a:chOff x="3036" y="2454"/>
            <a:chExt cx="972" cy="264"/>
          </a:xfrm>
        </p:grpSpPr>
        <p:grpSp>
          <p:nvGrpSpPr>
            <p:cNvPr id="317494" name="Group 55"/>
            <p:cNvGrpSpPr/>
            <p:nvPr/>
          </p:nvGrpSpPr>
          <p:grpSpPr>
            <a:xfrm>
              <a:off x="3036" y="2454"/>
              <a:ext cx="972" cy="264"/>
              <a:chOff x="888" y="2466"/>
              <a:chExt cx="972" cy="264"/>
            </a:xfrm>
          </p:grpSpPr>
          <p:sp>
            <p:nvSpPr>
              <p:cNvPr id="317495" name="Line 56"/>
              <p:cNvSpPr/>
              <p:nvPr/>
            </p:nvSpPr>
            <p:spPr>
              <a:xfrm>
                <a:off x="924" y="2472"/>
                <a:ext cx="0" cy="252"/>
              </a:xfrm>
              <a:prstGeom prst="line">
                <a:avLst/>
              </a:prstGeom>
              <a:ln w="12700" cap="flat" cmpd="sng">
                <a:solidFill>
                  <a:schemeClr val="tx1"/>
                </a:solidFill>
                <a:prstDash val="solid"/>
                <a:round/>
                <a:headEnd type="none" w="med" len="med"/>
                <a:tailEnd type="none" w="med" len="med"/>
              </a:ln>
            </p:spPr>
          </p:sp>
          <p:sp>
            <p:nvSpPr>
              <p:cNvPr id="317496" name="Line 57"/>
              <p:cNvSpPr/>
              <p:nvPr/>
            </p:nvSpPr>
            <p:spPr>
              <a:xfrm>
                <a:off x="1812" y="2466"/>
                <a:ext cx="0" cy="264"/>
              </a:xfrm>
              <a:prstGeom prst="line">
                <a:avLst/>
              </a:prstGeom>
              <a:ln w="12700" cap="flat" cmpd="sng">
                <a:solidFill>
                  <a:schemeClr val="tx1"/>
                </a:solidFill>
                <a:prstDash val="solid"/>
                <a:round/>
                <a:headEnd type="none" w="med" len="med"/>
                <a:tailEnd type="none" w="med" len="med"/>
              </a:ln>
            </p:spPr>
          </p:sp>
          <p:sp>
            <p:nvSpPr>
              <p:cNvPr id="317497" name="Line 58"/>
              <p:cNvSpPr/>
              <p:nvPr/>
            </p:nvSpPr>
            <p:spPr>
              <a:xfrm>
                <a:off x="924" y="2676"/>
                <a:ext cx="888" cy="0"/>
              </a:xfrm>
              <a:prstGeom prst="line">
                <a:avLst/>
              </a:prstGeom>
              <a:ln w="12700" cap="flat" cmpd="sng">
                <a:solidFill>
                  <a:schemeClr val="tx1"/>
                </a:solidFill>
                <a:prstDash val="solid"/>
                <a:round/>
                <a:headEnd type="none" w="med" len="med"/>
                <a:tailEnd type="none" w="med" len="med"/>
              </a:ln>
            </p:spPr>
          </p:sp>
          <p:sp>
            <p:nvSpPr>
              <p:cNvPr id="317498" name="Line 59"/>
              <p:cNvSpPr/>
              <p:nvPr/>
            </p:nvSpPr>
            <p:spPr>
              <a:xfrm flipH="1">
                <a:off x="888" y="2622"/>
                <a:ext cx="96" cy="96"/>
              </a:xfrm>
              <a:prstGeom prst="line">
                <a:avLst/>
              </a:prstGeom>
              <a:ln w="19050" cap="flat" cmpd="sng">
                <a:solidFill>
                  <a:schemeClr val="tx1"/>
                </a:solidFill>
                <a:prstDash val="solid"/>
                <a:round/>
                <a:headEnd type="none" w="med" len="med"/>
                <a:tailEnd type="none" w="med" len="med"/>
              </a:ln>
            </p:spPr>
          </p:sp>
          <p:sp>
            <p:nvSpPr>
              <p:cNvPr id="317499" name="Line 60"/>
              <p:cNvSpPr/>
              <p:nvPr/>
            </p:nvSpPr>
            <p:spPr>
              <a:xfrm flipH="1">
                <a:off x="1764" y="2628"/>
                <a:ext cx="96" cy="96"/>
              </a:xfrm>
              <a:prstGeom prst="line">
                <a:avLst/>
              </a:prstGeom>
              <a:ln w="19050" cap="flat" cmpd="sng">
                <a:solidFill>
                  <a:schemeClr val="tx1"/>
                </a:solidFill>
                <a:prstDash val="solid"/>
                <a:round/>
                <a:headEnd type="none" w="med" len="med"/>
                <a:tailEnd type="none" w="med" len="med"/>
              </a:ln>
            </p:spPr>
          </p:sp>
        </p:grpSp>
        <p:sp>
          <p:nvSpPr>
            <p:cNvPr id="317500" name="Rectangle 61"/>
            <p:cNvSpPr/>
            <p:nvPr/>
          </p:nvSpPr>
          <p:spPr>
            <a:xfrm>
              <a:off x="3348" y="2550"/>
              <a:ext cx="330" cy="96"/>
            </a:xfrm>
            <a:prstGeom prst="rect">
              <a:avLst/>
            </a:prstGeom>
            <a:solidFill>
              <a:schemeClr val="bg1"/>
            </a:solidFill>
            <a:ln w="38100">
              <a:noFill/>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7501" name="Text Box 62"/>
            <p:cNvSpPr txBox="1"/>
            <p:nvPr/>
          </p:nvSpPr>
          <p:spPr>
            <a:xfrm>
              <a:off x="3389" y="2515"/>
              <a:ext cx="260" cy="173"/>
            </a:xfrm>
            <a:prstGeom prst="rect">
              <a:avLst/>
            </a:prstGeom>
            <a:solidFill>
              <a:schemeClr val="bg1"/>
            </a:solidFill>
            <a:ln w="38100">
              <a:noFill/>
            </a:ln>
          </p:spPr>
          <p:txBody>
            <a:bodyPr wrap="none" anchor="ctr">
              <a:spAutoFit/>
            </a:bodyPr>
            <a:p>
              <a:pPr algn="ctr">
                <a:spcBef>
                  <a:spcPct val="50000"/>
                </a:spcBef>
                <a:buFont typeface="Arial" panose="020B0604020202020204" pitchFamily="34" charset="0"/>
                <a:buNone/>
              </a:pPr>
              <a:r>
                <a:rPr lang="en-US" altLang="zh-CN" sz="1200" dirty="0">
                  <a:latin typeface="Times New Roman" panose="02020603050405020304" pitchFamily="18" charset="0"/>
                  <a:ea typeface="宋体" panose="02010600030101010101" pitchFamily="2" charset="-122"/>
                </a:rPr>
                <a:t>ø28</a:t>
              </a:r>
              <a:endParaRPr lang="en-US" altLang="zh-CN" sz="1200" dirty="0">
                <a:latin typeface="Times New Roman" panose="02020603050405020304" pitchFamily="18" charset="0"/>
                <a:ea typeface="宋体" panose="02010600030101010101" pitchFamily="2" charset="-122"/>
              </a:endParaRPr>
            </a:p>
          </p:txBody>
        </p:sp>
      </p:grpSp>
      <p:grpSp>
        <p:nvGrpSpPr>
          <p:cNvPr id="598079" name="Group 63"/>
          <p:cNvGrpSpPr/>
          <p:nvPr/>
        </p:nvGrpSpPr>
        <p:grpSpPr>
          <a:xfrm>
            <a:off x="5943600" y="1714500"/>
            <a:ext cx="2343150" cy="4476750"/>
            <a:chOff x="2784" y="1080"/>
            <a:chExt cx="1476" cy="2820"/>
          </a:xfrm>
        </p:grpSpPr>
        <p:sp>
          <p:nvSpPr>
            <p:cNvPr id="317503" name="Line 64"/>
            <p:cNvSpPr/>
            <p:nvPr/>
          </p:nvSpPr>
          <p:spPr>
            <a:xfrm>
              <a:off x="2784" y="3312"/>
              <a:ext cx="1476" cy="0"/>
            </a:xfrm>
            <a:prstGeom prst="line">
              <a:avLst/>
            </a:prstGeom>
            <a:ln w="12700" cap="flat" cmpd="sng">
              <a:solidFill>
                <a:schemeClr val="tx1"/>
              </a:solidFill>
              <a:prstDash val="lgDashDot"/>
              <a:round/>
              <a:headEnd type="none" w="med" len="med"/>
              <a:tailEnd type="none" w="med" len="med"/>
            </a:ln>
          </p:spPr>
        </p:sp>
        <p:sp>
          <p:nvSpPr>
            <p:cNvPr id="317504" name="Line 65"/>
            <p:cNvSpPr/>
            <p:nvPr/>
          </p:nvSpPr>
          <p:spPr>
            <a:xfrm flipV="1">
              <a:off x="3516" y="1080"/>
              <a:ext cx="0" cy="2820"/>
            </a:xfrm>
            <a:prstGeom prst="line">
              <a:avLst/>
            </a:prstGeom>
            <a:ln w="12700" cap="flat" cmpd="sng">
              <a:solidFill>
                <a:schemeClr val="tx1"/>
              </a:solidFill>
              <a:prstDash val="lgDashDot"/>
              <a:round/>
              <a:headEnd type="none" w="med" len="med"/>
              <a:tailEnd type="none" w="med" len="med"/>
            </a:ln>
          </p:spPr>
        </p:sp>
        <p:grpSp>
          <p:nvGrpSpPr>
            <p:cNvPr id="317505" name="Group 66"/>
            <p:cNvGrpSpPr/>
            <p:nvPr/>
          </p:nvGrpSpPr>
          <p:grpSpPr>
            <a:xfrm>
              <a:off x="3047" y="1240"/>
              <a:ext cx="948" cy="2541"/>
              <a:chOff x="3047" y="1240"/>
              <a:chExt cx="948" cy="2541"/>
            </a:xfrm>
          </p:grpSpPr>
          <p:sp>
            <p:nvSpPr>
              <p:cNvPr id="317506" name="Oval 67"/>
              <p:cNvSpPr/>
              <p:nvPr/>
            </p:nvSpPr>
            <p:spPr>
              <a:xfrm>
                <a:off x="3047" y="2833"/>
                <a:ext cx="948" cy="948"/>
              </a:xfrm>
              <a:prstGeom prst="ellipse">
                <a:avLst/>
              </a:prstGeom>
              <a:noFill/>
              <a:ln w="38100" cap="flat" cmpd="sng">
                <a:solidFill>
                  <a:schemeClr val="tx1"/>
                </a:solidFill>
                <a:prstDash val="solid"/>
                <a:round/>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7507" name="Oval 68"/>
              <p:cNvSpPr/>
              <p:nvPr/>
            </p:nvSpPr>
            <p:spPr>
              <a:xfrm>
                <a:off x="3276" y="3072"/>
                <a:ext cx="480" cy="480"/>
              </a:xfrm>
              <a:prstGeom prst="ellipse">
                <a:avLst/>
              </a:prstGeom>
              <a:noFill/>
              <a:ln w="38100" cap="flat" cmpd="sng">
                <a:solidFill>
                  <a:schemeClr val="tx1"/>
                </a:solidFill>
                <a:prstDash val="solid"/>
                <a:round/>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7508" name="Line 69"/>
              <p:cNvSpPr/>
              <p:nvPr/>
            </p:nvSpPr>
            <p:spPr>
              <a:xfrm flipH="1">
                <a:off x="3090" y="1242"/>
                <a:ext cx="168" cy="1176"/>
              </a:xfrm>
              <a:prstGeom prst="line">
                <a:avLst/>
              </a:prstGeom>
              <a:ln w="38100" cap="flat" cmpd="sng">
                <a:solidFill>
                  <a:schemeClr val="tx1"/>
                </a:solidFill>
                <a:prstDash val="solid"/>
                <a:round/>
                <a:headEnd type="none" w="med" len="med"/>
                <a:tailEnd type="none" w="med" len="med"/>
              </a:ln>
            </p:spPr>
          </p:sp>
          <p:sp>
            <p:nvSpPr>
              <p:cNvPr id="317509" name="Line 70"/>
              <p:cNvSpPr/>
              <p:nvPr/>
            </p:nvSpPr>
            <p:spPr>
              <a:xfrm>
                <a:off x="3756" y="1240"/>
                <a:ext cx="186" cy="1166"/>
              </a:xfrm>
              <a:prstGeom prst="line">
                <a:avLst/>
              </a:prstGeom>
              <a:ln w="38100" cap="flat" cmpd="sng">
                <a:solidFill>
                  <a:schemeClr val="tx1"/>
                </a:solidFill>
                <a:prstDash val="solid"/>
                <a:round/>
                <a:headEnd type="none" w="med" len="med"/>
                <a:tailEnd type="none" w="med" len="med"/>
              </a:ln>
            </p:spPr>
          </p:sp>
          <p:sp>
            <p:nvSpPr>
              <p:cNvPr id="317510" name="Line 71"/>
              <p:cNvSpPr/>
              <p:nvPr/>
            </p:nvSpPr>
            <p:spPr>
              <a:xfrm>
                <a:off x="3252" y="1260"/>
                <a:ext cx="504" cy="0"/>
              </a:xfrm>
              <a:prstGeom prst="line">
                <a:avLst/>
              </a:prstGeom>
              <a:ln w="38100" cap="flat" cmpd="sng">
                <a:solidFill>
                  <a:schemeClr val="tx1"/>
                </a:solidFill>
                <a:prstDash val="solid"/>
                <a:round/>
                <a:headEnd type="none" w="med" len="med"/>
                <a:tailEnd type="none" w="med" len="med"/>
              </a:ln>
            </p:spPr>
          </p:sp>
          <p:sp>
            <p:nvSpPr>
              <p:cNvPr id="317511" name="Line 72"/>
              <p:cNvSpPr/>
              <p:nvPr/>
            </p:nvSpPr>
            <p:spPr>
              <a:xfrm>
                <a:off x="3084" y="2412"/>
                <a:ext cx="864" cy="0"/>
              </a:xfrm>
              <a:prstGeom prst="line">
                <a:avLst/>
              </a:prstGeom>
              <a:ln w="38100" cap="flat" cmpd="sng">
                <a:solidFill>
                  <a:schemeClr val="tx1"/>
                </a:solidFill>
                <a:prstDash val="solid"/>
                <a:round/>
                <a:headEnd type="none" w="med" len="med"/>
                <a:tailEnd type="none" w="med" len="med"/>
              </a:ln>
            </p:spPr>
          </p:sp>
        </p:grpSp>
      </p:grpSp>
      <p:grpSp>
        <p:nvGrpSpPr>
          <p:cNvPr id="598089" name="Group 73"/>
          <p:cNvGrpSpPr/>
          <p:nvPr/>
        </p:nvGrpSpPr>
        <p:grpSpPr>
          <a:xfrm>
            <a:off x="7551738" y="1922463"/>
            <a:ext cx="762000" cy="1962150"/>
            <a:chOff x="3797" y="1211"/>
            <a:chExt cx="480" cy="1236"/>
          </a:xfrm>
        </p:grpSpPr>
        <p:sp>
          <p:nvSpPr>
            <p:cNvPr id="317513" name="Line 74"/>
            <p:cNvSpPr/>
            <p:nvPr/>
          </p:nvSpPr>
          <p:spPr>
            <a:xfrm rot="-5400000">
              <a:off x="4139" y="2285"/>
              <a:ext cx="0" cy="252"/>
            </a:xfrm>
            <a:prstGeom prst="line">
              <a:avLst/>
            </a:prstGeom>
            <a:ln w="12700" cap="flat" cmpd="sng">
              <a:solidFill>
                <a:schemeClr val="tx1"/>
              </a:solidFill>
              <a:prstDash val="solid"/>
              <a:round/>
              <a:headEnd type="none" w="med" len="med"/>
              <a:tailEnd type="none" w="med" len="med"/>
            </a:ln>
          </p:spPr>
        </p:sp>
        <p:sp>
          <p:nvSpPr>
            <p:cNvPr id="317514" name="Line 75"/>
            <p:cNvSpPr/>
            <p:nvPr/>
          </p:nvSpPr>
          <p:spPr>
            <a:xfrm rot="-5400000">
              <a:off x="4037" y="1019"/>
              <a:ext cx="0" cy="480"/>
            </a:xfrm>
            <a:prstGeom prst="line">
              <a:avLst/>
            </a:prstGeom>
            <a:ln w="12700" cap="flat" cmpd="sng">
              <a:solidFill>
                <a:schemeClr val="tx1"/>
              </a:solidFill>
              <a:prstDash val="solid"/>
              <a:round/>
              <a:headEnd type="none" w="med" len="med"/>
              <a:tailEnd type="none" w="med" len="med"/>
            </a:ln>
          </p:spPr>
        </p:sp>
        <p:sp>
          <p:nvSpPr>
            <p:cNvPr id="317515" name="Line 76"/>
            <p:cNvSpPr/>
            <p:nvPr/>
          </p:nvSpPr>
          <p:spPr>
            <a:xfrm rot="-5400000">
              <a:off x="3638" y="1832"/>
              <a:ext cx="1158" cy="0"/>
            </a:xfrm>
            <a:prstGeom prst="line">
              <a:avLst/>
            </a:prstGeom>
            <a:ln w="12700" cap="flat" cmpd="sng">
              <a:solidFill>
                <a:schemeClr val="tx1"/>
              </a:solidFill>
              <a:prstDash val="solid"/>
              <a:round/>
              <a:headEnd type="none" w="med" len="med"/>
              <a:tailEnd type="none" w="med" len="med"/>
            </a:ln>
          </p:spPr>
        </p:sp>
        <p:sp>
          <p:nvSpPr>
            <p:cNvPr id="317516" name="Line 77"/>
            <p:cNvSpPr/>
            <p:nvPr/>
          </p:nvSpPr>
          <p:spPr>
            <a:xfrm rot="-5400000" flipH="1">
              <a:off x="4163" y="2351"/>
              <a:ext cx="96" cy="96"/>
            </a:xfrm>
            <a:prstGeom prst="line">
              <a:avLst/>
            </a:prstGeom>
            <a:ln w="19050" cap="flat" cmpd="sng">
              <a:solidFill>
                <a:schemeClr val="tx1"/>
              </a:solidFill>
              <a:prstDash val="solid"/>
              <a:round/>
              <a:headEnd type="none" w="med" len="med"/>
              <a:tailEnd type="none" w="med" len="med"/>
            </a:ln>
          </p:spPr>
        </p:sp>
        <p:sp>
          <p:nvSpPr>
            <p:cNvPr id="317517" name="Line 78"/>
            <p:cNvSpPr/>
            <p:nvPr/>
          </p:nvSpPr>
          <p:spPr>
            <a:xfrm rot="-5400000" flipH="1">
              <a:off x="4175" y="1211"/>
              <a:ext cx="96" cy="96"/>
            </a:xfrm>
            <a:prstGeom prst="line">
              <a:avLst/>
            </a:prstGeom>
            <a:ln w="19050" cap="flat" cmpd="sng">
              <a:solidFill>
                <a:schemeClr val="tx1"/>
              </a:solidFill>
              <a:prstDash val="solid"/>
              <a:round/>
              <a:headEnd type="none" w="med" len="med"/>
              <a:tailEnd type="none" w="med" len="med"/>
            </a:ln>
          </p:spPr>
        </p:sp>
        <p:sp>
          <p:nvSpPr>
            <p:cNvPr id="317518" name="Text Box 79"/>
            <p:cNvSpPr txBox="1"/>
            <p:nvPr/>
          </p:nvSpPr>
          <p:spPr>
            <a:xfrm rot="-5400000">
              <a:off x="4044" y="1784"/>
              <a:ext cx="212" cy="173"/>
            </a:xfrm>
            <a:prstGeom prst="rect">
              <a:avLst/>
            </a:prstGeom>
            <a:noFill/>
            <a:ln w="38100">
              <a:noFill/>
            </a:ln>
          </p:spPr>
          <p:txBody>
            <a:bodyPr wrap="none" anchor="ctr">
              <a:spAutoFit/>
            </a:bodyPr>
            <a:p>
              <a:pPr algn="ctr">
                <a:spcBef>
                  <a:spcPct val="50000"/>
                </a:spcBef>
                <a:buFont typeface="Arial" panose="020B0604020202020204" pitchFamily="34" charset="0"/>
                <a:buNone/>
              </a:pPr>
              <a:r>
                <a:rPr lang="en-US" altLang="zh-CN" sz="1200" dirty="0">
                  <a:latin typeface="Times New Roman" panose="02020603050405020304" pitchFamily="18" charset="0"/>
                  <a:ea typeface="宋体" panose="02010600030101010101" pitchFamily="2" charset="-122"/>
                </a:rPr>
                <a:t>38</a:t>
              </a:r>
              <a:endParaRPr lang="en-US" altLang="zh-CN" sz="1200" dirty="0">
                <a:latin typeface="Times New Roman" panose="02020603050405020304" pitchFamily="18" charset="0"/>
                <a:ea typeface="宋体" panose="02010600030101010101" pitchFamily="2" charset="-122"/>
              </a:endParaRPr>
            </a:p>
          </p:txBody>
        </p:sp>
      </p:grpSp>
      <p:sp>
        <p:nvSpPr>
          <p:cNvPr id="598096" name="Rectangle 80"/>
          <p:cNvSpPr/>
          <p:nvPr/>
        </p:nvSpPr>
        <p:spPr>
          <a:xfrm>
            <a:off x="1909763" y="547688"/>
            <a:ext cx="8588375" cy="460375"/>
          </a:xfrm>
          <a:prstGeom prst="rect">
            <a:avLst/>
          </a:prstGeom>
          <a:noFill/>
          <a:ln w="9525">
            <a:noFill/>
          </a:ln>
        </p:spPr>
        <p:txBody>
          <a:bodyPr wrap="none" anchor="ctr">
            <a:spAutoFit/>
          </a:bodyPr>
          <a:p>
            <a:pPr>
              <a:buFont typeface="Arial" panose="020B0604020202020204" pitchFamily="34" charset="0"/>
              <a:buNone/>
            </a:pP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对于回转体，可在其非圆视图上注出直径方向尺寸</a:t>
            </a:r>
            <a:r>
              <a:rPr lang="zh-CN" altLang="en-US" sz="2400" b="1" dirty="0">
                <a:latin typeface="Arial" panose="020B0604020202020204" pitchFamily="34" charset="0"/>
                <a:ea typeface="楷体_GB2312" pitchFamily="49" charset="-122"/>
              </a:rPr>
              <a:t>“</a:t>
            </a:r>
            <a:r>
              <a:rPr lang="zh-CN" altLang="en-US" sz="2400" b="1" dirty="0">
                <a:latin typeface="楷体_GB2312" pitchFamily="49" charset="-122"/>
                <a:ea typeface="楷体_GB2312" pitchFamily="49" charset="-122"/>
                <a:sym typeface="UniversalMath1 BT" panose="05050102010205020602" pitchFamily="18" charset="2"/>
              </a:rPr>
              <a:t></a:t>
            </a:r>
            <a:r>
              <a:rPr lang="zh-CN" altLang="en-US" sz="2400" b="1" dirty="0">
                <a:latin typeface="Arial" panose="020B0604020202020204" pitchFamily="34" charset="0"/>
                <a:ea typeface="楷体_GB2312" pitchFamily="49" charset="-122"/>
              </a:rPr>
              <a:t>”</a:t>
            </a:r>
            <a:r>
              <a:rPr lang="zh-CN" altLang="en-US" sz="2400" b="1" dirty="0">
                <a:latin typeface="楷体_GB2312" pitchFamily="49" charset="-122"/>
                <a:ea typeface="楷体_GB2312" pitchFamily="49" charset="-122"/>
              </a:rPr>
              <a:t>。</a:t>
            </a:r>
            <a:r>
              <a:rPr lang="zh-CN" altLang="en-US" sz="2400" dirty="0">
                <a:latin typeface="楷体_GB2312" pitchFamily="49" charset="-122"/>
                <a:ea typeface="楷体_GB2312" pitchFamily="49" charset="-122"/>
                <a:sym typeface="UniversalMath1 BT" panose="05050102010205020602" pitchFamily="18" charset="2"/>
              </a:rPr>
              <a:t> </a:t>
            </a:r>
            <a:endParaRPr lang="zh-CN" altLang="en-US" sz="2400" dirty="0">
              <a:latin typeface="楷体_GB2312" pitchFamily="49" charset="-122"/>
              <a:ea typeface="楷体_GB2312" pitchFamily="49" charset="-122"/>
              <a:sym typeface="UniversalMath1 BT" panose="05050102010205020602" pitchFamily="18" charset="2"/>
            </a:endParaRPr>
          </a:p>
        </p:txBody>
      </p:sp>
      <p:sp>
        <p:nvSpPr>
          <p:cNvPr id="598097" name="Rectangle 81"/>
          <p:cNvSpPr/>
          <p:nvPr/>
        </p:nvSpPr>
        <p:spPr>
          <a:xfrm>
            <a:off x="1955800" y="1087438"/>
            <a:ext cx="4814888" cy="369887"/>
          </a:xfrm>
          <a:prstGeom prst="rect">
            <a:avLst/>
          </a:prstGeom>
          <a:noFill/>
          <a:ln w="9525">
            <a:noFill/>
          </a:ln>
        </p:spPr>
        <p:txBody>
          <a:bodyPr wrap="none" anchor="ctr">
            <a:spAutoFit/>
          </a:bodyPr>
          <a:p>
            <a:pPr>
              <a:buFont typeface="Arial" panose="020B0604020202020204" pitchFamily="34" charset="0"/>
              <a:buNone/>
            </a:pPr>
            <a:r>
              <a:rPr lang="en-US" altLang="zh-CN" b="1" dirty="0">
                <a:latin typeface="Arial" panose="020B0604020202020204" pitchFamily="34" charset="0"/>
                <a:ea typeface="宋体" panose="02010600030101010101" pitchFamily="2" charset="-122"/>
              </a:rPr>
              <a:t>4.</a:t>
            </a:r>
            <a:r>
              <a:rPr lang="zh-CN" altLang="en-US" b="1" dirty="0">
                <a:latin typeface="Arial" panose="020B0604020202020204" pitchFamily="34" charset="0"/>
                <a:ea typeface="宋体" panose="02010600030101010101" pitchFamily="2" charset="-122"/>
              </a:rPr>
              <a:t>球的尺寸标注要在直径数字前加注“</a:t>
            </a:r>
            <a:r>
              <a:rPr lang="en-US" altLang="zh-CN" b="1" dirty="0">
                <a:latin typeface="Arial" panose="020B0604020202020204" pitchFamily="34" charset="0"/>
                <a:ea typeface="宋体" panose="02010600030101010101" pitchFamily="2" charset="-122"/>
              </a:rPr>
              <a:t>S</a:t>
            </a:r>
            <a:r>
              <a:rPr lang="en-US" altLang="zh-CN" b="1" dirty="0">
                <a:latin typeface="Arial" panose="020B0604020202020204" pitchFamily="34" charset="0"/>
                <a:ea typeface="宋体" panose="02010600030101010101" pitchFamily="2" charset="-122"/>
                <a:sym typeface="UniversalMath1 BT" panose="05050102010205020602" pitchFamily="18" charset="2"/>
              </a:rPr>
              <a:t></a:t>
            </a:r>
            <a:r>
              <a:rPr lang="en-US" altLang="zh-CN" b="1" dirty="0">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sym typeface="UniversalMath1 BT" panose="05050102010205020602" pitchFamily="18" charset="2"/>
              </a:rPr>
              <a:t> </a:t>
            </a:r>
            <a:endParaRPr lang="zh-CN" altLang="en-US" dirty="0">
              <a:latin typeface="Arial" panose="020B0604020202020204" pitchFamily="34" charset="0"/>
              <a:ea typeface="宋体" panose="02010600030101010101" pitchFamily="2" charset="-122"/>
              <a:sym typeface="UniversalMath1 BT" panose="05050102010205020602" pitchFamily="18" charset="2"/>
            </a:endParaRPr>
          </a:p>
        </p:txBody>
      </p:sp>
      <p:grpSp>
        <p:nvGrpSpPr>
          <p:cNvPr id="598098" name="Group 82"/>
          <p:cNvGrpSpPr/>
          <p:nvPr/>
        </p:nvGrpSpPr>
        <p:grpSpPr>
          <a:xfrm>
            <a:off x="6819900" y="4981575"/>
            <a:ext cx="571500" cy="571500"/>
            <a:chOff x="3336" y="3138"/>
            <a:chExt cx="360" cy="360"/>
          </a:xfrm>
        </p:grpSpPr>
        <p:sp>
          <p:nvSpPr>
            <p:cNvPr id="317522" name="Line 83"/>
            <p:cNvSpPr/>
            <p:nvPr/>
          </p:nvSpPr>
          <p:spPr>
            <a:xfrm flipV="1">
              <a:off x="3336" y="3138"/>
              <a:ext cx="360" cy="360"/>
            </a:xfrm>
            <a:prstGeom prst="line">
              <a:avLst/>
            </a:prstGeom>
            <a:ln w="12700" cap="flat" cmpd="sng">
              <a:solidFill>
                <a:srgbClr val="FF3300"/>
              </a:solidFill>
              <a:prstDash val="solid"/>
              <a:round/>
              <a:headEnd type="triangle" w="sm" len="lg"/>
              <a:tailEnd type="triangle" w="sm" len="lg"/>
            </a:ln>
          </p:spPr>
        </p:sp>
        <p:sp>
          <p:nvSpPr>
            <p:cNvPr id="317523" name="Rectangle 84"/>
            <p:cNvSpPr/>
            <p:nvPr/>
          </p:nvSpPr>
          <p:spPr>
            <a:xfrm rot="-2690427">
              <a:off x="3336" y="3222"/>
              <a:ext cx="246" cy="96"/>
            </a:xfrm>
            <a:prstGeom prst="rect">
              <a:avLst/>
            </a:prstGeom>
            <a:solidFill>
              <a:schemeClr val="bg1"/>
            </a:solidFill>
            <a:ln w="38100">
              <a:noFill/>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7524" name="Text Box 85"/>
            <p:cNvSpPr txBox="1"/>
            <p:nvPr/>
          </p:nvSpPr>
          <p:spPr>
            <a:xfrm rot="-2722490">
              <a:off x="3309" y="3198"/>
              <a:ext cx="260" cy="173"/>
            </a:xfrm>
            <a:prstGeom prst="rect">
              <a:avLst/>
            </a:prstGeom>
            <a:solidFill>
              <a:schemeClr val="bg1"/>
            </a:solidFill>
            <a:ln w="38100">
              <a:noFill/>
            </a:ln>
          </p:spPr>
          <p:txBody>
            <a:bodyPr wrap="none" anchor="ctr">
              <a:spAutoFit/>
            </a:bodyPr>
            <a:p>
              <a:pPr algn="ctr">
                <a:spcBef>
                  <a:spcPct val="50000"/>
                </a:spcBef>
                <a:buFont typeface="Arial" panose="020B0604020202020204" pitchFamily="34" charset="0"/>
                <a:buNone/>
              </a:pPr>
              <a:r>
                <a:rPr lang="en-US" altLang="zh-CN" sz="1200" dirty="0">
                  <a:solidFill>
                    <a:srgbClr val="FF3300"/>
                  </a:solidFill>
                  <a:latin typeface="Times New Roman" panose="02020603050405020304" pitchFamily="18" charset="0"/>
                  <a:ea typeface="宋体" panose="02010600030101010101" pitchFamily="2" charset="-122"/>
                </a:rPr>
                <a:t>ø15</a:t>
              </a:r>
              <a:endParaRPr lang="en-US" altLang="zh-CN" sz="1200" dirty="0">
                <a:latin typeface="Times New Roman" panose="02020603050405020304" pitchFamily="18" charset="0"/>
                <a:ea typeface="宋体" panose="02010600030101010101" pitchFamily="2" charset="-122"/>
              </a:endParaRPr>
            </a:p>
          </p:txBody>
        </p:sp>
      </p:grpSp>
      <p:grpSp>
        <p:nvGrpSpPr>
          <p:cNvPr id="598102" name="Group 86"/>
          <p:cNvGrpSpPr/>
          <p:nvPr/>
        </p:nvGrpSpPr>
        <p:grpSpPr>
          <a:xfrm>
            <a:off x="8940800" y="2528888"/>
            <a:ext cx="1114425" cy="1114425"/>
            <a:chOff x="1044" y="2964"/>
            <a:chExt cx="702" cy="702"/>
          </a:xfrm>
        </p:grpSpPr>
        <p:sp>
          <p:nvSpPr>
            <p:cNvPr id="317526" name="Line 87"/>
            <p:cNvSpPr/>
            <p:nvPr/>
          </p:nvSpPr>
          <p:spPr>
            <a:xfrm flipV="1">
              <a:off x="1044" y="2964"/>
              <a:ext cx="702" cy="702"/>
            </a:xfrm>
            <a:prstGeom prst="line">
              <a:avLst/>
            </a:prstGeom>
            <a:ln w="12700" cap="flat" cmpd="sng">
              <a:solidFill>
                <a:srgbClr val="FF3300"/>
              </a:solidFill>
              <a:prstDash val="solid"/>
              <a:round/>
              <a:headEnd type="triangle" w="sm" len="lg"/>
              <a:tailEnd type="triangle" w="sm" len="lg"/>
            </a:ln>
          </p:spPr>
        </p:sp>
        <p:sp>
          <p:nvSpPr>
            <p:cNvPr id="317527" name="Rectangle 88"/>
            <p:cNvSpPr/>
            <p:nvPr/>
          </p:nvSpPr>
          <p:spPr>
            <a:xfrm rot="-2690427">
              <a:off x="1200" y="3234"/>
              <a:ext cx="246" cy="96"/>
            </a:xfrm>
            <a:prstGeom prst="rect">
              <a:avLst/>
            </a:prstGeom>
            <a:solidFill>
              <a:schemeClr val="bg1"/>
            </a:solidFill>
            <a:ln w="38100">
              <a:noFill/>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17528" name="Text Box 89"/>
            <p:cNvSpPr txBox="1"/>
            <p:nvPr/>
          </p:nvSpPr>
          <p:spPr>
            <a:xfrm rot="-2722490">
              <a:off x="1155" y="3211"/>
              <a:ext cx="297" cy="173"/>
            </a:xfrm>
            <a:prstGeom prst="rect">
              <a:avLst/>
            </a:prstGeom>
            <a:solidFill>
              <a:schemeClr val="bg1"/>
            </a:solidFill>
            <a:ln w="38100">
              <a:noFill/>
            </a:ln>
          </p:spPr>
          <p:txBody>
            <a:bodyPr wrap="none" anchor="ctr">
              <a:spAutoFit/>
            </a:bodyPr>
            <a:p>
              <a:pPr algn="ctr">
                <a:spcBef>
                  <a:spcPct val="50000"/>
                </a:spcBef>
                <a:buFont typeface="Arial" panose="020B0604020202020204" pitchFamily="34" charset="0"/>
                <a:buNone/>
              </a:pPr>
              <a:r>
                <a:rPr lang="en-GB" altLang="zh-CN" sz="1200" dirty="0">
                  <a:solidFill>
                    <a:srgbClr val="FF3300"/>
                  </a:solidFill>
                  <a:latin typeface="Times New Roman" panose="02020603050405020304" pitchFamily="18" charset="0"/>
                  <a:ea typeface="宋体" panose="02010600030101010101" pitchFamily="2" charset="-122"/>
                </a:rPr>
                <a:t>s</a:t>
              </a:r>
              <a:r>
                <a:rPr lang="en-US" altLang="zh-CN" sz="1200" dirty="0">
                  <a:solidFill>
                    <a:srgbClr val="FF3300"/>
                  </a:solidFill>
                  <a:latin typeface="Times New Roman" panose="02020603050405020304" pitchFamily="18" charset="0"/>
                  <a:ea typeface="宋体" panose="02010600030101010101" pitchFamily="2" charset="-122"/>
                </a:rPr>
                <a:t>ø28</a:t>
              </a:r>
              <a:endParaRPr lang="en-US" altLang="zh-CN" sz="1200" dirty="0">
                <a:latin typeface="Times New Roman" panose="02020603050405020304" pitchFamily="18"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98096"/>
                                        </p:tgtEl>
                                        <p:attrNameLst>
                                          <p:attrName>style.visibility</p:attrName>
                                        </p:attrNameLst>
                                      </p:cBhvr>
                                      <p:to>
                                        <p:strVal val="visible"/>
                                      </p:to>
                                    </p:set>
                                    <p:anim calcmode="lin" valueType="num">
                                      <p:cBhvr>
                                        <p:cTn id="7" dur="1000" fill="hold"/>
                                        <p:tgtEl>
                                          <p:spTgt spid="598096"/>
                                        </p:tgtEl>
                                        <p:attrNameLst>
                                          <p:attrName>ppt_w</p:attrName>
                                        </p:attrNameLst>
                                      </p:cBhvr>
                                      <p:tavLst>
                                        <p:tav tm="0">
                                          <p:val>
                                            <p:fltVal val="0.000000"/>
                                          </p:val>
                                        </p:tav>
                                        <p:tav tm="100000">
                                          <p:val>
                                            <p:strVal val="#ppt_w"/>
                                          </p:val>
                                        </p:tav>
                                      </p:tavLst>
                                    </p:anim>
                                    <p:anim calcmode="lin" valueType="num">
                                      <p:cBhvr>
                                        <p:cTn id="8" dur="1000" fill="hold"/>
                                        <p:tgtEl>
                                          <p:spTgt spid="598096"/>
                                        </p:tgtEl>
                                        <p:attrNameLst>
                                          <p:attrName>ppt_h</p:attrName>
                                        </p:attrNameLst>
                                      </p:cBhvr>
                                      <p:tavLst>
                                        <p:tav tm="0">
                                          <p:val>
                                            <p:fltVal val="0.000000"/>
                                          </p:val>
                                        </p:tav>
                                        <p:tav tm="100000">
                                          <p:val>
                                            <p:strVal val="#ppt_h"/>
                                          </p:val>
                                        </p:tav>
                                      </p:tavLst>
                                    </p:anim>
                                    <p:anim calcmode="lin" valueType="num">
                                      <p:cBhvr>
                                        <p:cTn id="9" dur="1000" fill="hold"/>
                                        <p:tgtEl>
                                          <p:spTgt spid="598096"/>
                                        </p:tgtEl>
                                        <p:attrNameLst>
                                          <p:attrName>style.rotation</p:attrName>
                                        </p:attrNameLst>
                                      </p:cBhvr>
                                      <p:tavLst>
                                        <p:tav tm="0">
                                          <p:val>
                                            <p:fltVal val="90.000000"/>
                                          </p:val>
                                        </p:tav>
                                        <p:tav tm="100000">
                                          <p:val>
                                            <p:fltVal val="0.000000"/>
                                          </p:val>
                                        </p:tav>
                                      </p:tavLst>
                                    </p:anim>
                                    <p:animEffect transition="in" filter="fade">
                                      <p:cBhvr>
                                        <p:cTn id="10" dur="1000"/>
                                        <p:tgtEl>
                                          <p:spTgt spid="59809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98024"/>
                                        </p:tgtEl>
                                        <p:attrNameLst>
                                          <p:attrName>style.visibility</p:attrName>
                                        </p:attrNameLst>
                                      </p:cBhvr>
                                      <p:to>
                                        <p:strVal val="visible"/>
                                      </p:to>
                                    </p:set>
                                    <p:animEffect transition="in" filter="wipe(left)">
                                      <p:cBhvr>
                                        <p:cTn id="15" dur="500"/>
                                        <p:tgtEl>
                                          <p:spTgt spid="5980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98039"/>
                                        </p:tgtEl>
                                        <p:attrNameLst>
                                          <p:attrName>style.visibility</p:attrName>
                                        </p:attrNameLst>
                                      </p:cBhvr>
                                      <p:to>
                                        <p:strVal val="visible"/>
                                      </p:to>
                                    </p:set>
                                    <p:animEffect transition="in" filter="wipe(down)">
                                      <p:cBhvr>
                                        <p:cTn id="20" dur="500"/>
                                        <p:tgtEl>
                                          <p:spTgt spid="5980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98062"/>
                                        </p:tgtEl>
                                        <p:attrNameLst>
                                          <p:attrName>style.visibility</p:attrName>
                                        </p:attrNameLst>
                                      </p:cBhvr>
                                      <p:to>
                                        <p:strVal val="visible"/>
                                      </p:to>
                                    </p:set>
                                    <p:animEffect transition="in" filter="wipe(left)">
                                      <p:cBhvr>
                                        <p:cTn id="25" dur="500"/>
                                        <p:tgtEl>
                                          <p:spTgt spid="59806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98057"/>
                                        </p:tgtEl>
                                        <p:attrNameLst>
                                          <p:attrName>style.visibility</p:attrName>
                                        </p:attrNameLst>
                                      </p:cBhvr>
                                      <p:to>
                                        <p:strVal val="visible"/>
                                      </p:to>
                                    </p:set>
                                    <p:animEffect transition="in" filter="wipe(down)">
                                      <p:cBhvr>
                                        <p:cTn id="30" dur="500"/>
                                        <p:tgtEl>
                                          <p:spTgt spid="59805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98050"/>
                                        </p:tgtEl>
                                        <p:attrNameLst>
                                          <p:attrName>style.visibility</p:attrName>
                                        </p:attrNameLst>
                                      </p:cBhvr>
                                      <p:to>
                                        <p:strVal val="visible"/>
                                      </p:to>
                                    </p:set>
                                    <p:animEffect transition="in" filter="wipe(down)">
                                      <p:cBhvr>
                                        <p:cTn id="35" dur="500"/>
                                        <p:tgtEl>
                                          <p:spTgt spid="59805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98079"/>
                                        </p:tgtEl>
                                        <p:attrNameLst>
                                          <p:attrName>style.visibility</p:attrName>
                                        </p:attrNameLst>
                                      </p:cBhvr>
                                      <p:to>
                                        <p:strVal val="visible"/>
                                      </p:to>
                                    </p:set>
                                    <p:animEffect transition="in" filter="wipe(left)">
                                      <p:cBhvr>
                                        <p:cTn id="40" dur="500"/>
                                        <p:tgtEl>
                                          <p:spTgt spid="59807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98070"/>
                                        </p:tgtEl>
                                        <p:attrNameLst>
                                          <p:attrName>style.visibility</p:attrName>
                                        </p:attrNameLst>
                                      </p:cBhvr>
                                      <p:to>
                                        <p:strVal val="visible"/>
                                      </p:to>
                                    </p:set>
                                    <p:animEffect transition="in" filter="wipe(left)">
                                      <p:cBhvr>
                                        <p:cTn id="45" dur="500"/>
                                        <p:tgtEl>
                                          <p:spTgt spid="59807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598098"/>
                                        </p:tgtEl>
                                        <p:attrNameLst>
                                          <p:attrName>style.visibility</p:attrName>
                                        </p:attrNameLst>
                                      </p:cBhvr>
                                      <p:to>
                                        <p:strVal val="visible"/>
                                      </p:to>
                                    </p:set>
                                    <p:animEffect transition="in" filter="wipe(down)">
                                      <p:cBhvr>
                                        <p:cTn id="50" dur="500"/>
                                        <p:tgtEl>
                                          <p:spTgt spid="59809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598089"/>
                                        </p:tgtEl>
                                        <p:attrNameLst>
                                          <p:attrName>style.visibility</p:attrName>
                                        </p:attrNameLst>
                                      </p:cBhvr>
                                      <p:to>
                                        <p:strVal val="visible"/>
                                      </p:to>
                                    </p:set>
                                    <p:animEffect transition="in" filter="wipe(down)">
                                      <p:cBhvr>
                                        <p:cTn id="55" dur="500"/>
                                        <p:tgtEl>
                                          <p:spTgt spid="598089"/>
                                        </p:tgtEl>
                                      </p:cBhvr>
                                    </p:animEffect>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598097"/>
                                        </p:tgtEl>
                                        <p:attrNameLst>
                                          <p:attrName>style.visibility</p:attrName>
                                        </p:attrNameLst>
                                      </p:cBhvr>
                                      <p:to>
                                        <p:strVal val="visible"/>
                                      </p:to>
                                    </p:set>
                                    <p:anim calcmode="lin" valueType="num">
                                      <p:cBhvr>
                                        <p:cTn id="60" dur="1" fill="hold"/>
                                        <p:tgtEl>
                                          <p:spTgt spid="598097"/>
                                        </p:tgtEl>
                                      </p:cBhvr>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98018"/>
                                        </p:tgtEl>
                                        <p:attrNameLst>
                                          <p:attrName>style.visibility</p:attrName>
                                        </p:attrNameLst>
                                      </p:cBhvr>
                                      <p:to>
                                        <p:strVal val="visible"/>
                                      </p:to>
                                    </p:set>
                                    <p:animEffect transition="in" filter="wipe(left)">
                                      <p:cBhvr>
                                        <p:cTn id="65" dur="500"/>
                                        <p:tgtEl>
                                          <p:spTgt spid="5980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598102"/>
                                        </p:tgtEl>
                                        <p:attrNameLst>
                                          <p:attrName>style.visibility</p:attrName>
                                        </p:attrNameLst>
                                      </p:cBhvr>
                                      <p:to>
                                        <p:strVal val="visible"/>
                                      </p:to>
                                    </p:set>
                                    <p:animEffect transition="in" filter="wipe(down)">
                                      <p:cBhvr>
                                        <p:cTn id="70" dur="500"/>
                                        <p:tgtEl>
                                          <p:spTgt spid="598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96" grpId="0"/>
      <p:bldP spid="5980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1537" name="Rectangle 2"/>
          <p:cNvSpPr>
            <a:spLocks noGrp="1"/>
          </p:cNvSpPr>
          <p:nvPr>
            <p:ph type="title"/>
          </p:nvPr>
        </p:nvSpPr>
        <p:spPr>
          <a:xfrm>
            <a:off x="2000250" y="0"/>
            <a:ext cx="8229600" cy="1143000"/>
          </a:xfrm>
        </p:spPr>
        <p:txBody>
          <a:bodyPr wrap="square" lIns="91440" tIns="45720" rIns="91440" bIns="45720" anchor="ctr"/>
          <a:p>
            <a:pPr eaLnBrk="1" hangingPunct="1"/>
            <a:r>
              <a:rPr lang="zh-CN" altLang="en-US" sz="3600" dirty="0">
                <a:latin typeface="楷体_GB2312" pitchFamily="49" charset="-122"/>
                <a:ea typeface="楷体_GB2312" pitchFamily="49" charset="-122"/>
              </a:rPr>
              <a:t>三、</a:t>
            </a:r>
            <a:r>
              <a:rPr lang="en-US" altLang="zh-CN" sz="3600" dirty="0">
                <a:latin typeface="楷体_GB2312" pitchFamily="49" charset="-122"/>
                <a:ea typeface="楷体_GB2312" pitchFamily="49" charset="-122"/>
              </a:rPr>
              <a:t> </a:t>
            </a:r>
            <a:r>
              <a:rPr lang="zh-CN" altLang="en-US" sz="3600" dirty="0">
                <a:latin typeface="楷体_GB2312" pitchFamily="49" charset="-122"/>
                <a:ea typeface="楷体_GB2312" pitchFamily="49" charset="-122"/>
              </a:rPr>
              <a:t>组合体投影图的识读</a:t>
            </a:r>
            <a:endParaRPr lang="zh-CN" altLang="en-US" sz="3600" dirty="0">
              <a:latin typeface="楷体_GB2312" pitchFamily="49" charset="-122"/>
              <a:ea typeface="楷体_GB2312" pitchFamily="49" charset="-122"/>
            </a:endParaRPr>
          </a:p>
        </p:txBody>
      </p:sp>
      <p:grpSp>
        <p:nvGrpSpPr>
          <p:cNvPr id="605187" name="Group 3"/>
          <p:cNvGrpSpPr>
            <a:grpSpLocks noChangeAspect="1"/>
          </p:cNvGrpSpPr>
          <p:nvPr/>
        </p:nvGrpSpPr>
        <p:grpSpPr>
          <a:xfrm>
            <a:off x="7469188" y="2647950"/>
            <a:ext cx="2328862" cy="2692400"/>
            <a:chOff x="3020" y="1824"/>
            <a:chExt cx="2164" cy="2501"/>
          </a:xfrm>
        </p:grpSpPr>
        <p:sp>
          <p:nvSpPr>
            <p:cNvPr id="321539" name="Freeform 4"/>
            <p:cNvSpPr>
              <a:spLocks noChangeAspect="1"/>
            </p:cNvSpPr>
            <p:nvPr/>
          </p:nvSpPr>
          <p:spPr>
            <a:xfrm>
              <a:off x="4318" y="1824"/>
              <a:ext cx="433" cy="250"/>
            </a:xfrm>
            <a:custGeom>
              <a:avLst/>
              <a:gdLst/>
              <a:ahLst/>
              <a:cxnLst>
                <a:cxn ang="0">
                  <a:pos x="0" y="0"/>
                </a:cxn>
                <a:cxn ang="0">
                  <a:pos x="0" y="0"/>
                </a:cxn>
                <a:cxn ang="0">
                  <a:pos x="0" y="0"/>
                </a:cxn>
              </a:cxnLst>
              <a:pathLst>
                <a:path w="2319" h="1339">
                  <a:moveTo>
                    <a:pt x="2319" y="1339"/>
                  </a:moveTo>
                  <a:lnTo>
                    <a:pt x="0" y="0"/>
                  </a:lnTo>
                  <a:lnTo>
                    <a:pt x="1" y="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40" name="Freeform 5"/>
            <p:cNvSpPr>
              <a:spLocks noChangeAspect="1"/>
            </p:cNvSpPr>
            <p:nvPr/>
          </p:nvSpPr>
          <p:spPr>
            <a:xfrm>
              <a:off x="3885" y="3950"/>
              <a:ext cx="2" cy="375"/>
            </a:xfrm>
            <a:custGeom>
              <a:avLst/>
              <a:gdLst/>
              <a:ahLst/>
              <a:cxnLst>
                <a:cxn ang="0">
                  <a:pos x="0" y="0"/>
                </a:cxn>
                <a:cxn ang="0">
                  <a:pos x="0" y="0"/>
                </a:cxn>
                <a:cxn ang="0">
                  <a:pos x="2147483646" y="0"/>
                </a:cxn>
              </a:cxnLst>
              <a:pathLst>
                <a:path w="1" h="2009">
                  <a:moveTo>
                    <a:pt x="0" y="0"/>
                  </a:moveTo>
                  <a:lnTo>
                    <a:pt x="0" y="2009"/>
                  </a:lnTo>
                  <a:lnTo>
                    <a:pt x="1" y="2009"/>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41" name="Freeform 6"/>
            <p:cNvSpPr>
              <a:spLocks noChangeAspect="1"/>
            </p:cNvSpPr>
            <p:nvPr/>
          </p:nvSpPr>
          <p:spPr>
            <a:xfrm>
              <a:off x="5182" y="3200"/>
              <a:ext cx="2" cy="375"/>
            </a:xfrm>
            <a:custGeom>
              <a:avLst/>
              <a:gdLst/>
              <a:ahLst/>
              <a:cxnLst>
                <a:cxn ang="0">
                  <a:pos x="0" y="0"/>
                </a:cxn>
                <a:cxn ang="0">
                  <a:pos x="0" y="0"/>
                </a:cxn>
                <a:cxn ang="0">
                  <a:pos x="2147483646" y="0"/>
                </a:cxn>
              </a:cxnLst>
              <a:pathLst>
                <a:path w="1" h="2009">
                  <a:moveTo>
                    <a:pt x="0" y="2009"/>
                  </a:moveTo>
                  <a:lnTo>
                    <a:pt x="0" y="0"/>
                  </a:lnTo>
                  <a:lnTo>
                    <a:pt x="1" y="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42" name="Freeform 7"/>
            <p:cNvSpPr>
              <a:spLocks noChangeAspect="1"/>
            </p:cNvSpPr>
            <p:nvPr/>
          </p:nvSpPr>
          <p:spPr>
            <a:xfrm>
              <a:off x="3020" y="3825"/>
              <a:ext cx="865" cy="500"/>
            </a:xfrm>
            <a:custGeom>
              <a:avLst/>
              <a:gdLst/>
              <a:ahLst/>
              <a:cxnLst>
                <a:cxn ang="0">
                  <a:pos x="0" y="0"/>
                </a:cxn>
                <a:cxn ang="0">
                  <a:pos x="0" y="0"/>
                </a:cxn>
                <a:cxn ang="0">
                  <a:pos x="0" y="0"/>
                </a:cxn>
              </a:cxnLst>
              <a:pathLst>
                <a:path w="4637" h="2678">
                  <a:moveTo>
                    <a:pt x="4637" y="2678"/>
                  </a:moveTo>
                  <a:lnTo>
                    <a:pt x="0" y="0"/>
                  </a:lnTo>
                  <a:lnTo>
                    <a:pt x="1" y="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43" name="Freeform 8"/>
            <p:cNvSpPr>
              <a:spLocks noChangeAspect="1"/>
            </p:cNvSpPr>
            <p:nvPr/>
          </p:nvSpPr>
          <p:spPr>
            <a:xfrm>
              <a:off x="3885" y="3575"/>
              <a:ext cx="1297" cy="750"/>
            </a:xfrm>
            <a:custGeom>
              <a:avLst/>
              <a:gdLst/>
              <a:ahLst/>
              <a:cxnLst>
                <a:cxn ang="0">
                  <a:pos x="0" y="0"/>
                </a:cxn>
                <a:cxn ang="0">
                  <a:pos x="0" y="0"/>
                </a:cxn>
                <a:cxn ang="0">
                  <a:pos x="0" y="0"/>
                </a:cxn>
              </a:cxnLst>
              <a:pathLst>
                <a:path w="6958" h="4018">
                  <a:moveTo>
                    <a:pt x="0" y="4018"/>
                  </a:moveTo>
                  <a:lnTo>
                    <a:pt x="6957" y="0"/>
                  </a:lnTo>
                  <a:lnTo>
                    <a:pt x="6958" y="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44" name="Freeform 9"/>
            <p:cNvSpPr>
              <a:spLocks noChangeAspect="1"/>
            </p:cNvSpPr>
            <p:nvPr/>
          </p:nvSpPr>
          <p:spPr>
            <a:xfrm>
              <a:off x="3020" y="2574"/>
              <a:ext cx="1" cy="1251"/>
            </a:xfrm>
            <a:custGeom>
              <a:avLst/>
              <a:gdLst/>
              <a:ahLst/>
              <a:cxnLst>
                <a:cxn ang="0">
                  <a:pos x="0" y="0"/>
                </a:cxn>
                <a:cxn ang="0">
                  <a:pos x="0" y="0"/>
                </a:cxn>
                <a:cxn ang="0">
                  <a:pos x="1" y="0"/>
                </a:cxn>
              </a:cxnLst>
              <a:pathLst>
                <a:path w="1" h="6697">
                  <a:moveTo>
                    <a:pt x="0" y="6697"/>
                  </a:moveTo>
                  <a:lnTo>
                    <a:pt x="0" y="0"/>
                  </a:lnTo>
                  <a:lnTo>
                    <a:pt x="1" y="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45" name="Freeform 10"/>
            <p:cNvSpPr>
              <a:spLocks noChangeAspect="1"/>
            </p:cNvSpPr>
            <p:nvPr/>
          </p:nvSpPr>
          <p:spPr>
            <a:xfrm>
              <a:off x="3885" y="1824"/>
              <a:ext cx="433" cy="250"/>
            </a:xfrm>
            <a:custGeom>
              <a:avLst/>
              <a:gdLst/>
              <a:ahLst/>
              <a:cxnLst>
                <a:cxn ang="0">
                  <a:pos x="0" y="0"/>
                </a:cxn>
                <a:cxn ang="0">
                  <a:pos x="0" y="0"/>
                </a:cxn>
                <a:cxn ang="0">
                  <a:pos x="0" y="0"/>
                </a:cxn>
              </a:cxnLst>
              <a:pathLst>
                <a:path w="2320" h="1339">
                  <a:moveTo>
                    <a:pt x="0" y="1339"/>
                  </a:moveTo>
                  <a:lnTo>
                    <a:pt x="2319" y="0"/>
                  </a:lnTo>
                  <a:lnTo>
                    <a:pt x="2320" y="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46" name="Freeform 11"/>
            <p:cNvSpPr>
              <a:spLocks noChangeAspect="1"/>
            </p:cNvSpPr>
            <p:nvPr/>
          </p:nvSpPr>
          <p:spPr>
            <a:xfrm>
              <a:off x="3020" y="2574"/>
              <a:ext cx="432" cy="251"/>
            </a:xfrm>
            <a:custGeom>
              <a:avLst/>
              <a:gdLst/>
              <a:ahLst/>
              <a:cxnLst>
                <a:cxn ang="0">
                  <a:pos x="0" y="0"/>
                </a:cxn>
                <a:cxn ang="0">
                  <a:pos x="0" y="0"/>
                </a:cxn>
                <a:cxn ang="0">
                  <a:pos x="0" y="0"/>
                </a:cxn>
              </a:cxnLst>
              <a:pathLst>
                <a:path w="2319" h="1340">
                  <a:moveTo>
                    <a:pt x="0" y="0"/>
                  </a:moveTo>
                  <a:lnTo>
                    <a:pt x="2318" y="1340"/>
                  </a:lnTo>
                  <a:lnTo>
                    <a:pt x="2319" y="134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47" name="Freeform 12"/>
            <p:cNvSpPr>
              <a:spLocks noChangeAspect="1"/>
            </p:cNvSpPr>
            <p:nvPr/>
          </p:nvSpPr>
          <p:spPr>
            <a:xfrm>
              <a:off x="3020" y="2324"/>
              <a:ext cx="432" cy="250"/>
            </a:xfrm>
            <a:custGeom>
              <a:avLst/>
              <a:gdLst/>
              <a:ahLst/>
              <a:cxnLst>
                <a:cxn ang="0">
                  <a:pos x="0" y="0"/>
                </a:cxn>
                <a:cxn ang="0">
                  <a:pos x="0" y="0"/>
                </a:cxn>
                <a:cxn ang="0">
                  <a:pos x="0" y="0"/>
                </a:cxn>
              </a:cxnLst>
              <a:pathLst>
                <a:path w="2319" h="1339">
                  <a:moveTo>
                    <a:pt x="0" y="1339"/>
                  </a:moveTo>
                  <a:lnTo>
                    <a:pt x="2318" y="0"/>
                  </a:lnTo>
                  <a:lnTo>
                    <a:pt x="2319" y="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48" name="Freeform 13"/>
            <p:cNvSpPr>
              <a:spLocks noChangeAspect="1"/>
            </p:cNvSpPr>
            <p:nvPr/>
          </p:nvSpPr>
          <p:spPr>
            <a:xfrm>
              <a:off x="4318" y="2074"/>
              <a:ext cx="433" cy="250"/>
            </a:xfrm>
            <a:custGeom>
              <a:avLst/>
              <a:gdLst/>
              <a:ahLst/>
              <a:cxnLst>
                <a:cxn ang="0">
                  <a:pos x="0" y="0"/>
                </a:cxn>
                <a:cxn ang="0">
                  <a:pos x="0" y="0"/>
                </a:cxn>
                <a:cxn ang="0">
                  <a:pos x="0" y="0"/>
                </a:cxn>
              </a:cxnLst>
              <a:pathLst>
                <a:path w="2320" h="1339">
                  <a:moveTo>
                    <a:pt x="0" y="1339"/>
                  </a:moveTo>
                  <a:lnTo>
                    <a:pt x="2319" y="0"/>
                  </a:lnTo>
                  <a:lnTo>
                    <a:pt x="2320" y="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49" name="Freeform 14"/>
            <p:cNvSpPr>
              <a:spLocks noChangeAspect="1"/>
            </p:cNvSpPr>
            <p:nvPr/>
          </p:nvSpPr>
          <p:spPr>
            <a:xfrm>
              <a:off x="4751" y="2074"/>
              <a:ext cx="431" cy="1126"/>
            </a:xfrm>
            <a:custGeom>
              <a:avLst/>
              <a:gdLst/>
              <a:ahLst/>
              <a:cxnLst>
                <a:cxn ang="0">
                  <a:pos x="0" y="0"/>
                </a:cxn>
                <a:cxn ang="0">
                  <a:pos x="0" y="0"/>
                </a:cxn>
                <a:cxn ang="0">
                  <a:pos x="0" y="0"/>
                </a:cxn>
              </a:cxnLst>
              <a:pathLst>
                <a:path w="2319" h="6026">
                  <a:moveTo>
                    <a:pt x="2319" y="6026"/>
                  </a:moveTo>
                  <a:lnTo>
                    <a:pt x="0" y="0"/>
                  </a:lnTo>
                  <a:lnTo>
                    <a:pt x="1" y="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50" name="Freeform 15"/>
            <p:cNvSpPr>
              <a:spLocks noChangeAspect="1"/>
            </p:cNvSpPr>
            <p:nvPr/>
          </p:nvSpPr>
          <p:spPr>
            <a:xfrm>
              <a:off x="3885" y="3200"/>
              <a:ext cx="1297" cy="750"/>
            </a:xfrm>
            <a:custGeom>
              <a:avLst/>
              <a:gdLst/>
              <a:ahLst/>
              <a:cxnLst>
                <a:cxn ang="0">
                  <a:pos x="0" y="0"/>
                </a:cxn>
                <a:cxn ang="0">
                  <a:pos x="0" y="0"/>
                </a:cxn>
                <a:cxn ang="0">
                  <a:pos x="0" y="0"/>
                </a:cxn>
              </a:cxnLst>
              <a:pathLst>
                <a:path w="6958" h="4018">
                  <a:moveTo>
                    <a:pt x="0" y="4018"/>
                  </a:moveTo>
                  <a:lnTo>
                    <a:pt x="6957" y="0"/>
                  </a:lnTo>
                  <a:lnTo>
                    <a:pt x="6958" y="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51" name="Freeform 16"/>
            <p:cNvSpPr>
              <a:spLocks noChangeAspect="1"/>
            </p:cNvSpPr>
            <p:nvPr/>
          </p:nvSpPr>
          <p:spPr>
            <a:xfrm>
              <a:off x="3452" y="2825"/>
              <a:ext cx="433" cy="1125"/>
            </a:xfrm>
            <a:custGeom>
              <a:avLst/>
              <a:gdLst/>
              <a:ahLst/>
              <a:cxnLst>
                <a:cxn ang="0">
                  <a:pos x="0" y="0"/>
                </a:cxn>
                <a:cxn ang="0">
                  <a:pos x="0" y="0"/>
                </a:cxn>
                <a:cxn ang="0">
                  <a:pos x="0" y="0"/>
                </a:cxn>
              </a:cxnLst>
              <a:pathLst>
                <a:path w="2320" h="6026">
                  <a:moveTo>
                    <a:pt x="0" y="0"/>
                  </a:moveTo>
                  <a:lnTo>
                    <a:pt x="2319" y="6026"/>
                  </a:lnTo>
                  <a:lnTo>
                    <a:pt x="2320" y="6026"/>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52" name="Freeform 17"/>
            <p:cNvSpPr>
              <a:spLocks noChangeAspect="1"/>
            </p:cNvSpPr>
            <p:nvPr/>
          </p:nvSpPr>
          <p:spPr>
            <a:xfrm>
              <a:off x="3452" y="2574"/>
              <a:ext cx="433" cy="251"/>
            </a:xfrm>
            <a:custGeom>
              <a:avLst/>
              <a:gdLst/>
              <a:ahLst/>
              <a:cxnLst>
                <a:cxn ang="0">
                  <a:pos x="0" y="0"/>
                </a:cxn>
                <a:cxn ang="0">
                  <a:pos x="0" y="0"/>
                </a:cxn>
                <a:cxn ang="0">
                  <a:pos x="0" y="0"/>
                </a:cxn>
              </a:cxnLst>
              <a:pathLst>
                <a:path w="2320" h="1340">
                  <a:moveTo>
                    <a:pt x="0" y="1340"/>
                  </a:moveTo>
                  <a:lnTo>
                    <a:pt x="2319" y="0"/>
                  </a:lnTo>
                  <a:lnTo>
                    <a:pt x="2320" y="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53" name="Freeform 18"/>
            <p:cNvSpPr>
              <a:spLocks noChangeAspect="1"/>
            </p:cNvSpPr>
            <p:nvPr/>
          </p:nvSpPr>
          <p:spPr>
            <a:xfrm>
              <a:off x="3885" y="2074"/>
              <a:ext cx="2" cy="500"/>
            </a:xfrm>
            <a:custGeom>
              <a:avLst/>
              <a:gdLst/>
              <a:ahLst/>
              <a:cxnLst>
                <a:cxn ang="0">
                  <a:pos x="0" y="0"/>
                </a:cxn>
                <a:cxn ang="0">
                  <a:pos x="0" y="0"/>
                </a:cxn>
                <a:cxn ang="0">
                  <a:pos x="2147483646" y="0"/>
                </a:cxn>
              </a:cxnLst>
              <a:pathLst>
                <a:path w="1" h="2678">
                  <a:moveTo>
                    <a:pt x="0" y="2678"/>
                  </a:moveTo>
                  <a:lnTo>
                    <a:pt x="0" y="0"/>
                  </a:lnTo>
                  <a:lnTo>
                    <a:pt x="1" y="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54" name="Freeform 19"/>
            <p:cNvSpPr>
              <a:spLocks noChangeAspect="1"/>
            </p:cNvSpPr>
            <p:nvPr/>
          </p:nvSpPr>
          <p:spPr>
            <a:xfrm>
              <a:off x="3885" y="2074"/>
              <a:ext cx="433" cy="250"/>
            </a:xfrm>
            <a:custGeom>
              <a:avLst/>
              <a:gdLst/>
              <a:ahLst/>
              <a:cxnLst>
                <a:cxn ang="0">
                  <a:pos x="0" y="0"/>
                </a:cxn>
                <a:cxn ang="0">
                  <a:pos x="0" y="0"/>
                </a:cxn>
                <a:cxn ang="0">
                  <a:pos x="0" y="0"/>
                </a:cxn>
              </a:cxnLst>
              <a:pathLst>
                <a:path w="2320" h="1339">
                  <a:moveTo>
                    <a:pt x="0" y="0"/>
                  </a:moveTo>
                  <a:lnTo>
                    <a:pt x="2319" y="1339"/>
                  </a:lnTo>
                  <a:lnTo>
                    <a:pt x="2320" y="1339"/>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55" name="Freeform 20"/>
            <p:cNvSpPr>
              <a:spLocks noChangeAspect="1"/>
            </p:cNvSpPr>
            <p:nvPr/>
          </p:nvSpPr>
          <p:spPr>
            <a:xfrm>
              <a:off x="4318" y="2324"/>
              <a:ext cx="247" cy="644"/>
            </a:xfrm>
            <a:custGeom>
              <a:avLst/>
              <a:gdLst/>
              <a:ahLst/>
              <a:cxnLst>
                <a:cxn ang="0">
                  <a:pos x="0" y="0"/>
                </a:cxn>
                <a:cxn ang="0">
                  <a:pos x="0" y="0"/>
                </a:cxn>
                <a:cxn ang="0">
                  <a:pos x="0" y="0"/>
                </a:cxn>
              </a:cxnLst>
              <a:pathLst>
                <a:path w="1326" h="3444">
                  <a:moveTo>
                    <a:pt x="0" y="0"/>
                  </a:moveTo>
                  <a:lnTo>
                    <a:pt x="1325" y="3444"/>
                  </a:lnTo>
                  <a:lnTo>
                    <a:pt x="1326" y="3444"/>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56" name="Freeform 21"/>
            <p:cNvSpPr>
              <a:spLocks noChangeAspect="1"/>
            </p:cNvSpPr>
            <p:nvPr/>
          </p:nvSpPr>
          <p:spPr>
            <a:xfrm>
              <a:off x="3452" y="2324"/>
              <a:ext cx="433" cy="250"/>
            </a:xfrm>
            <a:custGeom>
              <a:avLst/>
              <a:gdLst/>
              <a:ahLst/>
              <a:cxnLst>
                <a:cxn ang="0">
                  <a:pos x="0" y="0"/>
                </a:cxn>
                <a:cxn ang="0">
                  <a:pos x="0" y="0"/>
                </a:cxn>
                <a:cxn ang="0">
                  <a:pos x="0" y="0"/>
                </a:cxn>
              </a:cxnLst>
              <a:pathLst>
                <a:path w="2319" h="1339">
                  <a:moveTo>
                    <a:pt x="2319" y="1339"/>
                  </a:moveTo>
                  <a:lnTo>
                    <a:pt x="0" y="0"/>
                  </a:lnTo>
                  <a:lnTo>
                    <a:pt x="1" y="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57" name="Freeform 22"/>
            <p:cNvSpPr>
              <a:spLocks noChangeAspect="1"/>
            </p:cNvSpPr>
            <p:nvPr/>
          </p:nvSpPr>
          <p:spPr>
            <a:xfrm>
              <a:off x="3885" y="2574"/>
              <a:ext cx="247" cy="644"/>
            </a:xfrm>
            <a:custGeom>
              <a:avLst/>
              <a:gdLst/>
              <a:ahLst/>
              <a:cxnLst>
                <a:cxn ang="0">
                  <a:pos x="0" y="0"/>
                </a:cxn>
                <a:cxn ang="0">
                  <a:pos x="0" y="0"/>
                </a:cxn>
                <a:cxn ang="0">
                  <a:pos x="0" y="0"/>
                </a:cxn>
              </a:cxnLst>
              <a:pathLst>
                <a:path w="1325" h="3444">
                  <a:moveTo>
                    <a:pt x="1325" y="3444"/>
                  </a:moveTo>
                  <a:lnTo>
                    <a:pt x="0" y="0"/>
                  </a:lnTo>
                  <a:lnTo>
                    <a:pt x="1" y="0"/>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58" name="Freeform 23"/>
            <p:cNvSpPr>
              <a:spLocks noChangeAspect="1"/>
            </p:cNvSpPr>
            <p:nvPr/>
          </p:nvSpPr>
          <p:spPr>
            <a:xfrm>
              <a:off x="3885" y="2574"/>
              <a:ext cx="680" cy="394"/>
            </a:xfrm>
            <a:custGeom>
              <a:avLst/>
              <a:gdLst/>
              <a:ahLst/>
              <a:cxnLst>
                <a:cxn ang="0">
                  <a:pos x="0" y="0"/>
                </a:cxn>
                <a:cxn ang="0">
                  <a:pos x="0" y="0"/>
                </a:cxn>
                <a:cxn ang="0">
                  <a:pos x="0" y="0"/>
                </a:cxn>
              </a:cxnLst>
              <a:pathLst>
                <a:path w="3645" h="2105">
                  <a:moveTo>
                    <a:pt x="0" y="0"/>
                  </a:moveTo>
                  <a:lnTo>
                    <a:pt x="3644" y="2105"/>
                  </a:lnTo>
                  <a:lnTo>
                    <a:pt x="3645" y="2105"/>
                  </a:lnTo>
                </a:path>
              </a:pathLst>
            </a:custGeom>
            <a:noFill/>
            <a:ln w="57150" cap="flat" cmpd="sng">
              <a:solidFill>
                <a:srgbClr val="FF3300"/>
              </a:solidFill>
              <a:prstDash val="solid"/>
              <a:round/>
              <a:headEnd type="none" w="med" len="med"/>
              <a:tailEnd type="none" w="med" len="med"/>
            </a:ln>
          </p:spPr>
          <p:txBody>
            <a:bodyPr/>
            <a:p>
              <a:endParaRPr lang="zh-CN" altLang="en-US"/>
            </a:p>
          </p:txBody>
        </p:sp>
        <p:sp>
          <p:nvSpPr>
            <p:cNvPr id="321559" name="Freeform 24"/>
            <p:cNvSpPr>
              <a:spLocks noChangeAspect="1"/>
            </p:cNvSpPr>
            <p:nvPr/>
          </p:nvSpPr>
          <p:spPr>
            <a:xfrm>
              <a:off x="4132" y="2968"/>
              <a:ext cx="433" cy="250"/>
            </a:xfrm>
            <a:custGeom>
              <a:avLst/>
              <a:gdLst/>
              <a:ahLst/>
              <a:cxnLst>
                <a:cxn ang="0">
                  <a:pos x="0" y="0"/>
                </a:cxn>
                <a:cxn ang="0">
                  <a:pos x="0" y="0"/>
                </a:cxn>
                <a:cxn ang="0">
                  <a:pos x="0" y="0"/>
                </a:cxn>
              </a:cxnLst>
              <a:pathLst>
                <a:path w="2319" h="1339">
                  <a:moveTo>
                    <a:pt x="2319" y="0"/>
                  </a:moveTo>
                  <a:lnTo>
                    <a:pt x="0" y="1339"/>
                  </a:lnTo>
                  <a:lnTo>
                    <a:pt x="2" y="1339"/>
                  </a:lnTo>
                </a:path>
              </a:pathLst>
            </a:custGeom>
            <a:noFill/>
            <a:ln w="57150" cap="flat" cmpd="sng">
              <a:solidFill>
                <a:srgbClr val="FF3300"/>
              </a:solidFill>
              <a:prstDash val="solid"/>
              <a:round/>
              <a:headEnd type="none" w="med" len="med"/>
              <a:tailEnd type="none" w="med" len="med"/>
            </a:ln>
          </p:spPr>
          <p:txBody>
            <a:bodyPr/>
            <a:p>
              <a:endParaRPr lang="zh-CN" altLang="en-US"/>
            </a:p>
          </p:txBody>
        </p:sp>
      </p:grpSp>
      <p:sp>
        <p:nvSpPr>
          <p:cNvPr id="605209" name="Text Box 25">
            <a:hlinkClick r:id="" action="ppaction://hlinkshowjump?jump=previousslide"/>
          </p:cNvPr>
          <p:cNvSpPr txBox="1"/>
          <p:nvPr/>
        </p:nvSpPr>
        <p:spPr>
          <a:xfrm>
            <a:off x="2027238" y="5624513"/>
            <a:ext cx="8020050" cy="835025"/>
          </a:xfrm>
          <a:prstGeom prst="rect">
            <a:avLst/>
          </a:prstGeom>
          <a:noFill/>
          <a:ln w="12700" cap="flat" cmpd="sng">
            <a:solidFill>
              <a:srgbClr val="FFFF00"/>
            </a:solidFill>
            <a:prstDash val="solid"/>
            <a:miter/>
            <a:headEnd type="none" w="med" len="med"/>
            <a:tailEnd type="none" w="med" len="med"/>
          </a:ln>
        </p:spPr>
        <p:txBody>
          <a:bodyPr anchor="t">
            <a:spAutoFit/>
          </a:bodyPr>
          <a:p>
            <a:pPr eaLnBrk="0" hangingPunct="0">
              <a:spcBef>
                <a:spcPct val="50000"/>
              </a:spcBef>
              <a:buFont typeface="Arial" panose="020B0604020202020204" pitchFamily="34" charset="0"/>
              <a:buNone/>
            </a:pPr>
            <a:r>
              <a:rPr lang="en-US" altLang="zh-CN" sz="2400" b="1" dirty="0">
                <a:latin typeface="Times New Roman" panose="02020603050405020304" pitchFamily="18" charset="0"/>
                <a:ea typeface="楷体_GB2312" pitchFamily="49" charset="-122"/>
              </a:rPr>
              <a:t>         </a:t>
            </a:r>
            <a:r>
              <a:rPr lang="zh-CN" altLang="en-US" sz="2400" b="1" dirty="0">
                <a:latin typeface="Times New Roman" panose="02020603050405020304" pitchFamily="18" charset="0"/>
                <a:ea typeface="楷体_GB2312" pitchFamily="49" charset="-122"/>
              </a:rPr>
              <a:t>运用正投影法，根据视图想象出空间物体的形状，这个过程就是读图。</a:t>
            </a:r>
            <a:endParaRPr lang="zh-CN" altLang="en-US" sz="2400" b="1" dirty="0">
              <a:latin typeface="Times New Roman" panose="02020603050405020304" pitchFamily="18" charset="0"/>
              <a:ea typeface="楷体_GB2312" pitchFamily="49" charset="-122"/>
            </a:endParaRPr>
          </a:p>
        </p:txBody>
      </p:sp>
      <p:grpSp>
        <p:nvGrpSpPr>
          <p:cNvPr id="605210" name="Group 26"/>
          <p:cNvGrpSpPr>
            <a:grpSpLocks noChangeAspect="1"/>
          </p:cNvGrpSpPr>
          <p:nvPr/>
        </p:nvGrpSpPr>
        <p:grpSpPr>
          <a:xfrm>
            <a:off x="2963863" y="2600325"/>
            <a:ext cx="3314700" cy="2990850"/>
            <a:chOff x="528" y="921"/>
            <a:chExt cx="3109" cy="2805"/>
          </a:xfrm>
        </p:grpSpPr>
        <p:grpSp>
          <p:nvGrpSpPr>
            <p:cNvPr id="321562" name="Group 27"/>
            <p:cNvGrpSpPr>
              <a:grpSpLocks noChangeAspect="1"/>
            </p:cNvGrpSpPr>
            <p:nvPr/>
          </p:nvGrpSpPr>
          <p:grpSpPr>
            <a:xfrm>
              <a:off x="528" y="923"/>
              <a:ext cx="3109" cy="2803"/>
              <a:chOff x="528" y="288"/>
              <a:chExt cx="3888" cy="3504"/>
            </a:xfrm>
          </p:grpSpPr>
          <p:sp>
            <p:nvSpPr>
              <p:cNvPr id="321563" name="Freeform 28"/>
              <p:cNvSpPr>
                <a:spLocks noChangeAspect="1"/>
              </p:cNvSpPr>
              <p:nvPr/>
            </p:nvSpPr>
            <p:spPr>
              <a:xfrm>
                <a:off x="4414" y="1477"/>
                <a:ext cx="2" cy="510"/>
              </a:xfrm>
              <a:custGeom>
                <a:avLst/>
                <a:gdLst/>
                <a:ahLst/>
                <a:cxnLst>
                  <a:cxn ang="0">
                    <a:pos x="0" y="0"/>
                  </a:cxn>
                  <a:cxn ang="0">
                    <a:pos x="0" y="0"/>
                  </a:cxn>
                  <a:cxn ang="0">
                    <a:pos x="2147483646" y="0"/>
                  </a:cxn>
                </a:cxnLst>
                <a:pathLst>
                  <a:path w="1" h="2460">
                    <a:moveTo>
                      <a:pt x="0" y="0"/>
                    </a:moveTo>
                    <a:lnTo>
                      <a:pt x="0" y="2460"/>
                    </a:lnTo>
                    <a:lnTo>
                      <a:pt x="1" y="246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64" name="Freeform 29"/>
              <p:cNvSpPr>
                <a:spLocks noChangeAspect="1"/>
              </p:cNvSpPr>
              <p:nvPr/>
            </p:nvSpPr>
            <p:spPr>
              <a:xfrm>
                <a:off x="4414" y="288"/>
                <a:ext cx="2" cy="1189"/>
              </a:xfrm>
              <a:custGeom>
                <a:avLst/>
                <a:gdLst/>
                <a:ahLst/>
                <a:cxnLst>
                  <a:cxn ang="0">
                    <a:pos x="0" y="0"/>
                  </a:cxn>
                  <a:cxn ang="0">
                    <a:pos x="0" y="0"/>
                  </a:cxn>
                  <a:cxn ang="0">
                    <a:pos x="2147483646" y="0"/>
                  </a:cxn>
                </a:cxnLst>
                <a:pathLst>
                  <a:path w="1" h="5741">
                    <a:moveTo>
                      <a:pt x="0" y="5741"/>
                    </a:moveTo>
                    <a:lnTo>
                      <a:pt x="0" y="0"/>
                    </a:lnTo>
                    <a:lnTo>
                      <a:pt x="1" y="0"/>
                    </a:lnTo>
                  </a:path>
                </a:pathLst>
              </a:custGeom>
              <a:noFill/>
              <a:ln w="19050" cap="flat" cmpd="sng">
                <a:solidFill>
                  <a:srgbClr val="FFFF00"/>
                </a:solidFill>
                <a:prstDash val="lgDashDotDot"/>
                <a:round/>
                <a:headEnd type="none" w="med" len="med"/>
                <a:tailEnd type="none" w="med" len="med"/>
              </a:ln>
            </p:spPr>
            <p:txBody>
              <a:bodyPr/>
              <a:p>
                <a:endParaRPr lang="zh-CN" altLang="en-US"/>
              </a:p>
            </p:txBody>
          </p:sp>
          <p:sp>
            <p:nvSpPr>
              <p:cNvPr id="321565" name="Freeform 30"/>
              <p:cNvSpPr>
                <a:spLocks noChangeAspect="1"/>
              </p:cNvSpPr>
              <p:nvPr/>
            </p:nvSpPr>
            <p:spPr>
              <a:xfrm>
                <a:off x="3732" y="288"/>
                <a:ext cx="682" cy="2"/>
              </a:xfrm>
              <a:custGeom>
                <a:avLst/>
                <a:gdLst/>
                <a:ahLst/>
                <a:cxnLst>
                  <a:cxn ang="0">
                    <a:pos x="0" y="0"/>
                  </a:cxn>
                  <a:cxn ang="0">
                    <a:pos x="0" y="0"/>
                  </a:cxn>
                  <a:cxn ang="0">
                    <a:pos x="0" y="0"/>
                  </a:cxn>
                </a:cxnLst>
                <a:pathLst>
                  <a:path w="3280" h="2">
                    <a:moveTo>
                      <a:pt x="0" y="0"/>
                    </a:moveTo>
                    <a:lnTo>
                      <a:pt x="3279" y="0"/>
                    </a:lnTo>
                    <a:lnTo>
                      <a:pt x="3280" y="0"/>
                    </a:lnTo>
                  </a:path>
                </a:pathLst>
              </a:custGeom>
              <a:noFill/>
              <a:ln w="19050" cap="flat" cmpd="sng">
                <a:solidFill>
                  <a:srgbClr val="FFFF00"/>
                </a:solidFill>
                <a:prstDash val="lgDashDotDot"/>
                <a:round/>
                <a:headEnd type="none" w="med" len="med"/>
                <a:tailEnd type="none" w="med" len="med"/>
              </a:ln>
            </p:spPr>
            <p:txBody>
              <a:bodyPr/>
              <a:p>
                <a:endParaRPr lang="zh-CN" altLang="en-US"/>
              </a:p>
            </p:txBody>
          </p:sp>
          <p:sp>
            <p:nvSpPr>
              <p:cNvPr id="321566" name="Freeform 31"/>
              <p:cNvSpPr>
                <a:spLocks noChangeAspect="1"/>
              </p:cNvSpPr>
              <p:nvPr/>
            </p:nvSpPr>
            <p:spPr>
              <a:xfrm>
                <a:off x="3051" y="1987"/>
                <a:ext cx="1363" cy="2"/>
              </a:xfrm>
              <a:custGeom>
                <a:avLst/>
                <a:gdLst/>
                <a:ahLst/>
                <a:cxnLst>
                  <a:cxn ang="0">
                    <a:pos x="0" y="0"/>
                  </a:cxn>
                  <a:cxn ang="0">
                    <a:pos x="0" y="0"/>
                  </a:cxn>
                  <a:cxn ang="0">
                    <a:pos x="0" y="0"/>
                  </a:cxn>
                </a:cxnLst>
                <a:pathLst>
                  <a:path w="6559" h="2">
                    <a:moveTo>
                      <a:pt x="6559" y="0"/>
                    </a:moveTo>
                    <a:lnTo>
                      <a:pt x="0" y="0"/>
                    </a:lnTo>
                    <a:lnTo>
                      <a:pt x="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67" name="Freeform 32"/>
              <p:cNvSpPr>
                <a:spLocks noChangeAspect="1"/>
              </p:cNvSpPr>
              <p:nvPr/>
            </p:nvSpPr>
            <p:spPr>
              <a:xfrm>
                <a:off x="3051" y="288"/>
                <a:ext cx="2" cy="1699"/>
              </a:xfrm>
              <a:custGeom>
                <a:avLst/>
                <a:gdLst/>
                <a:ahLst/>
                <a:cxnLst>
                  <a:cxn ang="0">
                    <a:pos x="0" y="0"/>
                  </a:cxn>
                  <a:cxn ang="0">
                    <a:pos x="0" y="0"/>
                  </a:cxn>
                  <a:cxn ang="0">
                    <a:pos x="2147483646" y="0"/>
                  </a:cxn>
                </a:cxnLst>
                <a:pathLst>
                  <a:path w="1" h="8201">
                    <a:moveTo>
                      <a:pt x="0" y="8201"/>
                    </a:moveTo>
                    <a:lnTo>
                      <a:pt x="0" y="0"/>
                    </a:lnTo>
                    <a:lnTo>
                      <a:pt x="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68" name="Freeform 33"/>
              <p:cNvSpPr>
                <a:spLocks noChangeAspect="1"/>
              </p:cNvSpPr>
              <p:nvPr/>
            </p:nvSpPr>
            <p:spPr>
              <a:xfrm>
                <a:off x="3051" y="288"/>
                <a:ext cx="683" cy="2"/>
              </a:xfrm>
              <a:custGeom>
                <a:avLst/>
                <a:gdLst/>
                <a:ahLst/>
                <a:cxnLst>
                  <a:cxn ang="0">
                    <a:pos x="0" y="0"/>
                  </a:cxn>
                  <a:cxn ang="0">
                    <a:pos x="0" y="0"/>
                  </a:cxn>
                  <a:cxn ang="0">
                    <a:pos x="0" y="0"/>
                  </a:cxn>
                </a:cxnLst>
                <a:pathLst>
                  <a:path w="3281" h="2">
                    <a:moveTo>
                      <a:pt x="0" y="0"/>
                    </a:moveTo>
                    <a:lnTo>
                      <a:pt x="3280" y="0"/>
                    </a:lnTo>
                    <a:lnTo>
                      <a:pt x="328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69" name="Freeform 34"/>
              <p:cNvSpPr>
                <a:spLocks noChangeAspect="1"/>
              </p:cNvSpPr>
              <p:nvPr/>
            </p:nvSpPr>
            <p:spPr>
              <a:xfrm>
                <a:off x="528" y="1477"/>
                <a:ext cx="2" cy="510"/>
              </a:xfrm>
              <a:custGeom>
                <a:avLst/>
                <a:gdLst/>
                <a:ahLst/>
                <a:cxnLst>
                  <a:cxn ang="0">
                    <a:pos x="0" y="0"/>
                  </a:cxn>
                  <a:cxn ang="0">
                    <a:pos x="0" y="0"/>
                  </a:cxn>
                  <a:cxn ang="0">
                    <a:pos x="2147483646" y="0"/>
                  </a:cxn>
                </a:cxnLst>
                <a:pathLst>
                  <a:path w="1" h="2460">
                    <a:moveTo>
                      <a:pt x="0" y="0"/>
                    </a:moveTo>
                    <a:lnTo>
                      <a:pt x="0" y="2460"/>
                    </a:lnTo>
                    <a:lnTo>
                      <a:pt x="1" y="246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70" name="Freeform 35"/>
              <p:cNvSpPr>
                <a:spLocks noChangeAspect="1"/>
              </p:cNvSpPr>
              <p:nvPr/>
            </p:nvSpPr>
            <p:spPr>
              <a:xfrm>
                <a:off x="2573" y="1477"/>
                <a:ext cx="2" cy="510"/>
              </a:xfrm>
              <a:custGeom>
                <a:avLst/>
                <a:gdLst/>
                <a:ahLst/>
                <a:cxnLst>
                  <a:cxn ang="0">
                    <a:pos x="0" y="0"/>
                  </a:cxn>
                  <a:cxn ang="0">
                    <a:pos x="0" y="0"/>
                  </a:cxn>
                  <a:cxn ang="0">
                    <a:pos x="2147483646" y="0"/>
                  </a:cxn>
                </a:cxnLst>
                <a:pathLst>
                  <a:path w="1" h="2460">
                    <a:moveTo>
                      <a:pt x="0" y="2460"/>
                    </a:moveTo>
                    <a:lnTo>
                      <a:pt x="0" y="0"/>
                    </a:lnTo>
                    <a:lnTo>
                      <a:pt x="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71" name="Freeform 36"/>
              <p:cNvSpPr>
                <a:spLocks noChangeAspect="1"/>
              </p:cNvSpPr>
              <p:nvPr/>
            </p:nvSpPr>
            <p:spPr>
              <a:xfrm>
                <a:off x="528" y="1987"/>
                <a:ext cx="2045" cy="2"/>
              </a:xfrm>
              <a:custGeom>
                <a:avLst/>
                <a:gdLst/>
                <a:ahLst/>
                <a:cxnLst>
                  <a:cxn ang="0">
                    <a:pos x="0" y="0"/>
                  </a:cxn>
                  <a:cxn ang="0">
                    <a:pos x="0" y="0"/>
                  </a:cxn>
                  <a:cxn ang="0">
                    <a:pos x="0" y="0"/>
                  </a:cxn>
                </a:cxnLst>
                <a:pathLst>
                  <a:path w="9839" h="2">
                    <a:moveTo>
                      <a:pt x="0" y="0"/>
                    </a:moveTo>
                    <a:lnTo>
                      <a:pt x="9838" y="0"/>
                    </a:lnTo>
                    <a:lnTo>
                      <a:pt x="9839"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72" name="Freeform 37"/>
              <p:cNvSpPr>
                <a:spLocks noChangeAspect="1"/>
              </p:cNvSpPr>
              <p:nvPr/>
            </p:nvSpPr>
            <p:spPr>
              <a:xfrm>
                <a:off x="1891" y="288"/>
                <a:ext cx="682" cy="2"/>
              </a:xfrm>
              <a:custGeom>
                <a:avLst/>
                <a:gdLst/>
                <a:ahLst/>
                <a:cxnLst>
                  <a:cxn ang="0">
                    <a:pos x="0" y="0"/>
                  </a:cxn>
                  <a:cxn ang="0">
                    <a:pos x="0" y="0"/>
                  </a:cxn>
                  <a:cxn ang="0">
                    <a:pos x="0" y="0"/>
                  </a:cxn>
                </a:cxnLst>
                <a:pathLst>
                  <a:path w="3281" h="2">
                    <a:moveTo>
                      <a:pt x="0" y="0"/>
                    </a:moveTo>
                    <a:lnTo>
                      <a:pt x="3280" y="0"/>
                    </a:lnTo>
                    <a:lnTo>
                      <a:pt x="328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73" name="Freeform 38"/>
              <p:cNvSpPr>
                <a:spLocks noChangeAspect="1"/>
              </p:cNvSpPr>
              <p:nvPr/>
            </p:nvSpPr>
            <p:spPr>
              <a:xfrm>
                <a:off x="2573" y="288"/>
                <a:ext cx="2" cy="1189"/>
              </a:xfrm>
              <a:custGeom>
                <a:avLst/>
                <a:gdLst/>
                <a:ahLst/>
                <a:cxnLst>
                  <a:cxn ang="0">
                    <a:pos x="0" y="0"/>
                  </a:cxn>
                  <a:cxn ang="0">
                    <a:pos x="0" y="0"/>
                  </a:cxn>
                  <a:cxn ang="0">
                    <a:pos x="2147483646" y="0"/>
                  </a:cxn>
                </a:cxnLst>
                <a:pathLst>
                  <a:path w="1" h="5741">
                    <a:moveTo>
                      <a:pt x="0" y="5741"/>
                    </a:moveTo>
                    <a:lnTo>
                      <a:pt x="0" y="0"/>
                    </a:lnTo>
                    <a:lnTo>
                      <a:pt x="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74" name="Freeform 39"/>
              <p:cNvSpPr>
                <a:spLocks noChangeAspect="1"/>
              </p:cNvSpPr>
              <p:nvPr/>
            </p:nvSpPr>
            <p:spPr>
              <a:xfrm>
                <a:off x="528" y="288"/>
                <a:ext cx="2" cy="1189"/>
              </a:xfrm>
              <a:custGeom>
                <a:avLst/>
                <a:gdLst/>
                <a:ahLst/>
                <a:cxnLst>
                  <a:cxn ang="0">
                    <a:pos x="0" y="0"/>
                  </a:cxn>
                  <a:cxn ang="0">
                    <a:pos x="0" y="0"/>
                  </a:cxn>
                  <a:cxn ang="0">
                    <a:pos x="2147483646" y="0"/>
                  </a:cxn>
                </a:cxnLst>
                <a:pathLst>
                  <a:path w="1" h="5741">
                    <a:moveTo>
                      <a:pt x="0" y="0"/>
                    </a:moveTo>
                    <a:lnTo>
                      <a:pt x="0" y="5741"/>
                    </a:lnTo>
                    <a:lnTo>
                      <a:pt x="1" y="5741"/>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75" name="Freeform 40"/>
              <p:cNvSpPr>
                <a:spLocks noChangeAspect="1"/>
              </p:cNvSpPr>
              <p:nvPr/>
            </p:nvSpPr>
            <p:spPr>
              <a:xfrm>
                <a:off x="528" y="288"/>
                <a:ext cx="682" cy="2"/>
              </a:xfrm>
              <a:custGeom>
                <a:avLst/>
                <a:gdLst/>
                <a:ahLst/>
                <a:cxnLst>
                  <a:cxn ang="0">
                    <a:pos x="0" y="0"/>
                  </a:cxn>
                  <a:cxn ang="0">
                    <a:pos x="0" y="0"/>
                  </a:cxn>
                  <a:cxn ang="0">
                    <a:pos x="0" y="0"/>
                  </a:cxn>
                </a:cxnLst>
                <a:pathLst>
                  <a:path w="3281" h="2">
                    <a:moveTo>
                      <a:pt x="0" y="0"/>
                    </a:moveTo>
                    <a:lnTo>
                      <a:pt x="3280" y="0"/>
                    </a:lnTo>
                    <a:lnTo>
                      <a:pt x="328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76" name="Freeform 41"/>
              <p:cNvSpPr>
                <a:spLocks noChangeAspect="1"/>
              </p:cNvSpPr>
              <p:nvPr/>
            </p:nvSpPr>
            <p:spPr>
              <a:xfrm>
                <a:off x="2573" y="2429"/>
                <a:ext cx="2" cy="679"/>
              </a:xfrm>
              <a:custGeom>
                <a:avLst/>
                <a:gdLst/>
                <a:ahLst/>
                <a:cxnLst>
                  <a:cxn ang="0">
                    <a:pos x="0" y="0"/>
                  </a:cxn>
                  <a:cxn ang="0">
                    <a:pos x="0" y="0"/>
                  </a:cxn>
                  <a:cxn ang="0">
                    <a:pos x="2147483646" y="0"/>
                  </a:cxn>
                </a:cxnLst>
                <a:pathLst>
                  <a:path w="1" h="3280">
                    <a:moveTo>
                      <a:pt x="0" y="3280"/>
                    </a:moveTo>
                    <a:lnTo>
                      <a:pt x="0" y="0"/>
                    </a:lnTo>
                    <a:lnTo>
                      <a:pt x="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77" name="Freeform 42"/>
              <p:cNvSpPr>
                <a:spLocks noChangeAspect="1"/>
              </p:cNvSpPr>
              <p:nvPr/>
            </p:nvSpPr>
            <p:spPr>
              <a:xfrm>
                <a:off x="1891" y="2429"/>
                <a:ext cx="682" cy="2"/>
              </a:xfrm>
              <a:custGeom>
                <a:avLst/>
                <a:gdLst/>
                <a:ahLst/>
                <a:cxnLst>
                  <a:cxn ang="0">
                    <a:pos x="0" y="0"/>
                  </a:cxn>
                  <a:cxn ang="0">
                    <a:pos x="0" y="0"/>
                  </a:cxn>
                  <a:cxn ang="0">
                    <a:pos x="0" y="0"/>
                  </a:cxn>
                </a:cxnLst>
                <a:pathLst>
                  <a:path w="3281" h="2">
                    <a:moveTo>
                      <a:pt x="0" y="0"/>
                    </a:moveTo>
                    <a:lnTo>
                      <a:pt x="3280" y="0"/>
                    </a:lnTo>
                    <a:lnTo>
                      <a:pt x="328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78" name="Freeform 43"/>
              <p:cNvSpPr>
                <a:spLocks noChangeAspect="1"/>
              </p:cNvSpPr>
              <p:nvPr/>
            </p:nvSpPr>
            <p:spPr>
              <a:xfrm>
                <a:off x="528" y="2429"/>
                <a:ext cx="2" cy="679"/>
              </a:xfrm>
              <a:custGeom>
                <a:avLst/>
                <a:gdLst/>
                <a:ahLst/>
                <a:cxnLst>
                  <a:cxn ang="0">
                    <a:pos x="0" y="0"/>
                  </a:cxn>
                  <a:cxn ang="0">
                    <a:pos x="0" y="0"/>
                  </a:cxn>
                  <a:cxn ang="0">
                    <a:pos x="2147483646" y="0"/>
                  </a:cxn>
                </a:cxnLst>
                <a:pathLst>
                  <a:path w="1" h="3280">
                    <a:moveTo>
                      <a:pt x="0" y="0"/>
                    </a:moveTo>
                    <a:lnTo>
                      <a:pt x="0" y="3280"/>
                    </a:lnTo>
                    <a:lnTo>
                      <a:pt x="1" y="328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79" name="Freeform 44"/>
              <p:cNvSpPr>
                <a:spLocks noChangeAspect="1"/>
              </p:cNvSpPr>
              <p:nvPr/>
            </p:nvSpPr>
            <p:spPr>
              <a:xfrm>
                <a:off x="528" y="2429"/>
                <a:ext cx="682" cy="2"/>
              </a:xfrm>
              <a:custGeom>
                <a:avLst/>
                <a:gdLst/>
                <a:ahLst/>
                <a:cxnLst>
                  <a:cxn ang="0">
                    <a:pos x="0" y="0"/>
                  </a:cxn>
                  <a:cxn ang="0">
                    <a:pos x="0" y="0"/>
                  </a:cxn>
                  <a:cxn ang="0">
                    <a:pos x="0" y="0"/>
                  </a:cxn>
                </a:cxnLst>
                <a:pathLst>
                  <a:path w="3281" h="2">
                    <a:moveTo>
                      <a:pt x="0" y="0"/>
                    </a:moveTo>
                    <a:lnTo>
                      <a:pt x="3280" y="0"/>
                    </a:lnTo>
                    <a:lnTo>
                      <a:pt x="328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80" name="Freeform 45"/>
              <p:cNvSpPr>
                <a:spLocks noChangeAspect="1"/>
              </p:cNvSpPr>
              <p:nvPr/>
            </p:nvSpPr>
            <p:spPr>
              <a:xfrm>
                <a:off x="2573" y="3108"/>
                <a:ext cx="2" cy="682"/>
              </a:xfrm>
              <a:custGeom>
                <a:avLst/>
                <a:gdLst/>
                <a:ahLst/>
                <a:cxnLst>
                  <a:cxn ang="0">
                    <a:pos x="0" y="0"/>
                  </a:cxn>
                  <a:cxn ang="0">
                    <a:pos x="0" y="0"/>
                  </a:cxn>
                  <a:cxn ang="0">
                    <a:pos x="2147483646" y="0"/>
                  </a:cxn>
                </a:cxnLst>
                <a:pathLst>
                  <a:path w="1" h="3281">
                    <a:moveTo>
                      <a:pt x="0" y="3281"/>
                    </a:moveTo>
                    <a:lnTo>
                      <a:pt x="0" y="0"/>
                    </a:lnTo>
                    <a:lnTo>
                      <a:pt x="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81" name="Freeform 46"/>
              <p:cNvSpPr>
                <a:spLocks noChangeAspect="1"/>
              </p:cNvSpPr>
              <p:nvPr/>
            </p:nvSpPr>
            <p:spPr>
              <a:xfrm>
                <a:off x="528" y="3790"/>
                <a:ext cx="2045" cy="2"/>
              </a:xfrm>
              <a:custGeom>
                <a:avLst/>
                <a:gdLst/>
                <a:ahLst/>
                <a:cxnLst>
                  <a:cxn ang="0">
                    <a:pos x="0" y="0"/>
                  </a:cxn>
                  <a:cxn ang="0">
                    <a:pos x="0" y="0"/>
                  </a:cxn>
                  <a:cxn ang="0">
                    <a:pos x="0" y="0"/>
                  </a:cxn>
                </a:cxnLst>
                <a:pathLst>
                  <a:path w="9839" h="2">
                    <a:moveTo>
                      <a:pt x="0" y="0"/>
                    </a:moveTo>
                    <a:lnTo>
                      <a:pt x="9838" y="0"/>
                    </a:lnTo>
                    <a:lnTo>
                      <a:pt x="9839"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82" name="Freeform 47"/>
              <p:cNvSpPr>
                <a:spLocks noChangeAspect="1"/>
              </p:cNvSpPr>
              <p:nvPr/>
            </p:nvSpPr>
            <p:spPr>
              <a:xfrm>
                <a:off x="528" y="3108"/>
                <a:ext cx="2" cy="682"/>
              </a:xfrm>
              <a:custGeom>
                <a:avLst/>
                <a:gdLst/>
                <a:ahLst/>
                <a:cxnLst>
                  <a:cxn ang="0">
                    <a:pos x="0" y="0"/>
                  </a:cxn>
                  <a:cxn ang="0">
                    <a:pos x="0" y="0"/>
                  </a:cxn>
                  <a:cxn ang="0">
                    <a:pos x="2147483646" y="0"/>
                  </a:cxn>
                </a:cxnLst>
                <a:pathLst>
                  <a:path w="1" h="3281">
                    <a:moveTo>
                      <a:pt x="0" y="0"/>
                    </a:moveTo>
                    <a:lnTo>
                      <a:pt x="0" y="3281"/>
                    </a:lnTo>
                    <a:lnTo>
                      <a:pt x="1" y="3281"/>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83" name="Freeform 48"/>
              <p:cNvSpPr>
                <a:spLocks noChangeAspect="1"/>
              </p:cNvSpPr>
              <p:nvPr/>
            </p:nvSpPr>
            <p:spPr>
              <a:xfrm>
                <a:off x="1210" y="2429"/>
                <a:ext cx="681" cy="2"/>
              </a:xfrm>
              <a:custGeom>
                <a:avLst/>
                <a:gdLst/>
                <a:ahLst/>
                <a:cxnLst>
                  <a:cxn ang="0">
                    <a:pos x="0" y="0"/>
                  </a:cxn>
                  <a:cxn ang="0">
                    <a:pos x="0" y="0"/>
                  </a:cxn>
                  <a:cxn ang="0">
                    <a:pos x="0" y="0"/>
                  </a:cxn>
                </a:cxnLst>
                <a:pathLst>
                  <a:path w="3280" h="2">
                    <a:moveTo>
                      <a:pt x="0" y="0"/>
                    </a:moveTo>
                    <a:lnTo>
                      <a:pt x="3278" y="0"/>
                    </a:lnTo>
                    <a:lnTo>
                      <a:pt x="3280"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84" name="Freeform 49"/>
              <p:cNvSpPr>
                <a:spLocks noChangeAspect="1"/>
              </p:cNvSpPr>
              <p:nvPr/>
            </p:nvSpPr>
            <p:spPr>
              <a:xfrm>
                <a:off x="1210" y="288"/>
                <a:ext cx="681" cy="2"/>
              </a:xfrm>
              <a:custGeom>
                <a:avLst/>
                <a:gdLst/>
                <a:ahLst/>
                <a:cxnLst>
                  <a:cxn ang="0">
                    <a:pos x="0" y="0"/>
                  </a:cxn>
                  <a:cxn ang="0">
                    <a:pos x="0" y="0"/>
                  </a:cxn>
                  <a:cxn ang="0">
                    <a:pos x="0" y="0"/>
                  </a:cxn>
                </a:cxnLst>
                <a:pathLst>
                  <a:path w="3280" h="2">
                    <a:moveTo>
                      <a:pt x="0" y="0"/>
                    </a:moveTo>
                    <a:lnTo>
                      <a:pt x="3278" y="0"/>
                    </a:lnTo>
                    <a:lnTo>
                      <a:pt x="3280"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85" name="Freeform 50"/>
              <p:cNvSpPr>
                <a:spLocks noChangeAspect="1"/>
              </p:cNvSpPr>
              <p:nvPr/>
            </p:nvSpPr>
            <p:spPr>
              <a:xfrm>
                <a:off x="1210" y="288"/>
                <a:ext cx="681" cy="2"/>
              </a:xfrm>
              <a:custGeom>
                <a:avLst/>
                <a:gdLst/>
                <a:ahLst/>
                <a:cxnLst>
                  <a:cxn ang="0">
                    <a:pos x="0" y="0"/>
                  </a:cxn>
                  <a:cxn ang="0">
                    <a:pos x="0" y="0"/>
                  </a:cxn>
                  <a:cxn ang="0">
                    <a:pos x="0" y="0"/>
                  </a:cxn>
                </a:cxnLst>
                <a:pathLst>
                  <a:path w="3280" h="2">
                    <a:moveTo>
                      <a:pt x="0" y="0"/>
                    </a:moveTo>
                    <a:lnTo>
                      <a:pt x="3278" y="0"/>
                    </a:lnTo>
                    <a:lnTo>
                      <a:pt x="3280" y="0"/>
                    </a:lnTo>
                  </a:path>
                </a:pathLst>
              </a:custGeom>
              <a:noFill/>
              <a:ln w="19050" cap="flat" cmpd="sng">
                <a:solidFill>
                  <a:srgbClr val="FFFF00"/>
                </a:solidFill>
                <a:prstDash val="solid"/>
                <a:round/>
                <a:headEnd type="none" w="med" len="med"/>
                <a:tailEnd type="none" w="med" len="med"/>
              </a:ln>
            </p:spPr>
            <p:txBody>
              <a:bodyPr/>
              <a:p>
                <a:endParaRPr lang="zh-CN" altLang="en-US"/>
              </a:p>
            </p:txBody>
          </p:sp>
        </p:grpSp>
        <p:sp>
          <p:nvSpPr>
            <p:cNvPr id="321586" name="Freeform 51"/>
            <p:cNvSpPr>
              <a:spLocks noChangeAspect="1"/>
            </p:cNvSpPr>
            <p:nvPr/>
          </p:nvSpPr>
          <p:spPr>
            <a:xfrm>
              <a:off x="528" y="1874"/>
              <a:ext cx="1635" cy="2"/>
            </a:xfrm>
            <a:custGeom>
              <a:avLst/>
              <a:gdLst/>
              <a:ahLst/>
              <a:cxnLst>
                <a:cxn ang="0">
                  <a:pos x="0" y="0"/>
                </a:cxn>
                <a:cxn ang="0">
                  <a:pos x="0" y="0"/>
                </a:cxn>
                <a:cxn ang="0">
                  <a:pos x="0" y="0"/>
                </a:cxn>
              </a:cxnLst>
              <a:pathLst>
                <a:path w="9839" h="2">
                  <a:moveTo>
                    <a:pt x="0" y="0"/>
                  </a:moveTo>
                  <a:lnTo>
                    <a:pt x="9838" y="0"/>
                  </a:lnTo>
                  <a:lnTo>
                    <a:pt x="9839" y="0"/>
                  </a:lnTo>
                </a:path>
              </a:pathLst>
            </a:custGeom>
            <a:noFill/>
            <a:ln w="19050" cap="flat" cmpd="sng">
              <a:solidFill>
                <a:srgbClr val="FFFF00"/>
              </a:solidFill>
              <a:prstDash val="solid"/>
              <a:round/>
              <a:headEnd type="none" w="med" len="med"/>
              <a:tailEnd type="none" w="med" len="med"/>
            </a:ln>
          </p:spPr>
          <p:txBody>
            <a:bodyPr/>
            <a:p>
              <a:endParaRPr lang="zh-CN" altLang="en-US"/>
            </a:p>
          </p:txBody>
        </p:sp>
        <p:grpSp>
          <p:nvGrpSpPr>
            <p:cNvPr id="321587" name="Group 52"/>
            <p:cNvGrpSpPr>
              <a:grpSpLocks noChangeAspect="1"/>
            </p:cNvGrpSpPr>
            <p:nvPr/>
          </p:nvGrpSpPr>
          <p:grpSpPr>
            <a:xfrm>
              <a:off x="528" y="3179"/>
              <a:ext cx="1635" cy="1"/>
              <a:chOff x="528" y="3108"/>
              <a:chExt cx="2045" cy="2"/>
            </a:xfrm>
          </p:grpSpPr>
          <p:sp>
            <p:nvSpPr>
              <p:cNvPr id="321588" name="Freeform 53"/>
              <p:cNvSpPr>
                <a:spLocks noChangeAspect="1"/>
              </p:cNvSpPr>
              <p:nvPr/>
            </p:nvSpPr>
            <p:spPr>
              <a:xfrm>
                <a:off x="1210" y="3108"/>
                <a:ext cx="681" cy="2"/>
              </a:xfrm>
              <a:custGeom>
                <a:avLst/>
                <a:gdLst/>
                <a:ahLst/>
                <a:cxnLst>
                  <a:cxn ang="0">
                    <a:pos x="0" y="0"/>
                  </a:cxn>
                  <a:cxn ang="0">
                    <a:pos x="0" y="0"/>
                  </a:cxn>
                  <a:cxn ang="0">
                    <a:pos x="0" y="0"/>
                  </a:cxn>
                </a:cxnLst>
                <a:pathLst>
                  <a:path w="3280" h="2">
                    <a:moveTo>
                      <a:pt x="0" y="0"/>
                    </a:moveTo>
                    <a:lnTo>
                      <a:pt x="3278" y="0"/>
                    </a:lnTo>
                    <a:lnTo>
                      <a:pt x="3280"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89" name="Freeform 54"/>
              <p:cNvSpPr>
                <a:spLocks noChangeAspect="1"/>
              </p:cNvSpPr>
              <p:nvPr/>
            </p:nvSpPr>
            <p:spPr>
              <a:xfrm>
                <a:off x="1891" y="3108"/>
                <a:ext cx="682" cy="2"/>
              </a:xfrm>
              <a:custGeom>
                <a:avLst/>
                <a:gdLst/>
                <a:ahLst/>
                <a:cxnLst>
                  <a:cxn ang="0">
                    <a:pos x="0" y="0"/>
                  </a:cxn>
                  <a:cxn ang="0">
                    <a:pos x="0" y="0"/>
                  </a:cxn>
                  <a:cxn ang="0">
                    <a:pos x="0" y="0"/>
                  </a:cxn>
                </a:cxnLst>
                <a:pathLst>
                  <a:path w="3281" h="2">
                    <a:moveTo>
                      <a:pt x="0" y="0"/>
                    </a:moveTo>
                    <a:lnTo>
                      <a:pt x="3280" y="0"/>
                    </a:lnTo>
                    <a:lnTo>
                      <a:pt x="328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90" name="Freeform 55"/>
              <p:cNvSpPr>
                <a:spLocks noChangeAspect="1"/>
              </p:cNvSpPr>
              <p:nvPr/>
            </p:nvSpPr>
            <p:spPr>
              <a:xfrm>
                <a:off x="528" y="3108"/>
                <a:ext cx="682" cy="2"/>
              </a:xfrm>
              <a:custGeom>
                <a:avLst/>
                <a:gdLst/>
                <a:ahLst/>
                <a:cxnLst>
                  <a:cxn ang="0">
                    <a:pos x="0" y="0"/>
                  </a:cxn>
                  <a:cxn ang="0">
                    <a:pos x="0" y="0"/>
                  </a:cxn>
                  <a:cxn ang="0">
                    <a:pos x="0" y="0"/>
                  </a:cxn>
                </a:cxnLst>
                <a:pathLst>
                  <a:path w="3281" h="2">
                    <a:moveTo>
                      <a:pt x="0" y="0"/>
                    </a:moveTo>
                    <a:lnTo>
                      <a:pt x="3280" y="0"/>
                    </a:lnTo>
                    <a:lnTo>
                      <a:pt x="3281" y="0"/>
                    </a:lnTo>
                  </a:path>
                </a:pathLst>
              </a:custGeom>
              <a:noFill/>
              <a:ln w="19050" cap="flat" cmpd="sng">
                <a:solidFill>
                  <a:srgbClr val="FFFF00"/>
                </a:solidFill>
                <a:prstDash val="solid"/>
                <a:round/>
                <a:headEnd type="none" w="med" len="med"/>
                <a:tailEnd type="none" w="med" len="med"/>
              </a:ln>
            </p:spPr>
            <p:txBody>
              <a:bodyPr/>
              <a:p>
                <a:endParaRPr lang="zh-CN" altLang="en-US"/>
              </a:p>
            </p:txBody>
          </p:sp>
        </p:grpSp>
        <p:sp>
          <p:nvSpPr>
            <p:cNvPr id="321591" name="Freeform 56"/>
            <p:cNvSpPr>
              <a:spLocks noChangeAspect="1"/>
            </p:cNvSpPr>
            <p:nvPr/>
          </p:nvSpPr>
          <p:spPr>
            <a:xfrm>
              <a:off x="2546" y="1466"/>
              <a:ext cx="857" cy="3"/>
            </a:xfrm>
            <a:custGeom>
              <a:avLst/>
              <a:gdLst/>
              <a:ahLst/>
              <a:cxnLst>
                <a:cxn ang="0">
                  <a:pos x="0" y="0"/>
                </a:cxn>
                <a:cxn ang="0">
                  <a:pos x="0" y="0"/>
                </a:cxn>
                <a:cxn ang="0">
                  <a:pos x="0" y="0"/>
                </a:cxn>
              </a:cxnLst>
              <a:pathLst>
                <a:path w="5155" h="3">
                  <a:moveTo>
                    <a:pt x="0" y="0"/>
                  </a:moveTo>
                  <a:lnTo>
                    <a:pt x="5154" y="0"/>
                  </a:lnTo>
                  <a:lnTo>
                    <a:pt x="5155" y="0"/>
                  </a:lnTo>
                </a:path>
              </a:pathLst>
            </a:custGeom>
            <a:noFill/>
            <a:ln w="19050" cap="flat" cmpd="sng">
              <a:solidFill>
                <a:srgbClr val="FFFF00"/>
              </a:solidFill>
              <a:prstDash val="lgDash"/>
              <a:round/>
              <a:headEnd type="none" w="med" len="med"/>
              <a:tailEnd type="none" w="med" len="med"/>
            </a:ln>
          </p:spPr>
          <p:txBody>
            <a:bodyPr/>
            <a:p>
              <a:endParaRPr lang="zh-CN" altLang="en-US"/>
            </a:p>
          </p:txBody>
        </p:sp>
        <p:grpSp>
          <p:nvGrpSpPr>
            <p:cNvPr id="321592" name="Group 57"/>
            <p:cNvGrpSpPr>
              <a:grpSpLocks noChangeAspect="1"/>
            </p:cNvGrpSpPr>
            <p:nvPr/>
          </p:nvGrpSpPr>
          <p:grpSpPr>
            <a:xfrm>
              <a:off x="3090" y="923"/>
              <a:ext cx="547" cy="951"/>
              <a:chOff x="3732" y="288"/>
              <a:chExt cx="684" cy="1189"/>
            </a:xfrm>
          </p:grpSpPr>
          <p:sp>
            <p:nvSpPr>
              <p:cNvPr id="321593" name="Freeform 58"/>
              <p:cNvSpPr>
                <a:spLocks noChangeAspect="1"/>
              </p:cNvSpPr>
              <p:nvPr/>
            </p:nvSpPr>
            <p:spPr>
              <a:xfrm>
                <a:off x="3732" y="288"/>
                <a:ext cx="682" cy="1189"/>
              </a:xfrm>
              <a:custGeom>
                <a:avLst/>
                <a:gdLst/>
                <a:ahLst/>
                <a:cxnLst>
                  <a:cxn ang="0">
                    <a:pos x="0" y="0"/>
                  </a:cxn>
                  <a:cxn ang="0">
                    <a:pos x="0" y="0"/>
                  </a:cxn>
                  <a:cxn ang="0">
                    <a:pos x="0" y="0"/>
                  </a:cxn>
                </a:cxnLst>
                <a:pathLst>
                  <a:path w="3280" h="5741">
                    <a:moveTo>
                      <a:pt x="0" y="0"/>
                    </a:moveTo>
                    <a:lnTo>
                      <a:pt x="3279" y="5741"/>
                    </a:lnTo>
                    <a:lnTo>
                      <a:pt x="3280" y="5741"/>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94" name="Freeform 59"/>
              <p:cNvSpPr>
                <a:spLocks noChangeAspect="1"/>
              </p:cNvSpPr>
              <p:nvPr/>
            </p:nvSpPr>
            <p:spPr>
              <a:xfrm>
                <a:off x="3732" y="288"/>
                <a:ext cx="682" cy="2"/>
              </a:xfrm>
              <a:custGeom>
                <a:avLst/>
                <a:gdLst/>
                <a:ahLst/>
                <a:cxnLst>
                  <a:cxn ang="0">
                    <a:pos x="0" y="0"/>
                  </a:cxn>
                  <a:cxn ang="0">
                    <a:pos x="0" y="0"/>
                  </a:cxn>
                  <a:cxn ang="0">
                    <a:pos x="0" y="0"/>
                  </a:cxn>
                </a:cxnLst>
                <a:pathLst>
                  <a:path w="3280" h="2">
                    <a:moveTo>
                      <a:pt x="0" y="0"/>
                    </a:moveTo>
                    <a:lnTo>
                      <a:pt x="3279" y="0"/>
                    </a:lnTo>
                    <a:lnTo>
                      <a:pt x="3280" y="0"/>
                    </a:lnTo>
                  </a:path>
                </a:pathLst>
              </a:custGeom>
              <a:noFill/>
              <a:ln w="57150" cap="flat" cmpd="sng">
                <a:solidFill>
                  <a:srgbClr val="FFFF00"/>
                </a:solidFill>
                <a:prstDash val="solid"/>
                <a:round/>
                <a:headEnd type="none" w="med" len="med"/>
                <a:tailEnd type="none" w="med" len="med"/>
              </a:ln>
            </p:spPr>
            <p:txBody>
              <a:bodyPr/>
              <a:p>
                <a:endParaRPr lang="zh-CN" altLang="en-US"/>
              </a:p>
            </p:txBody>
          </p:sp>
          <p:sp>
            <p:nvSpPr>
              <p:cNvPr id="321595" name="Freeform 60"/>
              <p:cNvSpPr>
                <a:spLocks noChangeAspect="1"/>
              </p:cNvSpPr>
              <p:nvPr/>
            </p:nvSpPr>
            <p:spPr>
              <a:xfrm>
                <a:off x="4414" y="288"/>
                <a:ext cx="2" cy="1189"/>
              </a:xfrm>
              <a:custGeom>
                <a:avLst/>
                <a:gdLst/>
                <a:ahLst/>
                <a:cxnLst>
                  <a:cxn ang="0">
                    <a:pos x="0" y="0"/>
                  </a:cxn>
                  <a:cxn ang="0">
                    <a:pos x="0" y="0"/>
                  </a:cxn>
                  <a:cxn ang="0">
                    <a:pos x="2147483646" y="0"/>
                  </a:cxn>
                </a:cxnLst>
                <a:pathLst>
                  <a:path w="1" h="5741">
                    <a:moveTo>
                      <a:pt x="0" y="5741"/>
                    </a:moveTo>
                    <a:lnTo>
                      <a:pt x="0" y="0"/>
                    </a:lnTo>
                    <a:lnTo>
                      <a:pt x="1" y="0"/>
                    </a:lnTo>
                  </a:path>
                </a:pathLst>
              </a:custGeom>
              <a:noFill/>
              <a:ln w="57150" cap="flat" cmpd="sng">
                <a:solidFill>
                  <a:schemeClr val="bg1">
                    <a:alpha val="50980"/>
                  </a:schemeClr>
                </a:solidFill>
                <a:prstDash val="solid"/>
                <a:round/>
                <a:headEnd type="none" w="med" len="med"/>
                <a:tailEnd type="none" w="med" len="med"/>
              </a:ln>
            </p:spPr>
            <p:txBody>
              <a:bodyPr/>
              <a:p>
                <a:endParaRPr lang="zh-CN" altLang="en-US"/>
              </a:p>
            </p:txBody>
          </p:sp>
        </p:grpSp>
        <p:grpSp>
          <p:nvGrpSpPr>
            <p:cNvPr id="321596" name="Group 61"/>
            <p:cNvGrpSpPr>
              <a:grpSpLocks noChangeAspect="1"/>
            </p:cNvGrpSpPr>
            <p:nvPr/>
          </p:nvGrpSpPr>
          <p:grpSpPr>
            <a:xfrm>
              <a:off x="1073" y="2636"/>
              <a:ext cx="547" cy="856"/>
              <a:chOff x="1210" y="2429"/>
              <a:chExt cx="683" cy="1071"/>
            </a:xfrm>
          </p:grpSpPr>
          <p:grpSp>
            <p:nvGrpSpPr>
              <p:cNvPr id="321597" name="Group 62"/>
              <p:cNvGrpSpPr>
                <a:grpSpLocks noChangeAspect="1"/>
              </p:cNvGrpSpPr>
              <p:nvPr/>
            </p:nvGrpSpPr>
            <p:grpSpPr>
              <a:xfrm>
                <a:off x="1210" y="2429"/>
                <a:ext cx="683" cy="1071"/>
                <a:chOff x="1210" y="2429"/>
                <a:chExt cx="683" cy="1071"/>
              </a:xfrm>
            </p:grpSpPr>
            <p:sp>
              <p:nvSpPr>
                <p:cNvPr id="321598" name="Freeform 63"/>
                <p:cNvSpPr>
                  <a:spLocks noChangeAspect="1"/>
                </p:cNvSpPr>
                <p:nvPr/>
              </p:nvSpPr>
              <p:spPr>
                <a:xfrm>
                  <a:off x="1891" y="2429"/>
                  <a:ext cx="2" cy="679"/>
                </a:xfrm>
                <a:custGeom>
                  <a:avLst/>
                  <a:gdLst/>
                  <a:ahLst/>
                  <a:cxnLst>
                    <a:cxn ang="0">
                      <a:pos x="0" y="0"/>
                    </a:cxn>
                    <a:cxn ang="0">
                      <a:pos x="0" y="0"/>
                    </a:cxn>
                    <a:cxn ang="0">
                      <a:pos x="2" y="0"/>
                    </a:cxn>
                  </a:cxnLst>
                  <a:pathLst>
                    <a:path w="2" h="3280">
                      <a:moveTo>
                        <a:pt x="0" y="0"/>
                      </a:moveTo>
                      <a:lnTo>
                        <a:pt x="0" y="3280"/>
                      </a:lnTo>
                      <a:lnTo>
                        <a:pt x="2" y="328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599" name="Freeform 64"/>
                <p:cNvSpPr>
                  <a:spLocks noChangeAspect="1"/>
                </p:cNvSpPr>
                <p:nvPr/>
              </p:nvSpPr>
              <p:spPr>
                <a:xfrm>
                  <a:off x="1891" y="3108"/>
                  <a:ext cx="2" cy="390"/>
                </a:xfrm>
                <a:custGeom>
                  <a:avLst/>
                  <a:gdLst/>
                  <a:ahLst/>
                  <a:cxnLst>
                    <a:cxn ang="0">
                      <a:pos x="0" y="0"/>
                    </a:cxn>
                    <a:cxn ang="0">
                      <a:pos x="0" y="0"/>
                    </a:cxn>
                    <a:cxn ang="0">
                      <a:pos x="2" y="0"/>
                    </a:cxn>
                  </a:cxnLst>
                  <a:pathLst>
                    <a:path w="2" h="1874">
                      <a:moveTo>
                        <a:pt x="0" y="0"/>
                      </a:moveTo>
                      <a:lnTo>
                        <a:pt x="0" y="1874"/>
                      </a:lnTo>
                      <a:lnTo>
                        <a:pt x="2" y="1874"/>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600" name="Freeform 65"/>
                <p:cNvSpPr>
                  <a:spLocks noChangeAspect="1"/>
                </p:cNvSpPr>
                <p:nvPr/>
              </p:nvSpPr>
              <p:spPr>
                <a:xfrm>
                  <a:off x="1210" y="2429"/>
                  <a:ext cx="2" cy="679"/>
                </a:xfrm>
                <a:custGeom>
                  <a:avLst/>
                  <a:gdLst/>
                  <a:ahLst/>
                  <a:cxnLst>
                    <a:cxn ang="0">
                      <a:pos x="0" y="0"/>
                    </a:cxn>
                    <a:cxn ang="0">
                      <a:pos x="0" y="0"/>
                    </a:cxn>
                    <a:cxn ang="0">
                      <a:pos x="2147483646" y="0"/>
                    </a:cxn>
                  </a:cxnLst>
                  <a:pathLst>
                    <a:path w="1" h="3280">
                      <a:moveTo>
                        <a:pt x="0" y="3280"/>
                      </a:moveTo>
                      <a:lnTo>
                        <a:pt x="0" y="0"/>
                      </a:lnTo>
                      <a:lnTo>
                        <a:pt x="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601" name="Freeform 66"/>
                <p:cNvSpPr>
                  <a:spLocks noChangeAspect="1"/>
                </p:cNvSpPr>
                <p:nvPr/>
              </p:nvSpPr>
              <p:spPr>
                <a:xfrm>
                  <a:off x="1210" y="3108"/>
                  <a:ext cx="2" cy="390"/>
                </a:xfrm>
                <a:custGeom>
                  <a:avLst/>
                  <a:gdLst/>
                  <a:ahLst/>
                  <a:cxnLst>
                    <a:cxn ang="0">
                      <a:pos x="0" y="0"/>
                    </a:cxn>
                    <a:cxn ang="0">
                      <a:pos x="0" y="0"/>
                    </a:cxn>
                    <a:cxn ang="0">
                      <a:pos x="2147483646" y="0"/>
                    </a:cxn>
                  </a:cxnLst>
                  <a:pathLst>
                    <a:path w="1" h="1874">
                      <a:moveTo>
                        <a:pt x="0" y="1874"/>
                      </a:moveTo>
                      <a:lnTo>
                        <a:pt x="0" y="0"/>
                      </a:lnTo>
                      <a:lnTo>
                        <a:pt x="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602" name="Freeform 67"/>
                <p:cNvSpPr>
                  <a:spLocks noChangeAspect="1"/>
                </p:cNvSpPr>
                <p:nvPr/>
              </p:nvSpPr>
              <p:spPr>
                <a:xfrm>
                  <a:off x="1210" y="3498"/>
                  <a:ext cx="681" cy="2"/>
                </a:xfrm>
                <a:custGeom>
                  <a:avLst/>
                  <a:gdLst/>
                  <a:ahLst/>
                  <a:cxnLst>
                    <a:cxn ang="0">
                      <a:pos x="0" y="0"/>
                    </a:cxn>
                    <a:cxn ang="0">
                      <a:pos x="0" y="0"/>
                    </a:cxn>
                    <a:cxn ang="0">
                      <a:pos x="0" y="0"/>
                    </a:cxn>
                  </a:cxnLst>
                  <a:pathLst>
                    <a:path w="3278" h="2">
                      <a:moveTo>
                        <a:pt x="3278" y="0"/>
                      </a:moveTo>
                      <a:lnTo>
                        <a:pt x="0" y="0"/>
                      </a:lnTo>
                      <a:lnTo>
                        <a:pt x="1" y="0"/>
                      </a:lnTo>
                    </a:path>
                  </a:pathLst>
                </a:custGeom>
                <a:noFill/>
                <a:ln w="19050" cap="flat" cmpd="sng">
                  <a:solidFill>
                    <a:srgbClr val="FFFF00"/>
                  </a:solidFill>
                  <a:prstDash val="solid"/>
                  <a:round/>
                  <a:headEnd type="none" w="med" len="med"/>
                  <a:tailEnd type="none" w="med" len="med"/>
                </a:ln>
              </p:spPr>
              <p:txBody>
                <a:bodyPr/>
                <a:p>
                  <a:endParaRPr lang="zh-CN" altLang="en-US"/>
                </a:p>
              </p:txBody>
            </p:sp>
          </p:grpSp>
          <p:sp>
            <p:nvSpPr>
              <p:cNvPr id="321603" name="Freeform 68"/>
              <p:cNvSpPr>
                <a:spLocks noChangeAspect="1"/>
              </p:cNvSpPr>
              <p:nvPr/>
            </p:nvSpPr>
            <p:spPr>
              <a:xfrm>
                <a:off x="1210" y="3108"/>
                <a:ext cx="681" cy="2"/>
              </a:xfrm>
              <a:custGeom>
                <a:avLst/>
                <a:gdLst/>
                <a:ahLst/>
                <a:cxnLst>
                  <a:cxn ang="0">
                    <a:pos x="0" y="0"/>
                  </a:cxn>
                  <a:cxn ang="0">
                    <a:pos x="0" y="0"/>
                  </a:cxn>
                  <a:cxn ang="0">
                    <a:pos x="0" y="0"/>
                  </a:cxn>
                </a:cxnLst>
                <a:pathLst>
                  <a:path w="3280" h="2">
                    <a:moveTo>
                      <a:pt x="0" y="0"/>
                    </a:moveTo>
                    <a:lnTo>
                      <a:pt x="3278" y="0"/>
                    </a:lnTo>
                    <a:lnTo>
                      <a:pt x="3280" y="0"/>
                    </a:lnTo>
                  </a:path>
                </a:pathLst>
              </a:custGeom>
              <a:noFill/>
              <a:ln w="57150" cap="flat" cmpd="sng">
                <a:solidFill>
                  <a:schemeClr val="bg1"/>
                </a:solidFill>
                <a:prstDash val="solid"/>
                <a:round/>
                <a:headEnd type="none" w="med" len="med"/>
                <a:tailEnd type="none" w="med" len="med"/>
              </a:ln>
            </p:spPr>
            <p:txBody>
              <a:bodyPr/>
              <a:p>
                <a:endParaRPr lang="zh-CN" altLang="en-US"/>
              </a:p>
            </p:txBody>
          </p:sp>
        </p:grpSp>
        <p:grpSp>
          <p:nvGrpSpPr>
            <p:cNvPr id="321604" name="Group 69"/>
            <p:cNvGrpSpPr>
              <a:grpSpLocks noChangeAspect="1"/>
            </p:cNvGrpSpPr>
            <p:nvPr/>
          </p:nvGrpSpPr>
          <p:grpSpPr>
            <a:xfrm>
              <a:off x="1073" y="921"/>
              <a:ext cx="547" cy="548"/>
              <a:chOff x="1209" y="285"/>
              <a:chExt cx="684" cy="685"/>
            </a:xfrm>
          </p:grpSpPr>
          <p:grpSp>
            <p:nvGrpSpPr>
              <p:cNvPr id="321605" name="Group 70"/>
              <p:cNvGrpSpPr>
                <a:grpSpLocks noChangeAspect="1"/>
              </p:cNvGrpSpPr>
              <p:nvPr/>
            </p:nvGrpSpPr>
            <p:grpSpPr>
              <a:xfrm>
                <a:off x="1210" y="288"/>
                <a:ext cx="683" cy="682"/>
                <a:chOff x="1210" y="288"/>
                <a:chExt cx="683" cy="682"/>
              </a:xfrm>
            </p:grpSpPr>
            <p:sp>
              <p:nvSpPr>
                <p:cNvPr id="321606" name="Freeform 71"/>
                <p:cNvSpPr>
                  <a:spLocks noChangeAspect="1"/>
                </p:cNvSpPr>
                <p:nvPr/>
              </p:nvSpPr>
              <p:spPr>
                <a:xfrm>
                  <a:off x="1891" y="288"/>
                  <a:ext cx="2" cy="679"/>
                </a:xfrm>
                <a:custGeom>
                  <a:avLst/>
                  <a:gdLst/>
                  <a:ahLst/>
                  <a:cxnLst>
                    <a:cxn ang="0">
                      <a:pos x="0" y="0"/>
                    </a:cxn>
                    <a:cxn ang="0">
                      <a:pos x="0" y="0"/>
                    </a:cxn>
                    <a:cxn ang="0">
                      <a:pos x="2" y="0"/>
                    </a:cxn>
                  </a:cxnLst>
                  <a:pathLst>
                    <a:path w="2" h="3280">
                      <a:moveTo>
                        <a:pt x="0" y="0"/>
                      </a:moveTo>
                      <a:lnTo>
                        <a:pt x="0" y="3280"/>
                      </a:lnTo>
                      <a:lnTo>
                        <a:pt x="2" y="328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607" name="Freeform 72"/>
                <p:cNvSpPr>
                  <a:spLocks noChangeAspect="1"/>
                </p:cNvSpPr>
                <p:nvPr/>
              </p:nvSpPr>
              <p:spPr>
                <a:xfrm>
                  <a:off x="1210" y="288"/>
                  <a:ext cx="2" cy="679"/>
                </a:xfrm>
                <a:custGeom>
                  <a:avLst/>
                  <a:gdLst/>
                  <a:ahLst/>
                  <a:cxnLst>
                    <a:cxn ang="0">
                      <a:pos x="0" y="0"/>
                    </a:cxn>
                    <a:cxn ang="0">
                      <a:pos x="0" y="0"/>
                    </a:cxn>
                    <a:cxn ang="0">
                      <a:pos x="2147483646" y="0"/>
                    </a:cxn>
                  </a:cxnLst>
                  <a:pathLst>
                    <a:path w="1" h="3280">
                      <a:moveTo>
                        <a:pt x="0" y="3280"/>
                      </a:moveTo>
                      <a:lnTo>
                        <a:pt x="0" y="0"/>
                      </a:lnTo>
                      <a:lnTo>
                        <a:pt x="1" y="0"/>
                      </a:lnTo>
                    </a:path>
                  </a:pathLst>
                </a:custGeom>
                <a:noFill/>
                <a:ln w="19050" cap="flat" cmpd="sng">
                  <a:solidFill>
                    <a:srgbClr val="FFFF00"/>
                  </a:solidFill>
                  <a:prstDash val="solid"/>
                  <a:round/>
                  <a:headEnd type="none" w="med" len="med"/>
                  <a:tailEnd type="none" w="med" len="med"/>
                </a:ln>
              </p:spPr>
              <p:txBody>
                <a:bodyPr/>
                <a:p>
                  <a:endParaRPr lang="zh-CN" altLang="en-US"/>
                </a:p>
              </p:txBody>
            </p:sp>
            <p:sp>
              <p:nvSpPr>
                <p:cNvPr id="321608" name="Freeform 73"/>
                <p:cNvSpPr>
                  <a:spLocks noChangeAspect="1"/>
                </p:cNvSpPr>
                <p:nvPr/>
              </p:nvSpPr>
              <p:spPr>
                <a:xfrm>
                  <a:off x="1210" y="967"/>
                  <a:ext cx="681" cy="3"/>
                </a:xfrm>
                <a:custGeom>
                  <a:avLst/>
                  <a:gdLst/>
                  <a:ahLst/>
                  <a:cxnLst>
                    <a:cxn ang="0">
                      <a:pos x="0" y="0"/>
                    </a:cxn>
                    <a:cxn ang="0">
                      <a:pos x="0" y="0"/>
                    </a:cxn>
                    <a:cxn ang="0">
                      <a:pos x="0" y="0"/>
                    </a:cxn>
                  </a:cxnLst>
                  <a:pathLst>
                    <a:path w="3278" h="3">
                      <a:moveTo>
                        <a:pt x="3278" y="0"/>
                      </a:moveTo>
                      <a:lnTo>
                        <a:pt x="0" y="0"/>
                      </a:lnTo>
                      <a:lnTo>
                        <a:pt x="1" y="0"/>
                      </a:lnTo>
                    </a:path>
                  </a:pathLst>
                </a:custGeom>
                <a:noFill/>
                <a:ln w="19050" cap="flat" cmpd="sng">
                  <a:solidFill>
                    <a:srgbClr val="FFFF00"/>
                  </a:solidFill>
                  <a:prstDash val="solid"/>
                  <a:round/>
                  <a:headEnd type="none" w="med" len="med"/>
                  <a:tailEnd type="none" w="med" len="med"/>
                </a:ln>
              </p:spPr>
              <p:txBody>
                <a:bodyPr/>
                <a:p>
                  <a:endParaRPr lang="zh-CN" altLang="en-US"/>
                </a:p>
              </p:txBody>
            </p:sp>
          </p:grpSp>
          <p:sp>
            <p:nvSpPr>
              <p:cNvPr id="321609" name="Freeform 74"/>
              <p:cNvSpPr>
                <a:spLocks noChangeAspect="1"/>
              </p:cNvSpPr>
              <p:nvPr/>
            </p:nvSpPr>
            <p:spPr>
              <a:xfrm>
                <a:off x="1209" y="285"/>
                <a:ext cx="681" cy="3"/>
              </a:xfrm>
              <a:custGeom>
                <a:avLst/>
                <a:gdLst/>
                <a:ahLst/>
                <a:cxnLst>
                  <a:cxn ang="0">
                    <a:pos x="0" y="3"/>
                  </a:cxn>
                  <a:cxn ang="0">
                    <a:pos x="681" y="0"/>
                  </a:cxn>
                </a:cxnLst>
                <a:pathLst>
                  <a:path w="681" h="3">
                    <a:moveTo>
                      <a:pt x="0" y="3"/>
                    </a:moveTo>
                    <a:lnTo>
                      <a:pt x="681" y="0"/>
                    </a:lnTo>
                  </a:path>
                </a:pathLst>
              </a:custGeom>
              <a:noFill/>
              <a:ln w="57150" cap="flat" cmpd="sng">
                <a:solidFill>
                  <a:schemeClr val="bg1"/>
                </a:solidFill>
                <a:prstDash val="solid"/>
                <a:round/>
                <a:headEnd type="none" w="med" len="med"/>
                <a:tailEnd type="none" w="med" len="med"/>
              </a:ln>
            </p:spPr>
            <p:txBody>
              <a:bodyPr/>
              <a:p>
                <a:endParaRPr lang="zh-CN" altLang="en-US"/>
              </a:p>
            </p:txBody>
          </p:sp>
        </p:grpSp>
        <p:grpSp>
          <p:nvGrpSpPr>
            <p:cNvPr id="321610" name="Group 75"/>
            <p:cNvGrpSpPr>
              <a:grpSpLocks noChangeAspect="1"/>
            </p:cNvGrpSpPr>
            <p:nvPr/>
          </p:nvGrpSpPr>
          <p:grpSpPr>
            <a:xfrm>
              <a:off x="528" y="923"/>
              <a:ext cx="3109" cy="2803"/>
              <a:chOff x="528" y="288"/>
              <a:chExt cx="3888" cy="3504"/>
            </a:xfrm>
          </p:grpSpPr>
          <p:sp>
            <p:nvSpPr>
              <p:cNvPr id="321611" name="Freeform 76"/>
              <p:cNvSpPr>
                <a:spLocks noChangeAspect="1"/>
              </p:cNvSpPr>
              <p:nvPr/>
            </p:nvSpPr>
            <p:spPr>
              <a:xfrm>
                <a:off x="4414" y="1477"/>
                <a:ext cx="2" cy="510"/>
              </a:xfrm>
              <a:custGeom>
                <a:avLst/>
                <a:gdLst/>
                <a:ahLst/>
                <a:cxnLst>
                  <a:cxn ang="0">
                    <a:pos x="0" y="0"/>
                  </a:cxn>
                  <a:cxn ang="0">
                    <a:pos x="0" y="0"/>
                  </a:cxn>
                  <a:cxn ang="0">
                    <a:pos x="2147483646" y="0"/>
                  </a:cxn>
                </a:cxnLst>
                <a:pathLst>
                  <a:path w="1" h="2460">
                    <a:moveTo>
                      <a:pt x="0" y="0"/>
                    </a:moveTo>
                    <a:lnTo>
                      <a:pt x="0" y="2460"/>
                    </a:lnTo>
                    <a:lnTo>
                      <a:pt x="1" y="246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12" name="Freeform 77"/>
              <p:cNvSpPr>
                <a:spLocks noChangeAspect="1"/>
              </p:cNvSpPr>
              <p:nvPr/>
            </p:nvSpPr>
            <p:spPr>
              <a:xfrm>
                <a:off x="3732" y="288"/>
                <a:ext cx="682" cy="2"/>
              </a:xfrm>
              <a:custGeom>
                <a:avLst/>
                <a:gdLst/>
                <a:ahLst/>
                <a:cxnLst>
                  <a:cxn ang="0">
                    <a:pos x="0" y="0"/>
                  </a:cxn>
                  <a:cxn ang="0">
                    <a:pos x="0" y="0"/>
                  </a:cxn>
                  <a:cxn ang="0">
                    <a:pos x="0" y="0"/>
                  </a:cxn>
                </a:cxnLst>
                <a:pathLst>
                  <a:path w="3280" h="2">
                    <a:moveTo>
                      <a:pt x="0" y="0"/>
                    </a:moveTo>
                    <a:lnTo>
                      <a:pt x="3279" y="0"/>
                    </a:lnTo>
                    <a:lnTo>
                      <a:pt x="3280" y="0"/>
                    </a:lnTo>
                  </a:path>
                </a:pathLst>
              </a:custGeom>
              <a:noFill/>
              <a:ln w="57150" cap="flat" cmpd="sng">
                <a:solidFill>
                  <a:srgbClr val="FFFF00"/>
                </a:solidFill>
                <a:prstDash val="lgDashDotDot"/>
                <a:round/>
                <a:headEnd type="none" w="med" len="med"/>
                <a:tailEnd type="none" w="med" len="med"/>
              </a:ln>
            </p:spPr>
            <p:txBody>
              <a:bodyPr/>
              <a:p>
                <a:endParaRPr lang="zh-CN" altLang="en-US"/>
              </a:p>
            </p:txBody>
          </p:sp>
          <p:sp>
            <p:nvSpPr>
              <p:cNvPr id="321613" name="Freeform 78"/>
              <p:cNvSpPr>
                <a:spLocks noChangeAspect="1"/>
              </p:cNvSpPr>
              <p:nvPr/>
            </p:nvSpPr>
            <p:spPr>
              <a:xfrm>
                <a:off x="3051" y="1987"/>
                <a:ext cx="1363" cy="2"/>
              </a:xfrm>
              <a:custGeom>
                <a:avLst/>
                <a:gdLst/>
                <a:ahLst/>
                <a:cxnLst>
                  <a:cxn ang="0">
                    <a:pos x="0" y="0"/>
                  </a:cxn>
                  <a:cxn ang="0">
                    <a:pos x="0" y="0"/>
                  </a:cxn>
                  <a:cxn ang="0">
                    <a:pos x="0" y="0"/>
                  </a:cxn>
                </a:cxnLst>
                <a:pathLst>
                  <a:path w="6559" h="2">
                    <a:moveTo>
                      <a:pt x="6559" y="0"/>
                    </a:moveTo>
                    <a:lnTo>
                      <a:pt x="0" y="0"/>
                    </a:lnTo>
                    <a:lnTo>
                      <a:pt x="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14" name="Freeform 79"/>
              <p:cNvSpPr>
                <a:spLocks noChangeAspect="1"/>
              </p:cNvSpPr>
              <p:nvPr/>
            </p:nvSpPr>
            <p:spPr>
              <a:xfrm>
                <a:off x="3051" y="288"/>
                <a:ext cx="2" cy="1699"/>
              </a:xfrm>
              <a:custGeom>
                <a:avLst/>
                <a:gdLst/>
                <a:ahLst/>
                <a:cxnLst>
                  <a:cxn ang="0">
                    <a:pos x="0" y="0"/>
                  </a:cxn>
                  <a:cxn ang="0">
                    <a:pos x="0" y="0"/>
                  </a:cxn>
                  <a:cxn ang="0">
                    <a:pos x="2147483646" y="0"/>
                  </a:cxn>
                </a:cxnLst>
                <a:pathLst>
                  <a:path w="1" h="8201">
                    <a:moveTo>
                      <a:pt x="0" y="8201"/>
                    </a:moveTo>
                    <a:lnTo>
                      <a:pt x="0" y="0"/>
                    </a:lnTo>
                    <a:lnTo>
                      <a:pt x="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15" name="Freeform 80"/>
              <p:cNvSpPr>
                <a:spLocks noChangeAspect="1"/>
              </p:cNvSpPr>
              <p:nvPr/>
            </p:nvSpPr>
            <p:spPr>
              <a:xfrm>
                <a:off x="3051" y="288"/>
                <a:ext cx="683" cy="2"/>
              </a:xfrm>
              <a:custGeom>
                <a:avLst/>
                <a:gdLst/>
                <a:ahLst/>
                <a:cxnLst>
                  <a:cxn ang="0">
                    <a:pos x="0" y="0"/>
                  </a:cxn>
                  <a:cxn ang="0">
                    <a:pos x="0" y="0"/>
                  </a:cxn>
                  <a:cxn ang="0">
                    <a:pos x="0" y="0"/>
                  </a:cxn>
                </a:cxnLst>
                <a:pathLst>
                  <a:path w="3281" h="2">
                    <a:moveTo>
                      <a:pt x="0" y="0"/>
                    </a:moveTo>
                    <a:lnTo>
                      <a:pt x="3280" y="0"/>
                    </a:lnTo>
                    <a:lnTo>
                      <a:pt x="328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16" name="Freeform 81"/>
              <p:cNvSpPr>
                <a:spLocks noChangeAspect="1"/>
              </p:cNvSpPr>
              <p:nvPr/>
            </p:nvSpPr>
            <p:spPr>
              <a:xfrm>
                <a:off x="528" y="1477"/>
                <a:ext cx="2" cy="510"/>
              </a:xfrm>
              <a:custGeom>
                <a:avLst/>
                <a:gdLst/>
                <a:ahLst/>
                <a:cxnLst>
                  <a:cxn ang="0">
                    <a:pos x="0" y="0"/>
                  </a:cxn>
                  <a:cxn ang="0">
                    <a:pos x="0" y="0"/>
                  </a:cxn>
                  <a:cxn ang="0">
                    <a:pos x="2147483646" y="0"/>
                  </a:cxn>
                </a:cxnLst>
                <a:pathLst>
                  <a:path w="1" h="2460">
                    <a:moveTo>
                      <a:pt x="0" y="0"/>
                    </a:moveTo>
                    <a:lnTo>
                      <a:pt x="0" y="2460"/>
                    </a:lnTo>
                    <a:lnTo>
                      <a:pt x="1" y="246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17" name="Freeform 82"/>
              <p:cNvSpPr>
                <a:spLocks noChangeAspect="1"/>
              </p:cNvSpPr>
              <p:nvPr/>
            </p:nvSpPr>
            <p:spPr>
              <a:xfrm>
                <a:off x="2573" y="1477"/>
                <a:ext cx="2" cy="510"/>
              </a:xfrm>
              <a:custGeom>
                <a:avLst/>
                <a:gdLst/>
                <a:ahLst/>
                <a:cxnLst>
                  <a:cxn ang="0">
                    <a:pos x="0" y="0"/>
                  </a:cxn>
                  <a:cxn ang="0">
                    <a:pos x="0" y="0"/>
                  </a:cxn>
                  <a:cxn ang="0">
                    <a:pos x="2147483646" y="0"/>
                  </a:cxn>
                </a:cxnLst>
                <a:pathLst>
                  <a:path w="1" h="2460">
                    <a:moveTo>
                      <a:pt x="0" y="2460"/>
                    </a:moveTo>
                    <a:lnTo>
                      <a:pt x="0" y="0"/>
                    </a:lnTo>
                    <a:lnTo>
                      <a:pt x="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18" name="Freeform 83"/>
              <p:cNvSpPr>
                <a:spLocks noChangeAspect="1"/>
              </p:cNvSpPr>
              <p:nvPr/>
            </p:nvSpPr>
            <p:spPr>
              <a:xfrm>
                <a:off x="528" y="1987"/>
                <a:ext cx="2045" cy="2"/>
              </a:xfrm>
              <a:custGeom>
                <a:avLst/>
                <a:gdLst/>
                <a:ahLst/>
                <a:cxnLst>
                  <a:cxn ang="0">
                    <a:pos x="0" y="0"/>
                  </a:cxn>
                  <a:cxn ang="0">
                    <a:pos x="0" y="0"/>
                  </a:cxn>
                  <a:cxn ang="0">
                    <a:pos x="0" y="0"/>
                  </a:cxn>
                </a:cxnLst>
                <a:pathLst>
                  <a:path w="9839" h="2">
                    <a:moveTo>
                      <a:pt x="0" y="0"/>
                    </a:moveTo>
                    <a:lnTo>
                      <a:pt x="9838" y="0"/>
                    </a:lnTo>
                    <a:lnTo>
                      <a:pt x="9839"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19" name="Freeform 84"/>
              <p:cNvSpPr>
                <a:spLocks noChangeAspect="1"/>
              </p:cNvSpPr>
              <p:nvPr/>
            </p:nvSpPr>
            <p:spPr>
              <a:xfrm>
                <a:off x="1891" y="288"/>
                <a:ext cx="682" cy="2"/>
              </a:xfrm>
              <a:custGeom>
                <a:avLst/>
                <a:gdLst/>
                <a:ahLst/>
                <a:cxnLst>
                  <a:cxn ang="0">
                    <a:pos x="0" y="0"/>
                  </a:cxn>
                  <a:cxn ang="0">
                    <a:pos x="0" y="0"/>
                  </a:cxn>
                  <a:cxn ang="0">
                    <a:pos x="0" y="0"/>
                  </a:cxn>
                </a:cxnLst>
                <a:pathLst>
                  <a:path w="3281" h="2">
                    <a:moveTo>
                      <a:pt x="0" y="0"/>
                    </a:moveTo>
                    <a:lnTo>
                      <a:pt x="3280" y="0"/>
                    </a:lnTo>
                    <a:lnTo>
                      <a:pt x="328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20" name="Freeform 85"/>
              <p:cNvSpPr>
                <a:spLocks noChangeAspect="1"/>
              </p:cNvSpPr>
              <p:nvPr/>
            </p:nvSpPr>
            <p:spPr>
              <a:xfrm>
                <a:off x="2573" y="288"/>
                <a:ext cx="2" cy="1189"/>
              </a:xfrm>
              <a:custGeom>
                <a:avLst/>
                <a:gdLst/>
                <a:ahLst/>
                <a:cxnLst>
                  <a:cxn ang="0">
                    <a:pos x="0" y="0"/>
                  </a:cxn>
                  <a:cxn ang="0">
                    <a:pos x="0" y="0"/>
                  </a:cxn>
                  <a:cxn ang="0">
                    <a:pos x="2147483646" y="0"/>
                  </a:cxn>
                </a:cxnLst>
                <a:pathLst>
                  <a:path w="1" h="5741">
                    <a:moveTo>
                      <a:pt x="0" y="5741"/>
                    </a:moveTo>
                    <a:lnTo>
                      <a:pt x="0" y="0"/>
                    </a:lnTo>
                    <a:lnTo>
                      <a:pt x="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21" name="Freeform 86"/>
              <p:cNvSpPr>
                <a:spLocks noChangeAspect="1"/>
              </p:cNvSpPr>
              <p:nvPr/>
            </p:nvSpPr>
            <p:spPr>
              <a:xfrm>
                <a:off x="528" y="288"/>
                <a:ext cx="2" cy="1189"/>
              </a:xfrm>
              <a:custGeom>
                <a:avLst/>
                <a:gdLst/>
                <a:ahLst/>
                <a:cxnLst>
                  <a:cxn ang="0">
                    <a:pos x="0" y="0"/>
                  </a:cxn>
                  <a:cxn ang="0">
                    <a:pos x="0" y="0"/>
                  </a:cxn>
                  <a:cxn ang="0">
                    <a:pos x="2147483646" y="0"/>
                  </a:cxn>
                </a:cxnLst>
                <a:pathLst>
                  <a:path w="1" h="5741">
                    <a:moveTo>
                      <a:pt x="0" y="0"/>
                    </a:moveTo>
                    <a:lnTo>
                      <a:pt x="0" y="5741"/>
                    </a:lnTo>
                    <a:lnTo>
                      <a:pt x="1" y="5741"/>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22" name="Freeform 87"/>
              <p:cNvSpPr>
                <a:spLocks noChangeAspect="1"/>
              </p:cNvSpPr>
              <p:nvPr/>
            </p:nvSpPr>
            <p:spPr>
              <a:xfrm>
                <a:off x="528" y="288"/>
                <a:ext cx="682" cy="2"/>
              </a:xfrm>
              <a:custGeom>
                <a:avLst/>
                <a:gdLst/>
                <a:ahLst/>
                <a:cxnLst>
                  <a:cxn ang="0">
                    <a:pos x="0" y="0"/>
                  </a:cxn>
                  <a:cxn ang="0">
                    <a:pos x="0" y="0"/>
                  </a:cxn>
                  <a:cxn ang="0">
                    <a:pos x="0" y="0"/>
                  </a:cxn>
                </a:cxnLst>
                <a:pathLst>
                  <a:path w="3281" h="2">
                    <a:moveTo>
                      <a:pt x="0" y="0"/>
                    </a:moveTo>
                    <a:lnTo>
                      <a:pt x="3280" y="0"/>
                    </a:lnTo>
                    <a:lnTo>
                      <a:pt x="328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23" name="Freeform 88"/>
              <p:cNvSpPr>
                <a:spLocks noChangeAspect="1"/>
              </p:cNvSpPr>
              <p:nvPr/>
            </p:nvSpPr>
            <p:spPr>
              <a:xfrm>
                <a:off x="2573" y="2429"/>
                <a:ext cx="2" cy="679"/>
              </a:xfrm>
              <a:custGeom>
                <a:avLst/>
                <a:gdLst/>
                <a:ahLst/>
                <a:cxnLst>
                  <a:cxn ang="0">
                    <a:pos x="0" y="0"/>
                  </a:cxn>
                  <a:cxn ang="0">
                    <a:pos x="0" y="0"/>
                  </a:cxn>
                  <a:cxn ang="0">
                    <a:pos x="2147483646" y="0"/>
                  </a:cxn>
                </a:cxnLst>
                <a:pathLst>
                  <a:path w="1" h="3280">
                    <a:moveTo>
                      <a:pt x="0" y="3280"/>
                    </a:moveTo>
                    <a:lnTo>
                      <a:pt x="0" y="0"/>
                    </a:lnTo>
                    <a:lnTo>
                      <a:pt x="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24" name="Freeform 89"/>
              <p:cNvSpPr>
                <a:spLocks noChangeAspect="1"/>
              </p:cNvSpPr>
              <p:nvPr/>
            </p:nvSpPr>
            <p:spPr>
              <a:xfrm>
                <a:off x="1891" y="2429"/>
                <a:ext cx="682" cy="2"/>
              </a:xfrm>
              <a:custGeom>
                <a:avLst/>
                <a:gdLst/>
                <a:ahLst/>
                <a:cxnLst>
                  <a:cxn ang="0">
                    <a:pos x="0" y="0"/>
                  </a:cxn>
                  <a:cxn ang="0">
                    <a:pos x="0" y="0"/>
                  </a:cxn>
                  <a:cxn ang="0">
                    <a:pos x="0" y="0"/>
                  </a:cxn>
                </a:cxnLst>
                <a:pathLst>
                  <a:path w="3281" h="2">
                    <a:moveTo>
                      <a:pt x="0" y="0"/>
                    </a:moveTo>
                    <a:lnTo>
                      <a:pt x="3280" y="0"/>
                    </a:lnTo>
                    <a:lnTo>
                      <a:pt x="328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25" name="Freeform 90"/>
              <p:cNvSpPr>
                <a:spLocks noChangeAspect="1"/>
              </p:cNvSpPr>
              <p:nvPr/>
            </p:nvSpPr>
            <p:spPr>
              <a:xfrm>
                <a:off x="528" y="2429"/>
                <a:ext cx="2" cy="679"/>
              </a:xfrm>
              <a:custGeom>
                <a:avLst/>
                <a:gdLst/>
                <a:ahLst/>
                <a:cxnLst>
                  <a:cxn ang="0">
                    <a:pos x="0" y="0"/>
                  </a:cxn>
                  <a:cxn ang="0">
                    <a:pos x="0" y="0"/>
                  </a:cxn>
                  <a:cxn ang="0">
                    <a:pos x="2147483646" y="0"/>
                  </a:cxn>
                </a:cxnLst>
                <a:pathLst>
                  <a:path w="1" h="3280">
                    <a:moveTo>
                      <a:pt x="0" y="0"/>
                    </a:moveTo>
                    <a:lnTo>
                      <a:pt x="0" y="3280"/>
                    </a:lnTo>
                    <a:lnTo>
                      <a:pt x="1" y="328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26" name="Freeform 91"/>
              <p:cNvSpPr>
                <a:spLocks noChangeAspect="1"/>
              </p:cNvSpPr>
              <p:nvPr/>
            </p:nvSpPr>
            <p:spPr>
              <a:xfrm>
                <a:off x="528" y="2429"/>
                <a:ext cx="682" cy="2"/>
              </a:xfrm>
              <a:custGeom>
                <a:avLst/>
                <a:gdLst/>
                <a:ahLst/>
                <a:cxnLst>
                  <a:cxn ang="0">
                    <a:pos x="0" y="0"/>
                  </a:cxn>
                  <a:cxn ang="0">
                    <a:pos x="0" y="0"/>
                  </a:cxn>
                  <a:cxn ang="0">
                    <a:pos x="0" y="0"/>
                  </a:cxn>
                </a:cxnLst>
                <a:pathLst>
                  <a:path w="3281" h="2">
                    <a:moveTo>
                      <a:pt x="0" y="0"/>
                    </a:moveTo>
                    <a:lnTo>
                      <a:pt x="3280" y="0"/>
                    </a:lnTo>
                    <a:lnTo>
                      <a:pt x="328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27" name="Freeform 92"/>
              <p:cNvSpPr>
                <a:spLocks noChangeAspect="1"/>
              </p:cNvSpPr>
              <p:nvPr/>
            </p:nvSpPr>
            <p:spPr>
              <a:xfrm>
                <a:off x="2573" y="3108"/>
                <a:ext cx="2" cy="682"/>
              </a:xfrm>
              <a:custGeom>
                <a:avLst/>
                <a:gdLst/>
                <a:ahLst/>
                <a:cxnLst>
                  <a:cxn ang="0">
                    <a:pos x="0" y="0"/>
                  </a:cxn>
                  <a:cxn ang="0">
                    <a:pos x="0" y="0"/>
                  </a:cxn>
                  <a:cxn ang="0">
                    <a:pos x="2147483646" y="0"/>
                  </a:cxn>
                </a:cxnLst>
                <a:pathLst>
                  <a:path w="1" h="3281">
                    <a:moveTo>
                      <a:pt x="0" y="3281"/>
                    </a:moveTo>
                    <a:lnTo>
                      <a:pt x="0" y="0"/>
                    </a:lnTo>
                    <a:lnTo>
                      <a:pt x="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28" name="Freeform 93"/>
              <p:cNvSpPr>
                <a:spLocks noChangeAspect="1"/>
              </p:cNvSpPr>
              <p:nvPr/>
            </p:nvSpPr>
            <p:spPr>
              <a:xfrm>
                <a:off x="528" y="3790"/>
                <a:ext cx="2045" cy="2"/>
              </a:xfrm>
              <a:custGeom>
                <a:avLst/>
                <a:gdLst/>
                <a:ahLst/>
                <a:cxnLst>
                  <a:cxn ang="0">
                    <a:pos x="0" y="0"/>
                  </a:cxn>
                  <a:cxn ang="0">
                    <a:pos x="0" y="0"/>
                  </a:cxn>
                  <a:cxn ang="0">
                    <a:pos x="0" y="0"/>
                  </a:cxn>
                </a:cxnLst>
                <a:pathLst>
                  <a:path w="9839" h="2">
                    <a:moveTo>
                      <a:pt x="0" y="0"/>
                    </a:moveTo>
                    <a:lnTo>
                      <a:pt x="9838" y="0"/>
                    </a:lnTo>
                    <a:lnTo>
                      <a:pt x="9839"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29" name="Freeform 94"/>
              <p:cNvSpPr>
                <a:spLocks noChangeAspect="1"/>
              </p:cNvSpPr>
              <p:nvPr/>
            </p:nvSpPr>
            <p:spPr>
              <a:xfrm>
                <a:off x="528" y="3108"/>
                <a:ext cx="2" cy="682"/>
              </a:xfrm>
              <a:custGeom>
                <a:avLst/>
                <a:gdLst/>
                <a:ahLst/>
                <a:cxnLst>
                  <a:cxn ang="0">
                    <a:pos x="0" y="0"/>
                  </a:cxn>
                  <a:cxn ang="0">
                    <a:pos x="0" y="0"/>
                  </a:cxn>
                  <a:cxn ang="0">
                    <a:pos x="2147483646" y="0"/>
                  </a:cxn>
                </a:cxnLst>
                <a:pathLst>
                  <a:path w="1" h="3281">
                    <a:moveTo>
                      <a:pt x="0" y="0"/>
                    </a:moveTo>
                    <a:lnTo>
                      <a:pt x="0" y="3281"/>
                    </a:lnTo>
                    <a:lnTo>
                      <a:pt x="1" y="3281"/>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30" name="Freeform 95"/>
              <p:cNvSpPr>
                <a:spLocks noChangeAspect="1"/>
              </p:cNvSpPr>
              <p:nvPr/>
            </p:nvSpPr>
            <p:spPr>
              <a:xfrm>
                <a:off x="1210" y="2429"/>
                <a:ext cx="681" cy="2"/>
              </a:xfrm>
              <a:custGeom>
                <a:avLst/>
                <a:gdLst/>
                <a:ahLst/>
                <a:cxnLst>
                  <a:cxn ang="0">
                    <a:pos x="0" y="0"/>
                  </a:cxn>
                  <a:cxn ang="0">
                    <a:pos x="0" y="0"/>
                  </a:cxn>
                  <a:cxn ang="0">
                    <a:pos x="0" y="0"/>
                  </a:cxn>
                </a:cxnLst>
                <a:pathLst>
                  <a:path w="3280" h="2">
                    <a:moveTo>
                      <a:pt x="0" y="0"/>
                    </a:moveTo>
                    <a:lnTo>
                      <a:pt x="3278" y="0"/>
                    </a:lnTo>
                    <a:lnTo>
                      <a:pt x="3280"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31" name="Freeform 96"/>
              <p:cNvSpPr>
                <a:spLocks noChangeAspect="1"/>
              </p:cNvSpPr>
              <p:nvPr/>
            </p:nvSpPr>
            <p:spPr>
              <a:xfrm>
                <a:off x="528" y="1477"/>
                <a:ext cx="2045" cy="2"/>
              </a:xfrm>
              <a:custGeom>
                <a:avLst/>
                <a:gdLst/>
                <a:ahLst/>
                <a:cxnLst>
                  <a:cxn ang="0">
                    <a:pos x="0" y="0"/>
                  </a:cxn>
                  <a:cxn ang="0">
                    <a:pos x="0" y="0"/>
                  </a:cxn>
                  <a:cxn ang="0">
                    <a:pos x="0" y="0"/>
                  </a:cxn>
                </a:cxnLst>
                <a:pathLst>
                  <a:path w="9839" h="2">
                    <a:moveTo>
                      <a:pt x="0" y="0"/>
                    </a:moveTo>
                    <a:lnTo>
                      <a:pt x="9838" y="0"/>
                    </a:lnTo>
                    <a:lnTo>
                      <a:pt x="9839"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32" name="Freeform 97"/>
              <p:cNvSpPr>
                <a:spLocks noChangeAspect="1"/>
              </p:cNvSpPr>
              <p:nvPr/>
            </p:nvSpPr>
            <p:spPr>
              <a:xfrm>
                <a:off x="1891" y="3108"/>
                <a:ext cx="682" cy="2"/>
              </a:xfrm>
              <a:custGeom>
                <a:avLst/>
                <a:gdLst/>
                <a:ahLst/>
                <a:cxnLst>
                  <a:cxn ang="0">
                    <a:pos x="0" y="0"/>
                  </a:cxn>
                  <a:cxn ang="0">
                    <a:pos x="0" y="0"/>
                  </a:cxn>
                  <a:cxn ang="0">
                    <a:pos x="0" y="0"/>
                  </a:cxn>
                </a:cxnLst>
                <a:pathLst>
                  <a:path w="3281" h="2">
                    <a:moveTo>
                      <a:pt x="0" y="0"/>
                    </a:moveTo>
                    <a:lnTo>
                      <a:pt x="3280" y="0"/>
                    </a:lnTo>
                    <a:lnTo>
                      <a:pt x="328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33" name="Freeform 98"/>
              <p:cNvSpPr>
                <a:spLocks noChangeAspect="1"/>
              </p:cNvSpPr>
              <p:nvPr/>
            </p:nvSpPr>
            <p:spPr>
              <a:xfrm>
                <a:off x="528" y="3108"/>
                <a:ext cx="682" cy="2"/>
              </a:xfrm>
              <a:custGeom>
                <a:avLst/>
                <a:gdLst/>
                <a:ahLst/>
                <a:cxnLst>
                  <a:cxn ang="0">
                    <a:pos x="0" y="0"/>
                  </a:cxn>
                  <a:cxn ang="0">
                    <a:pos x="0" y="0"/>
                  </a:cxn>
                  <a:cxn ang="0">
                    <a:pos x="0" y="0"/>
                  </a:cxn>
                </a:cxnLst>
                <a:pathLst>
                  <a:path w="3281" h="2">
                    <a:moveTo>
                      <a:pt x="0" y="0"/>
                    </a:moveTo>
                    <a:lnTo>
                      <a:pt x="3280" y="0"/>
                    </a:lnTo>
                    <a:lnTo>
                      <a:pt x="328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34" name="Freeform 99"/>
              <p:cNvSpPr>
                <a:spLocks noChangeAspect="1"/>
              </p:cNvSpPr>
              <p:nvPr/>
            </p:nvSpPr>
            <p:spPr>
              <a:xfrm>
                <a:off x="3051" y="967"/>
                <a:ext cx="1072" cy="3"/>
              </a:xfrm>
              <a:custGeom>
                <a:avLst/>
                <a:gdLst/>
                <a:ahLst/>
                <a:cxnLst>
                  <a:cxn ang="0">
                    <a:pos x="0" y="0"/>
                  </a:cxn>
                  <a:cxn ang="0">
                    <a:pos x="0" y="0"/>
                  </a:cxn>
                  <a:cxn ang="0">
                    <a:pos x="0" y="0"/>
                  </a:cxn>
                </a:cxnLst>
                <a:pathLst>
                  <a:path w="5155" h="3">
                    <a:moveTo>
                      <a:pt x="0" y="0"/>
                    </a:moveTo>
                    <a:lnTo>
                      <a:pt x="5154" y="0"/>
                    </a:lnTo>
                    <a:lnTo>
                      <a:pt x="5155" y="0"/>
                    </a:lnTo>
                  </a:path>
                </a:pathLst>
              </a:custGeom>
              <a:noFill/>
              <a:ln w="19050" cap="flat" cmpd="sng">
                <a:solidFill>
                  <a:schemeClr val="tx1"/>
                </a:solidFill>
                <a:prstDash val="lgDash"/>
                <a:round/>
                <a:headEnd type="none" w="med" len="med"/>
                <a:tailEnd type="none" w="med" len="med"/>
              </a:ln>
            </p:spPr>
            <p:txBody>
              <a:bodyPr/>
              <a:p>
                <a:endParaRPr lang="zh-CN" altLang="en-US"/>
              </a:p>
            </p:txBody>
          </p:sp>
          <p:sp>
            <p:nvSpPr>
              <p:cNvPr id="321635" name="Freeform 100"/>
              <p:cNvSpPr>
                <a:spLocks noChangeAspect="1"/>
              </p:cNvSpPr>
              <p:nvPr/>
            </p:nvSpPr>
            <p:spPr>
              <a:xfrm>
                <a:off x="3732" y="288"/>
                <a:ext cx="682" cy="1189"/>
              </a:xfrm>
              <a:custGeom>
                <a:avLst/>
                <a:gdLst/>
                <a:ahLst/>
                <a:cxnLst>
                  <a:cxn ang="0">
                    <a:pos x="0" y="0"/>
                  </a:cxn>
                  <a:cxn ang="0">
                    <a:pos x="0" y="0"/>
                  </a:cxn>
                  <a:cxn ang="0">
                    <a:pos x="0" y="0"/>
                  </a:cxn>
                </a:cxnLst>
                <a:pathLst>
                  <a:path w="3280" h="5741">
                    <a:moveTo>
                      <a:pt x="0" y="0"/>
                    </a:moveTo>
                    <a:lnTo>
                      <a:pt x="3279" y="5741"/>
                    </a:lnTo>
                    <a:lnTo>
                      <a:pt x="3280" y="5741"/>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36" name="Freeform 101"/>
              <p:cNvSpPr>
                <a:spLocks noChangeAspect="1"/>
              </p:cNvSpPr>
              <p:nvPr/>
            </p:nvSpPr>
            <p:spPr>
              <a:xfrm>
                <a:off x="3732" y="288"/>
                <a:ext cx="682" cy="2"/>
              </a:xfrm>
              <a:custGeom>
                <a:avLst/>
                <a:gdLst/>
                <a:ahLst/>
                <a:cxnLst>
                  <a:cxn ang="0">
                    <a:pos x="0" y="0"/>
                  </a:cxn>
                  <a:cxn ang="0">
                    <a:pos x="0" y="0"/>
                  </a:cxn>
                  <a:cxn ang="0">
                    <a:pos x="0" y="0"/>
                  </a:cxn>
                </a:cxnLst>
                <a:pathLst>
                  <a:path w="3280" h="2">
                    <a:moveTo>
                      <a:pt x="0" y="0"/>
                    </a:moveTo>
                    <a:lnTo>
                      <a:pt x="3279" y="0"/>
                    </a:lnTo>
                    <a:lnTo>
                      <a:pt x="3280" y="0"/>
                    </a:lnTo>
                  </a:path>
                </a:pathLst>
              </a:custGeom>
              <a:noFill/>
              <a:ln w="57150" cap="flat" cmpd="sng">
                <a:solidFill>
                  <a:schemeClr val="bg1"/>
                </a:solidFill>
                <a:prstDash val="solid"/>
                <a:round/>
                <a:headEnd type="none" w="med" len="med"/>
                <a:tailEnd type="none" w="med" len="med"/>
              </a:ln>
            </p:spPr>
            <p:txBody>
              <a:bodyPr/>
              <a:p>
                <a:endParaRPr lang="zh-CN" altLang="en-US"/>
              </a:p>
            </p:txBody>
          </p:sp>
          <p:sp>
            <p:nvSpPr>
              <p:cNvPr id="321637" name="Freeform 102"/>
              <p:cNvSpPr>
                <a:spLocks noChangeAspect="1"/>
              </p:cNvSpPr>
              <p:nvPr/>
            </p:nvSpPr>
            <p:spPr>
              <a:xfrm>
                <a:off x="1891" y="2429"/>
                <a:ext cx="2" cy="679"/>
              </a:xfrm>
              <a:custGeom>
                <a:avLst/>
                <a:gdLst/>
                <a:ahLst/>
                <a:cxnLst>
                  <a:cxn ang="0">
                    <a:pos x="0" y="0"/>
                  </a:cxn>
                  <a:cxn ang="0">
                    <a:pos x="0" y="0"/>
                  </a:cxn>
                  <a:cxn ang="0">
                    <a:pos x="2" y="0"/>
                  </a:cxn>
                </a:cxnLst>
                <a:pathLst>
                  <a:path w="2" h="3280">
                    <a:moveTo>
                      <a:pt x="0" y="0"/>
                    </a:moveTo>
                    <a:lnTo>
                      <a:pt x="0" y="3280"/>
                    </a:lnTo>
                    <a:lnTo>
                      <a:pt x="2" y="328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38" name="Freeform 103"/>
              <p:cNvSpPr>
                <a:spLocks noChangeAspect="1"/>
              </p:cNvSpPr>
              <p:nvPr/>
            </p:nvSpPr>
            <p:spPr>
              <a:xfrm>
                <a:off x="1891" y="3108"/>
                <a:ext cx="2" cy="390"/>
              </a:xfrm>
              <a:custGeom>
                <a:avLst/>
                <a:gdLst/>
                <a:ahLst/>
                <a:cxnLst>
                  <a:cxn ang="0">
                    <a:pos x="0" y="0"/>
                  </a:cxn>
                  <a:cxn ang="0">
                    <a:pos x="0" y="0"/>
                  </a:cxn>
                  <a:cxn ang="0">
                    <a:pos x="2" y="0"/>
                  </a:cxn>
                </a:cxnLst>
                <a:pathLst>
                  <a:path w="2" h="1874">
                    <a:moveTo>
                      <a:pt x="0" y="0"/>
                    </a:moveTo>
                    <a:lnTo>
                      <a:pt x="0" y="1874"/>
                    </a:lnTo>
                    <a:lnTo>
                      <a:pt x="2" y="1874"/>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39" name="Freeform 104"/>
              <p:cNvSpPr>
                <a:spLocks noChangeAspect="1"/>
              </p:cNvSpPr>
              <p:nvPr/>
            </p:nvSpPr>
            <p:spPr>
              <a:xfrm>
                <a:off x="1210" y="2429"/>
                <a:ext cx="2" cy="679"/>
              </a:xfrm>
              <a:custGeom>
                <a:avLst/>
                <a:gdLst/>
                <a:ahLst/>
                <a:cxnLst>
                  <a:cxn ang="0">
                    <a:pos x="0" y="0"/>
                  </a:cxn>
                  <a:cxn ang="0">
                    <a:pos x="0" y="0"/>
                  </a:cxn>
                  <a:cxn ang="0">
                    <a:pos x="2147483646" y="0"/>
                  </a:cxn>
                </a:cxnLst>
                <a:pathLst>
                  <a:path w="1" h="3280">
                    <a:moveTo>
                      <a:pt x="0" y="3280"/>
                    </a:moveTo>
                    <a:lnTo>
                      <a:pt x="0" y="0"/>
                    </a:lnTo>
                    <a:lnTo>
                      <a:pt x="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40" name="Freeform 105"/>
              <p:cNvSpPr>
                <a:spLocks noChangeAspect="1"/>
              </p:cNvSpPr>
              <p:nvPr/>
            </p:nvSpPr>
            <p:spPr>
              <a:xfrm>
                <a:off x="1210" y="3108"/>
                <a:ext cx="2" cy="390"/>
              </a:xfrm>
              <a:custGeom>
                <a:avLst/>
                <a:gdLst/>
                <a:ahLst/>
                <a:cxnLst>
                  <a:cxn ang="0">
                    <a:pos x="0" y="0"/>
                  </a:cxn>
                  <a:cxn ang="0">
                    <a:pos x="0" y="0"/>
                  </a:cxn>
                  <a:cxn ang="0">
                    <a:pos x="2147483646" y="0"/>
                  </a:cxn>
                </a:cxnLst>
                <a:pathLst>
                  <a:path w="1" h="1874">
                    <a:moveTo>
                      <a:pt x="0" y="1874"/>
                    </a:moveTo>
                    <a:lnTo>
                      <a:pt x="0" y="0"/>
                    </a:lnTo>
                    <a:lnTo>
                      <a:pt x="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41" name="Freeform 106"/>
              <p:cNvSpPr>
                <a:spLocks noChangeAspect="1"/>
              </p:cNvSpPr>
              <p:nvPr/>
            </p:nvSpPr>
            <p:spPr>
              <a:xfrm>
                <a:off x="1210" y="3498"/>
                <a:ext cx="681" cy="2"/>
              </a:xfrm>
              <a:custGeom>
                <a:avLst/>
                <a:gdLst/>
                <a:ahLst/>
                <a:cxnLst>
                  <a:cxn ang="0">
                    <a:pos x="0" y="0"/>
                  </a:cxn>
                  <a:cxn ang="0">
                    <a:pos x="0" y="0"/>
                  </a:cxn>
                  <a:cxn ang="0">
                    <a:pos x="0" y="0"/>
                  </a:cxn>
                </a:cxnLst>
                <a:pathLst>
                  <a:path w="3278" h="2">
                    <a:moveTo>
                      <a:pt x="3278" y="0"/>
                    </a:moveTo>
                    <a:lnTo>
                      <a:pt x="0" y="0"/>
                    </a:lnTo>
                    <a:lnTo>
                      <a:pt x="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42" name="Freeform 107"/>
              <p:cNvSpPr>
                <a:spLocks noChangeAspect="1"/>
              </p:cNvSpPr>
              <p:nvPr/>
            </p:nvSpPr>
            <p:spPr>
              <a:xfrm>
                <a:off x="1891" y="288"/>
                <a:ext cx="2" cy="679"/>
              </a:xfrm>
              <a:custGeom>
                <a:avLst/>
                <a:gdLst/>
                <a:ahLst/>
                <a:cxnLst>
                  <a:cxn ang="0">
                    <a:pos x="0" y="0"/>
                  </a:cxn>
                  <a:cxn ang="0">
                    <a:pos x="0" y="0"/>
                  </a:cxn>
                  <a:cxn ang="0">
                    <a:pos x="2" y="0"/>
                  </a:cxn>
                </a:cxnLst>
                <a:pathLst>
                  <a:path w="2" h="3280">
                    <a:moveTo>
                      <a:pt x="0" y="0"/>
                    </a:moveTo>
                    <a:lnTo>
                      <a:pt x="0" y="3280"/>
                    </a:lnTo>
                    <a:lnTo>
                      <a:pt x="2" y="328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43" name="Freeform 108"/>
              <p:cNvSpPr>
                <a:spLocks noChangeAspect="1"/>
              </p:cNvSpPr>
              <p:nvPr/>
            </p:nvSpPr>
            <p:spPr>
              <a:xfrm>
                <a:off x="1210" y="288"/>
                <a:ext cx="2" cy="679"/>
              </a:xfrm>
              <a:custGeom>
                <a:avLst/>
                <a:gdLst/>
                <a:ahLst/>
                <a:cxnLst>
                  <a:cxn ang="0">
                    <a:pos x="0" y="0"/>
                  </a:cxn>
                  <a:cxn ang="0">
                    <a:pos x="0" y="0"/>
                  </a:cxn>
                  <a:cxn ang="0">
                    <a:pos x="2147483646" y="0"/>
                  </a:cxn>
                </a:cxnLst>
                <a:pathLst>
                  <a:path w="1" h="3280">
                    <a:moveTo>
                      <a:pt x="0" y="3280"/>
                    </a:moveTo>
                    <a:lnTo>
                      <a:pt x="0" y="0"/>
                    </a:lnTo>
                    <a:lnTo>
                      <a:pt x="1" y="0"/>
                    </a:lnTo>
                  </a:path>
                </a:pathLst>
              </a:custGeom>
              <a:noFill/>
              <a:ln w="57150" cap="flat" cmpd="sng">
                <a:solidFill>
                  <a:schemeClr val="tx1"/>
                </a:solidFill>
                <a:prstDash val="solid"/>
                <a:round/>
                <a:headEnd type="none" w="med" len="med"/>
                <a:tailEnd type="none" w="med" len="med"/>
              </a:ln>
            </p:spPr>
            <p:txBody>
              <a:bodyPr/>
              <a:p>
                <a:endParaRPr lang="zh-CN" altLang="en-US"/>
              </a:p>
            </p:txBody>
          </p:sp>
          <p:sp>
            <p:nvSpPr>
              <p:cNvPr id="321644" name="Freeform 109"/>
              <p:cNvSpPr>
                <a:spLocks noChangeAspect="1"/>
              </p:cNvSpPr>
              <p:nvPr/>
            </p:nvSpPr>
            <p:spPr>
              <a:xfrm>
                <a:off x="1210" y="967"/>
                <a:ext cx="681" cy="3"/>
              </a:xfrm>
              <a:custGeom>
                <a:avLst/>
                <a:gdLst/>
                <a:ahLst/>
                <a:cxnLst>
                  <a:cxn ang="0">
                    <a:pos x="0" y="0"/>
                  </a:cxn>
                  <a:cxn ang="0">
                    <a:pos x="0" y="0"/>
                  </a:cxn>
                  <a:cxn ang="0">
                    <a:pos x="0" y="0"/>
                  </a:cxn>
                </a:cxnLst>
                <a:pathLst>
                  <a:path w="3278" h="3">
                    <a:moveTo>
                      <a:pt x="3278" y="0"/>
                    </a:moveTo>
                    <a:lnTo>
                      <a:pt x="0" y="0"/>
                    </a:lnTo>
                    <a:lnTo>
                      <a:pt x="1" y="0"/>
                    </a:lnTo>
                  </a:path>
                </a:pathLst>
              </a:custGeom>
              <a:noFill/>
              <a:ln w="57150" cap="flat" cmpd="sng">
                <a:solidFill>
                  <a:schemeClr val="tx1"/>
                </a:solidFill>
                <a:prstDash val="solid"/>
                <a:round/>
                <a:headEnd type="none" w="med" len="med"/>
                <a:tailEnd type="none" w="med" len="med"/>
              </a:ln>
            </p:spPr>
            <p:txBody>
              <a:bodyPr/>
              <a:p>
                <a:endParaRPr lang="zh-CN" altLang="en-US"/>
              </a:p>
            </p:txBody>
          </p:sp>
        </p:grpSp>
      </p:grpSp>
      <p:sp>
        <p:nvSpPr>
          <p:cNvPr id="321645" name="Line 110"/>
          <p:cNvSpPr/>
          <p:nvPr/>
        </p:nvSpPr>
        <p:spPr>
          <a:xfrm flipV="1">
            <a:off x="6846888" y="1430338"/>
            <a:ext cx="0" cy="1362075"/>
          </a:xfrm>
          <a:prstGeom prst="line">
            <a:avLst/>
          </a:prstGeom>
          <a:ln w="57150" cap="flat" cmpd="sng">
            <a:solidFill>
              <a:schemeClr val="bg1"/>
            </a:solidFill>
            <a:prstDash val="solid"/>
            <a:round/>
            <a:headEnd type="none" w="med" len="med"/>
            <a:tailEnd type="none" w="med" len="med"/>
          </a:ln>
        </p:spPr>
      </p:sp>
      <p:sp>
        <p:nvSpPr>
          <p:cNvPr id="321646" name="Line 111"/>
          <p:cNvSpPr/>
          <p:nvPr/>
        </p:nvSpPr>
        <p:spPr>
          <a:xfrm>
            <a:off x="6126163" y="1516063"/>
            <a:ext cx="779462" cy="0"/>
          </a:xfrm>
          <a:prstGeom prst="line">
            <a:avLst/>
          </a:prstGeom>
          <a:ln w="76200" cap="flat" cmpd="sng">
            <a:solidFill>
              <a:schemeClr val="bg1"/>
            </a:solidFill>
            <a:prstDash val="solid"/>
            <a:round/>
            <a:headEnd type="none" w="med" len="med"/>
            <a:tailEnd type="none" w="med" len="med"/>
          </a:ln>
        </p:spPr>
      </p:sp>
      <p:sp>
        <p:nvSpPr>
          <p:cNvPr id="605296" name="Rectangle 112"/>
          <p:cNvSpPr/>
          <p:nvPr/>
        </p:nvSpPr>
        <p:spPr>
          <a:xfrm>
            <a:off x="1919288" y="793750"/>
            <a:ext cx="8353425" cy="1200150"/>
          </a:xfrm>
          <a:prstGeom prst="rect">
            <a:avLst/>
          </a:prstGeom>
          <a:noFill/>
          <a:ln w="9525">
            <a:noFill/>
          </a:ln>
        </p:spPr>
        <p:txBody>
          <a:bodyPr anchor="ctr">
            <a:spAutoFit/>
          </a:bodyPr>
          <a:p>
            <a:pPr algn="just">
              <a:lnSpc>
                <a:spcPct val="150000"/>
              </a:lnSpc>
              <a:buFont typeface="Arial" panose="020B0604020202020204" pitchFamily="34" charset="0"/>
              <a:buNone/>
            </a:pPr>
            <a:r>
              <a:rPr lang="en-US" altLang="zh-CN" b="1" dirty="0">
                <a:latin typeface="Arial" panose="020B0604020202020204" pitchFamily="34" charset="0"/>
                <a:ea typeface="宋体" panose="02010600030101010101" pitchFamily="2" charset="-122"/>
              </a:rPr>
              <a:t>    </a:t>
            </a:r>
            <a:r>
              <a:rPr lang="zh-CN" altLang="en-US" sz="2400" b="1" dirty="0">
                <a:latin typeface="楷体_GB2312" pitchFamily="49" charset="-122"/>
                <a:ea typeface="楷体_GB2312" pitchFamily="49" charset="-122"/>
              </a:rPr>
              <a:t>投影图的阅读就是根据物体投影图想象出物体的空间形状，也就是看图、读图、识图。 </a:t>
            </a:r>
            <a:endParaRPr lang="zh-CN" altLang="en-US" sz="2400" b="1" dirty="0">
              <a:latin typeface="楷体_GB2312" pitchFamily="49" charset="-122"/>
              <a:ea typeface="楷体_GB2312" pitchFamily="49" charset="-122"/>
            </a:endParaRPr>
          </a:p>
        </p:txBody>
      </p:sp>
      <p:sp>
        <p:nvSpPr>
          <p:cNvPr id="605297" name="Rectangle 113"/>
          <p:cNvSpPr/>
          <p:nvPr/>
        </p:nvSpPr>
        <p:spPr>
          <a:xfrm>
            <a:off x="1992313" y="1949450"/>
            <a:ext cx="6300787" cy="646113"/>
          </a:xfrm>
          <a:prstGeom prst="rect">
            <a:avLst/>
          </a:prstGeom>
          <a:noFill/>
          <a:ln w="9525">
            <a:noFill/>
          </a:ln>
        </p:spPr>
        <p:txBody>
          <a:bodyPr anchor="ctr">
            <a:spAutoFit/>
          </a:bodyPr>
          <a:p>
            <a:pPr algn="just">
              <a:lnSpc>
                <a:spcPct val="150000"/>
              </a:lnSpc>
              <a:buFont typeface="Arial" panose="020B0604020202020204" pitchFamily="34" charset="0"/>
              <a:buNone/>
            </a:pPr>
            <a:r>
              <a:rPr lang="zh-CN" altLang="en-US" sz="2400" b="1" dirty="0">
                <a:latin typeface="Arial" panose="020B0604020202020204" pitchFamily="34" charset="0"/>
                <a:ea typeface="楷体_GB2312" pitchFamily="49" charset="-122"/>
              </a:rPr>
              <a:t>画图是由物到图，读图则是由图到物。</a:t>
            </a:r>
            <a:r>
              <a:rPr lang="zh-CN" altLang="en-US" b="1" dirty="0">
                <a:latin typeface="Arial" panose="020B0604020202020204" pitchFamily="34" charset="0"/>
                <a:ea typeface="宋体" panose="02010600030101010101" pitchFamily="2" charset="-122"/>
              </a:rPr>
              <a:t> </a:t>
            </a:r>
            <a:endParaRPr lang="zh-CN" altLang="en-US" b="1"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05296"/>
                                        </p:tgtEl>
                                        <p:attrNameLst>
                                          <p:attrName>style.visibility</p:attrName>
                                        </p:attrNameLst>
                                      </p:cBhvr>
                                      <p:to>
                                        <p:strVal val="visible"/>
                                      </p:to>
                                    </p:set>
                                    <p:anim calcmode="discrete" valueType="clr">
                                      <p:cBhvr override="childStyle">
                                        <p:cTn id="7" dur="80"/>
                                        <p:tgtEl>
                                          <p:spTgt spid="6052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05296"/>
                                        </p:tgtEl>
                                        <p:attrNameLst>
                                          <p:attrName>fillcolor</p:attrName>
                                        </p:attrNameLst>
                                      </p:cBhvr>
                                      <p:tavLst>
                                        <p:tav tm="0">
                                          <p:val>
                                            <p:clrVal>
                                              <a:schemeClr val="accent2"/>
                                            </p:clrVal>
                                          </p:val>
                                        </p:tav>
                                        <p:tav tm="50000">
                                          <p:val>
                                            <p:clrVal>
                                              <a:schemeClr val="hlink"/>
                                            </p:clrVal>
                                          </p:val>
                                        </p:tav>
                                      </p:tavLst>
                                    </p:anim>
                                    <p:set>
                                      <p:cBhvr>
                                        <p:cTn id="9" dur="80"/>
                                        <p:tgtEl>
                                          <p:spTgt spid="60529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605297"/>
                                        </p:tgtEl>
                                        <p:attrNameLst>
                                          <p:attrName>style.visibility</p:attrName>
                                        </p:attrNameLst>
                                      </p:cBhvr>
                                      <p:to>
                                        <p:strVal val="visible"/>
                                      </p:to>
                                    </p:set>
                                    <p:anim calcmode="lin" valueType="num">
                                      <p:cBhvr>
                                        <p:cTn id="14" dur="1" fill="hold"/>
                                        <p:tgtEl>
                                          <p:spTgt spid="605297"/>
                                        </p:tgtEl>
                                      </p:cBhvr>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52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05187"/>
                                        </p:tgtEl>
                                        <p:attrNameLst>
                                          <p:attrName>style.visibility</p:attrName>
                                        </p:attrNameLst>
                                      </p:cBhvr>
                                      <p:to>
                                        <p:strVal val="visible"/>
                                      </p:to>
                                    </p:set>
                                    <p:animEffect transition="in" filter="dissolve">
                                      <p:cBhvr>
                                        <p:cTn id="23" dur="500"/>
                                        <p:tgtEl>
                                          <p:spTgt spid="60518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605209"/>
                                        </p:tgtEl>
                                        <p:attrNameLst>
                                          <p:attrName>style.visibility</p:attrName>
                                        </p:attrNameLst>
                                      </p:cBhvr>
                                      <p:to>
                                        <p:strVal val="visible"/>
                                      </p:to>
                                    </p:set>
                                    <p:animEffect transition="in" filter="box(out)">
                                      <p:cBhvr>
                                        <p:cTn id="28" dur="500"/>
                                        <p:tgtEl>
                                          <p:spTgt spid="605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209" grpId="0" bldLvl="0" animBg="1"/>
      <p:bldP spid="605296" grpId="0"/>
      <p:bldP spid="60529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2561" name="Text Box 2"/>
          <p:cNvSpPr txBox="1"/>
          <p:nvPr/>
        </p:nvSpPr>
        <p:spPr>
          <a:xfrm>
            <a:off x="2135188" y="260350"/>
            <a:ext cx="5400675" cy="521970"/>
          </a:xfrm>
          <a:prstGeom prst="rect">
            <a:avLst/>
          </a:prstGeom>
          <a:noFill/>
          <a:ln w="9525">
            <a:noFill/>
          </a:ln>
        </p:spPr>
        <p:txBody>
          <a:bodyPr anchor="t">
            <a:spAutoFit/>
          </a:bodyPr>
          <a:p>
            <a:pPr>
              <a:spcBef>
                <a:spcPct val="50000"/>
              </a:spcBef>
              <a:buFont typeface="Arial" panose="020B0604020202020204" pitchFamily="34" charset="0"/>
              <a:buNone/>
            </a:pPr>
            <a:r>
              <a:rPr lang="en-US" altLang="zh-CN" sz="2800" b="1" dirty="0">
                <a:latin typeface="Arial" panose="020B0604020202020204" pitchFamily="34" charset="0"/>
                <a:ea typeface="楷体_GB2312" pitchFamily="49" charset="-122"/>
              </a:rPr>
              <a:t>  </a:t>
            </a:r>
            <a:r>
              <a:rPr lang="zh-CN" altLang="en-US" sz="2800" b="1" dirty="0">
                <a:latin typeface="Arial" panose="020B0604020202020204" pitchFamily="34" charset="0"/>
                <a:ea typeface="楷体_GB2312" pitchFamily="49" charset="-122"/>
              </a:rPr>
              <a:t>识读方法</a:t>
            </a:r>
            <a:endParaRPr lang="zh-CN" altLang="en-US" sz="2800" b="1" dirty="0">
              <a:latin typeface="Arial" panose="020B0604020202020204" pitchFamily="34" charset="0"/>
              <a:ea typeface="楷体_GB2312" pitchFamily="49" charset="-122"/>
            </a:endParaRPr>
          </a:p>
        </p:txBody>
      </p:sp>
      <p:sp>
        <p:nvSpPr>
          <p:cNvPr id="638979" name="Text Box 3"/>
          <p:cNvSpPr txBox="1"/>
          <p:nvPr/>
        </p:nvSpPr>
        <p:spPr>
          <a:xfrm>
            <a:off x="272415" y="944880"/>
            <a:ext cx="11610975" cy="3924300"/>
          </a:xfrm>
          <a:prstGeom prst="rect">
            <a:avLst/>
          </a:prstGeom>
          <a:noFill/>
          <a:ln w="9525">
            <a:noFill/>
          </a:ln>
        </p:spPr>
        <p:txBody>
          <a:bodyPr wrap="square" anchor="t">
            <a:spAutoFit/>
          </a:bodyPr>
          <a:p>
            <a:pPr>
              <a:lnSpc>
                <a:spcPct val="120000"/>
              </a:lnSpc>
              <a:buFont typeface="Arial" panose="020B0604020202020204" pitchFamily="34" charset="0"/>
              <a:buNone/>
            </a:pPr>
            <a:r>
              <a:rPr lang="en-US" altLang="zh-CN" sz="2800" b="1" dirty="0">
                <a:latin typeface="Arial" panose="020B0604020202020204" pitchFamily="34" charset="0"/>
                <a:ea typeface="楷体_GB2312" pitchFamily="49" charset="-122"/>
              </a:rPr>
              <a:t>  </a:t>
            </a:r>
            <a:r>
              <a:rPr lang="zh-CN" altLang="en-US" sz="2800" b="1" dirty="0">
                <a:latin typeface="Arial" panose="020B0604020202020204" pitchFamily="34" charset="0"/>
                <a:ea typeface="楷体_GB2312" pitchFamily="49" charset="-122"/>
              </a:rPr>
              <a:t>组合体阅读采用的方法有：形体分析法和线面分析法两种，一般以形体分析法为主，线面分析法为辅。</a:t>
            </a:r>
            <a:endParaRPr lang="zh-CN" altLang="en-US" sz="2800" b="1" dirty="0">
              <a:latin typeface="Arial" panose="020B0604020202020204" pitchFamily="34" charset="0"/>
              <a:ea typeface="楷体_GB2312" pitchFamily="49" charset="-122"/>
            </a:endParaRPr>
          </a:p>
          <a:p>
            <a:pPr>
              <a:lnSpc>
                <a:spcPct val="120000"/>
              </a:lnSpc>
              <a:buFont typeface="Arial" panose="020B0604020202020204" pitchFamily="34" charset="0"/>
              <a:buNone/>
            </a:pPr>
            <a:r>
              <a:rPr lang="en-US" altLang="zh-CN" sz="2800" b="1" dirty="0">
                <a:latin typeface="楷体_GB2312" pitchFamily="49" charset="-122"/>
                <a:ea typeface="楷体_GB2312" pitchFamily="49" charset="-122"/>
                <a:sym typeface="+mn-ea"/>
              </a:rPr>
              <a:t>1. </a:t>
            </a:r>
            <a:r>
              <a:rPr lang="zh-CN" altLang="en-US" sz="2800" b="1" dirty="0">
                <a:latin typeface="楷体_GB2312" pitchFamily="49" charset="-122"/>
                <a:ea typeface="楷体_GB2312" pitchFamily="49" charset="-122"/>
                <a:sym typeface="+mn-ea"/>
              </a:rPr>
              <a:t>形体分析法：</a:t>
            </a:r>
            <a:endParaRPr lang="zh-CN" altLang="en-US" sz="2800" b="1" dirty="0">
              <a:latin typeface="楷体_GB2312" pitchFamily="49" charset="-122"/>
              <a:ea typeface="楷体_GB2312" pitchFamily="49" charset="-122"/>
            </a:endParaRPr>
          </a:p>
          <a:p>
            <a:pPr>
              <a:lnSpc>
                <a:spcPct val="120000"/>
              </a:lnSpc>
              <a:buFont typeface="Arial" panose="020B0604020202020204" pitchFamily="34" charset="0"/>
              <a:buNone/>
            </a:pPr>
            <a:r>
              <a:rPr lang="zh-CN" altLang="en-US" sz="2800" b="1" dirty="0">
                <a:latin typeface="楷体_GB2312" pitchFamily="49" charset="-122"/>
                <a:ea typeface="楷体_GB2312" pitchFamily="49" charset="-122"/>
                <a:sym typeface="+mn-ea"/>
              </a:rPr>
              <a:t> 从组合体的投影中分离出我们所熟悉的简单几何体的投影</a:t>
            </a:r>
            <a:r>
              <a:rPr lang="en-US" altLang="zh-CN" sz="2800" b="1" dirty="0">
                <a:ea typeface="楷体_GB2312" pitchFamily="49" charset="-122"/>
                <a:sym typeface="+mn-ea"/>
              </a:rPr>
              <a:t>——</a:t>
            </a:r>
            <a:r>
              <a:rPr lang="zh-CN" altLang="en-US" sz="2800" b="1" dirty="0">
                <a:latin typeface="楷体_GB2312" pitchFamily="49" charset="-122"/>
                <a:ea typeface="楷体_GB2312" pitchFamily="49" charset="-122"/>
                <a:sym typeface="+mn-ea"/>
              </a:rPr>
              <a:t>想象它们的空间形状</a:t>
            </a:r>
            <a:r>
              <a:rPr lang="en-US" altLang="zh-CN" sz="2800" b="1" dirty="0">
                <a:ea typeface="楷体_GB2312" pitchFamily="49" charset="-122"/>
                <a:sym typeface="+mn-ea"/>
              </a:rPr>
              <a:t>——</a:t>
            </a:r>
            <a:r>
              <a:rPr lang="zh-CN" altLang="en-US" sz="2800" b="1" dirty="0">
                <a:latin typeface="楷体_GB2312" pitchFamily="49" charset="-122"/>
                <a:ea typeface="楷体_GB2312" pitchFamily="49" charset="-122"/>
                <a:sym typeface="+mn-ea"/>
              </a:rPr>
              <a:t>分析它们的相对位置</a:t>
            </a:r>
            <a:r>
              <a:rPr lang="en-US" altLang="zh-CN" sz="2800" b="1" dirty="0">
                <a:ea typeface="楷体_GB2312" pitchFamily="49" charset="-122"/>
                <a:sym typeface="+mn-ea"/>
              </a:rPr>
              <a:t>——</a:t>
            </a:r>
            <a:r>
              <a:rPr lang="zh-CN" altLang="en-US" sz="2800" b="1" dirty="0">
                <a:latin typeface="楷体_GB2312" pitchFamily="49" charset="-122"/>
                <a:ea typeface="楷体_GB2312" pitchFamily="49" charset="-122"/>
                <a:sym typeface="+mn-ea"/>
              </a:rPr>
              <a:t>它们的表面过渡关系</a:t>
            </a:r>
            <a:r>
              <a:rPr lang="en-US" altLang="zh-CN" sz="2800" b="1" dirty="0">
                <a:ea typeface="楷体_GB2312" pitchFamily="49" charset="-122"/>
                <a:sym typeface="+mn-ea"/>
              </a:rPr>
              <a:t>——</a:t>
            </a:r>
            <a:r>
              <a:rPr lang="zh-CN" altLang="en-US" sz="2800" b="1" dirty="0">
                <a:latin typeface="楷体_GB2312" pitchFamily="49" charset="-122"/>
                <a:ea typeface="楷体_GB2312" pitchFamily="49" charset="-122"/>
                <a:sym typeface="+mn-ea"/>
              </a:rPr>
              <a:t>综合想象整体 。此法多用于叠加型组合体。</a:t>
            </a:r>
            <a:endParaRPr lang="zh-CN" altLang="en-US" sz="2800" b="1" dirty="0">
              <a:latin typeface="楷体_GB2312" pitchFamily="49" charset="-122"/>
              <a:ea typeface="楷体_GB2312" pitchFamily="49" charset="-122"/>
            </a:endParaRPr>
          </a:p>
          <a:p>
            <a:pPr>
              <a:lnSpc>
                <a:spcPct val="120000"/>
              </a:lnSpc>
              <a:spcBef>
                <a:spcPct val="50000"/>
              </a:spcBef>
              <a:buFont typeface="Arial" panose="020B0604020202020204" pitchFamily="34" charset="0"/>
              <a:buNone/>
            </a:pPr>
            <a:endParaRPr lang="zh-CN" altLang="en-US" sz="2800" b="1" dirty="0">
              <a:latin typeface="楷体_GB2312" pitchFamily="49" charset="-122"/>
              <a:ea typeface="楷体_GB2312" pitchFamily="49" charset="-122"/>
            </a:endParaRPr>
          </a:p>
        </p:txBody>
      </p:sp>
      <p:pic>
        <p:nvPicPr>
          <p:cNvPr id="638982" name="Picture 6"/>
          <p:cNvPicPr>
            <a:picLocks noChangeAspect="1"/>
          </p:cNvPicPr>
          <p:nvPr/>
        </p:nvPicPr>
        <p:blipFill>
          <a:blip r:embed="rId1"/>
          <a:stretch>
            <a:fillRect/>
          </a:stretch>
        </p:blipFill>
        <p:spPr>
          <a:xfrm>
            <a:off x="643255" y="146685"/>
            <a:ext cx="11358245" cy="6286500"/>
          </a:xfrm>
          <a:prstGeom prst="rect">
            <a:avLst/>
          </a:prstGeom>
          <a:noFill/>
          <a:ln w="9525">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38979"/>
                                        </p:tgtEl>
                                        <p:attrNameLst>
                                          <p:attrName>style.visibility</p:attrName>
                                        </p:attrNameLst>
                                      </p:cBhvr>
                                      <p:to>
                                        <p:strVal val="visible"/>
                                      </p:to>
                                    </p:set>
                                    <p:anim calcmode="discrete" valueType="clr">
                                      <p:cBhvr override="childStyle">
                                        <p:cTn id="7" dur="80"/>
                                        <p:tgtEl>
                                          <p:spTgt spid="6389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38979"/>
                                        </p:tgtEl>
                                        <p:attrNameLst>
                                          <p:attrName>fillcolor</p:attrName>
                                        </p:attrNameLst>
                                      </p:cBhvr>
                                      <p:tavLst>
                                        <p:tav tm="0">
                                          <p:val>
                                            <p:clrVal>
                                              <a:schemeClr val="accent2"/>
                                            </p:clrVal>
                                          </p:val>
                                        </p:tav>
                                        <p:tav tm="50000">
                                          <p:val>
                                            <p:clrVal>
                                              <a:schemeClr val="hlink"/>
                                            </p:clrVal>
                                          </p:val>
                                        </p:tav>
                                      </p:tavLst>
                                    </p:anim>
                                    <p:set>
                                      <p:cBhvr>
                                        <p:cTn id="9" dur="80"/>
                                        <p:tgtEl>
                                          <p:spTgt spid="63897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638982"/>
                                        </p:tgtEl>
                                        <p:attrNameLst>
                                          <p:attrName>style.visibility</p:attrName>
                                        </p:attrNameLst>
                                      </p:cBhvr>
                                      <p:to>
                                        <p:strVal val="visible"/>
                                      </p:to>
                                    </p:set>
                                    <p:animEffect transition="in" filter="box(in)">
                                      <p:cBhvr>
                                        <p:cTn id="14" dur="500"/>
                                        <p:tgtEl>
                                          <p:spTgt spid="638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3585" name="Text Box 2"/>
          <p:cNvSpPr txBox="1"/>
          <p:nvPr/>
        </p:nvSpPr>
        <p:spPr>
          <a:xfrm>
            <a:off x="1811338" y="225425"/>
            <a:ext cx="5400675" cy="583565"/>
          </a:xfrm>
          <a:prstGeom prst="rect">
            <a:avLst/>
          </a:prstGeom>
          <a:noFill/>
          <a:ln w="9525">
            <a:noFill/>
          </a:ln>
        </p:spPr>
        <p:txBody>
          <a:bodyPr anchor="t">
            <a:spAutoFit/>
          </a:bodyPr>
          <a:p>
            <a:pPr>
              <a:spcBef>
                <a:spcPct val="50000"/>
              </a:spcBef>
              <a:buFont typeface="Arial" panose="020B0604020202020204" pitchFamily="34" charset="0"/>
              <a:buNone/>
            </a:pPr>
            <a:r>
              <a:rPr lang="en-US" altLang="zh-CN" sz="2800" b="1" dirty="0">
                <a:latin typeface="Arial" panose="020B0604020202020204" pitchFamily="34" charset="0"/>
                <a:ea typeface="楷体_GB2312" pitchFamily="49" charset="-122"/>
              </a:rPr>
              <a:t>  </a:t>
            </a:r>
            <a:r>
              <a:rPr lang="zh-CN" altLang="en-US" sz="3200" b="1" dirty="0">
                <a:latin typeface="Arial" panose="020B0604020202020204" pitchFamily="34" charset="0"/>
                <a:ea typeface="楷体_GB2312" pitchFamily="49" charset="-122"/>
              </a:rPr>
              <a:t>识读方法</a:t>
            </a:r>
            <a:endParaRPr lang="zh-CN" altLang="en-US" sz="3200" b="1" dirty="0">
              <a:latin typeface="Arial" panose="020B0604020202020204" pitchFamily="34" charset="0"/>
              <a:ea typeface="楷体_GB2312" pitchFamily="49" charset="-122"/>
            </a:endParaRPr>
          </a:p>
        </p:txBody>
      </p:sp>
      <p:sp>
        <p:nvSpPr>
          <p:cNvPr id="612358" name="Text Box 6"/>
          <p:cNvSpPr txBox="1"/>
          <p:nvPr/>
        </p:nvSpPr>
        <p:spPr>
          <a:xfrm>
            <a:off x="71755" y="1016000"/>
            <a:ext cx="5758180" cy="5477510"/>
          </a:xfrm>
          <a:prstGeom prst="rect">
            <a:avLst/>
          </a:prstGeom>
          <a:noFill/>
          <a:ln w="9525">
            <a:noFill/>
          </a:ln>
        </p:spPr>
        <p:txBody>
          <a:bodyPr wrap="square" anchor="t">
            <a:spAutoFit/>
          </a:bodyPr>
          <a:p>
            <a:pPr>
              <a:lnSpc>
                <a:spcPct val="150000"/>
              </a:lnSpc>
              <a:spcBef>
                <a:spcPct val="50000"/>
              </a:spcBef>
              <a:buFont typeface="Arial" panose="020B0604020202020204" pitchFamily="34" charset="0"/>
              <a:buNone/>
            </a:pPr>
            <a:r>
              <a:rPr lang="en-US" altLang="zh-CN" sz="2800" b="1" dirty="0">
                <a:latin typeface="Arial" panose="020B0604020202020204" pitchFamily="34" charset="0"/>
                <a:ea typeface="楷体_GB2312" pitchFamily="49" charset="-122"/>
              </a:rPr>
              <a:t>2. </a:t>
            </a:r>
            <a:r>
              <a:rPr lang="zh-CN" altLang="en-US" sz="2800" b="1" dirty="0">
                <a:latin typeface="Arial" panose="020B0604020202020204" pitchFamily="34" charset="0"/>
                <a:ea typeface="楷体_GB2312" pitchFamily="49" charset="-122"/>
              </a:rPr>
              <a:t>线面分析法：</a:t>
            </a:r>
            <a:endParaRPr lang="zh-CN" altLang="en-US" sz="2800" b="1" dirty="0">
              <a:latin typeface="Arial" panose="020B0604020202020204" pitchFamily="34" charset="0"/>
              <a:ea typeface="楷体_GB2312" pitchFamily="49" charset="-122"/>
            </a:endParaRPr>
          </a:p>
          <a:p>
            <a:pPr>
              <a:lnSpc>
                <a:spcPct val="150000"/>
              </a:lnSpc>
              <a:spcBef>
                <a:spcPct val="50000"/>
              </a:spcBef>
              <a:buFont typeface="Arial" panose="020B0604020202020204" pitchFamily="34" charset="0"/>
              <a:buNone/>
            </a:pPr>
            <a:r>
              <a:rPr lang="zh-CN" altLang="en-US" sz="2800" b="1" dirty="0">
                <a:latin typeface="Arial" panose="020B0604020202020204" pitchFamily="34" charset="0"/>
                <a:ea typeface="楷体_GB2312" pitchFamily="49" charset="-122"/>
              </a:rPr>
              <a:t>根据各种位置直线和平面的投影特征，分析出形体的细部空间形状，即某一条线、某一平面所处的空间位置，从而想象出组合体总体的形状。此法主要用于不规则的组合体和截割型的组合体，或检查已画好的投影图是否正确。</a:t>
            </a:r>
            <a:endParaRPr lang="zh-CN" altLang="en-US" sz="2800" b="1" dirty="0">
              <a:latin typeface="Arial" panose="020B0604020202020204" pitchFamily="34" charset="0"/>
              <a:ea typeface="楷体_GB2312" pitchFamily="49" charset="-122"/>
            </a:endParaRPr>
          </a:p>
        </p:txBody>
      </p:sp>
      <p:pic>
        <p:nvPicPr>
          <p:cNvPr id="612359" name="Picture 7" descr="4m68"/>
          <p:cNvPicPr>
            <a:picLocks noChangeAspect="1"/>
          </p:cNvPicPr>
          <p:nvPr/>
        </p:nvPicPr>
        <p:blipFill>
          <a:blip r:embed="rId1"/>
          <a:stretch>
            <a:fillRect/>
          </a:stretch>
        </p:blipFill>
        <p:spPr>
          <a:xfrm>
            <a:off x="5657215" y="34290"/>
            <a:ext cx="6508750" cy="5137150"/>
          </a:xfrm>
          <a:prstGeom prst="rect">
            <a:avLst/>
          </a:prstGeom>
          <a:noFill/>
          <a:ln w="9525">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2358"/>
                                        </p:tgtEl>
                                        <p:attrNameLst>
                                          <p:attrName>style.visibility</p:attrName>
                                        </p:attrNameLst>
                                      </p:cBhvr>
                                      <p:to>
                                        <p:strVal val="visible"/>
                                      </p:to>
                                    </p:set>
                                    <p:anim calcmode="discrete" valueType="clr">
                                      <p:cBhvr override="childStyle">
                                        <p:cTn id="7" dur="80"/>
                                        <p:tgtEl>
                                          <p:spTgt spid="6123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2358"/>
                                        </p:tgtEl>
                                        <p:attrNameLst>
                                          <p:attrName>fillcolor</p:attrName>
                                        </p:attrNameLst>
                                      </p:cBhvr>
                                      <p:tavLst>
                                        <p:tav tm="0">
                                          <p:val>
                                            <p:clrVal>
                                              <a:schemeClr val="accent2"/>
                                            </p:clrVal>
                                          </p:val>
                                        </p:tav>
                                        <p:tav tm="50000">
                                          <p:val>
                                            <p:clrVal>
                                              <a:schemeClr val="hlink"/>
                                            </p:clrVal>
                                          </p:val>
                                        </p:tav>
                                      </p:tavLst>
                                    </p:anim>
                                    <p:set>
                                      <p:cBhvr>
                                        <p:cTn id="9" dur="80"/>
                                        <p:tgtEl>
                                          <p:spTgt spid="61235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612359"/>
                                        </p:tgtEl>
                                        <p:attrNameLst>
                                          <p:attrName>style.visibility</p:attrName>
                                        </p:attrNameLst>
                                      </p:cBhvr>
                                      <p:to>
                                        <p:strVal val="visible"/>
                                      </p:to>
                                    </p:set>
                                    <p:animEffect transition="in" filter="box(in)">
                                      <p:cBhvr>
                                        <p:cTn id="14" dur="500"/>
                                        <p:tgtEl>
                                          <p:spTgt spid="612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6450" name="Text Box 2"/>
          <p:cNvSpPr txBox="1"/>
          <p:nvPr/>
        </p:nvSpPr>
        <p:spPr>
          <a:xfrm>
            <a:off x="497205" y="145415"/>
            <a:ext cx="9984740" cy="583565"/>
          </a:xfrm>
          <a:prstGeom prst="rect">
            <a:avLst/>
          </a:prstGeom>
          <a:noFill/>
          <a:ln w="9525">
            <a:noFill/>
          </a:ln>
        </p:spPr>
        <p:txBody>
          <a:bodyPr wrap="square" anchor="t">
            <a:spAutoFit/>
          </a:bodyPr>
          <a:p>
            <a:pPr>
              <a:spcBef>
                <a:spcPct val="50000"/>
              </a:spcBef>
              <a:buFont typeface="Arial" panose="020B0604020202020204" pitchFamily="34" charset="0"/>
              <a:buNone/>
            </a:pPr>
            <a:r>
              <a:rPr lang="zh-CN" altLang="en-US" sz="3200" b="1" dirty="0">
                <a:latin typeface="Arial" panose="020B0604020202020204" pitchFamily="34" charset="0"/>
                <a:ea typeface="楷体_GB2312" pitchFamily="49" charset="-122"/>
              </a:rPr>
              <a:t>应用案例</a:t>
            </a:r>
            <a:r>
              <a:rPr lang="en-US" altLang="zh-CN" sz="3200" b="1" dirty="0">
                <a:latin typeface="Arial" panose="020B0604020202020204" pitchFamily="34" charset="0"/>
                <a:ea typeface="楷体_GB2312" pitchFamily="49" charset="-122"/>
              </a:rPr>
              <a:t> </a:t>
            </a:r>
            <a:r>
              <a:rPr lang="zh-CN" altLang="en-US" sz="3200" b="1" dirty="0">
                <a:latin typeface="Arial" panose="020B0604020202020204" pitchFamily="34" charset="0"/>
                <a:ea typeface="楷体_GB2312" pitchFamily="49" charset="-122"/>
              </a:rPr>
              <a:t>如图所示，补全三面正投影图中的缺线。</a:t>
            </a:r>
            <a:endParaRPr lang="zh-CN" altLang="en-US" sz="3200" b="1" dirty="0">
              <a:latin typeface="Arial" panose="020B0604020202020204" pitchFamily="34" charset="0"/>
              <a:ea typeface="楷体_GB2312" pitchFamily="49" charset="-122"/>
            </a:endParaRPr>
          </a:p>
        </p:txBody>
      </p:sp>
      <p:sp>
        <p:nvSpPr>
          <p:cNvPr id="616451" name="Rectangle 3"/>
          <p:cNvSpPr/>
          <p:nvPr/>
        </p:nvSpPr>
        <p:spPr>
          <a:xfrm>
            <a:off x="688340" y="852488"/>
            <a:ext cx="5369560" cy="521970"/>
          </a:xfrm>
          <a:prstGeom prst="rect">
            <a:avLst/>
          </a:prstGeom>
          <a:noFill/>
          <a:ln w="9525">
            <a:noFill/>
          </a:ln>
        </p:spPr>
        <p:txBody>
          <a:bodyPr wrap="none" anchor="ctr">
            <a:spAutoFit/>
          </a:bodyPr>
          <a:p>
            <a:pPr>
              <a:buFont typeface="Arial" panose="020B0604020202020204" pitchFamily="34" charset="0"/>
              <a:buNone/>
            </a:pPr>
            <a:r>
              <a:rPr lang="zh-CN" altLang="en-US" sz="2800" b="1" dirty="0">
                <a:latin typeface="楷体_GB2312" pitchFamily="49" charset="-122"/>
                <a:ea typeface="楷体_GB2312" pitchFamily="49" charset="-122"/>
              </a:rPr>
              <a:t>解：（</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）分析投影图抓住特征  </a:t>
            </a:r>
            <a:endParaRPr lang="zh-CN" altLang="en-US" sz="2800" b="1" dirty="0">
              <a:latin typeface="楷体_GB2312" pitchFamily="49" charset="-122"/>
              <a:ea typeface="楷体_GB2312" pitchFamily="49" charset="-122"/>
            </a:endParaRPr>
          </a:p>
        </p:txBody>
      </p:sp>
      <p:grpSp>
        <p:nvGrpSpPr>
          <p:cNvPr id="616452" name="Group 4"/>
          <p:cNvGrpSpPr/>
          <p:nvPr/>
        </p:nvGrpSpPr>
        <p:grpSpPr>
          <a:xfrm>
            <a:off x="2117725" y="4375150"/>
            <a:ext cx="1620838" cy="1123950"/>
            <a:chOff x="2653" y="2670"/>
            <a:chExt cx="851" cy="567"/>
          </a:xfrm>
        </p:grpSpPr>
        <p:sp>
          <p:nvSpPr>
            <p:cNvPr id="324612" name="Rectangle 5"/>
            <p:cNvSpPr/>
            <p:nvPr/>
          </p:nvSpPr>
          <p:spPr>
            <a:xfrm>
              <a:off x="2738" y="2670"/>
              <a:ext cx="681" cy="454"/>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24613" name="Rectangle 6"/>
            <p:cNvSpPr/>
            <p:nvPr/>
          </p:nvSpPr>
          <p:spPr>
            <a:xfrm>
              <a:off x="2653" y="2670"/>
              <a:ext cx="85" cy="567"/>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24614" name="Rectangle 7"/>
            <p:cNvSpPr/>
            <p:nvPr/>
          </p:nvSpPr>
          <p:spPr>
            <a:xfrm>
              <a:off x="3419" y="2670"/>
              <a:ext cx="85" cy="567"/>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grpSp>
        <p:nvGrpSpPr>
          <p:cNvPr id="616456" name="Group 8"/>
          <p:cNvGrpSpPr/>
          <p:nvPr/>
        </p:nvGrpSpPr>
        <p:grpSpPr>
          <a:xfrm>
            <a:off x="2117725" y="3068638"/>
            <a:ext cx="1620838" cy="676275"/>
            <a:chOff x="2653" y="2273"/>
            <a:chExt cx="851" cy="426"/>
          </a:xfrm>
        </p:grpSpPr>
        <p:sp>
          <p:nvSpPr>
            <p:cNvPr id="324616" name="Rectangle 9"/>
            <p:cNvSpPr/>
            <p:nvPr/>
          </p:nvSpPr>
          <p:spPr>
            <a:xfrm>
              <a:off x="2653" y="2273"/>
              <a:ext cx="85" cy="425"/>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24617" name="Line 10"/>
            <p:cNvSpPr/>
            <p:nvPr/>
          </p:nvSpPr>
          <p:spPr>
            <a:xfrm>
              <a:off x="2682" y="2699"/>
              <a:ext cx="822" cy="0"/>
            </a:xfrm>
            <a:prstGeom prst="line">
              <a:avLst/>
            </a:prstGeom>
            <a:ln w="38100" cap="flat" cmpd="sng">
              <a:solidFill>
                <a:schemeClr val="tx1"/>
              </a:solidFill>
              <a:prstDash val="solid"/>
              <a:round/>
              <a:headEnd type="none" w="med" len="med"/>
              <a:tailEnd type="none" w="med" len="med"/>
            </a:ln>
          </p:spPr>
        </p:sp>
        <p:sp>
          <p:nvSpPr>
            <p:cNvPr id="324618" name="Rectangle 11"/>
            <p:cNvSpPr/>
            <p:nvPr/>
          </p:nvSpPr>
          <p:spPr>
            <a:xfrm>
              <a:off x="3419" y="2273"/>
              <a:ext cx="85" cy="425"/>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24619" name="Line 12"/>
            <p:cNvSpPr/>
            <p:nvPr/>
          </p:nvSpPr>
          <p:spPr>
            <a:xfrm>
              <a:off x="2738" y="2585"/>
              <a:ext cx="681" cy="0"/>
            </a:xfrm>
            <a:prstGeom prst="line">
              <a:avLst/>
            </a:prstGeom>
            <a:ln w="38100" cap="flat" cmpd="sng">
              <a:solidFill>
                <a:schemeClr val="tx1"/>
              </a:solidFill>
              <a:prstDash val="solid"/>
              <a:round/>
              <a:headEnd type="none" w="med" len="med"/>
              <a:tailEnd type="none" w="med" len="med"/>
            </a:ln>
          </p:spPr>
        </p:sp>
        <p:sp>
          <p:nvSpPr>
            <p:cNvPr id="324620" name="Line 13"/>
            <p:cNvSpPr/>
            <p:nvPr/>
          </p:nvSpPr>
          <p:spPr>
            <a:xfrm>
              <a:off x="2738" y="2472"/>
              <a:ext cx="681" cy="0"/>
            </a:xfrm>
            <a:prstGeom prst="line">
              <a:avLst/>
            </a:prstGeom>
            <a:ln w="38100" cap="flat" cmpd="sng">
              <a:solidFill>
                <a:schemeClr val="tx1"/>
              </a:solidFill>
              <a:prstDash val="solid"/>
              <a:round/>
              <a:headEnd type="none" w="med" len="med"/>
              <a:tailEnd type="none" w="med" len="med"/>
            </a:ln>
          </p:spPr>
        </p:sp>
        <p:sp>
          <p:nvSpPr>
            <p:cNvPr id="324621" name="Line 14"/>
            <p:cNvSpPr/>
            <p:nvPr/>
          </p:nvSpPr>
          <p:spPr>
            <a:xfrm>
              <a:off x="2738" y="2358"/>
              <a:ext cx="681" cy="0"/>
            </a:xfrm>
            <a:prstGeom prst="line">
              <a:avLst/>
            </a:prstGeom>
            <a:ln w="38100" cap="flat" cmpd="sng">
              <a:solidFill>
                <a:schemeClr val="tx1"/>
              </a:solidFill>
              <a:prstDash val="solid"/>
              <a:round/>
              <a:headEnd type="none" w="med" len="med"/>
              <a:tailEnd type="none" w="med" len="med"/>
            </a:ln>
          </p:spPr>
        </p:sp>
      </p:grpSp>
      <p:grpSp>
        <p:nvGrpSpPr>
          <p:cNvPr id="616463" name="Group 15"/>
          <p:cNvGrpSpPr/>
          <p:nvPr/>
        </p:nvGrpSpPr>
        <p:grpSpPr>
          <a:xfrm>
            <a:off x="4187825" y="3068638"/>
            <a:ext cx="1125538" cy="676275"/>
            <a:chOff x="3787" y="2273"/>
            <a:chExt cx="709" cy="426"/>
          </a:xfrm>
        </p:grpSpPr>
        <p:sp>
          <p:nvSpPr>
            <p:cNvPr id="324623" name="Line 16"/>
            <p:cNvSpPr/>
            <p:nvPr/>
          </p:nvSpPr>
          <p:spPr>
            <a:xfrm flipV="1">
              <a:off x="4099" y="2358"/>
              <a:ext cx="0" cy="114"/>
            </a:xfrm>
            <a:prstGeom prst="line">
              <a:avLst/>
            </a:prstGeom>
            <a:ln w="19050" cap="flat" cmpd="sng">
              <a:solidFill>
                <a:schemeClr val="tx1"/>
              </a:solidFill>
              <a:prstDash val="solid"/>
              <a:round/>
              <a:headEnd type="none" w="med" len="med"/>
              <a:tailEnd type="none" w="med" len="med"/>
            </a:ln>
          </p:spPr>
        </p:sp>
        <p:sp>
          <p:nvSpPr>
            <p:cNvPr id="324624" name="Line 17"/>
            <p:cNvSpPr/>
            <p:nvPr/>
          </p:nvSpPr>
          <p:spPr>
            <a:xfrm flipV="1">
              <a:off x="3787" y="2273"/>
              <a:ext cx="0" cy="426"/>
            </a:xfrm>
            <a:prstGeom prst="line">
              <a:avLst/>
            </a:prstGeom>
            <a:ln w="38100" cap="flat" cmpd="sng">
              <a:solidFill>
                <a:schemeClr val="tx1"/>
              </a:solidFill>
              <a:prstDash val="solid"/>
              <a:round/>
              <a:headEnd type="none" w="med" len="med"/>
              <a:tailEnd type="none" w="med" len="med"/>
            </a:ln>
          </p:spPr>
        </p:sp>
        <p:sp>
          <p:nvSpPr>
            <p:cNvPr id="324625" name="Line 18"/>
            <p:cNvSpPr/>
            <p:nvPr/>
          </p:nvSpPr>
          <p:spPr>
            <a:xfrm>
              <a:off x="3787" y="2699"/>
              <a:ext cx="707" cy="0"/>
            </a:xfrm>
            <a:prstGeom prst="line">
              <a:avLst/>
            </a:prstGeom>
            <a:ln w="38100" cap="flat" cmpd="sng">
              <a:solidFill>
                <a:schemeClr val="tx1"/>
              </a:solidFill>
              <a:prstDash val="solid"/>
              <a:round/>
              <a:headEnd type="none" w="med" len="med"/>
              <a:tailEnd type="none" w="med" len="med"/>
            </a:ln>
          </p:spPr>
        </p:sp>
        <p:sp>
          <p:nvSpPr>
            <p:cNvPr id="324626" name="Line 19"/>
            <p:cNvSpPr/>
            <p:nvPr/>
          </p:nvSpPr>
          <p:spPr>
            <a:xfrm>
              <a:off x="3787" y="2273"/>
              <a:ext cx="340" cy="0"/>
            </a:xfrm>
            <a:prstGeom prst="line">
              <a:avLst/>
            </a:prstGeom>
            <a:ln w="38100" cap="flat" cmpd="sng">
              <a:solidFill>
                <a:schemeClr val="tx1"/>
              </a:solidFill>
              <a:prstDash val="solid"/>
              <a:round/>
              <a:headEnd type="none" w="med" len="med"/>
              <a:tailEnd type="none" w="med" len="med"/>
            </a:ln>
          </p:spPr>
        </p:sp>
        <p:sp>
          <p:nvSpPr>
            <p:cNvPr id="324627" name="Line 20"/>
            <p:cNvSpPr/>
            <p:nvPr/>
          </p:nvSpPr>
          <p:spPr>
            <a:xfrm>
              <a:off x="4496" y="2415"/>
              <a:ext cx="0" cy="284"/>
            </a:xfrm>
            <a:prstGeom prst="line">
              <a:avLst/>
            </a:prstGeom>
            <a:ln w="38100" cap="flat" cmpd="sng">
              <a:solidFill>
                <a:schemeClr val="tx1"/>
              </a:solidFill>
              <a:prstDash val="solid"/>
              <a:round/>
              <a:headEnd type="none" w="med" len="med"/>
              <a:tailEnd type="none" w="med" len="med"/>
            </a:ln>
          </p:spPr>
        </p:sp>
        <p:sp>
          <p:nvSpPr>
            <p:cNvPr id="324628" name="Line 21"/>
            <p:cNvSpPr/>
            <p:nvPr/>
          </p:nvSpPr>
          <p:spPr>
            <a:xfrm>
              <a:off x="3787" y="2358"/>
              <a:ext cx="312" cy="0"/>
            </a:xfrm>
            <a:prstGeom prst="line">
              <a:avLst/>
            </a:prstGeom>
            <a:ln w="19050" cap="flat" cmpd="sng">
              <a:solidFill>
                <a:schemeClr val="tx1"/>
              </a:solidFill>
              <a:prstDash val="solid"/>
              <a:round/>
              <a:headEnd type="none" w="med" len="med"/>
              <a:tailEnd type="none" w="med" len="med"/>
            </a:ln>
          </p:spPr>
        </p:sp>
        <p:sp>
          <p:nvSpPr>
            <p:cNvPr id="324629" name="Line 22"/>
            <p:cNvSpPr/>
            <p:nvPr/>
          </p:nvSpPr>
          <p:spPr>
            <a:xfrm>
              <a:off x="4127" y="2273"/>
              <a:ext cx="369" cy="142"/>
            </a:xfrm>
            <a:prstGeom prst="line">
              <a:avLst/>
            </a:prstGeom>
            <a:ln w="38100" cap="flat" cmpd="sng">
              <a:solidFill>
                <a:schemeClr val="tx1"/>
              </a:solidFill>
              <a:prstDash val="solid"/>
              <a:round/>
              <a:headEnd type="none" w="med" len="med"/>
              <a:tailEnd type="none" w="med" len="med"/>
            </a:ln>
          </p:spPr>
        </p:sp>
        <p:sp>
          <p:nvSpPr>
            <p:cNvPr id="324630" name="Line 23"/>
            <p:cNvSpPr/>
            <p:nvPr/>
          </p:nvSpPr>
          <p:spPr>
            <a:xfrm flipV="1">
              <a:off x="4099" y="2472"/>
              <a:ext cx="113" cy="0"/>
            </a:xfrm>
            <a:prstGeom prst="line">
              <a:avLst/>
            </a:prstGeom>
            <a:ln w="9525" cap="flat" cmpd="sng">
              <a:solidFill>
                <a:schemeClr val="tx1"/>
              </a:solidFill>
              <a:prstDash val="solid"/>
              <a:round/>
              <a:headEnd type="none" w="med" len="med"/>
              <a:tailEnd type="none" w="med" len="med"/>
            </a:ln>
          </p:spPr>
        </p:sp>
        <p:sp>
          <p:nvSpPr>
            <p:cNvPr id="324631" name="Line 24"/>
            <p:cNvSpPr/>
            <p:nvPr/>
          </p:nvSpPr>
          <p:spPr>
            <a:xfrm flipV="1">
              <a:off x="4212" y="2471"/>
              <a:ext cx="0" cy="114"/>
            </a:xfrm>
            <a:prstGeom prst="line">
              <a:avLst/>
            </a:prstGeom>
            <a:ln w="19050" cap="flat" cmpd="sng">
              <a:solidFill>
                <a:schemeClr val="tx1"/>
              </a:solidFill>
              <a:prstDash val="solid"/>
              <a:round/>
              <a:headEnd type="none" w="med" len="med"/>
              <a:tailEnd type="none" w="med" len="med"/>
            </a:ln>
          </p:spPr>
        </p:sp>
        <p:sp>
          <p:nvSpPr>
            <p:cNvPr id="324632" name="Line 25"/>
            <p:cNvSpPr/>
            <p:nvPr/>
          </p:nvSpPr>
          <p:spPr>
            <a:xfrm flipV="1">
              <a:off x="4212" y="2585"/>
              <a:ext cx="113" cy="0"/>
            </a:xfrm>
            <a:prstGeom prst="line">
              <a:avLst/>
            </a:prstGeom>
            <a:ln w="9525" cap="flat" cmpd="sng">
              <a:solidFill>
                <a:schemeClr val="tx1"/>
              </a:solidFill>
              <a:prstDash val="solid"/>
              <a:round/>
              <a:headEnd type="none" w="med" len="med"/>
              <a:tailEnd type="none" w="med" len="med"/>
            </a:ln>
          </p:spPr>
        </p:sp>
        <p:sp>
          <p:nvSpPr>
            <p:cNvPr id="324633" name="Line 26"/>
            <p:cNvSpPr/>
            <p:nvPr/>
          </p:nvSpPr>
          <p:spPr>
            <a:xfrm flipV="1">
              <a:off x="4325" y="2584"/>
              <a:ext cx="0" cy="114"/>
            </a:xfrm>
            <a:prstGeom prst="line">
              <a:avLst/>
            </a:prstGeom>
            <a:ln w="19050" cap="flat" cmpd="sng">
              <a:solidFill>
                <a:schemeClr val="tx1"/>
              </a:solidFill>
              <a:prstDash val="solid"/>
              <a:round/>
              <a:headEnd type="none" w="med" len="med"/>
              <a:tailEnd type="none" w="med" len="med"/>
            </a:ln>
          </p:spPr>
        </p:sp>
      </p:grpSp>
      <p:sp>
        <p:nvSpPr>
          <p:cNvPr id="616475" name="Rectangle 27"/>
          <p:cNvSpPr/>
          <p:nvPr/>
        </p:nvSpPr>
        <p:spPr>
          <a:xfrm>
            <a:off x="6113145" y="728980"/>
            <a:ext cx="5205095" cy="2030095"/>
          </a:xfrm>
          <a:prstGeom prst="rect">
            <a:avLst/>
          </a:prstGeom>
          <a:noFill/>
          <a:ln w="9525">
            <a:noFill/>
          </a:ln>
        </p:spPr>
        <p:txBody>
          <a:bodyPr wrap="square" anchor="ctr">
            <a:spAutoFit/>
          </a:bodyPr>
          <a:p>
            <a:pPr>
              <a:lnSpc>
                <a:spcPct val="150000"/>
              </a:lnSpc>
              <a:buFont typeface="Arial" panose="020B0604020202020204" pitchFamily="34" charset="0"/>
              <a:buNone/>
            </a:pPr>
            <a:r>
              <a:rPr lang="zh-CN" altLang="en-US" sz="2800" b="1" dirty="0">
                <a:latin typeface="楷体_GB2312" pitchFamily="49" charset="-122"/>
                <a:ea typeface="楷体_GB2312" pitchFamily="49" charset="-122"/>
              </a:rPr>
              <a:t>分析三个投影图只组合体为一室外台阶，它可以看成是由两个挡板和中间台阶三大部分组成。 </a:t>
            </a:r>
            <a:endParaRPr lang="zh-CN" altLang="en-US" sz="2800" b="1" dirty="0">
              <a:latin typeface="楷体_GB2312" pitchFamily="49" charset="-122"/>
              <a:ea typeface="楷体_GB2312" pitchFamily="49" charset="-122"/>
            </a:endParaRPr>
          </a:p>
        </p:txBody>
      </p:sp>
      <p:grpSp>
        <p:nvGrpSpPr>
          <p:cNvPr id="616476" name="Group 28"/>
          <p:cNvGrpSpPr/>
          <p:nvPr/>
        </p:nvGrpSpPr>
        <p:grpSpPr>
          <a:xfrm>
            <a:off x="4979988" y="4868863"/>
            <a:ext cx="1087437" cy="1257300"/>
            <a:chOff x="3220" y="3010"/>
            <a:chExt cx="685" cy="792"/>
          </a:xfrm>
        </p:grpSpPr>
        <p:sp>
          <p:nvSpPr>
            <p:cNvPr id="324636" name="Line 29"/>
            <p:cNvSpPr/>
            <p:nvPr/>
          </p:nvSpPr>
          <p:spPr>
            <a:xfrm flipH="1" flipV="1">
              <a:off x="3628" y="3181"/>
              <a:ext cx="273" cy="294"/>
            </a:xfrm>
            <a:prstGeom prst="line">
              <a:avLst/>
            </a:prstGeom>
            <a:ln w="28575" cap="flat" cmpd="sng">
              <a:solidFill>
                <a:srgbClr val="000000"/>
              </a:solidFill>
              <a:prstDash val="solid"/>
              <a:round/>
              <a:headEnd type="none" w="med" len="med"/>
              <a:tailEnd type="none" w="med" len="med"/>
            </a:ln>
          </p:spPr>
        </p:sp>
        <p:sp>
          <p:nvSpPr>
            <p:cNvPr id="324637" name="Line 30"/>
            <p:cNvSpPr/>
            <p:nvPr/>
          </p:nvSpPr>
          <p:spPr>
            <a:xfrm>
              <a:off x="3515" y="3249"/>
              <a:ext cx="272" cy="272"/>
            </a:xfrm>
            <a:prstGeom prst="line">
              <a:avLst/>
            </a:prstGeom>
            <a:ln w="28575" cap="flat" cmpd="sng">
              <a:solidFill>
                <a:srgbClr val="000000"/>
              </a:solidFill>
              <a:prstDash val="solid"/>
              <a:round/>
              <a:headEnd type="none" w="med" len="med"/>
              <a:tailEnd type="none" w="med" len="med"/>
            </a:ln>
          </p:spPr>
        </p:sp>
        <p:sp>
          <p:nvSpPr>
            <p:cNvPr id="324638" name="Line 31"/>
            <p:cNvSpPr/>
            <p:nvPr/>
          </p:nvSpPr>
          <p:spPr>
            <a:xfrm flipV="1">
              <a:off x="3787" y="3464"/>
              <a:ext cx="112" cy="65"/>
            </a:xfrm>
            <a:prstGeom prst="line">
              <a:avLst/>
            </a:prstGeom>
            <a:ln w="28575" cap="flat" cmpd="sng">
              <a:solidFill>
                <a:srgbClr val="000000"/>
              </a:solidFill>
              <a:prstDash val="solid"/>
              <a:round/>
              <a:headEnd type="none" w="med" len="med"/>
              <a:tailEnd type="none" w="med" len="med"/>
            </a:ln>
          </p:spPr>
        </p:sp>
        <p:sp>
          <p:nvSpPr>
            <p:cNvPr id="324639" name="Line 32"/>
            <p:cNvSpPr/>
            <p:nvPr/>
          </p:nvSpPr>
          <p:spPr>
            <a:xfrm flipV="1">
              <a:off x="3220" y="3074"/>
              <a:ext cx="1" cy="398"/>
            </a:xfrm>
            <a:prstGeom prst="line">
              <a:avLst/>
            </a:prstGeom>
            <a:ln w="28575" cap="flat" cmpd="sng">
              <a:solidFill>
                <a:srgbClr val="000000"/>
              </a:solidFill>
              <a:prstDash val="solid"/>
              <a:round/>
              <a:headEnd type="none" w="med" len="med"/>
              <a:tailEnd type="none" w="med" len="med"/>
            </a:ln>
          </p:spPr>
        </p:sp>
        <p:sp>
          <p:nvSpPr>
            <p:cNvPr id="324640" name="Line 33"/>
            <p:cNvSpPr/>
            <p:nvPr/>
          </p:nvSpPr>
          <p:spPr>
            <a:xfrm flipV="1">
              <a:off x="3532" y="3181"/>
              <a:ext cx="112" cy="65"/>
            </a:xfrm>
            <a:prstGeom prst="line">
              <a:avLst/>
            </a:prstGeom>
            <a:ln w="28575" cap="flat" cmpd="sng">
              <a:solidFill>
                <a:srgbClr val="000000"/>
              </a:solidFill>
              <a:prstDash val="solid"/>
              <a:round/>
              <a:headEnd type="none" w="med" len="med"/>
              <a:tailEnd type="none" w="med" len="med"/>
            </a:ln>
          </p:spPr>
        </p:sp>
        <p:sp>
          <p:nvSpPr>
            <p:cNvPr id="324641" name="Line 34"/>
            <p:cNvSpPr/>
            <p:nvPr/>
          </p:nvSpPr>
          <p:spPr>
            <a:xfrm flipV="1">
              <a:off x="3220" y="3010"/>
              <a:ext cx="111" cy="64"/>
            </a:xfrm>
            <a:prstGeom prst="line">
              <a:avLst/>
            </a:prstGeom>
            <a:ln w="28575" cap="flat" cmpd="sng">
              <a:solidFill>
                <a:srgbClr val="000000"/>
              </a:solidFill>
              <a:prstDash val="solid"/>
              <a:round/>
              <a:headEnd type="none" w="med" len="med"/>
              <a:tailEnd type="none" w="med" len="med"/>
            </a:ln>
          </p:spPr>
        </p:sp>
        <p:sp>
          <p:nvSpPr>
            <p:cNvPr id="324642" name="Line 35"/>
            <p:cNvSpPr/>
            <p:nvPr/>
          </p:nvSpPr>
          <p:spPr>
            <a:xfrm>
              <a:off x="3220" y="3074"/>
              <a:ext cx="312" cy="183"/>
            </a:xfrm>
            <a:prstGeom prst="line">
              <a:avLst/>
            </a:prstGeom>
            <a:ln w="28575" cap="flat" cmpd="sng">
              <a:solidFill>
                <a:srgbClr val="000000"/>
              </a:solidFill>
              <a:prstDash val="solid"/>
              <a:round/>
              <a:headEnd type="none" w="med" len="med"/>
              <a:tailEnd type="none" w="med" len="med"/>
            </a:ln>
          </p:spPr>
        </p:sp>
        <p:sp>
          <p:nvSpPr>
            <p:cNvPr id="324643" name="Line 36"/>
            <p:cNvSpPr/>
            <p:nvPr/>
          </p:nvSpPr>
          <p:spPr>
            <a:xfrm>
              <a:off x="3220" y="3472"/>
              <a:ext cx="573" cy="330"/>
            </a:xfrm>
            <a:prstGeom prst="line">
              <a:avLst/>
            </a:prstGeom>
            <a:ln w="28575" cap="flat" cmpd="sng">
              <a:solidFill>
                <a:srgbClr val="000000"/>
              </a:solidFill>
              <a:prstDash val="solid"/>
              <a:round/>
              <a:headEnd type="none" w="med" len="med"/>
              <a:tailEnd type="none" w="med" len="med"/>
            </a:ln>
          </p:spPr>
        </p:sp>
        <p:sp>
          <p:nvSpPr>
            <p:cNvPr id="324644" name="Line 37"/>
            <p:cNvSpPr/>
            <p:nvPr/>
          </p:nvSpPr>
          <p:spPr>
            <a:xfrm flipV="1">
              <a:off x="3793" y="3737"/>
              <a:ext cx="112" cy="65"/>
            </a:xfrm>
            <a:prstGeom prst="line">
              <a:avLst/>
            </a:prstGeom>
            <a:ln w="28575" cap="flat" cmpd="sng">
              <a:solidFill>
                <a:srgbClr val="000000"/>
              </a:solidFill>
              <a:prstDash val="solid"/>
              <a:round/>
              <a:headEnd type="none" w="med" len="med"/>
              <a:tailEnd type="none" w="med" len="med"/>
            </a:ln>
          </p:spPr>
        </p:sp>
        <p:sp>
          <p:nvSpPr>
            <p:cNvPr id="324645" name="Line 38"/>
            <p:cNvSpPr/>
            <p:nvPr/>
          </p:nvSpPr>
          <p:spPr>
            <a:xfrm flipH="1" flipV="1">
              <a:off x="3787" y="3521"/>
              <a:ext cx="6" cy="281"/>
            </a:xfrm>
            <a:prstGeom prst="line">
              <a:avLst/>
            </a:prstGeom>
            <a:ln w="28575" cap="flat" cmpd="sng">
              <a:solidFill>
                <a:srgbClr val="000000"/>
              </a:solidFill>
              <a:prstDash val="solid"/>
              <a:round/>
              <a:headEnd type="none" w="med" len="med"/>
              <a:tailEnd type="none" w="med" len="med"/>
            </a:ln>
          </p:spPr>
        </p:sp>
        <p:sp>
          <p:nvSpPr>
            <p:cNvPr id="324646" name="Line 39"/>
            <p:cNvSpPr/>
            <p:nvPr/>
          </p:nvSpPr>
          <p:spPr>
            <a:xfrm flipH="1" flipV="1">
              <a:off x="3901" y="3464"/>
              <a:ext cx="4" cy="273"/>
            </a:xfrm>
            <a:prstGeom prst="line">
              <a:avLst/>
            </a:prstGeom>
            <a:ln w="28575" cap="flat" cmpd="sng">
              <a:solidFill>
                <a:srgbClr val="000000"/>
              </a:solidFill>
              <a:prstDash val="solid"/>
              <a:round/>
              <a:headEnd type="none" w="med" len="med"/>
              <a:tailEnd type="none" w="med" len="med"/>
            </a:ln>
          </p:spPr>
        </p:sp>
        <p:sp>
          <p:nvSpPr>
            <p:cNvPr id="324647" name="Line 40"/>
            <p:cNvSpPr/>
            <p:nvPr/>
          </p:nvSpPr>
          <p:spPr>
            <a:xfrm>
              <a:off x="3334" y="3010"/>
              <a:ext cx="312" cy="183"/>
            </a:xfrm>
            <a:prstGeom prst="line">
              <a:avLst/>
            </a:prstGeom>
            <a:ln w="28575" cap="flat" cmpd="sng">
              <a:solidFill>
                <a:srgbClr val="000000"/>
              </a:solidFill>
              <a:prstDash val="solid"/>
              <a:round/>
              <a:headEnd type="none" w="med" len="med"/>
              <a:tailEnd type="none" w="med" len="med"/>
            </a:ln>
          </p:spPr>
        </p:sp>
        <p:sp>
          <p:nvSpPr>
            <p:cNvPr id="324648" name="Line 41"/>
            <p:cNvSpPr/>
            <p:nvPr/>
          </p:nvSpPr>
          <p:spPr>
            <a:xfrm flipV="1">
              <a:off x="3787" y="3430"/>
              <a:ext cx="0" cy="90"/>
            </a:xfrm>
            <a:prstGeom prst="line">
              <a:avLst/>
            </a:prstGeom>
            <a:ln w="9525" cap="flat" cmpd="sng">
              <a:solidFill>
                <a:schemeClr val="tx1"/>
              </a:solidFill>
              <a:prstDash val="solid"/>
              <a:round/>
              <a:headEnd type="none" w="med" len="med"/>
              <a:tailEnd type="none" w="med" len="med"/>
            </a:ln>
          </p:spPr>
        </p:sp>
        <p:sp>
          <p:nvSpPr>
            <p:cNvPr id="324649" name="Line 42"/>
            <p:cNvSpPr/>
            <p:nvPr/>
          </p:nvSpPr>
          <p:spPr>
            <a:xfrm flipV="1">
              <a:off x="3901" y="3362"/>
              <a:ext cx="0" cy="113"/>
            </a:xfrm>
            <a:prstGeom prst="line">
              <a:avLst/>
            </a:prstGeom>
            <a:ln w="9525" cap="flat" cmpd="sng">
              <a:solidFill>
                <a:schemeClr val="tx1"/>
              </a:solidFill>
              <a:prstDash val="solid"/>
              <a:round/>
              <a:headEnd type="none" w="med" len="med"/>
              <a:tailEnd type="none" w="med" len="med"/>
            </a:ln>
          </p:spPr>
        </p:sp>
        <p:sp>
          <p:nvSpPr>
            <p:cNvPr id="324650" name="Line 43"/>
            <p:cNvSpPr/>
            <p:nvPr/>
          </p:nvSpPr>
          <p:spPr>
            <a:xfrm>
              <a:off x="3515" y="3249"/>
              <a:ext cx="272" cy="181"/>
            </a:xfrm>
            <a:prstGeom prst="line">
              <a:avLst/>
            </a:prstGeom>
            <a:ln w="9525" cap="flat" cmpd="sng">
              <a:solidFill>
                <a:schemeClr val="tx1"/>
              </a:solidFill>
              <a:prstDash val="solid"/>
              <a:round/>
              <a:headEnd type="none" w="med" len="med"/>
              <a:tailEnd type="none" w="med" len="med"/>
            </a:ln>
          </p:spPr>
        </p:sp>
        <p:sp>
          <p:nvSpPr>
            <p:cNvPr id="324651" name="Line 44"/>
            <p:cNvSpPr/>
            <p:nvPr/>
          </p:nvSpPr>
          <p:spPr>
            <a:xfrm>
              <a:off x="3628" y="3181"/>
              <a:ext cx="272" cy="181"/>
            </a:xfrm>
            <a:prstGeom prst="line">
              <a:avLst/>
            </a:prstGeom>
            <a:ln w="9525" cap="flat" cmpd="sng">
              <a:solidFill>
                <a:schemeClr val="tx1"/>
              </a:solidFill>
              <a:prstDash val="solid"/>
              <a:round/>
              <a:headEnd type="none" w="med" len="med"/>
              <a:tailEnd type="none" w="med" len="med"/>
            </a:ln>
          </p:spPr>
        </p:sp>
        <p:sp>
          <p:nvSpPr>
            <p:cNvPr id="324652" name="Line 45"/>
            <p:cNvSpPr/>
            <p:nvPr/>
          </p:nvSpPr>
          <p:spPr>
            <a:xfrm flipV="1">
              <a:off x="3787" y="3362"/>
              <a:ext cx="112" cy="65"/>
            </a:xfrm>
            <a:prstGeom prst="line">
              <a:avLst/>
            </a:prstGeom>
            <a:ln w="9525" cap="flat" cmpd="sng">
              <a:solidFill>
                <a:srgbClr val="000000"/>
              </a:solidFill>
              <a:prstDash val="solid"/>
              <a:round/>
              <a:headEnd type="none" w="med" len="med"/>
              <a:tailEnd type="none" w="med" len="med"/>
            </a:ln>
          </p:spPr>
        </p:sp>
      </p:grpSp>
      <p:grpSp>
        <p:nvGrpSpPr>
          <p:cNvPr id="616494" name="Group 46"/>
          <p:cNvGrpSpPr/>
          <p:nvPr/>
        </p:nvGrpSpPr>
        <p:grpSpPr>
          <a:xfrm>
            <a:off x="7716838" y="3284538"/>
            <a:ext cx="1087437" cy="1257300"/>
            <a:chOff x="3220" y="3010"/>
            <a:chExt cx="685" cy="792"/>
          </a:xfrm>
        </p:grpSpPr>
        <p:sp>
          <p:nvSpPr>
            <p:cNvPr id="324654" name="Line 47"/>
            <p:cNvSpPr/>
            <p:nvPr/>
          </p:nvSpPr>
          <p:spPr>
            <a:xfrm flipH="1" flipV="1">
              <a:off x="3628" y="3181"/>
              <a:ext cx="273" cy="294"/>
            </a:xfrm>
            <a:prstGeom prst="line">
              <a:avLst/>
            </a:prstGeom>
            <a:ln w="28575" cap="flat" cmpd="sng">
              <a:solidFill>
                <a:srgbClr val="000000"/>
              </a:solidFill>
              <a:prstDash val="solid"/>
              <a:round/>
              <a:headEnd type="none" w="med" len="med"/>
              <a:tailEnd type="none" w="med" len="med"/>
            </a:ln>
          </p:spPr>
        </p:sp>
        <p:sp>
          <p:nvSpPr>
            <p:cNvPr id="324655" name="Line 48"/>
            <p:cNvSpPr/>
            <p:nvPr/>
          </p:nvSpPr>
          <p:spPr>
            <a:xfrm>
              <a:off x="3515" y="3249"/>
              <a:ext cx="272" cy="272"/>
            </a:xfrm>
            <a:prstGeom prst="line">
              <a:avLst/>
            </a:prstGeom>
            <a:ln w="28575" cap="flat" cmpd="sng">
              <a:solidFill>
                <a:srgbClr val="000000"/>
              </a:solidFill>
              <a:prstDash val="solid"/>
              <a:round/>
              <a:headEnd type="none" w="med" len="med"/>
              <a:tailEnd type="none" w="med" len="med"/>
            </a:ln>
          </p:spPr>
        </p:sp>
        <p:sp>
          <p:nvSpPr>
            <p:cNvPr id="324656" name="Line 49"/>
            <p:cNvSpPr/>
            <p:nvPr/>
          </p:nvSpPr>
          <p:spPr>
            <a:xfrm flipV="1">
              <a:off x="3787" y="3464"/>
              <a:ext cx="112" cy="65"/>
            </a:xfrm>
            <a:prstGeom prst="line">
              <a:avLst/>
            </a:prstGeom>
            <a:ln w="28575" cap="flat" cmpd="sng">
              <a:solidFill>
                <a:srgbClr val="000000"/>
              </a:solidFill>
              <a:prstDash val="solid"/>
              <a:round/>
              <a:headEnd type="none" w="med" len="med"/>
              <a:tailEnd type="none" w="med" len="med"/>
            </a:ln>
          </p:spPr>
        </p:sp>
        <p:sp>
          <p:nvSpPr>
            <p:cNvPr id="324657" name="Line 50"/>
            <p:cNvSpPr/>
            <p:nvPr/>
          </p:nvSpPr>
          <p:spPr>
            <a:xfrm flipV="1">
              <a:off x="3220" y="3074"/>
              <a:ext cx="1" cy="398"/>
            </a:xfrm>
            <a:prstGeom prst="line">
              <a:avLst/>
            </a:prstGeom>
            <a:ln w="28575" cap="flat" cmpd="sng">
              <a:solidFill>
                <a:srgbClr val="000000"/>
              </a:solidFill>
              <a:prstDash val="solid"/>
              <a:round/>
              <a:headEnd type="none" w="med" len="med"/>
              <a:tailEnd type="none" w="med" len="med"/>
            </a:ln>
          </p:spPr>
        </p:sp>
        <p:sp>
          <p:nvSpPr>
            <p:cNvPr id="324658" name="Line 51"/>
            <p:cNvSpPr/>
            <p:nvPr/>
          </p:nvSpPr>
          <p:spPr>
            <a:xfrm flipV="1">
              <a:off x="3532" y="3181"/>
              <a:ext cx="112" cy="65"/>
            </a:xfrm>
            <a:prstGeom prst="line">
              <a:avLst/>
            </a:prstGeom>
            <a:ln w="28575" cap="flat" cmpd="sng">
              <a:solidFill>
                <a:srgbClr val="000000"/>
              </a:solidFill>
              <a:prstDash val="solid"/>
              <a:round/>
              <a:headEnd type="none" w="med" len="med"/>
              <a:tailEnd type="none" w="med" len="med"/>
            </a:ln>
          </p:spPr>
        </p:sp>
        <p:sp>
          <p:nvSpPr>
            <p:cNvPr id="324659" name="Line 52"/>
            <p:cNvSpPr/>
            <p:nvPr/>
          </p:nvSpPr>
          <p:spPr>
            <a:xfrm flipV="1">
              <a:off x="3220" y="3010"/>
              <a:ext cx="111" cy="64"/>
            </a:xfrm>
            <a:prstGeom prst="line">
              <a:avLst/>
            </a:prstGeom>
            <a:ln w="28575" cap="flat" cmpd="sng">
              <a:solidFill>
                <a:srgbClr val="000000"/>
              </a:solidFill>
              <a:prstDash val="solid"/>
              <a:round/>
              <a:headEnd type="none" w="med" len="med"/>
              <a:tailEnd type="none" w="med" len="med"/>
            </a:ln>
          </p:spPr>
        </p:sp>
        <p:sp>
          <p:nvSpPr>
            <p:cNvPr id="324660" name="Line 53"/>
            <p:cNvSpPr/>
            <p:nvPr/>
          </p:nvSpPr>
          <p:spPr>
            <a:xfrm>
              <a:off x="3220" y="3074"/>
              <a:ext cx="312" cy="183"/>
            </a:xfrm>
            <a:prstGeom prst="line">
              <a:avLst/>
            </a:prstGeom>
            <a:ln w="28575" cap="flat" cmpd="sng">
              <a:solidFill>
                <a:srgbClr val="000000"/>
              </a:solidFill>
              <a:prstDash val="solid"/>
              <a:round/>
              <a:headEnd type="none" w="med" len="med"/>
              <a:tailEnd type="none" w="med" len="med"/>
            </a:ln>
          </p:spPr>
        </p:sp>
        <p:sp>
          <p:nvSpPr>
            <p:cNvPr id="324661" name="Line 54"/>
            <p:cNvSpPr/>
            <p:nvPr/>
          </p:nvSpPr>
          <p:spPr>
            <a:xfrm>
              <a:off x="3220" y="3472"/>
              <a:ext cx="573" cy="330"/>
            </a:xfrm>
            <a:prstGeom prst="line">
              <a:avLst/>
            </a:prstGeom>
            <a:ln w="28575" cap="flat" cmpd="sng">
              <a:solidFill>
                <a:srgbClr val="000000"/>
              </a:solidFill>
              <a:prstDash val="solid"/>
              <a:round/>
              <a:headEnd type="none" w="med" len="med"/>
              <a:tailEnd type="none" w="med" len="med"/>
            </a:ln>
          </p:spPr>
        </p:sp>
        <p:sp>
          <p:nvSpPr>
            <p:cNvPr id="324662" name="Line 55"/>
            <p:cNvSpPr/>
            <p:nvPr/>
          </p:nvSpPr>
          <p:spPr>
            <a:xfrm flipV="1">
              <a:off x="3793" y="3737"/>
              <a:ext cx="112" cy="65"/>
            </a:xfrm>
            <a:prstGeom prst="line">
              <a:avLst/>
            </a:prstGeom>
            <a:ln w="28575" cap="flat" cmpd="sng">
              <a:solidFill>
                <a:srgbClr val="000000"/>
              </a:solidFill>
              <a:prstDash val="solid"/>
              <a:round/>
              <a:headEnd type="none" w="med" len="med"/>
              <a:tailEnd type="none" w="med" len="med"/>
            </a:ln>
          </p:spPr>
        </p:sp>
        <p:sp>
          <p:nvSpPr>
            <p:cNvPr id="324663" name="Line 56"/>
            <p:cNvSpPr/>
            <p:nvPr/>
          </p:nvSpPr>
          <p:spPr>
            <a:xfrm flipH="1" flipV="1">
              <a:off x="3787" y="3521"/>
              <a:ext cx="6" cy="281"/>
            </a:xfrm>
            <a:prstGeom prst="line">
              <a:avLst/>
            </a:prstGeom>
            <a:ln w="28575" cap="flat" cmpd="sng">
              <a:solidFill>
                <a:srgbClr val="000000"/>
              </a:solidFill>
              <a:prstDash val="solid"/>
              <a:round/>
              <a:headEnd type="none" w="med" len="med"/>
              <a:tailEnd type="none" w="med" len="med"/>
            </a:ln>
          </p:spPr>
        </p:sp>
        <p:sp>
          <p:nvSpPr>
            <p:cNvPr id="324664" name="Line 57"/>
            <p:cNvSpPr/>
            <p:nvPr/>
          </p:nvSpPr>
          <p:spPr>
            <a:xfrm flipH="1" flipV="1">
              <a:off x="3901" y="3464"/>
              <a:ext cx="4" cy="273"/>
            </a:xfrm>
            <a:prstGeom prst="line">
              <a:avLst/>
            </a:prstGeom>
            <a:ln w="28575" cap="flat" cmpd="sng">
              <a:solidFill>
                <a:srgbClr val="000000"/>
              </a:solidFill>
              <a:prstDash val="solid"/>
              <a:round/>
              <a:headEnd type="none" w="med" len="med"/>
              <a:tailEnd type="none" w="med" len="med"/>
            </a:ln>
          </p:spPr>
        </p:sp>
        <p:sp>
          <p:nvSpPr>
            <p:cNvPr id="324665" name="Line 58"/>
            <p:cNvSpPr/>
            <p:nvPr/>
          </p:nvSpPr>
          <p:spPr>
            <a:xfrm>
              <a:off x="3334" y="3010"/>
              <a:ext cx="312" cy="183"/>
            </a:xfrm>
            <a:prstGeom prst="line">
              <a:avLst/>
            </a:prstGeom>
            <a:ln w="28575" cap="flat" cmpd="sng">
              <a:solidFill>
                <a:srgbClr val="000000"/>
              </a:solidFill>
              <a:prstDash val="solid"/>
              <a:round/>
              <a:headEnd type="none" w="med" len="med"/>
              <a:tailEnd type="none" w="med" len="med"/>
            </a:ln>
          </p:spPr>
        </p:sp>
        <p:sp>
          <p:nvSpPr>
            <p:cNvPr id="324666" name="Line 59"/>
            <p:cNvSpPr/>
            <p:nvPr/>
          </p:nvSpPr>
          <p:spPr>
            <a:xfrm flipV="1">
              <a:off x="3787" y="3430"/>
              <a:ext cx="0" cy="90"/>
            </a:xfrm>
            <a:prstGeom prst="line">
              <a:avLst/>
            </a:prstGeom>
            <a:ln w="9525" cap="flat" cmpd="sng">
              <a:solidFill>
                <a:schemeClr val="tx1"/>
              </a:solidFill>
              <a:prstDash val="solid"/>
              <a:round/>
              <a:headEnd type="none" w="med" len="med"/>
              <a:tailEnd type="none" w="med" len="med"/>
            </a:ln>
          </p:spPr>
        </p:sp>
        <p:sp>
          <p:nvSpPr>
            <p:cNvPr id="324667" name="Line 60"/>
            <p:cNvSpPr/>
            <p:nvPr/>
          </p:nvSpPr>
          <p:spPr>
            <a:xfrm flipV="1">
              <a:off x="3901" y="3362"/>
              <a:ext cx="0" cy="113"/>
            </a:xfrm>
            <a:prstGeom prst="line">
              <a:avLst/>
            </a:prstGeom>
            <a:ln w="9525" cap="flat" cmpd="sng">
              <a:solidFill>
                <a:schemeClr val="tx1"/>
              </a:solidFill>
              <a:prstDash val="solid"/>
              <a:round/>
              <a:headEnd type="none" w="med" len="med"/>
              <a:tailEnd type="none" w="med" len="med"/>
            </a:ln>
          </p:spPr>
        </p:sp>
        <p:sp>
          <p:nvSpPr>
            <p:cNvPr id="324668" name="Line 61"/>
            <p:cNvSpPr/>
            <p:nvPr/>
          </p:nvSpPr>
          <p:spPr>
            <a:xfrm>
              <a:off x="3515" y="3249"/>
              <a:ext cx="272" cy="181"/>
            </a:xfrm>
            <a:prstGeom prst="line">
              <a:avLst/>
            </a:prstGeom>
            <a:ln w="9525" cap="flat" cmpd="sng">
              <a:solidFill>
                <a:schemeClr val="tx1"/>
              </a:solidFill>
              <a:prstDash val="solid"/>
              <a:round/>
              <a:headEnd type="none" w="med" len="med"/>
              <a:tailEnd type="none" w="med" len="med"/>
            </a:ln>
          </p:spPr>
        </p:sp>
        <p:sp>
          <p:nvSpPr>
            <p:cNvPr id="324669" name="Line 62"/>
            <p:cNvSpPr/>
            <p:nvPr/>
          </p:nvSpPr>
          <p:spPr>
            <a:xfrm>
              <a:off x="3628" y="3181"/>
              <a:ext cx="272" cy="181"/>
            </a:xfrm>
            <a:prstGeom prst="line">
              <a:avLst/>
            </a:prstGeom>
            <a:ln w="9525" cap="flat" cmpd="sng">
              <a:solidFill>
                <a:schemeClr val="tx1"/>
              </a:solidFill>
              <a:prstDash val="solid"/>
              <a:round/>
              <a:headEnd type="none" w="med" len="med"/>
              <a:tailEnd type="none" w="med" len="med"/>
            </a:ln>
          </p:spPr>
        </p:sp>
        <p:sp>
          <p:nvSpPr>
            <p:cNvPr id="324670" name="Line 63"/>
            <p:cNvSpPr/>
            <p:nvPr/>
          </p:nvSpPr>
          <p:spPr>
            <a:xfrm flipV="1">
              <a:off x="3787" y="3362"/>
              <a:ext cx="112" cy="65"/>
            </a:xfrm>
            <a:prstGeom prst="line">
              <a:avLst/>
            </a:prstGeom>
            <a:ln w="9525" cap="flat" cmpd="sng">
              <a:solidFill>
                <a:srgbClr val="000000"/>
              </a:solidFill>
              <a:prstDash val="solid"/>
              <a:round/>
              <a:headEnd type="none" w="med" len="med"/>
              <a:tailEnd type="none" w="med" len="med"/>
            </a:ln>
          </p:spPr>
        </p:sp>
      </p:grpSp>
      <p:grpSp>
        <p:nvGrpSpPr>
          <p:cNvPr id="616512" name="Group 64"/>
          <p:cNvGrpSpPr/>
          <p:nvPr/>
        </p:nvGrpSpPr>
        <p:grpSpPr>
          <a:xfrm>
            <a:off x="6240463" y="3968750"/>
            <a:ext cx="1697037" cy="1584325"/>
            <a:chOff x="3039" y="2840"/>
            <a:chExt cx="1069" cy="998"/>
          </a:xfrm>
        </p:grpSpPr>
        <p:grpSp>
          <p:nvGrpSpPr>
            <p:cNvPr id="324672" name="Group 65"/>
            <p:cNvGrpSpPr/>
            <p:nvPr/>
          </p:nvGrpSpPr>
          <p:grpSpPr>
            <a:xfrm>
              <a:off x="3039" y="2840"/>
              <a:ext cx="1069" cy="998"/>
              <a:chOff x="3220" y="2727"/>
              <a:chExt cx="1069" cy="998"/>
            </a:xfrm>
          </p:grpSpPr>
          <p:sp>
            <p:nvSpPr>
              <p:cNvPr id="324673" name="Line 66"/>
              <p:cNvSpPr/>
              <p:nvPr/>
            </p:nvSpPr>
            <p:spPr>
              <a:xfrm flipH="1">
                <a:off x="3425" y="2863"/>
                <a:ext cx="548" cy="318"/>
              </a:xfrm>
              <a:prstGeom prst="line">
                <a:avLst/>
              </a:prstGeom>
              <a:ln w="28575" cap="flat" cmpd="sng">
                <a:solidFill>
                  <a:srgbClr val="000000"/>
                </a:solidFill>
                <a:prstDash val="solid"/>
                <a:round/>
                <a:headEnd type="none" w="med" len="med"/>
                <a:tailEnd type="none" w="med" len="med"/>
              </a:ln>
            </p:spPr>
          </p:sp>
          <p:sp>
            <p:nvSpPr>
              <p:cNvPr id="324674" name="Line 67"/>
              <p:cNvSpPr/>
              <p:nvPr/>
            </p:nvSpPr>
            <p:spPr>
              <a:xfrm flipH="1">
                <a:off x="3422" y="2947"/>
                <a:ext cx="562" cy="326"/>
              </a:xfrm>
              <a:prstGeom prst="line">
                <a:avLst/>
              </a:prstGeom>
              <a:ln w="28575" cap="flat" cmpd="sng">
                <a:solidFill>
                  <a:srgbClr val="000000"/>
                </a:solidFill>
                <a:prstDash val="solid"/>
                <a:round/>
                <a:headEnd type="none" w="med" len="med"/>
                <a:tailEnd type="none" w="med" len="med"/>
              </a:ln>
            </p:spPr>
          </p:sp>
          <p:sp>
            <p:nvSpPr>
              <p:cNvPr id="324675" name="Line 68"/>
              <p:cNvSpPr/>
              <p:nvPr/>
            </p:nvSpPr>
            <p:spPr>
              <a:xfrm flipH="1">
                <a:off x="3524" y="3036"/>
                <a:ext cx="612" cy="354"/>
              </a:xfrm>
              <a:prstGeom prst="line">
                <a:avLst/>
              </a:prstGeom>
              <a:ln w="28575" cap="flat" cmpd="sng">
                <a:solidFill>
                  <a:srgbClr val="000000"/>
                </a:solidFill>
                <a:prstDash val="solid"/>
                <a:round/>
                <a:headEnd type="none" w="med" len="med"/>
                <a:tailEnd type="none" w="med" len="med"/>
              </a:ln>
            </p:spPr>
          </p:sp>
          <p:sp>
            <p:nvSpPr>
              <p:cNvPr id="324676" name="Line 69"/>
              <p:cNvSpPr/>
              <p:nvPr/>
            </p:nvSpPr>
            <p:spPr>
              <a:xfrm flipH="1">
                <a:off x="3516" y="3130"/>
                <a:ext cx="620" cy="368"/>
              </a:xfrm>
              <a:prstGeom prst="line">
                <a:avLst/>
              </a:prstGeom>
              <a:ln w="28575" cap="flat" cmpd="sng">
                <a:solidFill>
                  <a:srgbClr val="000000"/>
                </a:solidFill>
                <a:prstDash val="solid"/>
                <a:round/>
                <a:headEnd type="none" w="med" len="med"/>
                <a:tailEnd type="none" w="med" len="med"/>
              </a:ln>
            </p:spPr>
          </p:sp>
          <p:sp>
            <p:nvSpPr>
              <p:cNvPr id="324677" name="Line 70"/>
              <p:cNvSpPr/>
              <p:nvPr/>
            </p:nvSpPr>
            <p:spPr>
              <a:xfrm flipH="1">
                <a:off x="3584" y="3313"/>
                <a:ext cx="705" cy="408"/>
              </a:xfrm>
              <a:prstGeom prst="line">
                <a:avLst/>
              </a:prstGeom>
              <a:ln w="28575" cap="flat" cmpd="sng">
                <a:solidFill>
                  <a:srgbClr val="000000"/>
                </a:solidFill>
                <a:prstDash val="solid"/>
                <a:round/>
                <a:headEnd type="none" w="med" len="med"/>
                <a:tailEnd type="none" w="med" len="med"/>
              </a:ln>
            </p:spPr>
          </p:sp>
          <p:sp>
            <p:nvSpPr>
              <p:cNvPr id="324678" name="Line 71"/>
              <p:cNvSpPr/>
              <p:nvPr/>
            </p:nvSpPr>
            <p:spPr>
              <a:xfrm flipH="1">
                <a:off x="3584" y="3226"/>
                <a:ext cx="684" cy="396"/>
              </a:xfrm>
              <a:prstGeom prst="line">
                <a:avLst/>
              </a:prstGeom>
              <a:ln w="28575" cap="flat" cmpd="sng">
                <a:solidFill>
                  <a:srgbClr val="000000"/>
                </a:solidFill>
                <a:prstDash val="solid"/>
                <a:round/>
                <a:headEnd type="none" w="med" len="med"/>
                <a:tailEnd type="none" w="med" len="med"/>
              </a:ln>
            </p:spPr>
          </p:sp>
          <p:sp>
            <p:nvSpPr>
              <p:cNvPr id="324679" name="Line 72"/>
              <p:cNvSpPr/>
              <p:nvPr/>
            </p:nvSpPr>
            <p:spPr>
              <a:xfrm>
                <a:off x="3221" y="3045"/>
                <a:ext cx="204" cy="136"/>
              </a:xfrm>
              <a:prstGeom prst="line">
                <a:avLst/>
              </a:prstGeom>
              <a:ln w="28575" cap="flat" cmpd="sng">
                <a:solidFill>
                  <a:schemeClr val="tx1"/>
                </a:solidFill>
                <a:prstDash val="solid"/>
                <a:round/>
                <a:headEnd type="none" w="med" len="med"/>
                <a:tailEnd type="none" w="med" len="med"/>
              </a:ln>
            </p:spPr>
          </p:sp>
          <p:sp>
            <p:nvSpPr>
              <p:cNvPr id="324680" name="Line 73"/>
              <p:cNvSpPr/>
              <p:nvPr/>
            </p:nvSpPr>
            <p:spPr>
              <a:xfrm>
                <a:off x="3220" y="3181"/>
                <a:ext cx="296" cy="204"/>
              </a:xfrm>
              <a:prstGeom prst="line">
                <a:avLst/>
              </a:prstGeom>
              <a:ln w="28575" cap="flat" cmpd="sng">
                <a:solidFill>
                  <a:schemeClr val="tx1"/>
                </a:solidFill>
                <a:prstDash val="solid"/>
                <a:round/>
                <a:headEnd type="none" w="med" len="med"/>
                <a:tailEnd type="none" w="med" len="med"/>
              </a:ln>
            </p:spPr>
          </p:sp>
          <p:sp>
            <p:nvSpPr>
              <p:cNvPr id="324681" name="Line 74"/>
              <p:cNvSpPr/>
              <p:nvPr/>
            </p:nvSpPr>
            <p:spPr>
              <a:xfrm>
                <a:off x="3425" y="3181"/>
                <a:ext cx="0" cy="90"/>
              </a:xfrm>
              <a:prstGeom prst="line">
                <a:avLst/>
              </a:prstGeom>
              <a:ln w="28575" cap="flat" cmpd="sng">
                <a:solidFill>
                  <a:schemeClr val="tx1"/>
                </a:solidFill>
                <a:prstDash val="solid"/>
                <a:round/>
                <a:headEnd type="none" w="med" len="med"/>
                <a:tailEnd type="none" w="med" len="med"/>
              </a:ln>
            </p:spPr>
          </p:sp>
          <p:sp>
            <p:nvSpPr>
              <p:cNvPr id="324682" name="Line 75"/>
              <p:cNvSpPr/>
              <p:nvPr/>
            </p:nvSpPr>
            <p:spPr>
              <a:xfrm>
                <a:off x="3221" y="3135"/>
                <a:ext cx="204" cy="136"/>
              </a:xfrm>
              <a:prstGeom prst="line">
                <a:avLst/>
              </a:prstGeom>
              <a:ln w="28575" cap="flat" cmpd="sng">
                <a:solidFill>
                  <a:schemeClr val="tx1"/>
                </a:solidFill>
                <a:prstDash val="solid"/>
                <a:round/>
                <a:headEnd type="none" w="med" len="med"/>
                <a:tailEnd type="none" w="med" len="med"/>
              </a:ln>
            </p:spPr>
          </p:sp>
          <p:sp>
            <p:nvSpPr>
              <p:cNvPr id="324683" name="Line 76"/>
              <p:cNvSpPr/>
              <p:nvPr/>
            </p:nvSpPr>
            <p:spPr>
              <a:xfrm>
                <a:off x="3221" y="3045"/>
                <a:ext cx="0" cy="90"/>
              </a:xfrm>
              <a:prstGeom prst="line">
                <a:avLst/>
              </a:prstGeom>
              <a:ln w="28575" cap="flat" cmpd="sng">
                <a:solidFill>
                  <a:schemeClr val="tx1"/>
                </a:solidFill>
                <a:prstDash val="solid"/>
                <a:round/>
                <a:headEnd type="none" w="med" len="med"/>
                <a:tailEnd type="none" w="med" len="med"/>
              </a:ln>
            </p:spPr>
          </p:sp>
          <p:sp>
            <p:nvSpPr>
              <p:cNvPr id="324684" name="Line 77"/>
              <p:cNvSpPr/>
              <p:nvPr/>
            </p:nvSpPr>
            <p:spPr>
              <a:xfrm>
                <a:off x="3516" y="3385"/>
                <a:ext cx="0" cy="113"/>
              </a:xfrm>
              <a:prstGeom prst="line">
                <a:avLst/>
              </a:prstGeom>
              <a:ln w="28575" cap="flat" cmpd="sng">
                <a:solidFill>
                  <a:schemeClr val="tx1"/>
                </a:solidFill>
                <a:prstDash val="solid"/>
                <a:round/>
                <a:headEnd type="none" w="med" len="med"/>
                <a:tailEnd type="none" w="med" len="med"/>
              </a:ln>
            </p:spPr>
          </p:sp>
          <p:sp>
            <p:nvSpPr>
              <p:cNvPr id="324685" name="Line 78"/>
              <p:cNvSpPr/>
              <p:nvPr/>
            </p:nvSpPr>
            <p:spPr>
              <a:xfrm>
                <a:off x="3220" y="3294"/>
                <a:ext cx="296" cy="204"/>
              </a:xfrm>
              <a:prstGeom prst="line">
                <a:avLst/>
              </a:prstGeom>
              <a:ln w="28575" cap="flat" cmpd="sng">
                <a:solidFill>
                  <a:schemeClr val="tx1"/>
                </a:solidFill>
                <a:prstDash val="solid"/>
                <a:round/>
                <a:headEnd type="none" w="med" len="med"/>
                <a:tailEnd type="none" w="med" len="med"/>
              </a:ln>
            </p:spPr>
          </p:sp>
          <p:sp>
            <p:nvSpPr>
              <p:cNvPr id="324686" name="Line 79"/>
              <p:cNvSpPr/>
              <p:nvPr/>
            </p:nvSpPr>
            <p:spPr>
              <a:xfrm>
                <a:off x="3220" y="3181"/>
                <a:ext cx="0" cy="113"/>
              </a:xfrm>
              <a:prstGeom prst="line">
                <a:avLst/>
              </a:prstGeom>
              <a:ln w="28575" cap="flat" cmpd="sng">
                <a:solidFill>
                  <a:schemeClr val="tx1"/>
                </a:solidFill>
                <a:prstDash val="solid"/>
                <a:round/>
                <a:headEnd type="none" w="med" len="med"/>
                <a:tailEnd type="none" w="med" len="med"/>
              </a:ln>
            </p:spPr>
          </p:sp>
          <p:sp>
            <p:nvSpPr>
              <p:cNvPr id="324687" name="Line 80"/>
              <p:cNvSpPr/>
              <p:nvPr/>
            </p:nvSpPr>
            <p:spPr>
              <a:xfrm flipV="1">
                <a:off x="3220" y="3158"/>
                <a:ext cx="45" cy="22"/>
              </a:xfrm>
              <a:prstGeom prst="line">
                <a:avLst/>
              </a:prstGeom>
              <a:ln w="28575" cap="flat" cmpd="sng">
                <a:solidFill>
                  <a:schemeClr val="tx1"/>
                </a:solidFill>
                <a:prstDash val="solid"/>
                <a:round/>
                <a:headEnd type="none" w="med" len="med"/>
                <a:tailEnd type="none" w="med" len="med"/>
              </a:ln>
            </p:spPr>
          </p:sp>
          <p:sp>
            <p:nvSpPr>
              <p:cNvPr id="324688" name="Line 81"/>
              <p:cNvSpPr/>
              <p:nvPr/>
            </p:nvSpPr>
            <p:spPr>
              <a:xfrm>
                <a:off x="3220" y="3385"/>
                <a:ext cx="364" cy="227"/>
              </a:xfrm>
              <a:prstGeom prst="line">
                <a:avLst/>
              </a:prstGeom>
              <a:ln w="28575" cap="flat" cmpd="sng">
                <a:solidFill>
                  <a:schemeClr val="tx1"/>
                </a:solidFill>
                <a:prstDash val="solid"/>
                <a:round/>
                <a:headEnd type="none" w="med" len="med"/>
                <a:tailEnd type="none" w="med" len="med"/>
              </a:ln>
            </p:spPr>
          </p:sp>
          <p:sp>
            <p:nvSpPr>
              <p:cNvPr id="324689" name="Line 82"/>
              <p:cNvSpPr/>
              <p:nvPr/>
            </p:nvSpPr>
            <p:spPr>
              <a:xfrm>
                <a:off x="3584" y="3612"/>
                <a:ext cx="0" cy="113"/>
              </a:xfrm>
              <a:prstGeom prst="line">
                <a:avLst/>
              </a:prstGeom>
              <a:ln w="28575" cap="flat" cmpd="sng">
                <a:solidFill>
                  <a:schemeClr val="tx1"/>
                </a:solidFill>
                <a:prstDash val="solid"/>
                <a:round/>
                <a:headEnd type="none" w="med" len="med"/>
                <a:tailEnd type="none" w="med" len="med"/>
              </a:ln>
            </p:spPr>
          </p:sp>
          <p:sp>
            <p:nvSpPr>
              <p:cNvPr id="324690" name="Line 83"/>
              <p:cNvSpPr/>
              <p:nvPr/>
            </p:nvSpPr>
            <p:spPr>
              <a:xfrm>
                <a:off x="3220" y="3385"/>
                <a:ext cx="0" cy="113"/>
              </a:xfrm>
              <a:prstGeom prst="line">
                <a:avLst/>
              </a:prstGeom>
              <a:ln w="28575" cap="flat" cmpd="sng">
                <a:solidFill>
                  <a:schemeClr val="tx1"/>
                </a:solidFill>
                <a:prstDash val="solid"/>
                <a:round/>
                <a:headEnd type="none" w="med" len="med"/>
                <a:tailEnd type="none" w="med" len="med"/>
              </a:ln>
            </p:spPr>
          </p:sp>
          <p:sp>
            <p:nvSpPr>
              <p:cNvPr id="324691" name="Line 84"/>
              <p:cNvSpPr/>
              <p:nvPr/>
            </p:nvSpPr>
            <p:spPr>
              <a:xfrm>
                <a:off x="3220" y="3498"/>
                <a:ext cx="364" cy="227"/>
              </a:xfrm>
              <a:prstGeom prst="line">
                <a:avLst/>
              </a:prstGeom>
              <a:ln w="28575" cap="flat" cmpd="sng">
                <a:solidFill>
                  <a:schemeClr val="tx1"/>
                </a:solidFill>
                <a:prstDash val="solid"/>
                <a:round/>
                <a:headEnd type="none" w="med" len="med"/>
                <a:tailEnd type="none" w="med" len="med"/>
              </a:ln>
            </p:spPr>
          </p:sp>
          <p:sp>
            <p:nvSpPr>
              <p:cNvPr id="324692" name="Line 85"/>
              <p:cNvSpPr/>
              <p:nvPr/>
            </p:nvSpPr>
            <p:spPr>
              <a:xfrm flipV="1">
                <a:off x="3220" y="3362"/>
                <a:ext cx="91" cy="23"/>
              </a:xfrm>
              <a:prstGeom prst="line">
                <a:avLst/>
              </a:prstGeom>
              <a:ln w="28575" cap="flat" cmpd="sng">
                <a:solidFill>
                  <a:schemeClr val="tx1"/>
                </a:solidFill>
                <a:prstDash val="solid"/>
                <a:round/>
                <a:headEnd type="none" w="med" len="med"/>
                <a:tailEnd type="none" w="med" len="med"/>
              </a:ln>
            </p:spPr>
          </p:sp>
          <p:grpSp>
            <p:nvGrpSpPr>
              <p:cNvPr id="324693" name="Group 86"/>
              <p:cNvGrpSpPr/>
              <p:nvPr/>
            </p:nvGrpSpPr>
            <p:grpSpPr>
              <a:xfrm>
                <a:off x="3765" y="2727"/>
                <a:ext cx="521" cy="583"/>
                <a:chOff x="2960" y="2594"/>
                <a:chExt cx="521" cy="583"/>
              </a:xfrm>
            </p:grpSpPr>
            <p:sp>
              <p:nvSpPr>
                <p:cNvPr id="324694" name="Line 87"/>
                <p:cNvSpPr/>
                <p:nvPr/>
              </p:nvSpPr>
              <p:spPr>
                <a:xfrm flipV="1">
                  <a:off x="3480" y="3083"/>
                  <a:ext cx="1" cy="94"/>
                </a:xfrm>
                <a:prstGeom prst="line">
                  <a:avLst/>
                </a:prstGeom>
                <a:ln w="28575" cap="flat" cmpd="sng">
                  <a:solidFill>
                    <a:srgbClr val="000000"/>
                  </a:solidFill>
                  <a:prstDash val="solid"/>
                  <a:round/>
                  <a:headEnd type="none" w="med" len="med"/>
                  <a:tailEnd type="none" w="med" len="med"/>
                </a:ln>
              </p:spPr>
            </p:sp>
            <p:sp>
              <p:nvSpPr>
                <p:cNvPr id="324695" name="Line 88"/>
                <p:cNvSpPr/>
                <p:nvPr/>
              </p:nvSpPr>
              <p:spPr>
                <a:xfrm flipH="1" flipV="1">
                  <a:off x="3327" y="2994"/>
                  <a:ext cx="153" cy="89"/>
                </a:xfrm>
                <a:prstGeom prst="line">
                  <a:avLst/>
                </a:prstGeom>
                <a:ln w="28575" cap="flat" cmpd="sng">
                  <a:solidFill>
                    <a:srgbClr val="000000"/>
                  </a:solidFill>
                  <a:prstDash val="solid"/>
                  <a:round/>
                  <a:headEnd type="none" w="med" len="med"/>
                  <a:tailEnd type="none" w="med" len="med"/>
                </a:ln>
              </p:spPr>
            </p:sp>
            <p:sp>
              <p:nvSpPr>
                <p:cNvPr id="324696" name="Line 89"/>
                <p:cNvSpPr/>
                <p:nvPr/>
              </p:nvSpPr>
              <p:spPr>
                <a:xfrm flipV="1">
                  <a:off x="3327" y="2900"/>
                  <a:ext cx="1" cy="94"/>
                </a:xfrm>
                <a:prstGeom prst="line">
                  <a:avLst/>
                </a:prstGeom>
                <a:ln w="28575" cap="flat" cmpd="sng">
                  <a:solidFill>
                    <a:srgbClr val="000000"/>
                  </a:solidFill>
                  <a:prstDash val="solid"/>
                  <a:round/>
                  <a:headEnd type="none" w="med" len="med"/>
                  <a:tailEnd type="none" w="med" len="med"/>
                </a:ln>
              </p:spPr>
            </p:sp>
            <p:sp>
              <p:nvSpPr>
                <p:cNvPr id="324697" name="Line 90"/>
                <p:cNvSpPr/>
                <p:nvPr/>
              </p:nvSpPr>
              <p:spPr>
                <a:xfrm flipH="1" flipV="1">
                  <a:off x="3174" y="2811"/>
                  <a:ext cx="153" cy="89"/>
                </a:xfrm>
                <a:prstGeom prst="line">
                  <a:avLst/>
                </a:prstGeom>
                <a:ln w="28575" cap="flat" cmpd="sng">
                  <a:solidFill>
                    <a:srgbClr val="000000"/>
                  </a:solidFill>
                  <a:prstDash val="solid"/>
                  <a:round/>
                  <a:headEnd type="none" w="med" len="med"/>
                  <a:tailEnd type="none" w="med" len="med"/>
                </a:ln>
              </p:spPr>
            </p:sp>
            <p:sp>
              <p:nvSpPr>
                <p:cNvPr id="324698" name="Line 91"/>
                <p:cNvSpPr/>
                <p:nvPr/>
              </p:nvSpPr>
              <p:spPr>
                <a:xfrm flipH="1" flipV="1">
                  <a:off x="2960" y="2594"/>
                  <a:ext cx="214" cy="124"/>
                </a:xfrm>
                <a:prstGeom prst="line">
                  <a:avLst/>
                </a:prstGeom>
                <a:ln w="28575" cap="flat" cmpd="sng">
                  <a:solidFill>
                    <a:srgbClr val="000000"/>
                  </a:solidFill>
                  <a:prstDash val="solid"/>
                  <a:round/>
                  <a:headEnd type="none" w="med" len="med"/>
                  <a:tailEnd type="none" w="med" len="med"/>
                </a:ln>
              </p:spPr>
            </p:sp>
            <p:sp>
              <p:nvSpPr>
                <p:cNvPr id="324699" name="Line 92"/>
                <p:cNvSpPr/>
                <p:nvPr/>
              </p:nvSpPr>
              <p:spPr>
                <a:xfrm flipV="1">
                  <a:off x="3174" y="2718"/>
                  <a:ext cx="1" cy="93"/>
                </a:xfrm>
                <a:prstGeom prst="line">
                  <a:avLst/>
                </a:prstGeom>
                <a:ln w="28575" cap="flat" cmpd="sng">
                  <a:solidFill>
                    <a:srgbClr val="000000"/>
                  </a:solidFill>
                  <a:prstDash val="solid"/>
                  <a:round/>
                  <a:headEnd type="none" w="med" len="med"/>
                  <a:tailEnd type="none" w="med" len="med"/>
                </a:ln>
              </p:spPr>
            </p:sp>
          </p:grpSp>
        </p:grpSp>
        <p:sp>
          <p:nvSpPr>
            <p:cNvPr id="324700" name="Line 93"/>
            <p:cNvSpPr/>
            <p:nvPr/>
          </p:nvSpPr>
          <p:spPr>
            <a:xfrm flipH="1">
              <a:off x="3039" y="2840"/>
              <a:ext cx="549" cy="318"/>
            </a:xfrm>
            <a:prstGeom prst="line">
              <a:avLst/>
            </a:prstGeom>
            <a:ln w="28575" cap="flat" cmpd="sng">
              <a:solidFill>
                <a:srgbClr val="000000"/>
              </a:solidFill>
              <a:prstDash val="solid"/>
              <a:round/>
              <a:headEnd type="none" w="med" len="med"/>
              <a:tailEnd type="none" w="med" len="med"/>
            </a:ln>
          </p:spPr>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6450"/>
                                        </p:tgtEl>
                                        <p:attrNameLst>
                                          <p:attrName>style.visibility</p:attrName>
                                        </p:attrNameLst>
                                      </p:cBhvr>
                                      <p:to>
                                        <p:strVal val="visible"/>
                                      </p:to>
                                    </p:set>
                                    <p:anim calcmode="discrete" valueType="clr">
                                      <p:cBhvr override="childStyle">
                                        <p:cTn id="7" dur="80"/>
                                        <p:tgtEl>
                                          <p:spTgt spid="6164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6450"/>
                                        </p:tgtEl>
                                        <p:attrNameLst>
                                          <p:attrName>fillcolor</p:attrName>
                                        </p:attrNameLst>
                                      </p:cBhvr>
                                      <p:tavLst>
                                        <p:tav tm="0">
                                          <p:val>
                                            <p:clrVal>
                                              <a:schemeClr val="accent2"/>
                                            </p:clrVal>
                                          </p:val>
                                        </p:tav>
                                        <p:tav tm="50000">
                                          <p:val>
                                            <p:clrVal>
                                              <a:schemeClr val="hlink"/>
                                            </p:clrVal>
                                          </p:val>
                                        </p:tav>
                                      </p:tavLst>
                                    </p:anim>
                                    <p:set>
                                      <p:cBhvr>
                                        <p:cTn id="9" dur="80"/>
                                        <p:tgtEl>
                                          <p:spTgt spid="61645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1645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1645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1646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16451"/>
                                        </p:tgtEl>
                                        <p:attrNameLst>
                                          <p:attrName>style.visibility</p:attrName>
                                        </p:attrNameLst>
                                      </p:cBhvr>
                                      <p:to>
                                        <p:strVal val="visible"/>
                                      </p:to>
                                    </p:set>
                                    <p:anim calcmode="lin" valueType="num">
                                      <p:cBhvr>
                                        <p:cTn id="22" dur="1" fill="hold"/>
                                        <p:tgtEl>
                                          <p:spTgt spid="616451"/>
                                        </p:tgtEl>
                                      </p:cBhvr>
                                    </p:anim>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616475"/>
                                        </p:tgtEl>
                                        <p:attrNameLst>
                                          <p:attrName>style.visibility</p:attrName>
                                        </p:attrNameLst>
                                      </p:cBhvr>
                                      <p:to>
                                        <p:strVal val="visible"/>
                                      </p:to>
                                    </p:set>
                                    <p:anim calcmode="discrete" valueType="clr">
                                      <p:cBhvr override="childStyle">
                                        <p:cTn id="27" dur="80"/>
                                        <p:tgtEl>
                                          <p:spTgt spid="61647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16475"/>
                                        </p:tgtEl>
                                        <p:attrNameLst>
                                          <p:attrName>fillcolor</p:attrName>
                                        </p:attrNameLst>
                                      </p:cBhvr>
                                      <p:tavLst>
                                        <p:tav tm="0">
                                          <p:val>
                                            <p:clrVal>
                                              <a:schemeClr val="accent2"/>
                                            </p:clrVal>
                                          </p:val>
                                        </p:tav>
                                        <p:tav tm="50000">
                                          <p:val>
                                            <p:clrVal>
                                              <a:schemeClr val="hlink"/>
                                            </p:clrVal>
                                          </p:val>
                                        </p:tav>
                                      </p:tavLst>
                                    </p:anim>
                                    <p:set>
                                      <p:cBhvr>
                                        <p:cTn id="29" dur="80"/>
                                        <p:tgtEl>
                                          <p:spTgt spid="616475"/>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16476"/>
                                        </p:tgtEl>
                                        <p:attrNameLst>
                                          <p:attrName>style.visibility</p:attrName>
                                        </p:attrNameLst>
                                      </p:cBhvr>
                                      <p:to>
                                        <p:strVal val="visible"/>
                                      </p:to>
                                    </p:set>
                                    <p:animEffect transition="in" filter="wipe(down)">
                                      <p:cBhvr>
                                        <p:cTn id="34" dur="500"/>
                                        <p:tgtEl>
                                          <p:spTgt spid="61647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16494"/>
                                        </p:tgtEl>
                                        <p:attrNameLst>
                                          <p:attrName>style.visibility</p:attrName>
                                        </p:attrNameLst>
                                      </p:cBhvr>
                                      <p:to>
                                        <p:strVal val="visible"/>
                                      </p:to>
                                    </p:set>
                                    <p:animEffect transition="in" filter="wipe(down)">
                                      <p:cBhvr>
                                        <p:cTn id="39" dur="500"/>
                                        <p:tgtEl>
                                          <p:spTgt spid="61649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16512"/>
                                        </p:tgtEl>
                                        <p:attrNameLst>
                                          <p:attrName>style.visibility</p:attrName>
                                        </p:attrNameLst>
                                      </p:cBhvr>
                                      <p:to>
                                        <p:strVal val="visible"/>
                                      </p:to>
                                    </p:set>
                                    <p:animEffect transition="in" filter="wipe(down)">
                                      <p:cBhvr>
                                        <p:cTn id="44" dur="500"/>
                                        <p:tgtEl>
                                          <p:spTgt spid="616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0" grpId="0"/>
      <p:bldP spid="616451" grpId="0"/>
      <p:bldP spid="61647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5633" name="Rectangle 2"/>
          <p:cNvSpPr/>
          <p:nvPr/>
        </p:nvSpPr>
        <p:spPr>
          <a:xfrm>
            <a:off x="643890" y="154305"/>
            <a:ext cx="4471035" cy="583565"/>
          </a:xfrm>
          <a:prstGeom prst="rect">
            <a:avLst/>
          </a:prstGeom>
          <a:noFill/>
          <a:ln w="9525">
            <a:noFill/>
          </a:ln>
        </p:spPr>
        <p:txBody>
          <a:bodyPr wrap="none" anchor="t">
            <a:spAutoFit/>
          </a:bodyPr>
          <a:p>
            <a:pPr>
              <a:buFont typeface="Arial" panose="020B0604020202020204" pitchFamily="34" charset="0"/>
              <a:buNone/>
            </a:pPr>
            <a:r>
              <a:rPr lang="zh-CN" altLang="en-US" sz="3200" b="1" dirty="0">
                <a:solidFill>
                  <a:schemeClr val="tx2"/>
                </a:solidFill>
                <a:latin typeface="楷体_GB2312" pitchFamily="49" charset="-122"/>
                <a:ea typeface="楷体_GB2312" pitchFamily="49" charset="-122"/>
              </a:rPr>
              <a:t>（</a:t>
            </a:r>
            <a:r>
              <a:rPr lang="en-US" altLang="zh-CN" sz="3200" b="1" dirty="0">
                <a:solidFill>
                  <a:schemeClr val="tx2"/>
                </a:solidFill>
                <a:latin typeface="楷体_GB2312" pitchFamily="49" charset="-122"/>
                <a:ea typeface="楷体_GB2312" pitchFamily="49" charset="-122"/>
              </a:rPr>
              <a:t>2</a:t>
            </a:r>
            <a:r>
              <a:rPr lang="zh-CN" altLang="en-US" sz="3200" b="1" dirty="0">
                <a:solidFill>
                  <a:schemeClr val="tx2"/>
                </a:solidFill>
                <a:latin typeface="楷体_GB2312" pitchFamily="49" charset="-122"/>
                <a:ea typeface="楷体_GB2312" pitchFamily="49" charset="-122"/>
              </a:rPr>
              <a:t>）对投影，识形体。</a:t>
            </a:r>
            <a:endParaRPr lang="zh-CN" altLang="en-US" sz="3200" b="1" dirty="0">
              <a:solidFill>
                <a:schemeClr val="tx2"/>
              </a:solidFill>
              <a:latin typeface="楷体_GB2312" pitchFamily="49" charset="-122"/>
              <a:ea typeface="楷体_GB2312" pitchFamily="49" charset="-122"/>
            </a:endParaRPr>
          </a:p>
        </p:txBody>
      </p:sp>
      <p:sp>
        <p:nvSpPr>
          <p:cNvPr id="617475" name="Rectangle 3"/>
          <p:cNvSpPr>
            <a:spLocks noGrp="1"/>
          </p:cNvSpPr>
          <p:nvPr>
            <p:ph idx="1"/>
          </p:nvPr>
        </p:nvSpPr>
        <p:spPr>
          <a:xfrm>
            <a:off x="10795" y="737870"/>
            <a:ext cx="11699875" cy="2385695"/>
          </a:xfrm>
        </p:spPr>
        <p:txBody>
          <a:bodyPr wrap="square" lIns="91440" tIns="45720" rIns="91440" bIns="45720" anchor="t"/>
          <a:p>
            <a:pPr eaLnBrk="1" hangingPunct="1">
              <a:lnSpc>
                <a:spcPct val="170000"/>
              </a:lnSpc>
              <a:buNone/>
            </a:pPr>
            <a:r>
              <a:rPr lang="en-US" altLang="zh-CN" sz="2400" dirty="0">
                <a:ea typeface="楷体_GB2312" pitchFamily="49" charset="-122"/>
              </a:rPr>
              <a:t>            </a:t>
            </a:r>
            <a:r>
              <a:rPr lang="zh-CN" altLang="en-US" sz="2400" dirty="0">
                <a:ea typeface="楷体_GB2312" pitchFamily="49" charset="-122"/>
              </a:rPr>
              <a:t>根</a:t>
            </a:r>
            <a:r>
              <a:rPr lang="zh-CN" altLang="en-US" sz="2800" dirty="0">
                <a:ea typeface="楷体_GB2312" pitchFamily="49" charset="-122"/>
              </a:rPr>
              <a:t>据投影规律（长对正、高平齐、宽相等），逐一找出各线框的其余两投影。将每个线框的各个投影联系起来，按照基本几何体（或简单立体）的投影特点，确定出它们的几何形状。</a:t>
            </a:r>
            <a:endParaRPr lang="zh-CN" altLang="en-US" sz="2800" dirty="0">
              <a:ea typeface="楷体_GB2312" pitchFamily="49" charset="-122"/>
            </a:endParaRPr>
          </a:p>
        </p:txBody>
      </p:sp>
      <p:grpSp>
        <p:nvGrpSpPr>
          <p:cNvPr id="617476" name="Group 4"/>
          <p:cNvGrpSpPr/>
          <p:nvPr/>
        </p:nvGrpSpPr>
        <p:grpSpPr>
          <a:xfrm>
            <a:off x="2387600" y="4508500"/>
            <a:ext cx="1601788" cy="1123950"/>
            <a:chOff x="544" y="2840"/>
            <a:chExt cx="1009" cy="708"/>
          </a:xfrm>
        </p:grpSpPr>
        <p:sp>
          <p:nvSpPr>
            <p:cNvPr id="325636" name="Rectangle 5"/>
            <p:cNvSpPr/>
            <p:nvPr/>
          </p:nvSpPr>
          <p:spPr>
            <a:xfrm>
              <a:off x="635" y="2840"/>
              <a:ext cx="817" cy="545"/>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25637" name="Rectangle 6"/>
            <p:cNvSpPr/>
            <p:nvPr/>
          </p:nvSpPr>
          <p:spPr>
            <a:xfrm>
              <a:off x="544" y="2840"/>
              <a:ext cx="91" cy="686"/>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25638" name="Rectangle 7"/>
            <p:cNvSpPr/>
            <p:nvPr/>
          </p:nvSpPr>
          <p:spPr>
            <a:xfrm>
              <a:off x="1451" y="2840"/>
              <a:ext cx="102" cy="708"/>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grpSp>
      <p:grpSp>
        <p:nvGrpSpPr>
          <p:cNvPr id="617480" name="Group 8"/>
          <p:cNvGrpSpPr/>
          <p:nvPr/>
        </p:nvGrpSpPr>
        <p:grpSpPr>
          <a:xfrm>
            <a:off x="2387600" y="3213100"/>
            <a:ext cx="1620838" cy="676275"/>
            <a:chOff x="2653" y="2273"/>
            <a:chExt cx="851" cy="426"/>
          </a:xfrm>
        </p:grpSpPr>
        <p:sp>
          <p:nvSpPr>
            <p:cNvPr id="325640" name="Rectangle 9"/>
            <p:cNvSpPr/>
            <p:nvPr/>
          </p:nvSpPr>
          <p:spPr>
            <a:xfrm>
              <a:off x="2653" y="2273"/>
              <a:ext cx="85" cy="425"/>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25641" name="Line 10"/>
            <p:cNvSpPr/>
            <p:nvPr/>
          </p:nvSpPr>
          <p:spPr>
            <a:xfrm>
              <a:off x="2682" y="2699"/>
              <a:ext cx="822" cy="0"/>
            </a:xfrm>
            <a:prstGeom prst="line">
              <a:avLst/>
            </a:prstGeom>
            <a:ln w="38100" cap="flat" cmpd="sng">
              <a:solidFill>
                <a:schemeClr val="tx1"/>
              </a:solidFill>
              <a:prstDash val="solid"/>
              <a:round/>
              <a:headEnd type="none" w="med" len="med"/>
              <a:tailEnd type="none" w="med" len="med"/>
            </a:ln>
          </p:spPr>
        </p:sp>
        <p:sp>
          <p:nvSpPr>
            <p:cNvPr id="325642" name="Rectangle 11"/>
            <p:cNvSpPr/>
            <p:nvPr/>
          </p:nvSpPr>
          <p:spPr>
            <a:xfrm>
              <a:off x="3419" y="2273"/>
              <a:ext cx="85" cy="425"/>
            </a:xfrm>
            <a:prstGeom prst="rect">
              <a:avLst/>
            </a:prstGeom>
            <a:noFill/>
            <a:ln w="38100" cap="flat" cmpd="sng">
              <a:solidFill>
                <a:schemeClr val="tx1"/>
              </a:solidFill>
              <a:prstDash val="solid"/>
              <a:miter/>
              <a:headEnd type="none" w="med" len="med"/>
              <a:tailEnd type="none" w="med" len="med"/>
            </a:ln>
          </p:spPr>
          <p:txBody>
            <a:bodyPr wrap="none" anchor="ctr"/>
            <a:p>
              <a:pPr>
                <a:spcBef>
                  <a:spcPct val="20000"/>
                </a:spcBef>
                <a:buFont typeface="Arial" panose="020B0604020202020204" pitchFamily="34" charset="0"/>
                <a:buChar char="•"/>
              </a:pPr>
              <a:endParaRPr lang="zh-CN" altLang="en-US" sz="2400" dirty="0">
                <a:latin typeface="Arial" panose="020B0604020202020204" pitchFamily="34" charset="0"/>
                <a:ea typeface="楷体_GB2312" pitchFamily="49" charset="-122"/>
              </a:endParaRPr>
            </a:p>
          </p:txBody>
        </p:sp>
        <p:sp>
          <p:nvSpPr>
            <p:cNvPr id="325643" name="Line 12"/>
            <p:cNvSpPr/>
            <p:nvPr/>
          </p:nvSpPr>
          <p:spPr>
            <a:xfrm>
              <a:off x="2738" y="2585"/>
              <a:ext cx="681" cy="0"/>
            </a:xfrm>
            <a:prstGeom prst="line">
              <a:avLst/>
            </a:prstGeom>
            <a:ln w="38100" cap="flat" cmpd="sng">
              <a:solidFill>
                <a:schemeClr val="tx1"/>
              </a:solidFill>
              <a:prstDash val="solid"/>
              <a:round/>
              <a:headEnd type="none" w="med" len="med"/>
              <a:tailEnd type="none" w="med" len="med"/>
            </a:ln>
          </p:spPr>
        </p:sp>
        <p:sp>
          <p:nvSpPr>
            <p:cNvPr id="325644" name="Line 13"/>
            <p:cNvSpPr/>
            <p:nvPr/>
          </p:nvSpPr>
          <p:spPr>
            <a:xfrm>
              <a:off x="2738" y="2472"/>
              <a:ext cx="681" cy="0"/>
            </a:xfrm>
            <a:prstGeom prst="line">
              <a:avLst/>
            </a:prstGeom>
            <a:ln w="38100" cap="flat" cmpd="sng">
              <a:solidFill>
                <a:schemeClr val="tx1"/>
              </a:solidFill>
              <a:prstDash val="solid"/>
              <a:round/>
              <a:headEnd type="none" w="med" len="med"/>
              <a:tailEnd type="none" w="med" len="med"/>
            </a:ln>
          </p:spPr>
        </p:sp>
        <p:sp>
          <p:nvSpPr>
            <p:cNvPr id="325645" name="Line 14"/>
            <p:cNvSpPr/>
            <p:nvPr/>
          </p:nvSpPr>
          <p:spPr>
            <a:xfrm>
              <a:off x="2738" y="2358"/>
              <a:ext cx="681" cy="0"/>
            </a:xfrm>
            <a:prstGeom prst="line">
              <a:avLst/>
            </a:prstGeom>
            <a:ln w="38100" cap="flat" cmpd="sng">
              <a:solidFill>
                <a:schemeClr val="tx1"/>
              </a:solidFill>
              <a:prstDash val="solid"/>
              <a:round/>
              <a:headEnd type="none" w="med" len="med"/>
              <a:tailEnd type="none" w="med" len="med"/>
            </a:ln>
          </p:spPr>
        </p:sp>
      </p:grpSp>
      <p:grpSp>
        <p:nvGrpSpPr>
          <p:cNvPr id="617487" name="Group 15"/>
          <p:cNvGrpSpPr/>
          <p:nvPr/>
        </p:nvGrpSpPr>
        <p:grpSpPr>
          <a:xfrm>
            <a:off x="4440238" y="3213100"/>
            <a:ext cx="1125537" cy="676275"/>
            <a:chOff x="3787" y="2273"/>
            <a:chExt cx="709" cy="426"/>
          </a:xfrm>
        </p:grpSpPr>
        <p:sp>
          <p:nvSpPr>
            <p:cNvPr id="325647" name="Line 16"/>
            <p:cNvSpPr/>
            <p:nvPr/>
          </p:nvSpPr>
          <p:spPr>
            <a:xfrm flipV="1">
              <a:off x="4099" y="2358"/>
              <a:ext cx="0" cy="114"/>
            </a:xfrm>
            <a:prstGeom prst="line">
              <a:avLst/>
            </a:prstGeom>
            <a:ln w="19050" cap="flat" cmpd="sng">
              <a:solidFill>
                <a:schemeClr val="tx1"/>
              </a:solidFill>
              <a:prstDash val="solid"/>
              <a:round/>
              <a:headEnd type="none" w="med" len="med"/>
              <a:tailEnd type="none" w="med" len="med"/>
            </a:ln>
          </p:spPr>
        </p:sp>
        <p:sp>
          <p:nvSpPr>
            <p:cNvPr id="325648" name="Line 17"/>
            <p:cNvSpPr/>
            <p:nvPr/>
          </p:nvSpPr>
          <p:spPr>
            <a:xfrm flipV="1">
              <a:off x="3787" y="2273"/>
              <a:ext cx="0" cy="426"/>
            </a:xfrm>
            <a:prstGeom prst="line">
              <a:avLst/>
            </a:prstGeom>
            <a:ln w="38100" cap="flat" cmpd="sng">
              <a:solidFill>
                <a:schemeClr val="tx1"/>
              </a:solidFill>
              <a:prstDash val="solid"/>
              <a:round/>
              <a:headEnd type="none" w="med" len="med"/>
              <a:tailEnd type="none" w="med" len="med"/>
            </a:ln>
          </p:spPr>
        </p:sp>
        <p:sp>
          <p:nvSpPr>
            <p:cNvPr id="325649" name="Line 18"/>
            <p:cNvSpPr/>
            <p:nvPr/>
          </p:nvSpPr>
          <p:spPr>
            <a:xfrm>
              <a:off x="3787" y="2699"/>
              <a:ext cx="707" cy="0"/>
            </a:xfrm>
            <a:prstGeom prst="line">
              <a:avLst/>
            </a:prstGeom>
            <a:ln w="38100" cap="flat" cmpd="sng">
              <a:solidFill>
                <a:schemeClr val="tx1"/>
              </a:solidFill>
              <a:prstDash val="solid"/>
              <a:round/>
              <a:headEnd type="none" w="med" len="med"/>
              <a:tailEnd type="none" w="med" len="med"/>
            </a:ln>
          </p:spPr>
        </p:sp>
        <p:sp>
          <p:nvSpPr>
            <p:cNvPr id="325650" name="Line 19"/>
            <p:cNvSpPr/>
            <p:nvPr/>
          </p:nvSpPr>
          <p:spPr>
            <a:xfrm>
              <a:off x="3787" y="2273"/>
              <a:ext cx="340" cy="0"/>
            </a:xfrm>
            <a:prstGeom prst="line">
              <a:avLst/>
            </a:prstGeom>
            <a:ln w="38100" cap="flat" cmpd="sng">
              <a:solidFill>
                <a:schemeClr val="tx1"/>
              </a:solidFill>
              <a:prstDash val="solid"/>
              <a:round/>
              <a:headEnd type="none" w="med" len="med"/>
              <a:tailEnd type="none" w="med" len="med"/>
            </a:ln>
          </p:spPr>
        </p:sp>
        <p:sp>
          <p:nvSpPr>
            <p:cNvPr id="325651" name="Line 20"/>
            <p:cNvSpPr/>
            <p:nvPr/>
          </p:nvSpPr>
          <p:spPr>
            <a:xfrm>
              <a:off x="4496" y="2415"/>
              <a:ext cx="0" cy="284"/>
            </a:xfrm>
            <a:prstGeom prst="line">
              <a:avLst/>
            </a:prstGeom>
            <a:ln w="38100" cap="flat" cmpd="sng">
              <a:solidFill>
                <a:schemeClr val="tx1"/>
              </a:solidFill>
              <a:prstDash val="solid"/>
              <a:round/>
              <a:headEnd type="none" w="med" len="med"/>
              <a:tailEnd type="none" w="med" len="med"/>
            </a:ln>
          </p:spPr>
        </p:sp>
        <p:sp>
          <p:nvSpPr>
            <p:cNvPr id="325652" name="Line 21"/>
            <p:cNvSpPr/>
            <p:nvPr/>
          </p:nvSpPr>
          <p:spPr>
            <a:xfrm>
              <a:off x="3787" y="2358"/>
              <a:ext cx="312" cy="0"/>
            </a:xfrm>
            <a:prstGeom prst="line">
              <a:avLst/>
            </a:prstGeom>
            <a:ln w="19050" cap="flat" cmpd="sng">
              <a:solidFill>
                <a:schemeClr val="tx1"/>
              </a:solidFill>
              <a:prstDash val="solid"/>
              <a:round/>
              <a:headEnd type="none" w="med" len="med"/>
              <a:tailEnd type="none" w="med" len="med"/>
            </a:ln>
          </p:spPr>
        </p:sp>
        <p:sp>
          <p:nvSpPr>
            <p:cNvPr id="325653" name="Line 22"/>
            <p:cNvSpPr/>
            <p:nvPr/>
          </p:nvSpPr>
          <p:spPr>
            <a:xfrm>
              <a:off x="4127" y="2273"/>
              <a:ext cx="369" cy="142"/>
            </a:xfrm>
            <a:prstGeom prst="line">
              <a:avLst/>
            </a:prstGeom>
            <a:ln w="38100" cap="flat" cmpd="sng">
              <a:solidFill>
                <a:schemeClr val="tx1"/>
              </a:solidFill>
              <a:prstDash val="solid"/>
              <a:round/>
              <a:headEnd type="none" w="med" len="med"/>
              <a:tailEnd type="none" w="med" len="med"/>
            </a:ln>
          </p:spPr>
        </p:sp>
        <p:sp>
          <p:nvSpPr>
            <p:cNvPr id="325654" name="Line 23"/>
            <p:cNvSpPr/>
            <p:nvPr/>
          </p:nvSpPr>
          <p:spPr>
            <a:xfrm flipV="1">
              <a:off x="4099" y="2472"/>
              <a:ext cx="113" cy="0"/>
            </a:xfrm>
            <a:prstGeom prst="line">
              <a:avLst/>
            </a:prstGeom>
            <a:ln w="9525" cap="flat" cmpd="sng">
              <a:solidFill>
                <a:schemeClr val="tx1"/>
              </a:solidFill>
              <a:prstDash val="solid"/>
              <a:round/>
              <a:headEnd type="none" w="med" len="med"/>
              <a:tailEnd type="none" w="med" len="med"/>
            </a:ln>
          </p:spPr>
        </p:sp>
        <p:sp>
          <p:nvSpPr>
            <p:cNvPr id="325655" name="Line 24"/>
            <p:cNvSpPr/>
            <p:nvPr/>
          </p:nvSpPr>
          <p:spPr>
            <a:xfrm flipV="1">
              <a:off x="4212" y="2471"/>
              <a:ext cx="0" cy="114"/>
            </a:xfrm>
            <a:prstGeom prst="line">
              <a:avLst/>
            </a:prstGeom>
            <a:ln w="19050" cap="flat" cmpd="sng">
              <a:solidFill>
                <a:schemeClr val="tx1"/>
              </a:solidFill>
              <a:prstDash val="solid"/>
              <a:round/>
              <a:headEnd type="none" w="med" len="med"/>
              <a:tailEnd type="none" w="med" len="med"/>
            </a:ln>
          </p:spPr>
        </p:sp>
        <p:sp>
          <p:nvSpPr>
            <p:cNvPr id="325656" name="Line 25"/>
            <p:cNvSpPr/>
            <p:nvPr/>
          </p:nvSpPr>
          <p:spPr>
            <a:xfrm flipV="1">
              <a:off x="4212" y="2585"/>
              <a:ext cx="113" cy="0"/>
            </a:xfrm>
            <a:prstGeom prst="line">
              <a:avLst/>
            </a:prstGeom>
            <a:ln w="9525" cap="flat" cmpd="sng">
              <a:solidFill>
                <a:schemeClr val="tx1"/>
              </a:solidFill>
              <a:prstDash val="solid"/>
              <a:round/>
              <a:headEnd type="none" w="med" len="med"/>
              <a:tailEnd type="none" w="med" len="med"/>
            </a:ln>
          </p:spPr>
        </p:sp>
        <p:sp>
          <p:nvSpPr>
            <p:cNvPr id="325657" name="Line 26"/>
            <p:cNvSpPr/>
            <p:nvPr/>
          </p:nvSpPr>
          <p:spPr>
            <a:xfrm flipV="1">
              <a:off x="4325" y="2584"/>
              <a:ext cx="0" cy="114"/>
            </a:xfrm>
            <a:prstGeom prst="line">
              <a:avLst/>
            </a:prstGeom>
            <a:ln w="19050" cap="flat" cmpd="sng">
              <a:solidFill>
                <a:schemeClr val="tx1"/>
              </a:solidFill>
              <a:prstDash val="solid"/>
              <a:round/>
              <a:headEnd type="none" w="med" len="med"/>
              <a:tailEnd type="none" w="med" len="med"/>
            </a:ln>
          </p:spPr>
        </p:sp>
      </p:grpSp>
      <p:sp>
        <p:nvSpPr>
          <p:cNvPr id="617499" name="Line 27"/>
          <p:cNvSpPr/>
          <p:nvPr/>
        </p:nvSpPr>
        <p:spPr>
          <a:xfrm>
            <a:off x="2387600" y="5084763"/>
            <a:ext cx="2628900" cy="0"/>
          </a:xfrm>
          <a:prstGeom prst="line">
            <a:avLst/>
          </a:prstGeom>
          <a:ln w="9525" cap="flat" cmpd="sng">
            <a:solidFill>
              <a:schemeClr val="tx1"/>
            </a:solidFill>
            <a:prstDash val="solid"/>
            <a:round/>
            <a:headEnd type="none" w="med" len="med"/>
            <a:tailEnd type="none" w="med" len="med"/>
          </a:ln>
        </p:spPr>
      </p:sp>
      <p:sp>
        <p:nvSpPr>
          <p:cNvPr id="617500" name="Line 28"/>
          <p:cNvSpPr/>
          <p:nvPr/>
        </p:nvSpPr>
        <p:spPr>
          <a:xfrm>
            <a:off x="4943475" y="3357563"/>
            <a:ext cx="0" cy="1692275"/>
          </a:xfrm>
          <a:prstGeom prst="line">
            <a:avLst/>
          </a:prstGeom>
          <a:ln w="9525" cap="flat" cmpd="sng">
            <a:solidFill>
              <a:schemeClr val="tx1"/>
            </a:solidFill>
            <a:prstDash val="solid"/>
            <a:round/>
            <a:headEnd type="none" w="med" len="med"/>
            <a:tailEnd type="none" w="med" len="med"/>
          </a:ln>
        </p:spPr>
      </p:sp>
      <p:sp>
        <p:nvSpPr>
          <p:cNvPr id="617501" name="Line 29"/>
          <p:cNvSpPr/>
          <p:nvPr/>
        </p:nvSpPr>
        <p:spPr>
          <a:xfrm>
            <a:off x="4224338" y="4292600"/>
            <a:ext cx="1584325" cy="1584325"/>
          </a:xfrm>
          <a:prstGeom prst="line">
            <a:avLst/>
          </a:prstGeom>
          <a:ln w="9525" cap="flat" cmpd="sng">
            <a:solidFill>
              <a:schemeClr val="tx1"/>
            </a:solidFill>
            <a:prstDash val="solid"/>
            <a:round/>
            <a:headEnd type="none" w="med" len="med"/>
            <a:tailEnd type="none" w="med" len="med"/>
          </a:ln>
        </p:spPr>
      </p:sp>
      <p:sp>
        <p:nvSpPr>
          <p:cNvPr id="617502" name="Line 30"/>
          <p:cNvSpPr/>
          <p:nvPr/>
        </p:nvSpPr>
        <p:spPr>
          <a:xfrm>
            <a:off x="5016500" y="3213100"/>
            <a:ext cx="0" cy="1871663"/>
          </a:xfrm>
          <a:prstGeom prst="line">
            <a:avLst/>
          </a:prstGeom>
          <a:ln w="9525" cap="flat" cmpd="sng">
            <a:solidFill>
              <a:schemeClr val="tx1"/>
            </a:solidFill>
            <a:prstDash val="solid"/>
            <a:round/>
            <a:headEnd type="none" w="med" len="med"/>
            <a:tailEnd type="none" w="med" len="med"/>
          </a:ln>
        </p:spPr>
      </p:sp>
      <p:sp>
        <p:nvSpPr>
          <p:cNvPr id="617503" name="Line 31"/>
          <p:cNvSpPr/>
          <p:nvPr/>
        </p:nvSpPr>
        <p:spPr>
          <a:xfrm>
            <a:off x="2387600" y="5084763"/>
            <a:ext cx="144463" cy="0"/>
          </a:xfrm>
          <a:prstGeom prst="line">
            <a:avLst/>
          </a:prstGeom>
          <a:ln w="28575" cap="flat" cmpd="sng">
            <a:solidFill>
              <a:schemeClr val="tx1"/>
            </a:solidFill>
            <a:prstDash val="solid"/>
            <a:round/>
            <a:headEnd type="none" w="med" len="med"/>
            <a:tailEnd type="none" w="med" len="med"/>
          </a:ln>
        </p:spPr>
      </p:sp>
      <p:sp>
        <p:nvSpPr>
          <p:cNvPr id="617504" name="Line 32"/>
          <p:cNvSpPr/>
          <p:nvPr/>
        </p:nvSpPr>
        <p:spPr>
          <a:xfrm>
            <a:off x="3827463" y="5084763"/>
            <a:ext cx="182562" cy="1587"/>
          </a:xfrm>
          <a:prstGeom prst="line">
            <a:avLst/>
          </a:prstGeom>
          <a:ln w="28575" cap="flat" cmpd="sng">
            <a:solidFill>
              <a:schemeClr val="tx1"/>
            </a:solidFill>
            <a:prstDash val="solid"/>
            <a:round/>
            <a:headEnd type="none" w="med" len="med"/>
            <a:tailEnd type="none" w="med" len="med"/>
          </a:ln>
        </p:spPr>
      </p:sp>
      <p:sp>
        <p:nvSpPr>
          <p:cNvPr id="617505" name="Line 33"/>
          <p:cNvSpPr/>
          <p:nvPr/>
        </p:nvSpPr>
        <p:spPr>
          <a:xfrm flipH="1">
            <a:off x="2387600" y="3429000"/>
            <a:ext cx="3168650" cy="0"/>
          </a:xfrm>
          <a:prstGeom prst="line">
            <a:avLst/>
          </a:prstGeom>
          <a:ln w="9525" cap="flat" cmpd="sng">
            <a:solidFill>
              <a:schemeClr val="tx1"/>
            </a:solidFill>
            <a:prstDash val="solid"/>
            <a:round/>
            <a:headEnd type="none" w="med" len="med"/>
            <a:tailEnd type="none" w="med" len="med"/>
          </a:ln>
        </p:spPr>
      </p:sp>
      <p:sp>
        <p:nvSpPr>
          <p:cNvPr id="617506" name="Line 34"/>
          <p:cNvSpPr/>
          <p:nvPr/>
        </p:nvSpPr>
        <p:spPr>
          <a:xfrm>
            <a:off x="2387600" y="3429000"/>
            <a:ext cx="144463" cy="0"/>
          </a:xfrm>
          <a:prstGeom prst="line">
            <a:avLst/>
          </a:prstGeom>
          <a:ln w="28575" cap="flat" cmpd="sng">
            <a:solidFill>
              <a:schemeClr val="tx1"/>
            </a:solidFill>
            <a:prstDash val="solid"/>
            <a:round/>
            <a:headEnd type="none" w="med" len="med"/>
            <a:tailEnd type="none" w="med" len="med"/>
          </a:ln>
        </p:spPr>
      </p:sp>
      <p:sp>
        <p:nvSpPr>
          <p:cNvPr id="617507" name="Line 35"/>
          <p:cNvSpPr/>
          <p:nvPr/>
        </p:nvSpPr>
        <p:spPr>
          <a:xfrm>
            <a:off x="3863975" y="3429000"/>
            <a:ext cx="144463" cy="0"/>
          </a:xfrm>
          <a:prstGeom prst="line">
            <a:avLst/>
          </a:prstGeom>
          <a:ln w="28575" cap="flat" cmpd="sng">
            <a:solidFill>
              <a:schemeClr val="tx1"/>
            </a:solidFill>
            <a:prstDash val="solid"/>
            <a:round/>
            <a:headEnd type="none" w="med" len="med"/>
            <a:tailEnd type="none" w="med" len="med"/>
          </a:ln>
        </p:spPr>
      </p:sp>
      <p:sp>
        <p:nvSpPr>
          <p:cNvPr id="617508" name="Line 36"/>
          <p:cNvSpPr/>
          <p:nvPr/>
        </p:nvSpPr>
        <p:spPr>
          <a:xfrm flipH="1">
            <a:off x="2566988" y="5013325"/>
            <a:ext cx="2376487" cy="0"/>
          </a:xfrm>
          <a:prstGeom prst="line">
            <a:avLst/>
          </a:prstGeom>
          <a:ln w="9525" cap="flat" cmpd="sng">
            <a:solidFill>
              <a:schemeClr val="tx1"/>
            </a:solidFill>
            <a:prstDash val="solid"/>
            <a:round/>
            <a:headEnd type="none" w="med" len="med"/>
            <a:tailEnd type="none" w="med" len="med"/>
          </a:ln>
        </p:spPr>
      </p:sp>
      <p:sp>
        <p:nvSpPr>
          <p:cNvPr id="617509" name="Line 37"/>
          <p:cNvSpPr/>
          <p:nvPr/>
        </p:nvSpPr>
        <p:spPr>
          <a:xfrm>
            <a:off x="2532063" y="5013325"/>
            <a:ext cx="1296987" cy="0"/>
          </a:xfrm>
          <a:prstGeom prst="line">
            <a:avLst/>
          </a:prstGeom>
          <a:ln w="28575" cap="flat" cmpd="sng">
            <a:solidFill>
              <a:schemeClr val="tx1"/>
            </a:solidFill>
            <a:prstDash val="solid"/>
            <a:round/>
            <a:headEnd type="none" w="med" len="med"/>
            <a:tailEnd type="none" w="med" len="med"/>
          </a:ln>
        </p:spPr>
      </p:sp>
      <p:sp>
        <p:nvSpPr>
          <p:cNvPr id="617510" name="Line 38"/>
          <p:cNvSpPr/>
          <p:nvPr/>
        </p:nvSpPr>
        <p:spPr>
          <a:xfrm>
            <a:off x="5124450" y="3536950"/>
            <a:ext cx="0" cy="1655763"/>
          </a:xfrm>
          <a:prstGeom prst="line">
            <a:avLst/>
          </a:prstGeom>
          <a:ln w="9525" cap="flat" cmpd="sng">
            <a:solidFill>
              <a:schemeClr val="tx1"/>
            </a:solidFill>
            <a:prstDash val="solid"/>
            <a:round/>
            <a:headEnd type="none" w="med" len="med"/>
            <a:tailEnd type="none" w="med" len="med"/>
          </a:ln>
        </p:spPr>
      </p:sp>
      <p:sp>
        <p:nvSpPr>
          <p:cNvPr id="617511" name="Line 39"/>
          <p:cNvSpPr/>
          <p:nvPr/>
        </p:nvSpPr>
        <p:spPr>
          <a:xfrm flipH="1">
            <a:off x="2532063" y="5192713"/>
            <a:ext cx="2592387" cy="0"/>
          </a:xfrm>
          <a:prstGeom prst="line">
            <a:avLst/>
          </a:prstGeom>
          <a:ln w="9525" cap="flat" cmpd="sng">
            <a:solidFill>
              <a:schemeClr val="tx1"/>
            </a:solidFill>
            <a:prstDash val="solid"/>
            <a:round/>
            <a:headEnd type="none" w="med" len="med"/>
            <a:tailEnd type="none" w="med" len="med"/>
          </a:ln>
        </p:spPr>
      </p:sp>
      <p:sp>
        <p:nvSpPr>
          <p:cNvPr id="617512" name="Line 40"/>
          <p:cNvSpPr/>
          <p:nvPr/>
        </p:nvSpPr>
        <p:spPr>
          <a:xfrm flipH="1">
            <a:off x="2532063" y="5192713"/>
            <a:ext cx="1296987" cy="0"/>
          </a:xfrm>
          <a:prstGeom prst="line">
            <a:avLst/>
          </a:prstGeom>
          <a:ln w="28575" cap="flat" cmpd="sng">
            <a:solidFill>
              <a:schemeClr val="tx1"/>
            </a:solidFill>
            <a:prstDash val="solid"/>
            <a:round/>
            <a:headEnd type="none" w="med" len="med"/>
            <a:tailEnd type="none" w="med" len="med"/>
          </a:ln>
        </p:spPr>
      </p:sp>
      <p:sp>
        <p:nvSpPr>
          <p:cNvPr id="617513" name="Line 41"/>
          <p:cNvSpPr/>
          <p:nvPr/>
        </p:nvSpPr>
        <p:spPr>
          <a:xfrm>
            <a:off x="5303838" y="3752850"/>
            <a:ext cx="0" cy="1692275"/>
          </a:xfrm>
          <a:prstGeom prst="line">
            <a:avLst/>
          </a:prstGeom>
          <a:ln w="9525" cap="flat" cmpd="sng">
            <a:solidFill>
              <a:schemeClr val="tx1"/>
            </a:solidFill>
            <a:prstDash val="solid"/>
            <a:round/>
            <a:headEnd type="none" w="med" len="med"/>
            <a:tailEnd type="none" w="med" len="med"/>
          </a:ln>
        </p:spPr>
      </p:sp>
      <p:sp>
        <p:nvSpPr>
          <p:cNvPr id="617514" name="Line 42"/>
          <p:cNvSpPr/>
          <p:nvPr/>
        </p:nvSpPr>
        <p:spPr>
          <a:xfrm flipH="1">
            <a:off x="3432175" y="5373688"/>
            <a:ext cx="1836738" cy="0"/>
          </a:xfrm>
          <a:prstGeom prst="line">
            <a:avLst/>
          </a:prstGeom>
          <a:ln w="9525" cap="flat" cmpd="sng">
            <a:solidFill>
              <a:schemeClr val="tx1"/>
            </a:solidFill>
            <a:prstDash val="solid"/>
            <a:round/>
            <a:headEnd type="none" w="med" len="med"/>
            <a:tailEnd type="none" w="med" len="med"/>
          </a:ln>
        </p:spPr>
      </p:sp>
      <p:grpSp>
        <p:nvGrpSpPr>
          <p:cNvPr id="617515" name="Group 43"/>
          <p:cNvGrpSpPr/>
          <p:nvPr/>
        </p:nvGrpSpPr>
        <p:grpSpPr>
          <a:xfrm>
            <a:off x="5772150" y="4076700"/>
            <a:ext cx="1087438" cy="1257300"/>
            <a:chOff x="3220" y="3010"/>
            <a:chExt cx="685" cy="792"/>
          </a:xfrm>
        </p:grpSpPr>
        <p:sp>
          <p:nvSpPr>
            <p:cNvPr id="325675" name="Line 44"/>
            <p:cNvSpPr/>
            <p:nvPr/>
          </p:nvSpPr>
          <p:spPr>
            <a:xfrm flipH="1" flipV="1">
              <a:off x="3628" y="3181"/>
              <a:ext cx="273" cy="294"/>
            </a:xfrm>
            <a:prstGeom prst="line">
              <a:avLst/>
            </a:prstGeom>
            <a:ln w="28575" cap="flat" cmpd="sng">
              <a:solidFill>
                <a:srgbClr val="000000"/>
              </a:solidFill>
              <a:prstDash val="solid"/>
              <a:round/>
              <a:headEnd type="none" w="med" len="med"/>
              <a:tailEnd type="none" w="med" len="med"/>
            </a:ln>
          </p:spPr>
        </p:sp>
        <p:sp>
          <p:nvSpPr>
            <p:cNvPr id="325676" name="Line 45"/>
            <p:cNvSpPr/>
            <p:nvPr/>
          </p:nvSpPr>
          <p:spPr>
            <a:xfrm>
              <a:off x="3515" y="3249"/>
              <a:ext cx="272" cy="272"/>
            </a:xfrm>
            <a:prstGeom prst="line">
              <a:avLst/>
            </a:prstGeom>
            <a:ln w="28575" cap="flat" cmpd="sng">
              <a:solidFill>
                <a:srgbClr val="000000"/>
              </a:solidFill>
              <a:prstDash val="solid"/>
              <a:round/>
              <a:headEnd type="none" w="med" len="med"/>
              <a:tailEnd type="none" w="med" len="med"/>
            </a:ln>
          </p:spPr>
        </p:sp>
        <p:sp>
          <p:nvSpPr>
            <p:cNvPr id="325677" name="Line 46"/>
            <p:cNvSpPr/>
            <p:nvPr/>
          </p:nvSpPr>
          <p:spPr>
            <a:xfrm flipV="1">
              <a:off x="3787" y="3464"/>
              <a:ext cx="112" cy="65"/>
            </a:xfrm>
            <a:prstGeom prst="line">
              <a:avLst/>
            </a:prstGeom>
            <a:ln w="28575" cap="flat" cmpd="sng">
              <a:solidFill>
                <a:srgbClr val="000000"/>
              </a:solidFill>
              <a:prstDash val="solid"/>
              <a:round/>
              <a:headEnd type="none" w="med" len="med"/>
              <a:tailEnd type="none" w="med" len="med"/>
            </a:ln>
          </p:spPr>
        </p:sp>
        <p:sp>
          <p:nvSpPr>
            <p:cNvPr id="325678" name="Line 47"/>
            <p:cNvSpPr/>
            <p:nvPr/>
          </p:nvSpPr>
          <p:spPr>
            <a:xfrm flipV="1">
              <a:off x="3220" y="3074"/>
              <a:ext cx="1" cy="398"/>
            </a:xfrm>
            <a:prstGeom prst="line">
              <a:avLst/>
            </a:prstGeom>
            <a:ln w="28575" cap="flat" cmpd="sng">
              <a:solidFill>
                <a:srgbClr val="000000"/>
              </a:solidFill>
              <a:prstDash val="solid"/>
              <a:round/>
              <a:headEnd type="none" w="med" len="med"/>
              <a:tailEnd type="none" w="med" len="med"/>
            </a:ln>
          </p:spPr>
        </p:sp>
        <p:sp>
          <p:nvSpPr>
            <p:cNvPr id="325679" name="Line 48"/>
            <p:cNvSpPr/>
            <p:nvPr/>
          </p:nvSpPr>
          <p:spPr>
            <a:xfrm flipV="1">
              <a:off x="3532" y="3181"/>
              <a:ext cx="112" cy="65"/>
            </a:xfrm>
            <a:prstGeom prst="line">
              <a:avLst/>
            </a:prstGeom>
            <a:ln w="28575" cap="flat" cmpd="sng">
              <a:solidFill>
                <a:srgbClr val="000000"/>
              </a:solidFill>
              <a:prstDash val="solid"/>
              <a:round/>
              <a:headEnd type="none" w="med" len="med"/>
              <a:tailEnd type="none" w="med" len="med"/>
            </a:ln>
          </p:spPr>
        </p:sp>
        <p:sp>
          <p:nvSpPr>
            <p:cNvPr id="325680" name="Line 49"/>
            <p:cNvSpPr/>
            <p:nvPr/>
          </p:nvSpPr>
          <p:spPr>
            <a:xfrm flipV="1">
              <a:off x="3220" y="3010"/>
              <a:ext cx="111" cy="64"/>
            </a:xfrm>
            <a:prstGeom prst="line">
              <a:avLst/>
            </a:prstGeom>
            <a:ln w="28575" cap="flat" cmpd="sng">
              <a:solidFill>
                <a:srgbClr val="000000"/>
              </a:solidFill>
              <a:prstDash val="solid"/>
              <a:round/>
              <a:headEnd type="none" w="med" len="med"/>
              <a:tailEnd type="none" w="med" len="med"/>
            </a:ln>
          </p:spPr>
        </p:sp>
        <p:sp>
          <p:nvSpPr>
            <p:cNvPr id="325681" name="Line 50"/>
            <p:cNvSpPr/>
            <p:nvPr/>
          </p:nvSpPr>
          <p:spPr>
            <a:xfrm>
              <a:off x="3220" y="3074"/>
              <a:ext cx="312" cy="183"/>
            </a:xfrm>
            <a:prstGeom prst="line">
              <a:avLst/>
            </a:prstGeom>
            <a:ln w="28575" cap="flat" cmpd="sng">
              <a:solidFill>
                <a:srgbClr val="000000"/>
              </a:solidFill>
              <a:prstDash val="solid"/>
              <a:round/>
              <a:headEnd type="none" w="med" len="med"/>
              <a:tailEnd type="none" w="med" len="med"/>
            </a:ln>
          </p:spPr>
        </p:sp>
        <p:sp>
          <p:nvSpPr>
            <p:cNvPr id="325682" name="Line 51"/>
            <p:cNvSpPr/>
            <p:nvPr/>
          </p:nvSpPr>
          <p:spPr>
            <a:xfrm>
              <a:off x="3220" y="3472"/>
              <a:ext cx="573" cy="330"/>
            </a:xfrm>
            <a:prstGeom prst="line">
              <a:avLst/>
            </a:prstGeom>
            <a:ln w="28575" cap="flat" cmpd="sng">
              <a:solidFill>
                <a:srgbClr val="000000"/>
              </a:solidFill>
              <a:prstDash val="solid"/>
              <a:round/>
              <a:headEnd type="none" w="med" len="med"/>
              <a:tailEnd type="none" w="med" len="med"/>
            </a:ln>
          </p:spPr>
        </p:sp>
        <p:sp>
          <p:nvSpPr>
            <p:cNvPr id="325683" name="Line 52"/>
            <p:cNvSpPr/>
            <p:nvPr/>
          </p:nvSpPr>
          <p:spPr>
            <a:xfrm flipV="1">
              <a:off x="3793" y="3737"/>
              <a:ext cx="112" cy="65"/>
            </a:xfrm>
            <a:prstGeom prst="line">
              <a:avLst/>
            </a:prstGeom>
            <a:ln w="28575" cap="flat" cmpd="sng">
              <a:solidFill>
                <a:srgbClr val="000000"/>
              </a:solidFill>
              <a:prstDash val="solid"/>
              <a:round/>
              <a:headEnd type="none" w="med" len="med"/>
              <a:tailEnd type="none" w="med" len="med"/>
            </a:ln>
          </p:spPr>
        </p:sp>
        <p:sp>
          <p:nvSpPr>
            <p:cNvPr id="325684" name="Line 53"/>
            <p:cNvSpPr/>
            <p:nvPr/>
          </p:nvSpPr>
          <p:spPr>
            <a:xfrm flipH="1" flipV="1">
              <a:off x="3787" y="3521"/>
              <a:ext cx="6" cy="281"/>
            </a:xfrm>
            <a:prstGeom prst="line">
              <a:avLst/>
            </a:prstGeom>
            <a:ln w="28575" cap="flat" cmpd="sng">
              <a:solidFill>
                <a:srgbClr val="000000"/>
              </a:solidFill>
              <a:prstDash val="solid"/>
              <a:round/>
              <a:headEnd type="none" w="med" len="med"/>
              <a:tailEnd type="none" w="med" len="med"/>
            </a:ln>
          </p:spPr>
        </p:sp>
        <p:sp>
          <p:nvSpPr>
            <p:cNvPr id="325685" name="Line 54"/>
            <p:cNvSpPr/>
            <p:nvPr/>
          </p:nvSpPr>
          <p:spPr>
            <a:xfrm flipH="1" flipV="1">
              <a:off x="3901" y="3464"/>
              <a:ext cx="4" cy="273"/>
            </a:xfrm>
            <a:prstGeom prst="line">
              <a:avLst/>
            </a:prstGeom>
            <a:ln w="28575" cap="flat" cmpd="sng">
              <a:solidFill>
                <a:srgbClr val="000000"/>
              </a:solidFill>
              <a:prstDash val="solid"/>
              <a:round/>
              <a:headEnd type="none" w="med" len="med"/>
              <a:tailEnd type="none" w="med" len="med"/>
            </a:ln>
          </p:spPr>
        </p:sp>
        <p:sp>
          <p:nvSpPr>
            <p:cNvPr id="325686" name="Line 55"/>
            <p:cNvSpPr/>
            <p:nvPr/>
          </p:nvSpPr>
          <p:spPr>
            <a:xfrm>
              <a:off x="3334" y="3010"/>
              <a:ext cx="312" cy="183"/>
            </a:xfrm>
            <a:prstGeom prst="line">
              <a:avLst/>
            </a:prstGeom>
            <a:ln w="28575" cap="flat" cmpd="sng">
              <a:solidFill>
                <a:srgbClr val="000000"/>
              </a:solidFill>
              <a:prstDash val="solid"/>
              <a:round/>
              <a:headEnd type="none" w="med" len="med"/>
              <a:tailEnd type="none" w="med" len="med"/>
            </a:ln>
          </p:spPr>
        </p:sp>
        <p:sp>
          <p:nvSpPr>
            <p:cNvPr id="325687" name="Line 56"/>
            <p:cNvSpPr/>
            <p:nvPr/>
          </p:nvSpPr>
          <p:spPr>
            <a:xfrm flipV="1">
              <a:off x="3787" y="3430"/>
              <a:ext cx="0" cy="90"/>
            </a:xfrm>
            <a:prstGeom prst="line">
              <a:avLst/>
            </a:prstGeom>
            <a:ln w="9525" cap="flat" cmpd="sng">
              <a:solidFill>
                <a:schemeClr val="tx1"/>
              </a:solidFill>
              <a:prstDash val="solid"/>
              <a:round/>
              <a:headEnd type="none" w="med" len="med"/>
              <a:tailEnd type="none" w="med" len="med"/>
            </a:ln>
          </p:spPr>
        </p:sp>
        <p:sp>
          <p:nvSpPr>
            <p:cNvPr id="325688" name="Line 57"/>
            <p:cNvSpPr/>
            <p:nvPr/>
          </p:nvSpPr>
          <p:spPr>
            <a:xfrm flipV="1">
              <a:off x="3901" y="3362"/>
              <a:ext cx="0" cy="113"/>
            </a:xfrm>
            <a:prstGeom prst="line">
              <a:avLst/>
            </a:prstGeom>
            <a:ln w="9525" cap="flat" cmpd="sng">
              <a:solidFill>
                <a:schemeClr val="tx1"/>
              </a:solidFill>
              <a:prstDash val="solid"/>
              <a:round/>
              <a:headEnd type="none" w="med" len="med"/>
              <a:tailEnd type="none" w="med" len="med"/>
            </a:ln>
          </p:spPr>
        </p:sp>
        <p:sp>
          <p:nvSpPr>
            <p:cNvPr id="325689" name="Line 58"/>
            <p:cNvSpPr/>
            <p:nvPr/>
          </p:nvSpPr>
          <p:spPr>
            <a:xfrm>
              <a:off x="3515" y="3249"/>
              <a:ext cx="272" cy="181"/>
            </a:xfrm>
            <a:prstGeom prst="line">
              <a:avLst/>
            </a:prstGeom>
            <a:ln w="9525" cap="flat" cmpd="sng">
              <a:solidFill>
                <a:schemeClr val="tx1"/>
              </a:solidFill>
              <a:prstDash val="solid"/>
              <a:round/>
              <a:headEnd type="none" w="med" len="med"/>
              <a:tailEnd type="none" w="med" len="med"/>
            </a:ln>
          </p:spPr>
        </p:sp>
        <p:sp>
          <p:nvSpPr>
            <p:cNvPr id="325690" name="Line 59"/>
            <p:cNvSpPr/>
            <p:nvPr/>
          </p:nvSpPr>
          <p:spPr>
            <a:xfrm>
              <a:off x="3628" y="3181"/>
              <a:ext cx="272" cy="181"/>
            </a:xfrm>
            <a:prstGeom prst="line">
              <a:avLst/>
            </a:prstGeom>
            <a:ln w="9525" cap="flat" cmpd="sng">
              <a:solidFill>
                <a:schemeClr val="tx1"/>
              </a:solidFill>
              <a:prstDash val="solid"/>
              <a:round/>
              <a:headEnd type="none" w="med" len="med"/>
              <a:tailEnd type="none" w="med" len="med"/>
            </a:ln>
          </p:spPr>
        </p:sp>
        <p:sp>
          <p:nvSpPr>
            <p:cNvPr id="325691" name="Line 60"/>
            <p:cNvSpPr/>
            <p:nvPr/>
          </p:nvSpPr>
          <p:spPr>
            <a:xfrm flipV="1">
              <a:off x="3787" y="3362"/>
              <a:ext cx="112" cy="65"/>
            </a:xfrm>
            <a:prstGeom prst="line">
              <a:avLst/>
            </a:prstGeom>
            <a:ln w="9525" cap="flat" cmpd="sng">
              <a:solidFill>
                <a:srgbClr val="000000"/>
              </a:solidFill>
              <a:prstDash val="solid"/>
              <a:round/>
              <a:headEnd type="none" w="med" len="med"/>
              <a:tailEnd type="none" w="med" len="med"/>
            </a:ln>
          </p:spPr>
        </p:sp>
      </p:grpSp>
      <p:grpSp>
        <p:nvGrpSpPr>
          <p:cNvPr id="617533" name="Group 61"/>
          <p:cNvGrpSpPr/>
          <p:nvPr/>
        </p:nvGrpSpPr>
        <p:grpSpPr>
          <a:xfrm>
            <a:off x="8509000" y="2492375"/>
            <a:ext cx="1087438" cy="1257300"/>
            <a:chOff x="3220" y="3010"/>
            <a:chExt cx="685" cy="792"/>
          </a:xfrm>
        </p:grpSpPr>
        <p:sp>
          <p:nvSpPr>
            <p:cNvPr id="325693" name="Line 62"/>
            <p:cNvSpPr/>
            <p:nvPr/>
          </p:nvSpPr>
          <p:spPr>
            <a:xfrm flipH="1" flipV="1">
              <a:off x="3628" y="3181"/>
              <a:ext cx="273" cy="294"/>
            </a:xfrm>
            <a:prstGeom prst="line">
              <a:avLst/>
            </a:prstGeom>
            <a:ln w="28575" cap="flat" cmpd="sng">
              <a:solidFill>
                <a:srgbClr val="000000"/>
              </a:solidFill>
              <a:prstDash val="solid"/>
              <a:round/>
              <a:headEnd type="none" w="med" len="med"/>
              <a:tailEnd type="none" w="med" len="med"/>
            </a:ln>
          </p:spPr>
        </p:sp>
        <p:sp>
          <p:nvSpPr>
            <p:cNvPr id="325694" name="Line 63"/>
            <p:cNvSpPr/>
            <p:nvPr/>
          </p:nvSpPr>
          <p:spPr>
            <a:xfrm>
              <a:off x="3515" y="3249"/>
              <a:ext cx="272" cy="272"/>
            </a:xfrm>
            <a:prstGeom prst="line">
              <a:avLst/>
            </a:prstGeom>
            <a:ln w="28575" cap="flat" cmpd="sng">
              <a:solidFill>
                <a:srgbClr val="000000"/>
              </a:solidFill>
              <a:prstDash val="solid"/>
              <a:round/>
              <a:headEnd type="none" w="med" len="med"/>
              <a:tailEnd type="none" w="med" len="med"/>
            </a:ln>
          </p:spPr>
        </p:sp>
        <p:sp>
          <p:nvSpPr>
            <p:cNvPr id="325695" name="Line 64"/>
            <p:cNvSpPr/>
            <p:nvPr/>
          </p:nvSpPr>
          <p:spPr>
            <a:xfrm flipV="1">
              <a:off x="3787" y="3464"/>
              <a:ext cx="112" cy="65"/>
            </a:xfrm>
            <a:prstGeom prst="line">
              <a:avLst/>
            </a:prstGeom>
            <a:ln w="28575" cap="flat" cmpd="sng">
              <a:solidFill>
                <a:srgbClr val="000000"/>
              </a:solidFill>
              <a:prstDash val="solid"/>
              <a:round/>
              <a:headEnd type="none" w="med" len="med"/>
              <a:tailEnd type="none" w="med" len="med"/>
            </a:ln>
          </p:spPr>
        </p:sp>
        <p:sp>
          <p:nvSpPr>
            <p:cNvPr id="325696" name="Line 65"/>
            <p:cNvSpPr/>
            <p:nvPr/>
          </p:nvSpPr>
          <p:spPr>
            <a:xfrm flipV="1">
              <a:off x="3220" y="3074"/>
              <a:ext cx="1" cy="398"/>
            </a:xfrm>
            <a:prstGeom prst="line">
              <a:avLst/>
            </a:prstGeom>
            <a:ln w="28575" cap="flat" cmpd="sng">
              <a:solidFill>
                <a:srgbClr val="000000"/>
              </a:solidFill>
              <a:prstDash val="solid"/>
              <a:round/>
              <a:headEnd type="none" w="med" len="med"/>
              <a:tailEnd type="none" w="med" len="med"/>
            </a:ln>
          </p:spPr>
        </p:sp>
        <p:sp>
          <p:nvSpPr>
            <p:cNvPr id="325697" name="Line 66"/>
            <p:cNvSpPr/>
            <p:nvPr/>
          </p:nvSpPr>
          <p:spPr>
            <a:xfrm flipV="1">
              <a:off x="3532" y="3181"/>
              <a:ext cx="112" cy="65"/>
            </a:xfrm>
            <a:prstGeom prst="line">
              <a:avLst/>
            </a:prstGeom>
            <a:ln w="28575" cap="flat" cmpd="sng">
              <a:solidFill>
                <a:srgbClr val="000000"/>
              </a:solidFill>
              <a:prstDash val="solid"/>
              <a:round/>
              <a:headEnd type="none" w="med" len="med"/>
              <a:tailEnd type="none" w="med" len="med"/>
            </a:ln>
          </p:spPr>
        </p:sp>
        <p:sp>
          <p:nvSpPr>
            <p:cNvPr id="325698" name="Line 67"/>
            <p:cNvSpPr/>
            <p:nvPr/>
          </p:nvSpPr>
          <p:spPr>
            <a:xfrm flipV="1">
              <a:off x="3220" y="3010"/>
              <a:ext cx="111" cy="64"/>
            </a:xfrm>
            <a:prstGeom prst="line">
              <a:avLst/>
            </a:prstGeom>
            <a:ln w="28575" cap="flat" cmpd="sng">
              <a:solidFill>
                <a:srgbClr val="000000"/>
              </a:solidFill>
              <a:prstDash val="solid"/>
              <a:round/>
              <a:headEnd type="none" w="med" len="med"/>
              <a:tailEnd type="none" w="med" len="med"/>
            </a:ln>
          </p:spPr>
        </p:sp>
        <p:sp>
          <p:nvSpPr>
            <p:cNvPr id="325699" name="Line 68"/>
            <p:cNvSpPr/>
            <p:nvPr/>
          </p:nvSpPr>
          <p:spPr>
            <a:xfrm>
              <a:off x="3220" y="3074"/>
              <a:ext cx="312" cy="183"/>
            </a:xfrm>
            <a:prstGeom prst="line">
              <a:avLst/>
            </a:prstGeom>
            <a:ln w="28575" cap="flat" cmpd="sng">
              <a:solidFill>
                <a:srgbClr val="000000"/>
              </a:solidFill>
              <a:prstDash val="solid"/>
              <a:round/>
              <a:headEnd type="none" w="med" len="med"/>
              <a:tailEnd type="none" w="med" len="med"/>
            </a:ln>
          </p:spPr>
        </p:sp>
        <p:sp>
          <p:nvSpPr>
            <p:cNvPr id="325700" name="Line 69"/>
            <p:cNvSpPr/>
            <p:nvPr/>
          </p:nvSpPr>
          <p:spPr>
            <a:xfrm>
              <a:off x="3220" y="3472"/>
              <a:ext cx="573" cy="330"/>
            </a:xfrm>
            <a:prstGeom prst="line">
              <a:avLst/>
            </a:prstGeom>
            <a:ln w="28575" cap="flat" cmpd="sng">
              <a:solidFill>
                <a:srgbClr val="000000"/>
              </a:solidFill>
              <a:prstDash val="solid"/>
              <a:round/>
              <a:headEnd type="none" w="med" len="med"/>
              <a:tailEnd type="none" w="med" len="med"/>
            </a:ln>
          </p:spPr>
        </p:sp>
        <p:sp>
          <p:nvSpPr>
            <p:cNvPr id="325701" name="Line 70"/>
            <p:cNvSpPr/>
            <p:nvPr/>
          </p:nvSpPr>
          <p:spPr>
            <a:xfrm flipV="1">
              <a:off x="3793" y="3737"/>
              <a:ext cx="112" cy="65"/>
            </a:xfrm>
            <a:prstGeom prst="line">
              <a:avLst/>
            </a:prstGeom>
            <a:ln w="28575" cap="flat" cmpd="sng">
              <a:solidFill>
                <a:srgbClr val="000000"/>
              </a:solidFill>
              <a:prstDash val="solid"/>
              <a:round/>
              <a:headEnd type="none" w="med" len="med"/>
              <a:tailEnd type="none" w="med" len="med"/>
            </a:ln>
          </p:spPr>
        </p:sp>
        <p:sp>
          <p:nvSpPr>
            <p:cNvPr id="325702" name="Line 71"/>
            <p:cNvSpPr/>
            <p:nvPr/>
          </p:nvSpPr>
          <p:spPr>
            <a:xfrm flipH="1" flipV="1">
              <a:off x="3787" y="3521"/>
              <a:ext cx="6" cy="281"/>
            </a:xfrm>
            <a:prstGeom prst="line">
              <a:avLst/>
            </a:prstGeom>
            <a:ln w="28575" cap="flat" cmpd="sng">
              <a:solidFill>
                <a:srgbClr val="000000"/>
              </a:solidFill>
              <a:prstDash val="solid"/>
              <a:round/>
              <a:headEnd type="none" w="med" len="med"/>
              <a:tailEnd type="none" w="med" len="med"/>
            </a:ln>
          </p:spPr>
        </p:sp>
        <p:sp>
          <p:nvSpPr>
            <p:cNvPr id="325703" name="Line 72"/>
            <p:cNvSpPr/>
            <p:nvPr/>
          </p:nvSpPr>
          <p:spPr>
            <a:xfrm flipH="1" flipV="1">
              <a:off x="3901" y="3464"/>
              <a:ext cx="4" cy="273"/>
            </a:xfrm>
            <a:prstGeom prst="line">
              <a:avLst/>
            </a:prstGeom>
            <a:ln w="28575" cap="flat" cmpd="sng">
              <a:solidFill>
                <a:srgbClr val="000000"/>
              </a:solidFill>
              <a:prstDash val="solid"/>
              <a:round/>
              <a:headEnd type="none" w="med" len="med"/>
              <a:tailEnd type="none" w="med" len="med"/>
            </a:ln>
          </p:spPr>
        </p:sp>
        <p:sp>
          <p:nvSpPr>
            <p:cNvPr id="325704" name="Line 73"/>
            <p:cNvSpPr/>
            <p:nvPr/>
          </p:nvSpPr>
          <p:spPr>
            <a:xfrm>
              <a:off x="3334" y="3010"/>
              <a:ext cx="312" cy="183"/>
            </a:xfrm>
            <a:prstGeom prst="line">
              <a:avLst/>
            </a:prstGeom>
            <a:ln w="28575" cap="flat" cmpd="sng">
              <a:solidFill>
                <a:srgbClr val="000000"/>
              </a:solidFill>
              <a:prstDash val="solid"/>
              <a:round/>
              <a:headEnd type="none" w="med" len="med"/>
              <a:tailEnd type="none" w="med" len="med"/>
            </a:ln>
          </p:spPr>
        </p:sp>
        <p:sp>
          <p:nvSpPr>
            <p:cNvPr id="325705" name="Line 74"/>
            <p:cNvSpPr/>
            <p:nvPr/>
          </p:nvSpPr>
          <p:spPr>
            <a:xfrm flipV="1">
              <a:off x="3787" y="3430"/>
              <a:ext cx="0" cy="90"/>
            </a:xfrm>
            <a:prstGeom prst="line">
              <a:avLst/>
            </a:prstGeom>
            <a:ln w="9525" cap="flat" cmpd="sng">
              <a:solidFill>
                <a:schemeClr val="tx1"/>
              </a:solidFill>
              <a:prstDash val="solid"/>
              <a:round/>
              <a:headEnd type="none" w="med" len="med"/>
              <a:tailEnd type="none" w="med" len="med"/>
            </a:ln>
          </p:spPr>
        </p:sp>
        <p:sp>
          <p:nvSpPr>
            <p:cNvPr id="325706" name="Line 75"/>
            <p:cNvSpPr/>
            <p:nvPr/>
          </p:nvSpPr>
          <p:spPr>
            <a:xfrm flipV="1">
              <a:off x="3901" y="3362"/>
              <a:ext cx="0" cy="113"/>
            </a:xfrm>
            <a:prstGeom prst="line">
              <a:avLst/>
            </a:prstGeom>
            <a:ln w="9525" cap="flat" cmpd="sng">
              <a:solidFill>
                <a:schemeClr val="tx1"/>
              </a:solidFill>
              <a:prstDash val="solid"/>
              <a:round/>
              <a:headEnd type="none" w="med" len="med"/>
              <a:tailEnd type="none" w="med" len="med"/>
            </a:ln>
          </p:spPr>
        </p:sp>
        <p:sp>
          <p:nvSpPr>
            <p:cNvPr id="325707" name="Line 76"/>
            <p:cNvSpPr/>
            <p:nvPr/>
          </p:nvSpPr>
          <p:spPr>
            <a:xfrm>
              <a:off x="3515" y="3249"/>
              <a:ext cx="272" cy="181"/>
            </a:xfrm>
            <a:prstGeom prst="line">
              <a:avLst/>
            </a:prstGeom>
            <a:ln w="9525" cap="flat" cmpd="sng">
              <a:solidFill>
                <a:schemeClr val="tx1"/>
              </a:solidFill>
              <a:prstDash val="solid"/>
              <a:round/>
              <a:headEnd type="none" w="med" len="med"/>
              <a:tailEnd type="none" w="med" len="med"/>
            </a:ln>
          </p:spPr>
        </p:sp>
        <p:sp>
          <p:nvSpPr>
            <p:cNvPr id="325708" name="Line 77"/>
            <p:cNvSpPr/>
            <p:nvPr/>
          </p:nvSpPr>
          <p:spPr>
            <a:xfrm>
              <a:off x="3628" y="3181"/>
              <a:ext cx="272" cy="181"/>
            </a:xfrm>
            <a:prstGeom prst="line">
              <a:avLst/>
            </a:prstGeom>
            <a:ln w="9525" cap="flat" cmpd="sng">
              <a:solidFill>
                <a:schemeClr val="tx1"/>
              </a:solidFill>
              <a:prstDash val="solid"/>
              <a:round/>
              <a:headEnd type="none" w="med" len="med"/>
              <a:tailEnd type="none" w="med" len="med"/>
            </a:ln>
          </p:spPr>
        </p:sp>
        <p:sp>
          <p:nvSpPr>
            <p:cNvPr id="325709" name="Line 78"/>
            <p:cNvSpPr/>
            <p:nvPr/>
          </p:nvSpPr>
          <p:spPr>
            <a:xfrm flipV="1">
              <a:off x="3787" y="3362"/>
              <a:ext cx="112" cy="65"/>
            </a:xfrm>
            <a:prstGeom prst="line">
              <a:avLst/>
            </a:prstGeom>
            <a:ln w="9525" cap="flat" cmpd="sng">
              <a:solidFill>
                <a:srgbClr val="000000"/>
              </a:solidFill>
              <a:prstDash val="solid"/>
              <a:round/>
              <a:headEnd type="none" w="med" len="med"/>
              <a:tailEnd type="none" w="med" len="med"/>
            </a:ln>
          </p:spPr>
        </p:sp>
      </p:grpSp>
      <p:grpSp>
        <p:nvGrpSpPr>
          <p:cNvPr id="617551" name="Group 79"/>
          <p:cNvGrpSpPr/>
          <p:nvPr/>
        </p:nvGrpSpPr>
        <p:grpSpPr>
          <a:xfrm>
            <a:off x="7032625" y="3176588"/>
            <a:ext cx="1697038" cy="1584325"/>
            <a:chOff x="3039" y="2840"/>
            <a:chExt cx="1069" cy="998"/>
          </a:xfrm>
        </p:grpSpPr>
        <p:grpSp>
          <p:nvGrpSpPr>
            <p:cNvPr id="325711" name="Group 80"/>
            <p:cNvGrpSpPr/>
            <p:nvPr/>
          </p:nvGrpSpPr>
          <p:grpSpPr>
            <a:xfrm>
              <a:off x="3039" y="2840"/>
              <a:ext cx="1069" cy="998"/>
              <a:chOff x="3220" y="2727"/>
              <a:chExt cx="1069" cy="998"/>
            </a:xfrm>
          </p:grpSpPr>
          <p:sp>
            <p:nvSpPr>
              <p:cNvPr id="325712" name="Line 81"/>
              <p:cNvSpPr/>
              <p:nvPr/>
            </p:nvSpPr>
            <p:spPr>
              <a:xfrm flipH="1">
                <a:off x="3425" y="2863"/>
                <a:ext cx="548" cy="318"/>
              </a:xfrm>
              <a:prstGeom prst="line">
                <a:avLst/>
              </a:prstGeom>
              <a:ln w="28575" cap="flat" cmpd="sng">
                <a:solidFill>
                  <a:srgbClr val="000000"/>
                </a:solidFill>
                <a:prstDash val="solid"/>
                <a:round/>
                <a:headEnd type="none" w="med" len="med"/>
                <a:tailEnd type="none" w="med" len="med"/>
              </a:ln>
            </p:spPr>
          </p:sp>
          <p:sp>
            <p:nvSpPr>
              <p:cNvPr id="325713" name="Line 82"/>
              <p:cNvSpPr/>
              <p:nvPr/>
            </p:nvSpPr>
            <p:spPr>
              <a:xfrm flipH="1">
                <a:off x="3422" y="2947"/>
                <a:ext cx="562" cy="326"/>
              </a:xfrm>
              <a:prstGeom prst="line">
                <a:avLst/>
              </a:prstGeom>
              <a:ln w="28575" cap="flat" cmpd="sng">
                <a:solidFill>
                  <a:srgbClr val="000000"/>
                </a:solidFill>
                <a:prstDash val="solid"/>
                <a:round/>
                <a:headEnd type="none" w="med" len="med"/>
                <a:tailEnd type="none" w="med" len="med"/>
              </a:ln>
            </p:spPr>
          </p:sp>
          <p:sp>
            <p:nvSpPr>
              <p:cNvPr id="325714" name="Line 83"/>
              <p:cNvSpPr/>
              <p:nvPr/>
            </p:nvSpPr>
            <p:spPr>
              <a:xfrm flipH="1">
                <a:off x="3524" y="3036"/>
                <a:ext cx="612" cy="354"/>
              </a:xfrm>
              <a:prstGeom prst="line">
                <a:avLst/>
              </a:prstGeom>
              <a:ln w="28575" cap="flat" cmpd="sng">
                <a:solidFill>
                  <a:srgbClr val="000000"/>
                </a:solidFill>
                <a:prstDash val="solid"/>
                <a:round/>
                <a:headEnd type="none" w="med" len="med"/>
                <a:tailEnd type="none" w="med" len="med"/>
              </a:ln>
            </p:spPr>
          </p:sp>
          <p:sp>
            <p:nvSpPr>
              <p:cNvPr id="325715" name="Line 84"/>
              <p:cNvSpPr/>
              <p:nvPr/>
            </p:nvSpPr>
            <p:spPr>
              <a:xfrm flipH="1">
                <a:off x="3516" y="3130"/>
                <a:ext cx="620" cy="368"/>
              </a:xfrm>
              <a:prstGeom prst="line">
                <a:avLst/>
              </a:prstGeom>
              <a:ln w="28575" cap="flat" cmpd="sng">
                <a:solidFill>
                  <a:srgbClr val="000000"/>
                </a:solidFill>
                <a:prstDash val="solid"/>
                <a:round/>
                <a:headEnd type="none" w="med" len="med"/>
                <a:tailEnd type="none" w="med" len="med"/>
              </a:ln>
            </p:spPr>
          </p:sp>
          <p:sp>
            <p:nvSpPr>
              <p:cNvPr id="325716" name="Line 85"/>
              <p:cNvSpPr/>
              <p:nvPr/>
            </p:nvSpPr>
            <p:spPr>
              <a:xfrm flipH="1">
                <a:off x="3584" y="3313"/>
                <a:ext cx="705" cy="408"/>
              </a:xfrm>
              <a:prstGeom prst="line">
                <a:avLst/>
              </a:prstGeom>
              <a:ln w="28575" cap="flat" cmpd="sng">
                <a:solidFill>
                  <a:srgbClr val="000000"/>
                </a:solidFill>
                <a:prstDash val="solid"/>
                <a:round/>
                <a:headEnd type="none" w="med" len="med"/>
                <a:tailEnd type="none" w="med" len="med"/>
              </a:ln>
            </p:spPr>
          </p:sp>
          <p:sp>
            <p:nvSpPr>
              <p:cNvPr id="325717" name="Line 86"/>
              <p:cNvSpPr/>
              <p:nvPr/>
            </p:nvSpPr>
            <p:spPr>
              <a:xfrm flipH="1">
                <a:off x="3584" y="3226"/>
                <a:ext cx="684" cy="396"/>
              </a:xfrm>
              <a:prstGeom prst="line">
                <a:avLst/>
              </a:prstGeom>
              <a:ln w="28575" cap="flat" cmpd="sng">
                <a:solidFill>
                  <a:srgbClr val="000000"/>
                </a:solidFill>
                <a:prstDash val="solid"/>
                <a:round/>
                <a:headEnd type="none" w="med" len="med"/>
                <a:tailEnd type="none" w="med" len="med"/>
              </a:ln>
            </p:spPr>
          </p:sp>
          <p:sp>
            <p:nvSpPr>
              <p:cNvPr id="325718" name="Line 87"/>
              <p:cNvSpPr/>
              <p:nvPr/>
            </p:nvSpPr>
            <p:spPr>
              <a:xfrm>
                <a:off x="3221" y="3045"/>
                <a:ext cx="204" cy="136"/>
              </a:xfrm>
              <a:prstGeom prst="line">
                <a:avLst/>
              </a:prstGeom>
              <a:ln w="28575" cap="flat" cmpd="sng">
                <a:solidFill>
                  <a:schemeClr val="tx1"/>
                </a:solidFill>
                <a:prstDash val="solid"/>
                <a:round/>
                <a:headEnd type="none" w="med" len="med"/>
                <a:tailEnd type="none" w="med" len="med"/>
              </a:ln>
            </p:spPr>
          </p:sp>
          <p:sp>
            <p:nvSpPr>
              <p:cNvPr id="325719" name="Line 88"/>
              <p:cNvSpPr/>
              <p:nvPr/>
            </p:nvSpPr>
            <p:spPr>
              <a:xfrm>
                <a:off x="3220" y="3181"/>
                <a:ext cx="296" cy="204"/>
              </a:xfrm>
              <a:prstGeom prst="line">
                <a:avLst/>
              </a:prstGeom>
              <a:ln w="28575" cap="flat" cmpd="sng">
                <a:solidFill>
                  <a:schemeClr val="tx1"/>
                </a:solidFill>
                <a:prstDash val="solid"/>
                <a:round/>
                <a:headEnd type="none" w="med" len="med"/>
                <a:tailEnd type="none" w="med" len="med"/>
              </a:ln>
            </p:spPr>
          </p:sp>
          <p:sp>
            <p:nvSpPr>
              <p:cNvPr id="325720" name="Line 89"/>
              <p:cNvSpPr/>
              <p:nvPr/>
            </p:nvSpPr>
            <p:spPr>
              <a:xfrm>
                <a:off x="3425" y="3181"/>
                <a:ext cx="0" cy="90"/>
              </a:xfrm>
              <a:prstGeom prst="line">
                <a:avLst/>
              </a:prstGeom>
              <a:ln w="28575" cap="flat" cmpd="sng">
                <a:solidFill>
                  <a:schemeClr val="tx1"/>
                </a:solidFill>
                <a:prstDash val="solid"/>
                <a:round/>
                <a:headEnd type="none" w="med" len="med"/>
                <a:tailEnd type="none" w="med" len="med"/>
              </a:ln>
            </p:spPr>
          </p:sp>
          <p:sp>
            <p:nvSpPr>
              <p:cNvPr id="325721" name="Line 90"/>
              <p:cNvSpPr/>
              <p:nvPr/>
            </p:nvSpPr>
            <p:spPr>
              <a:xfrm>
                <a:off x="3221" y="3135"/>
                <a:ext cx="204" cy="136"/>
              </a:xfrm>
              <a:prstGeom prst="line">
                <a:avLst/>
              </a:prstGeom>
              <a:ln w="28575" cap="flat" cmpd="sng">
                <a:solidFill>
                  <a:schemeClr val="tx1"/>
                </a:solidFill>
                <a:prstDash val="solid"/>
                <a:round/>
                <a:headEnd type="none" w="med" len="med"/>
                <a:tailEnd type="none" w="med" len="med"/>
              </a:ln>
            </p:spPr>
          </p:sp>
          <p:sp>
            <p:nvSpPr>
              <p:cNvPr id="325722" name="Line 91"/>
              <p:cNvSpPr/>
              <p:nvPr/>
            </p:nvSpPr>
            <p:spPr>
              <a:xfrm>
                <a:off x="3221" y="3045"/>
                <a:ext cx="0" cy="90"/>
              </a:xfrm>
              <a:prstGeom prst="line">
                <a:avLst/>
              </a:prstGeom>
              <a:ln w="28575" cap="flat" cmpd="sng">
                <a:solidFill>
                  <a:schemeClr val="tx1"/>
                </a:solidFill>
                <a:prstDash val="solid"/>
                <a:round/>
                <a:headEnd type="none" w="med" len="med"/>
                <a:tailEnd type="none" w="med" len="med"/>
              </a:ln>
            </p:spPr>
          </p:sp>
          <p:sp>
            <p:nvSpPr>
              <p:cNvPr id="325723" name="Line 92"/>
              <p:cNvSpPr/>
              <p:nvPr/>
            </p:nvSpPr>
            <p:spPr>
              <a:xfrm>
                <a:off x="3516" y="3385"/>
                <a:ext cx="0" cy="113"/>
              </a:xfrm>
              <a:prstGeom prst="line">
                <a:avLst/>
              </a:prstGeom>
              <a:ln w="28575" cap="flat" cmpd="sng">
                <a:solidFill>
                  <a:schemeClr val="tx1"/>
                </a:solidFill>
                <a:prstDash val="solid"/>
                <a:round/>
                <a:headEnd type="none" w="med" len="med"/>
                <a:tailEnd type="none" w="med" len="med"/>
              </a:ln>
            </p:spPr>
          </p:sp>
          <p:sp>
            <p:nvSpPr>
              <p:cNvPr id="325724" name="Line 93"/>
              <p:cNvSpPr/>
              <p:nvPr/>
            </p:nvSpPr>
            <p:spPr>
              <a:xfrm>
                <a:off x="3220" y="3294"/>
                <a:ext cx="296" cy="204"/>
              </a:xfrm>
              <a:prstGeom prst="line">
                <a:avLst/>
              </a:prstGeom>
              <a:ln w="28575" cap="flat" cmpd="sng">
                <a:solidFill>
                  <a:schemeClr val="tx1"/>
                </a:solidFill>
                <a:prstDash val="solid"/>
                <a:round/>
                <a:headEnd type="none" w="med" len="med"/>
                <a:tailEnd type="none" w="med" len="med"/>
              </a:ln>
            </p:spPr>
          </p:sp>
          <p:sp>
            <p:nvSpPr>
              <p:cNvPr id="325725" name="Line 94"/>
              <p:cNvSpPr/>
              <p:nvPr/>
            </p:nvSpPr>
            <p:spPr>
              <a:xfrm>
                <a:off x="3220" y="3181"/>
                <a:ext cx="0" cy="113"/>
              </a:xfrm>
              <a:prstGeom prst="line">
                <a:avLst/>
              </a:prstGeom>
              <a:ln w="28575" cap="flat" cmpd="sng">
                <a:solidFill>
                  <a:schemeClr val="tx1"/>
                </a:solidFill>
                <a:prstDash val="solid"/>
                <a:round/>
                <a:headEnd type="none" w="med" len="med"/>
                <a:tailEnd type="none" w="med" len="med"/>
              </a:ln>
            </p:spPr>
          </p:sp>
          <p:sp>
            <p:nvSpPr>
              <p:cNvPr id="325726" name="Line 95"/>
              <p:cNvSpPr/>
              <p:nvPr/>
            </p:nvSpPr>
            <p:spPr>
              <a:xfrm flipV="1">
                <a:off x="3220" y="3158"/>
                <a:ext cx="45" cy="22"/>
              </a:xfrm>
              <a:prstGeom prst="line">
                <a:avLst/>
              </a:prstGeom>
              <a:ln w="28575" cap="flat" cmpd="sng">
                <a:solidFill>
                  <a:schemeClr val="tx1"/>
                </a:solidFill>
                <a:prstDash val="solid"/>
                <a:round/>
                <a:headEnd type="none" w="med" len="med"/>
                <a:tailEnd type="none" w="med" len="med"/>
              </a:ln>
            </p:spPr>
          </p:sp>
          <p:sp>
            <p:nvSpPr>
              <p:cNvPr id="325727" name="Line 96"/>
              <p:cNvSpPr/>
              <p:nvPr/>
            </p:nvSpPr>
            <p:spPr>
              <a:xfrm>
                <a:off x="3220" y="3385"/>
                <a:ext cx="364" cy="227"/>
              </a:xfrm>
              <a:prstGeom prst="line">
                <a:avLst/>
              </a:prstGeom>
              <a:ln w="28575" cap="flat" cmpd="sng">
                <a:solidFill>
                  <a:schemeClr val="tx1"/>
                </a:solidFill>
                <a:prstDash val="solid"/>
                <a:round/>
                <a:headEnd type="none" w="med" len="med"/>
                <a:tailEnd type="none" w="med" len="med"/>
              </a:ln>
            </p:spPr>
          </p:sp>
          <p:sp>
            <p:nvSpPr>
              <p:cNvPr id="325728" name="Line 97"/>
              <p:cNvSpPr/>
              <p:nvPr/>
            </p:nvSpPr>
            <p:spPr>
              <a:xfrm>
                <a:off x="3584" y="3612"/>
                <a:ext cx="0" cy="113"/>
              </a:xfrm>
              <a:prstGeom prst="line">
                <a:avLst/>
              </a:prstGeom>
              <a:ln w="28575" cap="flat" cmpd="sng">
                <a:solidFill>
                  <a:schemeClr val="tx1"/>
                </a:solidFill>
                <a:prstDash val="solid"/>
                <a:round/>
                <a:headEnd type="none" w="med" len="med"/>
                <a:tailEnd type="none" w="med" len="med"/>
              </a:ln>
            </p:spPr>
          </p:sp>
          <p:sp>
            <p:nvSpPr>
              <p:cNvPr id="325729" name="Line 98"/>
              <p:cNvSpPr/>
              <p:nvPr/>
            </p:nvSpPr>
            <p:spPr>
              <a:xfrm>
                <a:off x="3220" y="3385"/>
                <a:ext cx="0" cy="113"/>
              </a:xfrm>
              <a:prstGeom prst="line">
                <a:avLst/>
              </a:prstGeom>
              <a:ln w="28575" cap="flat" cmpd="sng">
                <a:solidFill>
                  <a:schemeClr val="tx1"/>
                </a:solidFill>
                <a:prstDash val="solid"/>
                <a:round/>
                <a:headEnd type="none" w="med" len="med"/>
                <a:tailEnd type="none" w="med" len="med"/>
              </a:ln>
            </p:spPr>
          </p:sp>
          <p:sp>
            <p:nvSpPr>
              <p:cNvPr id="325730" name="Line 99"/>
              <p:cNvSpPr/>
              <p:nvPr/>
            </p:nvSpPr>
            <p:spPr>
              <a:xfrm>
                <a:off x="3220" y="3498"/>
                <a:ext cx="364" cy="227"/>
              </a:xfrm>
              <a:prstGeom prst="line">
                <a:avLst/>
              </a:prstGeom>
              <a:ln w="28575" cap="flat" cmpd="sng">
                <a:solidFill>
                  <a:schemeClr val="tx1"/>
                </a:solidFill>
                <a:prstDash val="solid"/>
                <a:round/>
                <a:headEnd type="none" w="med" len="med"/>
                <a:tailEnd type="none" w="med" len="med"/>
              </a:ln>
            </p:spPr>
          </p:sp>
          <p:sp>
            <p:nvSpPr>
              <p:cNvPr id="325731" name="Line 100"/>
              <p:cNvSpPr/>
              <p:nvPr/>
            </p:nvSpPr>
            <p:spPr>
              <a:xfrm flipV="1">
                <a:off x="3220" y="3362"/>
                <a:ext cx="91" cy="23"/>
              </a:xfrm>
              <a:prstGeom prst="line">
                <a:avLst/>
              </a:prstGeom>
              <a:ln w="28575" cap="flat" cmpd="sng">
                <a:solidFill>
                  <a:schemeClr val="tx1"/>
                </a:solidFill>
                <a:prstDash val="solid"/>
                <a:round/>
                <a:headEnd type="none" w="med" len="med"/>
                <a:tailEnd type="none" w="med" len="med"/>
              </a:ln>
            </p:spPr>
          </p:sp>
          <p:grpSp>
            <p:nvGrpSpPr>
              <p:cNvPr id="325732" name="Group 101"/>
              <p:cNvGrpSpPr/>
              <p:nvPr/>
            </p:nvGrpSpPr>
            <p:grpSpPr>
              <a:xfrm>
                <a:off x="3765" y="2727"/>
                <a:ext cx="521" cy="583"/>
                <a:chOff x="2960" y="2594"/>
                <a:chExt cx="521" cy="583"/>
              </a:xfrm>
            </p:grpSpPr>
            <p:sp>
              <p:nvSpPr>
                <p:cNvPr id="325733" name="Line 102"/>
                <p:cNvSpPr/>
                <p:nvPr/>
              </p:nvSpPr>
              <p:spPr>
                <a:xfrm flipV="1">
                  <a:off x="3480" y="3083"/>
                  <a:ext cx="1" cy="94"/>
                </a:xfrm>
                <a:prstGeom prst="line">
                  <a:avLst/>
                </a:prstGeom>
                <a:ln w="28575" cap="flat" cmpd="sng">
                  <a:solidFill>
                    <a:srgbClr val="000000"/>
                  </a:solidFill>
                  <a:prstDash val="solid"/>
                  <a:round/>
                  <a:headEnd type="none" w="med" len="med"/>
                  <a:tailEnd type="none" w="med" len="med"/>
                </a:ln>
              </p:spPr>
            </p:sp>
            <p:sp>
              <p:nvSpPr>
                <p:cNvPr id="325734" name="Line 103"/>
                <p:cNvSpPr/>
                <p:nvPr/>
              </p:nvSpPr>
              <p:spPr>
                <a:xfrm flipH="1" flipV="1">
                  <a:off x="3327" y="2994"/>
                  <a:ext cx="153" cy="89"/>
                </a:xfrm>
                <a:prstGeom prst="line">
                  <a:avLst/>
                </a:prstGeom>
                <a:ln w="28575" cap="flat" cmpd="sng">
                  <a:solidFill>
                    <a:srgbClr val="000000"/>
                  </a:solidFill>
                  <a:prstDash val="solid"/>
                  <a:round/>
                  <a:headEnd type="none" w="med" len="med"/>
                  <a:tailEnd type="none" w="med" len="med"/>
                </a:ln>
              </p:spPr>
            </p:sp>
            <p:sp>
              <p:nvSpPr>
                <p:cNvPr id="325735" name="Line 104"/>
                <p:cNvSpPr/>
                <p:nvPr/>
              </p:nvSpPr>
              <p:spPr>
                <a:xfrm flipV="1">
                  <a:off x="3327" y="2900"/>
                  <a:ext cx="1" cy="94"/>
                </a:xfrm>
                <a:prstGeom prst="line">
                  <a:avLst/>
                </a:prstGeom>
                <a:ln w="28575" cap="flat" cmpd="sng">
                  <a:solidFill>
                    <a:srgbClr val="000000"/>
                  </a:solidFill>
                  <a:prstDash val="solid"/>
                  <a:round/>
                  <a:headEnd type="none" w="med" len="med"/>
                  <a:tailEnd type="none" w="med" len="med"/>
                </a:ln>
              </p:spPr>
            </p:sp>
            <p:sp>
              <p:nvSpPr>
                <p:cNvPr id="325736" name="Line 105"/>
                <p:cNvSpPr/>
                <p:nvPr/>
              </p:nvSpPr>
              <p:spPr>
                <a:xfrm flipH="1" flipV="1">
                  <a:off x="3174" y="2811"/>
                  <a:ext cx="153" cy="89"/>
                </a:xfrm>
                <a:prstGeom prst="line">
                  <a:avLst/>
                </a:prstGeom>
                <a:ln w="28575" cap="flat" cmpd="sng">
                  <a:solidFill>
                    <a:srgbClr val="000000"/>
                  </a:solidFill>
                  <a:prstDash val="solid"/>
                  <a:round/>
                  <a:headEnd type="none" w="med" len="med"/>
                  <a:tailEnd type="none" w="med" len="med"/>
                </a:ln>
              </p:spPr>
            </p:sp>
            <p:sp>
              <p:nvSpPr>
                <p:cNvPr id="325737" name="Line 106"/>
                <p:cNvSpPr/>
                <p:nvPr/>
              </p:nvSpPr>
              <p:spPr>
                <a:xfrm flipH="1" flipV="1">
                  <a:off x="2960" y="2594"/>
                  <a:ext cx="214" cy="124"/>
                </a:xfrm>
                <a:prstGeom prst="line">
                  <a:avLst/>
                </a:prstGeom>
                <a:ln w="28575" cap="flat" cmpd="sng">
                  <a:solidFill>
                    <a:srgbClr val="000000"/>
                  </a:solidFill>
                  <a:prstDash val="solid"/>
                  <a:round/>
                  <a:headEnd type="none" w="med" len="med"/>
                  <a:tailEnd type="none" w="med" len="med"/>
                </a:ln>
              </p:spPr>
            </p:sp>
            <p:sp>
              <p:nvSpPr>
                <p:cNvPr id="325738" name="Line 107"/>
                <p:cNvSpPr/>
                <p:nvPr/>
              </p:nvSpPr>
              <p:spPr>
                <a:xfrm flipV="1">
                  <a:off x="3174" y="2718"/>
                  <a:ext cx="1" cy="93"/>
                </a:xfrm>
                <a:prstGeom prst="line">
                  <a:avLst/>
                </a:prstGeom>
                <a:ln w="28575" cap="flat" cmpd="sng">
                  <a:solidFill>
                    <a:srgbClr val="000000"/>
                  </a:solidFill>
                  <a:prstDash val="solid"/>
                  <a:round/>
                  <a:headEnd type="none" w="med" len="med"/>
                  <a:tailEnd type="none" w="med" len="med"/>
                </a:ln>
              </p:spPr>
            </p:sp>
          </p:grpSp>
        </p:grpSp>
        <p:sp>
          <p:nvSpPr>
            <p:cNvPr id="325739" name="Line 108"/>
            <p:cNvSpPr/>
            <p:nvPr/>
          </p:nvSpPr>
          <p:spPr>
            <a:xfrm flipH="1">
              <a:off x="3039" y="2840"/>
              <a:ext cx="549" cy="318"/>
            </a:xfrm>
            <a:prstGeom prst="line">
              <a:avLst/>
            </a:prstGeom>
            <a:ln w="28575" cap="flat" cmpd="sng">
              <a:solidFill>
                <a:srgbClr val="000000"/>
              </a:solidFill>
              <a:prstDash val="solid"/>
              <a:round/>
              <a:headEnd type="none" w="med" len="med"/>
              <a:tailEnd type="none" w="med" len="med"/>
            </a:ln>
          </p:spPr>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7475">
                                            <p:txEl>
                                              <p:charRg st="0" end="93"/>
                                            </p:txEl>
                                          </p:spTgt>
                                        </p:tgtEl>
                                        <p:attrNameLst>
                                          <p:attrName>style.visibility</p:attrName>
                                        </p:attrNameLst>
                                      </p:cBhvr>
                                      <p:to>
                                        <p:strVal val="visible"/>
                                      </p:to>
                                    </p:set>
                                    <p:anim calcmode="discrete" valueType="clr">
                                      <p:cBhvr override="childStyle">
                                        <p:cTn id="7" dur="80"/>
                                        <p:tgtEl>
                                          <p:spTgt spid="617475">
                                            <p:txEl>
                                              <p:charRg st="0" end="9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7475">
                                            <p:txEl>
                                              <p:charRg st="0" end="93"/>
                                            </p:txEl>
                                          </p:spTgt>
                                        </p:tgtEl>
                                        <p:attrNameLst>
                                          <p:attrName>fillcolor</p:attrName>
                                        </p:attrNameLst>
                                      </p:cBhvr>
                                      <p:tavLst>
                                        <p:tav tm="0">
                                          <p:val>
                                            <p:clrVal>
                                              <a:schemeClr val="accent2"/>
                                            </p:clrVal>
                                          </p:val>
                                        </p:tav>
                                        <p:tav tm="50000">
                                          <p:val>
                                            <p:clrVal>
                                              <a:schemeClr val="hlink"/>
                                            </p:clrVal>
                                          </p:val>
                                        </p:tav>
                                      </p:tavLst>
                                    </p:anim>
                                    <p:set>
                                      <p:cBhvr>
                                        <p:cTn id="9" dur="80"/>
                                        <p:tgtEl>
                                          <p:spTgt spid="617475">
                                            <p:txEl>
                                              <p:charRg st="0" end="93"/>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1748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1748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174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17501"/>
                                        </p:tgtEl>
                                        <p:attrNameLst>
                                          <p:attrName>style.visibility</p:attrName>
                                        </p:attrNameLst>
                                      </p:cBhvr>
                                      <p:to>
                                        <p:strVal val="visible"/>
                                      </p:to>
                                    </p:set>
                                    <p:animEffect transition="in" filter="wipe(up)">
                                      <p:cBhvr>
                                        <p:cTn id="24" dur="500"/>
                                        <p:tgtEl>
                                          <p:spTgt spid="61750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617502"/>
                                        </p:tgtEl>
                                        <p:attrNameLst>
                                          <p:attrName>style.visibility</p:attrName>
                                        </p:attrNameLst>
                                      </p:cBhvr>
                                      <p:to>
                                        <p:strVal val="visible"/>
                                      </p:to>
                                    </p:set>
                                    <p:animEffect transition="in" filter="wipe(up)">
                                      <p:cBhvr>
                                        <p:cTn id="29" dur="500"/>
                                        <p:tgtEl>
                                          <p:spTgt spid="61750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617499"/>
                                        </p:tgtEl>
                                        <p:attrNameLst>
                                          <p:attrName>style.visibility</p:attrName>
                                        </p:attrNameLst>
                                      </p:cBhvr>
                                      <p:to>
                                        <p:strVal val="visible"/>
                                      </p:to>
                                    </p:set>
                                    <p:animEffect transition="in" filter="wipe(right)">
                                      <p:cBhvr>
                                        <p:cTn id="34" dur="500"/>
                                        <p:tgtEl>
                                          <p:spTgt spid="61749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617503"/>
                                        </p:tgtEl>
                                        <p:attrNameLst>
                                          <p:attrName>style.visibility</p:attrName>
                                        </p:attrNameLst>
                                      </p:cBhvr>
                                      <p:to>
                                        <p:strVal val="visible"/>
                                      </p:to>
                                    </p:set>
                                    <p:animEffect transition="in" filter="wipe(right)">
                                      <p:cBhvr>
                                        <p:cTn id="39" dur="500"/>
                                        <p:tgtEl>
                                          <p:spTgt spid="61750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617504"/>
                                        </p:tgtEl>
                                        <p:attrNameLst>
                                          <p:attrName>style.visibility</p:attrName>
                                        </p:attrNameLst>
                                      </p:cBhvr>
                                      <p:to>
                                        <p:strVal val="visible"/>
                                      </p:to>
                                    </p:set>
                                    <p:animEffect transition="in" filter="wipe(right)">
                                      <p:cBhvr>
                                        <p:cTn id="44" dur="500"/>
                                        <p:tgtEl>
                                          <p:spTgt spid="617504"/>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61749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1750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617505"/>
                                        </p:tgtEl>
                                        <p:attrNameLst>
                                          <p:attrName>style.visibility</p:attrName>
                                        </p:attrNameLst>
                                      </p:cBhvr>
                                      <p:to>
                                        <p:strVal val="visible"/>
                                      </p:to>
                                    </p:set>
                                    <p:animEffect transition="in" filter="wipe(right)">
                                      <p:cBhvr>
                                        <p:cTn id="57" dur="500"/>
                                        <p:tgtEl>
                                          <p:spTgt spid="61750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617506"/>
                                        </p:tgtEl>
                                        <p:attrNameLst>
                                          <p:attrName>style.visibility</p:attrName>
                                        </p:attrNameLst>
                                      </p:cBhvr>
                                      <p:to>
                                        <p:strVal val="visible"/>
                                      </p:to>
                                    </p:set>
                                    <p:animEffect transition="in" filter="wipe(right)">
                                      <p:cBhvr>
                                        <p:cTn id="62" dur="500"/>
                                        <p:tgtEl>
                                          <p:spTgt spid="61750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617507"/>
                                        </p:tgtEl>
                                        <p:attrNameLst>
                                          <p:attrName>style.visibility</p:attrName>
                                        </p:attrNameLst>
                                      </p:cBhvr>
                                      <p:to>
                                        <p:strVal val="visible"/>
                                      </p:to>
                                    </p:set>
                                    <p:animEffect transition="in" filter="wipe(right)">
                                      <p:cBhvr>
                                        <p:cTn id="67" dur="500"/>
                                        <p:tgtEl>
                                          <p:spTgt spid="61750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61750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617500"/>
                                        </p:tgtEl>
                                        <p:attrNameLst>
                                          <p:attrName>style.visibility</p:attrName>
                                        </p:attrNameLst>
                                      </p:cBhvr>
                                      <p:to>
                                        <p:strVal val="visible"/>
                                      </p:to>
                                    </p:set>
                                    <p:animEffect transition="in" filter="wipe(up)">
                                      <p:cBhvr>
                                        <p:cTn id="76" dur="500"/>
                                        <p:tgtEl>
                                          <p:spTgt spid="61750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617508"/>
                                        </p:tgtEl>
                                        <p:attrNameLst>
                                          <p:attrName>style.visibility</p:attrName>
                                        </p:attrNameLst>
                                      </p:cBhvr>
                                      <p:to>
                                        <p:strVal val="visible"/>
                                      </p:to>
                                    </p:set>
                                    <p:animEffect transition="in" filter="wipe(right)">
                                      <p:cBhvr>
                                        <p:cTn id="81" dur="500"/>
                                        <p:tgtEl>
                                          <p:spTgt spid="61750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617509"/>
                                        </p:tgtEl>
                                        <p:attrNameLst>
                                          <p:attrName>style.visibility</p:attrName>
                                        </p:attrNameLst>
                                      </p:cBhvr>
                                      <p:to>
                                        <p:strVal val="visible"/>
                                      </p:to>
                                    </p:set>
                                    <p:animEffect transition="in" filter="wipe(right)">
                                      <p:cBhvr>
                                        <p:cTn id="86" dur="500"/>
                                        <p:tgtEl>
                                          <p:spTgt spid="617509"/>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617508"/>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61750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617510"/>
                                        </p:tgtEl>
                                        <p:attrNameLst>
                                          <p:attrName>style.visibility</p:attrName>
                                        </p:attrNameLst>
                                      </p:cBhvr>
                                      <p:to>
                                        <p:strVal val="visible"/>
                                      </p:to>
                                    </p:set>
                                    <p:animEffect transition="in" filter="wipe(up)">
                                      <p:cBhvr>
                                        <p:cTn id="97" dur="500"/>
                                        <p:tgtEl>
                                          <p:spTgt spid="61751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617511"/>
                                        </p:tgtEl>
                                        <p:attrNameLst>
                                          <p:attrName>style.visibility</p:attrName>
                                        </p:attrNameLst>
                                      </p:cBhvr>
                                      <p:to>
                                        <p:strVal val="visible"/>
                                      </p:to>
                                    </p:set>
                                    <p:animEffect transition="in" filter="wipe(right)">
                                      <p:cBhvr>
                                        <p:cTn id="102" dur="500"/>
                                        <p:tgtEl>
                                          <p:spTgt spid="61751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617512"/>
                                        </p:tgtEl>
                                        <p:attrNameLst>
                                          <p:attrName>style.visibility</p:attrName>
                                        </p:attrNameLst>
                                      </p:cBhvr>
                                      <p:to>
                                        <p:strVal val="visible"/>
                                      </p:to>
                                    </p:set>
                                    <p:animEffect transition="in" filter="wipe(right)">
                                      <p:cBhvr>
                                        <p:cTn id="107" dur="500"/>
                                        <p:tgtEl>
                                          <p:spTgt spid="617512"/>
                                        </p:tgtEl>
                                      </p:cBhvr>
                                    </p:animEffect>
                                  </p:childTnLst>
                                </p:cTn>
                              </p:par>
                              <p:par>
                                <p:cTn id="108" presetID="1" presetClass="exit" presetSubtype="0" fill="hold" nodeType="withEffect">
                                  <p:stCondLst>
                                    <p:cond delay="0"/>
                                  </p:stCondLst>
                                  <p:childTnLst>
                                    <p:set>
                                      <p:cBhvr>
                                        <p:cTn id="109" dur="1" fill="hold">
                                          <p:stCondLst>
                                            <p:cond delay="0"/>
                                          </p:stCondLst>
                                        </p:cTn>
                                        <p:tgtEl>
                                          <p:spTgt spid="617510"/>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617511"/>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617514"/>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nodeType="clickEffect">
                                  <p:stCondLst>
                                    <p:cond delay="0"/>
                                  </p:stCondLst>
                                  <p:childTnLst>
                                    <p:set>
                                      <p:cBhvr>
                                        <p:cTn id="117" dur="1" fill="hold">
                                          <p:stCondLst>
                                            <p:cond delay="0"/>
                                          </p:stCondLst>
                                        </p:cTn>
                                        <p:tgtEl>
                                          <p:spTgt spid="617513"/>
                                        </p:tgtEl>
                                        <p:attrNameLst>
                                          <p:attrName>style.visibility</p:attrName>
                                        </p:attrNameLst>
                                      </p:cBhvr>
                                      <p:to>
                                        <p:strVal val="visible"/>
                                      </p:to>
                                    </p:set>
                                    <p:animEffect transition="in" filter="wipe(up)">
                                      <p:cBhvr>
                                        <p:cTn id="118" dur="500"/>
                                        <p:tgtEl>
                                          <p:spTgt spid="617513"/>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2" fill="hold" nodeType="clickEffect">
                                  <p:stCondLst>
                                    <p:cond delay="0"/>
                                  </p:stCondLst>
                                  <p:childTnLst>
                                    <p:set>
                                      <p:cBhvr>
                                        <p:cTn id="122" dur="1" fill="hold">
                                          <p:stCondLst>
                                            <p:cond delay="0"/>
                                          </p:stCondLst>
                                        </p:cTn>
                                        <p:tgtEl>
                                          <p:spTgt spid="617514"/>
                                        </p:tgtEl>
                                        <p:attrNameLst>
                                          <p:attrName>style.visibility</p:attrName>
                                        </p:attrNameLst>
                                      </p:cBhvr>
                                      <p:to>
                                        <p:strVal val="visible"/>
                                      </p:to>
                                    </p:set>
                                    <p:animEffect transition="in" filter="wipe(right)">
                                      <p:cBhvr>
                                        <p:cTn id="123" dur="500"/>
                                        <p:tgtEl>
                                          <p:spTgt spid="617514"/>
                                        </p:tgtEl>
                                      </p:cBhvr>
                                    </p:animEffec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nodeType="clickEffect">
                                  <p:stCondLst>
                                    <p:cond delay="0"/>
                                  </p:stCondLst>
                                  <p:childTnLst>
                                    <p:set>
                                      <p:cBhvr>
                                        <p:cTn id="127" dur="1" fill="hold">
                                          <p:stCondLst>
                                            <p:cond delay="0"/>
                                          </p:stCondLst>
                                        </p:cTn>
                                        <p:tgtEl>
                                          <p:spTgt spid="617513"/>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617514"/>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617515"/>
                                        </p:tgtEl>
                                        <p:attrNameLst>
                                          <p:attrName>style.visibility</p:attrName>
                                        </p:attrNameLst>
                                      </p:cBhvr>
                                      <p:to>
                                        <p:strVal val="visible"/>
                                      </p:to>
                                    </p:set>
                                    <p:animEffect transition="in" filter="wipe(down)">
                                      <p:cBhvr>
                                        <p:cTn id="134" dur="500"/>
                                        <p:tgtEl>
                                          <p:spTgt spid="617515"/>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617533"/>
                                        </p:tgtEl>
                                        <p:attrNameLst>
                                          <p:attrName>style.visibility</p:attrName>
                                        </p:attrNameLst>
                                      </p:cBhvr>
                                      <p:to>
                                        <p:strVal val="visible"/>
                                      </p:to>
                                    </p:set>
                                    <p:animEffect transition="in" filter="wipe(down)">
                                      <p:cBhvr>
                                        <p:cTn id="139" dur="500"/>
                                        <p:tgtEl>
                                          <p:spTgt spid="617533"/>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617551"/>
                                        </p:tgtEl>
                                        <p:attrNameLst>
                                          <p:attrName>style.visibility</p:attrName>
                                        </p:attrNameLst>
                                      </p:cBhvr>
                                      <p:to>
                                        <p:strVal val="visible"/>
                                      </p:to>
                                    </p:set>
                                    <p:animEffect transition="in" filter="wipe(down)">
                                      <p:cBhvr>
                                        <p:cTn id="144" dur="500"/>
                                        <p:tgtEl>
                                          <p:spTgt spid="617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4913" name="Text Box 15">
            <a:hlinkClick r:id="" action="ppaction://noaction"/>
          </p:cNvPr>
          <p:cNvSpPr txBox="1"/>
          <p:nvPr/>
        </p:nvSpPr>
        <p:spPr>
          <a:xfrm>
            <a:off x="2566988" y="441325"/>
            <a:ext cx="6397625" cy="645160"/>
          </a:xfrm>
          <a:prstGeom prst="rect">
            <a:avLst/>
          </a:prstGeom>
          <a:noFill/>
          <a:ln w="12700">
            <a:noFill/>
          </a:ln>
        </p:spPr>
        <p:txBody>
          <a:bodyPr anchor="t">
            <a:spAutoFit/>
          </a:bodyPr>
          <a:p>
            <a:pPr algn="ctr" eaLnBrk="0" hangingPunct="0">
              <a:spcBef>
                <a:spcPct val="50000"/>
              </a:spcBef>
              <a:buFont typeface="Arial" panose="020B0604020202020204" pitchFamily="34" charset="0"/>
              <a:buNone/>
            </a:pPr>
            <a:r>
              <a:rPr lang="zh-CN" altLang="en-US" sz="3600" b="1" dirty="0">
                <a:latin typeface="楷体_GB2312" pitchFamily="49" charset="-122"/>
                <a:ea typeface="楷体_GB2312" pitchFamily="49" charset="-122"/>
              </a:rPr>
              <a:t>一、</a:t>
            </a:r>
            <a:r>
              <a:rPr lang="en-US" altLang="zh-CN" sz="3600" b="1" dirty="0">
                <a:latin typeface="楷体_GB2312" pitchFamily="49" charset="-122"/>
                <a:ea typeface="楷体_GB2312" pitchFamily="49" charset="-122"/>
              </a:rPr>
              <a:t>     </a:t>
            </a:r>
            <a:r>
              <a:rPr lang="zh-CN" altLang="en-US" sz="3600" b="1" dirty="0">
                <a:latin typeface="楷体_GB2312" pitchFamily="49" charset="-122"/>
                <a:ea typeface="楷体_GB2312" pitchFamily="49" charset="-122"/>
              </a:rPr>
              <a:t>组合体投影图的画法</a:t>
            </a:r>
            <a:endParaRPr lang="zh-CN" altLang="en-US" sz="3600" b="1" dirty="0">
              <a:latin typeface="楷体_GB2312" pitchFamily="49" charset="-122"/>
              <a:ea typeface="楷体_GB2312" pitchFamily="49" charset="-122"/>
            </a:endParaRPr>
          </a:p>
        </p:txBody>
      </p:sp>
      <p:sp>
        <p:nvSpPr>
          <p:cNvPr id="567313" name="Rectangle 17"/>
          <p:cNvSpPr>
            <a:spLocks noGrp="1"/>
          </p:cNvSpPr>
          <p:nvPr>
            <p:ph type="title"/>
          </p:nvPr>
        </p:nvSpPr>
        <p:spPr>
          <a:xfrm>
            <a:off x="2063750" y="944563"/>
            <a:ext cx="8229600" cy="1143000"/>
          </a:xfrm>
        </p:spPr>
        <p:txBody>
          <a:bodyPr wrap="square" lIns="91440" tIns="45720" rIns="91440" bIns="45720" anchor="ctr"/>
          <a:p>
            <a:pPr eaLnBrk="1" hangingPunct="1"/>
            <a:r>
              <a:rPr lang="en-US" altLang="zh-CN" sz="2400" dirty="0">
                <a:latin typeface="楷体_GB2312" pitchFamily="49" charset="-122"/>
                <a:ea typeface="楷体_GB2312" pitchFamily="49" charset="-122"/>
              </a:rPr>
              <a:t>1</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组合体的组合方式</a:t>
            </a:r>
            <a:endParaRPr lang="zh-CN" altLang="en-US" sz="2400" dirty="0">
              <a:latin typeface="楷体_GB2312" pitchFamily="49" charset="-122"/>
              <a:ea typeface="楷体_GB2312" pitchFamily="49" charset="-122"/>
            </a:endParaRPr>
          </a:p>
        </p:txBody>
      </p:sp>
      <p:sp>
        <p:nvSpPr>
          <p:cNvPr id="567314" name="Rectangle 18"/>
          <p:cNvSpPr/>
          <p:nvPr/>
        </p:nvSpPr>
        <p:spPr>
          <a:xfrm>
            <a:off x="1955800" y="1881188"/>
            <a:ext cx="8191500" cy="1200150"/>
          </a:xfrm>
          <a:prstGeom prst="rect">
            <a:avLst/>
          </a:prstGeom>
          <a:noFill/>
          <a:ln w="9525">
            <a:noFill/>
          </a:ln>
        </p:spPr>
        <p:txBody>
          <a:bodyPr anchor="t">
            <a:spAutoFit/>
          </a:bodyPr>
          <a:p>
            <a:pPr eaLnBrk="0" hangingPunct="0">
              <a:buFont typeface="Arial" panose="020B0604020202020204" pitchFamily="34" charset="0"/>
              <a:buNone/>
            </a:pPr>
            <a:r>
              <a:rPr lang="en-US" altLang="zh-CN" sz="2400" b="1" dirty="0">
                <a:latin typeface="Arial" panose="020B0604020202020204" pitchFamily="34" charset="0"/>
                <a:ea typeface="楷体_GB2312" pitchFamily="49" charset="-122"/>
              </a:rPr>
              <a:t>       </a:t>
            </a:r>
            <a:r>
              <a:rPr lang="zh-CN" altLang="en-US" sz="2400" b="1" dirty="0">
                <a:latin typeface="Arial" panose="020B0604020202020204" pitchFamily="34" charset="0"/>
                <a:ea typeface="楷体_GB2312" pitchFamily="49" charset="-122"/>
              </a:rPr>
              <a:t>由基本形体按一定方式组合而成的形体，称为组合体。组合体的形成方式一般分为叠加式、切割</a:t>
            </a:r>
            <a:r>
              <a:rPr lang="zh-CN" altLang="en-US" b="1" dirty="0">
                <a:latin typeface="Arial" panose="020B0604020202020204" pitchFamily="34" charset="0"/>
                <a:ea typeface="宋体" panose="02010600030101010101" pitchFamily="2" charset="-122"/>
              </a:rPr>
              <a:t>式</a:t>
            </a:r>
            <a:r>
              <a:rPr lang="zh-CN" altLang="en-US" sz="2400" b="1" dirty="0">
                <a:latin typeface="Arial" panose="020B0604020202020204" pitchFamily="34" charset="0"/>
                <a:ea typeface="楷体_GB2312" pitchFamily="49" charset="-122"/>
              </a:rPr>
              <a:t>和综合</a:t>
            </a:r>
            <a:r>
              <a:rPr lang="zh-CN" altLang="en-US" b="1" dirty="0">
                <a:latin typeface="Arial" panose="020B0604020202020204" pitchFamily="34" charset="0"/>
                <a:ea typeface="宋体" panose="02010600030101010101" pitchFamily="2" charset="-122"/>
              </a:rPr>
              <a:t>式</a:t>
            </a:r>
            <a:r>
              <a:rPr lang="zh-CN" altLang="en-US" sz="2400" b="1" dirty="0">
                <a:latin typeface="Arial" panose="020B0604020202020204" pitchFamily="34" charset="0"/>
                <a:ea typeface="楷体_GB2312" pitchFamily="49" charset="-122"/>
              </a:rPr>
              <a:t>三种。</a:t>
            </a:r>
            <a:endParaRPr lang="zh-CN" altLang="en-US" sz="2400" b="1" dirty="0">
              <a:latin typeface="Arial" panose="020B0604020202020204" pitchFamily="34" charset="0"/>
              <a:ea typeface="楷体_GB2312" pitchFamily="49" charset="-122"/>
            </a:endParaRPr>
          </a:p>
          <a:p>
            <a:pPr eaLnBrk="0" hangingPunct="0">
              <a:buFont typeface="Arial" panose="020B0604020202020204" pitchFamily="34" charset="0"/>
              <a:buNone/>
            </a:pPr>
            <a:endParaRPr lang="en-US" altLang="zh-CN" sz="2400" b="1" dirty="0">
              <a:latin typeface="Arial" panose="020B0604020202020204" pitchFamily="34" charset="0"/>
              <a:ea typeface="楷体_GB2312" pitchFamily="49" charset="-122"/>
            </a:endParaRPr>
          </a:p>
        </p:txBody>
      </p:sp>
      <p:pic>
        <p:nvPicPr>
          <p:cNvPr id="567315" name="Picture 19"/>
          <p:cNvPicPr>
            <a:picLocks noChangeAspect="1"/>
          </p:cNvPicPr>
          <p:nvPr/>
        </p:nvPicPr>
        <p:blipFill>
          <a:blip r:embed="rId1"/>
          <a:stretch>
            <a:fillRect/>
          </a:stretch>
        </p:blipFill>
        <p:spPr>
          <a:xfrm>
            <a:off x="1955800" y="3078163"/>
            <a:ext cx="2495550" cy="2390775"/>
          </a:xfrm>
          <a:prstGeom prst="rect">
            <a:avLst/>
          </a:prstGeom>
          <a:noFill/>
          <a:ln w="9525">
            <a:noFill/>
          </a:ln>
        </p:spPr>
      </p:pic>
      <p:sp>
        <p:nvSpPr>
          <p:cNvPr id="567316" name="Text Box 20"/>
          <p:cNvSpPr txBox="1"/>
          <p:nvPr/>
        </p:nvSpPr>
        <p:spPr>
          <a:xfrm>
            <a:off x="2495550" y="5589588"/>
            <a:ext cx="1530350" cy="457200"/>
          </a:xfrm>
          <a:prstGeom prst="rect">
            <a:avLst/>
          </a:prstGeom>
          <a:noFill/>
          <a:ln w="9525">
            <a:noFill/>
          </a:ln>
        </p:spPr>
        <p:txBody>
          <a:bodyPr anchor="t">
            <a:spAutoFit/>
          </a:bodyPr>
          <a:p>
            <a:pPr>
              <a:spcBef>
                <a:spcPct val="50000"/>
              </a:spcBef>
              <a:buFont typeface="Arial" panose="020B0604020202020204" pitchFamily="34" charset="0"/>
              <a:buNone/>
            </a:pPr>
            <a:r>
              <a:rPr lang="zh-CN" altLang="en-US" sz="2400" b="1" dirty="0">
                <a:latin typeface="Arial" panose="020B0604020202020204" pitchFamily="34" charset="0"/>
                <a:ea typeface="楷体_GB2312" pitchFamily="49" charset="-122"/>
              </a:rPr>
              <a:t>叠加式</a:t>
            </a:r>
            <a:endParaRPr lang="zh-CN" altLang="en-US" sz="2400" b="1" dirty="0">
              <a:latin typeface="Arial" panose="020B0604020202020204" pitchFamily="34" charset="0"/>
              <a:ea typeface="楷体_GB2312" pitchFamily="49" charset="-122"/>
            </a:endParaRPr>
          </a:p>
        </p:txBody>
      </p:sp>
      <p:sp>
        <p:nvSpPr>
          <p:cNvPr id="567317" name="Text Box 21"/>
          <p:cNvSpPr txBox="1"/>
          <p:nvPr/>
        </p:nvSpPr>
        <p:spPr>
          <a:xfrm>
            <a:off x="5375275" y="5805488"/>
            <a:ext cx="1103313" cy="457200"/>
          </a:xfrm>
          <a:prstGeom prst="rect">
            <a:avLst/>
          </a:prstGeom>
          <a:noFill/>
          <a:ln w="9525">
            <a:noFill/>
          </a:ln>
        </p:spPr>
        <p:txBody>
          <a:bodyPr wrap="none" anchor="t">
            <a:spAutoFit/>
          </a:bodyPr>
          <a:p>
            <a:pPr>
              <a:buFont typeface="Arial" panose="020B0604020202020204" pitchFamily="34" charset="0"/>
              <a:buNone/>
            </a:pPr>
            <a:r>
              <a:rPr lang="zh-CN" altLang="en-US" sz="2400" b="1" dirty="0">
                <a:latin typeface="Arial" panose="020B0604020202020204" pitchFamily="34" charset="0"/>
                <a:ea typeface="楷体_GB2312" pitchFamily="49" charset="-122"/>
              </a:rPr>
              <a:t>切割式</a:t>
            </a:r>
            <a:endParaRPr lang="zh-CN" altLang="en-US" sz="2400" b="1" dirty="0">
              <a:latin typeface="Arial" panose="020B0604020202020204" pitchFamily="34" charset="0"/>
              <a:ea typeface="楷体_GB2312" pitchFamily="49" charset="-122"/>
            </a:endParaRPr>
          </a:p>
        </p:txBody>
      </p:sp>
      <p:pic>
        <p:nvPicPr>
          <p:cNvPr id="567318" name="Picture 22"/>
          <p:cNvPicPr>
            <a:picLocks noChangeAspect="1"/>
          </p:cNvPicPr>
          <p:nvPr/>
        </p:nvPicPr>
        <p:blipFill>
          <a:blip r:embed="rId2"/>
          <a:stretch>
            <a:fillRect/>
          </a:stretch>
        </p:blipFill>
        <p:spPr>
          <a:xfrm>
            <a:off x="7131050" y="2717800"/>
            <a:ext cx="3343275" cy="3114675"/>
          </a:xfrm>
          <a:prstGeom prst="rect">
            <a:avLst/>
          </a:prstGeom>
          <a:noFill/>
          <a:ln w="9525">
            <a:noFill/>
          </a:ln>
        </p:spPr>
      </p:pic>
      <p:sp>
        <p:nvSpPr>
          <p:cNvPr id="567319" name="Text Box 23"/>
          <p:cNvSpPr txBox="1"/>
          <p:nvPr/>
        </p:nvSpPr>
        <p:spPr>
          <a:xfrm>
            <a:off x="8256588" y="5913438"/>
            <a:ext cx="1530350" cy="457200"/>
          </a:xfrm>
          <a:prstGeom prst="rect">
            <a:avLst/>
          </a:prstGeom>
          <a:noFill/>
          <a:ln w="9525">
            <a:noFill/>
          </a:ln>
        </p:spPr>
        <p:txBody>
          <a:bodyPr anchor="t">
            <a:spAutoFit/>
          </a:bodyPr>
          <a:p>
            <a:pPr>
              <a:spcBef>
                <a:spcPct val="50000"/>
              </a:spcBef>
              <a:buFont typeface="Arial" panose="020B0604020202020204" pitchFamily="34" charset="0"/>
              <a:buNone/>
            </a:pPr>
            <a:r>
              <a:rPr lang="zh-CN" altLang="en-US" sz="2400" b="1" dirty="0">
                <a:latin typeface="Arial" panose="020B0604020202020204" pitchFamily="34" charset="0"/>
                <a:ea typeface="楷体_GB2312" pitchFamily="49" charset="-122"/>
              </a:rPr>
              <a:t>混合式</a:t>
            </a:r>
            <a:endParaRPr lang="zh-CN" altLang="en-US" sz="2400" b="1" dirty="0">
              <a:latin typeface="Arial" panose="020B0604020202020204" pitchFamily="34" charset="0"/>
              <a:ea typeface="楷体_GB2312" pitchFamily="49" charset="-122"/>
            </a:endParaRPr>
          </a:p>
        </p:txBody>
      </p:sp>
      <p:grpSp>
        <p:nvGrpSpPr>
          <p:cNvPr id="567320" name="Group 24"/>
          <p:cNvGrpSpPr/>
          <p:nvPr/>
        </p:nvGrpSpPr>
        <p:grpSpPr>
          <a:xfrm>
            <a:off x="4979988" y="2889250"/>
            <a:ext cx="1935162" cy="2655888"/>
            <a:chOff x="3929" y="1196"/>
            <a:chExt cx="1219" cy="1673"/>
          </a:xfrm>
        </p:grpSpPr>
        <p:sp>
          <p:nvSpPr>
            <p:cNvPr id="294922" name="Line 25"/>
            <p:cNvSpPr/>
            <p:nvPr/>
          </p:nvSpPr>
          <p:spPr>
            <a:xfrm flipV="1">
              <a:off x="4439" y="2415"/>
              <a:ext cx="709" cy="454"/>
            </a:xfrm>
            <a:prstGeom prst="line">
              <a:avLst/>
            </a:prstGeom>
            <a:ln w="38100" cap="flat" cmpd="sng">
              <a:solidFill>
                <a:schemeClr val="tx1"/>
              </a:solidFill>
              <a:prstDash val="solid"/>
              <a:round/>
              <a:headEnd type="none" w="med" len="med"/>
              <a:tailEnd type="none" w="med" len="med"/>
            </a:ln>
          </p:spPr>
        </p:sp>
        <p:sp>
          <p:nvSpPr>
            <p:cNvPr id="294923" name="Line 26"/>
            <p:cNvSpPr/>
            <p:nvPr/>
          </p:nvSpPr>
          <p:spPr>
            <a:xfrm>
              <a:off x="5148" y="2302"/>
              <a:ext cx="0" cy="113"/>
            </a:xfrm>
            <a:prstGeom prst="line">
              <a:avLst/>
            </a:prstGeom>
            <a:ln w="28575" cap="flat" cmpd="sng">
              <a:solidFill>
                <a:schemeClr val="tx1"/>
              </a:solidFill>
              <a:prstDash val="solid"/>
              <a:round/>
              <a:headEnd type="none" w="med" len="med"/>
              <a:tailEnd type="none" w="med" len="med"/>
            </a:ln>
          </p:spPr>
        </p:sp>
        <p:sp>
          <p:nvSpPr>
            <p:cNvPr id="294924" name="Line 27"/>
            <p:cNvSpPr/>
            <p:nvPr/>
          </p:nvSpPr>
          <p:spPr>
            <a:xfrm flipH="1">
              <a:off x="4496" y="2330"/>
              <a:ext cx="652" cy="425"/>
            </a:xfrm>
            <a:prstGeom prst="line">
              <a:avLst/>
            </a:prstGeom>
            <a:ln w="38100" cap="flat" cmpd="sng">
              <a:solidFill>
                <a:schemeClr val="tx1"/>
              </a:solidFill>
              <a:prstDash val="solid"/>
              <a:round/>
              <a:headEnd type="none" w="med" len="med"/>
              <a:tailEnd type="none" w="med" len="med"/>
            </a:ln>
          </p:spPr>
        </p:sp>
        <p:sp>
          <p:nvSpPr>
            <p:cNvPr id="294925" name="Line 28"/>
            <p:cNvSpPr/>
            <p:nvPr/>
          </p:nvSpPr>
          <p:spPr>
            <a:xfrm flipH="1">
              <a:off x="4439" y="2727"/>
              <a:ext cx="57" cy="142"/>
            </a:xfrm>
            <a:prstGeom prst="line">
              <a:avLst/>
            </a:prstGeom>
            <a:ln w="28575" cap="flat" cmpd="sng">
              <a:solidFill>
                <a:schemeClr val="tx1"/>
              </a:solidFill>
              <a:prstDash val="solid"/>
              <a:round/>
              <a:headEnd type="none" w="med" len="med"/>
              <a:tailEnd type="none" w="med" len="med"/>
            </a:ln>
          </p:spPr>
        </p:sp>
        <p:sp>
          <p:nvSpPr>
            <p:cNvPr id="294926" name="Line 29"/>
            <p:cNvSpPr/>
            <p:nvPr/>
          </p:nvSpPr>
          <p:spPr>
            <a:xfrm>
              <a:off x="4071" y="2500"/>
              <a:ext cx="397" cy="255"/>
            </a:xfrm>
            <a:prstGeom prst="line">
              <a:avLst/>
            </a:prstGeom>
            <a:ln w="38100" cap="flat" cmpd="sng">
              <a:solidFill>
                <a:schemeClr val="tx1"/>
              </a:solidFill>
              <a:prstDash val="solid"/>
              <a:round/>
              <a:headEnd type="none" w="med" len="med"/>
              <a:tailEnd type="none" w="med" len="med"/>
            </a:ln>
          </p:spPr>
        </p:sp>
        <p:sp>
          <p:nvSpPr>
            <p:cNvPr id="294927" name="Line 30"/>
            <p:cNvSpPr/>
            <p:nvPr/>
          </p:nvSpPr>
          <p:spPr>
            <a:xfrm>
              <a:off x="3929" y="2557"/>
              <a:ext cx="510" cy="312"/>
            </a:xfrm>
            <a:prstGeom prst="line">
              <a:avLst/>
            </a:prstGeom>
            <a:ln w="38100" cap="flat" cmpd="sng">
              <a:solidFill>
                <a:schemeClr val="tx1"/>
              </a:solidFill>
              <a:prstDash val="solid"/>
              <a:round/>
              <a:headEnd type="none" w="med" len="med"/>
              <a:tailEnd type="none" w="med" len="med"/>
            </a:ln>
          </p:spPr>
        </p:sp>
        <p:sp>
          <p:nvSpPr>
            <p:cNvPr id="294928" name="Line 31"/>
            <p:cNvSpPr/>
            <p:nvPr/>
          </p:nvSpPr>
          <p:spPr>
            <a:xfrm>
              <a:off x="4411" y="1622"/>
              <a:ext cx="0" cy="0"/>
            </a:xfrm>
            <a:prstGeom prst="line">
              <a:avLst/>
            </a:prstGeom>
            <a:ln w="9525" cap="flat" cmpd="sng">
              <a:solidFill>
                <a:schemeClr val="tx1"/>
              </a:solidFill>
              <a:prstDash val="solid"/>
              <a:round/>
              <a:headEnd type="none" w="med" len="med"/>
              <a:tailEnd type="none" w="med" len="med"/>
            </a:ln>
          </p:spPr>
        </p:sp>
        <p:sp>
          <p:nvSpPr>
            <p:cNvPr id="294929" name="Line 32"/>
            <p:cNvSpPr/>
            <p:nvPr/>
          </p:nvSpPr>
          <p:spPr>
            <a:xfrm flipH="1">
              <a:off x="4071" y="1593"/>
              <a:ext cx="312" cy="907"/>
            </a:xfrm>
            <a:prstGeom prst="line">
              <a:avLst/>
            </a:prstGeom>
            <a:ln w="38100" cap="flat" cmpd="sng">
              <a:solidFill>
                <a:schemeClr val="tx1"/>
              </a:solidFill>
              <a:prstDash val="solid"/>
              <a:round/>
              <a:headEnd type="none" w="med" len="med"/>
              <a:tailEnd type="none" w="med" len="med"/>
            </a:ln>
          </p:spPr>
        </p:sp>
        <p:sp>
          <p:nvSpPr>
            <p:cNvPr id="294930" name="Line 33"/>
            <p:cNvSpPr/>
            <p:nvPr/>
          </p:nvSpPr>
          <p:spPr>
            <a:xfrm flipH="1">
              <a:off x="3929" y="1423"/>
              <a:ext cx="397" cy="1163"/>
            </a:xfrm>
            <a:prstGeom prst="line">
              <a:avLst/>
            </a:prstGeom>
            <a:ln w="28575" cap="flat" cmpd="sng">
              <a:solidFill>
                <a:schemeClr val="tx1"/>
              </a:solidFill>
              <a:prstDash val="solid"/>
              <a:round/>
              <a:headEnd type="none" w="med" len="med"/>
              <a:tailEnd type="none" w="med" len="med"/>
            </a:ln>
          </p:spPr>
        </p:sp>
        <p:sp>
          <p:nvSpPr>
            <p:cNvPr id="294931" name="Line 34"/>
            <p:cNvSpPr/>
            <p:nvPr/>
          </p:nvSpPr>
          <p:spPr>
            <a:xfrm>
              <a:off x="4326" y="1423"/>
              <a:ext cx="510" cy="312"/>
            </a:xfrm>
            <a:prstGeom prst="line">
              <a:avLst/>
            </a:prstGeom>
            <a:ln w="38100" cap="flat" cmpd="sng">
              <a:solidFill>
                <a:schemeClr val="tx1"/>
              </a:solidFill>
              <a:prstDash val="solid"/>
              <a:round/>
              <a:headEnd type="none" w="med" len="med"/>
              <a:tailEnd type="none" w="med" len="med"/>
            </a:ln>
          </p:spPr>
        </p:sp>
        <p:sp>
          <p:nvSpPr>
            <p:cNvPr id="294932" name="Line 35"/>
            <p:cNvSpPr/>
            <p:nvPr/>
          </p:nvSpPr>
          <p:spPr>
            <a:xfrm>
              <a:off x="4383" y="1593"/>
              <a:ext cx="425" cy="283"/>
            </a:xfrm>
            <a:prstGeom prst="line">
              <a:avLst/>
            </a:prstGeom>
            <a:ln w="38100" cap="flat" cmpd="sng">
              <a:solidFill>
                <a:schemeClr val="tx1"/>
              </a:solidFill>
              <a:prstDash val="solid"/>
              <a:round/>
              <a:headEnd type="none" w="med" len="med"/>
              <a:tailEnd type="none" w="med" len="med"/>
            </a:ln>
          </p:spPr>
        </p:sp>
        <p:sp>
          <p:nvSpPr>
            <p:cNvPr id="294933" name="Line 36"/>
            <p:cNvSpPr/>
            <p:nvPr/>
          </p:nvSpPr>
          <p:spPr>
            <a:xfrm flipV="1">
              <a:off x="4836" y="1508"/>
              <a:ext cx="312" cy="199"/>
            </a:xfrm>
            <a:prstGeom prst="line">
              <a:avLst/>
            </a:prstGeom>
            <a:ln w="38100" cap="flat" cmpd="sng">
              <a:solidFill>
                <a:schemeClr val="tx1"/>
              </a:solidFill>
              <a:prstDash val="solid"/>
              <a:round/>
              <a:headEnd type="none" w="med" len="med"/>
              <a:tailEnd type="none" w="med" len="med"/>
            </a:ln>
          </p:spPr>
        </p:sp>
        <p:sp>
          <p:nvSpPr>
            <p:cNvPr id="294934" name="Line 37"/>
            <p:cNvSpPr/>
            <p:nvPr/>
          </p:nvSpPr>
          <p:spPr>
            <a:xfrm>
              <a:off x="5148" y="1508"/>
              <a:ext cx="0" cy="142"/>
            </a:xfrm>
            <a:prstGeom prst="line">
              <a:avLst/>
            </a:prstGeom>
            <a:ln w="38100" cap="flat" cmpd="sng">
              <a:solidFill>
                <a:schemeClr val="tx1"/>
              </a:solidFill>
              <a:prstDash val="solid"/>
              <a:round/>
              <a:headEnd type="none" w="med" len="med"/>
              <a:tailEnd type="none" w="med" len="med"/>
            </a:ln>
          </p:spPr>
        </p:sp>
        <p:sp>
          <p:nvSpPr>
            <p:cNvPr id="294935" name="Line 38"/>
            <p:cNvSpPr/>
            <p:nvPr/>
          </p:nvSpPr>
          <p:spPr>
            <a:xfrm flipV="1">
              <a:off x="4779" y="1650"/>
              <a:ext cx="369" cy="227"/>
            </a:xfrm>
            <a:prstGeom prst="line">
              <a:avLst/>
            </a:prstGeom>
            <a:ln w="38100" cap="flat" cmpd="sng">
              <a:solidFill>
                <a:schemeClr val="tx1"/>
              </a:solidFill>
              <a:prstDash val="solid"/>
              <a:round/>
              <a:headEnd type="none" w="med" len="med"/>
              <a:tailEnd type="none" w="med" len="med"/>
            </a:ln>
          </p:spPr>
        </p:sp>
        <p:sp>
          <p:nvSpPr>
            <p:cNvPr id="294936" name="Line 39"/>
            <p:cNvSpPr/>
            <p:nvPr/>
          </p:nvSpPr>
          <p:spPr>
            <a:xfrm>
              <a:off x="4638" y="1196"/>
              <a:ext cx="510" cy="312"/>
            </a:xfrm>
            <a:prstGeom prst="line">
              <a:avLst/>
            </a:prstGeom>
            <a:ln w="38100" cap="flat" cmpd="sng">
              <a:solidFill>
                <a:schemeClr val="tx1"/>
              </a:solidFill>
              <a:prstDash val="solid"/>
              <a:round/>
              <a:headEnd type="none" w="med" len="med"/>
              <a:tailEnd type="none" w="med" len="med"/>
            </a:ln>
          </p:spPr>
        </p:sp>
        <p:sp>
          <p:nvSpPr>
            <p:cNvPr id="294937" name="Line 40"/>
            <p:cNvSpPr/>
            <p:nvPr/>
          </p:nvSpPr>
          <p:spPr>
            <a:xfrm flipV="1">
              <a:off x="4099" y="2104"/>
              <a:ext cx="623" cy="397"/>
            </a:xfrm>
            <a:prstGeom prst="line">
              <a:avLst/>
            </a:prstGeom>
            <a:ln w="38100" cap="flat" cmpd="sng">
              <a:solidFill>
                <a:schemeClr val="tx1"/>
              </a:solidFill>
              <a:prstDash val="solid"/>
              <a:round/>
              <a:headEnd type="none" w="med" len="med"/>
              <a:tailEnd type="none" w="med" len="med"/>
            </a:ln>
          </p:spPr>
        </p:sp>
        <p:sp>
          <p:nvSpPr>
            <p:cNvPr id="294938" name="Line 41"/>
            <p:cNvSpPr/>
            <p:nvPr/>
          </p:nvSpPr>
          <p:spPr>
            <a:xfrm>
              <a:off x="4723" y="2103"/>
              <a:ext cx="425" cy="199"/>
            </a:xfrm>
            <a:prstGeom prst="line">
              <a:avLst/>
            </a:prstGeom>
            <a:ln w="38100" cap="flat" cmpd="sng">
              <a:solidFill>
                <a:schemeClr val="tx1"/>
              </a:solidFill>
              <a:prstDash val="solid"/>
              <a:round/>
              <a:headEnd type="none" w="med" len="med"/>
              <a:tailEnd type="none" w="med" len="med"/>
            </a:ln>
          </p:spPr>
        </p:sp>
        <p:sp>
          <p:nvSpPr>
            <p:cNvPr id="294939" name="Line 42"/>
            <p:cNvSpPr/>
            <p:nvPr/>
          </p:nvSpPr>
          <p:spPr>
            <a:xfrm>
              <a:off x="4722" y="1820"/>
              <a:ext cx="0" cy="312"/>
            </a:xfrm>
            <a:prstGeom prst="line">
              <a:avLst/>
            </a:prstGeom>
            <a:ln w="28575" cap="flat" cmpd="sng">
              <a:solidFill>
                <a:schemeClr val="tx1"/>
              </a:solidFill>
              <a:prstDash val="solid"/>
              <a:round/>
              <a:headEnd type="none" w="med" len="med"/>
              <a:tailEnd type="none" w="med" len="med"/>
            </a:ln>
          </p:spPr>
        </p:sp>
        <p:sp>
          <p:nvSpPr>
            <p:cNvPr id="294940" name="Line 43"/>
            <p:cNvSpPr/>
            <p:nvPr/>
          </p:nvSpPr>
          <p:spPr>
            <a:xfrm flipH="1">
              <a:off x="3929" y="1395"/>
              <a:ext cx="453" cy="283"/>
            </a:xfrm>
            <a:prstGeom prst="line">
              <a:avLst/>
            </a:prstGeom>
            <a:ln w="9525" cap="flat" cmpd="sng">
              <a:solidFill>
                <a:schemeClr val="tx1"/>
              </a:solidFill>
              <a:prstDash val="lgDashDotDot"/>
              <a:round/>
              <a:headEnd type="none" w="med" len="med"/>
              <a:tailEnd type="none" w="med" len="med"/>
            </a:ln>
          </p:spPr>
        </p:sp>
        <p:sp>
          <p:nvSpPr>
            <p:cNvPr id="294941" name="Line 44"/>
            <p:cNvSpPr/>
            <p:nvPr/>
          </p:nvSpPr>
          <p:spPr>
            <a:xfrm>
              <a:off x="3929" y="1678"/>
              <a:ext cx="0" cy="908"/>
            </a:xfrm>
            <a:prstGeom prst="line">
              <a:avLst/>
            </a:prstGeom>
            <a:ln w="9525" cap="flat" cmpd="sng">
              <a:solidFill>
                <a:schemeClr val="tx1"/>
              </a:solidFill>
              <a:prstDash val="lgDashDotDot"/>
              <a:round/>
              <a:headEnd type="none" w="med" len="med"/>
              <a:tailEnd type="none" w="med" len="med"/>
            </a:ln>
          </p:spPr>
        </p:sp>
        <p:sp>
          <p:nvSpPr>
            <p:cNvPr id="294942" name="Line 45"/>
            <p:cNvSpPr/>
            <p:nvPr/>
          </p:nvSpPr>
          <p:spPr>
            <a:xfrm flipH="1">
              <a:off x="4439" y="1735"/>
              <a:ext cx="397" cy="1134"/>
            </a:xfrm>
            <a:prstGeom prst="line">
              <a:avLst/>
            </a:prstGeom>
            <a:ln w="9525" cap="flat" cmpd="sng">
              <a:solidFill>
                <a:schemeClr val="tx1"/>
              </a:solidFill>
              <a:prstDash val="lgDashDotDot"/>
              <a:round/>
              <a:headEnd type="none" w="med" len="med"/>
              <a:tailEnd type="none" w="med" len="med"/>
            </a:ln>
          </p:spPr>
        </p:sp>
        <p:sp>
          <p:nvSpPr>
            <p:cNvPr id="294943" name="Line 46"/>
            <p:cNvSpPr/>
            <p:nvPr/>
          </p:nvSpPr>
          <p:spPr>
            <a:xfrm>
              <a:off x="4439" y="1962"/>
              <a:ext cx="0" cy="907"/>
            </a:xfrm>
            <a:prstGeom prst="line">
              <a:avLst/>
            </a:prstGeom>
            <a:ln w="9525" cap="flat" cmpd="sng">
              <a:solidFill>
                <a:schemeClr val="tx1"/>
              </a:solidFill>
              <a:prstDash val="lgDashDotDot"/>
              <a:round/>
              <a:headEnd type="none" w="med" len="med"/>
              <a:tailEnd type="none" w="med" len="med"/>
            </a:ln>
          </p:spPr>
        </p:sp>
        <p:sp>
          <p:nvSpPr>
            <p:cNvPr id="294944" name="Line 47"/>
            <p:cNvSpPr/>
            <p:nvPr/>
          </p:nvSpPr>
          <p:spPr>
            <a:xfrm flipV="1">
              <a:off x="4439" y="1678"/>
              <a:ext cx="426" cy="283"/>
            </a:xfrm>
            <a:prstGeom prst="line">
              <a:avLst/>
            </a:prstGeom>
            <a:ln w="9525" cap="flat" cmpd="sng">
              <a:solidFill>
                <a:schemeClr val="tx1"/>
              </a:solidFill>
              <a:prstDash val="lgDashDotDot"/>
              <a:round/>
              <a:headEnd type="none" w="med" len="med"/>
              <a:tailEnd type="none" w="med" len="med"/>
            </a:ln>
          </p:spPr>
        </p:sp>
        <p:sp>
          <p:nvSpPr>
            <p:cNvPr id="294945" name="Line 48"/>
            <p:cNvSpPr/>
            <p:nvPr/>
          </p:nvSpPr>
          <p:spPr>
            <a:xfrm>
              <a:off x="3929" y="1678"/>
              <a:ext cx="538" cy="312"/>
            </a:xfrm>
            <a:prstGeom prst="line">
              <a:avLst/>
            </a:prstGeom>
            <a:ln w="9525" cap="flat" cmpd="sng">
              <a:solidFill>
                <a:schemeClr val="tx1"/>
              </a:solidFill>
              <a:prstDash val="lgDashDotDot"/>
              <a:round/>
              <a:headEnd type="none" w="med" len="med"/>
              <a:tailEnd type="none" w="med" len="med"/>
            </a:ln>
          </p:spPr>
        </p:sp>
        <p:sp>
          <p:nvSpPr>
            <p:cNvPr id="294946" name="Line 49"/>
            <p:cNvSpPr/>
            <p:nvPr/>
          </p:nvSpPr>
          <p:spPr>
            <a:xfrm flipV="1">
              <a:off x="5148" y="1678"/>
              <a:ext cx="0" cy="652"/>
            </a:xfrm>
            <a:prstGeom prst="line">
              <a:avLst/>
            </a:prstGeom>
            <a:ln w="9525" cap="flat" cmpd="sng">
              <a:solidFill>
                <a:schemeClr val="tx1"/>
              </a:solidFill>
              <a:prstDash val="lgDashDotDot"/>
              <a:round/>
              <a:headEnd type="none" w="med" len="med"/>
              <a:tailEnd type="none" w="med" len="med"/>
            </a:ln>
          </p:spPr>
        </p:sp>
        <p:sp>
          <p:nvSpPr>
            <p:cNvPr id="294947" name="Line 50"/>
            <p:cNvSpPr/>
            <p:nvPr/>
          </p:nvSpPr>
          <p:spPr>
            <a:xfrm flipV="1">
              <a:off x="4326" y="1196"/>
              <a:ext cx="340" cy="227"/>
            </a:xfrm>
            <a:prstGeom prst="line">
              <a:avLst/>
            </a:prstGeom>
            <a:ln w="38100" cap="flat" cmpd="sng">
              <a:solidFill>
                <a:schemeClr val="tx1"/>
              </a:solidFill>
              <a:prstDash val="solid"/>
              <a:round/>
              <a:headEnd type="none" w="med" len="med"/>
              <a:tailEnd type="none" w="med" len="med"/>
            </a:ln>
          </p:spPr>
        </p:sp>
        <p:sp>
          <p:nvSpPr>
            <p:cNvPr id="294948" name="Line 51"/>
            <p:cNvSpPr/>
            <p:nvPr/>
          </p:nvSpPr>
          <p:spPr>
            <a:xfrm flipH="1">
              <a:off x="4779" y="1706"/>
              <a:ext cx="57" cy="199"/>
            </a:xfrm>
            <a:prstGeom prst="line">
              <a:avLst/>
            </a:prstGeom>
            <a:ln w="28575" cap="flat" cmpd="sng">
              <a:solidFill>
                <a:schemeClr val="tx1"/>
              </a:solidFill>
              <a:prstDash val="solid"/>
              <a:round/>
              <a:headEnd type="none" w="med" len="med"/>
              <a:tailEnd type="none" w="med" len="med"/>
            </a:ln>
          </p:spPr>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7313"/>
                                        </p:tgtEl>
                                        <p:attrNameLst>
                                          <p:attrName>style.visibility</p:attrName>
                                        </p:attrNameLst>
                                      </p:cBhvr>
                                      <p:to>
                                        <p:strVal val="visible"/>
                                      </p:to>
                                    </p:set>
                                    <p:animEffect transition="in" filter="box(in)">
                                      <p:cBhvr>
                                        <p:cTn id="7" dur="500"/>
                                        <p:tgtEl>
                                          <p:spTgt spid="56731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67314"/>
                                        </p:tgtEl>
                                        <p:attrNameLst>
                                          <p:attrName>style.visibility</p:attrName>
                                        </p:attrNameLst>
                                      </p:cBhvr>
                                      <p:to>
                                        <p:strVal val="visible"/>
                                      </p:to>
                                    </p:set>
                                    <p:anim calcmode="discrete" valueType="clr">
                                      <p:cBhvr override="childStyle">
                                        <p:cTn id="12" dur="80"/>
                                        <p:tgtEl>
                                          <p:spTgt spid="56731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67314"/>
                                        </p:tgtEl>
                                        <p:attrNameLst>
                                          <p:attrName>fillcolor</p:attrName>
                                        </p:attrNameLst>
                                      </p:cBhvr>
                                      <p:tavLst>
                                        <p:tav tm="0">
                                          <p:val>
                                            <p:clrVal>
                                              <a:schemeClr val="accent2"/>
                                            </p:clrVal>
                                          </p:val>
                                        </p:tav>
                                        <p:tav tm="50000">
                                          <p:val>
                                            <p:clrVal>
                                              <a:schemeClr val="hlink"/>
                                            </p:clrVal>
                                          </p:val>
                                        </p:tav>
                                      </p:tavLst>
                                    </p:anim>
                                    <p:set>
                                      <p:cBhvr>
                                        <p:cTn id="14" dur="80"/>
                                        <p:tgtEl>
                                          <p:spTgt spid="56731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567315"/>
                                        </p:tgtEl>
                                        <p:attrNameLst>
                                          <p:attrName>style.visibility</p:attrName>
                                        </p:attrNameLst>
                                      </p:cBhvr>
                                      <p:to>
                                        <p:strVal val="visible"/>
                                      </p:to>
                                    </p:set>
                                    <p:anim calcmode="lin" valueType="num">
                                      <p:cBhvr>
                                        <p:cTn id="19" dur="1000" fill="hold"/>
                                        <p:tgtEl>
                                          <p:spTgt spid="567315"/>
                                        </p:tgtEl>
                                        <p:attrNameLst>
                                          <p:attrName>ppt_w</p:attrName>
                                        </p:attrNameLst>
                                      </p:cBhvr>
                                      <p:tavLst>
                                        <p:tav tm="0">
                                          <p:val>
                                            <p:fltVal val="0.000000"/>
                                          </p:val>
                                        </p:tav>
                                        <p:tav tm="100000">
                                          <p:val>
                                            <p:strVal val="#ppt_w"/>
                                          </p:val>
                                        </p:tav>
                                      </p:tavLst>
                                    </p:anim>
                                    <p:anim calcmode="lin" valueType="num">
                                      <p:cBhvr>
                                        <p:cTn id="20" dur="1000" fill="hold"/>
                                        <p:tgtEl>
                                          <p:spTgt spid="567315"/>
                                        </p:tgtEl>
                                        <p:attrNameLst>
                                          <p:attrName>ppt_h</p:attrName>
                                        </p:attrNameLst>
                                      </p:cBhvr>
                                      <p:tavLst>
                                        <p:tav tm="0">
                                          <p:val>
                                            <p:fltVal val="0.000000"/>
                                          </p:val>
                                        </p:tav>
                                        <p:tav tm="100000">
                                          <p:val>
                                            <p:strVal val="#ppt_h"/>
                                          </p:val>
                                        </p:tav>
                                      </p:tavLst>
                                    </p:anim>
                                    <p:anim calcmode="lin" valueType="num">
                                      <p:cBhvr>
                                        <p:cTn id="21" dur="1000" fill="hold"/>
                                        <p:tgtEl>
                                          <p:spTgt spid="567315"/>
                                        </p:tgtEl>
                                        <p:attrNameLst>
                                          <p:attrName>ppt_x</p:attrName>
                                        </p:attrNameLst>
                                      </p:cBhvr>
                                      <p:tavLst>
                                        <p:tav tm="0" fmla="#ppt_x+(cos(-2*pi*(1-$))*-#ppt_x-sin(-2*pi*(1-$))*(1-#ppt_y))*(1-$)">
                                          <p:val>
                                            <p:fltVal val="0.000000"/>
                                          </p:val>
                                        </p:tav>
                                        <p:tav tm="100000">
                                          <p:val>
                                            <p:fltVal val="1.000000"/>
                                          </p:val>
                                        </p:tav>
                                      </p:tavLst>
                                    </p:anim>
                                    <p:anim calcmode="lin" valueType="num">
                                      <p:cBhvr>
                                        <p:cTn id="22" dur="1000" fill="hold"/>
                                        <p:tgtEl>
                                          <p:spTgt spid="567315"/>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67316"/>
                                        </p:tgtEl>
                                        <p:attrNameLst>
                                          <p:attrName>style.visibility</p:attrName>
                                        </p:attrNameLst>
                                      </p:cBhvr>
                                      <p:to>
                                        <p:strVal val="visible"/>
                                      </p:to>
                                    </p:set>
                                    <p:animEffect transition="in" filter="wipe(left)">
                                      <p:cBhvr>
                                        <p:cTn id="27" dur="500"/>
                                        <p:tgtEl>
                                          <p:spTgt spid="5673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67317"/>
                                        </p:tgtEl>
                                        <p:attrNameLst>
                                          <p:attrName>style.visibility</p:attrName>
                                        </p:attrNameLst>
                                      </p:cBhvr>
                                      <p:to>
                                        <p:strVal val="visible"/>
                                      </p:to>
                                    </p:set>
                                    <p:animEffect transition="in" filter="wipe(left)">
                                      <p:cBhvr>
                                        <p:cTn id="32" dur="500"/>
                                        <p:tgtEl>
                                          <p:spTgt spid="567317"/>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567318"/>
                                        </p:tgtEl>
                                        <p:attrNameLst>
                                          <p:attrName>style.visibility</p:attrName>
                                        </p:attrNameLst>
                                      </p:cBhvr>
                                      <p:to>
                                        <p:strVal val="visible"/>
                                      </p:to>
                                    </p:set>
                                    <p:anim calcmode="lin" valueType="num">
                                      <p:cBhvr>
                                        <p:cTn id="37" dur="1000" fill="hold"/>
                                        <p:tgtEl>
                                          <p:spTgt spid="567318"/>
                                        </p:tgtEl>
                                        <p:attrNameLst>
                                          <p:attrName>ppt_w</p:attrName>
                                        </p:attrNameLst>
                                      </p:cBhvr>
                                      <p:tavLst>
                                        <p:tav tm="0">
                                          <p:val>
                                            <p:fltVal val="0.000000"/>
                                          </p:val>
                                        </p:tav>
                                        <p:tav tm="100000">
                                          <p:val>
                                            <p:strVal val="#ppt_w"/>
                                          </p:val>
                                        </p:tav>
                                      </p:tavLst>
                                    </p:anim>
                                    <p:anim calcmode="lin" valueType="num">
                                      <p:cBhvr>
                                        <p:cTn id="38" dur="1000" fill="hold"/>
                                        <p:tgtEl>
                                          <p:spTgt spid="567318"/>
                                        </p:tgtEl>
                                        <p:attrNameLst>
                                          <p:attrName>ppt_h</p:attrName>
                                        </p:attrNameLst>
                                      </p:cBhvr>
                                      <p:tavLst>
                                        <p:tav tm="0">
                                          <p:val>
                                            <p:fltVal val="0.000000"/>
                                          </p:val>
                                        </p:tav>
                                        <p:tav tm="100000">
                                          <p:val>
                                            <p:strVal val="#ppt_h"/>
                                          </p:val>
                                        </p:tav>
                                      </p:tavLst>
                                    </p:anim>
                                    <p:anim calcmode="lin" valueType="num">
                                      <p:cBhvr>
                                        <p:cTn id="39" dur="1000" fill="hold"/>
                                        <p:tgtEl>
                                          <p:spTgt spid="567318"/>
                                        </p:tgtEl>
                                        <p:attrNameLst>
                                          <p:attrName>ppt_x</p:attrName>
                                        </p:attrNameLst>
                                      </p:cBhvr>
                                      <p:tavLst>
                                        <p:tav tm="0" fmla="#ppt_x+(cos(-2*pi*(1-$))*-#ppt_x-sin(-2*pi*(1-$))*(1-#ppt_y))*(1-$)">
                                          <p:val>
                                            <p:fltVal val="0.000000"/>
                                          </p:val>
                                        </p:tav>
                                        <p:tav tm="100000">
                                          <p:val>
                                            <p:fltVal val="1.000000"/>
                                          </p:val>
                                        </p:tav>
                                      </p:tavLst>
                                    </p:anim>
                                    <p:anim calcmode="lin" valueType="num">
                                      <p:cBhvr>
                                        <p:cTn id="40" dur="1000" fill="hold"/>
                                        <p:tgtEl>
                                          <p:spTgt spid="567318"/>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67319"/>
                                        </p:tgtEl>
                                        <p:attrNameLst>
                                          <p:attrName>style.visibility</p:attrName>
                                        </p:attrNameLst>
                                      </p:cBhvr>
                                      <p:to>
                                        <p:strVal val="visible"/>
                                      </p:to>
                                    </p:set>
                                    <p:animEffect transition="in" filter="wipe(left)">
                                      <p:cBhvr>
                                        <p:cTn id="45" dur="500"/>
                                        <p:tgtEl>
                                          <p:spTgt spid="567319"/>
                                        </p:tgtEl>
                                      </p:cBhvr>
                                    </p:animEffect>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nodeType="clickEffect">
                                  <p:stCondLst>
                                    <p:cond delay="0"/>
                                  </p:stCondLst>
                                  <p:childTnLst>
                                    <p:set>
                                      <p:cBhvr>
                                        <p:cTn id="49" dur="1" fill="hold">
                                          <p:stCondLst>
                                            <p:cond delay="0"/>
                                          </p:stCondLst>
                                        </p:cTn>
                                        <p:tgtEl>
                                          <p:spTgt spid="567320"/>
                                        </p:tgtEl>
                                        <p:attrNameLst>
                                          <p:attrName>style.visibility</p:attrName>
                                        </p:attrNameLst>
                                      </p:cBhvr>
                                      <p:to>
                                        <p:strVal val="visible"/>
                                      </p:to>
                                    </p:set>
                                    <p:anim calcmode="lin" valueType="num">
                                      <p:cBhvr>
                                        <p:cTn id="50" dur="1000" fill="hold"/>
                                        <p:tgtEl>
                                          <p:spTgt spid="567320"/>
                                        </p:tgtEl>
                                        <p:attrNameLst>
                                          <p:attrName>ppt_w</p:attrName>
                                        </p:attrNameLst>
                                      </p:cBhvr>
                                      <p:tavLst>
                                        <p:tav tm="0">
                                          <p:val>
                                            <p:fltVal val="0.000000"/>
                                          </p:val>
                                        </p:tav>
                                        <p:tav tm="100000">
                                          <p:val>
                                            <p:strVal val="#ppt_w"/>
                                          </p:val>
                                        </p:tav>
                                      </p:tavLst>
                                    </p:anim>
                                    <p:anim calcmode="lin" valueType="num">
                                      <p:cBhvr>
                                        <p:cTn id="51" dur="1000" fill="hold"/>
                                        <p:tgtEl>
                                          <p:spTgt spid="567320"/>
                                        </p:tgtEl>
                                        <p:attrNameLst>
                                          <p:attrName>ppt_h</p:attrName>
                                        </p:attrNameLst>
                                      </p:cBhvr>
                                      <p:tavLst>
                                        <p:tav tm="0">
                                          <p:val>
                                            <p:fltVal val="0.000000"/>
                                          </p:val>
                                        </p:tav>
                                        <p:tav tm="100000">
                                          <p:val>
                                            <p:strVal val="#ppt_h"/>
                                          </p:val>
                                        </p:tav>
                                      </p:tavLst>
                                    </p:anim>
                                    <p:anim calcmode="lin" valueType="num">
                                      <p:cBhvr>
                                        <p:cTn id="52" dur="1000" fill="hold"/>
                                        <p:tgtEl>
                                          <p:spTgt spid="567320"/>
                                        </p:tgtEl>
                                        <p:attrNameLst>
                                          <p:attrName>ppt_x</p:attrName>
                                        </p:attrNameLst>
                                      </p:cBhvr>
                                      <p:tavLst>
                                        <p:tav tm="0" fmla="#ppt_x+(cos(-2*pi*(1-$))*-#ppt_x-sin(-2*pi*(1-$))*(1-#ppt_y))*(1-$)">
                                          <p:val>
                                            <p:fltVal val="0.000000"/>
                                          </p:val>
                                        </p:tav>
                                        <p:tav tm="100000">
                                          <p:val>
                                            <p:fltVal val="1.000000"/>
                                          </p:val>
                                        </p:tav>
                                      </p:tavLst>
                                    </p:anim>
                                    <p:anim calcmode="lin" valueType="num">
                                      <p:cBhvr>
                                        <p:cTn id="53" dur="1000" fill="hold"/>
                                        <p:tgtEl>
                                          <p:spTgt spid="567320"/>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13" grpId="0"/>
      <p:bldP spid="567314" grpId="0"/>
      <p:bldP spid="567316" grpId="0"/>
      <p:bldP spid="567317" grpId="0"/>
      <p:bldP spid="5673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8498" name="Rectangle 2"/>
          <p:cNvSpPr>
            <a:spLocks noGrp="1"/>
          </p:cNvSpPr>
          <p:nvPr>
            <p:ph type="title"/>
          </p:nvPr>
        </p:nvSpPr>
        <p:spPr>
          <a:xfrm>
            <a:off x="1981200" y="274955"/>
            <a:ext cx="5317490" cy="1143000"/>
          </a:xfrm>
        </p:spPr>
        <p:txBody>
          <a:bodyPr wrap="square" lIns="91440" tIns="45720" rIns="91440" bIns="45720" anchor="ctr"/>
          <a:p>
            <a:pPr eaLnBrk="1" hangingPunct="1"/>
            <a:r>
              <a:rPr lang="zh-CN" altLang="en-US" dirty="0">
                <a:latin typeface="楷体_GB2312" pitchFamily="49" charset="-122"/>
                <a:ea typeface="楷体_GB2312" pitchFamily="49" charset="-122"/>
              </a:rPr>
              <a:t>（</a:t>
            </a:r>
            <a:r>
              <a:rPr lang="en-US" altLang="zh-CN" dirty="0">
                <a:latin typeface="楷体_GB2312" pitchFamily="49" charset="-122"/>
                <a:ea typeface="楷体_GB2312" pitchFamily="49" charset="-122"/>
              </a:rPr>
              <a:t>3</a:t>
            </a:r>
            <a:r>
              <a:rPr lang="zh-CN" altLang="en-US" dirty="0">
                <a:latin typeface="楷体_GB2312" pitchFamily="49" charset="-122"/>
                <a:ea typeface="楷体_GB2312" pitchFamily="49" charset="-122"/>
              </a:rPr>
              <a:t>）综合分析</a:t>
            </a:r>
            <a:r>
              <a:rPr lang="zh-CN" altLang="en-US" u="sng" dirty="0">
                <a:latin typeface="楷体_GB2312" pitchFamily="49" charset="-122"/>
                <a:ea typeface="楷体_GB2312" pitchFamily="49" charset="-122"/>
              </a:rPr>
              <a:t>想整体</a:t>
            </a:r>
            <a:endParaRPr lang="zh-CN" altLang="en-US" u="sng" dirty="0">
              <a:latin typeface="楷体_GB2312" pitchFamily="49" charset="-122"/>
              <a:ea typeface="楷体_GB2312" pitchFamily="49" charset="-122"/>
            </a:endParaRPr>
          </a:p>
        </p:txBody>
      </p:sp>
      <p:grpSp>
        <p:nvGrpSpPr>
          <p:cNvPr id="618499" name="Group 3"/>
          <p:cNvGrpSpPr/>
          <p:nvPr/>
        </p:nvGrpSpPr>
        <p:grpSpPr>
          <a:xfrm>
            <a:off x="3761740" y="1137920"/>
            <a:ext cx="7459980" cy="5365115"/>
            <a:chOff x="3946" y="2410"/>
            <a:chExt cx="1343" cy="1191"/>
          </a:xfrm>
        </p:grpSpPr>
        <p:sp>
          <p:nvSpPr>
            <p:cNvPr id="326659" name="Line 4"/>
            <p:cNvSpPr/>
            <p:nvPr/>
          </p:nvSpPr>
          <p:spPr>
            <a:xfrm flipH="1">
              <a:off x="4127" y="2591"/>
              <a:ext cx="498" cy="272"/>
            </a:xfrm>
            <a:prstGeom prst="line">
              <a:avLst/>
            </a:prstGeom>
            <a:ln w="28575" cap="flat" cmpd="sng">
              <a:solidFill>
                <a:srgbClr val="000000"/>
              </a:solidFill>
              <a:prstDash val="solid"/>
              <a:round/>
              <a:headEnd type="none" w="med" len="med"/>
              <a:tailEnd type="none" w="med" len="med"/>
            </a:ln>
          </p:spPr>
        </p:sp>
        <p:sp>
          <p:nvSpPr>
            <p:cNvPr id="326660" name="Line 5"/>
            <p:cNvSpPr/>
            <p:nvPr/>
          </p:nvSpPr>
          <p:spPr>
            <a:xfrm flipH="1">
              <a:off x="4377" y="2727"/>
              <a:ext cx="474" cy="272"/>
            </a:xfrm>
            <a:prstGeom prst="line">
              <a:avLst/>
            </a:prstGeom>
            <a:ln w="28575" cap="flat" cmpd="sng">
              <a:solidFill>
                <a:srgbClr val="000000"/>
              </a:solidFill>
              <a:prstDash val="solid"/>
              <a:round/>
              <a:headEnd type="none" w="med" len="med"/>
              <a:tailEnd type="none" w="med" len="med"/>
            </a:ln>
          </p:spPr>
        </p:sp>
        <p:sp>
          <p:nvSpPr>
            <p:cNvPr id="326661" name="Line 6"/>
            <p:cNvSpPr/>
            <p:nvPr/>
          </p:nvSpPr>
          <p:spPr>
            <a:xfrm flipH="1">
              <a:off x="4445" y="2840"/>
              <a:ext cx="408" cy="250"/>
            </a:xfrm>
            <a:prstGeom prst="line">
              <a:avLst/>
            </a:prstGeom>
            <a:ln w="28575" cap="flat" cmpd="sng">
              <a:solidFill>
                <a:srgbClr val="000000"/>
              </a:solidFill>
              <a:prstDash val="solid"/>
              <a:round/>
              <a:headEnd type="none" w="med" len="med"/>
              <a:tailEnd type="none" w="med" len="med"/>
            </a:ln>
          </p:spPr>
        </p:sp>
        <p:sp>
          <p:nvSpPr>
            <p:cNvPr id="326662" name="Line 7"/>
            <p:cNvSpPr/>
            <p:nvPr/>
          </p:nvSpPr>
          <p:spPr>
            <a:xfrm flipH="1">
              <a:off x="4536" y="2908"/>
              <a:ext cx="431" cy="250"/>
            </a:xfrm>
            <a:prstGeom prst="line">
              <a:avLst/>
            </a:prstGeom>
            <a:ln w="28575" cap="flat" cmpd="sng">
              <a:solidFill>
                <a:srgbClr val="000000"/>
              </a:solidFill>
              <a:prstDash val="solid"/>
              <a:round/>
              <a:headEnd type="none" w="med" len="med"/>
              <a:tailEnd type="none" w="med" len="med"/>
            </a:ln>
          </p:spPr>
        </p:sp>
        <p:sp>
          <p:nvSpPr>
            <p:cNvPr id="326663" name="Line 8"/>
            <p:cNvSpPr/>
            <p:nvPr/>
          </p:nvSpPr>
          <p:spPr>
            <a:xfrm flipH="1">
              <a:off x="4604" y="3022"/>
              <a:ext cx="354" cy="204"/>
            </a:xfrm>
            <a:prstGeom prst="line">
              <a:avLst/>
            </a:prstGeom>
            <a:ln w="28575" cap="flat" cmpd="sng">
              <a:solidFill>
                <a:srgbClr val="000000"/>
              </a:solidFill>
              <a:prstDash val="solid"/>
              <a:round/>
              <a:headEnd type="none" w="med" len="med"/>
              <a:tailEnd type="none" w="med" len="med"/>
            </a:ln>
          </p:spPr>
        </p:sp>
        <p:sp>
          <p:nvSpPr>
            <p:cNvPr id="326664" name="Line 9"/>
            <p:cNvSpPr/>
            <p:nvPr/>
          </p:nvSpPr>
          <p:spPr>
            <a:xfrm flipH="1">
              <a:off x="4626" y="3090"/>
              <a:ext cx="451" cy="272"/>
            </a:xfrm>
            <a:prstGeom prst="line">
              <a:avLst/>
            </a:prstGeom>
            <a:ln w="28575" cap="flat" cmpd="sng">
              <a:solidFill>
                <a:srgbClr val="000000"/>
              </a:solidFill>
              <a:prstDash val="solid"/>
              <a:round/>
              <a:headEnd type="none" w="med" len="med"/>
              <a:tailEnd type="none" w="med" len="med"/>
            </a:ln>
          </p:spPr>
        </p:sp>
        <p:sp>
          <p:nvSpPr>
            <p:cNvPr id="326665" name="Line 10"/>
            <p:cNvSpPr/>
            <p:nvPr/>
          </p:nvSpPr>
          <p:spPr>
            <a:xfrm flipH="1">
              <a:off x="4626" y="3203"/>
              <a:ext cx="458" cy="272"/>
            </a:xfrm>
            <a:prstGeom prst="line">
              <a:avLst/>
            </a:prstGeom>
            <a:ln w="28575" cap="flat" cmpd="sng">
              <a:solidFill>
                <a:srgbClr val="000000"/>
              </a:solidFill>
              <a:prstDash val="solid"/>
              <a:round/>
              <a:headEnd type="none" w="med" len="med"/>
              <a:tailEnd type="none" w="med" len="med"/>
            </a:ln>
          </p:spPr>
        </p:sp>
        <p:sp>
          <p:nvSpPr>
            <p:cNvPr id="326666" name="Line 11"/>
            <p:cNvSpPr/>
            <p:nvPr/>
          </p:nvSpPr>
          <p:spPr>
            <a:xfrm flipH="1" flipV="1">
              <a:off x="4354" y="2980"/>
              <a:ext cx="273" cy="294"/>
            </a:xfrm>
            <a:prstGeom prst="line">
              <a:avLst/>
            </a:prstGeom>
            <a:ln w="28575" cap="flat" cmpd="sng">
              <a:solidFill>
                <a:srgbClr val="000000"/>
              </a:solidFill>
              <a:prstDash val="solid"/>
              <a:round/>
              <a:headEnd type="none" w="med" len="med"/>
              <a:tailEnd type="none" w="med" len="med"/>
            </a:ln>
          </p:spPr>
        </p:sp>
        <p:sp>
          <p:nvSpPr>
            <p:cNvPr id="326667" name="Line 12"/>
            <p:cNvSpPr/>
            <p:nvPr/>
          </p:nvSpPr>
          <p:spPr>
            <a:xfrm>
              <a:off x="4241" y="3048"/>
              <a:ext cx="272" cy="272"/>
            </a:xfrm>
            <a:prstGeom prst="line">
              <a:avLst/>
            </a:prstGeom>
            <a:ln w="28575" cap="flat" cmpd="sng">
              <a:solidFill>
                <a:srgbClr val="000000"/>
              </a:solidFill>
              <a:prstDash val="solid"/>
              <a:round/>
              <a:headEnd type="none" w="med" len="med"/>
              <a:tailEnd type="none" w="med" len="med"/>
            </a:ln>
          </p:spPr>
        </p:sp>
        <p:sp>
          <p:nvSpPr>
            <p:cNvPr id="326668" name="Line 13"/>
            <p:cNvSpPr/>
            <p:nvPr/>
          </p:nvSpPr>
          <p:spPr>
            <a:xfrm flipV="1">
              <a:off x="4513" y="3263"/>
              <a:ext cx="112" cy="65"/>
            </a:xfrm>
            <a:prstGeom prst="line">
              <a:avLst/>
            </a:prstGeom>
            <a:ln w="28575" cap="flat" cmpd="sng">
              <a:solidFill>
                <a:srgbClr val="000000"/>
              </a:solidFill>
              <a:prstDash val="solid"/>
              <a:round/>
              <a:headEnd type="none" w="med" len="med"/>
              <a:tailEnd type="none" w="med" len="med"/>
            </a:ln>
          </p:spPr>
        </p:sp>
        <p:sp>
          <p:nvSpPr>
            <p:cNvPr id="326669" name="Line 14"/>
            <p:cNvSpPr/>
            <p:nvPr/>
          </p:nvSpPr>
          <p:spPr>
            <a:xfrm flipV="1">
              <a:off x="3946" y="2873"/>
              <a:ext cx="1" cy="398"/>
            </a:xfrm>
            <a:prstGeom prst="line">
              <a:avLst/>
            </a:prstGeom>
            <a:ln w="28575" cap="flat" cmpd="sng">
              <a:solidFill>
                <a:srgbClr val="000000"/>
              </a:solidFill>
              <a:prstDash val="solid"/>
              <a:round/>
              <a:headEnd type="none" w="med" len="med"/>
              <a:tailEnd type="none" w="med" len="med"/>
            </a:ln>
          </p:spPr>
        </p:sp>
        <p:sp>
          <p:nvSpPr>
            <p:cNvPr id="326670" name="Line 15"/>
            <p:cNvSpPr/>
            <p:nvPr/>
          </p:nvSpPr>
          <p:spPr>
            <a:xfrm flipV="1">
              <a:off x="4258" y="2980"/>
              <a:ext cx="112" cy="65"/>
            </a:xfrm>
            <a:prstGeom prst="line">
              <a:avLst/>
            </a:prstGeom>
            <a:ln w="28575" cap="flat" cmpd="sng">
              <a:solidFill>
                <a:srgbClr val="000000"/>
              </a:solidFill>
              <a:prstDash val="solid"/>
              <a:round/>
              <a:headEnd type="none" w="med" len="med"/>
              <a:tailEnd type="none" w="med" len="med"/>
            </a:ln>
          </p:spPr>
        </p:sp>
        <p:sp>
          <p:nvSpPr>
            <p:cNvPr id="326671" name="Line 16"/>
            <p:cNvSpPr/>
            <p:nvPr/>
          </p:nvSpPr>
          <p:spPr>
            <a:xfrm flipV="1">
              <a:off x="3946" y="2809"/>
              <a:ext cx="111" cy="64"/>
            </a:xfrm>
            <a:prstGeom prst="line">
              <a:avLst/>
            </a:prstGeom>
            <a:ln w="28575" cap="flat" cmpd="sng">
              <a:solidFill>
                <a:srgbClr val="000000"/>
              </a:solidFill>
              <a:prstDash val="solid"/>
              <a:round/>
              <a:headEnd type="none" w="med" len="med"/>
              <a:tailEnd type="none" w="med" len="med"/>
            </a:ln>
          </p:spPr>
        </p:sp>
        <p:sp>
          <p:nvSpPr>
            <p:cNvPr id="326672" name="Line 17"/>
            <p:cNvSpPr/>
            <p:nvPr/>
          </p:nvSpPr>
          <p:spPr>
            <a:xfrm>
              <a:off x="3946" y="2873"/>
              <a:ext cx="312" cy="183"/>
            </a:xfrm>
            <a:prstGeom prst="line">
              <a:avLst/>
            </a:prstGeom>
            <a:ln w="28575" cap="flat" cmpd="sng">
              <a:solidFill>
                <a:srgbClr val="000000"/>
              </a:solidFill>
              <a:prstDash val="solid"/>
              <a:round/>
              <a:headEnd type="none" w="med" len="med"/>
              <a:tailEnd type="none" w="med" len="med"/>
            </a:ln>
          </p:spPr>
        </p:sp>
        <p:sp>
          <p:nvSpPr>
            <p:cNvPr id="326673" name="Line 18"/>
            <p:cNvSpPr/>
            <p:nvPr/>
          </p:nvSpPr>
          <p:spPr>
            <a:xfrm>
              <a:off x="3946" y="3271"/>
              <a:ext cx="573" cy="330"/>
            </a:xfrm>
            <a:prstGeom prst="line">
              <a:avLst/>
            </a:prstGeom>
            <a:ln w="28575" cap="flat" cmpd="sng">
              <a:solidFill>
                <a:srgbClr val="000000"/>
              </a:solidFill>
              <a:prstDash val="solid"/>
              <a:round/>
              <a:headEnd type="none" w="med" len="med"/>
              <a:tailEnd type="none" w="med" len="med"/>
            </a:ln>
          </p:spPr>
        </p:sp>
        <p:sp>
          <p:nvSpPr>
            <p:cNvPr id="326674" name="Line 19"/>
            <p:cNvSpPr/>
            <p:nvPr/>
          </p:nvSpPr>
          <p:spPr>
            <a:xfrm flipV="1">
              <a:off x="4519" y="3536"/>
              <a:ext cx="112" cy="65"/>
            </a:xfrm>
            <a:prstGeom prst="line">
              <a:avLst/>
            </a:prstGeom>
            <a:ln w="28575" cap="flat" cmpd="sng">
              <a:solidFill>
                <a:srgbClr val="000000"/>
              </a:solidFill>
              <a:prstDash val="solid"/>
              <a:round/>
              <a:headEnd type="none" w="med" len="med"/>
              <a:tailEnd type="none" w="med" len="med"/>
            </a:ln>
          </p:spPr>
        </p:sp>
        <p:sp>
          <p:nvSpPr>
            <p:cNvPr id="326675" name="Line 20"/>
            <p:cNvSpPr/>
            <p:nvPr/>
          </p:nvSpPr>
          <p:spPr>
            <a:xfrm flipH="1" flipV="1">
              <a:off x="4513" y="3320"/>
              <a:ext cx="6" cy="281"/>
            </a:xfrm>
            <a:prstGeom prst="line">
              <a:avLst/>
            </a:prstGeom>
            <a:ln w="28575" cap="flat" cmpd="sng">
              <a:solidFill>
                <a:srgbClr val="000000"/>
              </a:solidFill>
              <a:prstDash val="solid"/>
              <a:round/>
              <a:headEnd type="none" w="med" len="med"/>
              <a:tailEnd type="none" w="med" len="med"/>
            </a:ln>
          </p:spPr>
        </p:sp>
        <p:sp>
          <p:nvSpPr>
            <p:cNvPr id="326676" name="Line 21"/>
            <p:cNvSpPr/>
            <p:nvPr/>
          </p:nvSpPr>
          <p:spPr>
            <a:xfrm flipH="1" flipV="1">
              <a:off x="4627" y="3263"/>
              <a:ext cx="4" cy="273"/>
            </a:xfrm>
            <a:prstGeom prst="line">
              <a:avLst/>
            </a:prstGeom>
            <a:ln w="28575" cap="flat" cmpd="sng">
              <a:solidFill>
                <a:srgbClr val="000000"/>
              </a:solidFill>
              <a:prstDash val="solid"/>
              <a:round/>
              <a:headEnd type="none" w="med" len="med"/>
              <a:tailEnd type="none" w="med" len="med"/>
            </a:ln>
          </p:spPr>
        </p:sp>
        <p:sp>
          <p:nvSpPr>
            <p:cNvPr id="326677" name="Line 22"/>
            <p:cNvSpPr/>
            <p:nvPr/>
          </p:nvSpPr>
          <p:spPr>
            <a:xfrm>
              <a:off x="4060" y="2809"/>
              <a:ext cx="312" cy="183"/>
            </a:xfrm>
            <a:prstGeom prst="line">
              <a:avLst/>
            </a:prstGeom>
            <a:ln w="28575" cap="flat" cmpd="sng">
              <a:solidFill>
                <a:srgbClr val="000000"/>
              </a:solidFill>
              <a:prstDash val="solid"/>
              <a:round/>
              <a:headEnd type="none" w="med" len="med"/>
              <a:tailEnd type="none" w="med" len="med"/>
            </a:ln>
          </p:spPr>
        </p:sp>
        <p:sp>
          <p:nvSpPr>
            <p:cNvPr id="326678" name="Line 23"/>
            <p:cNvSpPr/>
            <p:nvPr/>
          </p:nvSpPr>
          <p:spPr>
            <a:xfrm flipH="1" flipV="1">
              <a:off x="5012" y="2581"/>
              <a:ext cx="273" cy="294"/>
            </a:xfrm>
            <a:prstGeom prst="line">
              <a:avLst/>
            </a:prstGeom>
            <a:ln w="28575" cap="flat" cmpd="sng">
              <a:solidFill>
                <a:srgbClr val="000000"/>
              </a:solidFill>
              <a:prstDash val="solid"/>
              <a:round/>
              <a:headEnd type="none" w="med" len="med"/>
              <a:tailEnd type="none" w="med" len="med"/>
            </a:ln>
          </p:spPr>
        </p:sp>
        <p:sp>
          <p:nvSpPr>
            <p:cNvPr id="326679" name="Line 24"/>
            <p:cNvSpPr/>
            <p:nvPr/>
          </p:nvSpPr>
          <p:spPr>
            <a:xfrm>
              <a:off x="4899" y="2649"/>
              <a:ext cx="272" cy="272"/>
            </a:xfrm>
            <a:prstGeom prst="line">
              <a:avLst/>
            </a:prstGeom>
            <a:ln w="28575" cap="flat" cmpd="sng">
              <a:solidFill>
                <a:srgbClr val="000000"/>
              </a:solidFill>
              <a:prstDash val="solid"/>
              <a:round/>
              <a:headEnd type="none" w="med" len="med"/>
              <a:tailEnd type="none" w="med" len="med"/>
            </a:ln>
          </p:spPr>
        </p:sp>
        <p:sp>
          <p:nvSpPr>
            <p:cNvPr id="326680" name="Line 25"/>
            <p:cNvSpPr/>
            <p:nvPr/>
          </p:nvSpPr>
          <p:spPr>
            <a:xfrm flipV="1">
              <a:off x="5171" y="2864"/>
              <a:ext cx="112" cy="65"/>
            </a:xfrm>
            <a:prstGeom prst="line">
              <a:avLst/>
            </a:prstGeom>
            <a:ln w="28575" cap="flat" cmpd="sng">
              <a:solidFill>
                <a:srgbClr val="000000"/>
              </a:solidFill>
              <a:prstDash val="solid"/>
              <a:round/>
              <a:headEnd type="none" w="med" len="med"/>
              <a:tailEnd type="none" w="med" len="med"/>
            </a:ln>
          </p:spPr>
        </p:sp>
        <p:sp>
          <p:nvSpPr>
            <p:cNvPr id="326681" name="Line 26"/>
            <p:cNvSpPr/>
            <p:nvPr/>
          </p:nvSpPr>
          <p:spPr>
            <a:xfrm flipV="1">
              <a:off x="4604" y="2474"/>
              <a:ext cx="1" cy="140"/>
            </a:xfrm>
            <a:prstGeom prst="line">
              <a:avLst/>
            </a:prstGeom>
            <a:ln w="28575" cap="flat" cmpd="sng">
              <a:solidFill>
                <a:srgbClr val="000000"/>
              </a:solidFill>
              <a:prstDash val="solid"/>
              <a:round/>
              <a:headEnd type="none" w="med" len="med"/>
              <a:tailEnd type="none" w="med" len="med"/>
            </a:ln>
          </p:spPr>
        </p:sp>
        <p:sp>
          <p:nvSpPr>
            <p:cNvPr id="326682" name="Line 27"/>
            <p:cNvSpPr/>
            <p:nvPr/>
          </p:nvSpPr>
          <p:spPr>
            <a:xfrm flipV="1">
              <a:off x="4916" y="2581"/>
              <a:ext cx="112" cy="65"/>
            </a:xfrm>
            <a:prstGeom prst="line">
              <a:avLst/>
            </a:prstGeom>
            <a:ln w="28575" cap="flat" cmpd="sng">
              <a:solidFill>
                <a:srgbClr val="000000"/>
              </a:solidFill>
              <a:prstDash val="solid"/>
              <a:round/>
              <a:headEnd type="none" w="med" len="med"/>
              <a:tailEnd type="none" w="med" len="med"/>
            </a:ln>
          </p:spPr>
        </p:sp>
        <p:sp>
          <p:nvSpPr>
            <p:cNvPr id="326683" name="Line 28"/>
            <p:cNvSpPr/>
            <p:nvPr/>
          </p:nvSpPr>
          <p:spPr>
            <a:xfrm flipV="1">
              <a:off x="4604" y="2410"/>
              <a:ext cx="111" cy="64"/>
            </a:xfrm>
            <a:prstGeom prst="line">
              <a:avLst/>
            </a:prstGeom>
            <a:ln w="28575" cap="flat" cmpd="sng">
              <a:solidFill>
                <a:srgbClr val="000000"/>
              </a:solidFill>
              <a:prstDash val="solid"/>
              <a:round/>
              <a:headEnd type="none" w="med" len="med"/>
              <a:tailEnd type="none" w="med" len="med"/>
            </a:ln>
          </p:spPr>
        </p:sp>
        <p:sp>
          <p:nvSpPr>
            <p:cNvPr id="326684" name="Line 29"/>
            <p:cNvSpPr/>
            <p:nvPr/>
          </p:nvSpPr>
          <p:spPr>
            <a:xfrm>
              <a:off x="4604" y="2478"/>
              <a:ext cx="312" cy="183"/>
            </a:xfrm>
            <a:prstGeom prst="line">
              <a:avLst/>
            </a:prstGeom>
            <a:ln w="28575" cap="flat" cmpd="sng">
              <a:solidFill>
                <a:srgbClr val="000000"/>
              </a:solidFill>
              <a:prstDash val="solid"/>
              <a:round/>
              <a:headEnd type="none" w="med" len="med"/>
              <a:tailEnd type="none" w="med" len="med"/>
            </a:ln>
          </p:spPr>
        </p:sp>
        <p:sp>
          <p:nvSpPr>
            <p:cNvPr id="326685" name="Line 30"/>
            <p:cNvSpPr/>
            <p:nvPr/>
          </p:nvSpPr>
          <p:spPr>
            <a:xfrm>
              <a:off x="5080" y="3158"/>
              <a:ext cx="91" cy="45"/>
            </a:xfrm>
            <a:prstGeom prst="line">
              <a:avLst/>
            </a:prstGeom>
            <a:ln w="28575" cap="flat" cmpd="sng">
              <a:solidFill>
                <a:srgbClr val="000000"/>
              </a:solidFill>
              <a:prstDash val="solid"/>
              <a:round/>
              <a:headEnd type="none" w="med" len="med"/>
              <a:tailEnd type="none" w="med" len="med"/>
            </a:ln>
          </p:spPr>
        </p:sp>
        <p:sp>
          <p:nvSpPr>
            <p:cNvPr id="326686" name="Line 31"/>
            <p:cNvSpPr/>
            <p:nvPr/>
          </p:nvSpPr>
          <p:spPr>
            <a:xfrm flipV="1">
              <a:off x="5177" y="3137"/>
              <a:ext cx="112" cy="65"/>
            </a:xfrm>
            <a:prstGeom prst="line">
              <a:avLst/>
            </a:prstGeom>
            <a:ln w="28575" cap="flat" cmpd="sng">
              <a:solidFill>
                <a:srgbClr val="000000"/>
              </a:solidFill>
              <a:prstDash val="solid"/>
              <a:round/>
              <a:headEnd type="none" w="med" len="med"/>
              <a:tailEnd type="none" w="med" len="med"/>
            </a:ln>
          </p:spPr>
        </p:sp>
        <p:sp>
          <p:nvSpPr>
            <p:cNvPr id="326687" name="Line 32"/>
            <p:cNvSpPr/>
            <p:nvPr/>
          </p:nvSpPr>
          <p:spPr>
            <a:xfrm flipH="1" flipV="1">
              <a:off x="5171" y="2921"/>
              <a:ext cx="6" cy="281"/>
            </a:xfrm>
            <a:prstGeom prst="line">
              <a:avLst/>
            </a:prstGeom>
            <a:ln w="28575" cap="flat" cmpd="sng">
              <a:solidFill>
                <a:srgbClr val="000000"/>
              </a:solidFill>
              <a:prstDash val="solid"/>
              <a:round/>
              <a:headEnd type="none" w="med" len="med"/>
              <a:tailEnd type="none" w="med" len="med"/>
            </a:ln>
          </p:spPr>
        </p:sp>
        <p:sp>
          <p:nvSpPr>
            <p:cNvPr id="326688" name="Line 33"/>
            <p:cNvSpPr/>
            <p:nvPr/>
          </p:nvSpPr>
          <p:spPr>
            <a:xfrm flipH="1" flipV="1">
              <a:off x="5285" y="2864"/>
              <a:ext cx="4" cy="273"/>
            </a:xfrm>
            <a:prstGeom prst="line">
              <a:avLst/>
            </a:prstGeom>
            <a:ln w="28575" cap="flat" cmpd="sng">
              <a:solidFill>
                <a:srgbClr val="000000"/>
              </a:solidFill>
              <a:prstDash val="solid"/>
              <a:round/>
              <a:headEnd type="none" w="med" len="med"/>
              <a:tailEnd type="none" w="med" len="med"/>
            </a:ln>
          </p:spPr>
        </p:sp>
        <p:sp>
          <p:nvSpPr>
            <p:cNvPr id="326689" name="Line 34"/>
            <p:cNvSpPr/>
            <p:nvPr/>
          </p:nvSpPr>
          <p:spPr>
            <a:xfrm>
              <a:off x="4718" y="2410"/>
              <a:ext cx="312" cy="183"/>
            </a:xfrm>
            <a:prstGeom prst="line">
              <a:avLst/>
            </a:prstGeom>
            <a:ln w="28575" cap="flat" cmpd="sng">
              <a:solidFill>
                <a:srgbClr val="000000"/>
              </a:solidFill>
              <a:prstDash val="solid"/>
              <a:round/>
              <a:headEnd type="none" w="med" len="med"/>
              <a:tailEnd type="none" w="med" len="med"/>
            </a:ln>
          </p:spPr>
        </p:sp>
        <p:sp>
          <p:nvSpPr>
            <p:cNvPr id="326690" name="Line 35"/>
            <p:cNvSpPr/>
            <p:nvPr/>
          </p:nvSpPr>
          <p:spPr>
            <a:xfrm>
              <a:off x="4853" y="2727"/>
              <a:ext cx="0" cy="113"/>
            </a:xfrm>
            <a:prstGeom prst="line">
              <a:avLst/>
            </a:prstGeom>
            <a:ln w="28575" cap="flat" cmpd="sng">
              <a:solidFill>
                <a:schemeClr val="tx1"/>
              </a:solidFill>
              <a:prstDash val="solid"/>
              <a:round/>
              <a:headEnd type="none" w="med" len="med"/>
              <a:tailEnd type="none" w="med" len="med"/>
            </a:ln>
          </p:spPr>
        </p:sp>
        <p:sp>
          <p:nvSpPr>
            <p:cNvPr id="326691" name="Line 36"/>
            <p:cNvSpPr/>
            <p:nvPr/>
          </p:nvSpPr>
          <p:spPr>
            <a:xfrm>
              <a:off x="4604" y="2591"/>
              <a:ext cx="249" cy="136"/>
            </a:xfrm>
            <a:prstGeom prst="line">
              <a:avLst/>
            </a:prstGeom>
            <a:ln w="28575" cap="flat" cmpd="sng">
              <a:solidFill>
                <a:schemeClr val="tx1"/>
              </a:solidFill>
              <a:prstDash val="solid"/>
              <a:round/>
              <a:headEnd type="none" w="med" len="med"/>
              <a:tailEnd type="none" w="med" len="med"/>
            </a:ln>
          </p:spPr>
        </p:sp>
        <p:sp>
          <p:nvSpPr>
            <p:cNvPr id="326692" name="Line 37"/>
            <p:cNvSpPr/>
            <p:nvPr/>
          </p:nvSpPr>
          <p:spPr>
            <a:xfrm>
              <a:off x="4853" y="2840"/>
              <a:ext cx="114" cy="68"/>
            </a:xfrm>
            <a:prstGeom prst="line">
              <a:avLst/>
            </a:prstGeom>
            <a:ln w="28575" cap="flat" cmpd="sng">
              <a:solidFill>
                <a:schemeClr val="tx1"/>
              </a:solidFill>
              <a:prstDash val="solid"/>
              <a:round/>
              <a:headEnd type="none" w="med" len="med"/>
              <a:tailEnd type="none" w="med" len="med"/>
            </a:ln>
          </p:spPr>
        </p:sp>
        <p:sp>
          <p:nvSpPr>
            <p:cNvPr id="326693" name="Line 38"/>
            <p:cNvSpPr/>
            <p:nvPr/>
          </p:nvSpPr>
          <p:spPr>
            <a:xfrm>
              <a:off x="4967" y="2908"/>
              <a:ext cx="0" cy="113"/>
            </a:xfrm>
            <a:prstGeom prst="line">
              <a:avLst/>
            </a:prstGeom>
            <a:ln w="28575" cap="flat" cmpd="sng">
              <a:solidFill>
                <a:schemeClr val="tx1"/>
              </a:solidFill>
              <a:prstDash val="solid"/>
              <a:round/>
              <a:headEnd type="none" w="med" len="med"/>
              <a:tailEnd type="none" w="med" len="med"/>
            </a:ln>
          </p:spPr>
        </p:sp>
        <p:sp>
          <p:nvSpPr>
            <p:cNvPr id="326694" name="Line 39"/>
            <p:cNvSpPr/>
            <p:nvPr/>
          </p:nvSpPr>
          <p:spPr>
            <a:xfrm>
              <a:off x="4967" y="3022"/>
              <a:ext cx="114" cy="68"/>
            </a:xfrm>
            <a:prstGeom prst="line">
              <a:avLst/>
            </a:prstGeom>
            <a:ln w="28575" cap="flat" cmpd="sng">
              <a:solidFill>
                <a:schemeClr val="tx1"/>
              </a:solidFill>
              <a:prstDash val="solid"/>
              <a:round/>
              <a:headEnd type="none" w="med" len="med"/>
              <a:tailEnd type="none" w="med" len="med"/>
            </a:ln>
          </p:spPr>
        </p:sp>
        <p:sp>
          <p:nvSpPr>
            <p:cNvPr id="326695" name="Line 40"/>
            <p:cNvSpPr/>
            <p:nvPr/>
          </p:nvSpPr>
          <p:spPr>
            <a:xfrm>
              <a:off x="5080" y="3090"/>
              <a:ext cx="0" cy="113"/>
            </a:xfrm>
            <a:prstGeom prst="line">
              <a:avLst/>
            </a:prstGeom>
            <a:ln w="28575" cap="flat" cmpd="sng">
              <a:solidFill>
                <a:schemeClr val="tx1"/>
              </a:solidFill>
              <a:prstDash val="solid"/>
              <a:round/>
              <a:headEnd type="none" w="med" len="med"/>
              <a:tailEnd type="none" w="med" len="med"/>
            </a:ln>
          </p:spPr>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8498"/>
                                        </p:tgtEl>
                                        <p:attrNameLst>
                                          <p:attrName>style.visibility</p:attrName>
                                        </p:attrNameLst>
                                      </p:cBhvr>
                                      <p:to>
                                        <p:strVal val="visible"/>
                                      </p:to>
                                    </p:set>
                                    <p:animEffect transition="in" filter="dissolve">
                                      <p:cBhvr>
                                        <p:cTn id="7" dur="500"/>
                                        <p:tgtEl>
                                          <p:spTgt spid="6184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8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0004" name="Rectangle 4"/>
          <p:cNvSpPr/>
          <p:nvPr/>
        </p:nvSpPr>
        <p:spPr>
          <a:xfrm>
            <a:off x="5212398" y="78105"/>
            <a:ext cx="2019300" cy="645160"/>
          </a:xfrm>
          <a:prstGeom prst="rect">
            <a:avLst/>
          </a:prstGeom>
          <a:noFill/>
          <a:ln w="9525">
            <a:noFill/>
          </a:ln>
        </p:spPr>
        <p:txBody>
          <a:bodyPr wrap="none" anchor="ctr">
            <a:spAutoFit/>
          </a:bodyPr>
          <a:p>
            <a:pPr>
              <a:buFont typeface="Arial" panose="020B0604020202020204" pitchFamily="34" charset="0"/>
              <a:buNone/>
            </a:pPr>
            <a:r>
              <a:rPr lang="zh-CN" altLang="en-US" sz="3600" b="1" dirty="0">
                <a:latin typeface="Arial" panose="020B0604020202020204" pitchFamily="34" charset="0"/>
                <a:ea typeface="楷体_GB2312" pitchFamily="49" charset="-122"/>
              </a:rPr>
              <a:t>识读步骤</a:t>
            </a:r>
            <a:endParaRPr lang="zh-CN" altLang="en-US" sz="3600" b="1" dirty="0">
              <a:latin typeface="Arial" panose="020B0604020202020204" pitchFamily="34" charset="0"/>
              <a:ea typeface="楷体_GB2312" pitchFamily="49" charset="-122"/>
            </a:endParaRPr>
          </a:p>
        </p:txBody>
      </p:sp>
      <p:sp>
        <p:nvSpPr>
          <p:cNvPr id="640005" name="Rectangle 5"/>
          <p:cNvSpPr/>
          <p:nvPr/>
        </p:nvSpPr>
        <p:spPr>
          <a:xfrm>
            <a:off x="143510" y="342265"/>
            <a:ext cx="11911965" cy="6339205"/>
          </a:xfrm>
          <a:prstGeom prst="rect">
            <a:avLst/>
          </a:prstGeom>
          <a:noFill/>
          <a:ln w="9525">
            <a:noFill/>
          </a:ln>
        </p:spPr>
        <p:txBody>
          <a:bodyPr wrap="square" anchor="ctr">
            <a:spAutoFit/>
          </a:bodyPr>
          <a:p>
            <a:pPr indent="266700" defTabSz="914400">
              <a:lnSpc>
                <a:spcPts val="4060"/>
              </a:lnSpc>
              <a:buFont typeface="Arial" panose="020B0604020202020204" pitchFamily="34" charset="0"/>
              <a:buNone/>
              <a:tabLst>
                <a:tab pos="274955" algn="l"/>
              </a:tabLst>
            </a:pPr>
            <a:r>
              <a:rPr lang="en-US" altLang="zh-CN" sz="2800" b="1" dirty="0">
                <a:latin typeface="Arial" panose="020B0604020202020204" pitchFamily="34" charset="0"/>
                <a:ea typeface="楷体_GB2312" pitchFamily="49" charset="-122"/>
              </a:rPr>
              <a:t>1</a:t>
            </a:r>
            <a:r>
              <a:rPr lang="zh-CN" altLang="en-US" sz="2800" b="1" dirty="0">
                <a:latin typeface="Arial" panose="020B0604020202020204" pitchFamily="34" charset="0"/>
                <a:ea typeface="楷体_GB2312" pitchFamily="49" charset="-122"/>
              </a:rPr>
              <a:t>．投影抓特征</a:t>
            </a:r>
            <a:endParaRPr lang="zh-CN" altLang="en-US" sz="2800" b="1" dirty="0">
              <a:latin typeface="Arial" panose="020B0604020202020204" pitchFamily="34" charset="0"/>
              <a:ea typeface="楷体_GB2312" pitchFamily="49" charset="-122"/>
            </a:endParaRPr>
          </a:p>
          <a:p>
            <a:pPr indent="266700" defTabSz="914400">
              <a:lnSpc>
                <a:spcPts val="4060"/>
              </a:lnSpc>
              <a:buFont typeface="Arial" panose="020B0604020202020204" pitchFamily="34" charset="0"/>
              <a:buNone/>
              <a:tabLst>
                <a:tab pos="274955" algn="l"/>
              </a:tabLst>
            </a:pPr>
            <a:r>
              <a:rPr lang="zh-CN" altLang="en-US" sz="2800" b="1" dirty="0">
                <a:latin typeface="Arial" panose="020B0604020202020204" pitchFamily="34" charset="0"/>
                <a:ea typeface="楷体_GB2312" pitchFamily="49" charset="-122"/>
              </a:rPr>
              <a:t> 浏览已知投影图</a:t>
            </a:r>
            <a:r>
              <a:rPr lang="en-US" altLang="zh-CN" sz="2800" b="1" dirty="0">
                <a:latin typeface="Arial" panose="020B0604020202020204" pitchFamily="34" charset="0"/>
                <a:ea typeface="楷体_GB2312" pitchFamily="49" charset="-122"/>
              </a:rPr>
              <a:t>,</a:t>
            </a:r>
            <a:r>
              <a:rPr lang="zh-CN" altLang="en-US" sz="2800" b="1" dirty="0">
                <a:latin typeface="Arial" panose="020B0604020202020204" pitchFamily="34" charset="0"/>
                <a:ea typeface="楷体_GB2312" pitchFamily="49" charset="-122"/>
              </a:rPr>
              <a:t>注意找出特征投影。</a:t>
            </a:r>
            <a:endParaRPr lang="zh-CN" altLang="en-US" sz="2800" b="1" dirty="0">
              <a:latin typeface="Arial" panose="020B0604020202020204" pitchFamily="34" charset="0"/>
              <a:ea typeface="楷体_GB2312" pitchFamily="49" charset="-122"/>
            </a:endParaRPr>
          </a:p>
          <a:p>
            <a:pPr indent="266700" defTabSz="914400">
              <a:lnSpc>
                <a:spcPts val="4060"/>
              </a:lnSpc>
              <a:buFont typeface="Arial" panose="020B0604020202020204" pitchFamily="34" charset="0"/>
              <a:buNone/>
              <a:tabLst>
                <a:tab pos="274955" algn="l"/>
              </a:tabLst>
            </a:pPr>
            <a:r>
              <a:rPr lang="en-US" altLang="zh-CN" sz="2800" b="1" dirty="0">
                <a:latin typeface="Arial" panose="020B0604020202020204" pitchFamily="34" charset="0"/>
                <a:ea typeface="楷体_GB2312" pitchFamily="49" charset="-122"/>
              </a:rPr>
              <a:t>2</a:t>
            </a:r>
            <a:r>
              <a:rPr lang="zh-CN" altLang="en-US" sz="2800" b="1" dirty="0">
                <a:latin typeface="Arial" panose="020B0604020202020204" pitchFamily="34" charset="0"/>
                <a:ea typeface="楷体_GB2312" pitchFamily="49" charset="-122"/>
              </a:rPr>
              <a:t>．形体分析                                                              </a:t>
            </a:r>
            <a:endParaRPr lang="zh-CN" altLang="en-US" sz="2800" b="1" dirty="0">
              <a:latin typeface="Arial" panose="020B0604020202020204" pitchFamily="34" charset="0"/>
              <a:ea typeface="楷体_GB2312" pitchFamily="49" charset="-122"/>
            </a:endParaRPr>
          </a:p>
          <a:p>
            <a:pPr indent="266700" defTabSz="914400">
              <a:lnSpc>
                <a:spcPts val="4060"/>
              </a:lnSpc>
              <a:buFont typeface="Arial" panose="020B0604020202020204" pitchFamily="34" charset="0"/>
              <a:buNone/>
              <a:tabLst>
                <a:tab pos="274955" algn="l"/>
              </a:tabLst>
            </a:pPr>
            <a:r>
              <a:rPr lang="zh-CN" altLang="en-US" sz="2800" b="1" dirty="0">
                <a:latin typeface="Arial" panose="020B0604020202020204" pitchFamily="34" charset="0"/>
                <a:ea typeface="楷体_GB2312" pitchFamily="49" charset="-122"/>
              </a:rPr>
              <a:t> 抓住特征后，就要着手形体分析，首先注意组合体中各基本体的组成、位置及表面连接关系怎样。分析后利用“三等关系”对投影，检查分析结果是否正确。</a:t>
            </a:r>
            <a:endParaRPr lang="zh-CN" altLang="en-US" sz="2800" b="1" dirty="0">
              <a:latin typeface="Arial" panose="020B0604020202020204" pitchFamily="34" charset="0"/>
              <a:ea typeface="楷体_GB2312" pitchFamily="49" charset="-122"/>
            </a:endParaRPr>
          </a:p>
          <a:p>
            <a:pPr indent="266700" defTabSz="914400">
              <a:lnSpc>
                <a:spcPts val="4060"/>
              </a:lnSpc>
              <a:buFont typeface="Arial" panose="020B0604020202020204" pitchFamily="34" charset="0"/>
              <a:buNone/>
              <a:tabLst>
                <a:tab pos="274955" algn="l"/>
              </a:tabLst>
            </a:pPr>
            <a:r>
              <a:rPr lang="en-US" altLang="zh-CN" sz="2800" b="1" dirty="0">
                <a:latin typeface="Arial" panose="020B0604020202020204" pitchFamily="34" charset="0"/>
                <a:ea typeface="楷体_GB2312" pitchFamily="49" charset="-122"/>
              </a:rPr>
              <a:t>3</a:t>
            </a:r>
            <a:r>
              <a:rPr lang="zh-CN" altLang="en-US" sz="2800" b="1" dirty="0">
                <a:latin typeface="Arial" panose="020B0604020202020204" pitchFamily="34" charset="0"/>
                <a:ea typeface="楷体_GB2312" pitchFamily="49" charset="-122"/>
              </a:rPr>
              <a:t>．整合想整体</a:t>
            </a:r>
            <a:endParaRPr lang="zh-CN" altLang="en-US" sz="2800" b="1" dirty="0">
              <a:latin typeface="Arial" panose="020B0604020202020204" pitchFamily="34" charset="0"/>
              <a:ea typeface="楷体_GB2312" pitchFamily="49" charset="-122"/>
            </a:endParaRPr>
          </a:p>
          <a:p>
            <a:pPr indent="266700" defTabSz="914400">
              <a:lnSpc>
                <a:spcPts val="4060"/>
              </a:lnSpc>
              <a:buFont typeface="Arial" panose="020B0604020202020204" pitchFamily="34" charset="0"/>
              <a:buNone/>
              <a:tabLst>
                <a:tab pos="274955" algn="l"/>
              </a:tabLst>
            </a:pPr>
            <a:r>
              <a:rPr lang="zh-CN" altLang="en-US" sz="2800" b="1" dirty="0">
                <a:latin typeface="Arial" panose="020B0604020202020204" pitchFamily="34" charset="0"/>
                <a:ea typeface="楷体_GB2312" pitchFamily="49" charset="-122"/>
              </a:rPr>
              <a:t>经过上述两步的分析，即可想象出图中物体的空间形状。</a:t>
            </a:r>
            <a:endParaRPr lang="zh-CN" altLang="en-US" sz="2800" b="1" dirty="0">
              <a:latin typeface="Arial" panose="020B0604020202020204" pitchFamily="34" charset="0"/>
              <a:ea typeface="楷体_GB2312" pitchFamily="49" charset="-122"/>
            </a:endParaRPr>
          </a:p>
          <a:p>
            <a:pPr indent="266700" defTabSz="914400">
              <a:lnSpc>
                <a:spcPts val="4060"/>
              </a:lnSpc>
              <a:buFont typeface="Arial" panose="020B0604020202020204" pitchFamily="34" charset="0"/>
              <a:buNone/>
              <a:tabLst>
                <a:tab pos="274955" algn="l"/>
              </a:tabLst>
            </a:pPr>
            <a:r>
              <a:rPr lang="zh-CN" altLang="en-US" sz="2800" b="1" dirty="0">
                <a:latin typeface="Arial" panose="020B0604020202020204" pitchFamily="34" charset="0"/>
                <a:ea typeface="楷体_GB2312" pitchFamily="49" charset="-122"/>
              </a:rPr>
              <a:t>物体形状较为复杂时，难以理解时，可利用线面分析法综合使用。</a:t>
            </a:r>
            <a:endParaRPr lang="zh-CN" altLang="en-US" sz="2800" b="1" dirty="0">
              <a:latin typeface="Arial" panose="020B0604020202020204" pitchFamily="34" charset="0"/>
              <a:ea typeface="楷体_GB2312" pitchFamily="49" charset="-122"/>
            </a:endParaRPr>
          </a:p>
          <a:p>
            <a:pPr indent="266700" defTabSz="914400">
              <a:lnSpc>
                <a:spcPts val="4060"/>
              </a:lnSpc>
              <a:buFont typeface="Arial" panose="020B0604020202020204" pitchFamily="34" charset="0"/>
              <a:buNone/>
              <a:tabLst>
                <a:tab pos="274955" algn="l"/>
              </a:tabLst>
            </a:pPr>
            <a:r>
              <a:rPr lang="en-US" altLang="zh-CN" sz="2800" b="1" dirty="0">
                <a:latin typeface="Arial" panose="020B0604020202020204" pitchFamily="34" charset="0"/>
                <a:ea typeface="楷体_GB2312" pitchFamily="49" charset="-122"/>
              </a:rPr>
              <a:t>4</a:t>
            </a:r>
            <a:r>
              <a:rPr lang="zh-CN" altLang="en-US" sz="2800" b="1" dirty="0">
                <a:latin typeface="Arial" panose="020B0604020202020204" pitchFamily="34" charset="0"/>
                <a:ea typeface="楷体_GB2312" pitchFamily="49" charset="-122"/>
              </a:rPr>
              <a:t>．线面分析</a:t>
            </a:r>
            <a:endParaRPr lang="zh-CN" altLang="en-US" sz="2800" b="1" dirty="0">
              <a:latin typeface="Arial" panose="020B0604020202020204" pitchFamily="34" charset="0"/>
              <a:ea typeface="楷体_GB2312" pitchFamily="49" charset="-122"/>
            </a:endParaRPr>
          </a:p>
          <a:p>
            <a:pPr indent="266700" defTabSz="914400">
              <a:lnSpc>
                <a:spcPts val="4060"/>
              </a:lnSpc>
              <a:buFont typeface="Arial" panose="020B0604020202020204" pitchFamily="34" charset="0"/>
              <a:buNone/>
              <a:tabLst>
                <a:tab pos="274955" algn="l"/>
              </a:tabLst>
            </a:pPr>
            <a:r>
              <a:rPr lang="zh-CN" altLang="en-US" sz="2800" b="1" dirty="0">
                <a:latin typeface="Arial" panose="020B0604020202020204" pitchFamily="34" charset="0"/>
                <a:ea typeface="楷体_GB2312" pitchFamily="49" charset="-122"/>
              </a:rPr>
              <a:t> 用线面分析法对难理解的线和线框进行分析</a:t>
            </a:r>
            <a:r>
              <a:rPr lang="en-US" altLang="zh-CN" sz="2800" b="1" dirty="0">
                <a:latin typeface="Arial" panose="020B0604020202020204" pitchFamily="34" charset="0"/>
                <a:ea typeface="楷体_GB2312" pitchFamily="49" charset="-122"/>
              </a:rPr>
              <a:t>,</a:t>
            </a:r>
            <a:r>
              <a:rPr lang="zh-CN" altLang="en-US" sz="2800" b="1" dirty="0">
                <a:latin typeface="Arial" panose="020B0604020202020204" pitchFamily="34" charset="0"/>
                <a:ea typeface="楷体_GB2312" pitchFamily="49" charset="-122"/>
              </a:rPr>
              <a:t>并根据线和线框的意义进行判断和选择</a:t>
            </a:r>
            <a:r>
              <a:rPr lang="en-US" altLang="zh-CN" sz="2800" b="1" dirty="0">
                <a:latin typeface="Arial" panose="020B0604020202020204" pitchFamily="34" charset="0"/>
                <a:ea typeface="楷体_GB2312" pitchFamily="49" charset="-122"/>
              </a:rPr>
              <a:t>,</a:t>
            </a:r>
            <a:r>
              <a:rPr lang="zh-CN" altLang="en-US" sz="2800" b="1" dirty="0">
                <a:latin typeface="Arial" panose="020B0604020202020204" pitchFamily="34" charset="0"/>
                <a:ea typeface="楷体_GB2312" pitchFamily="49" charset="-122"/>
              </a:rPr>
              <a:t>然后想出形体细部或整体的形状 </a:t>
            </a:r>
            <a:endParaRPr lang="zh-CN" altLang="en-US" sz="2800" b="1" dirty="0">
              <a:latin typeface="Arial" panose="020B0604020202020204" pitchFamily="34" charset="0"/>
              <a:ea typeface="楷体_GB2312" pitchFamily="49"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0004"/>
                                        </p:tgtEl>
                                        <p:attrNameLst>
                                          <p:attrName>style.visibility</p:attrName>
                                        </p:attrNameLst>
                                      </p:cBhvr>
                                      <p:to>
                                        <p:strVal val="visible"/>
                                      </p:to>
                                    </p:set>
                                    <p:animEffect transition="in" filter="box(in)">
                                      <p:cBhvr>
                                        <p:cTn id="7" dur="500"/>
                                        <p:tgtEl>
                                          <p:spTgt spid="6400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40005">
                                            <p:txEl>
                                              <p:pRg st="0" end="0"/>
                                            </p:txEl>
                                          </p:spTgt>
                                        </p:tgtEl>
                                        <p:attrNameLst>
                                          <p:attrName>style.visibility</p:attrName>
                                        </p:attrNameLst>
                                      </p:cBhvr>
                                      <p:to>
                                        <p:strVal val="visible"/>
                                      </p:to>
                                    </p:set>
                                    <p:animEffect transition="in" filter="box(in)">
                                      <p:cBhvr>
                                        <p:cTn id="12" dur="500"/>
                                        <p:tgtEl>
                                          <p:spTgt spid="64000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40005">
                                            <p:txEl>
                                              <p:pRg st="1" end="1"/>
                                            </p:txEl>
                                          </p:spTgt>
                                        </p:tgtEl>
                                        <p:attrNameLst>
                                          <p:attrName>style.visibility</p:attrName>
                                        </p:attrNameLst>
                                      </p:cBhvr>
                                      <p:to>
                                        <p:strVal val="visible"/>
                                      </p:to>
                                    </p:set>
                                    <p:animEffect transition="in" filter="box(in)">
                                      <p:cBhvr>
                                        <p:cTn id="17" dur="500"/>
                                        <p:tgtEl>
                                          <p:spTgt spid="64000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40005">
                                            <p:txEl>
                                              <p:pRg st="2" end="2"/>
                                            </p:txEl>
                                          </p:spTgt>
                                        </p:tgtEl>
                                        <p:attrNameLst>
                                          <p:attrName>style.visibility</p:attrName>
                                        </p:attrNameLst>
                                      </p:cBhvr>
                                      <p:to>
                                        <p:strVal val="visible"/>
                                      </p:to>
                                    </p:set>
                                    <p:animEffect transition="in" filter="box(in)">
                                      <p:cBhvr>
                                        <p:cTn id="22" dur="500"/>
                                        <p:tgtEl>
                                          <p:spTgt spid="64000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40005">
                                            <p:txEl>
                                              <p:pRg st="3" end="3"/>
                                            </p:txEl>
                                          </p:spTgt>
                                        </p:tgtEl>
                                        <p:attrNameLst>
                                          <p:attrName>style.visibility</p:attrName>
                                        </p:attrNameLst>
                                      </p:cBhvr>
                                      <p:to>
                                        <p:strVal val="visible"/>
                                      </p:to>
                                    </p:set>
                                    <p:animEffect transition="in" filter="box(in)">
                                      <p:cBhvr>
                                        <p:cTn id="27" dur="500"/>
                                        <p:tgtEl>
                                          <p:spTgt spid="64000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40005">
                                            <p:txEl>
                                              <p:pRg st="4" end="4"/>
                                            </p:txEl>
                                          </p:spTgt>
                                        </p:tgtEl>
                                        <p:attrNameLst>
                                          <p:attrName>style.visibility</p:attrName>
                                        </p:attrNameLst>
                                      </p:cBhvr>
                                      <p:to>
                                        <p:strVal val="visible"/>
                                      </p:to>
                                    </p:set>
                                    <p:animEffect transition="in" filter="box(in)">
                                      <p:cBhvr>
                                        <p:cTn id="32" dur="500"/>
                                        <p:tgtEl>
                                          <p:spTgt spid="64000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40005">
                                            <p:txEl>
                                              <p:pRg st="5" end="5"/>
                                            </p:txEl>
                                          </p:spTgt>
                                        </p:tgtEl>
                                        <p:attrNameLst>
                                          <p:attrName>style.visibility</p:attrName>
                                        </p:attrNameLst>
                                      </p:cBhvr>
                                      <p:to>
                                        <p:strVal val="visible"/>
                                      </p:to>
                                    </p:set>
                                    <p:animEffect transition="in" filter="box(in)">
                                      <p:cBhvr>
                                        <p:cTn id="37" dur="500"/>
                                        <p:tgtEl>
                                          <p:spTgt spid="64000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40005">
                                            <p:txEl>
                                              <p:pRg st="6" end="6"/>
                                            </p:txEl>
                                          </p:spTgt>
                                        </p:tgtEl>
                                        <p:attrNameLst>
                                          <p:attrName>style.visibility</p:attrName>
                                        </p:attrNameLst>
                                      </p:cBhvr>
                                      <p:to>
                                        <p:strVal val="visible"/>
                                      </p:to>
                                    </p:set>
                                    <p:animEffect transition="in" filter="box(in)">
                                      <p:cBhvr>
                                        <p:cTn id="42" dur="500"/>
                                        <p:tgtEl>
                                          <p:spTgt spid="64000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40005">
                                            <p:txEl>
                                              <p:pRg st="7" end="7"/>
                                            </p:txEl>
                                          </p:spTgt>
                                        </p:tgtEl>
                                        <p:attrNameLst>
                                          <p:attrName>style.visibility</p:attrName>
                                        </p:attrNameLst>
                                      </p:cBhvr>
                                      <p:to>
                                        <p:strVal val="visible"/>
                                      </p:to>
                                    </p:set>
                                    <p:animEffect transition="in" filter="box(in)">
                                      <p:cBhvr>
                                        <p:cTn id="47" dur="500"/>
                                        <p:tgtEl>
                                          <p:spTgt spid="64000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40005">
                                            <p:txEl>
                                              <p:pRg st="8" end="8"/>
                                            </p:txEl>
                                          </p:spTgt>
                                        </p:tgtEl>
                                        <p:attrNameLst>
                                          <p:attrName>style.visibility</p:attrName>
                                        </p:attrNameLst>
                                      </p:cBhvr>
                                      <p:to>
                                        <p:strVal val="visible"/>
                                      </p:to>
                                    </p:set>
                                    <p:animEffect transition="in" filter="box(in)">
                                      <p:cBhvr>
                                        <p:cTn id="52" dur="500"/>
                                        <p:tgtEl>
                                          <p:spTgt spid="64000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4" grpId="0"/>
      <p:bldP spid="64000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8358" name="Rectangle 38"/>
          <p:cNvSpPr/>
          <p:nvPr/>
        </p:nvSpPr>
        <p:spPr>
          <a:xfrm>
            <a:off x="1882775" y="188913"/>
            <a:ext cx="8229600" cy="1143000"/>
          </a:xfrm>
          <a:prstGeom prst="rect">
            <a:avLst/>
          </a:prstGeom>
          <a:noFill/>
          <a:ln w="9525">
            <a:noFill/>
          </a:ln>
        </p:spPr>
        <p:txBody>
          <a:bodyPr anchor="ctr"/>
          <a:p>
            <a:pPr>
              <a:buFont typeface="Arial" panose="020B0604020202020204" pitchFamily="34" charset="0"/>
              <a:buNone/>
            </a:pPr>
            <a:r>
              <a:rPr lang="en-US" altLang="zh-CN" sz="3200" b="1" dirty="0">
                <a:solidFill>
                  <a:schemeClr val="tx2"/>
                </a:solidFill>
                <a:latin typeface="楷体_GB2312" pitchFamily="49" charset="-122"/>
                <a:ea typeface="楷体_GB2312" pitchFamily="49" charset="-122"/>
              </a:rPr>
              <a:t>2</a:t>
            </a:r>
            <a:r>
              <a:rPr lang="zh-CN" altLang="en-US" sz="3200" b="1" dirty="0">
                <a:solidFill>
                  <a:schemeClr val="tx2"/>
                </a:solidFill>
                <a:latin typeface="楷体_GB2312" pitchFamily="49" charset="-122"/>
                <a:ea typeface="楷体_GB2312" pitchFamily="49" charset="-122"/>
              </a:rPr>
              <a:t>、</a:t>
            </a:r>
            <a:r>
              <a:rPr lang="en-US" altLang="zh-CN" sz="3200" b="1" dirty="0">
                <a:solidFill>
                  <a:schemeClr val="tx2"/>
                </a:solidFill>
                <a:latin typeface="楷体_GB2312" pitchFamily="49" charset="-122"/>
                <a:ea typeface="楷体_GB2312" pitchFamily="49" charset="-122"/>
              </a:rPr>
              <a:t>  </a:t>
            </a:r>
            <a:r>
              <a:rPr lang="zh-CN" altLang="en-US" sz="3200" b="1" dirty="0">
                <a:solidFill>
                  <a:schemeClr val="tx2"/>
                </a:solidFill>
                <a:latin typeface="楷体_GB2312" pitchFamily="49" charset="-122"/>
                <a:ea typeface="楷体_GB2312" pitchFamily="49" charset="-122"/>
              </a:rPr>
              <a:t>组合体的表面连接方式</a:t>
            </a:r>
            <a:endParaRPr lang="zh-CN" altLang="en-US" sz="3200" b="1" dirty="0">
              <a:solidFill>
                <a:schemeClr val="tx2"/>
              </a:solidFill>
              <a:latin typeface="楷体_GB2312" pitchFamily="49" charset="-122"/>
              <a:ea typeface="楷体_GB2312" pitchFamily="49" charset="-122"/>
            </a:endParaRPr>
          </a:p>
        </p:txBody>
      </p:sp>
      <p:sp>
        <p:nvSpPr>
          <p:cNvPr id="295938" name="Rectangle 39"/>
          <p:cNvSpPr/>
          <p:nvPr/>
        </p:nvSpPr>
        <p:spPr>
          <a:xfrm>
            <a:off x="304165" y="976630"/>
            <a:ext cx="11665585" cy="1383665"/>
          </a:xfrm>
          <a:prstGeom prst="rect">
            <a:avLst/>
          </a:prstGeom>
          <a:noFill/>
          <a:ln w="9525">
            <a:noFill/>
          </a:ln>
        </p:spPr>
        <p:txBody>
          <a:bodyPr wrap="square" anchor="ctr">
            <a:spAutoFit/>
          </a:bodyPr>
          <a:p>
            <a:pPr>
              <a:lnSpc>
                <a:spcPct val="150000"/>
              </a:lnSpc>
              <a:buFont typeface="Arial" panose="020B0604020202020204" pitchFamily="34" charset="0"/>
              <a:buNone/>
            </a:pPr>
            <a:r>
              <a:rPr lang="en-US" altLang="zh-CN"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所谓连接关系</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就是指基本形体组合成组合体时</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各基本形体表面</a:t>
            </a:r>
            <a:endParaRPr lang="zh-CN" altLang="en-US" sz="2800" b="1" dirty="0">
              <a:latin typeface="楷体_GB2312" pitchFamily="49" charset="-122"/>
              <a:ea typeface="楷体_GB2312" pitchFamily="49" charset="-122"/>
            </a:endParaRPr>
          </a:p>
          <a:p>
            <a:pPr>
              <a:lnSpc>
                <a:spcPct val="150000"/>
              </a:lnSpc>
              <a:buFont typeface="Arial" panose="020B0604020202020204" pitchFamily="34" charset="0"/>
              <a:buNone/>
            </a:pPr>
            <a:r>
              <a:rPr lang="zh-CN" altLang="en-US" sz="2800" b="1" dirty="0">
                <a:latin typeface="楷体_GB2312" pitchFamily="49" charset="-122"/>
                <a:ea typeface="楷体_GB2312" pitchFamily="49" charset="-122"/>
              </a:rPr>
              <a:t>间真实的相互关系。如两表面相互平齐、相切、相交和相错。 </a:t>
            </a:r>
            <a:endParaRPr lang="zh-CN" altLang="en-US" sz="2800" b="1" dirty="0">
              <a:latin typeface="楷体_GB2312" pitchFamily="49" charset="-122"/>
              <a:ea typeface="楷体_GB2312" pitchFamily="49" charset="-122"/>
            </a:endParaRPr>
          </a:p>
        </p:txBody>
      </p:sp>
      <p:pic>
        <p:nvPicPr>
          <p:cNvPr id="568360" name="Picture 40" descr="1"/>
          <p:cNvPicPr>
            <a:picLocks noChangeAspect="1"/>
          </p:cNvPicPr>
          <p:nvPr/>
        </p:nvPicPr>
        <p:blipFill>
          <a:blip r:embed="rId1"/>
          <a:srcRect t="3831" r="406" b="50934"/>
          <a:stretch>
            <a:fillRect/>
          </a:stretch>
        </p:blipFill>
        <p:spPr>
          <a:xfrm>
            <a:off x="1108075" y="2529205"/>
            <a:ext cx="8228330" cy="4264660"/>
          </a:xfrm>
          <a:prstGeom prst="rect">
            <a:avLst/>
          </a:prstGeom>
          <a:noFill/>
          <a:ln w="9525">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8358"/>
                                        </p:tgtEl>
                                        <p:attrNameLst>
                                          <p:attrName>style.visibility</p:attrName>
                                        </p:attrNameLst>
                                      </p:cBhvr>
                                      <p:to>
                                        <p:strVal val="visible"/>
                                      </p:to>
                                    </p:set>
                                    <p:animEffect transition="in" filter="box(in)">
                                      <p:cBhvr>
                                        <p:cTn id="7" dur="500"/>
                                        <p:tgtEl>
                                          <p:spTgt spid="56835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68360"/>
                                        </p:tgtEl>
                                        <p:attrNameLst>
                                          <p:attrName>style.visibility</p:attrName>
                                        </p:attrNameLst>
                                      </p:cBhvr>
                                      <p:to>
                                        <p:strVal val="visible"/>
                                      </p:to>
                                    </p:set>
                                    <p:animEffect transition="in" filter="diamond(in)">
                                      <p:cBhvr>
                                        <p:cTn id="12" dur="2000"/>
                                        <p:tgtEl>
                                          <p:spTgt spid="568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33860" name="Picture 4" descr="1"/>
          <p:cNvPicPr>
            <a:picLocks noGrp="1" noChangeAspect="1"/>
          </p:cNvPicPr>
          <p:nvPr>
            <p:ph idx="1"/>
          </p:nvPr>
        </p:nvPicPr>
        <p:blipFill>
          <a:blip r:embed="rId1"/>
          <a:srcRect l="1802" t="49707"/>
          <a:stretch>
            <a:fillRect/>
          </a:stretch>
        </p:blipFill>
        <p:spPr>
          <a:xfrm>
            <a:off x="1260475" y="1042670"/>
            <a:ext cx="9481820" cy="5762625"/>
          </a:xfrm>
        </p:spPr>
      </p:pic>
      <p:sp>
        <p:nvSpPr>
          <p:cNvPr id="633861" name="Rectangle 5"/>
          <p:cNvSpPr/>
          <p:nvPr/>
        </p:nvSpPr>
        <p:spPr>
          <a:xfrm>
            <a:off x="393065" y="188913"/>
            <a:ext cx="8229600" cy="1143000"/>
          </a:xfrm>
          <a:prstGeom prst="rect">
            <a:avLst/>
          </a:prstGeom>
          <a:noFill/>
          <a:ln w="9525">
            <a:noFill/>
          </a:ln>
        </p:spPr>
        <p:txBody>
          <a:bodyPr anchor="ctr"/>
          <a:p>
            <a:pPr>
              <a:buFont typeface="Arial" panose="020B0604020202020204" pitchFamily="34" charset="0"/>
              <a:buNone/>
            </a:pPr>
            <a:r>
              <a:rPr lang="en-US" altLang="zh-CN" sz="2800" b="1" dirty="0">
                <a:solidFill>
                  <a:schemeClr val="tx2"/>
                </a:solidFill>
                <a:latin typeface="楷体_GB2312" pitchFamily="49" charset="-122"/>
                <a:ea typeface="楷体_GB2312" pitchFamily="49" charset="-122"/>
              </a:rPr>
              <a:t>2</a:t>
            </a:r>
            <a:r>
              <a:rPr lang="zh-CN" altLang="en-US" sz="2800" b="1" dirty="0">
                <a:solidFill>
                  <a:schemeClr val="tx2"/>
                </a:solidFill>
                <a:latin typeface="楷体_GB2312" pitchFamily="49" charset="-122"/>
                <a:ea typeface="楷体_GB2312" pitchFamily="49" charset="-122"/>
              </a:rPr>
              <a:t>、</a:t>
            </a:r>
            <a:r>
              <a:rPr lang="en-US" altLang="zh-CN" sz="2800" b="1" dirty="0">
                <a:solidFill>
                  <a:schemeClr val="tx2"/>
                </a:solidFill>
                <a:latin typeface="楷体_GB2312" pitchFamily="49" charset="-122"/>
                <a:ea typeface="楷体_GB2312" pitchFamily="49" charset="-122"/>
              </a:rPr>
              <a:t>  </a:t>
            </a:r>
            <a:r>
              <a:rPr lang="zh-CN" altLang="en-US" sz="2800" b="1" dirty="0">
                <a:solidFill>
                  <a:schemeClr val="tx2"/>
                </a:solidFill>
                <a:latin typeface="楷体_GB2312" pitchFamily="49" charset="-122"/>
                <a:ea typeface="楷体_GB2312" pitchFamily="49" charset="-122"/>
              </a:rPr>
              <a:t>组合体的表面连接方式</a:t>
            </a:r>
            <a:endParaRPr lang="zh-CN" altLang="en-US" sz="2800" b="1" dirty="0">
              <a:solidFill>
                <a:schemeClr val="tx2"/>
              </a:solidFill>
              <a:latin typeface="楷体_GB2312" pitchFamily="49" charset="-122"/>
              <a:ea typeface="楷体_GB2312" pitchFamily="49"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3861"/>
                                        </p:tgtEl>
                                        <p:attrNameLst>
                                          <p:attrName>style.visibility</p:attrName>
                                        </p:attrNameLst>
                                      </p:cBhvr>
                                      <p:to>
                                        <p:strVal val="visible"/>
                                      </p:to>
                                    </p:set>
                                    <p:animEffect transition="in" filter="box(in)">
                                      <p:cBhvr>
                                        <p:cTn id="7" dur="500"/>
                                        <p:tgtEl>
                                          <p:spTgt spid="63386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33860"/>
                                        </p:tgtEl>
                                        <p:attrNameLst>
                                          <p:attrName>style.visibility</p:attrName>
                                        </p:attrNameLst>
                                      </p:cBhvr>
                                      <p:to>
                                        <p:strVal val="visible"/>
                                      </p:to>
                                    </p:set>
                                    <p:animEffect transition="in" filter="diamond(in)">
                                      <p:cBhvr>
                                        <p:cTn id="12" dur="2000"/>
                                        <p:tgtEl>
                                          <p:spTgt spid="633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85" name="Rectangle 5"/>
          <p:cNvSpPr/>
          <p:nvPr/>
        </p:nvSpPr>
        <p:spPr>
          <a:xfrm>
            <a:off x="1739900" y="188913"/>
            <a:ext cx="4818380" cy="583565"/>
          </a:xfrm>
          <a:prstGeom prst="rect">
            <a:avLst/>
          </a:prstGeom>
          <a:noFill/>
          <a:ln w="9525">
            <a:noFill/>
          </a:ln>
        </p:spPr>
        <p:txBody>
          <a:bodyPr wrap="none" anchor="t">
            <a:spAutoFit/>
          </a:bodyPr>
          <a:p>
            <a:pPr>
              <a:spcBef>
                <a:spcPct val="20000"/>
              </a:spcBef>
              <a:buFont typeface="Arial" panose="020B0604020202020204" pitchFamily="34" charset="0"/>
              <a:buChar char="•"/>
            </a:pPr>
            <a:r>
              <a:rPr lang="en-US" altLang="zh-CN" sz="3200" b="1" dirty="0">
                <a:latin typeface="楷体_GB2312" pitchFamily="49" charset="-122"/>
                <a:ea typeface="楷体_GB2312" pitchFamily="49" charset="-122"/>
              </a:rPr>
              <a:t>3</a:t>
            </a:r>
            <a:r>
              <a:rPr lang="zh-CN" altLang="en-US" sz="3200" b="1" dirty="0">
                <a:latin typeface="楷体_GB2312" pitchFamily="49" charset="-122"/>
                <a:ea typeface="楷体_GB2312" pitchFamily="49" charset="-122"/>
              </a:rPr>
              <a:t>、</a:t>
            </a:r>
            <a:r>
              <a:rPr lang="en-US" altLang="zh-CN" sz="3200" b="1" dirty="0">
                <a:latin typeface="楷体_GB2312" pitchFamily="49" charset="-122"/>
                <a:ea typeface="楷体_GB2312" pitchFamily="49" charset="-122"/>
              </a:rPr>
              <a:t> </a:t>
            </a:r>
            <a:r>
              <a:rPr lang="zh-CN" altLang="en-US" sz="3200" b="1" dirty="0">
                <a:latin typeface="楷体_GB2312" pitchFamily="49" charset="-122"/>
                <a:ea typeface="楷体_GB2312" pitchFamily="49" charset="-122"/>
              </a:rPr>
              <a:t>组合体投影图的画法</a:t>
            </a:r>
            <a:endParaRPr lang="zh-CN" altLang="en-US" sz="3200" b="1" dirty="0">
              <a:latin typeface="楷体_GB2312" pitchFamily="49" charset="-122"/>
              <a:ea typeface="楷体_GB2312" pitchFamily="49" charset="-122"/>
            </a:endParaRPr>
          </a:p>
        </p:txBody>
      </p:sp>
      <p:sp>
        <p:nvSpPr>
          <p:cNvPr id="634887" name="Rectangle 7"/>
          <p:cNvSpPr/>
          <p:nvPr/>
        </p:nvSpPr>
        <p:spPr>
          <a:xfrm>
            <a:off x="154305" y="705168"/>
            <a:ext cx="11692890" cy="2676525"/>
          </a:xfrm>
          <a:prstGeom prst="rect">
            <a:avLst/>
          </a:prstGeom>
          <a:noFill/>
          <a:ln w="9525">
            <a:noFill/>
          </a:ln>
        </p:spPr>
        <p:txBody>
          <a:bodyPr wrap="square" anchor="ctr">
            <a:spAutoFit/>
          </a:bodyPr>
          <a:p>
            <a:pPr algn="l">
              <a:lnSpc>
                <a:spcPct val="150000"/>
              </a:lnSpc>
              <a:buFont typeface="Arial" panose="020B0604020202020204" pitchFamily="34" charset="0"/>
              <a:buNone/>
            </a:pPr>
            <a:r>
              <a:rPr lang="en-US" altLang="zh-CN" sz="2800" b="1" dirty="0">
                <a:latin typeface="楷体_GB2312" pitchFamily="49" charset="-122"/>
                <a:ea typeface="楷体_GB2312" pitchFamily="49" charset="-122"/>
                <a:sym typeface="+mn-ea"/>
              </a:rPr>
              <a:t>1</a:t>
            </a:r>
            <a:r>
              <a:rPr lang="zh-CN" altLang="en-US" sz="2800" b="1" dirty="0">
                <a:latin typeface="楷体_GB2312" pitchFamily="49" charset="-122"/>
                <a:ea typeface="楷体_GB2312" pitchFamily="49" charset="-122"/>
                <a:sym typeface="+mn-ea"/>
              </a:rPr>
              <a:t>）形体分析</a:t>
            </a:r>
            <a:endParaRPr lang="zh-CN" altLang="en-US" sz="2800" b="1" dirty="0">
              <a:latin typeface="楷体_GB2312" pitchFamily="49" charset="-122"/>
              <a:ea typeface="楷体_GB2312" pitchFamily="49" charset="-122"/>
              <a:sym typeface="+mn-ea"/>
            </a:endParaRPr>
          </a:p>
          <a:p>
            <a:pPr algn="l">
              <a:lnSpc>
                <a:spcPct val="150000"/>
              </a:lnSpc>
              <a:buFont typeface="Arial" panose="020B0604020202020204" pitchFamily="34" charset="0"/>
              <a:buNone/>
            </a:pPr>
            <a:r>
              <a:rPr lang="zh-CN" altLang="en-US" sz="2800" b="1" dirty="0">
                <a:latin typeface="楷体_GB2312" pitchFamily="49" charset="-122"/>
                <a:ea typeface="楷体_GB2312" pitchFamily="49" charset="-122"/>
              </a:rPr>
              <a:t>一个组合体，可以看作由若干基本形体所组成。对组合体中基本形体的组合方式、表面连接关系及相互位置等进行分析，弄清各部分的形状特征，这种分析过程称为形体分析。 </a:t>
            </a:r>
            <a:endParaRPr lang="zh-CN" altLang="en-US" sz="2800" b="1" dirty="0">
              <a:latin typeface="楷体_GB2312" pitchFamily="49" charset="-122"/>
              <a:ea typeface="楷体_GB2312" pitchFamily="49" charset="-122"/>
            </a:endParaRPr>
          </a:p>
        </p:txBody>
      </p:sp>
      <p:pic>
        <p:nvPicPr>
          <p:cNvPr id="297988" name="Picture 8"/>
          <p:cNvPicPr>
            <a:picLocks noChangeAspect="1"/>
          </p:cNvPicPr>
          <p:nvPr/>
        </p:nvPicPr>
        <p:blipFill>
          <a:blip r:embed="rId1"/>
          <a:stretch>
            <a:fillRect/>
          </a:stretch>
        </p:blipFill>
        <p:spPr>
          <a:xfrm>
            <a:off x="3251200" y="3465830"/>
            <a:ext cx="8620760" cy="3422015"/>
          </a:xfrm>
          <a:prstGeom prst="rect">
            <a:avLst/>
          </a:prstGeom>
          <a:noFill/>
          <a:ln w="9525">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885"/>
                                        </p:tgtEl>
                                        <p:attrNameLst>
                                          <p:attrName>style.visibility</p:attrName>
                                        </p:attrNameLst>
                                      </p:cBhvr>
                                      <p:to>
                                        <p:strVal val="visible"/>
                                      </p:to>
                                    </p:set>
                                    <p:animEffect transition="in" filter="box(in)">
                                      <p:cBhvr>
                                        <p:cTn id="7" dur="500"/>
                                        <p:tgtEl>
                                          <p:spTgt spid="63488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4887"/>
                                        </p:tgtEl>
                                        <p:attrNameLst>
                                          <p:attrName>style.visibility</p:attrName>
                                        </p:attrNameLst>
                                      </p:cBhvr>
                                      <p:to>
                                        <p:strVal val="visible"/>
                                      </p:to>
                                    </p:set>
                                    <p:animEffect transition="in" filter="box(in)">
                                      <p:cBhvr>
                                        <p:cTn id="12" dur="500"/>
                                        <p:tgtEl>
                                          <p:spTgt spid="634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5" grpId="0"/>
      <p:bldP spid="6348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5910" name="Rectangle 6"/>
          <p:cNvSpPr/>
          <p:nvPr/>
        </p:nvSpPr>
        <p:spPr>
          <a:xfrm>
            <a:off x="430530" y="581978"/>
            <a:ext cx="10506710" cy="5262245"/>
          </a:xfrm>
          <a:prstGeom prst="rect">
            <a:avLst/>
          </a:prstGeom>
          <a:noFill/>
          <a:ln w="9525">
            <a:noFill/>
          </a:ln>
        </p:spPr>
        <p:txBody>
          <a:bodyPr wrap="square" anchor="ctr">
            <a:spAutoFit/>
          </a:bodyPr>
          <a:p>
            <a:pPr indent="266700" algn="l" defTabSz="0">
              <a:lnSpc>
                <a:spcPct val="150000"/>
              </a:lnSpc>
              <a:buFont typeface="Arial" panose="020B0604020202020204" pitchFamily="34" charset="0"/>
              <a:buNone/>
              <a:tabLst>
                <a:tab pos="274955" algn="l"/>
              </a:tabLst>
            </a:pPr>
            <a:r>
              <a:rPr lang="en-US" altLang="zh-CN" sz="2800" b="1" dirty="0">
                <a:latin typeface="楷体_GB2312" pitchFamily="49" charset="-122"/>
                <a:ea typeface="楷体_GB2312" pitchFamily="49" charset="-122"/>
                <a:sym typeface="+mn-ea"/>
              </a:rPr>
              <a:t>2</a:t>
            </a:r>
            <a:r>
              <a:rPr lang="zh-CN" altLang="en-US" sz="2800" b="1" dirty="0">
                <a:latin typeface="楷体_GB2312" pitchFamily="49" charset="-122"/>
                <a:ea typeface="楷体_GB2312" pitchFamily="49" charset="-122"/>
                <a:sym typeface="+mn-ea"/>
              </a:rPr>
              <a:t>）选择主视图</a:t>
            </a:r>
            <a:endParaRPr lang="zh-CN" altLang="en-US" sz="2800" b="1" dirty="0">
              <a:latin typeface="楷体_GB2312" pitchFamily="49" charset="-122"/>
              <a:ea typeface="楷体_GB2312" pitchFamily="49" charset="-122"/>
            </a:endParaRPr>
          </a:p>
          <a:p>
            <a:pPr indent="266700" algn="l" defTabSz="0">
              <a:lnSpc>
                <a:spcPct val="150000"/>
              </a:lnSpc>
              <a:buFont typeface="Arial" panose="020B0604020202020204" pitchFamily="34" charset="0"/>
              <a:buNone/>
              <a:tabLst>
                <a:tab pos="274955" algn="l"/>
              </a:tabLst>
            </a:pPr>
            <a:r>
              <a:rPr lang="zh-CN" altLang="en-US" sz="2800" b="1" dirty="0">
                <a:latin typeface="楷体_GB2312" pitchFamily="49" charset="-122"/>
                <a:ea typeface="楷体_GB2312" pitchFamily="49" charset="-122"/>
              </a:rPr>
              <a:t>选择主视图的原则是</a:t>
            </a:r>
            <a:r>
              <a:rPr lang="en-US" altLang="zh-CN" sz="2800" b="1" dirty="0">
                <a:latin typeface="楷体_GB2312" pitchFamily="49" charset="-122"/>
                <a:ea typeface="楷体_GB2312" pitchFamily="49" charset="-122"/>
              </a:rPr>
              <a:t>:</a:t>
            </a:r>
            <a:endParaRPr lang="en-US" altLang="zh-CN" sz="2800" b="1" dirty="0">
              <a:latin typeface="楷体_GB2312" pitchFamily="49" charset="-122"/>
              <a:ea typeface="楷体_GB2312" pitchFamily="49" charset="-122"/>
            </a:endParaRPr>
          </a:p>
          <a:p>
            <a:pPr indent="266700" algn="l" defTabSz="0">
              <a:lnSpc>
                <a:spcPct val="150000"/>
              </a:lnSpc>
              <a:buFont typeface="Arial" panose="020B0604020202020204" pitchFamily="34" charset="0"/>
              <a:buNone/>
              <a:tabLst>
                <a:tab pos="274955" algn="l"/>
              </a:tabLst>
            </a:pPr>
            <a:r>
              <a:rPr lang="en-US" altLang="zh-CN"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1) </a:t>
            </a:r>
            <a:r>
              <a:rPr lang="zh-CN" altLang="en-US" sz="2800" b="1" dirty="0">
                <a:latin typeface="楷体_GB2312" pitchFamily="49" charset="-122"/>
                <a:ea typeface="楷体_GB2312" pitchFamily="49" charset="-122"/>
              </a:rPr>
              <a:t>组合体应按自然位置放置</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即使组合体保持姿态稳定。</a:t>
            </a:r>
            <a:endParaRPr lang="zh-CN" altLang="en-US" sz="2800" b="1" dirty="0">
              <a:latin typeface="楷体_GB2312" pitchFamily="49" charset="-122"/>
              <a:ea typeface="楷体_GB2312" pitchFamily="49" charset="-122"/>
            </a:endParaRPr>
          </a:p>
          <a:p>
            <a:pPr indent="266700" algn="l" defTabSz="0">
              <a:lnSpc>
                <a:spcPct val="150000"/>
              </a:lnSpc>
              <a:buFont typeface="Arial" panose="020B0604020202020204" pitchFamily="34" charset="0"/>
              <a:buNone/>
              <a:tabLst>
                <a:tab pos="274955" algn="l"/>
              </a:tabLst>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2) </a:t>
            </a:r>
            <a:r>
              <a:rPr lang="zh-CN" altLang="en-US" sz="2800" b="1" dirty="0">
                <a:latin typeface="楷体_GB2312" pitchFamily="49" charset="-122"/>
                <a:ea typeface="楷体_GB2312" pitchFamily="49" charset="-122"/>
              </a:rPr>
              <a:t>主视图应较多地反映组合体各部分的形状特征</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即把反映组合体的各组成形体和它们之间相对位置关系最多的方向作为主视图的投射方向。</a:t>
            </a:r>
            <a:endParaRPr lang="zh-CN" altLang="en-US" sz="2800" b="1" dirty="0">
              <a:latin typeface="楷体_GB2312" pitchFamily="49" charset="-122"/>
              <a:ea typeface="楷体_GB2312" pitchFamily="49" charset="-122"/>
            </a:endParaRPr>
          </a:p>
          <a:p>
            <a:pPr indent="266700" algn="l" defTabSz="0">
              <a:lnSpc>
                <a:spcPct val="150000"/>
              </a:lnSpc>
              <a:buFont typeface="Arial" panose="020B0604020202020204" pitchFamily="34" charset="0"/>
              <a:buNone/>
              <a:tabLst>
                <a:tab pos="274955" algn="l"/>
              </a:tabLst>
            </a:pPr>
            <a:r>
              <a:rPr lang="zh-CN" altLang="en-US" sz="2800" b="1" dirty="0">
                <a:latin typeface="楷体_GB2312" pitchFamily="49" charset="-122"/>
                <a:ea typeface="楷体_GB2312" pitchFamily="49" charset="-122"/>
                <a:sym typeface="+mn-ea"/>
              </a:rPr>
              <a:t>（）</a:t>
            </a:r>
            <a:r>
              <a:rPr lang="en-US" altLang="zh-CN" sz="2800" b="1" dirty="0">
                <a:latin typeface="楷体_GB2312" pitchFamily="49" charset="-122"/>
                <a:ea typeface="楷体_GB2312" pitchFamily="49" charset="-122"/>
                <a:sym typeface="+mn-ea"/>
              </a:rPr>
              <a:t>3) </a:t>
            </a:r>
            <a:r>
              <a:rPr lang="zh-CN" altLang="en-US" sz="2800" b="1" dirty="0">
                <a:latin typeface="楷体_GB2312" pitchFamily="49" charset="-122"/>
                <a:ea typeface="楷体_GB2312" pitchFamily="49" charset="-122"/>
                <a:sym typeface="+mn-ea"/>
              </a:rPr>
              <a:t>在三视图中尽量减少虚线</a:t>
            </a:r>
            <a:r>
              <a:rPr lang="en-US" altLang="zh-CN" sz="2800" b="1" dirty="0">
                <a:latin typeface="楷体_GB2312" pitchFamily="49" charset="-122"/>
                <a:ea typeface="楷体_GB2312" pitchFamily="49" charset="-122"/>
                <a:sym typeface="+mn-ea"/>
              </a:rPr>
              <a:t>,</a:t>
            </a:r>
            <a:r>
              <a:rPr lang="zh-CN" altLang="en-US" sz="2800" b="1" dirty="0">
                <a:latin typeface="楷体_GB2312" pitchFamily="49" charset="-122"/>
                <a:ea typeface="楷体_GB2312" pitchFamily="49" charset="-122"/>
                <a:sym typeface="+mn-ea"/>
              </a:rPr>
              <a:t>即在选择组合体的安放位置和投射方向时</a:t>
            </a:r>
            <a:r>
              <a:rPr lang="en-US" altLang="zh-CN" sz="2800" b="1" dirty="0">
                <a:latin typeface="楷体_GB2312" pitchFamily="49" charset="-122"/>
                <a:ea typeface="楷体_GB2312" pitchFamily="49" charset="-122"/>
                <a:sym typeface="+mn-ea"/>
              </a:rPr>
              <a:t>,</a:t>
            </a:r>
            <a:r>
              <a:rPr lang="zh-CN" altLang="en-US" sz="2800" b="1" dirty="0">
                <a:latin typeface="楷体_GB2312" pitchFamily="49" charset="-122"/>
                <a:ea typeface="楷体_GB2312" pitchFamily="49" charset="-122"/>
                <a:sym typeface="+mn-ea"/>
              </a:rPr>
              <a:t>要同时考虑各视图中不可见的部分最少。 </a:t>
            </a:r>
            <a:endParaRPr lang="zh-CN" altLang="en-US" sz="2800" b="1" dirty="0">
              <a:latin typeface="楷体_GB2312" pitchFamily="49" charset="-122"/>
              <a:ea typeface="楷体_GB2312" pitchFamily="49" charset="-122"/>
            </a:endParaRPr>
          </a:p>
        </p:txBody>
      </p:sp>
      <p:pic>
        <p:nvPicPr>
          <p:cNvPr id="635912" name="Picture 8"/>
          <p:cNvPicPr>
            <a:picLocks noChangeAspect="1"/>
          </p:cNvPicPr>
          <p:nvPr/>
        </p:nvPicPr>
        <p:blipFill>
          <a:blip r:embed="rId1"/>
          <a:stretch>
            <a:fillRect/>
          </a:stretch>
        </p:blipFill>
        <p:spPr>
          <a:xfrm>
            <a:off x="1410970" y="52705"/>
            <a:ext cx="10095865" cy="6322060"/>
          </a:xfrm>
          <a:prstGeom prst="rect">
            <a:avLst/>
          </a:prstGeom>
          <a:noFill/>
          <a:ln w="9525">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clickPar">
                                  <p:stCondLst>
                                    <p:cond delay="0"/>
                                  </p:stCondLst>
                                  <p:childTnLst>
                                    <p:set>
                                      <p:cBhvr>
                                        <p:cTn id="6" dur="500" fill="hold">
                                          <p:stCondLst>
                                            <p:cond delay="0"/>
                                          </p:stCondLst>
                                        </p:cTn>
                                        <p:tgtEl>
                                          <p:spTgt spid="635910">
                                            <p:txEl>
                                              <p:pRg st="0" end="0"/>
                                            </p:txEl>
                                          </p:spTgt>
                                        </p:tgtEl>
                                        <p:attrNameLst>
                                          <p:attrName>style.visibility</p:attrName>
                                        </p:attrNameLst>
                                      </p:cBhvr>
                                      <p:to>
                                        <p:strVal val="visible"/>
                                      </p:to>
                                    </p:set>
                                    <p:animEffect transition="in" filter="box(in)">
                                      <p:cBhvr>
                                        <p:cTn id="7" dur="500"/>
                                        <p:tgtEl>
                                          <p:spTgt spid="6359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Par">
                                  <p:stCondLst>
                                    <p:cond delay="0"/>
                                  </p:stCondLst>
                                  <p:childTnLst>
                                    <p:set>
                                      <p:cBhvr>
                                        <p:cTn id="11" dur="500" fill="hold">
                                          <p:stCondLst>
                                            <p:cond delay="0"/>
                                          </p:stCondLst>
                                        </p:cTn>
                                        <p:tgtEl>
                                          <p:spTgt spid="635910">
                                            <p:txEl>
                                              <p:pRg st="1" end="1"/>
                                            </p:txEl>
                                          </p:spTgt>
                                        </p:tgtEl>
                                        <p:attrNameLst>
                                          <p:attrName>style.visibility</p:attrName>
                                        </p:attrNameLst>
                                      </p:cBhvr>
                                      <p:to>
                                        <p:strVal val="visible"/>
                                      </p:to>
                                    </p:set>
                                    <p:animEffect transition="in" filter="box(in)">
                                      <p:cBhvr>
                                        <p:cTn id="12" dur="500"/>
                                        <p:tgtEl>
                                          <p:spTgt spid="6359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Par">
                                  <p:stCondLst>
                                    <p:cond delay="0"/>
                                  </p:stCondLst>
                                  <p:childTnLst>
                                    <p:set>
                                      <p:cBhvr>
                                        <p:cTn id="16" dur="500" fill="hold">
                                          <p:stCondLst>
                                            <p:cond delay="0"/>
                                          </p:stCondLst>
                                        </p:cTn>
                                        <p:tgtEl>
                                          <p:spTgt spid="635910">
                                            <p:txEl>
                                              <p:pRg st="2" end="2"/>
                                            </p:txEl>
                                          </p:spTgt>
                                        </p:tgtEl>
                                        <p:attrNameLst>
                                          <p:attrName>style.visibility</p:attrName>
                                        </p:attrNameLst>
                                      </p:cBhvr>
                                      <p:to>
                                        <p:strVal val="visible"/>
                                      </p:to>
                                    </p:set>
                                    <p:animEffect transition="in" filter="box(in)">
                                      <p:cBhvr>
                                        <p:cTn id="17" dur="500"/>
                                        <p:tgtEl>
                                          <p:spTgt spid="6359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Par">
                                  <p:stCondLst>
                                    <p:cond delay="0"/>
                                  </p:stCondLst>
                                  <p:childTnLst>
                                    <p:set>
                                      <p:cBhvr>
                                        <p:cTn id="21" dur="500" fill="hold">
                                          <p:stCondLst>
                                            <p:cond delay="0"/>
                                          </p:stCondLst>
                                        </p:cTn>
                                        <p:tgtEl>
                                          <p:spTgt spid="635910">
                                            <p:txEl>
                                              <p:pRg st="3" end="3"/>
                                            </p:txEl>
                                          </p:spTgt>
                                        </p:tgtEl>
                                        <p:attrNameLst>
                                          <p:attrName>style.visibility</p:attrName>
                                        </p:attrNameLst>
                                      </p:cBhvr>
                                      <p:to>
                                        <p:strVal val="visible"/>
                                      </p:to>
                                    </p:set>
                                    <p:animEffect transition="in" filter="box(in)">
                                      <p:cBhvr>
                                        <p:cTn id="22" dur="500"/>
                                        <p:tgtEl>
                                          <p:spTgt spid="6359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Par">
                                  <p:stCondLst>
                                    <p:cond delay="0"/>
                                  </p:stCondLst>
                                  <p:childTnLst>
                                    <p:set>
                                      <p:cBhvr>
                                        <p:cTn id="26" dur="500" fill="hold">
                                          <p:stCondLst>
                                            <p:cond delay="0"/>
                                          </p:stCondLst>
                                        </p:cTn>
                                        <p:tgtEl>
                                          <p:spTgt spid="635910">
                                            <p:txEl>
                                              <p:pRg st="4" end="4"/>
                                            </p:txEl>
                                          </p:spTgt>
                                        </p:tgtEl>
                                        <p:attrNameLst>
                                          <p:attrName>style.visibility</p:attrName>
                                        </p:attrNameLst>
                                      </p:cBhvr>
                                      <p:to>
                                        <p:strVal val="visible"/>
                                      </p:to>
                                    </p:set>
                                    <p:animEffect transition="in" filter="box(in)">
                                      <p:cBhvr>
                                        <p:cTn id="27" dur="500"/>
                                        <p:tgtEl>
                                          <p:spTgt spid="6359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35912"/>
                                        </p:tgtEl>
                                        <p:attrNameLst>
                                          <p:attrName>style.visibility</p:attrName>
                                        </p:attrNameLst>
                                      </p:cBhvr>
                                      <p:to>
                                        <p:strVal val="visible"/>
                                      </p:to>
                                    </p:set>
                                    <p:animEffect transition="in" filter="box(in)">
                                      <p:cBhvr>
                                        <p:cTn id="32" dur="500"/>
                                        <p:tgtEl>
                                          <p:spTgt spid="6359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1" nodeType="clickPar">
                                  <p:stCondLst>
                                    <p:cond delay="0"/>
                                  </p:stCondLst>
                                  <p:childTnLst>
                                    <p:set>
                                      <p:cBhvr>
                                        <p:cTn id="36" dur="500" fill="hold">
                                          <p:stCondLst>
                                            <p:cond delay="0"/>
                                          </p:stCondLst>
                                        </p:cTn>
                                        <p:tgtEl>
                                          <p:spTgt spid="635910">
                                            <p:txEl>
                                              <p:pRg st="0" end="0"/>
                                            </p:txEl>
                                          </p:spTgt>
                                        </p:tgtEl>
                                        <p:attrNameLst>
                                          <p:attrName>style.visibility</p:attrName>
                                        </p:attrNameLst>
                                      </p:cBhvr>
                                      <p:to>
                                        <p:strVal val="visible"/>
                                      </p:to>
                                    </p:set>
                                    <p:animEffect transition="in" filter="wipe(left)">
                                      <p:cBhvr>
                                        <p:cTn id="37" dur="500"/>
                                        <p:tgtEl>
                                          <p:spTgt spid="6359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1" nodeType="clickPar">
                                  <p:stCondLst>
                                    <p:cond delay="0"/>
                                  </p:stCondLst>
                                  <p:childTnLst>
                                    <p:set>
                                      <p:cBhvr>
                                        <p:cTn id="41" dur="500" fill="hold">
                                          <p:stCondLst>
                                            <p:cond delay="0"/>
                                          </p:stCondLst>
                                        </p:cTn>
                                        <p:tgtEl>
                                          <p:spTgt spid="635910">
                                            <p:txEl>
                                              <p:pRg st="1" end="1"/>
                                            </p:txEl>
                                          </p:spTgt>
                                        </p:tgtEl>
                                        <p:attrNameLst>
                                          <p:attrName>style.visibility</p:attrName>
                                        </p:attrNameLst>
                                      </p:cBhvr>
                                      <p:to>
                                        <p:strVal val="visible"/>
                                      </p:to>
                                    </p:set>
                                    <p:animEffect transition="in" filter="wipe(left)">
                                      <p:cBhvr>
                                        <p:cTn id="42" dur="500"/>
                                        <p:tgtEl>
                                          <p:spTgt spid="6359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1" nodeType="clickPar">
                                  <p:stCondLst>
                                    <p:cond delay="0"/>
                                  </p:stCondLst>
                                  <p:childTnLst>
                                    <p:set>
                                      <p:cBhvr>
                                        <p:cTn id="46" dur="500" fill="hold">
                                          <p:stCondLst>
                                            <p:cond delay="0"/>
                                          </p:stCondLst>
                                        </p:cTn>
                                        <p:tgtEl>
                                          <p:spTgt spid="635910">
                                            <p:txEl>
                                              <p:pRg st="2" end="2"/>
                                            </p:txEl>
                                          </p:spTgt>
                                        </p:tgtEl>
                                        <p:attrNameLst>
                                          <p:attrName>style.visibility</p:attrName>
                                        </p:attrNameLst>
                                      </p:cBhvr>
                                      <p:to>
                                        <p:strVal val="visible"/>
                                      </p:to>
                                    </p:set>
                                    <p:animEffect transition="in" filter="wipe(left)">
                                      <p:cBhvr>
                                        <p:cTn id="47" dur="500"/>
                                        <p:tgtEl>
                                          <p:spTgt spid="63591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1" nodeType="clickPar">
                                  <p:stCondLst>
                                    <p:cond delay="0"/>
                                  </p:stCondLst>
                                  <p:childTnLst>
                                    <p:set>
                                      <p:cBhvr>
                                        <p:cTn id="51" dur="500" fill="hold">
                                          <p:stCondLst>
                                            <p:cond delay="0"/>
                                          </p:stCondLst>
                                        </p:cTn>
                                        <p:tgtEl>
                                          <p:spTgt spid="635910">
                                            <p:txEl>
                                              <p:pRg st="3" end="3"/>
                                            </p:txEl>
                                          </p:spTgt>
                                        </p:tgtEl>
                                        <p:attrNameLst>
                                          <p:attrName>style.visibility</p:attrName>
                                        </p:attrNameLst>
                                      </p:cBhvr>
                                      <p:to>
                                        <p:strVal val="visible"/>
                                      </p:to>
                                    </p:set>
                                    <p:animEffect transition="in" filter="wipe(left)">
                                      <p:cBhvr>
                                        <p:cTn id="52" dur="500"/>
                                        <p:tgtEl>
                                          <p:spTgt spid="63591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1" nodeType="clickPar">
                                  <p:stCondLst>
                                    <p:cond delay="0"/>
                                  </p:stCondLst>
                                  <p:childTnLst>
                                    <p:set>
                                      <p:cBhvr>
                                        <p:cTn id="56" dur="500" fill="hold">
                                          <p:stCondLst>
                                            <p:cond delay="0"/>
                                          </p:stCondLst>
                                        </p:cTn>
                                        <p:tgtEl>
                                          <p:spTgt spid="635910">
                                            <p:txEl>
                                              <p:pRg st="4" end="4"/>
                                            </p:txEl>
                                          </p:spTgt>
                                        </p:tgtEl>
                                        <p:attrNameLst>
                                          <p:attrName>style.visibility</p:attrName>
                                        </p:attrNameLst>
                                      </p:cBhvr>
                                      <p:to>
                                        <p:strVal val="visible"/>
                                      </p:to>
                                    </p:set>
                                    <p:animEffect transition="in" filter="wipe(left)">
                                      <p:cBhvr>
                                        <p:cTn id="57" dur="500"/>
                                        <p:tgtEl>
                                          <p:spTgt spid="6359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10" grpId="0" uiExpand="1" build="allAtOnce"/>
      <p:bldP spid="635910"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6932" name="Rectangle 4"/>
          <p:cNvSpPr/>
          <p:nvPr/>
        </p:nvSpPr>
        <p:spPr>
          <a:xfrm>
            <a:off x="1919288" y="531813"/>
            <a:ext cx="4295140" cy="521970"/>
          </a:xfrm>
          <a:prstGeom prst="rect">
            <a:avLst/>
          </a:prstGeom>
          <a:noFill/>
          <a:ln w="9525">
            <a:noFill/>
          </a:ln>
        </p:spPr>
        <p:txBody>
          <a:bodyPr wrap="none" anchor="t">
            <a:spAutoFit/>
          </a:bodyPr>
          <a:p>
            <a:pPr>
              <a:buFont typeface="Arial" panose="020B0604020202020204" pitchFamily="34" charset="0"/>
              <a:buNone/>
            </a:pPr>
            <a:r>
              <a:rPr lang="en-US" altLang="zh-CN" sz="2800" b="1" dirty="0">
                <a:latin typeface="楷体_GB2312" pitchFamily="49" charset="-122"/>
                <a:ea typeface="楷体_GB2312" pitchFamily="49" charset="-122"/>
              </a:rPr>
              <a:t>3</a:t>
            </a:r>
            <a:r>
              <a:rPr lang="zh-CN" altLang="en-US" sz="2800" b="1" dirty="0">
                <a:latin typeface="楷体_GB2312" pitchFamily="49" charset="-122"/>
                <a:ea typeface="楷体_GB2312" pitchFamily="49" charset="-122"/>
              </a:rPr>
              <a:t>）确定比例进行图面布置</a:t>
            </a:r>
            <a:endParaRPr lang="zh-CN" altLang="en-US" sz="2800" b="1" dirty="0">
              <a:latin typeface="楷体_GB2312" pitchFamily="49" charset="-122"/>
              <a:ea typeface="楷体_GB2312" pitchFamily="49" charset="-122"/>
            </a:endParaRPr>
          </a:p>
        </p:txBody>
      </p:sp>
      <p:sp>
        <p:nvSpPr>
          <p:cNvPr id="636933" name="Rectangle 5"/>
          <p:cNvSpPr/>
          <p:nvPr/>
        </p:nvSpPr>
        <p:spPr>
          <a:xfrm>
            <a:off x="653415" y="1188720"/>
            <a:ext cx="10665460" cy="4615815"/>
          </a:xfrm>
          <a:prstGeom prst="rect">
            <a:avLst/>
          </a:prstGeom>
          <a:noFill/>
          <a:ln w="9525">
            <a:noFill/>
          </a:ln>
        </p:spPr>
        <p:txBody>
          <a:bodyPr wrap="square" anchor="ctr">
            <a:spAutoFit/>
          </a:bodyPr>
          <a:p>
            <a:pPr defTabSz="0">
              <a:lnSpc>
                <a:spcPct val="150000"/>
              </a:lnSpc>
              <a:buFont typeface="Arial" panose="020B0604020202020204" pitchFamily="34" charset="0"/>
              <a:buNone/>
              <a:tabLst>
                <a:tab pos="276225" algn="l"/>
              </a:tabLst>
            </a:pPr>
            <a:r>
              <a:rPr lang="zh-CN" altLang="en-US" sz="2800" b="1" dirty="0">
                <a:latin typeface="楷体_GB2312" pitchFamily="49" charset="-122"/>
                <a:ea typeface="楷体_GB2312" pitchFamily="49" charset="-122"/>
              </a:rPr>
              <a:t>一般采用两种方法。</a:t>
            </a:r>
            <a:endParaRPr lang="zh-CN" altLang="en-US" sz="2800" b="1" dirty="0">
              <a:latin typeface="楷体_GB2312" pitchFamily="49" charset="-122"/>
              <a:ea typeface="楷体_GB2312" pitchFamily="49" charset="-122"/>
            </a:endParaRPr>
          </a:p>
          <a:p>
            <a:pPr defTabSz="0">
              <a:lnSpc>
                <a:spcPct val="150000"/>
              </a:lnSpc>
              <a:buFont typeface="Arial" panose="020B0604020202020204" pitchFamily="34" charset="0"/>
              <a:buNone/>
              <a:tabLst>
                <a:tab pos="276225" algn="l"/>
              </a:tabLst>
            </a:pPr>
            <a:r>
              <a:rPr lang="zh-CN" altLang="en-US" sz="2800" b="1" dirty="0">
                <a:latin typeface="楷体_GB2312" pitchFamily="49" charset="-122"/>
                <a:ea typeface="楷体_GB2312" pitchFamily="49" charset="-122"/>
              </a:rPr>
              <a:t>    一是根据组合体的复杂程度和大小进行选择画图比例</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尽量选用</a:t>
            </a:r>
            <a:r>
              <a:rPr lang="en-US" altLang="zh-CN" sz="2800" b="1" dirty="0">
                <a:latin typeface="楷体_GB2312" pitchFamily="49" charset="-122"/>
                <a:ea typeface="楷体_GB2312" pitchFamily="49" charset="-122"/>
              </a:rPr>
              <a:t>1:1)</a:t>
            </a:r>
            <a:r>
              <a:rPr lang="zh-CN" altLang="en-US" sz="2800" b="1" dirty="0">
                <a:latin typeface="楷体_GB2312" pitchFamily="49" charset="-122"/>
                <a:ea typeface="楷体_GB2312" pitchFamily="49" charset="-122"/>
              </a:rPr>
              <a:t>。选定比例后</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根据物体的长、宽、高尺寸</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计算出三个视图所占的面积</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并在视图之间留出标注尺寸的位置和适当间距。根据估算结果</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选用合适的标准图幅；</a:t>
            </a:r>
            <a:endParaRPr lang="zh-CN" altLang="en-US" sz="2800" b="1" dirty="0">
              <a:latin typeface="楷体_GB2312" pitchFamily="49" charset="-122"/>
              <a:ea typeface="楷体_GB2312" pitchFamily="49" charset="-122"/>
            </a:endParaRPr>
          </a:p>
          <a:p>
            <a:pPr defTabSz="0">
              <a:lnSpc>
                <a:spcPct val="150000"/>
              </a:lnSpc>
              <a:buFont typeface="Arial" panose="020B0604020202020204" pitchFamily="34" charset="0"/>
              <a:buNone/>
              <a:tabLst>
                <a:tab pos="276225" algn="l"/>
              </a:tabLst>
            </a:pPr>
            <a:r>
              <a:rPr lang="zh-CN" altLang="en-US" sz="2800" b="1" dirty="0">
                <a:latin typeface="楷体_GB2312" pitchFamily="49" charset="-122"/>
                <a:ea typeface="楷体_GB2312" pitchFamily="49" charset="-122"/>
              </a:rPr>
              <a:t>    二是先定图幅，跟据图纸幅面来调整绘图比例。在实际绘图中，常常将两种方法兼顾考虑。</a:t>
            </a:r>
            <a:endParaRPr lang="zh-CN" altLang="en-US" sz="2800" b="1" dirty="0">
              <a:latin typeface="楷体_GB2312" pitchFamily="49" charset="-122"/>
              <a:ea typeface="楷体_GB2312" pitchFamily="49"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6932"/>
                                        </p:tgtEl>
                                        <p:attrNameLst>
                                          <p:attrName>style.visibility</p:attrName>
                                        </p:attrNameLst>
                                      </p:cBhvr>
                                      <p:to>
                                        <p:strVal val="visible"/>
                                      </p:to>
                                    </p:set>
                                    <p:animEffect transition="in" filter="box(in)">
                                      <p:cBhvr>
                                        <p:cTn id="7" dur="500"/>
                                        <p:tgtEl>
                                          <p:spTgt spid="6369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6933">
                                            <p:txEl>
                                              <p:pRg st="0" end="0"/>
                                            </p:txEl>
                                          </p:spTgt>
                                        </p:tgtEl>
                                        <p:attrNameLst>
                                          <p:attrName>style.visibility</p:attrName>
                                        </p:attrNameLst>
                                      </p:cBhvr>
                                      <p:to>
                                        <p:strVal val="visible"/>
                                      </p:to>
                                    </p:set>
                                    <p:animEffect transition="in" filter="box(in)">
                                      <p:cBhvr>
                                        <p:cTn id="12" dur="500"/>
                                        <p:tgtEl>
                                          <p:spTgt spid="6369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36933">
                                            <p:txEl>
                                              <p:pRg st="1" end="1"/>
                                            </p:txEl>
                                          </p:spTgt>
                                        </p:tgtEl>
                                        <p:attrNameLst>
                                          <p:attrName>style.visibility</p:attrName>
                                        </p:attrNameLst>
                                      </p:cBhvr>
                                      <p:to>
                                        <p:strVal val="visible"/>
                                      </p:to>
                                    </p:set>
                                    <p:animEffect transition="in" filter="box(in)">
                                      <p:cBhvr>
                                        <p:cTn id="17" dur="500"/>
                                        <p:tgtEl>
                                          <p:spTgt spid="63693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36933">
                                            <p:txEl>
                                              <p:pRg st="2" end="2"/>
                                            </p:txEl>
                                          </p:spTgt>
                                        </p:tgtEl>
                                        <p:attrNameLst>
                                          <p:attrName>style.visibility</p:attrName>
                                        </p:attrNameLst>
                                      </p:cBhvr>
                                      <p:to>
                                        <p:strVal val="visible"/>
                                      </p:to>
                                    </p:set>
                                    <p:animEffect transition="in" filter="box(in)">
                                      <p:cBhvr>
                                        <p:cTn id="22" dur="500"/>
                                        <p:tgtEl>
                                          <p:spTgt spid="6369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2" grpId="0"/>
      <p:bldP spid="63693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9586" name="Rectangle 2"/>
          <p:cNvSpPr/>
          <p:nvPr/>
        </p:nvSpPr>
        <p:spPr>
          <a:xfrm>
            <a:off x="1180148" y="233839"/>
            <a:ext cx="2771775" cy="521970"/>
          </a:xfrm>
          <a:prstGeom prst="rect">
            <a:avLst/>
          </a:prstGeom>
          <a:solidFill>
            <a:srgbClr val="FFFFFF"/>
          </a:solidFill>
          <a:ln w="9525">
            <a:noFill/>
          </a:ln>
        </p:spPr>
        <p:txBody>
          <a:bodyPr anchor="ctr">
            <a:spAutoFit/>
          </a:bodyPr>
          <a:p>
            <a:pPr>
              <a:spcBef>
                <a:spcPct val="20000"/>
              </a:spcBef>
              <a:buFont typeface="Arial" panose="020B0604020202020204" pitchFamily="34" charset="0"/>
              <a:buNone/>
            </a:pPr>
            <a:r>
              <a:rPr lang="en-US" altLang="zh-CN" sz="2800" b="1" dirty="0">
                <a:latin typeface="楷体_GB2312" pitchFamily="49" charset="-122"/>
                <a:ea typeface="楷体_GB2312" pitchFamily="49" charset="-122"/>
              </a:rPr>
              <a:t>4</a:t>
            </a: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画投影图</a:t>
            </a:r>
            <a:endParaRPr lang="zh-CN" altLang="en-US" sz="2800" b="1" dirty="0">
              <a:latin typeface="楷体_GB2312" pitchFamily="49" charset="-122"/>
              <a:ea typeface="楷体_GB2312" pitchFamily="49" charset="-122"/>
            </a:endParaRPr>
          </a:p>
        </p:txBody>
      </p:sp>
      <p:sp>
        <p:nvSpPr>
          <p:cNvPr id="301059" name="Text Box 4"/>
          <p:cNvSpPr txBox="1"/>
          <p:nvPr/>
        </p:nvSpPr>
        <p:spPr>
          <a:xfrm>
            <a:off x="464820" y="1220470"/>
            <a:ext cx="11602720" cy="4831080"/>
          </a:xfrm>
          <a:prstGeom prst="rect">
            <a:avLst/>
          </a:prstGeom>
          <a:noFill/>
          <a:ln w="9525">
            <a:noFill/>
          </a:ln>
        </p:spPr>
        <p:txBody>
          <a:bodyPr wrap="square" anchor="t">
            <a:spAutoFit/>
          </a:bodyPr>
          <a:p>
            <a:pPr>
              <a:lnSpc>
                <a:spcPct val="100000"/>
              </a:lnSpc>
              <a:spcBef>
                <a:spcPct val="50000"/>
              </a:spcBef>
              <a:buFont typeface="Arial" panose="020B0604020202020204" pitchFamily="34" charset="0"/>
              <a:buNone/>
            </a:pPr>
            <a:r>
              <a:rPr lang="zh-CN" altLang="en-US" sz="2800" b="1" dirty="0">
                <a:ea typeface="楷体_GB2312" pitchFamily="49" charset="-122"/>
                <a:sym typeface="+mn-ea"/>
              </a:rPr>
              <a:t>步骤：</a:t>
            </a:r>
            <a:endParaRPr lang="zh-CN" altLang="en-US" sz="2800" b="1" dirty="0">
              <a:latin typeface="Arial" panose="020B0604020202020204" pitchFamily="34" charset="0"/>
              <a:ea typeface="楷体_GB2312" pitchFamily="49" charset="-122"/>
            </a:endParaRPr>
          </a:p>
          <a:p>
            <a:pPr>
              <a:lnSpc>
                <a:spcPct val="100000"/>
              </a:lnSpc>
              <a:spcBef>
                <a:spcPct val="50000"/>
              </a:spcBef>
              <a:buFont typeface="Arial" panose="020B0604020202020204" pitchFamily="34" charset="0"/>
              <a:buNone/>
            </a:pP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）图面布置。确定各投影面在图纸上的位置，画出定位线或基准线。</a:t>
            </a:r>
            <a:endParaRPr lang="zh-CN" altLang="en-US" sz="2800" b="1" dirty="0">
              <a:latin typeface="楷体_GB2312" pitchFamily="49" charset="-122"/>
              <a:ea typeface="楷体_GB2312" pitchFamily="49" charset="-122"/>
            </a:endParaRPr>
          </a:p>
          <a:p>
            <a:pPr>
              <a:lnSpc>
                <a:spcPct val="100000"/>
              </a:lnSpc>
              <a:spcBef>
                <a:spcPct val="50000"/>
              </a:spcBef>
              <a:buFont typeface="Arial" panose="020B0604020202020204" pitchFamily="34" charset="0"/>
              <a:buNone/>
            </a:pPr>
            <a:r>
              <a:rPr lang="zh-CN" altLang="en-US" sz="2800" b="1" dirty="0">
                <a:latin typeface="楷体_GB2312" pitchFamily="49" charset="-122"/>
                <a:ea typeface="楷体_GB2312" pitchFamily="49" charset="-122"/>
                <a:sym typeface="+mn-ea"/>
              </a:rPr>
              <a:t>（</a:t>
            </a:r>
            <a:r>
              <a:rPr lang="en-US" altLang="zh-CN" sz="2800" b="1" dirty="0">
                <a:latin typeface="楷体_GB2312" pitchFamily="49" charset="-122"/>
                <a:ea typeface="楷体_GB2312" pitchFamily="49" charset="-122"/>
                <a:sym typeface="+mn-ea"/>
              </a:rPr>
              <a:t>2</a:t>
            </a:r>
            <a:r>
              <a:rPr lang="zh-CN" altLang="en-US" sz="2800" b="1" dirty="0">
                <a:latin typeface="楷体_GB2312" pitchFamily="49" charset="-122"/>
                <a:ea typeface="楷体_GB2312" pitchFamily="49" charset="-122"/>
                <a:sym typeface="+mn-ea"/>
              </a:rPr>
              <a:t>）</a:t>
            </a:r>
            <a:r>
              <a:rPr lang="zh-CN" altLang="en-US" sz="2800" b="1" dirty="0">
                <a:ea typeface="楷体_GB2312" pitchFamily="49" charset="-122"/>
                <a:sym typeface="+mn-ea"/>
              </a:rPr>
              <a:t>画底稿线。</a:t>
            </a:r>
            <a:r>
              <a:rPr lang="zh-CN" altLang="en-US" sz="2800" b="1" dirty="0">
                <a:latin typeface="楷体_GB2312" pitchFamily="49" charset="-122"/>
                <a:ea typeface="楷体_GB2312" pitchFamily="49" charset="-122"/>
                <a:sym typeface="+mn-ea"/>
              </a:rPr>
              <a:t>根据物体投影规律，逐个画出各基本形体的三视图。</a:t>
            </a:r>
            <a:endParaRPr lang="zh-CN" altLang="en-US" sz="2800" b="1" dirty="0">
              <a:latin typeface="楷体_GB2312" pitchFamily="49" charset="-122"/>
              <a:ea typeface="楷体_GB2312" pitchFamily="49" charset="-122"/>
              <a:sym typeface="+mn-ea"/>
            </a:endParaRPr>
          </a:p>
          <a:p>
            <a:pPr>
              <a:lnSpc>
                <a:spcPct val="100000"/>
              </a:lnSpc>
              <a:spcBef>
                <a:spcPct val="50000"/>
              </a:spcBef>
              <a:buFont typeface="Arial" panose="020B0604020202020204" pitchFamily="34" charset="0"/>
              <a:buNone/>
            </a:pPr>
            <a:r>
              <a:rPr lang="en-US" altLang="zh-CN" sz="2800" b="1" dirty="0">
                <a:sym typeface="+mn-ea"/>
              </a:rPr>
              <a:t> </a:t>
            </a:r>
            <a:r>
              <a:rPr lang="zh-CN" altLang="en-US" sz="2800" b="1" dirty="0">
                <a:latin typeface="楷体_GB2312" pitchFamily="49" charset="-122"/>
                <a:ea typeface="楷体_GB2312" pitchFamily="49" charset="-122"/>
                <a:sym typeface="+mn-ea"/>
              </a:rPr>
              <a:t>画图的顺序是：一般先画实形体，后画虚形体（挖去的形体）；先画大形体后画小形体；先画整体形状，后画细节形状。 </a:t>
            </a:r>
            <a:endParaRPr lang="zh-CN" altLang="en-US" sz="2800" b="1" dirty="0">
              <a:latin typeface="楷体_GB2312" pitchFamily="49" charset="-122"/>
              <a:ea typeface="楷体_GB2312" pitchFamily="49" charset="-122"/>
              <a:sym typeface="+mn-ea"/>
            </a:endParaRPr>
          </a:p>
          <a:p>
            <a:pPr>
              <a:lnSpc>
                <a:spcPct val="100000"/>
              </a:lnSpc>
              <a:spcBef>
                <a:spcPct val="50000"/>
              </a:spcBef>
              <a:buFont typeface="Arial" panose="020B0604020202020204" pitchFamily="34" charset="0"/>
              <a:buNone/>
            </a:pPr>
            <a:r>
              <a:rPr lang="zh-CN" altLang="en-US" sz="2800" b="1" dirty="0">
                <a:sym typeface="+mn-ea"/>
              </a:rPr>
              <a:t>（</a:t>
            </a:r>
            <a:r>
              <a:rPr lang="en-US" altLang="zh-CN" sz="2800" b="1" dirty="0">
                <a:latin typeface="楷体_GB2312" pitchFamily="49" charset="-122"/>
                <a:ea typeface="楷体_GB2312" pitchFamily="49" charset="-122"/>
                <a:sym typeface="+mn-ea"/>
              </a:rPr>
              <a:t>3</a:t>
            </a:r>
            <a:r>
              <a:rPr lang="zh-CN" altLang="en-US" sz="2800" b="1" dirty="0">
                <a:latin typeface="楷体_GB2312" pitchFamily="49" charset="-122"/>
                <a:ea typeface="楷体_GB2312" pitchFamily="49" charset="-122"/>
                <a:sym typeface="+mn-ea"/>
              </a:rPr>
              <a:t>）检查与修改。</a:t>
            </a:r>
            <a:endParaRPr lang="zh-CN" altLang="en-US" sz="2800" b="1" dirty="0">
              <a:latin typeface="楷体_GB2312" pitchFamily="49" charset="-122"/>
              <a:ea typeface="楷体_GB2312" pitchFamily="49" charset="-122"/>
              <a:sym typeface="+mn-ea"/>
            </a:endParaRPr>
          </a:p>
          <a:p>
            <a:pPr>
              <a:lnSpc>
                <a:spcPct val="100000"/>
              </a:lnSpc>
              <a:spcBef>
                <a:spcPct val="50000"/>
              </a:spcBef>
              <a:buFont typeface="Arial" panose="020B0604020202020204" pitchFamily="34" charset="0"/>
              <a:buNone/>
            </a:pPr>
            <a:r>
              <a:rPr lang="zh-CN" altLang="en-US" sz="2800" b="1" dirty="0">
                <a:latin typeface="楷体_GB2312" pitchFamily="49" charset="-122"/>
                <a:ea typeface="楷体_GB2312" pitchFamily="49" charset="-122"/>
                <a:sym typeface="+mn-ea"/>
              </a:rPr>
              <a:t>（</a:t>
            </a:r>
            <a:r>
              <a:rPr lang="en-US" altLang="zh-CN" sz="2800" b="1" dirty="0">
                <a:latin typeface="楷体_GB2312" pitchFamily="49" charset="-122"/>
                <a:ea typeface="楷体_GB2312" pitchFamily="49" charset="-122"/>
                <a:sym typeface="+mn-ea"/>
              </a:rPr>
              <a:t>4</a:t>
            </a:r>
            <a:r>
              <a:rPr lang="zh-CN" altLang="en-US" sz="2800" b="1" dirty="0">
                <a:latin typeface="楷体_GB2312" pitchFamily="49" charset="-122"/>
                <a:ea typeface="楷体_GB2312" pitchFamily="49" charset="-122"/>
                <a:sym typeface="+mn-ea"/>
              </a:rPr>
              <a:t>）加深图线。可见线为粗实线，不可见线为细实线。</a:t>
            </a:r>
            <a:endParaRPr lang="zh-CN" altLang="en-US" sz="2800" b="1" dirty="0">
              <a:latin typeface="楷体_GB2312" pitchFamily="49" charset="-122"/>
              <a:ea typeface="楷体_GB2312" pitchFamily="49" charset="-122"/>
              <a:sym typeface="+mn-ea"/>
            </a:endParaRPr>
          </a:p>
          <a:p>
            <a:pPr>
              <a:lnSpc>
                <a:spcPct val="100000"/>
              </a:lnSpc>
              <a:spcBef>
                <a:spcPct val="50000"/>
              </a:spcBef>
              <a:buFont typeface="Arial" panose="020B0604020202020204" pitchFamily="34" charset="0"/>
              <a:buNone/>
            </a:pPr>
            <a:r>
              <a:rPr lang="zh-CN" altLang="en-US" sz="2800" b="1" dirty="0">
                <a:latin typeface="楷体_GB2312" pitchFamily="49" charset="-122"/>
                <a:ea typeface="楷体_GB2312" pitchFamily="49" charset="-122"/>
                <a:sym typeface="+mn-ea"/>
              </a:rPr>
              <a:t>（</a:t>
            </a:r>
            <a:r>
              <a:rPr lang="en-US" altLang="zh-CN" sz="2800" b="1" dirty="0">
                <a:latin typeface="楷体_GB2312" pitchFamily="49" charset="-122"/>
                <a:ea typeface="楷体_GB2312" pitchFamily="49" charset="-122"/>
                <a:sym typeface="+mn-ea"/>
              </a:rPr>
              <a:t>5</a:t>
            </a:r>
            <a:r>
              <a:rPr lang="zh-CN" altLang="en-US" sz="2800" b="1" dirty="0">
                <a:latin typeface="楷体_GB2312" pitchFamily="49" charset="-122"/>
                <a:ea typeface="楷体_GB2312" pitchFamily="49" charset="-122"/>
                <a:sym typeface="+mn-ea"/>
              </a:rPr>
              <a:t>）标注尺寸</a:t>
            </a:r>
            <a:endParaRPr lang="zh-CN" altLang="en-US" sz="2800" b="1" dirty="0">
              <a:latin typeface="楷体_GB2312" pitchFamily="49" charset="-122"/>
              <a:ea typeface="楷体_GB2312" pitchFamily="49" charset="-122"/>
            </a:endParaRPr>
          </a:p>
        </p:txBody>
      </p:sp>
      <p:sp>
        <p:nvSpPr>
          <p:cNvPr id="579590" name="Rectangle 6"/>
          <p:cNvSpPr/>
          <p:nvPr/>
        </p:nvSpPr>
        <p:spPr>
          <a:xfrm>
            <a:off x="1290638" y="5153978"/>
            <a:ext cx="8856662" cy="506730"/>
          </a:xfrm>
          <a:prstGeom prst="rect">
            <a:avLst/>
          </a:prstGeom>
          <a:noFill/>
          <a:ln w="9525">
            <a:noFill/>
          </a:ln>
        </p:spPr>
        <p:txBody>
          <a:bodyPr anchor="ctr">
            <a:spAutoFit/>
          </a:bodyPr>
          <a:p>
            <a:pPr>
              <a:lnSpc>
                <a:spcPct val="150000"/>
              </a:lnSpc>
              <a:buFont typeface="Arial" panose="020B0604020202020204" pitchFamily="34" charset="0"/>
              <a:buNone/>
            </a:pPr>
            <a:r>
              <a:rPr lang="en-US" altLang="zh-CN" b="1" dirty="0">
                <a:latin typeface="Arial" panose="020B0604020202020204" pitchFamily="34" charset="0"/>
                <a:ea typeface="宋体" panose="02010600030101010101" pitchFamily="2" charset="-122"/>
              </a:rPr>
              <a:t>  </a:t>
            </a:r>
            <a:endParaRPr lang="zh-CN" altLang="en-US" sz="2400" b="1" dirty="0">
              <a:latin typeface="楷体_GB2312" pitchFamily="49" charset="-122"/>
              <a:ea typeface="楷体_GB2312" pitchFamily="49" charset="-122"/>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95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579590"/>
                                        </p:tgtEl>
                                        <p:attrNameLst>
                                          <p:attrName>style.visibility</p:attrName>
                                        </p:attrNameLst>
                                      </p:cBhvr>
                                      <p:to>
                                        <p:strVal val="visible"/>
                                      </p:to>
                                    </p:set>
                                    <p:anim calcmode="discrete" valueType="clr">
                                      <p:cBhvr override="childStyle">
                                        <p:cTn id="11" dur="80"/>
                                        <p:tgtEl>
                                          <p:spTgt spid="57959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79590"/>
                                        </p:tgtEl>
                                        <p:attrNameLst>
                                          <p:attrName>fillcolor</p:attrName>
                                        </p:attrNameLst>
                                      </p:cBhvr>
                                      <p:tavLst>
                                        <p:tav tm="0">
                                          <p:val>
                                            <p:clrVal>
                                              <a:schemeClr val="accent2"/>
                                            </p:clrVal>
                                          </p:val>
                                        </p:tav>
                                        <p:tav tm="50000">
                                          <p:val>
                                            <p:clrVal>
                                              <a:schemeClr val="hlink"/>
                                            </p:clrVal>
                                          </p:val>
                                        </p:tav>
                                      </p:tavLst>
                                    </p:anim>
                                    <p:set>
                                      <p:cBhvr>
                                        <p:cTn id="13" dur="80"/>
                                        <p:tgtEl>
                                          <p:spTgt spid="57959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1059">
                                            <p:txEl>
                                              <p:pRg st="0" end="0"/>
                                            </p:txEl>
                                          </p:spTgt>
                                        </p:tgtEl>
                                        <p:attrNameLst>
                                          <p:attrName>style.visibility</p:attrName>
                                        </p:attrNameLst>
                                      </p:cBhvr>
                                      <p:to>
                                        <p:strVal val="visible"/>
                                      </p:to>
                                    </p:set>
                                    <p:animEffect transition="in" filter="wipe(left)">
                                      <p:cBhvr>
                                        <p:cTn id="18" dur="500"/>
                                        <p:tgtEl>
                                          <p:spTgt spid="30105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1059">
                                            <p:txEl>
                                              <p:pRg st="1" end="1"/>
                                            </p:txEl>
                                          </p:spTgt>
                                        </p:tgtEl>
                                        <p:attrNameLst>
                                          <p:attrName>style.visibility</p:attrName>
                                        </p:attrNameLst>
                                      </p:cBhvr>
                                      <p:to>
                                        <p:strVal val="visible"/>
                                      </p:to>
                                    </p:set>
                                    <p:animEffect transition="in" filter="wipe(left)">
                                      <p:cBhvr>
                                        <p:cTn id="23" dur="500"/>
                                        <p:tgtEl>
                                          <p:spTgt spid="30105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01059">
                                            <p:txEl>
                                              <p:pRg st="2" end="2"/>
                                            </p:txEl>
                                          </p:spTgt>
                                        </p:tgtEl>
                                        <p:attrNameLst>
                                          <p:attrName>style.visibility</p:attrName>
                                        </p:attrNameLst>
                                      </p:cBhvr>
                                      <p:to>
                                        <p:strVal val="visible"/>
                                      </p:to>
                                    </p:set>
                                    <p:animEffect transition="in" filter="wipe(left)">
                                      <p:cBhvr>
                                        <p:cTn id="28" dur="500"/>
                                        <p:tgtEl>
                                          <p:spTgt spid="30105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01059">
                                            <p:txEl>
                                              <p:pRg st="3" end="3"/>
                                            </p:txEl>
                                          </p:spTgt>
                                        </p:tgtEl>
                                        <p:attrNameLst>
                                          <p:attrName>style.visibility</p:attrName>
                                        </p:attrNameLst>
                                      </p:cBhvr>
                                      <p:to>
                                        <p:strVal val="visible"/>
                                      </p:to>
                                    </p:set>
                                    <p:animEffect transition="in" filter="wipe(left)">
                                      <p:cBhvr>
                                        <p:cTn id="33" dur="500"/>
                                        <p:tgtEl>
                                          <p:spTgt spid="30105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01059">
                                            <p:txEl>
                                              <p:pRg st="4" end="4"/>
                                            </p:txEl>
                                          </p:spTgt>
                                        </p:tgtEl>
                                        <p:attrNameLst>
                                          <p:attrName>style.visibility</p:attrName>
                                        </p:attrNameLst>
                                      </p:cBhvr>
                                      <p:to>
                                        <p:strVal val="visible"/>
                                      </p:to>
                                    </p:set>
                                    <p:animEffect transition="in" filter="wipe(left)">
                                      <p:cBhvr>
                                        <p:cTn id="38" dur="500"/>
                                        <p:tgtEl>
                                          <p:spTgt spid="301059">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01059">
                                            <p:txEl>
                                              <p:pRg st="5" end="5"/>
                                            </p:txEl>
                                          </p:spTgt>
                                        </p:tgtEl>
                                        <p:attrNameLst>
                                          <p:attrName>style.visibility</p:attrName>
                                        </p:attrNameLst>
                                      </p:cBhvr>
                                      <p:to>
                                        <p:strVal val="visible"/>
                                      </p:to>
                                    </p:set>
                                    <p:animEffect transition="in" filter="wipe(left)">
                                      <p:cBhvr>
                                        <p:cTn id="43" dur="500"/>
                                        <p:tgtEl>
                                          <p:spTgt spid="301059">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01059">
                                            <p:txEl>
                                              <p:pRg st="6" end="6"/>
                                            </p:txEl>
                                          </p:spTgt>
                                        </p:tgtEl>
                                        <p:attrNameLst>
                                          <p:attrName>style.visibility</p:attrName>
                                        </p:attrNameLst>
                                      </p:cBhvr>
                                      <p:to>
                                        <p:strVal val="visible"/>
                                      </p:to>
                                    </p:set>
                                    <p:animEffect transition="in" filter="wipe(left)">
                                      <p:cBhvr>
                                        <p:cTn id="48" dur="500"/>
                                        <p:tgtEl>
                                          <p:spTgt spid="301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6" grpId="0" bldLvl="0" animBg="1"/>
      <p:bldP spid="579590" grpId="0"/>
      <p:bldP spid="301059" grpId="0" uiExpand="1" build="p"/>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50716A18PWBG">
  <a:themeElements>
    <a:clrScheme name="">
      <a:dk1>
        <a:srgbClr val="3D3F41"/>
      </a:dk1>
      <a:lt1>
        <a:srgbClr val="FFFFFF"/>
      </a:lt1>
      <a:dk2>
        <a:srgbClr val="3D3F41"/>
      </a:dk2>
      <a:lt2>
        <a:srgbClr val="EAF5FC"/>
      </a:lt2>
      <a:accent1>
        <a:srgbClr val="0070C0"/>
      </a:accent1>
      <a:accent2>
        <a:srgbClr val="6A63CB"/>
      </a:accent2>
      <a:accent3>
        <a:srgbClr val="FFFFFF"/>
      </a:accent3>
      <a:accent4>
        <a:srgbClr val="333537"/>
      </a:accent4>
      <a:accent5>
        <a:srgbClr val="AABCDC"/>
      </a:accent5>
      <a:accent6>
        <a:srgbClr val="5E58B6"/>
      </a:accent6>
      <a:hlink>
        <a:srgbClr val="00B0F0"/>
      </a:hlink>
      <a:folHlink>
        <a:srgbClr val="AFB2B4"/>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A000120150716A18PWBG 1">
        <a:dk1>
          <a:srgbClr val="3D3F41"/>
        </a:dk1>
        <a:lt1>
          <a:srgbClr val="FFFFFF"/>
        </a:lt1>
        <a:dk2>
          <a:srgbClr val="3D3F41"/>
        </a:dk2>
        <a:lt2>
          <a:srgbClr val="EAF5FC"/>
        </a:lt2>
        <a:accent1>
          <a:srgbClr val="0070C0"/>
        </a:accent1>
        <a:accent2>
          <a:srgbClr val="6A63CB"/>
        </a:accent2>
        <a:accent3>
          <a:srgbClr val="FFFFFF"/>
        </a:accent3>
        <a:accent4>
          <a:srgbClr val="333436"/>
        </a:accent4>
        <a:accent5>
          <a:srgbClr val="AABBDC"/>
        </a:accent5>
        <a:accent6>
          <a:srgbClr val="5F59B8"/>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000120150716A18PWBG">
  <a:themeElements>
    <a:clrScheme name="">
      <a:dk1>
        <a:srgbClr val="3D3F41"/>
      </a:dk1>
      <a:lt1>
        <a:srgbClr val="FFFFFF"/>
      </a:lt1>
      <a:dk2>
        <a:srgbClr val="3D3F41"/>
      </a:dk2>
      <a:lt2>
        <a:srgbClr val="EAF5FC"/>
      </a:lt2>
      <a:accent1>
        <a:srgbClr val="0070C0"/>
      </a:accent1>
      <a:accent2>
        <a:srgbClr val="6A63CB"/>
      </a:accent2>
      <a:accent3>
        <a:srgbClr val="FFFFFF"/>
      </a:accent3>
      <a:accent4>
        <a:srgbClr val="333537"/>
      </a:accent4>
      <a:accent5>
        <a:srgbClr val="AABCDC"/>
      </a:accent5>
      <a:accent6>
        <a:srgbClr val="5E58B6"/>
      </a:accent6>
      <a:hlink>
        <a:srgbClr val="00B0F0"/>
      </a:hlink>
      <a:folHlink>
        <a:srgbClr val="AFB2B4"/>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A000120150716A18PWBG 1">
        <a:dk1>
          <a:srgbClr val="3D3F41"/>
        </a:dk1>
        <a:lt1>
          <a:srgbClr val="FFFFFF"/>
        </a:lt1>
        <a:dk2>
          <a:srgbClr val="3D3F41"/>
        </a:dk2>
        <a:lt2>
          <a:srgbClr val="EAF5FC"/>
        </a:lt2>
        <a:accent1>
          <a:srgbClr val="0070C0"/>
        </a:accent1>
        <a:accent2>
          <a:srgbClr val="6A63CB"/>
        </a:accent2>
        <a:accent3>
          <a:srgbClr val="FFFFFF"/>
        </a:accent3>
        <a:accent4>
          <a:srgbClr val="333436"/>
        </a:accent4>
        <a:accent5>
          <a:srgbClr val="AABBDC"/>
        </a:accent5>
        <a:accent6>
          <a:srgbClr val="5F59B8"/>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2436</Words>
  <Application>WPS 演示</Application>
  <PresentationFormat>全屏显示(4:3)</PresentationFormat>
  <Paragraphs>221</Paragraphs>
  <Slides>31</Slides>
  <Notes>1</Notes>
  <HiddenSlides>0</HiddenSlides>
  <MMClips>0</MMClips>
  <ScaleCrop>false</ScaleCrop>
  <HeadingPairs>
    <vt:vector size="6" baseType="variant">
      <vt:variant>
        <vt:lpstr>已用的字体</vt:lpstr>
      </vt:variant>
      <vt:variant>
        <vt:i4>27</vt:i4>
      </vt:variant>
      <vt:variant>
        <vt:lpstr>主题</vt:lpstr>
      </vt:variant>
      <vt:variant>
        <vt:i4>3</vt:i4>
      </vt:variant>
      <vt:variant>
        <vt:lpstr>幻灯片标题</vt:lpstr>
      </vt:variant>
      <vt:variant>
        <vt:i4>31</vt:i4>
      </vt:variant>
    </vt:vector>
  </HeadingPairs>
  <TitlesOfParts>
    <vt:vector size="61" baseType="lpstr">
      <vt:lpstr>Arial</vt:lpstr>
      <vt:lpstr>宋体</vt:lpstr>
      <vt:lpstr>Wingdings</vt:lpstr>
      <vt:lpstr>幼圆</vt:lpstr>
      <vt:lpstr>隶书</vt:lpstr>
      <vt:lpstr>Times New Roman</vt:lpstr>
      <vt:lpstr>仿宋_GB2312</vt:lpstr>
      <vt:lpstr>楷体_GB2312</vt:lpstr>
      <vt:lpstr>Tahoma</vt:lpstr>
      <vt:lpstr>华文楷体</vt:lpstr>
      <vt:lpstr>微软雅黑</vt:lpstr>
      <vt:lpstr>Arial Unicode MS</vt:lpstr>
      <vt:lpstr>Calibri</vt:lpstr>
      <vt:lpstr>ISOCP</vt:lpstr>
      <vt:lpstr>Symbol</vt:lpstr>
      <vt:lpstr>黑体</vt:lpstr>
      <vt:lpstr>Dotum</vt:lpstr>
      <vt:lpstr>Complex</vt:lpstr>
      <vt:lpstr>方正舒体</vt:lpstr>
      <vt:lpstr>Math1</vt:lpstr>
      <vt:lpstr>Marlett</vt:lpstr>
      <vt:lpstr>UniversalMath1 BT</vt:lpstr>
      <vt:lpstr>Romantic</vt:lpstr>
      <vt:lpstr>仿宋</vt:lpstr>
      <vt:lpstr>新宋体</vt:lpstr>
      <vt:lpstr>Malgun Gothic</vt:lpstr>
      <vt:lpstr>AMGDT</vt:lpstr>
      <vt:lpstr>默认设计模板</vt:lpstr>
      <vt:lpstr>A000120150716A18PWBG</vt:lpstr>
      <vt:lpstr>1_A000120150716A18PWBG</vt:lpstr>
      <vt:lpstr>建筑装饰制图与识图</vt:lpstr>
      <vt:lpstr>学习目标</vt:lpstr>
      <vt:lpstr>1、  组合体的组合方式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组合体投影图的尺寸标注</vt:lpstr>
      <vt:lpstr>PowerPoint 演示文稿</vt:lpstr>
      <vt:lpstr>PowerPoint 演示文稿</vt:lpstr>
      <vt:lpstr>PowerPoint 演示文稿</vt:lpstr>
      <vt:lpstr>PowerPoint 演示文稿</vt:lpstr>
      <vt:lpstr>5.3 组合体投影图的识读</vt:lpstr>
      <vt:lpstr>PowerPoint 演示文稿</vt:lpstr>
      <vt:lpstr>PowerPoint 演示文稿</vt:lpstr>
      <vt:lpstr>PowerPoint 演示文稿</vt:lpstr>
      <vt:lpstr>PowerPoint 演示文稿</vt:lpstr>
      <vt:lpstr>（3）综合分析想整体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建筑工程概论</dc:title>
  <dc:creator>Administrator</dc:creator>
  <cp:lastModifiedBy>櫻桃㎜ ☉</cp:lastModifiedBy>
  <cp:revision>197</cp:revision>
  <dcterms:created xsi:type="dcterms:W3CDTF">2015-09-24T02:49:00Z</dcterms:created>
  <dcterms:modified xsi:type="dcterms:W3CDTF">2018-12-17T02:34:56Z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ies>
</file>