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28" r:id="rId15"/>
  </p:sldMasterIdLst>
  <p:notesMasterIdLst>
    <p:notesMasterId r:id="rId29"/>
  </p:notesMasterIdLst>
  <p:sldIdLst>
    <p:sldId id="285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300" r:id="rId28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0099FF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918" y="-114"/>
      </p:cViewPr>
      <p:guideLst>
        <p:guide orient="horz" pos="2040"/>
        <p:guide pos="3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眉占位符 1740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lvl="0" indent="0" fontAlgn="base">
              <a:buNone/>
            </a:pPr>
            <a:endParaRPr sz="1200" strike="noStrike" noProof="1"/>
          </a:p>
        </p:txBody>
      </p:sp>
      <p:sp>
        <p:nvSpPr>
          <p:cNvPr id="17411" name="日期占位符 17410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lvl="0" indent="0" algn="r" fontAlgn="base">
              <a:buNone/>
            </a:pPr>
            <a:fld id="{BB962C8B-B14F-4D97-AF65-F5344CB8AC3E}" type="datetime1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lvl="0" indent="0" algn="r" fontAlgn="base">
                <a:buNone/>
              </a:pPr>
              <a:t>12/16/2018</a:t>
            </a:fld>
            <a:endParaRPr lang="en-US" altLang="en-US" sz="1200" strike="noStrike" noProof="1"/>
          </a:p>
        </p:txBody>
      </p:sp>
      <p:sp>
        <p:nvSpPr>
          <p:cNvPr id="17412" name="幻灯片图像占位符 1741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7413" name="矩形 17412"/>
          <p:cNvSpPr>
            <a:spLocks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>
              <a:spcBef>
                <a:spcPct val="30000"/>
              </a:spcBef>
            </a:pPr>
            <a:r>
              <a:rPr lang="zh-CN" altLang="en-US" sz="1200"/>
              <a:t>单击此处编辑母版文本样式</a:t>
            </a:r>
          </a:p>
          <a:p>
            <a:pPr lvl="0" indent="0">
              <a:spcBef>
                <a:spcPct val="30000"/>
              </a:spcBef>
            </a:pPr>
            <a:r>
              <a:rPr lang="zh-CN" altLang="en-US" sz="1200"/>
              <a:t>第二级</a:t>
            </a:r>
          </a:p>
          <a:p>
            <a:pPr lvl="0" indent="0">
              <a:spcBef>
                <a:spcPct val="30000"/>
              </a:spcBef>
            </a:pPr>
            <a:r>
              <a:rPr lang="zh-CN" altLang="en-US" sz="1200"/>
              <a:t>第三级</a:t>
            </a:r>
          </a:p>
          <a:p>
            <a:pPr lvl="0" indent="0">
              <a:spcBef>
                <a:spcPct val="30000"/>
              </a:spcBef>
            </a:pPr>
            <a:r>
              <a:rPr lang="zh-CN" altLang="en-US" sz="1200"/>
              <a:t>第四级</a:t>
            </a:r>
          </a:p>
          <a:p>
            <a:pPr lvl="0" indent="0">
              <a:spcBef>
                <a:spcPct val="30000"/>
              </a:spcBef>
            </a:pPr>
            <a:r>
              <a:rPr lang="zh-CN" altLang="en-US" sz="1200"/>
              <a:t>第五级</a:t>
            </a:r>
          </a:p>
        </p:txBody>
      </p:sp>
      <p:sp>
        <p:nvSpPr>
          <p:cNvPr id="17414" name="页脚占位符 1741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lvl="0" indent="0" fontAlgn="base">
              <a:buNone/>
            </a:pPr>
            <a:endParaRPr sz="1200" strike="noStrike" noProof="1"/>
          </a:p>
        </p:txBody>
      </p:sp>
      <p:sp>
        <p:nvSpPr>
          <p:cNvPr id="17415" name="灯片编号占位符 17414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lvl="0" indent="0" algn="r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lvl="0" indent="0" algn="r" fontAlgn="base">
                <a:buNone/>
              </a:pPr>
              <a:t>‹#›</a:t>
            </a:fld>
            <a:endParaRPr lang="zh-CN" altLang="x-none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Times New Roman" panose="02020603050405020304" pitchFamily="2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0" lvl="1" indent="0" algn="l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Times New Roman" panose="02020603050405020304" pitchFamily="2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0" lvl="2" indent="0" algn="l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Times New Roman" panose="02020603050405020304" pitchFamily="2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0" lvl="3" indent="0" algn="l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Times New Roman" panose="02020603050405020304" pitchFamily="2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0" lvl="4" indent="0" algn="l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Times New Roman" panose="02020603050405020304" pitchFamily="2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Times New Roman" panose="02020603050405020304" pitchFamily="2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Times New Roman" panose="02020603050405020304" pitchFamily="2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Times New Roman" panose="02020603050405020304" pitchFamily="2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Times New Roman" panose="02020603050405020304" pitchFamily="2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60417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  <a:miter/>
          </a:ln>
        </p:spPr>
      </p:sp>
      <p:sp>
        <p:nvSpPr>
          <p:cNvPr id="33794" name="文本占位符 60418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</a:p>
        </p:txBody>
      </p:sp>
      <p:sp>
        <p:nvSpPr>
          <p:cNvPr id="33795" name="文本框 60419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r>
              <a:rPr lang="en-US" altLang="zh-CN" sz="1200">
                <a:latin typeface="Calibri" panose="020F0502020204030204" pitchFamily="2" charset="0"/>
              </a:rPr>
              <a:t>30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buNone/>
            </a:pPr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© 2004 Six Disciplines Leadership Center.  All Rights Reserved.</a:t>
            </a:r>
            <a:endParaRPr lang="en-US" altLang="zh-CN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buNone/>
            </a:pPr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© 2004 Six Disciplines Leadership Center.  All Rights Reserved.</a:t>
            </a:r>
            <a:endParaRPr lang="en-US" altLang="zh-CN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36663" y="1190625"/>
            <a:ext cx="5090414" cy="48164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4849" y="1190625"/>
            <a:ext cx="5090414" cy="48164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57507" y="520700"/>
            <a:ext cx="2624931" cy="56959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82713" y="520700"/>
            <a:ext cx="7722624" cy="56959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buNone/>
            </a:pPr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© 2004 Six Disciplines Leadership Center.  All Rights Reserved.</a:t>
            </a:r>
            <a:endParaRPr lang="en-US" altLang="zh-CN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28113" y="203200"/>
            <a:ext cx="2597150" cy="58039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36663" y="203200"/>
            <a:ext cx="7640891" cy="58039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36663" y="1190625"/>
            <a:ext cx="5090414" cy="48164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4849" y="1190625"/>
            <a:ext cx="5090414" cy="48164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28113" y="203200"/>
            <a:ext cx="2597150" cy="58039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36663" y="203200"/>
            <a:ext cx="7640891" cy="58039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36663" y="1190625"/>
            <a:ext cx="5090414" cy="48164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4849" y="1190625"/>
            <a:ext cx="5090414" cy="48164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28113" y="203200"/>
            <a:ext cx="2597150" cy="58039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36663" y="203200"/>
            <a:ext cx="7640891" cy="58039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36663" y="1190625"/>
            <a:ext cx="5090414" cy="48164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4849" y="1190625"/>
            <a:ext cx="5090414" cy="48164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28113" y="203200"/>
            <a:ext cx="2597150" cy="58039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36663" y="203200"/>
            <a:ext cx="7640891" cy="58039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BB962C8B-B14F-4D97-AF65-F5344CB8AC3E}" type="datetime1">
              <a:rPr lang="zh-CN" altLang="en-US" strike="noStrike" noProof="1" dirty="0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9A0DB2DC-4C9A-4742-B13C-FB6460FD3503}" type="slidenum">
              <a:rPr lang="zh-CN" altLang="x-none" strike="noStrike" noProof="1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BB962C8B-B14F-4D97-AF65-F5344CB8AC3E}" type="datetime1">
              <a:rPr lang="zh-CN" altLang="en-US" strike="noStrike" noProof="1" dirty="0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9A0DB2DC-4C9A-4742-B13C-FB6460FD3503}" type="slidenum">
              <a:rPr lang="zh-CN" altLang="x-none" strike="noStrike" noProof="1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BB962C8B-B14F-4D97-AF65-F5344CB8AC3E}" type="datetime1">
              <a:rPr lang="zh-CN" altLang="en-US" strike="noStrike" noProof="1" dirty="0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9A0DB2DC-4C9A-4742-B13C-FB6460FD3503}" type="slidenum">
              <a:rPr lang="zh-CN" altLang="x-none" strike="noStrike" noProof="1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36663" y="1190625"/>
            <a:ext cx="5090414" cy="48164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4849" y="1190625"/>
            <a:ext cx="5090414" cy="48164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BB962C8B-B14F-4D97-AF65-F5344CB8AC3E}" type="datetime1">
              <a:rPr lang="zh-CN" altLang="en-US" strike="noStrike" noProof="1" dirty="0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9A0DB2DC-4C9A-4742-B13C-FB6460FD3503}" type="slidenum">
              <a:rPr lang="zh-CN" altLang="x-none" strike="noStrike" noProof="1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BB962C8B-B14F-4D97-AF65-F5344CB8AC3E}" type="datetime1">
              <a:rPr lang="zh-CN" altLang="en-US" strike="noStrike" noProof="1" dirty="0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endParaRPr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9A0DB2DC-4C9A-4742-B13C-FB6460FD3503}" type="slidenum">
              <a:rPr lang="zh-CN" altLang="x-none" strike="noStrike" noProof="1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BB962C8B-B14F-4D97-AF65-F5344CB8AC3E}" type="datetime1">
              <a:rPr lang="zh-CN" altLang="en-US" strike="noStrike" noProof="1" dirty="0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endParaRPr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9A0DB2DC-4C9A-4742-B13C-FB6460FD3503}" type="slidenum">
              <a:rPr lang="zh-CN" altLang="x-none" strike="noStrike" noProof="1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44600" y="1222375"/>
            <a:ext cx="5077968" cy="5100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29832" y="1222375"/>
            <a:ext cx="5077968" cy="5100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BB962C8B-B14F-4D97-AF65-F5344CB8AC3E}" type="datetime1">
              <a:rPr lang="zh-CN" altLang="en-US" strike="noStrike" noProof="1" dirty="0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endParaRPr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9A0DB2DC-4C9A-4742-B13C-FB6460FD3503}" type="slidenum">
              <a:rPr lang="zh-CN" altLang="x-none" strike="noStrike" noProof="1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BB962C8B-B14F-4D97-AF65-F5344CB8AC3E}" type="datetime1">
              <a:rPr lang="zh-CN" altLang="en-US" strike="noStrike" noProof="1" dirty="0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9A0DB2DC-4C9A-4742-B13C-FB6460FD3503}" type="slidenum">
              <a:rPr lang="zh-CN" altLang="x-none" strike="noStrike" noProof="1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BB962C8B-B14F-4D97-AF65-F5344CB8AC3E}" type="datetime1">
              <a:rPr lang="zh-CN" altLang="en-US" strike="noStrike" noProof="1" dirty="0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9A0DB2DC-4C9A-4742-B13C-FB6460FD3503}" type="slidenum">
              <a:rPr lang="zh-CN" altLang="x-none" strike="noStrike" noProof="1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BB962C8B-B14F-4D97-AF65-F5344CB8AC3E}" type="datetime1">
              <a:rPr lang="zh-CN" altLang="en-US" strike="noStrike" noProof="1" dirty="0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9A0DB2DC-4C9A-4742-B13C-FB6460FD3503}" type="slidenum">
              <a:rPr lang="zh-CN" altLang="x-none" strike="noStrike" noProof="1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28113" y="203200"/>
            <a:ext cx="2597150" cy="58039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36663" y="203200"/>
            <a:ext cx="7640891" cy="58039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BB962C8B-B14F-4D97-AF65-F5344CB8AC3E}" type="datetime1">
              <a:rPr lang="zh-CN" altLang="en-US" strike="noStrike" noProof="1" dirty="0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buNone/>
            </a:pPr>
            <a:fld id="{9A0DB2DC-4C9A-4742-B13C-FB6460FD3503}" type="slidenum">
              <a:rPr lang="zh-CN" altLang="x-none" strike="noStrike" noProof="1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buNone/>
            </a:pPr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© 2004 Six Disciplines Leadership Center.  All Rights Reserved.</a:t>
            </a:r>
            <a:endParaRPr lang="en-US" altLang="zh-CN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17000" y="328613"/>
            <a:ext cx="2590800" cy="5994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44600" y="328613"/>
            <a:ext cx="7622209" cy="5994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36663" y="1190625"/>
            <a:ext cx="5090414" cy="48164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4849" y="1190625"/>
            <a:ext cx="5090414" cy="48164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buNone/>
            </a:pPr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© 2004 Six Disciplines Leadership Center.  All Rights Reserved.</a:t>
            </a:r>
            <a:endParaRPr lang="en-US" altLang="zh-CN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28113" y="203200"/>
            <a:ext cx="2597150" cy="58039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36663" y="203200"/>
            <a:ext cx="7640891" cy="58039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44600" y="1222375"/>
            <a:ext cx="5077968" cy="5100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29832" y="1222375"/>
            <a:ext cx="5077968" cy="5100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82713" y="1230313"/>
            <a:ext cx="4620578" cy="498633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1886" y="1230313"/>
            <a:ext cx="4620578" cy="498633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buNone/>
            </a:pPr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© 2004 Six Disciplines Leadership Center.  All Rights Reserved.</a:t>
            </a:r>
            <a:endParaRPr lang="en-US" altLang="zh-CN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17000" y="328613"/>
            <a:ext cx="2590800" cy="5994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44600" y="328613"/>
            <a:ext cx="7622209" cy="5994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44600" y="1222375"/>
            <a:ext cx="5077968" cy="5100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29832" y="1222375"/>
            <a:ext cx="5077968" cy="5100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buNone/>
            </a:pPr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© 2004 Six Disciplines Leadership Center.  All Rights Reserved.</a:t>
            </a:r>
            <a:endParaRPr lang="en-US" altLang="zh-CN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17000" y="328613"/>
            <a:ext cx="2590800" cy="5994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44600" y="328613"/>
            <a:ext cx="7622209" cy="5994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44600" y="1222375"/>
            <a:ext cx="5077968" cy="5100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29832" y="1222375"/>
            <a:ext cx="5077968" cy="5100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buNone/>
            </a:pPr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© 2004 Six Disciplines Leadership Center.  All Rights Reserved.</a:t>
            </a:r>
            <a:endParaRPr lang="en-US" altLang="zh-CN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17000" y="328613"/>
            <a:ext cx="2590800" cy="5994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44600" y="328613"/>
            <a:ext cx="7622209" cy="5994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buNone/>
            </a:pPr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© 2004 Six Disciplines Leadership Center.  All Rights Reserved.</a:t>
            </a:r>
            <a:endParaRPr lang="en-US" altLang="zh-CN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44600" y="1222375"/>
            <a:ext cx="5077968" cy="5100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29832" y="1222375"/>
            <a:ext cx="5077968" cy="5100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17000" y="328613"/>
            <a:ext cx="2590800" cy="5994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44600" y="328613"/>
            <a:ext cx="7622209" cy="5994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buNone/>
            </a:pPr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© 2004 Six Disciplines Leadership Center.  All Rights Reserved.</a:t>
            </a:r>
            <a:endParaRPr lang="en-US" altLang="zh-CN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44600" y="1222375"/>
            <a:ext cx="5077968" cy="5100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29832" y="1222375"/>
            <a:ext cx="5077968" cy="5100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17000" y="328613"/>
            <a:ext cx="2590800" cy="5994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44600" y="328613"/>
            <a:ext cx="7622209" cy="5994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buNone/>
            </a:pPr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© 2004 Six Disciplines Leadership Center.  All Rights Reserved.</a:t>
            </a:r>
            <a:endParaRPr lang="en-US" altLang="zh-CN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36663" y="1190625"/>
            <a:ext cx="5090414" cy="48164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4849" y="1190625"/>
            <a:ext cx="5090414" cy="48164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28113" y="203200"/>
            <a:ext cx="2597150" cy="58039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36663" y="203200"/>
            <a:ext cx="7640891" cy="58039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None/>
            </a:pPr>
            <a:endParaRPr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2049"/>
          <p:cNvSpPr/>
          <p:nvPr/>
        </p:nvSpPr>
        <p:spPr>
          <a:xfrm>
            <a:off x="9463088" y="4930775"/>
            <a:ext cx="1562100" cy="1339850"/>
          </a:xfrm>
          <a:custGeom>
            <a:avLst/>
            <a:gdLst/>
            <a:ahLst/>
            <a:cxnLst/>
            <a:rect l="0" t="0" r="0" b="0"/>
            <a:pathLst>
              <a:path w="2460" h="2110">
                <a:moveTo>
                  <a:pt x="0" y="525"/>
                </a:moveTo>
                <a:lnTo>
                  <a:pt x="1228" y="0"/>
                </a:lnTo>
                <a:lnTo>
                  <a:pt x="2460" y="525"/>
                </a:lnTo>
                <a:lnTo>
                  <a:pt x="2460" y="1581"/>
                </a:lnTo>
                <a:lnTo>
                  <a:pt x="1228" y="2110"/>
                </a:lnTo>
                <a:lnTo>
                  <a:pt x="0" y="1581"/>
                </a:lnTo>
                <a:lnTo>
                  <a:pt x="0" y="525"/>
                </a:lnTo>
                <a:lnTo>
                  <a:pt x="0" y="525"/>
                </a:lnTo>
                <a:lnTo>
                  <a:pt x="0" y="525"/>
                </a:lnTo>
                <a:lnTo>
                  <a:pt x="0" y="525"/>
                </a:lnTo>
                <a:close/>
              </a:path>
            </a:pathLst>
          </a:custGeom>
          <a:noFill/>
          <a:ln w="152400" cap="flat" cmpd="sng">
            <a:solidFill>
              <a:srgbClr val="BDB6B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" name="矩形 2050"/>
          <p:cNvSpPr/>
          <p:nvPr/>
        </p:nvSpPr>
        <p:spPr>
          <a:xfrm>
            <a:off x="6738938" y="0"/>
            <a:ext cx="5453062" cy="4572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8" name="文本占位符 2051"/>
          <p:cNvSpPr>
            <a:spLocks noGrp="1"/>
          </p:cNvSpPr>
          <p:nvPr>
            <p:ph type="body"/>
          </p:nvPr>
        </p:nvSpPr>
        <p:spPr>
          <a:xfrm>
            <a:off x="1382713" y="1230313"/>
            <a:ext cx="9429750" cy="49863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lvl="0" indent="-241300"/>
            <a:r>
              <a:rPr lang="en-US" altLang="zh-CN"/>
              <a:t>Click to edit Master text styles</a:t>
            </a:r>
          </a:p>
          <a:p>
            <a:pPr lvl="1" indent="-203200"/>
            <a:r>
              <a:rPr lang="en-US" altLang="zh-CN"/>
              <a:t>Second level</a:t>
            </a:r>
          </a:p>
          <a:p>
            <a:pPr lvl="2" indent="-200025"/>
            <a:r>
              <a:rPr lang="en-US" altLang="zh-CN"/>
              <a:t>Third level</a:t>
            </a: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1382713" y="6484938"/>
            <a:ext cx="3857625" cy="177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>
            <a:lvl1pPr marL="0" indent="0">
              <a:defRPr sz="700">
                <a:latin typeface="Arial" panose="020B0604020202020204" pitchFamily="34" charset="0"/>
              </a:defRPr>
            </a:lvl1pPr>
          </a:lstStyle>
          <a:p>
            <a:pPr lvl="0" fontAlgn="base">
              <a:buNone/>
            </a:pPr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© 2004 Six Disciplines Leadership Center.  All Rights Reserved.</a:t>
            </a:r>
            <a:endParaRPr lang="en-US" altLang="zh-CN" sz="1400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任意多边形 2053"/>
          <p:cNvSpPr/>
          <p:nvPr/>
        </p:nvSpPr>
        <p:spPr>
          <a:xfrm>
            <a:off x="8331200" y="6199188"/>
            <a:ext cx="1524000" cy="658812"/>
          </a:xfrm>
          <a:custGeom>
            <a:avLst/>
            <a:gdLst/>
            <a:ahLst/>
            <a:cxnLst/>
            <a:rect l="0" t="0" r="0" b="0"/>
            <a:pathLst>
              <a:path w="2400" h="1037">
                <a:moveTo>
                  <a:pt x="0" y="1037"/>
                </a:moveTo>
                <a:lnTo>
                  <a:pt x="0" y="557"/>
                </a:lnTo>
                <a:lnTo>
                  <a:pt x="1190" y="0"/>
                </a:lnTo>
                <a:lnTo>
                  <a:pt x="2400" y="557"/>
                </a:lnTo>
                <a:lnTo>
                  <a:pt x="2400" y="1037"/>
                </a:lnTo>
              </a:path>
            </a:pathLst>
          </a:custGeom>
          <a:noFill/>
          <a:ln w="152400" cap="flat" cmpd="sng">
            <a:solidFill>
              <a:srgbClr val="BDB6B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1" name="任意多边形 2054"/>
          <p:cNvSpPr/>
          <p:nvPr/>
        </p:nvSpPr>
        <p:spPr>
          <a:xfrm>
            <a:off x="11480800" y="4953000"/>
            <a:ext cx="711200" cy="1295400"/>
          </a:xfrm>
          <a:custGeom>
            <a:avLst/>
            <a:gdLst/>
            <a:ahLst/>
            <a:cxnLst/>
            <a:rect l="0" t="0" r="0" b="0"/>
            <a:pathLst>
              <a:path w="1120" h="2039">
                <a:moveTo>
                  <a:pt x="1120" y="0"/>
                </a:moveTo>
                <a:lnTo>
                  <a:pt x="0" y="479"/>
                </a:lnTo>
                <a:lnTo>
                  <a:pt x="0" y="1559"/>
                </a:lnTo>
                <a:lnTo>
                  <a:pt x="1120" y="2040"/>
                </a:lnTo>
              </a:path>
            </a:pathLst>
          </a:custGeom>
          <a:noFill/>
          <a:ln w="152400" cap="flat" cmpd="sng">
            <a:solidFill>
              <a:srgbClr val="BDB6B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2" name="标题 2055"/>
          <p:cNvSpPr>
            <a:spLocks noGrp="1"/>
          </p:cNvSpPr>
          <p:nvPr>
            <p:ph type="title"/>
          </p:nvPr>
        </p:nvSpPr>
        <p:spPr>
          <a:xfrm>
            <a:off x="1382713" y="520700"/>
            <a:ext cx="10499725" cy="5095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lvl="0" indent="0"/>
            <a:r>
              <a:rPr lang="en-US" altLang="zh-CN"/>
              <a:t>Click to edit Master title style</a:t>
            </a:r>
          </a:p>
        </p:txBody>
      </p:sp>
      <p:pic>
        <p:nvPicPr>
          <p:cNvPr id="1033" name="图片 2056" descr="SixDisciplines Lg Logo 1"/>
          <p:cNvPicPr>
            <a:picLocks noChangeAspect="1"/>
          </p:cNvPicPr>
          <p:nvPr/>
        </p:nvPicPr>
        <p:blipFill>
          <a:blip r:embed="rId13" cstate="print"/>
          <a:srcRect r="79665"/>
          <a:stretch>
            <a:fillRect/>
          </a:stretch>
        </p:blipFill>
        <p:spPr>
          <a:xfrm>
            <a:off x="304800" y="265113"/>
            <a:ext cx="833438" cy="67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矩形 2057"/>
          <p:cNvSpPr/>
          <p:nvPr/>
        </p:nvSpPr>
        <p:spPr>
          <a:xfrm>
            <a:off x="1382713" y="0"/>
            <a:ext cx="5380037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5" name="矩形 2058"/>
          <p:cNvSpPr/>
          <p:nvPr/>
        </p:nvSpPr>
        <p:spPr>
          <a:xfrm>
            <a:off x="1382713" y="6699250"/>
            <a:ext cx="10809287" cy="158750"/>
          </a:xfrm>
          <a:prstGeom prst="rect">
            <a:avLst/>
          </a:prstGeom>
          <a:gradFill rotWithShape="1">
            <a:gsLst>
              <a:gs pos="0">
                <a:srgbClr val="D9241F"/>
              </a:gs>
              <a:gs pos="100000">
                <a:srgbClr val="D9241F">
                  <a:alpha val="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l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2" charset="0"/>
        <a:buNone/>
        <a:defRPr sz="2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1300" lvl="0" indent="-241300" algn="l" eaLnBrk="0" fontAlgn="base" latinLnBrk="0" hangingPunct="0">
        <a:lnSpc>
          <a:spcPct val="90000"/>
        </a:lnSpc>
        <a:spcBef>
          <a:spcPct val="9000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3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3875" lvl="1" indent="-203200" algn="l" eaLnBrk="0" fontAlgn="base" latinLnBrk="0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Font typeface="Times New Roman" panose="02020603050405020304" pitchFamily="2" charset="0"/>
        <a:buChar char="–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85825" lvl="2" indent="-200025" algn="l" eaLnBrk="0" fontAlgn="base" latinLnBrk="0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Font typeface="Times New Roman" panose="02020603050405020304" pitchFamily="2" charset="0"/>
        <a:buChar char="–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Font typeface="Times New Roman" panose="02020603050405020304" pitchFamily="2" charset="0"/>
        <a:buChar char="–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Font typeface="Times New Roman" panose="02020603050405020304" pitchFamily="2" charset="0"/>
        <a:buChar char="–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Font typeface="Times New Roman" panose="02020603050405020304" pitchFamily="2" charset="0"/>
        <a:buChar char="–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Font typeface="Times New Roman" panose="02020603050405020304" pitchFamily="2" charset="0"/>
        <a:buChar char="–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Font typeface="Times New Roman" panose="02020603050405020304" pitchFamily="2" charset="0"/>
        <a:buChar char="–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2289" descr="7805568191447918973190.png"/>
          <p:cNvPicPr>
            <a:picLocks noChangeAspect="1"/>
          </p:cNvPicPr>
          <p:nvPr/>
        </p:nvPicPr>
        <p:blipFill>
          <a:blip r:embed="rId13" cstate="print"/>
          <a:srcRect l="406" t="1511"/>
          <a:stretch>
            <a:fillRect/>
          </a:stretch>
        </p:blipFill>
        <p:spPr>
          <a:xfrm>
            <a:off x="0" y="0"/>
            <a:ext cx="12193588" cy="687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标题 12290"/>
          <p:cNvSpPr>
            <a:spLocks noGrp="1"/>
          </p:cNvSpPr>
          <p:nvPr>
            <p:ph type="title"/>
          </p:nvPr>
        </p:nvSpPr>
        <p:spPr>
          <a:xfrm>
            <a:off x="1236663" y="203200"/>
            <a:ext cx="10377487" cy="78581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44" name="文本占位符 12291"/>
          <p:cNvSpPr>
            <a:spLocks noGrp="1"/>
          </p:cNvSpPr>
          <p:nvPr>
            <p:ph type="body"/>
          </p:nvPr>
        </p:nvSpPr>
        <p:spPr>
          <a:xfrm>
            <a:off x="1236663" y="1190625"/>
            <a:ext cx="10388600" cy="4816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55600"/>
            <a:r>
              <a:rPr lang="zh-CN" altLang="en-US"/>
              <a:t>单击此处编辑母版文本样式</a:t>
            </a:r>
          </a:p>
          <a:p>
            <a:pPr lvl="1" indent="-355600"/>
            <a:r>
              <a:rPr lang="zh-CN" altLang="en-US"/>
              <a:t>第二级</a:t>
            </a:r>
          </a:p>
        </p:txBody>
      </p:sp>
      <p:sp>
        <p:nvSpPr>
          <p:cNvPr id="12293" name="日期占位符 1229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600">
                <a:solidFill>
                  <a:srgbClr val="9D9D9D"/>
                </a:solidFill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12294" name="页脚占位符 1229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ctr">
              <a:defRPr sz="600">
                <a:solidFill>
                  <a:srgbClr val="999A9B"/>
                </a:solidFill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12295" name="灯片编号占位符 1229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600">
                <a:solidFill>
                  <a:srgbClr val="9D9D9D"/>
                </a:solidFill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hf sldNum="0" hdr="0" ftr="0"/>
  <p:txStyles>
    <p:titleStyle>
      <a:lvl1pPr marL="0" lvl="0" indent="0" algn="l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2" charset="0"/>
        <a:buNone/>
        <a:defRPr sz="3200" b="1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5600" lvl="0" indent="-355600" algn="just" eaLnBrk="1" fontAlgn="base" latinLnBrk="0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2" charset="2"/>
        <a:buChar char="÷"/>
        <a:defRPr sz="2400" b="1" u="none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355600" lvl="1" indent="-355600" algn="just" eaLnBrk="1" fontAlgn="base" latinLnBrk="0" hangingPunct="1">
        <a:lnSpc>
          <a:spcPct val="120000"/>
        </a:lnSpc>
        <a:spcBef>
          <a:spcPct val="0"/>
        </a:spcBef>
        <a:spcAft>
          <a:spcPts val="600"/>
        </a:spcAft>
        <a:buClr>
          <a:srgbClr val="F2C37D"/>
        </a:buClr>
        <a:buSzPct val="80000"/>
        <a:buFont typeface="幼圆" charset="-122"/>
        <a:buChar char=" "/>
        <a:defRPr sz="1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20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3313" descr="7805568191447918973190.png"/>
          <p:cNvPicPr>
            <a:picLocks noChangeAspect="1"/>
          </p:cNvPicPr>
          <p:nvPr/>
        </p:nvPicPr>
        <p:blipFill>
          <a:blip r:embed="rId13" cstate="print"/>
          <a:srcRect l="406" t="1511"/>
          <a:stretch>
            <a:fillRect/>
          </a:stretch>
        </p:blipFill>
        <p:spPr>
          <a:xfrm>
            <a:off x="0" y="0"/>
            <a:ext cx="12193588" cy="687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标题 13314"/>
          <p:cNvSpPr>
            <a:spLocks noGrp="1"/>
          </p:cNvSpPr>
          <p:nvPr>
            <p:ph type="title"/>
          </p:nvPr>
        </p:nvSpPr>
        <p:spPr>
          <a:xfrm>
            <a:off x="1236663" y="203200"/>
            <a:ext cx="10377487" cy="78581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1268" name="文本占位符 13315"/>
          <p:cNvSpPr>
            <a:spLocks noGrp="1"/>
          </p:cNvSpPr>
          <p:nvPr>
            <p:ph type="body"/>
          </p:nvPr>
        </p:nvSpPr>
        <p:spPr>
          <a:xfrm>
            <a:off x="1236663" y="1190625"/>
            <a:ext cx="10388600" cy="4816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55600"/>
            <a:r>
              <a:rPr lang="zh-CN" altLang="en-US"/>
              <a:t>单击此处编辑母版文本样式</a:t>
            </a:r>
          </a:p>
          <a:p>
            <a:pPr lvl="1" indent="-355600"/>
            <a:r>
              <a:rPr lang="zh-CN" altLang="en-US"/>
              <a:t>第二级</a:t>
            </a:r>
          </a:p>
        </p:txBody>
      </p:sp>
      <p:sp>
        <p:nvSpPr>
          <p:cNvPr id="13317" name="日期占位符 13316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600">
                <a:solidFill>
                  <a:srgbClr val="9D9D9D"/>
                </a:solidFill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13318" name="页脚占位符 1331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ctr">
              <a:defRPr sz="600">
                <a:solidFill>
                  <a:srgbClr val="999A9B"/>
                </a:solidFill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13319" name="灯片编号占位符 1331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600">
                <a:solidFill>
                  <a:srgbClr val="9D9D9D"/>
                </a:solidFill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hf sldNum="0" hdr="0" ftr="0"/>
  <p:txStyles>
    <p:titleStyle>
      <a:lvl1pPr marL="0" lvl="0" indent="0" algn="l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2" charset="0"/>
        <a:buNone/>
        <a:defRPr sz="3200" b="1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5600" lvl="0" indent="-355600" algn="just" eaLnBrk="1" fontAlgn="base" latinLnBrk="0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2" charset="2"/>
        <a:buChar char="÷"/>
        <a:defRPr sz="2400" b="1" u="none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355600" lvl="1" indent="-355600" algn="just" eaLnBrk="1" fontAlgn="base" latinLnBrk="0" hangingPunct="1">
        <a:lnSpc>
          <a:spcPct val="120000"/>
        </a:lnSpc>
        <a:spcBef>
          <a:spcPct val="0"/>
        </a:spcBef>
        <a:spcAft>
          <a:spcPts val="600"/>
        </a:spcAft>
        <a:buClr>
          <a:srgbClr val="F2C37D"/>
        </a:buClr>
        <a:buSzPct val="80000"/>
        <a:buFont typeface="幼圆" charset="-122"/>
        <a:buChar char=" "/>
        <a:defRPr sz="1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20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4337" descr="7805568191447918973190.png"/>
          <p:cNvPicPr>
            <a:picLocks noChangeAspect="1"/>
          </p:cNvPicPr>
          <p:nvPr/>
        </p:nvPicPr>
        <p:blipFill>
          <a:blip r:embed="rId13" cstate="print"/>
          <a:srcRect l="406" t="1511"/>
          <a:stretch>
            <a:fillRect/>
          </a:stretch>
        </p:blipFill>
        <p:spPr>
          <a:xfrm>
            <a:off x="0" y="0"/>
            <a:ext cx="12193588" cy="687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标题 14338"/>
          <p:cNvSpPr>
            <a:spLocks noGrp="1"/>
          </p:cNvSpPr>
          <p:nvPr>
            <p:ph type="title"/>
          </p:nvPr>
        </p:nvSpPr>
        <p:spPr>
          <a:xfrm>
            <a:off x="1236663" y="203200"/>
            <a:ext cx="10377487" cy="78581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2292" name="文本占位符 14339"/>
          <p:cNvSpPr>
            <a:spLocks noGrp="1"/>
          </p:cNvSpPr>
          <p:nvPr>
            <p:ph type="body"/>
          </p:nvPr>
        </p:nvSpPr>
        <p:spPr>
          <a:xfrm>
            <a:off x="1236663" y="1190625"/>
            <a:ext cx="10388600" cy="4816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55600"/>
            <a:r>
              <a:rPr lang="zh-CN" altLang="en-US"/>
              <a:t>单击此处编辑母版文本样式</a:t>
            </a:r>
          </a:p>
          <a:p>
            <a:pPr lvl="1" indent="-355600"/>
            <a:r>
              <a:rPr lang="zh-CN" altLang="en-US"/>
              <a:t>第二级</a:t>
            </a:r>
          </a:p>
        </p:txBody>
      </p:sp>
      <p:sp>
        <p:nvSpPr>
          <p:cNvPr id="14341" name="日期占位符 14340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600">
                <a:solidFill>
                  <a:srgbClr val="9D9D9D"/>
                </a:solidFill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14342" name="页脚占位符 1434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ctr">
              <a:defRPr sz="600">
                <a:solidFill>
                  <a:srgbClr val="999A9B"/>
                </a:solidFill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14343" name="灯片编号占位符 1434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600">
                <a:solidFill>
                  <a:srgbClr val="9D9D9D"/>
                </a:solidFill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hf sldNum="0" hdr="0" ftr="0"/>
  <p:txStyles>
    <p:titleStyle>
      <a:lvl1pPr marL="0" lvl="0" indent="0" algn="l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2" charset="0"/>
        <a:buNone/>
        <a:defRPr sz="3200" b="1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5600" lvl="0" indent="-355600" algn="just" eaLnBrk="1" fontAlgn="base" latinLnBrk="0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2" charset="2"/>
        <a:buChar char="÷"/>
        <a:defRPr sz="2400" b="1" u="none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355600" lvl="1" indent="-355600" algn="just" eaLnBrk="1" fontAlgn="base" latinLnBrk="0" hangingPunct="1">
        <a:lnSpc>
          <a:spcPct val="120000"/>
        </a:lnSpc>
        <a:spcBef>
          <a:spcPct val="0"/>
        </a:spcBef>
        <a:spcAft>
          <a:spcPts val="600"/>
        </a:spcAft>
        <a:buClr>
          <a:srgbClr val="F2C37D"/>
        </a:buClr>
        <a:buSzPct val="80000"/>
        <a:buFont typeface="幼圆" charset="-122"/>
        <a:buChar char=" "/>
        <a:defRPr sz="1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20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5361" descr="7805568191447918973190.png"/>
          <p:cNvPicPr>
            <a:picLocks noChangeAspect="1"/>
          </p:cNvPicPr>
          <p:nvPr/>
        </p:nvPicPr>
        <p:blipFill>
          <a:blip r:embed="rId13" cstate="print"/>
          <a:srcRect l="406" t="1511"/>
          <a:stretch>
            <a:fillRect/>
          </a:stretch>
        </p:blipFill>
        <p:spPr>
          <a:xfrm>
            <a:off x="0" y="0"/>
            <a:ext cx="12193588" cy="687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标题 15362"/>
          <p:cNvSpPr>
            <a:spLocks noGrp="1"/>
          </p:cNvSpPr>
          <p:nvPr>
            <p:ph type="title"/>
          </p:nvPr>
        </p:nvSpPr>
        <p:spPr>
          <a:xfrm>
            <a:off x="1236663" y="203200"/>
            <a:ext cx="10377487" cy="78581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3316" name="文本占位符 15363"/>
          <p:cNvSpPr>
            <a:spLocks noGrp="1"/>
          </p:cNvSpPr>
          <p:nvPr>
            <p:ph type="body"/>
          </p:nvPr>
        </p:nvSpPr>
        <p:spPr>
          <a:xfrm>
            <a:off x="1236663" y="1190625"/>
            <a:ext cx="10388600" cy="4816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55600"/>
            <a:r>
              <a:rPr lang="zh-CN" altLang="en-US"/>
              <a:t>单击此处编辑母版文本样式</a:t>
            </a:r>
          </a:p>
          <a:p>
            <a:pPr lvl="1" indent="-355600"/>
            <a:r>
              <a:rPr lang="zh-CN" altLang="en-US"/>
              <a:t>第二级</a:t>
            </a:r>
          </a:p>
        </p:txBody>
      </p:sp>
      <p:sp>
        <p:nvSpPr>
          <p:cNvPr id="15365" name="日期占位符 1536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600">
                <a:solidFill>
                  <a:srgbClr val="9D9D9D"/>
                </a:solidFill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15366" name="页脚占位符 1536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ctr">
              <a:defRPr sz="600">
                <a:solidFill>
                  <a:srgbClr val="999A9B"/>
                </a:solidFill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15367" name="灯片编号占位符 1536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600">
                <a:solidFill>
                  <a:srgbClr val="9D9D9D"/>
                </a:solidFill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幼圆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hf sldNum="0" hdr="0" ftr="0"/>
  <p:txStyles>
    <p:titleStyle>
      <a:lvl1pPr marL="0" lvl="0" indent="0" algn="l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2" charset="0"/>
        <a:buNone/>
        <a:defRPr sz="3200" b="1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5600" lvl="0" indent="-355600" algn="just" eaLnBrk="1" fontAlgn="base" latinLnBrk="0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2" charset="2"/>
        <a:buChar char="÷"/>
        <a:defRPr sz="2400" b="1" u="none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355600" lvl="1" indent="-355600" algn="just" eaLnBrk="1" fontAlgn="base" latinLnBrk="0" hangingPunct="1">
        <a:lnSpc>
          <a:spcPct val="120000"/>
        </a:lnSpc>
        <a:spcBef>
          <a:spcPct val="0"/>
        </a:spcBef>
        <a:spcAft>
          <a:spcPts val="600"/>
        </a:spcAft>
        <a:buClr>
          <a:srgbClr val="F2C37D"/>
        </a:buClr>
        <a:buSzPct val="80000"/>
        <a:buFont typeface="幼圆" charset="-122"/>
        <a:buChar char=" "/>
        <a:defRPr sz="1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20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6385" descr="7805568191447918973190.png"/>
          <p:cNvPicPr>
            <a:picLocks noChangeAspect="1"/>
          </p:cNvPicPr>
          <p:nvPr/>
        </p:nvPicPr>
        <p:blipFill>
          <a:blip r:embed="rId13" cstate="print"/>
          <a:srcRect l="406" t="1511"/>
          <a:stretch>
            <a:fillRect/>
          </a:stretch>
        </p:blipFill>
        <p:spPr>
          <a:xfrm>
            <a:off x="0" y="0"/>
            <a:ext cx="12193588" cy="687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标题 16386"/>
          <p:cNvSpPr>
            <a:spLocks noGrp="1"/>
          </p:cNvSpPr>
          <p:nvPr>
            <p:ph type="title"/>
          </p:nvPr>
        </p:nvSpPr>
        <p:spPr>
          <a:xfrm>
            <a:off x="1236663" y="203200"/>
            <a:ext cx="10377487" cy="78581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4340" name="文本占位符 16387"/>
          <p:cNvSpPr>
            <a:spLocks noGrp="1"/>
          </p:cNvSpPr>
          <p:nvPr>
            <p:ph type="body"/>
          </p:nvPr>
        </p:nvSpPr>
        <p:spPr>
          <a:xfrm>
            <a:off x="1236663" y="1190625"/>
            <a:ext cx="10388600" cy="4816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55600"/>
            <a:r>
              <a:rPr lang="zh-CN" altLang="en-US"/>
              <a:t>单击此处编辑母版文本样式</a:t>
            </a:r>
          </a:p>
          <a:p>
            <a:pPr lvl="1" indent="-355600"/>
            <a:r>
              <a:rPr lang="zh-CN" altLang="en-US"/>
              <a:t>第二级</a:t>
            </a:r>
          </a:p>
        </p:txBody>
      </p:sp>
      <p:sp>
        <p:nvSpPr>
          <p:cNvPr id="16389" name="日期占位符 16388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900">
                <a:solidFill>
                  <a:srgbClr val="9D9D9D"/>
                </a:solidFill>
                <a:latin typeface="Arial Narrow" panose="020B0606020202030204" pitchFamily="2" charset="0"/>
                <a:ea typeface="微软雅黑" panose="020B0503020204020204" pitchFamily="2" charset="-122"/>
              </a:defRPr>
            </a:lvl1pPr>
          </a:lstStyle>
          <a:p>
            <a:pPr lvl="0" eaLnBrk="0" fontAlgn="base" latinLnBrk="0" hangingPunct="0">
              <a:buNone/>
            </a:pPr>
            <a:fld id="{BB962C8B-B14F-4D97-AF65-F5344CB8AC3E}" type="datetime1">
              <a:rPr lang="zh-CN" altLang="en-US" strike="noStrike" noProof="1" dirty="0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ctr">
              <a:defRPr sz="900">
                <a:solidFill>
                  <a:srgbClr val="9D9D9D"/>
                </a:solidFill>
                <a:latin typeface="Arial Narrow" panose="020B0606020202030204" pitchFamily="2" charset="0"/>
                <a:ea typeface="微软雅黑" panose="020B0503020204020204" pitchFamily="2" charset="-122"/>
              </a:defRPr>
            </a:lvl1pPr>
          </a:lstStyle>
          <a:p>
            <a:pPr lvl="0" eaLnBrk="0" fontAlgn="base" latinLnBrk="0" hangingPunct="0">
              <a:buNone/>
            </a:pPr>
            <a:endParaRPr strike="noStrike" noProof="1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900">
                <a:solidFill>
                  <a:srgbClr val="9D9D9D"/>
                </a:solidFill>
                <a:latin typeface="Arial Narrow" panose="020B0606020202030204" pitchFamily="2" charset="0"/>
                <a:ea typeface="微软雅黑" panose="020B0503020204020204" pitchFamily="2" charset="-122"/>
              </a:defRPr>
            </a:lvl1pPr>
          </a:lstStyle>
          <a:p>
            <a:pPr lvl="0" eaLnBrk="0" fontAlgn="base" latinLnBrk="0" hangingPunct="0">
              <a:buNone/>
            </a:pPr>
            <a:fld id="{9A0DB2DC-4C9A-4742-B13C-FB6460FD3503}" type="slidenum">
              <a:rPr lang="zh-CN" altLang="x-none" strike="noStrike" noProof="1">
                <a:latin typeface="Arial Narrow" panose="020B0606020202030204" pitchFamily="2" charset="0"/>
                <a:ea typeface="微软雅黑" panose="020B0503020204020204" pitchFamily="2" charset="-122"/>
                <a:cs typeface="+mn-ea"/>
              </a:rPr>
              <a:pPr lvl="0" eaLnBrk="0" fontAlgn="base" latinLnBrk="0" hangingPunct="0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hf sldNum="0" hdr="0" ftr="0"/>
  <p:txStyles>
    <p:titleStyle>
      <a:lvl1pPr marL="0" lvl="0" indent="0" algn="l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2" charset="0"/>
        <a:buNone/>
        <a:defRPr sz="3200" b="1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5600" lvl="0" indent="-355600" algn="just" eaLnBrk="1" fontAlgn="base" latinLnBrk="0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2" charset="2"/>
        <a:buChar char="÷"/>
        <a:defRPr sz="2400" b="1" u="none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355600" lvl="1" indent="-355600" algn="just" eaLnBrk="1" fontAlgn="base" latinLnBrk="0" hangingPunct="1">
        <a:lnSpc>
          <a:spcPct val="120000"/>
        </a:lnSpc>
        <a:spcBef>
          <a:spcPct val="0"/>
        </a:spcBef>
        <a:spcAft>
          <a:spcPts val="600"/>
        </a:spcAft>
        <a:buClr>
          <a:srgbClr val="F2C37D"/>
        </a:buClr>
        <a:buSzPct val="80000"/>
        <a:buFont typeface="幼圆" charset="-122"/>
        <a:buChar char=" "/>
        <a:defRPr sz="1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20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-914400"/>
            <a:r>
              <a:rPr lang="zh-CN" altLang="en-US"/>
              <a:t>单击此处编辑母版标题样式</a:t>
            </a:r>
          </a:p>
        </p:txBody>
      </p:sp>
      <p:sp>
        <p:nvSpPr>
          <p:cNvPr id="1638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1200">
                <a:solidFill>
                  <a:srgbClr val="898989"/>
                </a:solidFill>
              </a:defRPr>
            </a:lvl1pPr>
          </a:lstStyle>
          <a:p>
            <a:pPr lvl="0" fontAlgn="base"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ctr">
              <a:defRPr sz="1200">
                <a:solidFill>
                  <a:srgbClr val="898989"/>
                </a:solidFill>
              </a:defRPr>
            </a:lvl1pPr>
          </a:lstStyle>
          <a:p>
            <a:pPr lvl="0" fontAlgn="base">
              <a:buNone/>
            </a:pPr>
            <a:endParaRPr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1200">
                <a:solidFill>
                  <a:srgbClr val="898989"/>
                </a:solidFill>
              </a:defRPr>
            </a:lvl1pPr>
          </a:lstStyle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hf sldNum="0" hdr="0" ftr="0" dt="0"/>
  <p:txStyles>
    <p:titleStyle>
      <a:lvl1pPr marL="914400" lvl="0" indent="-914400" algn="ctr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2" charset="0"/>
        <a:buNone/>
        <a:defRPr sz="440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307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E9"/>
          </a:solidFill>
          <a:ln w="12700">
            <a:noFill/>
          </a:ln>
        </p:spPr>
        <p:txBody>
          <a:bodyPr anchor="ctr"/>
          <a:lstStyle/>
          <a:p>
            <a:pPr lvl="0" indent="0" algn="ctr"/>
            <a:endParaRPr lang="zh-CN" altLang="en-US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  <p:pic>
        <p:nvPicPr>
          <p:cNvPr id="2051" name="图片 3074" descr="4315652381447918973170.png"/>
          <p:cNvPicPr>
            <a:picLocks noChangeAspect="1"/>
          </p:cNvPicPr>
          <p:nvPr/>
        </p:nvPicPr>
        <p:blipFill>
          <a:blip r:embed="rId13" cstate="print"/>
          <a:srcRect l="7684" t="1862" r="-2"/>
          <a:stretch>
            <a:fillRect/>
          </a:stretch>
        </p:blipFill>
        <p:spPr>
          <a:xfrm>
            <a:off x="-12700" y="247650"/>
            <a:ext cx="12204700" cy="629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矩形 3075"/>
          <p:cNvSpPr/>
          <p:nvPr/>
        </p:nvSpPr>
        <p:spPr>
          <a:xfrm>
            <a:off x="966788" y="214313"/>
            <a:ext cx="10895012" cy="6415087"/>
          </a:xfrm>
          <a:prstGeom prst="rect">
            <a:avLst/>
          </a:prstGeom>
          <a:solidFill>
            <a:srgbClr val="FFFFFF">
              <a:alpha val="95999"/>
            </a:srgbClr>
          </a:solidFill>
          <a:ln w="12700">
            <a:noFill/>
          </a:ln>
        </p:spPr>
        <p:txBody>
          <a:bodyPr anchor="ctr"/>
          <a:lstStyle/>
          <a:p>
            <a:pPr lvl="0" indent="0" algn="ctr"/>
            <a:endParaRPr lang="zh-CN" altLang="en-US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  <p:sp>
        <p:nvSpPr>
          <p:cNvPr id="3077" name="日期占位符 3076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600">
                <a:solidFill>
                  <a:srgbClr val="999A9B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1000"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600">
                <a:solidFill>
                  <a:srgbClr val="999A9B"/>
                </a:solidFill>
              </a:defRPr>
            </a:lvl1pPr>
          </a:lstStyle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  <p:sp>
        <p:nvSpPr>
          <p:cNvPr id="2056" name="文本占位符 3079"/>
          <p:cNvSpPr>
            <a:spLocks noGrp="1"/>
          </p:cNvSpPr>
          <p:nvPr>
            <p:ph type="body"/>
          </p:nvPr>
        </p:nvSpPr>
        <p:spPr>
          <a:xfrm>
            <a:off x="1244600" y="1222375"/>
            <a:ext cx="10363200" cy="5100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69875"/>
            <a:r>
              <a:rPr lang="zh-CN" altLang="en-US"/>
              <a:t>单击此处编辑母版文本样式</a:t>
            </a:r>
          </a:p>
          <a:p>
            <a:pPr lvl="1" indent="-269875"/>
            <a:r>
              <a:rPr lang="zh-CN" altLang="en-US"/>
              <a:t>第二级</a:t>
            </a:r>
          </a:p>
        </p:txBody>
      </p:sp>
      <p:sp>
        <p:nvSpPr>
          <p:cNvPr id="2057" name="标题 3080"/>
          <p:cNvSpPr>
            <a:spLocks noGrp="1"/>
          </p:cNvSpPr>
          <p:nvPr>
            <p:ph type="title"/>
          </p:nvPr>
        </p:nvSpPr>
        <p:spPr>
          <a:xfrm>
            <a:off x="1244600" y="328613"/>
            <a:ext cx="10363200" cy="7953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/>
  <p:txStyles>
    <p:titleStyle>
      <a:lvl1pPr marL="0" lvl="0" indent="0" algn="l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2" charset="0"/>
        <a:buNone/>
        <a:defRPr sz="3200" b="1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lvl="0" indent="-269875" algn="just" eaLnBrk="1" fontAlgn="base" latinLnBrk="0" hangingPunct="1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2" charset="2"/>
        <a:buChar char=""/>
        <a:defRPr sz="240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69875" lvl="1" indent="-269875" algn="just" eaLnBrk="1" fontAlgn="base" latinLnBrk="0" hangingPunct="1">
        <a:lnSpc>
          <a:spcPct val="120000"/>
        </a:lnSpc>
        <a:spcBef>
          <a:spcPct val="0"/>
        </a:spcBef>
        <a:spcAft>
          <a:spcPts val="900"/>
        </a:spcAft>
        <a:buClr>
          <a:srgbClr val="C6DA88"/>
        </a:buClr>
        <a:buSzPct val="50000"/>
        <a:buFont typeface="幼圆" charset="-122"/>
        <a:buChar char=" "/>
        <a:defRPr sz="16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1350" lvl="2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1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98525" lvl="3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5700" lvl="4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097" descr="7805568191447918973190.png"/>
          <p:cNvPicPr>
            <a:picLocks noChangeAspect="1"/>
          </p:cNvPicPr>
          <p:nvPr/>
        </p:nvPicPr>
        <p:blipFill>
          <a:blip r:embed="rId13" cstate="print"/>
          <a:srcRect l="406" t="1511"/>
          <a:stretch>
            <a:fillRect/>
          </a:stretch>
        </p:blipFill>
        <p:spPr>
          <a:xfrm>
            <a:off x="0" y="0"/>
            <a:ext cx="12193588" cy="687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日期占位符 4098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4100" name="页脚占位符 409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4101" name="灯片编号占位符 410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>
                <a:latin typeface="Calibri" panose="020F0502020204030204" pitchFamily="2" charset="0"/>
              </a:defRPr>
            </a:lvl1pPr>
          </a:lstStyle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  <p:sp>
        <p:nvSpPr>
          <p:cNvPr id="3078" name="标题 4101"/>
          <p:cNvSpPr>
            <a:spLocks noGrp="1"/>
          </p:cNvSpPr>
          <p:nvPr>
            <p:ph type="title"/>
          </p:nvPr>
        </p:nvSpPr>
        <p:spPr>
          <a:xfrm>
            <a:off x="1236663" y="203200"/>
            <a:ext cx="10377487" cy="78581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3079" name="文本占位符 4102"/>
          <p:cNvSpPr>
            <a:spLocks noGrp="1"/>
          </p:cNvSpPr>
          <p:nvPr>
            <p:ph type="body"/>
          </p:nvPr>
        </p:nvSpPr>
        <p:spPr>
          <a:xfrm>
            <a:off x="1236663" y="1190625"/>
            <a:ext cx="10388600" cy="4816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55600"/>
            <a:r>
              <a:rPr lang="zh-CN" altLang="en-US"/>
              <a:t>单击此处编辑母版文本样式</a:t>
            </a:r>
          </a:p>
          <a:p>
            <a:pPr lvl="1" indent="-355600"/>
            <a:r>
              <a:rPr lang="zh-CN" altLang="en-US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/>
  <p:txStyles>
    <p:titleStyle>
      <a:lvl1pPr marL="0" lvl="0" indent="0" algn="l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2" charset="0"/>
        <a:buNone/>
        <a:defRPr sz="3200" b="1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5600" lvl="0" indent="-355600" algn="just" eaLnBrk="1" fontAlgn="base" latinLnBrk="0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2" charset="2"/>
        <a:buChar char="÷"/>
        <a:defRPr sz="2400" b="1" u="none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355600" lvl="1" indent="-355600" algn="just" eaLnBrk="1" fontAlgn="base" latinLnBrk="0" hangingPunct="1">
        <a:lnSpc>
          <a:spcPct val="120000"/>
        </a:lnSpc>
        <a:spcBef>
          <a:spcPct val="0"/>
        </a:spcBef>
        <a:spcAft>
          <a:spcPts val="600"/>
        </a:spcAft>
        <a:buClr>
          <a:srgbClr val="F2C37D"/>
        </a:buClr>
        <a:buSzPct val="80000"/>
        <a:buFont typeface="幼圆" charset="-122"/>
        <a:buChar char=" "/>
        <a:defRPr sz="1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20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61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E9"/>
          </a:solidFill>
          <a:ln w="12700">
            <a:noFill/>
          </a:ln>
        </p:spPr>
        <p:txBody>
          <a:bodyPr anchor="ctr"/>
          <a:lstStyle/>
          <a:p>
            <a:pPr lvl="0" indent="0" algn="ctr"/>
            <a:endParaRPr lang="zh-CN" altLang="en-US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  <p:pic>
        <p:nvPicPr>
          <p:cNvPr id="4099" name="图片 6146" descr="1084204511447918973360.png"/>
          <p:cNvPicPr>
            <a:picLocks noChangeAspect="1"/>
          </p:cNvPicPr>
          <p:nvPr/>
        </p:nvPicPr>
        <p:blipFill>
          <a:blip r:embed="rId13" cstate="print"/>
          <a:srcRect r="943"/>
          <a:stretch>
            <a:fillRect/>
          </a:stretch>
        </p:blipFill>
        <p:spPr>
          <a:xfrm>
            <a:off x="0" y="439738"/>
            <a:ext cx="12192000" cy="5967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矩形 6147"/>
          <p:cNvSpPr/>
          <p:nvPr/>
        </p:nvSpPr>
        <p:spPr>
          <a:xfrm>
            <a:off x="1211263" y="1806575"/>
            <a:ext cx="8963025" cy="3302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anchor="ctr"/>
          <a:lstStyle/>
          <a:p>
            <a:pPr lvl="0" indent="0" algn="ctr"/>
            <a:endParaRPr lang="zh-CN" altLang="en-US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  <p:sp>
        <p:nvSpPr>
          <p:cNvPr id="4101" name="标题 6148"/>
          <p:cNvSpPr>
            <a:spLocks noGrp="1"/>
          </p:cNvSpPr>
          <p:nvPr>
            <p:ph type="title"/>
          </p:nvPr>
        </p:nvSpPr>
        <p:spPr>
          <a:xfrm>
            <a:off x="1244600" y="328613"/>
            <a:ext cx="10363200" cy="7953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4102" name="文本占位符 6149"/>
          <p:cNvSpPr>
            <a:spLocks noGrp="1"/>
          </p:cNvSpPr>
          <p:nvPr>
            <p:ph type="body"/>
          </p:nvPr>
        </p:nvSpPr>
        <p:spPr>
          <a:xfrm>
            <a:off x="1244600" y="1222375"/>
            <a:ext cx="10363200" cy="5100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69875"/>
            <a:r>
              <a:rPr lang="zh-CN" altLang="en-US"/>
              <a:t>单击此处编辑母版文本样式</a:t>
            </a:r>
          </a:p>
          <a:p>
            <a:pPr lvl="1" indent="-269875"/>
            <a:r>
              <a:rPr lang="zh-CN" altLang="en-US"/>
              <a:t>第二级</a:t>
            </a:r>
          </a:p>
        </p:txBody>
      </p:sp>
      <p:sp>
        <p:nvSpPr>
          <p:cNvPr id="6151" name="日期占位符 6150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600">
                <a:solidFill>
                  <a:srgbClr val="999A9B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6152" name="页脚占位符 6151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1000"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6153" name="灯片编号占位符 6152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600">
                <a:solidFill>
                  <a:srgbClr val="999A9B"/>
                </a:solidFill>
              </a:defRPr>
            </a:lvl1pPr>
          </a:lstStyle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sldNum="0" hdr="0" ftr="0"/>
  <p:txStyles>
    <p:titleStyle>
      <a:lvl1pPr marL="0" lvl="0" indent="0" algn="l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2" charset="0"/>
        <a:buNone/>
        <a:defRPr sz="3200" b="1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lvl="0" indent="-269875" algn="just" eaLnBrk="1" fontAlgn="base" latinLnBrk="0" hangingPunct="1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2" charset="2"/>
        <a:buChar char=""/>
        <a:defRPr sz="240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69875" lvl="1" indent="-269875" algn="just" eaLnBrk="1" fontAlgn="base" latinLnBrk="0" hangingPunct="1">
        <a:lnSpc>
          <a:spcPct val="120000"/>
        </a:lnSpc>
        <a:spcBef>
          <a:spcPct val="0"/>
        </a:spcBef>
        <a:spcAft>
          <a:spcPts val="900"/>
        </a:spcAft>
        <a:buClr>
          <a:srgbClr val="C6DA88"/>
        </a:buClr>
        <a:buSzPct val="50000"/>
        <a:buFont typeface="幼圆" charset="-122"/>
        <a:buChar char=" "/>
        <a:defRPr sz="16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1350" lvl="2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1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98525" lvl="3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5700" lvl="4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71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E9"/>
          </a:solidFill>
          <a:ln w="12700">
            <a:noFill/>
          </a:ln>
        </p:spPr>
        <p:txBody>
          <a:bodyPr anchor="ctr"/>
          <a:lstStyle/>
          <a:p>
            <a:pPr lvl="0" indent="0" algn="ctr"/>
            <a:endParaRPr lang="zh-CN" altLang="en-US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  <p:pic>
        <p:nvPicPr>
          <p:cNvPr id="5123" name="图片 7170" descr="4315652381447918973170.png"/>
          <p:cNvPicPr>
            <a:picLocks noChangeAspect="1"/>
          </p:cNvPicPr>
          <p:nvPr/>
        </p:nvPicPr>
        <p:blipFill>
          <a:blip r:embed="rId13" cstate="print"/>
          <a:srcRect l="7684" t="1862" r="-2"/>
          <a:stretch>
            <a:fillRect/>
          </a:stretch>
        </p:blipFill>
        <p:spPr>
          <a:xfrm>
            <a:off x="-12700" y="247650"/>
            <a:ext cx="12204700" cy="629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矩形 7171"/>
          <p:cNvSpPr/>
          <p:nvPr/>
        </p:nvSpPr>
        <p:spPr>
          <a:xfrm>
            <a:off x="966788" y="214313"/>
            <a:ext cx="10895012" cy="6415087"/>
          </a:xfrm>
          <a:prstGeom prst="rect">
            <a:avLst/>
          </a:prstGeom>
          <a:solidFill>
            <a:srgbClr val="FFFFFF">
              <a:alpha val="95999"/>
            </a:srgbClr>
          </a:solidFill>
          <a:ln w="12700">
            <a:noFill/>
          </a:ln>
        </p:spPr>
        <p:txBody>
          <a:bodyPr anchor="ctr"/>
          <a:lstStyle/>
          <a:p>
            <a:pPr lvl="0" indent="0" algn="ctr"/>
            <a:endParaRPr lang="zh-CN" altLang="en-US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  <p:sp>
        <p:nvSpPr>
          <p:cNvPr id="5125" name="标题 7172"/>
          <p:cNvSpPr>
            <a:spLocks noGrp="1"/>
          </p:cNvSpPr>
          <p:nvPr>
            <p:ph type="title"/>
          </p:nvPr>
        </p:nvSpPr>
        <p:spPr>
          <a:xfrm>
            <a:off x="1244600" y="328613"/>
            <a:ext cx="10363200" cy="7953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5126" name="文本占位符 7173"/>
          <p:cNvSpPr>
            <a:spLocks noGrp="1"/>
          </p:cNvSpPr>
          <p:nvPr>
            <p:ph type="body"/>
          </p:nvPr>
        </p:nvSpPr>
        <p:spPr>
          <a:xfrm>
            <a:off x="1244600" y="1222375"/>
            <a:ext cx="10363200" cy="5100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69875"/>
            <a:r>
              <a:rPr lang="zh-CN" altLang="en-US"/>
              <a:t>单击此处编辑母版文本样式</a:t>
            </a:r>
          </a:p>
          <a:p>
            <a:pPr lvl="1" indent="-269875"/>
            <a:r>
              <a:rPr lang="zh-CN" altLang="en-US"/>
              <a:t>第二级</a:t>
            </a:r>
          </a:p>
        </p:txBody>
      </p:sp>
      <p:sp>
        <p:nvSpPr>
          <p:cNvPr id="7175" name="日期占位符 717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600">
                <a:solidFill>
                  <a:srgbClr val="999A9B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7176" name="页脚占位符 717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ctr">
              <a:defRPr sz="600">
                <a:solidFill>
                  <a:srgbClr val="999A9B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7177" name="灯片编号占位符 717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600">
                <a:solidFill>
                  <a:srgbClr val="999A9B"/>
                </a:solidFill>
                <a:ea typeface="微软雅黑" panose="020B0503020204020204" pitchFamily="2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sldNum="0" hdr="0" ftr="0"/>
  <p:txStyles>
    <p:titleStyle>
      <a:lvl1pPr marL="0" lvl="0" indent="0" algn="l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2" charset="0"/>
        <a:buNone/>
        <a:defRPr sz="3200" b="1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lvl="0" indent="-269875" algn="just" eaLnBrk="1" fontAlgn="base" latinLnBrk="0" hangingPunct="1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2" charset="2"/>
        <a:buChar char=""/>
        <a:defRPr sz="240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69875" lvl="1" indent="-269875" algn="just" eaLnBrk="1" fontAlgn="base" latinLnBrk="0" hangingPunct="1">
        <a:lnSpc>
          <a:spcPct val="120000"/>
        </a:lnSpc>
        <a:spcBef>
          <a:spcPct val="0"/>
        </a:spcBef>
        <a:spcAft>
          <a:spcPts val="900"/>
        </a:spcAft>
        <a:buClr>
          <a:srgbClr val="C6DA88"/>
        </a:buClr>
        <a:buSzPct val="50000"/>
        <a:buFont typeface="幼圆" charset="-122"/>
        <a:buChar char=" "/>
        <a:defRPr sz="16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1350" lvl="2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1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98525" lvl="3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5700" lvl="4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1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E9"/>
          </a:solidFill>
          <a:ln w="12700">
            <a:noFill/>
          </a:ln>
        </p:spPr>
        <p:txBody>
          <a:bodyPr anchor="ctr"/>
          <a:lstStyle/>
          <a:p>
            <a:pPr lvl="0" indent="0" algn="ctr"/>
            <a:endParaRPr lang="zh-CN" altLang="en-US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  <p:pic>
        <p:nvPicPr>
          <p:cNvPr id="6147" name="图片 8194" descr="4315652381447918973170.png"/>
          <p:cNvPicPr>
            <a:picLocks noChangeAspect="1"/>
          </p:cNvPicPr>
          <p:nvPr/>
        </p:nvPicPr>
        <p:blipFill>
          <a:blip r:embed="rId13" cstate="print"/>
          <a:srcRect l="7684" t="1862" r="-2"/>
          <a:stretch>
            <a:fillRect/>
          </a:stretch>
        </p:blipFill>
        <p:spPr>
          <a:xfrm>
            <a:off x="-12700" y="247650"/>
            <a:ext cx="12204700" cy="629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8195"/>
          <p:cNvSpPr/>
          <p:nvPr/>
        </p:nvSpPr>
        <p:spPr>
          <a:xfrm>
            <a:off x="966788" y="214313"/>
            <a:ext cx="10895012" cy="6415087"/>
          </a:xfrm>
          <a:prstGeom prst="rect">
            <a:avLst/>
          </a:prstGeom>
          <a:solidFill>
            <a:srgbClr val="FFFFFF">
              <a:alpha val="95999"/>
            </a:srgbClr>
          </a:solidFill>
          <a:ln w="12700">
            <a:noFill/>
          </a:ln>
        </p:spPr>
        <p:txBody>
          <a:bodyPr anchor="ctr"/>
          <a:lstStyle/>
          <a:p>
            <a:pPr lvl="0" indent="0" algn="ctr"/>
            <a:endParaRPr lang="zh-CN" altLang="en-US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  <p:sp>
        <p:nvSpPr>
          <p:cNvPr id="6149" name="标题 8196"/>
          <p:cNvSpPr>
            <a:spLocks noGrp="1"/>
          </p:cNvSpPr>
          <p:nvPr>
            <p:ph type="title"/>
          </p:nvPr>
        </p:nvSpPr>
        <p:spPr>
          <a:xfrm>
            <a:off x="1244600" y="328613"/>
            <a:ext cx="10363200" cy="7953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6150" name="文本占位符 8197"/>
          <p:cNvSpPr>
            <a:spLocks noGrp="1"/>
          </p:cNvSpPr>
          <p:nvPr>
            <p:ph type="body"/>
          </p:nvPr>
        </p:nvSpPr>
        <p:spPr>
          <a:xfrm>
            <a:off x="1244600" y="1222375"/>
            <a:ext cx="10363200" cy="5100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69875"/>
            <a:r>
              <a:rPr lang="zh-CN" altLang="en-US"/>
              <a:t>单击此处编辑母版文本样式</a:t>
            </a:r>
          </a:p>
          <a:p>
            <a:pPr lvl="1" indent="-269875"/>
            <a:r>
              <a:rPr lang="zh-CN" altLang="en-US"/>
              <a:t>第二级</a:t>
            </a:r>
          </a:p>
        </p:txBody>
      </p:sp>
      <p:sp>
        <p:nvSpPr>
          <p:cNvPr id="8199" name="日期占位符 8198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600">
                <a:solidFill>
                  <a:srgbClr val="999A9B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8200" name="页脚占位符 819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ctr">
              <a:defRPr sz="600">
                <a:solidFill>
                  <a:srgbClr val="999A9B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8201" name="灯片编号占位符 820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600">
                <a:solidFill>
                  <a:srgbClr val="999A9B"/>
                </a:solidFill>
                <a:ea typeface="微软雅黑" panose="020B0503020204020204" pitchFamily="2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sldNum="0" hdr="0" ftr="0"/>
  <p:txStyles>
    <p:titleStyle>
      <a:lvl1pPr marL="0" lvl="0" indent="0" algn="l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2" charset="0"/>
        <a:buNone/>
        <a:defRPr sz="3200" b="1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lvl="0" indent="-269875" algn="just" eaLnBrk="1" fontAlgn="base" latinLnBrk="0" hangingPunct="1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2" charset="2"/>
        <a:buChar char=""/>
        <a:defRPr sz="240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69875" lvl="1" indent="-269875" algn="just" eaLnBrk="1" fontAlgn="base" latinLnBrk="0" hangingPunct="1">
        <a:lnSpc>
          <a:spcPct val="120000"/>
        </a:lnSpc>
        <a:spcBef>
          <a:spcPct val="0"/>
        </a:spcBef>
        <a:spcAft>
          <a:spcPts val="900"/>
        </a:spcAft>
        <a:buClr>
          <a:srgbClr val="C6DA88"/>
        </a:buClr>
        <a:buSzPct val="50000"/>
        <a:buFont typeface="幼圆" charset="-122"/>
        <a:buChar char=" "/>
        <a:defRPr sz="16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1350" lvl="2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1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98525" lvl="3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5700" lvl="4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92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E9"/>
          </a:solidFill>
          <a:ln w="12700">
            <a:noFill/>
          </a:ln>
        </p:spPr>
        <p:txBody>
          <a:bodyPr anchor="ctr"/>
          <a:lstStyle/>
          <a:p>
            <a:pPr lvl="0" indent="0" algn="ctr"/>
            <a:endParaRPr lang="zh-CN" altLang="en-US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  <p:pic>
        <p:nvPicPr>
          <p:cNvPr id="7171" name="图片 9218" descr="4315652381447918973170.png"/>
          <p:cNvPicPr>
            <a:picLocks noChangeAspect="1"/>
          </p:cNvPicPr>
          <p:nvPr/>
        </p:nvPicPr>
        <p:blipFill>
          <a:blip r:embed="rId13" cstate="print"/>
          <a:srcRect l="7684" t="1862" r="-2"/>
          <a:stretch>
            <a:fillRect/>
          </a:stretch>
        </p:blipFill>
        <p:spPr>
          <a:xfrm>
            <a:off x="-12700" y="247650"/>
            <a:ext cx="12204700" cy="629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矩形 9219"/>
          <p:cNvSpPr/>
          <p:nvPr/>
        </p:nvSpPr>
        <p:spPr>
          <a:xfrm>
            <a:off x="966788" y="214313"/>
            <a:ext cx="10895012" cy="6415087"/>
          </a:xfrm>
          <a:prstGeom prst="rect">
            <a:avLst/>
          </a:prstGeom>
          <a:solidFill>
            <a:srgbClr val="FFFFFF">
              <a:alpha val="95999"/>
            </a:srgbClr>
          </a:solidFill>
          <a:ln w="12700">
            <a:noFill/>
          </a:ln>
        </p:spPr>
        <p:txBody>
          <a:bodyPr anchor="ctr"/>
          <a:lstStyle/>
          <a:p>
            <a:pPr lvl="0" indent="0" algn="ctr"/>
            <a:endParaRPr lang="zh-CN" altLang="en-US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  <p:sp>
        <p:nvSpPr>
          <p:cNvPr id="7173" name="标题 9220"/>
          <p:cNvSpPr>
            <a:spLocks noGrp="1"/>
          </p:cNvSpPr>
          <p:nvPr>
            <p:ph type="title"/>
          </p:nvPr>
        </p:nvSpPr>
        <p:spPr>
          <a:xfrm>
            <a:off x="1244600" y="328613"/>
            <a:ext cx="10363200" cy="7953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7174" name="文本占位符 9221"/>
          <p:cNvSpPr>
            <a:spLocks noGrp="1"/>
          </p:cNvSpPr>
          <p:nvPr>
            <p:ph type="body"/>
          </p:nvPr>
        </p:nvSpPr>
        <p:spPr>
          <a:xfrm>
            <a:off x="1244600" y="1222375"/>
            <a:ext cx="10363200" cy="5100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69875"/>
            <a:r>
              <a:rPr lang="zh-CN" altLang="en-US"/>
              <a:t>单击此处编辑母版文本样式</a:t>
            </a:r>
          </a:p>
          <a:p>
            <a:pPr lvl="1" indent="-269875"/>
            <a:r>
              <a:rPr lang="zh-CN" altLang="en-US"/>
              <a:t>第二级</a:t>
            </a:r>
          </a:p>
        </p:txBody>
      </p:sp>
      <p:sp>
        <p:nvSpPr>
          <p:cNvPr id="9223" name="日期占位符 922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600">
                <a:solidFill>
                  <a:srgbClr val="999A9B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9224" name="页脚占位符 922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ctr">
              <a:defRPr sz="600">
                <a:solidFill>
                  <a:srgbClr val="999A9B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9225" name="灯片编号占位符 922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600">
                <a:solidFill>
                  <a:srgbClr val="999A9B"/>
                </a:solidFill>
                <a:ea typeface="微软雅黑" panose="020B0503020204020204" pitchFamily="2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sldNum="0" hdr="0" ftr="0"/>
  <p:txStyles>
    <p:titleStyle>
      <a:lvl1pPr marL="0" lvl="0" indent="0" algn="l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2" charset="0"/>
        <a:buNone/>
        <a:defRPr sz="3200" b="1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lvl="0" indent="-269875" algn="just" eaLnBrk="1" fontAlgn="base" latinLnBrk="0" hangingPunct="1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2" charset="2"/>
        <a:buChar char=""/>
        <a:defRPr sz="240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69875" lvl="1" indent="-269875" algn="just" eaLnBrk="1" fontAlgn="base" latinLnBrk="0" hangingPunct="1">
        <a:lnSpc>
          <a:spcPct val="120000"/>
        </a:lnSpc>
        <a:spcBef>
          <a:spcPct val="0"/>
        </a:spcBef>
        <a:spcAft>
          <a:spcPts val="900"/>
        </a:spcAft>
        <a:buClr>
          <a:srgbClr val="C6DA88"/>
        </a:buClr>
        <a:buSzPct val="50000"/>
        <a:buFont typeface="幼圆" charset="-122"/>
        <a:buChar char=" "/>
        <a:defRPr sz="16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1350" lvl="2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1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98525" lvl="3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5700" lvl="4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02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E9"/>
          </a:solidFill>
          <a:ln w="12700">
            <a:noFill/>
          </a:ln>
        </p:spPr>
        <p:txBody>
          <a:bodyPr anchor="ctr"/>
          <a:lstStyle/>
          <a:p>
            <a:pPr lvl="0" indent="0" algn="ctr"/>
            <a:endParaRPr lang="zh-CN" altLang="en-US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  <p:pic>
        <p:nvPicPr>
          <p:cNvPr id="8195" name="图片 10242" descr="4315652381447918973170.png"/>
          <p:cNvPicPr>
            <a:picLocks noChangeAspect="1"/>
          </p:cNvPicPr>
          <p:nvPr/>
        </p:nvPicPr>
        <p:blipFill>
          <a:blip r:embed="rId13" cstate="print"/>
          <a:srcRect l="7684" t="1862" r="-2"/>
          <a:stretch>
            <a:fillRect/>
          </a:stretch>
        </p:blipFill>
        <p:spPr>
          <a:xfrm>
            <a:off x="-12700" y="247650"/>
            <a:ext cx="12204700" cy="629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矩形 10243"/>
          <p:cNvSpPr/>
          <p:nvPr/>
        </p:nvSpPr>
        <p:spPr>
          <a:xfrm>
            <a:off x="966788" y="214313"/>
            <a:ext cx="10895012" cy="6415087"/>
          </a:xfrm>
          <a:prstGeom prst="rect">
            <a:avLst/>
          </a:prstGeom>
          <a:solidFill>
            <a:srgbClr val="FFFFFF">
              <a:alpha val="95999"/>
            </a:srgbClr>
          </a:solidFill>
          <a:ln w="12700">
            <a:noFill/>
          </a:ln>
        </p:spPr>
        <p:txBody>
          <a:bodyPr anchor="ctr"/>
          <a:lstStyle/>
          <a:p>
            <a:pPr lvl="0" indent="0" algn="ctr"/>
            <a:endParaRPr lang="zh-CN" altLang="en-US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  <p:sp>
        <p:nvSpPr>
          <p:cNvPr id="8197" name="标题 10244"/>
          <p:cNvSpPr>
            <a:spLocks noGrp="1"/>
          </p:cNvSpPr>
          <p:nvPr>
            <p:ph type="title"/>
          </p:nvPr>
        </p:nvSpPr>
        <p:spPr>
          <a:xfrm>
            <a:off x="1244600" y="328613"/>
            <a:ext cx="10363200" cy="7953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8198" name="文本占位符 10245"/>
          <p:cNvSpPr>
            <a:spLocks noGrp="1"/>
          </p:cNvSpPr>
          <p:nvPr>
            <p:ph type="body"/>
          </p:nvPr>
        </p:nvSpPr>
        <p:spPr>
          <a:xfrm>
            <a:off x="1244600" y="1222375"/>
            <a:ext cx="10363200" cy="5100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69875"/>
            <a:r>
              <a:rPr lang="zh-CN" altLang="en-US"/>
              <a:t>单击此处编辑母版文本样式</a:t>
            </a:r>
          </a:p>
          <a:p>
            <a:pPr lvl="1" indent="-269875"/>
            <a:r>
              <a:rPr lang="zh-CN" altLang="en-US"/>
              <a:t>第二级</a:t>
            </a:r>
          </a:p>
        </p:txBody>
      </p:sp>
      <p:sp>
        <p:nvSpPr>
          <p:cNvPr id="10247" name="日期占位符 10246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600">
                <a:solidFill>
                  <a:srgbClr val="999A9B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2018/12/16 Sunday</a:t>
            </a:fld>
            <a:endParaRPr lang="zh-CN" altLang="en-US" strike="noStrike" noProof="1"/>
          </a:p>
        </p:txBody>
      </p:sp>
      <p:sp>
        <p:nvSpPr>
          <p:cNvPr id="10248" name="页脚占位符 1024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ctr">
              <a:defRPr sz="600">
                <a:solidFill>
                  <a:srgbClr val="999A9B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10249" name="灯片编号占位符 1024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600">
                <a:solidFill>
                  <a:srgbClr val="999A9B"/>
                </a:solidFill>
                <a:ea typeface="微软雅黑" panose="020B0503020204020204" pitchFamily="2" charset="-122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x-none" strike="noStrike" noProof="1"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hf sldNum="0" hdr="0" ftr="0"/>
  <p:txStyles>
    <p:titleStyle>
      <a:lvl1pPr marL="0" lvl="0" indent="0" algn="l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2" charset="0"/>
        <a:buNone/>
        <a:defRPr sz="3200" b="1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lvl="0" indent="-269875" algn="just" eaLnBrk="1" fontAlgn="base" latinLnBrk="0" hangingPunct="1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2" charset="2"/>
        <a:buChar char=""/>
        <a:defRPr sz="240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69875" lvl="1" indent="-269875" algn="just" eaLnBrk="1" fontAlgn="base" latinLnBrk="0" hangingPunct="1">
        <a:lnSpc>
          <a:spcPct val="120000"/>
        </a:lnSpc>
        <a:spcBef>
          <a:spcPct val="0"/>
        </a:spcBef>
        <a:spcAft>
          <a:spcPts val="900"/>
        </a:spcAft>
        <a:buClr>
          <a:srgbClr val="C6DA88"/>
        </a:buClr>
        <a:buSzPct val="50000"/>
        <a:buFont typeface="幼圆" charset="-122"/>
        <a:buChar char=" "/>
        <a:defRPr sz="16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1350" lvl="2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1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98525" lvl="3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5700" lvl="4" indent="-1270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eaLnBrk="1" fontAlgn="base" latinLnBrk="0" hangingPunct="1">
        <a:lnSpc>
          <a:spcPct val="90000"/>
        </a:lnSpc>
        <a:spcBef>
          <a:spcPts val="275"/>
        </a:spcBef>
        <a:spcAft>
          <a:spcPts val="900"/>
        </a:spcAft>
        <a:buSzPct val="50000"/>
        <a:buFont typeface="Arial" panose="020B0604020202020204" pitchFamily="34" charset="0"/>
        <a:buChar char="•"/>
        <a:defRPr sz="1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1265" descr="2768747111447918973380.png"/>
          <p:cNvPicPr>
            <a:picLocks noChangeAspect="1"/>
          </p:cNvPicPr>
          <p:nvPr/>
        </p:nvPicPr>
        <p:blipFill>
          <a:blip r:embed="rId13" cstate="print"/>
          <a:srcRect t="1427" r="24"/>
          <a:stretch>
            <a:fillRect/>
          </a:stretch>
        </p:blipFill>
        <p:spPr>
          <a:xfrm>
            <a:off x="-57150" y="0"/>
            <a:ext cx="12249150" cy="687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标题 11266"/>
          <p:cNvSpPr>
            <a:spLocks noGrp="1"/>
          </p:cNvSpPr>
          <p:nvPr>
            <p:ph type="title"/>
          </p:nvPr>
        </p:nvSpPr>
        <p:spPr>
          <a:xfrm>
            <a:off x="1236663" y="203200"/>
            <a:ext cx="10377487" cy="78581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9220" name="文本占位符 11267"/>
          <p:cNvSpPr>
            <a:spLocks noGrp="1"/>
          </p:cNvSpPr>
          <p:nvPr>
            <p:ph type="body"/>
          </p:nvPr>
        </p:nvSpPr>
        <p:spPr>
          <a:xfrm>
            <a:off x="1236663" y="1190625"/>
            <a:ext cx="10388600" cy="4816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55600"/>
            <a:r>
              <a:rPr lang="zh-CN" altLang="en-US"/>
              <a:t>单击此处编辑母版文本样式</a:t>
            </a:r>
          </a:p>
          <a:p>
            <a:pPr lvl="1" indent="-355600"/>
            <a:r>
              <a:rPr lang="zh-CN" altLang="en-US"/>
              <a:t>第二级</a:t>
            </a:r>
          </a:p>
        </p:txBody>
      </p:sp>
      <p:sp>
        <p:nvSpPr>
          <p:cNvPr id="11269" name="日期占位符 11268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1200">
                <a:solidFill>
                  <a:srgbClr val="9D9D9D"/>
                </a:solidFill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11270" name="页脚占位符 11269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>
                <a:latin typeface="Calibri" panose="020F0502020204030204" pitchFamily="2" charset="0"/>
                <a:ea typeface="幼圆" charset="-122"/>
              </a:defRPr>
            </a:lvl1pPr>
          </a:lstStyle>
          <a:p>
            <a:pPr lvl="0" fontAlgn="base">
              <a:buNone/>
            </a:pPr>
            <a:endParaRPr strike="noStrike" noProof="1"/>
          </a:p>
        </p:txBody>
      </p:sp>
      <p:sp>
        <p:nvSpPr>
          <p:cNvPr id="11271" name="灯片编号占位符 11270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1200">
                <a:solidFill>
                  <a:srgbClr val="9D9D9D"/>
                </a:solidFill>
                <a:latin typeface="Calibri" panose="020F0502020204030204" pitchFamily="2" charset="0"/>
              </a:defRPr>
            </a:lvl1pPr>
          </a:lstStyle>
          <a:p>
            <a:pPr lvl="0" fontAlgn="base">
              <a:buNone/>
            </a:pPr>
            <a:fld id="{9A0DB2DC-4C9A-4742-B13C-FB6460FD3503}" type="slidenum">
              <a:rPr lang="zh-CN" altLang="x-none" strike="noStrike" noProof="1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  <a:pPr lvl="0" fontAlgn="base">
                <a:buNone/>
              </a:pPr>
              <a:t>‹#›</a:t>
            </a:fld>
            <a:endParaRPr lang="zh-CN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hf sldNum="0" hdr="0" ftr="0"/>
  <p:txStyles>
    <p:titleStyle>
      <a:lvl1pPr marL="0" lvl="0" indent="0" algn="l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2" charset="0"/>
        <a:buNone/>
        <a:defRPr sz="3200" b="1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5600" lvl="0" indent="-355600" algn="just" eaLnBrk="1" fontAlgn="base" latinLnBrk="0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2" charset="2"/>
        <a:buChar char="÷"/>
        <a:defRPr sz="2400" b="1" u="none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355600" lvl="1" indent="-355600" algn="just" eaLnBrk="1" fontAlgn="base" latinLnBrk="0" hangingPunct="1">
        <a:lnSpc>
          <a:spcPct val="120000"/>
        </a:lnSpc>
        <a:spcBef>
          <a:spcPct val="0"/>
        </a:spcBef>
        <a:spcAft>
          <a:spcPts val="600"/>
        </a:spcAft>
        <a:buClr>
          <a:srgbClr val="F2C37D"/>
        </a:buClr>
        <a:buSzPct val="80000"/>
        <a:buFont typeface="幼圆" charset="-122"/>
        <a:buChar char=" "/>
        <a:defRPr sz="1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20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eaLnBrk="1" fontAlgn="base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Arial" panose="020B0604020202020204" pitchFamily="34" charset="0"/>
        <a:buChar char="•"/>
        <a:defRPr sz="18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副标题 33793"/>
          <p:cNvSpPr>
            <a:spLocks noGrp="1"/>
          </p:cNvSpPr>
          <p:nvPr>
            <p:ph type="subTitle"/>
          </p:nvPr>
        </p:nvSpPr>
        <p:spPr>
          <a:xfrm>
            <a:off x="4873625" y="3648075"/>
            <a:ext cx="5203825" cy="552450"/>
          </a:xfrm>
          <a:ln/>
        </p:spPr>
        <p:txBody>
          <a:bodyPr anchor="t"/>
          <a:lstStyle>
            <a:lvl1pPr marL="0" lvl="0" indent="0" algn="ctr">
              <a:defRPr/>
            </a:lvl1pPr>
            <a:lvl2pPr marL="457200" lvl="1" indent="-457200" algn="ctr">
              <a:defRPr/>
            </a:lvl2pPr>
            <a:lvl3pPr marL="914400" lvl="2" indent="-400050" algn="ctr">
              <a:defRPr/>
            </a:lvl3pPr>
            <a:lvl4pPr marL="1371600" lvl="3" indent="-600075" algn="ctr">
              <a:defRPr/>
            </a:lvl4pPr>
            <a:lvl5pPr marL="1828800" lvl="4" indent="-800100" algn="ctr">
              <a:defRPr/>
            </a:lvl5pPr>
          </a:lstStyle>
          <a:p>
            <a:pPr marL="0" lvl="0" indent="0" algn="ctr" defTabSz="514350">
              <a:buNone/>
            </a:pPr>
            <a:r>
              <a:rPr lang="zh-CN" altLang="en-US" sz="2000">
                <a:solidFill>
                  <a:srgbClr val="6D6D6D"/>
                </a:solidFill>
              </a:rPr>
              <a:t>第</a:t>
            </a:r>
            <a:r>
              <a:rPr lang="en-US" altLang="zh-CN" sz="2000">
                <a:solidFill>
                  <a:srgbClr val="6D6D6D"/>
                </a:solidFill>
              </a:rPr>
              <a:t>3</a:t>
            </a:r>
            <a:r>
              <a:rPr lang="zh-CN" altLang="en-US" sz="2000">
                <a:solidFill>
                  <a:srgbClr val="6D6D6D"/>
                </a:solidFill>
              </a:rPr>
              <a:t>单元     </a:t>
            </a:r>
            <a:r>
              <a:rPr lang="en-US" altLang="zh-CN" sz="2000">
                <a:solidFill>
                  <a:srgbClr val="6D6D6D"/>
                </a:solidFill>
              </a:rPr>
              <a:t>2</a:t>
            </a:r>
            <a:r>
              <a:rPr lang="zh-CN" altLang="en-US" sz="2000">
                <a:solidFill>
                  <a:srgbClr val="6D6D6D"/>
                </a:solidFill>
              </a:rPr>
              <a:t>课时</a:t>
            </a:r>
          </a:p>
        </p:txBody>
      </p:sp>
      <p:sp>
        <p:nvSpPr>
          <p:cNvPr id="20482" name="标题 33794"/>
          <p:cNvSpPr>
            <a:spLocks noGrp="1"/>
          </p:cNvSpPr>
          <p:nvPr>
            <p:ph type="ctrTitle"/>
          </p:nvPr>
        </p:nvSpPr>
        <p:spPr>
          <a:xfrm>
            <a:off x="5232400" y="2711450"/>
            <a:ext cx="4695825" cy="955675"/>
          </a:xfrm>
          <a:ln/>
        </p:spPr>
        <p:txBody>
          <a:bodyPr anchor="ctr"/>
          <a:lstStyle>
            <a:lvl1pPr lvl="0">
              <a:defRPr/>
            </a:lvl1pPr>
          </a:lstStyle>
          <a:p>
            <a:pPr lvl="0" indent="0" algn="ctr" defTabSz="514350"/>
            <a:r>
              <a:rPr lang="zh-CN" altLang="en-US"/>
              <a:t>招聘信息问询</a:t>
            </a:r>
          </a:p>
        </p:txBody>
      </p:sp>
      <p:pic>
        <p:nvPicPr>
          <p:cNvPr id="20483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6025" y="1768475"/>
            <a:ext cx="2730500" cy="332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44033"/>
          <p:cNvSpPr>
            <a:spLocks noGrp="1"/>
          </p:cNvSpPr>
          <p:nvPr>
            <p:ph type="title"/>
          </p:nvPr>
        </p:nvSpPr>
        <p:spPr>
          <a:xfrm>
            <a:off x="1403350" y="395288"/>
            <a:ext cx="10363200" cy="795337"/>
          </a:xfrm>
          <a:ln/>
        </p:spPr>
        <p:txBody>
          <a:bodyPr anchor="ctr"/>
          <a:lstStyle/>
          <a:p>
            <a:pPr lvl="0" indent="0" defTabSz="514350"/>
            <a:r>
              <a:rPr lang="en-US" altLang="zh-CN"/>
              <a:t>V. Role-playing   (15 minutes)</a:t>
            </a:r>
          </a:p>
        </p:txBody>
      </p:sp>
      <p:pic>
        <p:nvPicPr>
          <p:cNvPr id="27650" name="图片 44034" descr="8319969171447918973860.png"/>
          <p:cNvPicPr>
            <a:picLocks noChangeAspect="1"/>
          </p:cNvPicPr>
          <p:nvPr/>
        </p:nvPicPr>
        <p:blipFill>
          <a:blip r:embed="rId2" cstate="print"/>
          <a:srcRect l="6801" t="1891" r="4741"/>
          <a:stretch>
            <a:fillRect/>
          </a:stretch>
        </p:blipFill>
        <p:spPr>
          <a:xfrm>
            <a:off x="4438650" y="3284538"/>
            <a:ext cx="2806700" cy="276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矩形 44035"/>
          <p:cNvSpPr/>
          <p:nvPr/>
        </p:nvSpPr>
        <p:spPr>
          <a:xfrm>
            <a:off x="8215313" y="5213350"/>
            <a:ext cx="128587" cy="1746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/>
          <a:p>
            <a:pPr lvl="0" indent="0" algn="ctr"/>
            <a:endParaRPr lang="zh-CN" altLang="en-US" sz="1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  <p:sp>
        <p:nvSpPr>
          <p:cNvPr id="27652" name="矩形 44036"/>
          <p:cNvSpPr/>
          <p:nvPr/>
        </p:nvSpPr>
        <p:spPr>
          <a:xfrm>
            <a:off x="1236663" y="1190625"/>
            <a:ext cx="10388600" cy="4816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55600" lvl="0" indent="-355600" algn="just">
              <a:lnSpc>
                <a:spcPct val="110000"/>
              </a:lnSpc>
              <a:spcBef>
                <a:spcPts val="600"/>
              </a:spcBef>
              <a:buClr>
                <a:srgbClr val="DC5C31"/>
              </a:buClr>
              <a:buFont typeface="Wingdings 2" panose="05020102010507070707" pitchFamily="2" charset="2"/>
              <a:buChar char="÷"/>
            </a:pPr>
            <a:r>
              <a:rPr lang="en-US" altLang="zh-CN" sz="2400" b="1">
                <a:solidFill>
                  <a:srgbClr val="EA9B26"/>
                </a:solidFill>
                <a:latin typeface="Georgia" panose="02040502050405020303" charset="0"/>
                <a:ea typeface="幼圆" charset="-122"/>
              </a:rPr>
              <a:t>Telephone inquiries about job information.</a:t>
            </a:r>
          </a:p>
          <a:p>
            <a:pPr marL="355600" lvl="0" indent="-355600" algn="just">
              <a:lnSpc>
                <a:spcPct val="110000"/>
              </a:lnSpc>
              <a:spcBef>
                <a:spcPts val="600"/>
              </a:spcBef>
              <a:buClr>
                <a:srgbClr val="DC5C31"/>
              </a:buClr>
              <a:buFont typeface="Wingdings 2" panose="05020102010507070707" pitchFamily="2" charset="2"/>
              <a:buChar char="÷"/>
            </a:pPr>
            <a:endParaRPr lang="en-US" altLang="zh-CN" sz="2400" b="1">
              <a:solidFill>
                <a:srgbClr val="EA9B26"/>
              </a:solidFill>
              <a:latin typeface="Georgia" panose="02040502050405020303" charset="0"/>
              <a:ea typeface="幼圆" charset="-122"/>
            </a:endParaRPr>
          </a:p>
          <a:p>
            <a:pPr marL="1143000" lvl="2" indent="-2286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>
                <a:solidFill>
                  <a:srgbClr val="5F5F5F"/>
                </a:solidFill>
                <a:latin typeface="Georgia" panose="02040502050405020303" charset="0"/>
                <a:ea typeface="幼圆" charset="-122"/>
                <a:sym typeface="幼圆" charset="-122"/>
              </a:rPr>
              <a:t>Work in groups and role-play the whole process of inquiries.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450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pPr lvl="0" indent="0" defTabSz="514350"/>
            <a:r>
              <a:rPr lang="en-US" altLang="zh-CN" sz="2800"/>
              <a:t>VI. Presentation in class  (10 minutes)</a:t>
            </a:r>
          </a:p>
        </p:txBody>
      </p:sp>
      <p:sp>
        <p:nvSpPr>
          <p:cNvPr id="45059" name="矩形 45058"/>
          <p:cNvSpPr/>
          <p:nvPr/>
        </p:nvSpPr>
        <p:spPr>
          <a:xfrm>
            <a:off x="1236663" y="1190625"/>
            <a:ext cx="10388600" cy="4816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1143000" lvl="2" indent="-2286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n-US" altLang="zh-CN" sz="2000">
              <a:solidFill>
                <a:srgbClr val="5F5F5F"/>
              </a:solidFill>
              <a:latin typeface="Georgia" panose="02040502050405020303" charset="0"/>
              <a:ea typeface="幼圆" charset="-122"/>
              <a:sym typeface="幼圆" charset="-122"/>
            </a:endParaRPr>
          </a:p>
          <a:p>
            <a:pPr marL="1143000" lvl="2" indent="-2286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>
                <a:solidFill>
                  <a:srgbClr val="5F5F5F"/>
                </a:solidFill>
                <a:latin typeface="Georgia" panose="02040502050405020303" charset="0"/>
                <a:ea typeface="幼圆" charset="-122"/>
                <a:sym typeface="幼圆" charset="-122"/>
              </a:rPr>
              <a:t>Ask some groups to make presentation in class.</a:t>
            </a:r>
          </a:p>
          <a:p>
            <a:pPr marL="1143000" lvl="2" indent="-2286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>
                <a:solidFill>
                  <a:srgbClr val="5F5F5F"/>
                </a:solidFill>
                <a:latin typeface="Georgia" panose="02040502050405020303" charset="0"/>
                <a:ea typeface="幼圆" charset="-122"/>
                <a:sym typeface="幼圆" charset="-122"/>
              </a:rPr>
              <a:t>Comment on what students have done.</a:t>
            </a:r>
          </a:p>
        </p:txBody>
      </p:sp>
      <p:grpSp>
        <p:nvGrpSpPr>
          <p:cNvPr id="28675" name="组合 5"/>
          <p:cNvGrpSpPr/>
          <p:nvPr/>
        </p:nvGrpSpPr>
        <p:grpSpPr>
          <a:xfrm>
            <a:off x="2416175" y="3621088"/>
            <a:ext cx="6870700" cy="2616200"/>
            <a:chOff x="4456" y="5654"/>
            <a:chExt cx="10820" cy="4120"/>
          </a:xfrm>
        </p:grpSpPr>
        <p:pic>
          <p:nvPicPr>
            <p:cNvPr id="30724" name="图片 2"/>
            <p:cNvPicPr>
              <a:picLocks noChangeAspect="1"/>
            </p:cNvPicPr>
            <p:nvPr/>
          </p:nvPicPr>
          <p:blipFill>
            <a:blip r:embed="rId2" cstate="print"/>
            <a:srcRect l="8498"/>
            <a:stretch>
              <a:fillRect/>
            </a:stretch>
          </p:blipFill>
          <p:spPr>
            <a:xfrm>
              <a:off x="4456" y="5654"/>
              <a:ext cx="5686" cy="41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5" name="图片 3"/>
            <p:cNvPicPr>
              <a:picLocks noChangeAspect="1"/>
            </p:cNvPicPr>
            <p:nvPr/>
          </p:nvPicPr>
          <p:blipFill>
            <a:blip r:embed="rId3" cstate="print"/>
            <a:srcRect r="14661"/>
            <a:stretch>
              <a:fillRect/>
            </a:stretch>
          </p:blipFill>
          <p:spPr>
            <a:xfrm>
              <a:off x="10142" y="5655"/>
              <a:ext cx="5134" cy="411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460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pPr lvl="0" indent="0" defTabSz="514350"/>
            <a:r>
              <a:rPr lang="en-US" altLang="zh-CN" sz="2800"/>
              <a:t>VII. Summary and homework (5 minutes)</a:t>
            </a:r>
          </a:p>
        </p:txBody>
      </p:sp>
      <p:sp>
        <p:nvSpPr>
          <p:cNvPr id="46083" name="矩形 46082"/>
          <p:cNvSpPr/>
          <p:nvPr/>
        </p:nvSpPr>
        <p:spPr>
          <a:xfrm>
            <a:off x="1236663" y="1190625"/>
            <a:ext cx="10388600" cy="4816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1143000" lvl="2" indent="-2286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n-US" altLang="zh-CN" sz="2000">
              <a:solidFill>
                <a:srgbClr val="5F5F5F"/>
              </a:solidFill>
              <a:latin typeface="Georgia" panose="02040502050405020303" charset="0"/>
              <a:ea typeface="幼圆" charset="-122"/>
              <a:sym typeface="幼圆" charset="-122"/>
            </a:endParaRPr>
          </a:p>
          <a:p>
            <a:pPr marL="1143000" lvl="2" indent="-2286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>
                <a:solidFill>
                  <a:srgbClr val="5F5F5F"/>
                </a:solidFill>
                <a:latin typeface="Georgia" panose="02040502050405020303" charset="0"/>
                <a:ea typeface="幼圆" charset="-122"/>
                <a:sym typeface="幼圆" charset="-122"/>
              </a:rPr>
              <a:t>Summarize what have been learned in this class.</a:t>
            </a:r>
          </a:p>
          <a:p>
            <a:pPr marL="1143000" lvl="2" indent="-2286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>
                <a:solidFill>
                  <a:srgbClr val="5F5F5F"/>
                </a:solidFill>
                <a:latin typeface="Georgia" panose="02040502050405020303" charset="0"/>
                <a:ea typeface="幼圆" charset="-122"/>
                <a:sym typeface="幼圆" charset="-122"/>
              </a:rPr>
              <a:t>Assign homework.</a:t>
            </a:r>
          </a:p>
        </p:txBody>
      </p:sp>
      <p:grpSp>
        <p:nvGrpSpPr>
          <p:cNvPr id="46084" name="组合 46083"/>
          <p:cNvGrpSpPr/>
          <p:nvPr/>
        </p:nvGrpSpPr>
        <p:grpSpPr>
          <a:xfrm>
            <a:off x="2644775" y="3070225"/>
            <a:ext cx="1808163" cy="2066925"/>
            <a:chOff x="1666" y="1934"/>
            <a:chExt cx="1139" cy="1302"/>
          </a:xfrm>
        </p:grpSpPr>
        <p:sp>
          <p:nvSpPr>
            <p:cNvPr id="31748" name="任意多边形 46084"/>
            <p:cNvSpPr/>
            <p:nvPr/>
          </p:nvSpPr>
          <p:spPr>
            <a:xfrm>
              <a:off x="1666" y="1934"/>
              <a:ext cx="1139" cy="1302"/>
            </a:xfrm>
            <a:custGeom>
              <a:avLst/>
              <a:gdLst/>
              <a:ahLst/>
              <a:cxnLst/>
              <a:rect l="0" t="0" r="0" b="0"/>
              <a:pathLst>
                <a:path w="2847" h="3254">
                  <a:moveTo>
                    <a:pt x="0" y="813"/>
                  </a:moveTo>
                  <a:lnTo>
                    <a:pt x="1423" y="0"/>
                  </a:lnTo>
                  <a:lnTo>
                    <a:pt x="2847" y="813"/>
                  </a:lnTo>
                  <a:lnTo>
                    <a:pt x="2847" y="2441"/>
                  </a:lnTo>
                  <a:lnTo>
                    <a:pt x="1423" y="3254"/>
                  </a:lnTo>
                  <a:lnTo>
                    <a:pt x="0" y="2441"/>
                  </a:lnTo>
                  <a:lnTo>
                    <a:pt x="0" y="813"/>
                  </a:lnTo>
                  <a:lnTo>
                    <a:pt x="0" y="813"/>
                  </a:lnTo>
                  <a:lnTo>
                    <a:pt x="0" y="813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rgbClr val="FFFFFF"/>
            </a:solidFill>
            <a:ln w="1714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9" name="任意多边形 46085"/>
            <p:cNvSpPr/>
            <p:nvPr/>
          </p:nvSpPr>
          <p:spPr>
            <a:xfrm rot="-413599">
              <a:off x="2024" y="2310"/>
              <a:ext cx="589" cy="670"/>
            </a:xfrm>
            <a:custGeom>
              <a:avLst/>
              <a:gdLst/>
              <a:ahLst/>
              <a:cxnLst/>
              <a:rect l="0" t="0" r="0" b="0"/>
              <a:pathLst>
                <a:path w="1472" h="1675">
                  <a:moveTo>
                    <a:pt x="1472" y="378"/>
                  </a:moveTo>
                  <a:lnTo>
                    <a:pt x="1349" y="315"/>
                  </a:lnTo>
                  <a:lnTo>
                    <a:pt x="988" y="1021"/>
                  </a:lnTo>
                  <a:lnTo>
                    <a:pt x="218" y="1507"/>
                  </a:lnTo>
                  <a:lnTo>
                    <a:pt x="213" y="1503"/>
                  </a:lnTo>
                  <a:lnTo>
                    <a:pt x="613" y="1005"/>
                  </a:lnTo>
                  <a:lnTo>
                    <a:pt x="628" y="1007"/>
                  </a:lnTo>
                  <a:lnTo>
                    <a:pt x="642" y="1010"/>
                  </a:lnTo>
                  <a:lnTo>
                    <a:pt x="659" y="1010"/>
                  </a:lnTo>
                  <a:lnTo>
                    <a:pt x="675" y="1007"/>
                  </a:lnTo>
                  <a:lnTo>
                    <a:pt x="688" y="1002"/>
                  </a:lnTo>
                  <a:lnTo>
                    <a:pt x="702" y="993"/>
                  </a:lnTo>
                  <a:lnTo>
                    <a:pt x="716" y="983"/>
                  </a:lnTo>
                  <a:lnTo>
                    <a:pt x="728" y="971"/>
                  </a:lnTo>
                  <a:lnTo>
                    <a:pt x="746" y="934"/>
                  </a:lnTo>
                  <a:lnTo>
                    <a:pt x="751" y="893"/>
                  </a:lnTo>
                  <a:lnTo>
                    <a:pt x="738" y="855"/>
                  </a:lnTo>
                  <a:lnTo>
                    <a:pt x="710" y="820"/>
                  </a:lnTo>
                  <a:lnTo>
                    <a:pt x="692" y="810"/>
                  </a:lnTo>
                  <a:lnTo>
                    <a:pt x="673" y="801"/>
                  </a:lnTo>
                  <a:lnTo>
                    <a:pt x="654" y="800"/>
                  </a:lnTo>
                  <a:lnTo>
                    <a:pt x="632" y="800"/>
                  </a:lnTo>
                  <a:lnTo>
                    <a:pt x="613" y="801"/>
                  </a:lnTo>
                  <a:lnTo>
                    <a:pt x="593" y="810"/>
                  </a:lnTo>
                  <a:lnTo>
                    <a:pt x="577" y="820"/>
                  </a:lnTo>
                  <a:lnTo>
                    <a:pt x="560" y="838"/>
                  </a:lnTo>
                  <a:lnTo>
                    <a:pt x="545" y="869"/>
                  </a:lnTo>
                  <a:lnTo>
                    <a:pt x="538" y="901"/>
                  </a:lnTo>
                  <a:lnTo>
                    <a:pt x="545" y="934"/>
                  </a:lnTo>
                  <a:lnTo>
                    <a:pt x="558" y="964"/>
                  </a:lnTo>
                  <a:lnTo>
                    <a:pt x="162" y="1461"/>
                  </a:lnTo>
                  <a:lnTo>
                    <a:pt x="476" y="586"/>
                  </a:lnTo>
                  <a:lnTo>
                    <a:pt x="1048" y="104"/>
                  </a:lnTo>
                  <a:lnTo>
                    <a:pt x="960" y="0"/>
                  </a:lnTo>
                  <a:lnTo>
                    <a:pt x="360" y="506"/>
                  </a:lnTo>
                  <a:lnTo>
                    <a:pt x="0" y="1507"/>
                  </a:lnTo>
                  <a:lnTo>
                    <a:pt x="210" y="1675"/>
                  </a:lnTo>
                  <a:lnTo>
                    <a:pt x="1093" y="1116"/>
                  </a:lnTo>
                  <a:lnTo>
                    <a:pt x="1472" y="378"/>
                  </a:lnTo>
                  <a:lnTo>
                    <a:pt x="1472" y="378"/>
                  </a:lnTo>
                  <a:lnTo>
                    <a:pt x="1472" y="378"/>
                  </a:lnTo>
                  <a:lnTo>
                    <a:pt x="1472" y="3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0" name="任意多边形 46086"/>
            <p:cNvSpPr/>
            <p:nvPr/>
          </p:nvSpPr>
          <p:spPr>
            <a:xfrm rot="-413599">
              <a:off x="2293" y="2049"/>
              <a:ext cx="465" cy="455"/>
            </a:xfrm>
            <a:custGeom>
              <a:avLst/>
              <a:gdLst/>
              <a:ahLst/>
              <a:cxnLst/>
              <a:rect l="0" t="0" r="0" b="0"/>
              <a:pathLst>
                <a:path w="1162" h="1137">
                  <a:moveTo>
                    <a:pt x="1054" y="536"/>
                  </a:moveTo>
                  <a:lnTo>
                    <a:pt x="725" y="946"/>
                  </a:lnTo>
                  <a:lnTo>
                    <a:pt x="194" y="521"/>
                  </a:lnTo>
                  <a:lnTo>
                    <a:pt x="539" y="86"/>
                  </a:lnTo>
                  <a:lnTo>
                    <a:pt x="432" y="0"/>
                  </a:lnTo>
                  <a:lnTo>
                    <a:pt x="0" y="541"/>
                  </a:lnTo>
                  <a:lnTo>
                    <a:pt x="747" y="1137"/>
                  </a:lnTo>
                  <a:lnTo>
                    <a:pt x="1162" y="622"/>
                  </a:lnTo>
                  <a:lnTo>
                    <a:pt x="1054" y="536"/>
                  </a:lnTo>
                  <a:lnTo>
                    <a:pt x="1054" y="536"/>
                  </a:lnTo>
                  <a:lnTo>
                    <a:pt x="1054" y="536"/>
                  </a:lnTo>
                  <a:lnTo>
                    <a:pt x="1054" y="5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1" name="任意多边形 46087"/>
            <p:cNvSpPr/>
            <p:nvPr/>
          </p:nvSpPr>
          <p:spPr>
            <a:xfrm rot="-413599">
              <a:off x="2344" y="2082"/>
              <a:ext cx="419" cy="372"/>
            </a:xfrm>
            <a:custGeom>
              <a:avLst/>
              <a:gdLst/>
              <a:ahLst/>
              <a:cxnLst/>
              <a:rect l="0" t="0" r="0" b="0"/>
              <a:pathLst>
                <a:path w="1047" h="929">
                  <a:moveTo>
                    <a:pt x="358" y="0"/>
                  </a:moveTo>
                  <a:lnTo>
                    <a:pt x="0" y="435"/>
                  </a:lnTo>
                  <a:lnTo>
                    <a:pt x="623" y="929"/>
                  </a:lnTo>
                  <a:lnTo>
                    <a:pt x="1047" y="406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2" name="任意多边形 46088"/>
            <p:cNvSpPr/>
            <p:nvPr/>
          </p:nvSpPr>
          <p:spPr>
            <a:xfrm rot="-413599">
              <a:off x="1849" y="2139"/>
              <a:ext cx="182" cy="690"/>
            </a:xfrm>
            <a:custGeom>
              <a:avLst/>
              <a:gdLst/>
              <a:ahLst/>
              <a:cxnLst/>
              <a:rect l="0" t="0" r="0" b="0"/>
              <a:pathLst>
                <a:path w="455" h="1725">
                  <a:moveTo>
                    <a:pt x="430" y="1593"/>
                  </a:moveTo>
                  <a:lnTo>
                    <a:pt x="359" y="1525"/>
                  </a:lnTo>
                  <a:lnTo>
                    <a:pt x="299" y="1457"/>
                  </a:lnTo>
                  <a:lnTo>
                    <a:pt x="246" y="1388"/>
                  </a:lnTo>
                  <a:lnTo>
                    <a:pt x="204" y="1320"/>
                  </a:lnTo>
                  <a:lnTo>
                    <a:pt x="181" y="1247"/>
                  </a:lnTo>
                  <a:lnTo>
                    <a:pt x="172" y="1170"/>
                  </a:lnTo>
                  <a:lnTo>
                    <a:pt x="181" y="1088"/>
                  </a:lnTo>
                  <a:lnTo>
                    <a:pt x="210" y="996"/>
                  </a:lnTo>
                  <a:lnTo>
                    <a:pt x="224" y="961"/>
                  </a:lnTo>
                  <a:lnTo>
                    <a:pt x="241" y="929"/>
                  </a:lnTo>
                  <a:lnTo>
                    <a:pt x="257" y="897"/>
                  </a:lnTo>
                  <a:lnTo>
                    <a:pt x="277" y="864"/>
                  </a:lnTo>
                  <a:lnTo>
                    <a:pt x="292" y="832"/>
                  </a:lnTo>
                  <a:lnTo>
                    <a:pt x="313" y="795"/>
                  </a:lnTo>
                  <a:lnTo>
                    <a:pt x="331" y="760"/>
                  </a:lnTo>
                  <a:lnTo>
                    <a:pt x="351" y="723"/>
                  </a:lnTo>
                  <a:lnTo>
                    <a:pt x="402" y="587"/>
                  </a:lnTo>
                  <a:lnTo>
                    <a:pt x="416" y="467"/>
                  </a:lnTo>
                  <a:lnTo>
                    <a:pt x="400" y="359"/>
                  </a:lnTo>
                  <a:lnTo>
                    <a:pt x="361" y="264"/>
                  </a:lnTo>
                  <a:lnTo>
                    <a:pt x="310" y="185"/>
                  </a:lnTo>
                  <a:lnTo>
                    <a:pt x="250" y="121"/>
                  </a:lnTo>
                  <a:lnTo>
                    <a:pt x="190" y="68"/>
                  </a:lnTo>
                  <a:lnTo>
                    <a:pt x="142" y="31"/>
                  </a:lnTo>
                  <a:lnTo>
                    <a:pt x="137" y="26"/>
                  </a:lnTo>
                  <a:lnTo>
                    <a:pt x="130" y="21"/>
                  </a:lnTo>
                  <a:lnTo>
                    <a:pt x="125" y="17"/>
                  </a:lnTo>
                  <a:lnTo>
                    <a:pt x="121" y="14"/>
                  </a:lnTo>
                  <a:lnTo>
                    <a:pt x="109" y="5"/>
                  </a:lnTo>
                  <a:lnTo>
                    <a:pt x="95" y="0"/>
                  </a:lnTo>
                  <a:lnTo>
                    <a:pt x="79" y="0"/>
                  </a:lnTo>
                  <a:lnTo>
                    <a:pt x="65" y="0"/>
                  </a:lnTo>
                  <a:lnTo>
                    <a:pt x="51" y="0"/>
                  </a:lnTo>
                  <a:lnTo>
                    <a:pt x="38" y="5"/>
                  </a:lnTo>
                  <a:lnTo>
                    <a:pt x="24" y="14"/>
                  </a:lnTo>
                  <a:lnTo>
                    <a:pt x="12" y="26"/>
                  </a:lnTo>
                  <a:lnTo>
                    <a:pt x="0" y="52"/>
                  </a:lnTo>
                  <a:lnTo>
                    <a:pt x="0" y="81"/>
                  </a:lnTo>
                  <a:lnTo>
                    <a:pt x="8" y="109"/>
                  </a:lnTo>
                  <a:lnTo>
                    <a:pt x="26" y="132"/>
                  </a:lnTo>
                  <a:lnTo>
                    <a:pt x="31" y="137"/>
                  </a:lnTo>
                  <a:lnTo>
                    <a:pt x="38" y="141"/>
                  </a:lnTo>
                  <a:lnTo>
                    <a:pt x="44" y="144"/>
                  </a:lnTo>
                  <a:lnTo>
                    <a:pt x="49" y="150"/>
                  </a:lnTo>
                  <a:lnTo>
                    <a:pt x="104" y="195"/>
                  </a:lnTo>
                  <a:lnTo>
                    <a:pt x="155" y="243"/>
                  </a:lnTo>
                  <a:lnTo>
                    <a:pt x="199" y="296"/>
                  </a:lnTo>
                  <a:lnTo>
                    <a:pt x="236" y="354"/>
                  </a:lnTo>
                  <a:lnTo>
                    <a:pt x="259" y="414"/>
                  </a:lnTo>
                  <a:lnTo>
                    <a:pt x="264" y="487"/>
                  </a:lnTo>
                  <a:lnTo>
                    <a:pt x="250" y="564"/>
                  </a:lnTo>
                  <a:lnTo>
                    <a:pt x="217" y="656"/>
                  </a:lnTo>
                  <a:lnTo>
                    <a:pt x="202" y="682"/>
                  </a:lnTo>
                  <a:lnTo>
                    <a:pt x="190" y="705"/>
                  </a:lnTo>
                  <a:lnTo>
                    <a:pt x="178" y="728"/>
                  </a:lnTo>
                  <a:lnTo>
                    <a:pt x="164" y="751"/>
                  </a:lnTo>
                  <a:lnTo>
                    <a:pt x="150" y="776"/>
                  </a:lnTo>
                  <a:lnTo>
                    <a:pt x="139" y="797"/>
                  </a:lnTo>
                  <a:lnTo>
                    <a:pt x="125" y="820"/>
                  </a:lnTo>
                  <a:lnTo>
                    <a:pt x="114" y="841"/>
                  </a:lnTo>
                  <a:lnTo>
                    <a:pt x="104" y="866"/>
                  </a:lnTo>
                  <a:lnTo>
                    <a:pt x="93" y="887"/>
                  </a:lnTo>
                  <a:lnTo>
                    <a:pt x="82" y="910"/>
                  </a:lnTo>
                  <a:lnTo>
                    <a:pt x="70" y="933"/>
                  </a:lnTo>
                  <a:lnTo>
                    <a:pt x="30" y="1069"/>
                  </a:lnTo>
                  <a:lnTo>
                    <a:pt x="17" y="1189"/>
                  </a:lnTo>
                  <a:lnTo>
                    <a:pt x="35" y="1298"/>
                  </a:lnTo>
                  <a:lnTo>
                    <a:pt x="72" y="1397"/>
                  </a:lnTo>
                  <a:lnTo>
                    <a:pt x="125" y="1487"/>
                  </a:lnTo>
                  <a:lnTo>
                    <a:pt x="190" y="1566"/>
                  </a:lnTo>
                  <a:lnTo>
                    <a:pt x="257" y="1638"/>
                  </a:lnTo>
                  <a:lnTo>
                    <a:pt x="326" y="1703"/>
                  </a:lnTo>
                  <a:lnTo>
                    <a:pt x="337" y="1713"/>
                  </a:lnTo>
                  <a:lnTo>
                    <a:pt x="351" y="1720"/>
                  </a:lnTo>
                  <a:lnTo>
                    <a:pt x="368" y="1721"/>
                  </a:lnTo>
                  <a:lnTo>
                    <a:pt x="382" y="1725"/>
                  </a:lnTo>
                  <a:lnTo>
                    <a:pt x="395" y="1721"/>
                  </a:lnTo>
                  <a:lnTo>
                    <a:pt x="409" y="1716"/>
                  </a:lnTo>
                  <a:lnTo>
                    <a:pt x="423" y="1711"/>
                  </a:lnTo>
                  <a:lnTo>
                    <a:pt x="433" y="1699"/>
                  </a:lnTo>
                  <a:lnTo>
                    <a:pt x="450" y="1675"/>
                  </a:lnTo>
                  <a:lnTo>
                    <a:pt x="455" y="1645"/>
                  </a:lnTo>
                  <a:lnTo>
                    <a:pt x="450" y="1617"/>
                  </a:lnTo>
                  <a:lnTo>
                    <a:pt x="430" y="1593"/>
                  </a:lnTo>
                  <a:lnTo>
                    <a:pt x="430" y="1593"/>
                  </a:lnTo>
                  <a:lnTo>
                    <a:pt x="430" y="1593"/>
                  </a:lnTo>
                  <a:lnTo>
                    <a:pt x="430" y="15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3" name="文本框 46089"/>
            <p:cNvSpPr txBox="1"/>
            <p:nvPr/>
          </p:nvSpPr>
          <p:spPr>
            <a:xfrm rot="-1824360">
              <a:off x="2120" y="2847"/>
              <a:ext cx="67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/>
              <a:endParaRPr lang="zh-CN" altLang="en-US" sz="2800">
                <a:solidFill>
                  <a:srgbClr val="DC24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4" name="任意多边形 46090"/>
            <p:cNvSpPr/>
            <p:nvPr/>
          </p:nvSpPr>
          <p:spPr>
            <a:xfrm>
              <a:off x="1666" y="1934"/>
              <a:ext cx="1139" cy="1302"/>
            </a:xfrm>
            <a:custGeom>
              <a:avLst/>
              <a:gdLst/>
              <a:ahLst/>
              <a:cxnLst/>
              <a:rect l="0" t="0" r="0" b="0"/>
              <a:pathLst>
                <a:path w="2847" h="3254">
                  <a:moveTo>
                    <a:pt x="0" y="813"/>
                  </a:moveTo>
                  <a:lnTo>
                    <a:pt x="1423" y="0"/>
                  </a:lnTo>
                  <a:lnTo>
                    <a:pt x="2847" y="813"/>
                  </a:lnTo>
                  <a:lnTo>
                    <a:pt x="2847" y="2441"/>
                  </a:lnTo>
                  <a:lnTo>
                    <a:pt x="1423" y="3254"/>
                  </a:lnTo>
                  <a:lnTo>
                    <a:pt x="0" y="2441"/>
                  </a:lnTo>
                  <a:lnTo>
                    <a:pt x="0" y="813"/>
                  </a:lnTo>
                  <a:lnTo>
                    <a:pt x="0" y="813"/>
                  </a:lnTo>
                  <a:lnTo>
                    <a:pt x="0" y="813"/>
                  </a:lnTo>
                  <a:lnTo>
                    <a:pt x="0" y="813"/>
                  </a:lnTo>
                  <a:close/>
                </a:path>
              </a:pathLst>
            </a:custGeom>
            <a:noFill/>
            <a:ln w="1714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092" name="文本框 46091"/>
          <p:cNvSpPr txBox="1"/>
          <p:nvPr/>
        </p:nvSpPr>
        <p:spPr>
          <a:xfrm>
            <a:off x="4724400" y="3287713"/>
            <a:ext cx="4391025" cy="21193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55000"/>
              </a:spcBef>
              <a:buClr>
                <a:srgbClr val="DC241F"/>
              </a:buClr>
              <a:buFont typeface="Wingdings" panose="05000000000000000000" pitchFamily="2" charset="2"/>
              <a:buChar char="p"/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</a:rPr>
              <a:t>小组PPT：电话用语及信息问询常用句型；</a:t>
            </a:r>
          </a:p>
          <a:p>
            <a:pPr marL="342900" lvl="0" indent="-342900">
              <a:lnSpc>
                <a:spcPct val="90000"/>
              </a:lnSpc>
              <a:spcBef>
                <a:spcPct val="55000"/>
              </a:spcBef>
              <a:buClr>
                <a:srgbClr val="DC241F"/>
              </a:buClr>
              <a:buFont typeface="Wingdings" panose="05000000000000000000" pitchFamily="2" charset="2"/>
              <a:buChar char="p"/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</a:rPr>
              <a:t>小组合作演练视频：电话问询招聘信息；</a:t>
            </a:r>
          </a:p>
          <a:p>
            <a:pPr marL="342900" lvl="0" indent="-342900">
              <a:lnSpc>
                <a:spcPct val="90000"/>
              </a:lnSpc>
              <a:spcBef>
                <a:spcPct val="55000"/>
              </a:spcBef>
              <a:buClr>
                <a:srgbClr val="DC241F"/>
              </a:buClr>
              <a:buFont typeface="Wingdings" panose="05000000000000000000" pitchFamily="2" charset="2"/>
              <a:buChar char="p"/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</a:rPr>
              <a:t>各小组将以上成果在班级QQ群、微信群发布，互相学习，取长补短。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decel="5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decel="5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decel="5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任意多边形 47105"/>
          <p:cNvSpPr/>
          <p:nvPr/>
        </p:nvSpPr>
        <p:spPr>
          <a:xfrm>
            <a:off x="1327150" y="1708150"/>
            <a:ext cx="1735138" cy="2701925"/>
          </a:xfrm>
          <a:custGeom>
            <a:avLst/>
            <a:gdLst/>
            <a:ahLst/>
            <a:cxnLst/>
            <a:rect l="0" t="0" r="0" b="0"/>
            <a:pathLst>
              <a:path w="2732" h="4255">
                <a:moveTo>
                  <a:pt x="2043" y="0"/>
                </a:moveTo>
                <a:lnTo>
                  <a:pt x="2732" y="4255"/>
                </a:lnTo>
                <a:lnTo>
                  <a:pt x="0" y="2990"/>
                </a:lnTo>
                <a:lnTo>
                  <a:pt x="69" y="1638"/>
                </a:lnTo>
                <a:lnTo>
                  <a:pt x="2043" y="0"/>
                </a:lnTo>
                <a:lnTo>
                  <a:pt x="2043" y="0"/>
                </a:lnTo>
                <a:lnTo>
                  <a:pt x="2043" y="0"/>
                </a:lnTo>
                <a:lnTo>
                  <a:pt x="2043" y="0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70" name="矩形 47106"/>
          <p:cNvSpPr/>
          <p:nvPr/>
        </p:nvSpPr>
        <p:spPr>
          <a:xfrm>
            <a:off x="19050" y="2297113"/>
            <a:ext cx="13060363" cy="1554162"/>
          </a:xfrm>
          <a:prstGeom prst="rect">
            <a:avLst/>
          </a:prstGeom>
          <a:solidFill>
            <a:srgbClr val="000000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任意多边形 47107"/>
          <p:cNvSpPr/>
          <p:nvPr/>
        </p:nvSpPr>
        <p:spPr>
          <a:xfrm>
            <a:off x="2559050" y="1708150"/>
            <a:ext cx="6416675" cy="2693988"/>
          </a:xfrm>
          <a:custGeom>
            <a:avLst/>
            <a:gdLst>
              <a:gd name="txL" fmla="*/ 0 w 4450080"/>
              <a:gd name="txT" fmla="*/ 0 h 2941320"/>
              <a:gd name="txR" fmla="*/ 4450080 w 4450080"/>
              <a:gd name="txB" fmla="*/ 2941320 h 2941320"/>
            </a:gdLst>
            <a:ahLst/>
            <a:cxnLst>
              <a:cxn ang="0">
                <a:pos x="0" y="0"/>
              </a:cxn>
              <a:cxn ang="0">
                <a:pos x="439498" y="2693987"/>
              </a:cxn>
              <a:cxn ang="0">
                <a:pos x="6109026" y="2505547"/>
              </a:cxn>
              <a:cxn ang="0">
                <a:pos x="6416675" y="348962"/>
              </a:cxn>
              <a:cxn ang="0">
                <a:pos x="0" y="0"/>
              </a:cxn>
            </a:cxnLst>
            <a:rect l="txL" t="txT" r="txR" b="txB"/>
            <a:pathLst>
              <a:path w="4450080" h="2941320">
                <a:moveTo>
                  <a:pt x="0" y="0"/>
                </a:moveTo>
                <a:lnTo>
                  <a:pt x="304800" y="2941320"/>
                </a:lnTo>
                <a:lnTo>
                  <a:pt x="4236720" y="2735580"/>
                </a:lnTo>
                <a:lnTo>
                  <a:pt x="445008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25400">
            <a:noFill/>
          </a:ln>
        </p:spPr>
        <p:txBody>
          <a:bodyPr anchor="ctr"/>
          <a:lstStyle/>
          <a:p>
            <a:pPr lvl="0" indent="0" algn="ctr"/>
            <a:r>
              <a:rPr lang="en-US" altLang="zh-CN" sz="8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THANKS</a:t>
            </a:r>
          </a:p>
          <a:p>
            <a:pPr lvl="0" indent="0" algn="ctr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请专家批评指正！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8883650" y="3851275"/>
            <a:ext cx="3087688" cy="1911350"/>
          </a:xfrm>
          <a:custGeom>
            <a:avLst/>
            <a:gdLst>
              <a:gd name="connsiteX0" fmla="*/ 0 w 5168900"/>
              <a:gd name="connsiteY0" fmla="*/ 203200 h 2400300"/>
              <a:gd name="connsiteX1" fmla="*/ 3136900 w 5168900"/>
              <a:gd name="connsiteY1" fmla="*/ 0 h 2400300"/>
              <a:gd name="connsiteX2" fmla="*/ 5168900 w 5168900"/>
              <a:gd name="connsiteY2" fmla="*/ 2400300 h 2400300"/>
              <a:gd name="connsiteX3" fmla="*/ 0 w 5168900"/>
              <a:gd name="connsiteY3" fmla="*/ 2032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8900" h="2400300">
                <a:moveTo>
                  <a:pt x="0" y="203200"/>
                </a:moveTo>
                <a:lnTo>
                  <a:pt x="3136900" y="0"/>
                </a:lnTo>
                <a:lnTo>
                  <a:pt x="5168900" y="2400300"/>
                </a:lnTo>
                <a:lnTo>
                  <a:pt x="0" y="203200"/>
                </a:lnTo>
                <a:close/>
              </a:path>
            </a:pathLst>
          </a:custGeom>
          <a:solidFill>
            <a:srgbClr val="29A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400" strike="noStrike" noProof="1"/>
          </a:p>
        </p:txBody>
      </p:sp>
      <p:sp>
        <p:nvSpPr>
          <p:cNvPr id="6" name="任意多边形 5"/>
          <p:cNvSpPr/>
          <p:nvPr/>
        </p:nvSpPr>
        <p:spPr>
          <a:xfrm>
            <a:off x="10461625" y="2414588"/>
            <a:ext cx="2214563" cy="2886075"/>
          </a:xfrm>
          <a:custGeom>
            <a:avLst/>
            <a:gdLst>
              <a:gd name="connsiteX0" fmla="*/ 0 w 3708400"/>
              <a:gd name="connsiteY0" fmla="*/ 0 h 3670300"/>
              <a:gd name="connsiteX1" fmla="*/ 139700 w 3708400"/>
              <a:gd name="connsiteY1" fmla="*/ 1206500 h 3670300"/>
              <a:gd name="connsiteX2" fmla="*/ 2184400 w 3708400"/>
              <a:gd name="connsiteY2" fmla="*/ 3670300 h 3670300"/>
              <a:gd name="connsiteX3" fmla="*/ 3708400 w 3708400"/>
              <a:gd name="connsiteY3" fmla="*/ 3670300 h 3670300"/>
              <a:gd name="connsiteX4" fmla="*/ 0 w 3708400"/>
              <a:gd name="connsiteY4" fmla="*/ 0 h 367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8400" h="3670300">
                <a:moveTo>
                  <a:pt x="0" y="0"/>
                </a:moveTo>
                <a:lnTo>
                  <a:pt x="139700" y="1206500"/>
                </a:lnTo>
                <a:lnTo>
                  <a:pt x="2184400" y="3670300"/>
                </a:lnTo>
                <a:lnTo>
                  <a:pt x="3708400" y="3670300"/>
                </a:lnTo>
                <a:lnTo>
                  <a:pt x="0" y="0"/>
                </a:lnTo>
                <a:close/>
              </a:path>
            </a:pathLst>
          </a:custGeom>
          <a:solidFill>
            <a:srgbClr val="EE0F68"/>
          </a:solidFill>
          <a:ln>
            <a:noFill/>
          </a:ln>
          <a:effectLst>
            <a:outerShdw blurRad="76200" dist="38100" dir="8100000" sx="100500" sy="1005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400" strike="noStrike" noProof="1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34817"/>
          <p:cNvSpPr>
            <a:spLocks noGrp="1"/>
          </p:cNvSpPr>
          <p:nvPr>
            <p:ph type="title"/>
          </p:nvPr>
        </p:nvSpPr>
        <p:spPr>
          <a:xfrm>
            <a:off x="1271588" y="260350"/>
            <a:ext cx="10363200" cy="795338"/>
          </a:xfrm>
          <a:ln/>
        </p:spPr>
        <p:txBody>
          <a:bodyPr anchor="ctr"/>
          <a:lstStyle/>
          <a:p>
            <a:pPr lvl="0" indent="0" defTabSz="514350"/>
            <a:r>
              <a:rPr lang="zh-CN" altLang="en-US"/>
              <a:t>教学目标</a:t>
            </a:r>
          </a:p>
        </p:txBody>
      </p:sp>
      <p:sp>
        <p:nvSpPr>
          <p:cNvPr id="21506" name="矩形 34818"/>
          <p:cNvSpPr/>
          <p:nvPr/>
        </p:nvSpPr>
        <p:spPr>
          <a:xfrm>
            <a:off x="8004175" y="4175125"/>
            <a:ext cx="3011488" cy="1519238"/>
          </a:xfrm>
          <a:prstGeom prst="rect">
            <a:avLst/>
          </a:prstGeom>
          <a:gradFill rotWithShape="1">
            <a:gsLst>
              <a:gs pos="0">
                <a:srgbClr val="E0D4BB">
                  <a:alpha val="79999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 w="28575">
            <a:noFill/>
          </a:ln>
        </p:spPr>
        <p:txBody>
          <a:bodyPr wrap="none" anchor="ctr"/>
          <a:lstStyle/>
          <a:p>
            <a:pPr lvl="0" indent="0"/>
            <a:endParaRPr lang="zh-CN" altLang="en-US" sz="1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矩形 34819"/>
          <p:cNvSpPr/>
          <p:nvPr/>
        </p:nvSpPr>
        <p:spPr>
          <a:xfrm>
            <a:off x="7175500" y="1435100"/>
            <a:ext cx="3130550" cy="1168400"/>
          </a:xfrm>
          <a:prstGeom prst="rect">
            <a:avLst/>
          </a:prstGeom>
          <a:gradFill rotWithShape="1">
            <a:gsLst>
              <a:gs pos="0">
                <a:srgbClr val="E0D4BB"/>
              </a:gs>
              <a:gs pos="100000">
                <a:srgbClr val="FFFFFF"/>
              </a:gs>
            </a:gsLst>
            <a:lin ang="5400000" scaled="1"/>
            <a:tileRect/>
          </a:gradFill>
          <a:ln w="28575">
            <a:noFill/>
          </a:ln>
        </p:spPr>
        <p:txBody>
          <a:bodyPr wrap="none" anchor="ctr"/>
          <a:lstStyle/>
          <a:p>
            <a:pPr lvl="0" indent="0"/>
            <a:endParaRPr lang="zh-CN" altLang="en-US" sz="1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1" name="矩形 34820"/>
          <p:cNvSpPr/>
          <p:nvPr/>
        </p:nvSpPr>
        <p:spPr>
          <a:xfrm>
            <a:off x="7250113" y="1695450"/>
            <a:ext cx="3057525" cy="9540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1"/>
          <a:lstStyle/>
          <a:p>
            <a:pPr marL="155575" lvl="0" indent="-155575" defTabSz="860425" fontAlgn="base">
              <a:lnSpc>
                <a:spcPct val="90000"/>
              </a:lnSpc>
              <a:spcBef>
                <a:spcPct val="35000"/>
              </a:spcBef>
              <a:buClr>
                <a:srgbClr val="DC241F"/>
              </a:buClr>
              <a:buSzPct val="100000"/>
              <a:buFont typeface="Wingdings" panose="05000000000000000000" pitchFamily="2" charset="2"/>
              <a:buChar char="§"/>
            </a:pPr>
            <a:r>
              <a:rPr lang="zh-CN" altLang="en-US" strike="noStrike" noProof="1"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能够通过电话进行有效沟通；</a:t>
            </a:r>
            <a:endParaRPr lang="zh-CN" altLang="en-US" strike="noStrike" noProof="1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155575" lvl="0" indent="-155575" defTabSz="860425" fontAlgn="base">
              <a:lnSpc>
                <a:spcPct val="90000"/>
              </a:lnSpc>
              <a:spcBef>
                <a:spcPct val="35000"/>
              </a:spcBef>
              <a:buClr>
                <a:srgbClr val="DC241F"/>
              </a:buClr>
              <a:buSzPct val="100000"/>
              <a:buFont typeface="Wingdings" panose="05000000000000000000" pitchFamily="2" charset="2"/>
              <a:buChar char="§"/>
            </a:pPr>
            <a:r>
              <a:rPr lang="zh-CN" altLang="en-US" strike="noStrike" noProof="1"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能够清晰明确的表达并获得自己所需要的招聘信息。</a:t>
            </a:r>
            <a:endParaRPr lang="zh-CN" altLang="en-US" strike="noStrike" noProof="1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155575" lvl="0" indent="-155575" defTabSz="860425" fontAlgn="base">
              <a:lnSpc>
                <a:spcPct val="90000"/>
              </a:lnSpc>
              <a:spcBef>
                <a:spcPct val="35000"/>
              </a:spcBef>
              <a:buClr>
                <a:srgbClr val="DC241F"/>
              </a:buClr>
              <a:buSzPct val="100000"/>
              <a:buFont typeface="Wingdings" panose="05000000000000000000" pitchFamily="2" charset="2"/>
              <a:buChar char="§"/>
            </a:pPr>
            <a:endParaRPr lang="zh-CN" altLang="en-US" sz="800" strike="noStrike" noProof="1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lvl="0" defTabSz="860425" fontAlgn="base">
              <a:lnSpc>
                <a:spcPct val="90000"/>
              </a:lnSpc>
              <a:spcBef>
                <a:spcPct val="35000"/>
              </a:spcBef>
              <a:buClr>
                <a:srgbClr val="DC241F"/>
              </a:buClr>
              <a:buSzPct val="100000"/>
              <a:buFont typeface="Wingdings" panose="05000000000000000000" pitchFamily="2" charset="2"/>
            </a:pPr>
            <a:endParaRPr lang="zh-CN" altLang="en-US" sz="1600" strike="noStrike" noProof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4841" name="矩形 34840"/>
          <p:cNvSpPr/>
          <p:nvPr/>
        </p:nvSpPr>
        <p:spPr>
          <a:xfrm>
            <a:off x="8004175" y="4175125"/>
            <a:ext cx="2725738" cy="13684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1"/>
          <a:lstStyle/>
          <a:p>
            <a:pPr marL="155575" lvl="0" indent="-155575" defTabSz="860425">
              <a:lnSpc>
                <a:spcPct val="90000"/>
              </a:lnSpc>
              <a:spcBef>
                <a:spcPct val="35000"/>
              </a:spcBef>
              <a:buClr>
                <a:srgbClr val="DC241F"/>
              </a:buClr>
              <a:buFont typeface="Wingdings" panose="05000000000000000000" pitchFamily="2" charset="2"/>
              <a:buChar char="§"/>
            </a:pPr>
            <a:endParaRPr lang="en-US" altLang="zh-CN" sz="80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155575" lvl="0" indent="-155575" defTabSz="860425">
              <a:lnSpc>
                <a:spcPct val="90000"/>
              </a:lnSpc>
              <a:spcBef>
                <a:spcPct val="35000"/>
              </a:spcBef>
              <a:buClr>
                <a:srgbClr val="DC241F"/>
              </a:buClr>
              <a:buFont typeface="Wingdings" panose="05000000000000000000" pitchFamily="2" charset="2"/>
              <a:buChar char="§"/>
            </a:pPr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 pitchFamily="34" charset="0"/>
              </a:rPr>
              <a:t>了解信息问询的途径；</a:t>
            </a:r>
          </a:p>
          <a:p>
            <a:pPr marL="155575" lvl="0" indent="-155575" defTabSz="860425">
              <a:lnSpc>
                <a:spcPct val="90000"/>
              </a:lnSpc>
              <a:spcBef>
                <a:spcPct val="35000"/>
              </a:spcBef>
              <a:buClr>
                <a:srgbClr val="DC241F"/>
              </a:buClr>
              <a:buFont typeface="Wingdings" panose="05000000000000000000" pitchFamily="2" charset="2"/>
              <a:buChar char="§"/>
            </a:pPr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 pitchFamily="34" charset="0"/>
              </a:rPr>
              <a:t>掌握有关电话用语；</a:t>
            </a:r>
          </a:p>
          <a:p>
            <a:pPr marL="155575" lvl="0" indent="-155575" defTabSz="860425">
              <a:lnSpc>
                <a:spcPct val="90000"/>
              </a:lnSpc>
              <a:spcBef>
                <a:spcPct val="35000"/>
              </a:spcBef>
              <a:buClr>
                <a:srgbClr val="DC241F"/>
              </a:buClr>
              <a:buFont typeface="Wingdings" panose="05000000000000000000" pitchFamily="2" charset="2"/>
              <a:buChar char="§"/>
            </a:pPr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 pitchFamily="34" charset="0"/>
              </a:rPr>
              <a:t>掌握 常用于信息问询的词汇和句型。</a:t>
            </a: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21510" name="组合 31754"/>
          <p:cNvGrpSpPr/>
          <p:nvPr/>
        </p:nvGrpSpPr>
        <p:grpSpPr>
          <a:xfrm>
            <a:off x="5376863" y="1435100"/>
            <a:ext cx="1438275" cy="1473200"/>
            <a:chOff x="2887" y="1024"/>
            <a:chExt cx="906" cy="908"/>
          </a:xfrm>
        </p:grpSpPr>
        <p:sp>
          <p:nvSpPr>
            <p:cNvPr id="21511" name="流程图: 联系 31755"/>
            <p:cNvSpPr/>
            <p:nvPr/>
          </p:nvSpPr>
          <p:spPr>
            <a:xfrm>
              <a:off x="2887" y="1024"/>
              <a:ext cx="906" cy="908"/>
            </a:xfrm>
            <a:prstGeom prst="flowChartConnector">
              <a:avLst/>
            </a:prstGeom>
            <a:solidFill>
              <a:srgbClr val="7BC143"/>
            </a:solidFill>
            <a:ln w="9525">
              <a:noFill/>
            </a:ln>
          </p:spPr>
          <p:txBody>
            <a:bodyPr anchor="t"/>
            <a:lstStyle/>
            <a:p>
              <a:pPr lvl="0" indent="0"/>
              <a:endParaRPr lang="zh-CN" altLang="en-US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2" name="矩形 31756"/>
            <p:cNvSpPr/>
            <p:nvPr/>
          </p:nvSpPr>
          <p:spPr>
            <a:xfrm>
              <a:off x="2957" y="1356"/>
              <a:ext cx="766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 algn="ctr"/>
              <a:r>
                <a:rPr lang="zh-CN" altLang="zh-CN" sz="20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2" charset="0"/>
                </a:rPr>
                <a:t>能力目标</a:t>
              </a:r>
            </a:p>
          </p:txBody>
        </p:sp>
      </p:grpSp>
      <p:grpSp>
        <p:nvGrpSpPr>
          <p:cNvPr id="21513" name="组合 31761"/>
          <p:cNvGrpSpPr/>
          <p:nvPr/>
        </p:nvGrpSpPr>
        <p:grpSpPr>
          <a:xfrm>
            <a:off x="1584325" y="3036888"/>
            <a:ext cx="4614863" cy="1690687"/>
            <a:chOff x="256" y="1978"/>
            <a:chExt cx="2907" cy="1043"/>
          </a:xfrm>
        </p:grpSpPr>
        <p:grpSp>
          <p:nvGrpSpPr>
            <p:cNvPr id="21514" name="组合 31762"/>
            <p:cNvGrpSpPr/>
            <p:nvPr/>
          </p:nvGrpSpPr>
          <p:grpSpPr>
            <a:xfrm>
              <a:off x="256" y="1978"/>
              <a:ext cx="2884" cy="1043"/>
              <a:chOff x="256" y="1978"/>
              <a:chExt cx="2884" cy="1043"/>
            </a:xfrm>
          </p:grpSpPr>
          <p:grpSp>
            <p:nvGrpSpPr>
              <p:cNvPr id="21515" name="组合 31763"/>
              <p:cNvGrpSpPr/>
              <p:nvPr/>
            </p:nvGrpSpPr>
            <p:grpSpPr>
              <a:xfrm>
                <a:off x="2064" y="1990"/>
                <a:ext cx="1076" cy="1031"/>
                <a:chOff x="2064" y="1990"/>
                <a:chExt cx="1076" cy="1031"/>
              </a:xfrm>
            </p:grpSpPr>
            <p:sp>
              <p:nvSpPr>
                <p:cNvPr id="21516" name="流程图: 联系 31764"/>
                <p:cNvSpPr/>
                <p:nvPr/>
              </p:nvSpPr>
              <p:spPr>
                <a:xfrm>
                  <a:off x="2237" y="2114"/>
                  <a:ext cx="903" cy="907"/>
                </a:xfrm>
                <a:prstGeom prst="flowChartConnector">
                  <a:avLst/>
                </a:prstGeom>
                <a:solidFill>
                  <a:srgbClr val="36B2E6"/>
                </a:solidFill>
                <a:ln w="9525">
                  <a:noFill/>
                </a:ln>
              </p:spPr>
              <p:txBody>
                <a:bodyPr anchor="t"/>
                <a:lstStyle/>
                <a:p>
                  <a:pPr lvl="0" indent="0"/>
                  <a:endParaRPr lang="zh-CN" altLang="en-US">
                    <a:solidFill>
                      <a:srgbClr val="000000"/>
                    </a:solidFill>
                    <a:latin typeface="Calibri" panose="020F0502020204030204" pitchFamily="2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1517" name="直接连接符 31765"/>
                <p:cNvSpPr/>
                <p:nvPr/>
              </p:nvSpPr>
              <p:spPr>
                <a:xfrm>
                  <a:off x="2064" y="1990"/>
                  <a:ext cx="457" cy="256"/>
                </a:xfrm>
                <a:prstGeom prst="line">
                  <a:avLst/>
                </a:prstGeom>
                <a:ln w="9525" cap="flat" cmpd="sng">
                  <a:solidFill>
                    <a:srgbClr val="009BD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cxnSp>
            <p:nvCxnSpPr>
              <p:cNvPr id="21518" name="直接箭头连接符 31766"/>
              <p:cNvCxnSpPr/>
              <p:nvPr/>
            </p:nvCxnSpPr>
            <p:spPr>
              <a:xfrm flipH="1" flipV="1">
                <a:off x="256" y="1978"/>
                <a:ext cx="1808" cy="12"/>
              </a:xfrm>
              <a:prstGeom prst="straightConnector1">
                <a:avLst/>
              </a:prstGeom>
              <a:ln w="9525" cap="flat" cmpd="sng">
                <a:solidFill>
                  <a:srgbClr val="009BD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21519" name="矩形 31767"/>
            <p:cNvSpPr/>
            <p:nvPr/>
          </p:nvSpPr>
          <p:spPr>
            <a:xfrm>
              <a:off x="2237" y="2404"/>
              <a:ext cx="926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 algn="ctr"/>
              <a:r>
                <a:rPr lang="zh-CN" altLang="en-US" sz="20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2" charset="0"/>
                </a:rPr>
                <a:t>素质目标</a:t>
              </a:r>
            </a:p>
          </p:txBody>
        </p:sp>
      </p:grpSp>
      <p:grpSp>
        <p:nvGrpSpPr>
          <p:cNvPr id="21520" name="组合 31768"/>
          <p:cNvGrpSpPr/>
          <p:nvPr/>
        </p:nvGrpSpPr>
        <p:grpSpPr>
          <a:xfrm>
            <a:off x="6043613" y="3952875"/>
            <a:ext cx="5964237" cy="1693863"/>
            <a:chOff x="3437" y="2474"/>
            <a:chExt cx="3757" cy="1045"/>
          </a:xfrm>
        </p:grpSpPr>
        <p:sp>
          <p:nvSpPr>
            <p:cNvPr id="21521" name="流程图: 联系 31769"/>
            <p:cNvSpPr/>
            <p:nvPr/>
          </p:nvSpPr>
          <p:spPr>
            <a:xfrm>
              <a:off x="3445" y="2611"/>
              <a:ext cx="891" cy="908"/>
            </a:xfrm>
            <a:prstGeom prst="flowChartConnector">
              <a:avLst/>
            </a:prstGeom>
            <a:solidFill>
              <a:srgbClr val="D18D8B"/>
            </a:solidFill>
            <a:ln w="9525">
              <a:noFill/>
            </a:ln>
          </p:spPr>
          <p:txBody>
            <a:bodyPr anchor="t"/>
            <a:lstStyle/>
            <a:p>
              <a:pPr lvl="0" indent="0"/>
              <a:endParaRPr lang="zh-CN" altLang="en-US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22" name="矩形 31770"/>
            <p:cNvSpPr/>
            <p:nvPr/>
          </p:nvSpPr>
          <p:spPr>
            <a:xfrm>
              <a:off x="3437" y="2952"/>
              <a:ext cx="899" cy="22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algn="ctr"/>
              <a:r>
                <a:rPr lang="zh-CN" altLang="en-US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2" charset="0"/>
                </a:rPr>
                <a:t>知识目标</a:t>
              </a:r>
            </a:p>
          </p:txBody>
        </p:sp>
        <p:sp>
          <p:nvSpPr>
            <p:cNvPr id="21523" name="直接连接符 31771"/>
            <p:cNvSpPr/>
            <p:nvPr/>
          </p:nvSpPr>
          <p:spPr>
            <a:xfrm flipV="1">
              <a:off x="4571" y="2474"/>
              <a:ext cx="2623" cy="4"/>
            </a:xfrm>
            <a:prstGeom prst="line">
              <a:avLst/>
            </a:prstGeom>
            <a:ln w="9525" cap="flat" cmpd="sng">
              <a:solidFill>
                <a:srgbClr val="7BC143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21524" name="直接连接符 31772"/>
            <p:cNvSpPr/>
            <p:nvPr/>
          </p:nvSpPr>
          <p:spPr>
            <a:xfrm flipH="1">
              <a:off x="4197" y="2477"/>
              <a:ext cx="369" cy="267"/>
            </a:xfrm>
            <a:prstGeom prst="line">
              <a:avLst/>
            </a:prstGeom>
            <a:ln w="9525" cap="flat" cmpd="sng">
              <a:solidFill>
                <a:srgbClr val="7BC14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525" name="组合 31757"/>
          <p:cNvGrpSpPr/>
          <p:nvPr/>
        </p:nvGrpSpPr>
        <p:grpSpPr>
          <a:xfrm>
            <a:off x="6464300" y="1228725"/>
            <a:ext cx="5487988" cy="423863"/>
            <a:chOff x="3661" y="890"/>
            <a:chExt cx="3457" cy="267"/>
          </a:xfrm>
        </p:grpSpPr>
        <p:sp>
          <p:nvSpPr>
            <p:cNvPr id="21526" name="直接连接符 31758"/>
            <p:cNvSpPr/>
            <p:nvPr/>
          </p:nvSpPr>
          <p:spPr>
            <a:xfrm>
              <a:off x="4041" y="890"/>
              <a:ext cx="3077" cy="12"/>
            </a:xfrm>
            <a:prstGeom prst="line">
              <a:avLst/>
            </a:prstGeom>
            <a:ln w="9525" cap="flat" cmpd="sng">
              <a:solidFill>
                <a:srgbClr val="7BC143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21527" name="直接连接符 31759"/>
            <p:cNvSpPr/>
            <p:nvPr/>
          </p:nvSpPr>
          <p:spPr>
            <a:xfrm flipH="1">
              <a:off x="3661" y="890"/>
              <a:ext cx="376" cy="267"/>
            </a:xfrm>
            <a:prstGeom prst="line">
              <a:avLst/>
            </a:prstGeom>
            <a:ln w="9525" cap="flat" cmpd="sng">
              <a:solidFill>
                <a:srgbClr val="7BC14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1528" name="矩形 34819"/>
          <p:cNvSpPr/>
          <p:nvPr/>
        </p:nvSpPr>
        <p:spPr>
          <a:xfrm>
            <a:off x="1454150" y="3341688"/>
            <a:ext cx="3130550" cy="1866900"/>
          </a:xfrm>
          <a:prstGeom prst="rect">
            <a:avLst/>
          </a:prstGeom>
          <a:gradFill rotWithShape="1">
            <a:gsLst>
              <a:gs pos="0">
                <a:srgbClr val="E0D4BB"/>
              </a:gs>
              <a:gs pos="100000">
                <a:srgbClr val="FFFFFF"/>
              </a:gs>
            </a:gsLst>
            <a:lin ang="5400000" scaled="1"/>
            <a:tileRect/>
          </a:gradFill>
          <a:ln w="28575">
            <a:noFill/>
          </a:ln>
        </p:spPr>
        <p:txBody>
          <a:bodyPr wrap="none" anchor="ctr"/>
          <a:lstStyle/>
          <a:p>
            <a:pPr lvl="0" indent="0"/>
            <a:endParaRPr lang="zh-CN" altLang="en-US" sz="1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4150" y="3433763"/>
            <a:ext cx="3144838" cy="9572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1"/>
          <a:lstStyle/>
          <a:p>
            <a:pPr marL="155575" lvl="0" indent="-155575" defTabSz="860425">
              <a:lnSpc>
                <a:spcPct val="90000"/>
              </a:lnSpc>
              <a:spcBef>
                <a:spcPct val="35000"/>
              </a:spcBef>
              <a:buClr>
                <a:srgbClr val="DC241F"/>
              </a:buClr>
              <a:buFont typeface="Wingdings" panose="05000000000000000000" pitchFamily="2" charset="2"/>
              <a:buChar char="§"/>
            </a:pPr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</a:rPr>
              <a:t>通过网上查询信息，学会如何通过网络获取信息、甄别信息的能力。提高自主学习能力。</a:t>
            </a:r>
          </a:p>
          <a:p>
            <a:pPr marL="155575" lvl="0" indent="-155575" defTabSz="860425">
              <a:lnSpc>
                <a:spcPct val="90000"/>
              </a:lnSpc>
              <a:spcBef>
                <a:spcPct val="35000"/>
              </a:spcBef>
              <a:buClr>
                <a:srgbClr val="DC241F"/>
              </a:buClr>
              <a:buFont typeface="Wingdings" panose="05000000000000000000" pitchFamily="2" charset="2"/>
              <a:buChar char="§"/>
            </a:pP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155575" lvl="0" indent="-155575" defTabSz="860425">
              <a:lnSpc>
                <a:spcPct val="90000"/>
              </a:lnSpc>
              <a:spcBef>
                <a:spcPct val="35000"/>
              </a:spcBef>
              <a:buClr>
                <a:srgbClr val="DC241F"/>
              </a:buClr>
              <a:buFont typeface="Wingdings" panose="05000000000000000000" pitchFamily="2" charset="2"/>
              <a:buChar char="§"/>
            </a:pPr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</a:rPr>
              <a:t>通过小组合作、角色扮演、实战演练等，学会与人沟通、合作。</a:t>
            </a:r>
          </a:p>
          <a:p>
            <a:pPr marL="155575" lvl="0" indent="-155575" defTabSz="860425">
              <a:lnSpc>
                <a:spcPct val="90000"/>
              </a:lnSpc>
              <a:spcBef>
                <a:spcPct val="35000"/>
              </a:spcBef>
              <a:buClr>
                <a:srgbClr val="DC241F"/>
              </a:buClr>
              <a:buFont typeface="Wingdings" panose="05000000000000000000" pitchFamily="2" charset="2"/>
              <a:buChar char="§"/>
            </a:pP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41" grpId="0"/>
      <p:bldP spid="34841" grpId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358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pPr lvl="0" indent="0" defTabSz="514350"/>
            <a:r>
              <a:rPr lang="zh-CN" altLang="en-US"/>
              <a:t>单元任务</a:t>
            </a:r>
          </a:p>
        </p:txBody>
      </p:sp>
      <p:sp>
        <p:nvSpPr>
          <p:cNvPr id="35843" name="菱形 35842"/>
          <p:cNvSpPr/>
          <p:nvPr/>
        </p:nvSpPr>
        <p:spPr>
          <a:xfrm>
            <a:off x="2919413" y="1485900"/>
            <a:ext cx="2200275" cy="1989138"/>
          </a:xfrm>
          <a:prstGeom prst="diamond">
            <a:avLst/>
          </a:prstGeom>
          <a:solidFill>
            <a:srgbClr val="FF3399"/>
          </a:solidFill>
          <a:ln w="9525">
            <a:noFill/>
          </a:ln>
        </p:spPr>
        <p:txBody>
          <a:bodyPr lIns="0" tIns="0" rIns="0" bIns="0" anchor="ctr"/>
          <a:lstStyle/>
          <a:p>
            <a:pPr lvl="0" indent="0" algn="ctr">
              <a:lnSpc>
                <a:spcPct val="104000"/>
              </a:lnSpc>
            </a:pPr>
            <a:r>
              <a:rPr lang="zh-CN" altLang="en-US" sz="2400">
                <a:solidFill>
                  <a:srgbClr val="FFFFFF"/>
                </a:solidFill>
                <a:latin typeface="Calibri" panose="020F0502020204030204" pitchFamily="2" charset="0"/>
                <a:ea typeface="微软雅黑" panose="020B0503020204020204" pitchFamily="2" charset="-122"/>
              </a:rPr>
              <a:t>情境</a:t>
            </a:r>
          </a:p>
          <a:p>
            <a:pPr lvl="0" indent="0" algn="ctr">
              <a:lnSpc>
                <a:spcPct val="104000"/>
              </a:lnSpc>
            </a:pPr>
            <a:r>
              <a:rPr lang="zh-CN" altLang="en-US" sz="2400">
                <a:solidFill>
                  <a:srgbClr val="FFFFFF"/>
                </a:solidFill>
                <a:latin typeface="Calibri" panose="020F0502020204030204" pitchFamily="2" charset="0"/>
                <a:ea typeface="微软雅黑" panose="020B0503020204020204" pitchFamily="2" charset="-122"/>
              </a:rPr>
              <a:t>描述</a:t>
            </a:r>
          </a:p>
        </p:txBody>
      </p:sp>
      <p:sp>
        <p:nvSpPr>
          <p:cNvPr id="35844" name="文本框 35843"/>
          <p:cNvSpPr txBox="1"/>
          <p:nvPr/>
        </p:nvSpPr>
        <p:spPr>
          <a:xfrm flipH="1">
            <a:off x="2239963" y="3460750"/>
            <a:ext cx="3235325" cy="15684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lvl="0" indent="0" algn="just"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Calibri" panose="020F0502020204030204" pitchFamily="2" charset="0"/>
                <a:ea typeface="微软雅黑" panose="020B0503020204020204" pitchFamily="2" charset="-122"/>
              </a:rPr>
              <a:t>赵职兴作为一名毕业生，看到某外企发布在报纸上一条简略的招聘广告。为了获得全面的信息，小赵拨通了该公司人事部的电话，就岗位职责，资历要求等事宜进行有效沟通。</a:t>
            </a:r>
          </a:p>
        </p:txBody>
      </p:sp>
      <p:grpSp>
        <p:nvGrpSpPr>
          <p:cNvPr id="35845" name="组合 35844"/>
          <p:cNvGrpSpPr/>
          <p:nvPr/>
        </p:nvGrpSpPr>
        <p:grpSpPr>
          <a:xfrm>
            <a:off x="2649538" y="2119313"/>
            <a:ext cx="1068387" cy="617537"/>
            <a:chOff x="1669" y="1335"/>
            <a:chExt cx="673" cy="389"/>
          </a:xfrm>
        </p:grpSpPr>
        <p:sp>
          <p:nvSpPr>
            <p:cNvPr id="22533" name="菱形 35845"/>
            <p:cNvSpPr/>
            <p:nvPr/>
          </p:nvSpPr>
          <p:spPr>
            <a:xfrm>
              <a:off x="2013" y="1363"/>
              <a:ext cx="329" cy="298"/>
            </a:xfrm>
            <a:prstGeom prst="diamond">
              <a:avLst/>
            </a:prstGeom>
            <a:solidFill>
              <a:srgbClr val="F8B888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lvl="0" indent="0" algn="ctr"/>
              <a:r>
                <a:rPr lang="en-US" altLang="zh-CN" sz="1000" b="1">
                  <a:solidFill>
                    <a:srgbClr val="FFFFFF"/>
                  </a:solidFill>
                  <a:latin typeface="Calibri" panose="020F0502020204030204" pitchFamily="2" charset="0"/>
                  <a:ea typeface="微软雅黑" panose="020B0503020204020204" pitchFamily="2" charset="-122"/>
                </a:rPr>
                <a:t>A</a:t>
              </a:r>
            </a:p>
          </p:txBody>
        </p:sp>
        <p:sp>
          <p:nvSpPr>
            <p:cNvPr id="22534" name="菱形 35846"/>
            <p:cNvSpPr/>
            <p:nvPr/>
          </p:nvSpPr>
          <p:spPr>
            <a:xfrm flipH="1">
              <a:off x="1848" y="1525"/>
              <a:ext cx="220" cy="199"/>
            </a:xfrm>
            <a:prstGeom prst="diamond">
              <a:avLst/>
            </a:prstGeom>
            <a:solidFill>
              <a:srgbClr val="F8B888"/>
            </a:solidFill>
            <a:ln w="9525">
              <a:noFill/>
            </a:ln>
          </p:spPr>
          <p:txBody>
            <a:bodyPr anchor="ctr"/>
            <a:lstStyle/>
            <a:p>
              <a:pPr lvl="0" indent="0" algn="just">
                <a:lnSpc>
                  <a:spcPct val="130000"/>
                </a:lnSpc>
              </a:pPr>
              <a:endParaRPr lang="zh-CN" altLang="en-US" sz="1000">
                <a:solidFill>
                  <a:srgbClr val="FFFFFF"/>
                </a:solidFill>
                <a:latin typeface="Calibri" panose="020F0502020204030204" pitchFamily="2" charset="0"/>
                <a:ea typeface="微软雅黑" panose="020B0503020204020204" pitchFamily="2" charset="-122"/>
              </a:endParaRPr>
            </a:p>
          </p:txBody>
        </p:sp>
        <p:sp>
          <p:nvSpPr>
            <p:cNvPr id="22535" name="菱形 35847"/>
            <p:cNvSpPr/>
            <p:nvPr/>
          </p:nvSpPr>
          <p:spPr>
            <a:xfrm flipH="1">
              <a:off x="1884" y="1335"/>
              <a:ext cx="163" cy="147"/>
            </a:xfrm>
            <a:prstGeom prst="diamond">
              <a:avLst/>
            </a:prstGeom>
            <a:solidFill>
              <a:srgbClr val="F8B888"/>
            </a:solidFill>
            <a:ln w="9525">
              <a:noFill/>
            </a:ln>
          </p:spPr>
          <p:txBody>
            <a:bodyPr anchor="ctr"/>
            <a:lstStyle/>
            <a:p>
              <a:pPr lvl="0" indent="0" algn="just">
                <a:lnSpc>
                  <a:spcPct val="130000"/>
                </a:lnSpc>
              </a:pPr>
              <a:endParaRPr lang="zh-CN" altLang="en-US" sz="1000">
                <a:solidFill>
                  <a:srgbClr val="FFFFFF"/>
                </a:solidFill>
                <a:latin typeface="Calibri" panose="020F0502020204030204" pitchFamily="2" charset="0"/>
                <a:ea typeface="微软雅黑" panose="020B0503020204020204" pitchFamily="2" charset="-122"/>
              </a:endParaRPr>
            </a:p>
          </p:txBody>
        </p:sp>
        <p:sp>
          <p:nvSpPr>
            <p:cNvPr id="22536" name="菱形 35848"/>
            <p:cNvSpPr/>
            <p:nvPr/>
          </p:nvSpPr>
          <p:spPr>
            <a:xfrm flipH="1">
              <a:off x="1788" y="1448"/>
              <a:ext cx="111" cy="99"/>
            </a:xfrm>
            <a:prstGeom prst="diamond">
              <a:avLst/>
            </a:prstGeom>
            <a:solidFill>
              <a:srgbClr val="F8B888"/>
            </a:solidFill>
            <a:ln w="9525">
              <a:noFill/>
            </a:ln>
          </p:spPr>
          <p:txBody>
            <a:bodyPr anchor="ctr"/>
            <a:lstStyle/>
            <a:p>
              <a:pPr lvl="0" indent="0" algn="just">
                <a:lnSpc>
                  <a:spcPct val="130000"/>
                </a:lnSpc>
              </a:pPr>
              <a:endParaRPr lang="zh-CN" altLang="en-US" sz="1000">
                <a:solidFill>
                  <a:srgbClr val="FFFFFF"/>
                </a:solidFill>
                <a:latin typeface="Calibri" panose="020F0502020204030204" pitchFamily="2" charset="0"/>
                <a:ea typeface="微软雅黑" panose="020B0503020204020204" pitchFamily="2" charset="-122"/>
              </a:endParaRPr>
            </a:p>
          </p:txBody>
        </p:sp>
        <p:sp>
          <p:nvSpPr>
            <p:cNvPr id="22537" name="菱形 35849"/>
            <p:cNvSpPr/>
            <p:nvPr/>
          </p:nvSpPr>
          <p:spPr>
            <a:xfrm flipH="1">
              <a:off x="1737" y="1381"/>
              <a:ext cx="61" cy="55"/>
            </a:xfrm>
            <a:prstGeom prst="diamond">
              <a:avLst/>
            </a:prstGeom>
            <a:solidFill>
              <a:srgbClr val="FBDAC1"/>
            </a:solidFill>
            <a:ln w="9525">
              <a:noFill/>
            </a:ln>
          </p:spPr>
          <p:txBody>
            <a:bodyPr anchor="ctr"/>
            <a:lstStyle/>
            <a:p>
              <a:pPr lvl="0" indent="0" algn="just">
                <a:lnSpc>
                  <a:spcPct val="130000"/>
                </a:lnSpc>
              </a:pPr>
              <a:endParaRPr lang="zh-CN" altLang="en-US" sz="1000">
                <a:solidFill>
                  <a:srgbClr val="FFFFFF"/>
                </a:solidFill>
                <a:latin typeface="Calibri" panose="020F0502020204030204" pitchFamily="2" charset="0"/>
                <a:ea typeface="微软雅黑" panose="020B0503020204020204" pitchFamily="2" charset="-122"/>
              </a:endParaRPr>
            </a:p>
          </p:txBody>
        </p:sp>
        <p:sp>
          <p:nvSpPr>
            <p:cNvPr id="22538" name="菱形 35850"/>
            <p:cNvSpPr/>
            <p:nvPr/>
          </p:nvSpPr>
          <p:spPr>
            <a:xfrm flipH="1">
              <a:off x="1669" y="1505"/>
              <a:ext cx="47" cy="42"/>
            </a:xfrm>
            <a:prstGeom prst="diamond">
              <a:avLst/>
            </a:prstGeom>
            <a:solidFill>
              <a:srgbClr val="FBDAC1"/>
            </a:solidFill>
            <a:ln w="9525">
              <a:noFill/>
            </a:ln>
          </p:spPr>
          <p:txBody>
            <a:bodyPr anchor="ctr"/>
            <a:lstStyle/>
            <a:p>
              <a:pPr lvl="0" indent="0" algn="just">
                <a:lnSpc>
                  <a:spcPct val="130000"/>
                </a:lnSpc>
              </a:pPr>
              <a:endParaRPr lang="zh-CN" altLang="en-US" sz="1000">
                <a:solidFill>
                  <a:srgbClr val="FFFFFF"/>
                </a:solidFill>
                <a:latin typeface="Calibri" panose="020F0502020204030204" pitchFamily="2" charset="0"/>
                <a:ea typeface="微软雅黑" panose="020B0503020204020204" pitchFamily="2" charset="-122"/>
              </a:endParaRPr>
            </a:p>
          </p:txBody>
        </p:sp>
      </p:grpSp>
      <p:sp>
        <p:nvSpPr>
          <p:cNvPr id="35852" name="菱形 35851"/>
          <p:cNvSpPr/>
          <p:nvPr/>
        </p:nvSpPr>
        <p:spPr>
          <a:xfrm>
            <a:off x="7461250" y="1514475"/>
            <a:ext cx="2200275" cy="1989138"/>
          </a:xfrm>
          <a:prstGeom prst="diamond">
            <a:avLst/>
          </a:prstGeom>
          <a:solidFill>
            <a:srgbClr val="0099FF"/>
          </a:solidFill>
          <a:ln w="9525">
            <a:noFill/>
          </a:ln>
        </p:spPr>
        <p:txBody>
          <a:bodyPr lIns="0" tIns="0" rIns="0" bIns="0" anchor="ctr"/>
          <a:lstStyle/>
          <a:p>
            <a:pPr lvl="0" indent="0" algn="ctr">
              <a:lnSpc>
                <a:spcPct val="104000"/>
              </a:lnSpc>
            </a:pPr>
            <a:r>
              <a:rPr lang="zh-CN" altLang="en-US" sz="2400">
                <a:solidFill>
                  <a:srgbClr val="FFFFFF"/>
                </a:solidFill>
                <a:latin typeface="Calibri" panose="020F0502020204030204" pitchFamily="2" charset="0"/>
                <a:ea typeface="微软雅黑" panose="020B0503020204020204" pitchFamily="2" charset="-122"/>
              </a:rPr>
              <a:t>引出</a:t>
            </a:r>
          </a:p>
          <a:p>
            <a:pPr lvl="0" indent="0" algn="ctr">
              <a:lnSpc>
                <a:spcPct val="104000"/>
              </a:lnSpc>
            </a:pPr>
            <a:r>
              <a:rPr lang="zh-CN" altLang="en-US" sz="2400">
                <a:solidFill>
                  <a:srgbClr val="FFFFFF"/>
                </a:solidFill>
                <a:latin typeface="Calibri" panose="020F0502020204030204" pitchFamily="2" charset="0"/>
                <a:ea typeface="微软雅黑" panose="020B0503020204020204" pitchFamily="2" charset="-122"/>
              </a:rPr>
              <a:t>任务</a:t>
            </a:r>
          </a:p>
        </p:txBody>
      </p:sp>
      <p:sp>
        <p:nvSpPr>
          <p:cNvPr id="35853" name="文本框 35852"/>
          <p:cNvSpPr txBox="1"/>
          <p:nvPr/>
        </p:nvSpPr>
        <p:spPr>
          <a:xfrm flipH="1">
            <a:off x="6943725" y="3509963"/>
            <a:ext cx="3235325" cy="15684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lvl="0" indent="0" algn="just"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Calibri" panose="020F0502020204030204" pitchFamily="2" charset="0"/>
                <a:ea typeface="微软雅黑" panose="020B0503020204020204" pitchFamily="2" charset="-122"/>
              </a:rPr>
              <a:t>小组通过合作演练掌握通过电话问询信息的全过程，包括询问岗位名称、该岗位的职责、应聘所需的资质、工资待遇等。</a:t>
            </a:r>
          </a:p>
        </p:txBody>
      </p:sp>
      <p:grpSp>
        <p:nvGrpSpPr>
          <p:cNvPr id="35854" name="组合 35853"/>
          <p:cNvGrpSpPr/>
          <p:nvPr/>
        </p:nvGrpSpPr>
        <p:grpSpPr>
          <a:xfrm>
            <a:off x="7227888" y="2119313"/>
            <a:ext cx="1069975" cy="617537"/>
            <a:chOff x="4553" y="1335"/>
            <a:chExt cx="674" cy="389"/>
          </a:xfrm>
        </p:grpSpPr>
        <p:sp>
          <p:nvSpPr>
            <p:cNvPr id="22542" name="菱形 35854"/>
            <p:cNvSpPr/>
            <p:nvPr/>
          </p:nvSpPr>
          <p:spPr>
            <a:xfrm>
              <a:off x="4898" y="1363"/>
              <a:ext cx="329" cy="298"/>
            </a:xfrm>
            <a:prstGeom prst="diamond">
              <a:avLst/>
            </a:prstGeom>
            <a:solidFill>
              <a:srgbClr val="F8B888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lvl="0" indent="0" algn="ctr"/>
              <a:r>
                <a:rPr lang="en-US" altLang="zh-CN" sz="1000" b="1">
                  <a:solidFill>
                    <a:srgbClr val="FFFFFF"/>
                  </a:solidFill>
                  <a:latin typeface="Calibri" panose="020F0502020204030204" pitchFamily="2" charset="0"/>
                  <a:ea typeface="微软雅黑" panose="020B0503020204020204" pitchFamily="2" charset="-122"/>
                </a:rPr>
                <a:t>B</a:t>
              </a:r>
            </a:p>
          </p:txBody>
        </p:sp>
        <p:sp>
          <p:nvSpPr>
            <p:cNvPr id="22543" name="菱形 35855"/>
            <p:cNvSpPr/>
            <p:nvPr/>
          </p:nvSpPr>
          <p:spPr>
            <a:xfrm flipH="1">
              <a:off x="4731" y="1525"/>
              <a:ext cx="222" cy="199"/>
            </a:xfrm>
            <a:prstGeom prst="diamond">
              <a:avLst/>
            </a:prstGeom>
            <a:solidFill>
              <a:srgbClr val="F8B888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lvl="0" indent="0" algn="ctr"/>
              <a:endParaRPr lang="zh-CN" altLang="en-US" sz="1000" b="1">
                <a:solidFill>
                  <a:srgbClr val="FFFFFF"/>
                </a:solidFill>
                <a:latin typeface="Calibri" panose="020F0502020204030204" pitchFamily="2" charset="0"/>
                <a:ea typeface="微软雅黑" panose="020B0503020204020204" pitchFamily="2" charset="-122"/>
              </a:endParaRPr>
            </a:p>
          </p:txBody>
        </p:sp>
        <p:sp>
          <p:nvSpPr>
            <p:cNvPr id="22544" name="菱形 35856"/>
            <p:cNvSpPr/>
            <p:nvPr/>
          </p:nvSpPr>
          <p:spPr>
            <a:xfrm flipH="1">
              <a:off x="4768" y="1335"/>
              <a:ext cx="164" cy="147"/>
            </a:xfrm>
            <a:prstGeom prst="diamond">
              <a:avLst/>
            </a:prstGeom>
            <a:solidFill>
              <a:srgbClr val="F8B888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lvl="0" indent="0" algn="ctr"/>
              <a:endParaRPr lang="zh-CN" altLang="en-US" sz="1000" b="1">
                <a:solidFill>
                  <a:srgbClr val="FFFFFF"/>
                </a:solidFill>
                <a:latin typeface="Calibri" panose="020F0502020204030204" pitchFamily="2" charset="0"/>
                <a:ea typeface="微软雅黑" panose="020B0503020204020204" pitchFamily="2" charset="-122"/>
              </a:endParaRPr>
            </a:p>
          </p:txBody>
        </p:sp>
        <p:sp>
          <p:nvSpPr>
            <p:cNvPr id="22545" name="菱形 35857"/>
            <p:cNvSpPr/>
            <p:nvPr/>
          </p:nvSpPr>
          <p:spPr>
            <a:xfrm flipH="1">
              <a:off x="4673" y="1448"/>
              <a:ext cx="110" cy="99"/>
            </a:xfrm>
            <a:prstGeom prst="diamond">
              <a:avLst/>
            </a:prstGeom>
            <a:solidFill>
              <a:srgbClr val="F8B888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lvl="0" indent="0" algn="ctr"/>
              <a:endParaRPr lang="zh-CN" altLang="en-US" sz="1000" b="1">
                <a:solidFill>
                  <a:srgbClr val="FFFFFF"/>
                </a:solidFill>
                <a:latin typeface="Calibri" panose="020F0502020204030204" pitchFamily="2" charset="0"/>
                <a:ea typeface="微软雅黑" panose="020B0503020204020204" pitchFamily="2" charset="-122"/>
              </a:endParaRPr>
            </a:p>
          </p:txBody>
        </p:sp>
        <p:sp>
          <p:nvSpPr>
            <p:cNvPr id="22546" name="菱形 35858"/>
            <p:cNvSpPr/>
            <p:nvPr/>
          </p:nvSpPr>
          <p:spPr>
            <a:xfrm flipH="1">
              <a:off x="4621" y="1381"/>
              <a:ext cx="62" cy="55"/>
            </a:xfrm>
            <a:prstGeom prst="diamond">
              <a:avLst/>
            </a:prstGeom>
            <a:solidFill>
              <a:srgbClr val="FBDAC1"/>
            </a:solidFill>
            <a:ln w="9525">
              <a:noFill/>
            </a:ln>
          </p:spPr>
          <p:txBody>
            <a:bodyPr anchor="ctr"/>
            <a:lstStyle/>
            <a:p>
              <a:pPr lvl="0" indent="0" algn="just">
                <a:lnSpc>
                  <a:spcPct val="130000"/>
                </a:lnSpc>
              </a:pPr>
              <a:endParaRPr lang="zh-CN" altLang="en-US" sz="1000">
                <a:solidFill>
                  <a:srgbClr val="FFFFFF"/>
                </a:solidFill>
                <a:latin typeface="Calibri" panose="020F0502020204030204" pitchFamily="2" charset="0"/>
                <a:ea typeface="微软雅黑" panose="020B0503020204020204" pitchFamily="2" charset="-122"/>
              </a:endParaRPr>
            </a:p>
          </p:txBody>
        </p:sp>
        <p:sp>
          <p:nvSpPr>
            <p:cNvPr id="22547" name="菱形 35859"/>
            <p:cNvSpPr/>
            <p:nvPr/>
          </p:nvSpPr>
          <p:spPr>
            <a:xfrm flipH="1">
              <a:off x="4553" y="1505"/>
              <a:ext cx="48" cy="42"/>
            </a:xfrm>
            <a:prstGeom prst="diamond">
              <a:avLst/>
            </a:prstGeom>
            <a:solidFill>
              <a:srgbClr val="FBDAC1"/>
            </a:solidFill>
            <a:ln w="9525">
              <a:noFill/>
            </a:ln>
          </p:spPr>
          <p:txBody>
            <a:bodyPr anchor="ctr"/>
            <a:lstStyle/>
            <a:p>
              <a:pPr lvl="0" indent="0" algn="just">
                <a:lnSpc>
                  <a:spcPct val="130000"/>
                </a:lnSpc>
              </a:pPr>
              <a:endParaRPr lang="zh-CN" altLang="en-US" sz="1000">
                <a:solidFill>
                  <a:srgbClr val="FFFFFF"/>
                </a:solidFill>
                <a:latin typeface="Calibri" panose="020F0502020204030204" pitchFamily="2" charset="0"/>
                <a:ea typeface="微软雅黑" panose="020B0503020204020204" pitchFamily="2" charset="-122"/>
              </a:endParaRPr>
            </a:p>
          </p:txBody>
        </p:sp>
      </p:grpSp>
      <p:grpSp>
        <p:nvGrpSpPr>
          <p:cNvPr id="22548" name="组合 35860"/>
          <p:cNvGrpSpPr/>
          <p:nvPr/>
        </p:nvGrpSpPr>
        <p:grpSpPr>
          <a:xfrm>
            <a:off x="1209675" y="4770438"/>
            <a:ext cx="1300163" cy="1717675"/>
            <a:chOff x="794" y="2919"/>
            <a:chExt cx="819" cy="1082"/>
          </a:xfrm>
        </p:grpSpPr>
        <p:sp>
          <p:nvSpPr>
            <p:cNvPr id="22549" name="矩形 35861"/>
            <p:cNvSpPr>
              <a:spLocks noChangeAspect="1"/>
            </p:cNvSpPr>
            <p:nvPr/>
          </p:nvSpPr>
          <p:spPr>
            <a:xfrm>
              <a:off x="1118" y="2919"/>
              <a:ext cx="495" cy="108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lvl="0" indent="0"/>
              <a:endParaRPr lang="zh-CN" altLang="en-US" sz="1000">
                <a:latin typeface="Arial" panose="020B0604020202020204" pitchFamily="34" charset="0"/>
                <a:ea typeface="微软雅黑" panose="020B0503020204020204" pitchFamily="2" charset="-122"/>
              </a:endParaRPr>
            </a:p>
          </p:txBody>
        </p:sp>
        <p:sp>
          <p:nvSpPr>
            <p:cNvPr id="22550" name="任意多边形 35862"/>
            <p:cNvSpPr/>
            <p:nvPr/>
          </p:nvSpPr>
          <p:spPr>
            <a:xfrm>
              <a:off x="958" y="2919"/>
              <a:ext cx="160" cy="163"/>
            </a:xfrm>
            <a:custGeom>
              <a:avLst/>
              <a:gdLst/>
              <a:ahLst/>
              <a:cxnLst/>
              <a:rect l="0" t="0" r="0" b="0"/>
              <a:pathLst>
                <a:path w="400" h="407">
                  <a:moveTo>
                    <a:pt x="199" y="407"/>
                  </a:moveTo>
                  <a:lnTo>
                    <a:pt x="199" y="407"/>
                  </a:lnTo>
                  <a:lnTo>
                    <a:pt x="237" y="400"/>
                  </a:lnTo>
                  <a:lnTo>
                    <a:pt x="279" y="387"/>
                  </a:lnTo>
                  <a:lnTo>
                    <a:pt x="309" y="370"/>
                  </a:lnTo>
                  <a:lnTo>
                    <a:pt x="339" y="345"/>
                  </a:lnTo>
                  <a:lnTo>
                    <a:pt x="364" y="315"/>
                  </a:lnTo>
                  <a:lnTo>
                    <a:pt x="382" y="280"/>
                  </a:lnTo>
                  <a:lnTo>
                    <a:pt x="394" y="242"/>
                  </a:lnTo>
                  <a:lnTo>
                    <a:pt x="400" y="200"/>
                  </a:lnTo>
                  <a:lnTo>
                    <a:pt x="394" y="165"/>
                  </a:lnTo>
                  <a:lnTo>
                    <a:pt x="382" y="122"/>
                  </a:lnTo>
                  <a:lnTo>
                    <a:pt x="364" y="90"/>
                  </a:lnTo>
                  <a:lnTo>
                    <a:pt x="339" y="60"/>
                  </a:lnTo>
                  <a:lnTo>
                    <a:pt x="309" y="37"/>
                  </a:lnTo>
                  <a:lnTo>
                    <a:pt x="279" y="17"/>
                  </a:lnTo>
                  <a:lnTo>
                    <a:pt x="237" y="5"/>
                  </a:lnTo>
                  <a:lnTo>
                    <a:pt x="199" y="0"/>
                  </a:lnTo>
                  <a:lnTo>
                    <a:pt x="157" y="5"/>
                  </a:lnTo>
                  <a:lnTo>
                    <a:pt x="121" y="17"/>
                  </a:lnTo>
                  <a:lnTo>
                    <a:pt x="83" y="37"/>
                  </a:lnTo>
                  <a:lnTo>
                    <a:pt x="53" y="60"/>
                  </a:lnTo>
                  <a:lnTo>
                    <a:pt x="29" y="90"/>
                  </a:lnTo>
                  <a:lnTo>
                    <a:pt x="12" y="122"/>
                  </a:lnTo>
                  <a:lnTo>
                    <a:pt x="0" y="165"/>
                  </a:lnTo>
                  <a:lnTo>
                    <a:pt x="0" y="200"/>
                  </a:lnTo>
                  <a:lnTo>
                    <a:pt x="0" y="242"/>
                  </a:lnTo>
                  <a:lnTo>
                    <a:pt x="12" y="280"/>
                  </a:lnTo>
                  <a:lnTo>
                    <a:pt x="29" y="315"/>
                  </a:lnTo>
                  <a:lnTo>
                    <a:pt x="53" y="345"/>
                  </a:lnTo>
                  <a:lnTo>
                    <a:pt x="83" y="370"/>
                  </a:lnTo>
                  <a:lnTo>
                    <a:pt x="121" y="387"/>
                  </a:lnTo>
                  <a:lnTo>
                    <a:pt x="157" y="400"/>
                  </a:lnTo>
                  <a:lnTo>
                    <a:pt x="199" y="407"/>
                  </a:lnTo>
                  <a:lnTo>
                    <a:pt x="199" y="407"/>
                  </a:lnTo>
                  <a:lnTo>
                    <a:pt x="199" y="407"/>
                  </a:lnTo>
                  <a:lnTo>
                    <a:pt x="199" y="407"/>
                  </a:lnTo>
                  <a:close/>
                </a:path>
              </a:pathLst>
            </a:custGeom>
            <a:solidFill>
              <a:srgbClr val="EA4E0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任意多边形 35863"/>
            <p:cNvSpPr/>
            <p:nvPr/>
          </p:nvSpPr>
          <p:spPr>
            <a:xfrm>
              <a:off x="794" y="3113"/>
              <a:ext cx="495" cy="888"/>
            </a:xfrm>
            <a:custGeom>
              <a:avLst/>
              <a:gdLst/>
              <a:ahLst/>
              <a:cxnLst/>
              <a:rect l="0" t="0" r="0" b="0"/>
              <a:pathLst>
                <a:path w="1237" h="2221">
                  <a:moveTo>
                    <a:pt x="1237" y="819"/>
                  </a:moveTo>
                  <a:lnTo>
                    <a:pt x="1007" y="131"/>
                  </a:lnTo>
                  <a:lnTo>
                    <a:pt x="999" y="102"/>
                  </a:lnTo>
                  <a:lnTo>
                    <a:pt x="994" y="80"/>
                  </a:lnTo>
                  <a:lnTo>
                    <a:pt x="977" y="55"/>
                  </a:lnTo>
                  <a:lnTo>
                    <a:pt x="964" y="36"/>
                  </a:lnTo>
                  <a:lnTo>
                    <a:pt x="939" y="24"/>
                  </a:lnTo>
                  <a:lnTo>
                    <a:pt x="914" y="11"/>
                  </a:lnTo>
                  <a:lnTo>
                    <a:pt x="892" y="0"/>
                  </a:lnTo>
                  <a:lnTo>
                    <a:pt x="862" y="0"/>
                  </a:lnTo>
                  <a:lnTo>
                    <a:pt x="364" y="0"/>
                  </a:lnTo>
                  <a:lnTo>
                    <a:pt x="327" y="7"/>
                  </a:lnTo>
                  <a:lnTo>
                    <a:pt x="289" y="17"/>
                  </a:lnTo>
                  <a:lnTo>
                    <a:pt x="259" y="42"/>
                  </a:lnTo>
                  <a:lnTo>
                    <a:pt x="242" y="67"/>
                  </a:lnTo>
                  <a:lnTo>
                    <a:pt x="229" y="96"/>
                  </a:lnTo>
                  <a:lnTo>
                    <a:pt x="224" y="96"/>
                  </a:lnTo>
                  <a:lnTo>
                    <a:pt x="224" y="109"/>
                  </a:lnTo>
                  <a:lnTo>
                    <a:pt x="0" y="819"/>
                  </a:lnTo>
                  <a:lnTo>
                    <a:pt x="0" y="836"/>
                  </a:lnTo>
                  <a:lnTo>
                    <a:pt x="0" y="854"/>
                  </a:lnTo>
                  <a:lnTo>
                    <a:pt x="4" y="885"/>
                  </a:lnTo>
                  <a:lnTo>
                    <a:pt x="29" y="914"/>
                  </a:lnTo>
                  <a:lnTo>
                    <a:pt x="42" y="927"/>
                  </a:lnTo>
                  <a:lnTo>
                    <a:pt x="59" y="935"/>
                  </a:lnTo>
                  <a:lnTo>
                    <a:pt x="79" y="935"/>
                  </a:lnTo>
                  <a:lnTo>
                    <a:pt x="97" y="935"/>
                  </a:lnTo>
                  <a:lnTo>
                    <a:pt x="127" y="927"/>
                  </a:lnTo>
                  <a:lnTo>
                    <a:pt x="152" y="904"/>
                  </a:lnTo>
                  <a:lnTo>
                    <a:pt x="164" y="892"/>
                  </a:lnTo>
                  <a:lnTo>
                    <a:pt x="169" y="871"/>
                  </a:lnTo>
                  <a:lnTo>
                    <a:pt x="344" y="310"/>
                  </a:lnTo>
                  <a:lnTo>
                    <a:pt x="364" y="310"/>
                  </a:lnTo>
                  <a:lnTo>
                    <a:pt x="382" y="310"/>
                  </a:lnTo>
                  <a:lnTo>
                    <a:pt x="114" y="1316"/>
                  </a:lnTo>
                  <a:lnTo>
                    <a:pt x="387" y="1316"/>
                  </a:lnTo>
                  <a:lnTo>
                    <a:pt x="387" y="2117"/>
                  </a:lnTo>
                  <a:lnTo>
                    <a:pt x="387" y="2135"/>
                  </a:lnTo>
                  <a:lnTo>
                    <a:pt x="394" y="2152"/>
                  </a:lnTo>
                  <a:lnTo>
                    <a:pt x="399" y="2171"/>
                  </a:lnTo>
                  <a:lnTo>
                    <a:pt x="417" y="2189"/>
                  </a:lnTo>
                  <a:lnTo>
                    <a:pt x="429" y="2202"/>
                  </a:lnTo>
                  <a:lnTo>
                    <a:pt x="449" y="2206"/>
                  </a:lnTo>
                  <a:lnTo>
                    <a:pt x="467" y="2215"/>
                  </a:lnTo>
                  <a:lnTo>
                    <a:pt x="484" y="2221"/>
                  </a:lnTo>
                  <a:lnTo>
                    <a:pt x="509" y="2215"/>
                  </a:lnTo>
                  <a:lnTo>
                    <a:pt x="527" y="2206"/>
                  </a:lnTo>
                  <a:lnTo>
                    <a:pt x="544" y="2202"/>
                  </a:lnTo>
                  <a:lnTo>
                    <a:pt x="557" y="2189"/>
                  </a:lnTo>
                  <a:lnTo>
                    <a:pt x="577" y="2171"/>
                  </a:lnTo>
                  <a:lnTo>
                    <a:pt x="582" y="2152"/>
                  </a:lnTo>
                  <a:lnTo>
                    <a:pt x="587" y="2135"/>
                  </a:lnTo>
                  <a:lnTo>
                    <a:pt x="587" y="2117"/>
                  </a:lnTo>
                  <a:lnTo>
                    <a:pt x="587" y="1316"/>
                  </a:lnTo>
                  <a:lnTo>
                    <a:pt x="649" y="1316"/>
                  </a:lnTo>
                  <a:lnTo>
                    <a:pt x="649" y="2117"/>
                  </a:lnTo>
                  <a:lnTo>
                    <a:pt x="654" y="2135"/>
                  </a:lnTo>
                  <a:lnTo>
                    <a:pt x="659" y="2152"/>
                  </a:lnTo>
                  <a:lnTo>
                    <a:pt x="667" y="2171"/>
                  </a:lnTo>
                  <a:lnTo>
                    <a:pt x="679" y="2189"/>
                  </a:lnTo>
                  <a:lnTo>
                    <a:pt x="697" y="2202"/>
                  </a:lnTo>
                  <a:lnTo>
                    <a:pt x="714" y="2206"/>
                  </a:lnTo>
                  <a:lnTo>
                    <a:pt x="734" y="2215"/>
                  </a:lnTo>
                  <a:lnTo>
                    <a:pt x="752" y="2221"/>
                  </a:lnTo>
                  <a:lnTo>
                    <a:pt x="777" y="2215"/>
                  </a:lnTo>
                  <a:lnTo>
                    <a:pt x="794" y="2206"/>
                  </a:lnTo>
                  <a:lnTo>
                    <a:pt x="812" y="2202"/>
                  </a:lnTo>
                  <a:lnTo>
                    <a:pt x="824" y="2189"/>
                  </a:lnTo>
                  <a:lnTo>
                    <a:pt x="837" y="2171"/>
                  </a:lnTo>
                  <a:lnTo>
                    <a:pt x="849" y="2152"/>
                  </a:lnTo>
                  <a:lnTo>
                    <a:pt x="854" y="2135"/>
                  </a:lnTo>
                  <a:lnTo>
                    <a:pt x="854" y="2117"/>
                  </a:lnTo>
                  <a:lnTo>
                    <a:pt x="854" y="1316"/>
                  </a:lnTo>
                  <a:lnTo>
                    <a:pt x="1127" y="1316"/>
                  </a:lnTo>
                  <a:lnTo>
                    <a:pt x="849" y="310"/>
                  </a:lnTo>
                  <a:lnTo>
                    <a:pt x="862" y="310"/>
                  </a:lnTo>
                  <a:lnTo>
                    <a:pt x="879" y="310"/>
                  </a:lnTo>
                  <a:lnTo>
                    <a:pt x="1067" y="871"/>
                  </a:lnTo>
                  <a:lnTo>
                    <a:pt x="1072" y="892"/>
                  </a:lnTo>
                  <a:lnTo>
                    <a:pt x="1084" y="904"/>
                  </a:lnTo>
                  <a:lnTo>
                    <a:pt x="1109" y="927"/>
                  </a:lnTo>
                  <a:lnTo>
                    <a:pt x="1147" y="935"/>
                  </a:lnTo>
                  <a:lnTo>
                    <a:pt x="1157" y="935"/>
                  </a:lnTo>
                  <a:lnTo>
                    <a:pt x="1177" y="927"/>
                  </a:lnTo>
                  <a:lnTo>
                    <a:pt x="1194" y="921"/>
                  </a:lnTo>
                  <a:lnTo>
                    <a:pt x="1207" y="910"/>
                  </a:lnTo>
                  <a:lnTo>
                    <a:pt x="1232" y="885"/>
                  </a:lnTo>
                  <a:lnTo>
                    <a:pt x="1237" y="850"/>
                  </a:lnTo>
                  <a:lnTo>
                    <a:pt x="1237" y="829"/>
                  </a:lnTo>
                  <a:lnTo>
                    <a:pt x="1237" y="819"/>
                  </a:lnTo>
                  <a:lnTo>
                    <a:pt x="1237" y="819"/>
                  </a:lnTo>
                  <a:lnTo>
                    <a:pt x="1237" y="819"/>
                  </a:lnTo>
                  <a:lnTo>
                    <a:pt x="1237" y="819"/>
                  </a:lnTo>
                  <a:close/>
                </a:path>
              </a:pathLst>
            </a:custGeom>
            <a:solidFill>
              <a:srgbClr val="EA4E0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ldLvl="0" animBg="1"/>
      <p:bldP spid="35844" grpId="0" animBg="1"/>
      <p:bldP spid="35852" grpId="0" bldLvl="0" animBg="1"/>
      <p:bldP spid="358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368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pPr lvl="0" indent="0" defTabSz="514350"/>
            <a:r>
              <a:rPr lang="zh-CN" altLang="en-US"/>
              <a:t>单元教学资源</a:t>
            </a:r>
          </a:p>
        </p:txBody>
      </p:sp>
      <p:sp>
        <p:nvSpPr>
          <p:cNvPr id="23554" name="文本占位符 36866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lstStyle/>
          <a:p>
            <a:pPr lvl="0" indent="-269875" defTabSz="514350"/>
            <a:r>
              <a:rPr lang="zh-CN" altLang="en-US"/>
              <a:t>讲义：</a:t>
            </a:r>
            <a:r>
              <a:rPr lang="en-US" altLang="zh-CN"/>
              <a:t>《</a:t>
            </a:r>
            <a:r>
              <a:rPr lang="zh-CN" altLang="en-US"/>
              <a:t>实用职场英语</a:t>
            </a:r>
            <a:r>
              <a:rPr lang="en-US" altLang="zh-CN"/>
              <a:t>》</a:t>
            </a:r>
          </a:p>
          <a:p>
            <a:pPr lvl="0" indent="-269875" defTabSz="514350"/>
            <a:endParaRPr lang="en-US" altLang="zh-CN"/>
          </a:p>
          <a:p>
            <a:pPr lvl="0" indent="-269875" defTabSz="514350"/>
            <a:endParaRPr lang="en-US" altLang="zh-CN"/>
          </a:p>
          <a:p>
            <a:pPr lvl="0" indent="-269875" defTabSz="514350"/>
            <a:r>
              <a:rPr lang="zh-CN" altLang="en-US"/>
              <a:t>视频：电话招聘信息问询</a:t>
            </a:r>
          </a:p>
          <a:p>
            <a:pPr lvl="0" indent="-269875" defTabSz="514350"/>
            <a:endParaRPr lang="zh-CN" altLang="en-US"/>
          </a:p>
          <a:p>
            <a:pPr lvl="0" indent="-269875" defTabSz="514350"/>
            <a:endParaRPr lang="zh-CN" altLang="en-US"/>
          </a:p>
          <a:p>
            <a:pPr lvl="0" indent="-269875" defTabSz="514350"/>
            <a:r>
              <a:rPr lang="zh-CN" altLang="en-US"/>
              <a:t>课件：自制</a:t>
            </a:r>
            <a:r>
              <a:rPr lang="en-US" altLang="zh-CN"/>
              <a:t>PPT</a:t>
            </a:r>
            <a:endParaRPr lang="en-US" altLang="zh-CN">
              <a:ea typeface="宋体" panose="02010600030101010101" pitchFamily="2" charset="-122"/>
            </a:endParaRPr>
          </a:p>
        </p:txBody>
      </p:sp>
      <p:pic>
        <p:nvPicPr>
          <p:cNvPr id="23555" name="图片 36867" descr="71083708814479189737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800" y="2819400"/>
            <a:ext cx="3336925" cy="2751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37889"/>
          <p:cNvSpPr>
            <a:spLocks noGrp="1"/>
          </p:cNvSpPr>
          <p:nvPr>
            <p:ph type="title"/>
          </p:nvPr>
        </p:nvSpPr>
        <p:spPr>
          <a:xfrm>
            <a:off x="1236663" y="95250"/>
            <a:ext cx="10377487" cy="785813"/>
          </a:xfrm>
          <a:ln/>
        </p:spPr>
        <p:txBody>
          <a:bodyPr anchor="b"/>
          <a:lstStyle/>
          <a:p>
            <a:pPr lvl="0" indent="0"/>
            <a:r>
              <a:rPr lang="zh-CN" altLang="en-US"/>
              <a:t>单元教学进度</a:t>
            </a:r>
          </a:p>
        </p:txBody>
      </p:sp>
      <p:pic>
        <p:nvPicPr>
          <p:cNvPr id="24578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8775" y="882650"/>
            <a:ext cx="10183813" cy="523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389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pPr lvl="0" indent="0" defTabSz="514350"/>
            <a:r>
              <a:rPr lang="en-US" altLang="zh-CN"/>
              <a:t>I. Lead-in (5 minutes)</a:t>
            </a:r>
          </a:p>
        </p:txBody>
      </p:sp>
      <p:sp>
        <p:nvSpPr>
          <p:cNvPr id="38915" name="矩形 38914"/>
          <p:cNvSpPr/>
          <p:nvPr/>
        </p:nvSpPr>
        <p:spPr>
          <a:xfrm>
            <a:off x="2133600" y="1196975"/>
            <a:ext cx="8083550" cy="4816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55600" lvl="0" indent="-355600" algn="just">
              <a:lnSpc>
                <a:spcPct val="110000"/>
              </a:lnSpc>
              <a:spcBef>
                <a:spcPts val="600"/>
              </a:spcBef>
              <a:buClr>
                <a:srgbClr val="DC5C31"/>
              </a:buClr>
              <a:buFont typeface="Wingdings 2" panose="05020102010507070707" pitchFamily="2" charset="2"/>
              <a:buChar char="÷"/>
            </a:pPr>
            <a:r>
              <a:rPr lang="en-US" altLang="zh-CN" sz="2400" b="1">
                <a:solidFill>
                  <a:srgbClr val="EA9B26"/>
                </a:solidFill>
                <a:latin typeface="Georgia" panose="02040502050405020303" charset="0"/>
                <a:ea typeface="幼圆" charset="-122"/>
              </a:rPr>
              <a:t>Questions:</a:t>
            </a:r>
          </a:p>
          <a:p>
            <a:pPr marL="1143000" lvl="2" indent="-2286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>
                <a:solidFill>
                  <a:srgbClr val="5F5F5F"/>
                </a:solidFill>
                <a:latin typeface="Calibri" panose="020F0502020204030204" pitchFamily="2" charset="0"/>
                <a:ea typeface="幼圆" charset="-122"/>
              </a:rPr>
              <a:t>If you are interested in this position, what should you do next? </a:t>
            </a:r>
          </a:p>
          <a:p>
            <a:pPr marL="1143000" lvl="2" indent="-2286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>
                <a:solidFill>
                  <a:srgbClr val="5F5F5F"/>
                </a:solidFill>
                <a:latin typeface="Calibri" panose="020F0502020204030204" pitchFamily="2" charset="0"/>
                <a:ea typeface="幼圆" charset="-122"/>
              </a:rPr>
              <a:t>How can you get the complete information of this Job  Ads.</a:t>
            </a:r>
          </a:p>
          <a:p>
            <a:pPr marL="1143000" lvl="2" indent="-2286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>
                <a:solidFill>
                  <a:srgbClr val="5F5F5F"/>
                </a:solidFill>
                <a:latin typeface="Calibri" panose="020F0502020204030204" pitchFamily="2" charset="0"/>
                <a:ea typeface="幼圆" charset="-122"/>
              </a:rPr>
              <a:t>What information do you need</a:t>
            </a:r>
            <a:r>
              <a:rPr lang="zh-CN" altLang="en-US" sz="2000">
                <a:solidFill>
                  <a:srgbClr val="5F5F5F"/>
                </a:solidFill>
                <a:latin typeface="Calibri" panose="020F0502020204030204" pitchFamily="2" charset="0"/>
                <a:ea typeface="幼圆" charset="-122"/>
              </a:rPr>
              <a:t>，</a:t>
            </a:r>
            <a:r>
              <a:rPr lang="en-US" altLang="zh-CN" sz="2000">
                <a:solidFill>
                  <a:srgbClr val="5F5F5F"/>
                </a:solidFill>
                <a:latin typeface="Calibri" panose="020F0502020204030204" pitchFamily="2" charset="0"/>
                <a:ea typeface="幼圆" charset="-122"/>
              </a:rPr>
              <a:t>in your opinion？ </a:t>
            </a:r>
          </a:p>
        </p:txBody>
      </p:sp>
      <p:pic>
        <p:nvPicPr>
          <p:cNvPr id="2355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7213" y="4303713"/>
            <a:ext cx="335280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2"/>
          <p:cNvPicPr>
            <a:picLocks noChangeAspect="1"/>
          </p:cNvPicPr>
          <p:nvPr/>
        </p:nvPicPr>
        <p:blipFill>
          <a:blip r:embed="rId3" cstate="print"/>
          <a:srcRect l="18457" r="12906"/>
          <a:stretch>
            <a:fillRect/>
          </a:stretch>
        </p:blipFill>
        <p:spPr>
          <a:xfrm>
            <a:off x="7324725" y="4303713"/>
            <a:ext cx="2535238" cy="209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2" uiExpand="1" build="allAtOnce" bldLvl="0"/>
      <p:bldP spid="38915" grpId="3" build="allAtOnce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399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pPr lvl="0" indent="0" defTabSz="514350"/>
            <a:r>
              <a:rPr lang="en-US" altLang="zh-CN"/>
              <a:t>II. Group presentation(15 minutes)</a:t>
            </a:r>
          </a:p>
        </p:txBody>
      </p:sp>
      <p:sp>
        <p:nvSpPr>
          <p:cNvPr id="39939" name="矩形 39938"/>
          <p:cNvSpPr/>
          <p:nvPr/>
        </p:nvSpPr>
        <p:spPr>
          <a:xfrm>
            <a:off x="1236663" y="1190625"/>
            <a:ext cx="10388600" cy="48164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55600" lvl="0" indent="-355600" algn="just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DC5C31"/>
              </a:buClr>
              <a:buSzPct val="80000"/>
              <a:buFont typeface="Wingdings 2" panose="05020102010507070707" pitchFamily="2" charset="2"/>
              <a:buChar char="÷"/>
            </a:pPr>
            <a:r>
              <a:rPr lang="en-US" altLang="zh-CN" sz="2400" b="1" strike="noStrike" noProof="1">
                <a:solidFill>
                  <a:srgbClr val="EA9B26"/>
                </a:solidFill>
                <a:latin typeface="Georgia" panose="02040502050405020303" charset="0"/>
                <a:ea typeface="幼圆" charset="-122"/>
                <a:cs typeface="+mn-ea"/>
              </a:rPr>
              <a:t>Group presentation: Daily English used on the phone (15 minutes)</a:t>
            </a:r>
            <a:endParaRPr lang="en-US" altLang="zh-CN" sz="2400" b="1" strike="noStrike" noProof="1">
              <a:solidFill>
                <a:srgbClr val="EA9B26"/>
              </a:solidFill>
              <a:latin typeface="Georgia" panose="02040502050405020303" charset="0"/>
              <a:ea typeface="幼圆" charset="-122"/>
            </a:endParaRPr>
          </a:p>
          <a:p>
            <a:pPr lvl="0" algn="just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DC5C31"/>
              </a:buClr>
              <a:buSzPct val="80000"/>
              <a:buFont typeface="Wingdings 2" panose="05020102010507070707" pitchFamily="2" charset="2"/>
            </a:pPr>
            <a:endParaRPr lang="en-US" altLang="zh-CN" sz="2000" strike="noStrike" noProof="1">
              <a:solidFill>
                <a:srgbClr val="5F5F5F"/>
              </a:solidFill>
              <a:latin typeface="Georgia" panose="02040502050405020303" charset="0"/>
              <a:ea typeface="幼圆" charset="-122"/>
            </a:endParaRPr>
          </a:p>
          <a:p>
            <a:pPr marL="1143000" lvl="2" indent="-228600" algn="l" fontAlgn="base">
              <a:lnSpc>
                <a:spcPct val="15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strike="noStrike" noProof="1">
                <a:solidFill>
                  <a:srgbClr val="5F5F5F"/>
                </a:solidFill>
                <a:latin typeface="Georgia" panose="02040502050405020303" charset="0"/>
                <a:ea typeface="幼圆" charset="-122"/>
                <a:cs typeface="+mn-ea"/>
              </a:rPr>
              <a:t> Ask several groups to present some everyday expressions on the phone with PPT.</a:t>
            </a:r>
            <a:endParaRPr lang="en-US" altLang="zh-CN" sz="2000" strike="noStrike" noProof="1">
              <a:solidFill>
                <a:srgbClr val="5F5F5F"/>
              </a:solidFill>
              <a:latin typeface="Georgia" panose="02040502050405020303" charset="0"/>
              <a:ea typeface="幼圆" charset="-122"/>
            </a:endParaRPr>
          </a:p>
          <a:p>
            <a:pPr marL="1143000" lvl="2" indent="-228600" algn="l" fontAlgn="base">
              <a:lnSpc>
                <a:spcPct val="15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strike="noStrike" noProof="1">
                <a:solidFill>
                  <a:srgbClr val="5F5F5F"/>
                </a:solidFill>
                <a:latin typeface="Georgia" panose="02040502050405020303" charset="0"/>
                <a:ea typeface="幼圆" charset="-122"/>
                <a:cs typeface="+mn-ea"/>
              </a:rPr>
              <a:t>  Ask some questions about what the students present.</a:t>
            </a:r>
            <a:endParaRPr lang="en-US" altLang="zh-CN" sz="2000" strike="noStrike" noProof="1">
              <a:solidFill>
                <a:srgbClr val="5F5F5F"/>
              </a:solidFill>
              <a:latin typeface="Georgia" panose="02040502050405020303" charset="0"/>
              <a:ea typeface="幼圆" charset="-122"/>
            </a:endParaRPr>
          </a:p>
          <a:p>
            <a:pPr marL="1143000" lvl="2" indent="-228600" algn="l" fontAlgn="base">
              <a:lnSpc>
                <a:spcPct val="15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strike="noStrike" noProof="1">
                <a:solidFill>
                  <a:srgbClr val="5F5F5F"/>
                </a:solidFill>
                <a:latin typeface="Georgia" panose="02040502050405020303" charset="0"/>
                <a:ea typeface="幼圆" charset="-122"/>
                <a:cs typeface="+mn-ea"/>
              </a:rPr>
              <a:t>   Comment on what the students have done.</a:t>
            </a:r>
            <a:endParaRPr lang="en-US" altLang="zh-CN" sz="2000" strike="noStrike" noProof="1">
              <a:solidFill>
                <a:srgbClr val="5F5F5F"/>
              </a:solidFill>
              <a:latin typeface="Georgia" panose="02040502050405020303" charset="0"/>
              <a:ea typeface="幼圆" charset="-122"/>
            </a:endParaRPr>
          </a:p>
        </p:txBody>
      </p:sp>
      <p:pic>
        <p:nvPicPr>
          <p:cNvPr id="26627" name="图片 5"/>
          <p:cNvPicPr>
            <a:picLocks noChangeAspect="1"/>
          </p:cNvPicPr>
          <p:nvPr/>
        </p:nvPicPr>
        <p:blipFill>
          <a:blip r:embed="rId2" cstate="print"/>
          <a:srcRect b="3575"/>
          <a:stretch>
            <a:fillRect/>
          </a:stretch>
        </p:blipFill>
        <p:spPr>
          <a:xfrm>
            <a:off x="8774113" y="3670300"/>
            <a:ext cx="2617787" cy="2020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409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pPr lvl="0" indent="0" defTabSz="514350"/>
            <a:r>
              <a:rPr lang="en-US" altLang="zh-CN"/>
              <a:t>III. Discussion  (12 minutes)</a:t>
            </a:r>
          </a:p>
        </p:txBody>
      </p:sp>
      <p:sp>
        <p:nvSpPr>
          <p:cNvPr id="40964" name="矩形 40963"/>
          <p:cNvSpPr/>
          <p:nvPr/>
        </p:nvSpPr>
        <p:spPr>
          <a:xfrm>
            <a:off x="1236663" y="1425575"/>
            <a:ext cx="10388600" cy="45815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55600" lvl="0" indent="-355600" algn="just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DC5C31"/>
              </a:buClr>
              <a:buSzPct val="80000"/>
              <a:buFont typeface="Wingdings 2" panose="05020102010507070707" pitchFamily="2" charset="2"/>
              <a:buChar char="÷"/>
            </a:pPr>
            <a:r>
              <a:rPr lang="en-US" altLang="zh-CN" sz="2400" b="1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Expressions used for inquiries</a:t>
            </a:r>
            <a:endParaRPr lang="en-US" altLang="zh-CN" sz="2400" b="1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charset="0"/>
              <a:ea typeface="幼圆" charset="-122"/>
              <a:sym typeface="+mn-ea"/>
            </a:endParaRPr>
          </a:p>
          <a:p>
            <a:pPr marL="355600" lvl="0" indent="-355600" algn="just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DC5C31"/>
              </a:buClr>
              <a:buSzPct val="80000"/>
              <a:buFont typeface="Wingdings 2" panose="05020102010507070707" pitchFamily="2" charset="2"/>
              <a:buChar char="÷"/>
            </a:pPr>
            <a:endParaRPr lang="en-US" altLang="zh-CN" sz="2400" b="1" strike="noStrike" noProof="1">
              <a:solidFill>
                <a:srgbClr val="EA9B26"/>
              </a:solidFill>
              <a:latin typeface="Georgia" panose="02040502050405020303" charset="0"/>
              <a:ea typeface="幼圆" charset="-122"/>
            </a:endParaRPr>
          </a:p>
          <a:p>
            <a:pPr marL="1143000" lvl="2" indent="-228600" algn="l" fontAlgn="base">
              <a:lnSpc>
                <a:spcPct val="15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strike="noStrike" noProof="1">
                <a:solidFill>
                  <a:srgbClr val="5F5F5F"/>
                </a:solidFill>
                <a:latin typeface="Georgia" panose="02040502050405020303" charset="0"/>
                <a:ea typeface="幼圆" charset="-122"/>
                <a:cs typeface="+mn-ea"/>
                <a:sym typeface="幼圆" charset="-122"/>
              </a:rPr>
              <a:t>Ask students discuss and list useful expressions used to ask for information.</a:t>
            </a:r>
            <a:endParaRPr lang="en-US" altLang="zh-CN" sz="2000" strike="noStrike" noProof="1">
              <a:solidFill>
                <a:srgbClr val="5F5F5F"/>
              </a:solidFill>
              <a:latin typeface="Georgia" panose="02040502050405020303" charset="0"/>
              <a:ea typeface="幼圆" charset="-122"/>
              <a:sym typeface="幼圆" charset="-122"/>
            </a:endParaRPr>
          </a:p>
          <a:p>
            <a:pPr marL="1143000" lvl="2" indent="-228600" algn="l" fontAlgn="base">
              <a:lnSpc>
                <a:spcPct val="15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strike="noStrike" noProof="1">
                <a:solidFill>
                  <a:srgbClr val="5F5F5F"/>
                </a:solidFill>
                <a:latin typeface="Georgia" panose="02040502050405020303" charset="0"/>
                <a:ea typeface="幼圆" charset="-122"/>
                <a:cs typeface="+mn-ea"/>
                <a:sym typeface="幼圆" charset="-122"/>
              </a:rPr>
              <a:t>Ask several groups list these expressions on the black board and others add.</a:t>
            </a:r>
            <a:endParaRPr lang="en-US" altLang="zh-CN" sz="2000" strike="noStrike" noProof="1">
              <a:solidFill>
                <a:srgbClr val="5F5F5F"/>
              </a:solidFill>
              <a:latin typeface="Georgia" panose="02040502050405020303" charset="0"/>
              <a:ea typeface="幼圆" charset="-122"/>
              <a:sym typeface="幼圆" charset="-122"/>
            </a:endParaRPr>
          </a:p>
          <a:p>
            <a:pPr marL="1143000" lvl="2" indent="-228600" algn="l" fontAlgn="base">
              <a:lnSpc>
                <a:spcPct val="15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strike="noStrike" noProof="1">
                <a:solidFill>
                  <a:srgbClr val="5F5F5F"/>
                </a:solidFill>
                <a:latin typeface="Georgia" panose="02040502050405020303" charset="0"/>
                <a:ea typeface="幼圆" charset="-122"/>
                <a:cs typeface="+mn-ea"/>
                <a:sym typeface="幼圆" charset="-122"/>
              </a:rPr>
              <a:t> Ask students read loudly.</a:t>
            </a:r>
            <a:endParaRPr lang="en-US" altLang="zh-CN" sz="2000" strike="noStrike" noProof="1">
              <a:solidFill>
                <a:srgbClr val="5F5F5F"/>
              </a:solidFill>
              <a:latin typeface="Georgia" panose="02040502050405020303" charset="0"/>
              <a:ea typeface="幼圆" charset="-122"/>
              <a:sym typeface="幼圆" charset="-122"/>
            </a:endParaRPr>
          </a:p>
        </p:txBody>
      </p:sp>
      <p:pic>
        <p:nvPicPr>
          <p:cNvPr id="25603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2825" y="4329113"/>
            <a:ext cx="2884488" cy="209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419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pPr lvl="0" indent="0" defTabSz="514350"/>
            <a:r>
              <a:rPr lang="en-US" altLang="zh-CN" sz="2400"/>
              <a:t>IV. Learning how to make telephone inquiries (20 minutes)</a:t>
            </a:r>
          </a:p>
        </p:txBody>
      </p:sp>
      <p:sp>
        <p:nvSpPr>
          <p:cNvPr id="41987" name="矩形 41986"/>
          <p:cNvSpPr/>
          <p:nvPr/>
        </p:nvSpPr>
        <p:spPr>
          <a:xfrm>
            <a:off x="1236663" y="1190625"/>
            <a:ext cx="10388600" cy="4816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1143000" lvl="2" indent="-2286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>
                <a:solidFill>
                  <a:srgbClr val="5F5F5F"/>
                </a:solidFill>
                <a:latin typeface="Georgia" panose="02040502050405020303" charset="0"/>
                <a:ea typeface="幼圆" charset="-122"/>
                <a:sym typeface="幼圆" charset="-122"/>
              </a:rPr>
              <a:t>Watch a video clip about telephone inquiries. Pay attention to details about the position,   job description, qualifications required and other useful information.</a:t>
            </a:r>
          </a:p>
          <a:p>
            <a:pPr marL="1143000" lvl="2" indent="-2286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>
                <a:solidFill>
                  <a:srgbClr val="5F5F5F"/>
                </a:solidFill>
                <a:latin typeface="Georgia" panose="02040502050405020303" charset="0"/>
                <a:ea typeface="幼圆" charset="-122"/>
                <a:sym typeface="幼圆" charset="-122"/>
              </a:rPr>
              <a:t> Watch twice. Pay attention to the useful sentences used in the video clip,and read after it.</a:t>
            </a:r>
          </a:p>
          <a:p>
            <a:pPr marL="1143000" lvl="2" indent="-2286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>
                <a:solidFill>
                  <a:srgbClr val="5F5F5F"/>
                </a:solidFill>
                <a:latin typeface="Georgia" panose="02040502050405020303" charset="0"/>
                <a:ea typeface="幼圆" charset="-122"/>
                <a:sym typeface="幼圆" charset="-122"/>
              </a:rPr>
              <a:t>  Ask students to practice with group members.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7" grpId="1"/>
    </p:bldLst>
  </p:timing>
</p:sld>
</file>

<file path=ppt/theme/theme1.xml><?xml version="1.0" encoding="utf-8"?>
<a:theme xmlns:a="http://schemas.openxmlformats.org/drawingml/2006/main" name="Six Disciplines">
  <a:themeElements>
    <a:clrScheme name="">
      <a:dk1>
        <a:srgbClr val="000000"/>
      </a:dk1>
      <a:lt1>
        <a:srgbClr val="FFFFFF"/>
      </a:lt1>
      <a:dk2>
        <a:srgbClr val="DC241F"/>
      </a:dk2>
      <a:lt2>
        <a:srgbClr val="000000"/>
      </a:lt2>
      <a:accent1>
        <a:srgbClr val="BDB6B0"/>
      </a:accent1>
      <a:accent2>
        <a:srgbClr val="E0D4BB"/>
      </a:accent2>
      <a:accent3>
        <a:srgbClr val="FFFFFF"/>
      </a:accent3>
      <a:accent4>
        <a:srgbClr val="000000"/>
      </a:accent4>
      <a:accent5>
        <a:srgbClr val="DAD7D4"/>
      </a:accent5>
      <a:accent6>
        <a:srgbClr val="C9BEA7"/>
      </a:accent6>
      <a:hlink>
        <a:srgbClr val="0077D4"/>
      </a:hlink>
      <a:folHlink>
        <a:srgbClr val="ADB291"/>
      </a:folHlink>
    </a:clrScheme>
    <a:fontScheme name="">
      <a:majorFont>
        <a:latin typeface="Arial Black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DC241F"/>
        </a:dk2>
        <a:lt2>
          <a:srgbClr val="000000"/>
        </a:lt2>
        <a:accent1>
          <a:srgbClr val="B2B2B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DC241F"/>
        </a:dk2>
        <a:lt2>
          <a:srgbClr val="000000"/>
        </a:lt2>
        <a:accent1>
          <a:srgbClr val="BDB6B0"/>
        </a:accent1>
        <a:accent2>
          <a:srgbClr val="E0D4BB"/>
        </a:accent2>
        <a:accent3>
          <a:srgbClr val="FFFFFF"/>
        </a:accent3>
        <a:accent4>
          <a:srgbClr val="000000"/>
        </a:accent4>
        <a:accent5>
          <a:srgbClr val="DAD7D4"/>
        </a:accent5>
        <a:accent6>
          <a:srgbClr val="C9BEA7"/>
        </a:accent6>
        <a:hlink>
          <a:srgbClr val="0077D4"/>
        </a:hlink>
        <a:folHlink>
          <a:srgbClr val="ADB2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A000120140530A99PPBG">
  <a:themeElements>
    <a:clrScheme name="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DC5C31"/>
      </a:accent1>
      <a:accent2>
        <a:srgbClr val="EA9B26"/>
      </a:accent2>
      <a:accent3>
        <a:srgbClr val="FFFFFF"/>
      </a:accent3>
      <a:accent4>
        <a:srgbClr val="515151"/>
      </a:accent4>
      <a:accent5>
        <a:srgbClr val="EAB6AD"/>
      </a:accent5>
      <a:accent6>
        <a:srgbClr val="D28B21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DC5C31"/>
        </a:accent1>
        <a:accent2>
          <a:srgbClr val="EA9B26"/>
        </a:accent2>
        <a:accent3>
          <a:srgbClr val="FFFFFF"/>
        </a:accent3>
        <a:accent4>
          <a:srgbClr val="515151"/>
        </a:accent4>
        <a:accent5>
          <a:srgbClr val="EAB6AD"/>
        </a:accent5>
        <a:accent6>
          <a:srgbClr val="D28B21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A000120140530A99PPBG">
  <a:themeElements>
    <a:clrScheme name="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DC5C31"/>
      </a:accent1>
      <a:accent2>
        <a:srgbClr val="EA9B26"/>
      </a:accent2>
      <a:accent3>
        <a:srgbClr val="FFFFFF"/>
      </a:accent3>
      <a:accent4>
        <a:srgbClr val="515151"/>
      </a:accent4>
      <a:accent5>
        <a:srgbClr val="EAB6AD"/>
      </a:accent5>
      <a:accent6>
        <a:srgbClr val="D28B21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DC5C31"/>
        </a:accent1>
        <a:accent2>
          <a:srgbClr val="EA9B26"/>
        </a:accent2>
        <a:accent3>
          <a:srgbClr val="FFFFFF"/>
        </a:accent3>
        <a:accent4>
          <a:srgbClr val="515151"/>
        </a:accent4>
        <a:accent5>
          <a:srgbClr val="EAB6AD"/>
        </a:accent5>
        <a:accent6>
          <a:srgbClr val="D28B21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A000120140530A99PPBG">
  <a:themeElements>
    <a:clrScheme name="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DC5C31"/>
      </a:accent1>
      <a:accent2>
        <a:srgbClr val="EA9B26"/>
      </a:accent2>
      <a:accent3>
        <a:srgbClr val="FFFFFF"/>
      </a:accent3>
      <a:accent4>
        <a:srgbClr val="515151"/>
      </a:accent4>
      <a:accent5>
        <a:srgbClr val="EAB6AD"/>
      </a:accent5>
      <a:accent6>
        <a:srgbClr val="D28B21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DC5C31"/>
        </a:accent1>
        <a:accent2>
          <a:srgbClr val="EA9B26"/>
        </a:accent2>
        <a:accent3>
          <a:srgbClr val="FFFFFF"/>
        </a:accent3>
        <a:accent4>
          <a:srgbClr val="515151"/>
        </a:accent4>
        <a:accent5>
          <a:srgbClr val="EAB6AD"/>
        </a:accent5>
        <a:accent6>
          <a:srgbClr val="D28B21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A000120140530A99PPBG">
  <a:themeElements>
    <a:clrScheme name="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DC5C31"/>
      </a:accent1>
      <a:accent2>
        <a:srgbClr val="EA9B26"/>
      </a:accent2>
      <a:accent3>
        <a:srgbClr val="FFFFFF"/>
      </a:accent3>
      <a:accent4>
        <a:srgbClr val="515151"/>
      </a:accent4>
      <a:accent5>
        <a:srgbClr val="EAB6AD"/>
      </a:accent5>
      <a:accent6>
        <a:srgbClr val="D28B21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DC5C31"/>
        </a:accent1>
        <a:accent2>
          <a:srgbClr val="EA9B26"/>
        </a:accent2>
        <a:accent3>
          <a:srgbClr val="FFFFFF"/>
        </a:accent3>
        <a:accent4>
          <a:srgbClr val="515151"/>
        </a:accent4>
        <a:accent5>
          <a:srgbClr val="EAB6AD"/>
        </a:accent5>
        <a:accent6>
          <a:srgbClr val="D28B21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A000120140530A99PPBG">
  <a:themeElements>
    <a:clrScheme name="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DC5C31"/>
      </a:accent1>
      <a:accent2>
        <a:srgbClr val="EA9B26"/>
      </a:accent2>
      <a:accent3>
        <a:srgbClr val="FFFFFF"/>
      </a:accent3>
      <a:accent4>
        <a:srgbClr val="515151"/>
      </a:accent4>
      <a:accent5>
        <a:srgbClr val="EAB6AD"/>
      </a:accent5>
      <a:accent6>
        <a:srgbClr val="D28B21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DC5C31"/>
        </a:accent1>
        <a:accent2>
          <a:srgbClr val="EA9B26"/>
        </a:accent2>
        <a:accent3>
          <a:srgbClr val="FFFFFF"/>
        </a:accent3>
        <a:accent4>
          <a:srgbClr val="515151"/>
        </a:accent4>
        <a:accent5>
          <a:srgbClr val="EAB6AD"/>
        </a:accent5>
        <a:accent6>
          <a:srgbClr val="D28B21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99PPBG">
  <a:themeElements>
    <a:clrScheme name="">
      <a:dk1>
        <a:srgbClr val="55595B"/>
      </a:dk1>
      <a:lt1>
        <a:srgbClr val="FFFFFF"/>
      </a:lt1>
      <a:dk2>
        <a:srgbClr val="55595B"/>
      </a:dk2>
      <a:lt2>
        <a:srgbClr val="FFFFFF"/>
      </a:lt2>
      <a:accent1>
        <a:srgbClr val="E37621"/>
      </a:accent1>
      <a:accent2>
        <a:srgbClr val="9FBE3C"/>
      </a:accent2>
      <a:accent3>
        <a:srgbClr val="FFFFFF"/>
      </a:accent3>
      <a:accent4>
        <a:srgbClr val="484B4D"/>
      </a:accent4>
      <a:accent5>
        <a:srgbClr val="EEBDAB"/>
      </a:accent5>
      <a:accent6>
        <a:srgbClr val="8EAA35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55595B"/>
        </a:dk1>
        <a:lt1>
          <a:srgbClr val="FFFFFF"/>
        </a:lt1>
        <a:dk2>
          <a:srgbClr val="55595B"/>
        </a:dk2>
        <a:lt2>
          <a:srgbClr val="FFFFFF"/>
        </a:lt2>
        <a:accent1>
          <a:srgbClr val="E37621"/>
        </a:accent1>
        <a:accent2>
          <a:srgbClr val="9FBE3C"/>
        </a:accent2>
        <a:accent3>
          <a:srgbClr val="FFFFFF"/>
        </a:accent3>
        <a:accent4>
          <a:srgbClr val="484B4D"/>
        </a:accent4>
        <a:accent5>
          <a:srgbClr val="EEBDAB"/>
        </a:accent5>
        <a:accent6>
          <a:srgbClr val="8EAA35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000120140530A99PPBG">
  <a:themeElements>
    <a:clrScheme name="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DC5C31"/>
      </a:accent1>
      <a:accent2>
        <a:srgbClr val="EA9B26"/>
      </a:accent2>
      <a:accent3>
        <a:srgbClr val="FFFFFF"/>
      </a:accent3>
      <a:accent4>
        <a:srgbClr val="515151"/>
      </a:accent4>
      <a:accent5>
        <a:srgbClr val="EAB6AD"/>
      </a:accent5>
      <a:accent6>
        <a:srgbClr val="D28B21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DC5C31"/>
        </a:accent1>
        <a:accent2>
          <a:srgbClr val="EA9B26"/>
        </a:accent2>
        <a:accent3>
          <a:srgbClr val="FFFFFF"/>
        </a:accent3>
        <a:accent4>
          <a:srgbClr val="515151"/>
        </a:accent4>
        <a:accent5>
          <a:srgbClr val="EAB6AD"/>
        </a:accent5>
        <a:accent6>
          <a:srgbClr val="D28B21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000120140530A99PPBG">
  <a:themeElements>
    <a:clrScheme name="">
      <a:dk1>
        <a:srgbClr val="55595B"/>
      </a:dk1>
      <a:lt1>
        <a:srgbClr val="FFFFFF"/>
      </a:lt1>
      <a:dk2>
        <a:srgbClr val="55595B"/>
      </a:dk2>
      <a:lt2>
        <a:srgbClr val="FFFFFF"/>
      </a:lt2>
      <a:accent1>
        <a:srgbClr val="E37621"/>
      </a:accent1>
      <a:accent2>
        <a:srgbClr val="9FBE3C"/>
      </a:accent2>
      <a:accent3>
        <a:srgbClr val="FFFFFF"/>
      </a:accent3>
      <a:accent4>
        <a:srgbClr val="484B4D"/>
      </a:accent4>
      <a:accent5>
        <a:srgbClr val="EEBDAB"/>
      </a:accent5>
      <a:accent6>
        <a:srgbClr val="8EAA35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55595B"/>
        </a:dk1>
        <a:lt1>
          <a:srgbClr val="FFFFFF"/>
        </a:lt1>
        <a:dk2>
          <a:srgbClr val="55595B"/>
        </a:dk2>
        <a:lt2>
          <a:srgbClr val="FFFFFF"/>
        </a:lt2>
        <a:accent1>
          <a:srgbClr val="E37621"/>
        </a:accent1>
        <a:accent2>
          <a:srgbClr val="9FBE3C"/>
        </a:accent2>
        <a:accent3>
          <a:srgbClr val="FFFFFF"/>
        </a:accent3>
        <a:accent4>
          <a:srgbClr val="484B4D"/>
        </a:accent4>
        <a:accent5>
          <a:srgbClr val="EEBDAB"/>
        </a:accent5>
        <a:accent6>
          <a:srgbClr val="8EAA35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A000120140530A99PPBG">
  <a:themeElements>
    <a:clrScheme name="">
      <a:dk1>
        <a:srgbClr val="55595B"/>
      </a:dk1>
      <a:lt1>
        <a:srgbClr val="FFFFFF"/>
      </a:lt1>
      <a:dk2>
        <a:srgbClr val="55595B"/>
      </a:dk2>
      <a:lt2>
        <a:srgbClr val="FFFFFF"/>
      </a:lt2>
      <a:accent1>
        <a:srgbClr val="E37621"/>
      </a:accent1>
      <a:accent2>
        <a:srgbClr val="9FBE3C"/>
      </a:accent2>
      <a:accent3>
        <a:srgbClr val="FFFFFF"/>
      </a:accent3>
      <a:accent4>
        <a:srgbClr val="484B4D"/>
      </a:accent4>
      <a:accent5>
        <a:srgbClr val="EEBDAB"/>
      </a:accent5>
      <a:accent6>
        <a:srgbClr val="8EAA35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55595B"/>
        </a:dk1>
        <a:lt1>
          <a:srgbClr val="FFFFFF"/>
        </a:lt1>
        <a:dk2>
          <a:srgbClr val="55595B"/>
        </a:dk2>
        <a:lt2>
          <a:srgbClr val="FFFFFF"/>
        </a:lt2>
        <a:accent1>
          <a:srgbClr val="E37621"/>
        </a:accent1>
        <a:accent2>
          <a:srgbClr val="9FBE3C"/>
        </a:accent2>
        <a:accent3>
          <a:srgbClr val="FFFFFF"/>
        </a:accent3>
        <a:accent4>
          <a:srgbClr val="484B4D"/>
        </a:accent4>
        <a:accent5>
          <a:srgbClr val="EEBDAB"/>
        </a:accent5>
        <a:accent6>
          <a:srgbClr val="8EAA35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A000120140530A99PPBG">
  <a:themeElements>
    <a:clrScheme name="">
      <a:dk1>
        <a:srgbClr val="55595B"/>
      </a:dk1>
      <a:lt1>
        <a:srgbClr val="FFFFFF"/>
      </a:lt1>
      <a:dk2>
        <a:srgbClr val="55595B"/>
      </a:dk2>
      <a:lt2>
        <a:srgbClr val="FFFFFF"/>
      </a:lt2>
      <a:accent1>
        <a:srgbClr val="E37621"/>
      </a:accent1>
      <a:accent2>
        <a:srgbClr val="9FBE3C"/>
      </a:accent2>
      <a:accent3>
        <a:srgbClr val="FFFFFF"/>
      </a:accent3>
      <a:accent4>
        <a:srgbClr val="484B4D"/>
      </a:accent4>
      <a:accent5>
        <a:srgbClr val="EEBDAB"/>
      </a:accent5>
      <a:accent6>
        <a:srgbClr val="8EAA35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55595B"/>
        </a:dk1>
        <a:lt1>
          <a:srgbClr val="FFFFFF"/>
        </a:lt1>
        <a:dk2>
          <a:srgbClr val="55595B"/>
        </a:dk2>
        <a:lt2>
          <a:srgbClr val="FFFFFF"/>
        </a:lt2>
        <a:accent1>
          <a:srgbClr val="E37621"/>
        </a:accent1>
        <a:accent2>
          <a:srgbClr val="9FBE3C"/>
        </a:accent2>
        <a:accent3>
          <a:srgbClr val="FFFFFF"/>
        </a:accent3>
        <a:accent4>
          <a:srgbClr val="484B4D"/>
        </a:accent4>
        <a:accent5>
          <a:srgbClr val="EEBDAB"/>
        </a:accent5>
        <a:accent6>
          <a:srgbClr val="8EAA35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A000120140530A99PPBG">
  <a:themeElements>
    <a:clrScheme name="">
      <a:dk1>
        <a:srgbClr val="55595B"/>
      </a:dk1>
      <a:lt1>
        <a:srgbClr val="FFFFFF"/>
      </a:lt1>
      <a:dk2>
        <a:srgbClr val="55595B"/>
      </a:dk2>
      <a:lt2>
        <a:srgbClr val="FFFFFF"/>
      </a:lt2>
      <a:accent1>
        <a:srgbClr val="E37621"/>
      </a:accent1>
      <a:accent2>
        <a:srgbClr val="9FBE3C"/>
      </a:accent2>
      <a:accent3>
        <a:srgbClr val="FFFFFF"/>
      </a:accent3>
      <a:accent4>
        <a:srgbClr val="484B4D"/>
      </a:accent4>
      <a:accent5>
        <a:srgbClr val="EEBDAB"/>
      </a:accent5>
      <a:accent6>
        <a:srgbClr val="8EAA35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55595B"/>
        </a:dk1>
        <a:lt1>
          <a:srgbClr val="FFFFFF"/>
        </a:lt1>
        <a:dk2>
          <a:srgbClr val="55595B"/>
        </a:dk2>
        <a:lt2>
          <a:srgbClr val="FFFFFF"/>
        </a:lt2>
        <a:accent1>
          <a:srgbClr val="E37621"/>
        </a:accent1>
        <a:accent2>
          <a:srgbClr val="9FBE3C"/>
        </a:accent2>
        <a:accent3>
          <a:srgbClr val="FFFFFF"/>
        </a:accent3>
        <a:accent4>
          <a:srgbClr val="484B4D"/>
        </a:accent4>
        <a:accent5>
          <a:srgbClr val="EEBDAB"/>
        </a:accent5>
        <a:accent6>
          <a:srgbClr val="8EAA35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A000120140530A99PPBG">
  <a:themeElements>
    <a:clrScheme name="">
      <a:dk1>
        <a:srgbClr val="55595B"/>
      </a:dk1>
      <a:lt1>
        <a:srgbClr val="FFFFFF"/>
      </a:lt1>
      <a:dk2>
        <a:srgbClr val="55595B"/>
      </a:dk2>
      <a:lt2>
        <a:srgbClr val="FFFFFF"/>
      </a:lt2>
      <a:accent1>
        <a:srgbClr val="E37621"/>
      </a:accent1>
      <a:accent2>
        <a:srgbClr val="9FBE3C"/>
      </a:accent2>
      <a:accent3>
        <a:srgbClr val="FFFFFF"/>
      </a:accent3>
      <a:accent4>
        <a:srgbClr val="484B4D"/>
      </a:accent4>
      <a:accent5>
        <a:srgbClr val="EEBDAB"/>
      </a:accent5>
      <a:accent6>
        <a:srgbClr val="8EAA35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55595B"/>
        </a:dk1>
        <a:lt1>
          <a:srgbClr val="FFFFFF"/>
        </a:lt1>
        <a:dk2>
          <a:srgbClr val="55595B"/>
        </a:dk2>
        <a:lt2>
          <a:srgbClr val="FFFFFF"/>
        </a:lt2>
        <a:accent1>
          <a:srgbClr val="E37621"/>
        </a:accent1>
        <a:accent2>
          <a:srgbClr val="9FBE3C"/>
        </a:accent2>
        <a:accent3>
          <a:srgbClr val="FFFFFF"/>
        </a:accent3>
        <a:accent4>
          <a:srgbClr val="484B4D"/>
        </a:accent4>
        <a:accent5>
          <a:srgbClr val="EEBDAB"/>
        </a:accent5>
        <a:accent6>
          <a:srgbClr val="8EAA35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A000120140530A99PPBG">
  <a:themeElements>
    <a:clrScheme name="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DC5C31"/>
      </a:accent1>
      <a:accent2>
        <a:srgbClr val="EA9B26"/>
      </a:accent2>
      <a:accent3>
        <a:srgbClr val="FFFFFF"/>
      </a:accent3>
      <a:accent4>
        <a:srgbClr val="515151"/>
      </a:accent4>
      <a:accent5>
        <a:srgbClr val="EAB6AD"/>
      </a:accent5>
      <a:accent6>
        <a:srgbClr val="D28B21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DC5C31"/>
        </a:accent1>
        <a:accent2>
          <a:srgbClr val="EA9B26"/>
        </a:accent2>
        <a:accent3>
          <a:srgbClr val="FFFFFF"/>
        </a:accent3>
        <a:accent4>
          <a:srgbClr val="515151"/>
        </a:accent4>
        <a:accent5>
          <a:srgbClr val="EAB6AD"/>
        </a:accent5>
        <a:accent6>
          <a:srgbClr val="D28B21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713</Words>
  <Application>Microsoft Office PowerPoint</Application>
  <PresentationFormat>自定义</PresentationFormat>
  <Paragraphs>73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15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Six Disciplines</vt:lpstr>
      <vt:lpstr>1_A000120140530A99PPBG</vt:lpstr>
      <vt:lpstr>2_A000120140530A99PPBG</vt:lpstr>
      <vt:lpstr>3_A000120140530A99PPBG</vt:lpstr>
      <vt:lpstr>4_A000120140530A99PPBG</vt:lpstr>
      <vt:lpstr>5_A000120140530A99PPBG</vt:lpstr>
      <vt:lpstr>6_A000120140530A99PPBG</vt:lpstr>
      <vt:lpstr>7_A000120140530A99PPBG</vt:lpstr>
      <vt:lpstr>8_A000120140530A99PPBG</vt:lpstr>
      <vt:lpstr>9_A000120140530A99PPBG</vt:lpstr>
      <vt:lpstr>10_A000120140530A99PPBG</vt:lpstr>
      <vt:lpstr>11_A000120140530A99PPBG</vt:lpstr>
      <vt:lpstr>12_A000120140530A99PPBG</vt:lpstr>
      <vt:lpstr>13_A000120140530A99PPBG</vt:lpstr>
      <vt:lpstr>Office 主题</vt:lpstr>
      <vt:lpstr>招聘信息问询</vt:lpstr>
      <vt:lpstr>教学目标</vt:lpstr>
      <vt:lpstr>单元任务</vt:lpstr>
      <vt:lpstr>单元教学资源</vt:lpstr>
      <vt:lpstr>单元教学进度</vt:lpstr>
      <vt:lpstr>I. Lead-in (5 minutes)</vt:lpstr>
      <vt:lpstr>II. Group presentation(15 minutes)</vt:lpstr>
      <vt:lpstr>III. Discussion  (12 minutes)</vt:lpstr>
      <vt:lpstr>IV. Learning how to make telephone inquiries (20 minutes)</vt:lpstr>
      <vt:lpstr>V. Role-playing   (15 minutes)</vt:lpstr>
      <vt:lpstr>VI. Presentation in class  (10 minutes)</vt:lpstr>
      <vt:lpstr>VII. Summary and homework (5 minutes)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315</cp:revision>
  <dcterms:created xsi:type="dcterms:W3CDTF">2012-10-07T00:28:00Z</dcterms:created>
  <dcterms:modified xsi:type="dcterms:W3CDTF">2018-12-16T15:01:54Z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