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7" r:id="rId4"/>
    <p:sldId id="599" r:id="rId5"/>
    <p:sldId id="278" r:id="rId6"/>
    <p:sldId id="572" r:id="rId7"/>
    <p:sldId id="578" r:id="rId9"/>
    <p:sldId id="365" r:id="rId10"/>
    <p:sldId id="581" r:id="rId11"/>
    <p:sldId id="600" r:id="rId12"/>
    <p:sldId id="601" r:id="rId13"/>
    <p:sldId id="366" r:id="rId14"/>
    <p:sldId id="375" r:id="rId15"/>
    <p:sldId id="583" r:id="rId16"/>
    <p:sldId id="562" r:id="rId17"/>
    <p:sldId id="586" r:id="rId18"/>
    <p:sldId id="587" r:id="rId19"/>
    <p:sldId id="590" r:id="rId20"/>
    <p:sldId id="376" r:id="rId21"/>
    <p:sldId id="591" r:id="rId22"/>
    <p:sldId id="602" r:id="rId23"/>
    <p:sldId id="603" r:id="rId24"/>
    <p:sldId id="604" r:id="rId25"/>
    <p:sldId id="605" r:id="rId26"/>
    <p:sldId id="606" r:id="rId27"/>
    <p:sldId id="593" r:id="rId28"/>
    <p:sldId id="607" r:id="rId29"/>
    <p:sldId id="608" r:id="rId30"/>
    <p:sldId id="384" r:id="rId31"/>
    <p:sldId id="596" r:id="rId32"/>
    <p:sldId id="394" r:id="rId33"/>
    <p:sldId id="609" r:id="rId34"/>
    <p:sldId id="610" r:id="rId35"/>
    <p:sldId id="611" r:id="rId36"/>
    <p:sldId id="612" r:id="rId37"/>
    <p:sldId id="325" r:id="rId3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730"/>
    <a:srgbClr val="A2947A"/>
    <a:srgbClr val="94634C"/>
    <a:srgbClr val="FFCC99"/>
    <a:srgbClr val="93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620" autoAdjust="0"/>
  </p:normalViewPr>
  <p:slideViewPr>
    <p:cSldViewPr>
      <p:cViewPr>
        <p:scale>
          <a:sx n="70" d="100"/>
          <a:sy n="70" d="100"/>
        </p:scale>
        <p:origin x="-840" y="-324"/>
      </p:cViewPr>
      <p:guideLst>
        <p:guide orient="horz" pos="2214"/>
        <p:guide pos="29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DEF0C5-8D26-42A1-8DB5-9E6FCEE927D3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34EBDD1-51D7-41BF-9A09-FDE9C543022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EBDD1-51D7-41BF-9A09-FDE9C54302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3195-ED54-4FB5-AC25-805965F7E45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E3A3-3612-4669-AB17-733DA63C49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DFFFE-96B3-419D-9ED1-5A6920839E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2029-3EF2-418A-8F3A-D70720090CC6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9F84-4AD1-45EC-ADB7-575BF6573A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2D0C-049A-4FF5-B6B9-A4A4C63DA5C1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D409-BA23-4EDC-9674-0BE2BDDDCB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318-357C-45AB-AFD5-700DB894D7D9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1242A-B40C-4F74-93B6-0AC209454F3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5E786-7262-4117-9B00-27E5F23B5FAB}" type="slidenum">
              <a:rPr lang="zh-CN" altLang="en-US"/>
            </a:fld>
            <a:endParaRPr lang="zh-CN" altLang="en-US"/>
          </a:p>
        </p:txBody>
      </p:sp>
      <p:pic>
        <p:nvPicPr>
          <p:cNvPr id="8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C997-A8B9-477F-AF64-8EB04167CF1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FA2F-DFB7-4420-9ED6-2AA2383AA24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6BE4-FA59-4D09-B257-2F14B951D2DA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8F88-2851-4BEB-8A43-06E4DA80E83B}" type="slidenum">
              <a:rPr lang="zh-CN" altLang="en-US"/>
            </a:fld>
            <a:endParaRPr lang="zh-CN" altLang="en-US"/>
          </a:p>
        </p:txBody>
      </p:sp>
      <p:pic>
        <p:nvPicPr>
          <p:cNvPr id="11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91EB7-A340-4275-AFC6-A6AE44E206D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1F85-C461-4244-8748-AB1E9400CE0B}" type="slidenum">
              <a:rPr lang="zh-CN" altLang="en-US"/>
            </a:fld>
            <a:endParaRPr lang="zh-CN" altLang="en-US"/>
          </a:p>
        </p:txBody>
      </p:sp>
      <p:pic>
        <p:nvPicPr>
          <p:cNvPr id="7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24E2-0E3C-41CE-992F-B91142D0626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DB17-3D3B-46BA-9A8D-59274DF3DA96}" type="slidenum">
              <a:rPr lang="zh-CN" altLang="en-US"/>
            </a:fld>
            <a:endParaRPr lang="zh-CN" altLang="en-US"/>
          </a:p>
        </p:txBody>
      </p:sp>
      <p:pic>
        <p:nvPicPr>
          <p:cNvPr id="6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7349-3101-4BE5-AD72-5ABFE98B08B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BB5C-D11A-472F-B9B9-0AF753091705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0949"/>
          <a:stretch>
            <a:fillRect/>
          </a:stretch>
        </p:blipFill>
        <p:spPr bwMode="auto">
          <a:xfrm>
            <a:off x="-165100" y="3000084"/>
            <a:ext cx="9298826" cy="4118268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5CE8-E773-41A5-A6A0-B1DC2092FD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8EC3-C527-4617-9F9D-E91D5B48B237}" type="slidenum">
              <a:rPr lang="zh-CN" altLang="en-US"/>
            </a:fld>
            <a:endParaRPr lang="zh-CN" altLang="en-US"/>
          </a:p>
        </p:txBody>
      </p:sp>
      <p:pic>
        <p:nvPicPr>
          <p:cNvPr id="9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4D853A-3725-420F-BCAC-6F1594BDB3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0C4885-1210-49F0-A74E-5FEAF6348083}" type="slidenum">
              <a:rPr lang="zh-CN" altLang="en-US"/>
            </a:fld>
            <a:endParaRPr lang="zh-CN" altLang="en-US"/>
          </a:p>
        </p:txBody>
      </p:sp>
      <p:pic>
        <p:nvPicPr>
          <p:cNvPr id="12" name="Picture 6" descr="C:\Documents and Settings\Administrator\桌面\Nipic_7193556_20111024140640832000.png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67" y="1"/>
            <a:ext cx="9144167" cy="54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F:\cmh【第六文件夹】2016\【PPT制作】-委托\金企鹅标\hui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6000768"/>
            <a:ext cx="678726" cy="5715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6.jpeg"/><Relationship Id="rId3" Type="http://schemas.openxmlformats.org/officeDocument/2006/relationships/image" Target="../media/image55.png"/><Relationship Id="rId2" Type="http://schemas.openxmlformats.org/officeDocument/2006/relationships/image" Target="../media/image40.png"/><Relationship Id="rId1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8.png"/><Relationship Id="rId1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1.png"/><Relationship Id="rId2" Type="http://schemas.openxmlformats.org/officeDocument/2006/relationships/image" Target="../media/image40.png"/><Relationship Id="rId1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512" y="1928802"/>
            <a:ext cx="1292662" cy="4214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b="1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书法教程</a:t>
            </a:r>
            <a:endParaRPr lang="zh-CN" altLang="en-US" sz="7200" b="1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546" y="1186044"/>
            <a:ext cx="828413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三点水：上点与中点笔断意连，中点与下点虽相连，但节奏明显。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连四点：连四点可用三点代之，也可用短横代之。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40396"/>
            <a:ext cx="24038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75230"/>
            <a:ext cx="349070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764704"/>
            <a:ext cx="2771800" cy="742444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07504" y="764704"/>
            <a:ext cx="21266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（二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横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357158" y="1800483"/>
            <a:ext cx="860733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上钩横：先写一横，写至末端时翻笔向上挑出，以便顺势写上画。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下钩横：先写一横，写至末端时折笔向左下勾出，以便开启下笔。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24" y="3398679"/>
            <a:ext cx="2664296" cy="15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8679"/>
            <a:ext cx="2664296" cy="15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40768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悬针竖和垂露竖：行书中的悬针竖、垂露竖与楷书的略有区别，书写时，应直中微曲，虚实相向。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00042"/>
            <a:ext cx="305983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134" y="500042"/>
            <a:ext cx="234263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））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竖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413000"/>
            <a:ext cx="387631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8596" y="3785865"/>
            <a:ext cx="807249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挑脚竖：先写一竖，写至末端时向右或右上挑出。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曲钩竖：先写一竖，写至末端时迅速向右上勾出，整体应略带曲势。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0" y="4941168"/>
            <a:ext cx="20243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88" y="4938595"/>
            <a:ext cx="20243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92696"/>
            <a:ext cx="2627784" cy="742444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07504" y="692696"/>
            <a:ext cx="19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（四）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撇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539552" y="1728475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挑脚撇：先写一撇，写至末端时挑脚向上。挑脚撇通常是撇后写捺，笔势角度大。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回锋撇：先写一撇，写至末端时回锋向上。回锋撇通常是撇后写竖，笔势角度小。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416" y="3808461"/>
            <a:ext cx="2616536" cy="14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08" y="3808461"/>
            <a:ext cx="2616536" cy="148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6690"/>
            <a:ext cx="2555776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536690"/>
            <a:ext cx="2198618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（五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捺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28596" y="1579581"/>
            <a:ext cx="807249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圆曲捺：圆曲捺是指游水捺的三弯处圆曲如环。书写时，先写一点，接着顺势写一竖，再提笔向右拐弯，然后回锋或藏锋收笔。注意拐弯要圆曲不能生硬，捺尾要圆浑不能尖利。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回锋捺：先写一斜捺，写至末端时回锋收笔，露出下尖钩。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880474" cy="16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31" y="3949821"/>
            <a:ext cx="2880474" cy="163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28596" y="1546481"/>
            <a:ext cx="8072494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撇折挑：撇折挑是撇和挑的连写，书写时，先写一撇，然后折笔用力向右上迅速挑出。书写时要注意折处，点画务必清楚，不能含含糊糊、拖泥带水。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短挑：短挑在行书中是顺着其他点画书写而出的，短小精悍，恰似一把短剑。书写时，落笔后略顿，随即逐渐提笔用力挑出。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6690"/>
            <a:ext cx="2555776" cy="742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96" y="536690"/>
            <a:ext cx="219861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（六）挑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2952328" cy="16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952328" cy="168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28596" y="1491023"/>
            <a:ext cx="8072494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横折：先写横画，然后折笔写竖画，写至末端时稍用力向左上方勾出。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竖折：先写竖画，然后折笔写横画，笔要略提起，再顿下去，迅速向右上勾出。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6690"/>
            <a:ext cx="2555776" cy="742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496" y="536690"/>
            <a:ext cx="2198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七）折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00" y="3356992"/>
            <a:ext cx="3096344" cy="17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2" y="3356992"/>
            <a:ext cx="3096344" cy="17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428596" y="1628800"/>
            <a:ext cx="8072494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竖弯钩：先写竖画，落笔稍重，既而向下行笔，随即提笔拐弯写横，最后翻笔向上勾出。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回锋钩：回锋钩是竖弯钩的快写形式，书写时，顺势写竖横圆曲折，然后翻笔由上绕一小圈向下勾出。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36690"/>
            <a:ext cx="2555776" cy="742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6" y="536690"/>
            <a:ext cx="2198618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（八）钩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10" y="3861048"/>
            <a:ext cx="3096344" cy="17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096344" cy="176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2626601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）木字旁、禾苗旁、米字旁、示字旁。书写时，都应将“撇、点”两笔画连写成撇挑。其中，示字旁改变了楷书的书写笔顺。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593536"/>
            <a:ext cx="3328515" cy="603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500042"/>
            <a:ext cx="6372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二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、粉笔行书的偏旁部首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1"/>
            <a:ext cx="3059832" cy="7424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628800"/>
            <a:ext cx="27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）字旁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158208"/>
            <a:ext cx="387631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647" y="4158208"/>
            <a:ext cx="387631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）车字旁、牛字旁。书写时，应将竖画和挑画二笔连带写出。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8" y="1628800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1086" y="3356992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）提土旁、玉王旁。书写时，最后一笔的挑画要与前一笔画紧密连写不断笔。其中，玉王旁改变了楷书的书写笔顺，先横再竖，后连写。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8" y="4509120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928662" y="3091409"/>
            <a:ext cx="962025" cy="924458"/>
            <a:chOff x="2898904" y="638212"/>
            <a:chExt cx="1081361" cy="1057151"/>
          </a:xfrm>
        </p:grpSpPr>
        <p:grpSp>
          <p:nvGrpSpPr>
            <p:cNvPr id="4" name="组合 10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14" name="图片 11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5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矩形 16"/>
            <p:cNvSpPr/>
            <p:nvPr/>
          </p:nvSpPr>
          <p:spPr>
            <a:xfrm>
              <a:off x="3250436" y="984058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伍</a:t>
              </a:r>
              <a:endParaRPr lang="zh-CN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" name="组合 50"/>
          <p:cNvGrpSpPr/>
          <p:nvPr/>
        </p:nvGrpSpPr>
        <p:grpSpPr bwMode="auto">
          <a:xfrm>
            <a:off x="2428860" y="2379146"/>
            <a:ext cx="962025" cy="922899"/>
            <a:chOff x="2898904" y="638212"/>
            <a:chExt cx="1081361" cy="1057151"/>
          </a:xfrm>
        </p:grpSpPr>
        <p:grpSp>
          <p:nvGrpSpPr>
            <p:cNvPr id="8" name="组合 56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506" name="图片 58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7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矩形 57"/>
            <p:cNvSpPr/>
            <p:nvPr/>
          </p:nvSpPr>
          <p:spPr>
            <a:xfrm>
              <a:off x="3227238" y="984643"/>
              <a:ext cx="503076" cy="458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肆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10" name="组合 61"/>
          <p:cNvGrpSpPr/>
          <p:nvPr/>
        </p:nvGrpSpPr>
        <p:grpSpPr bwMode="auto">
          <a:xfrm>
            <a:off x="4000496" y="1805523"/>
            <a:ext cx="962025" cy="924459"/>
            <a:chOff x="2898904" y="638212"/>
            <a:chExt cx="1081361" cy="1057151"/>
          </a:xfrm>
        </p:grpSpPr>
        <p:grpSp>
          <p:nvGrpSpPr>
            <p:cNvPr id="11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20498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9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9" name="矩形 68"/>
            <p:cNvSpPr/>
            <p:nvPr/>
          </p:nvSpPr>
          <p:spPr>
            <a:xfrm>
              <a:off x="3232592" y="1009017"/>
              <a:ext cx="503076" cy="336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叁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500055" y="476233"/>
            <a:ext cx="29289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篇章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61"/>
          <p:cNvGrpSpPr/>
          <p:nvPr/>
        </p:nvGrpSpPr>
        <p:grpSpPr bwMode="auto">
          <a:xfrm>
            <a:off x="5500694" y="1214422"/>
            <a:ext cx="962025" cy="924459"/>
            <a:chOff x="2898904" y="638212"/>
            <a:chExt cx="1081361" cy="1057151"/>
          </a:xfrm>
        </p:grpSpPr>
        <p:grpSp>
          <p:nvGrpSpPr>
            <p:cNvPr id="36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39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矩形 37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贰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46" name="组合 61"/>
          <p:cNvGrpSpPr/>
          <p:nvPr/>
        </p:nvGrpSpPr>
        <p:grpSpPr bwMode="auto">
          <a:xfrm>
            <a:off x="7000892" y="642918"/>
            <a:ext cx="962025" cy="924459"/>
            <a:chOff x="2898904" y="638212"/>
            <a:chExt cx="1081361" cy="1057151"/>
          </a:xfrm>
        </p:grpSpPr>
        <p:grpSp>
          <p:nvGrpSpPr>
            <p:cNvPr id="48" name="组合 67"/>
            <p:cNvGrpSpPr/>
            <p:nvPr/>
          </p:nvGrpSpPr>
          <p:grpSpPr bwMode="auto">
            <a:xfrm>
              <a:off x="2898904" y="638212"/>
              <a:ext cx="1081361" cy="1057151"/>
              <a:chOff x="2069306" y="2739231"/>
              <a:chExt cx="2127250" cy="2079625"/>
            </a:xfrm>
          </p:grpSpPr>
          <p:pic>
            <p:nvPicPr>
              <p:cNvPr id="50" name="图片 69"/>
              <p:cNvPicPr>
                <a:picLocks noChangeAspect="1"/>
              </p:cNvPicPr>
              <p:nvPr/>
            </p:nvPicPr>
            <p:blipFill>
              <a:blip r:embed="rId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9306" y="2739231"/>
                <a:ext cx="2127250" cy="207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图片 33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</a:blip>
              <a:srcRect/>
              <a:stretch>
                <a:fillRect/>
              </a:stretch>
            </p:blipFill>
            <p:spPr bwMode="auto">
              <a:xfrm>
                <a:off x="2526149" y="3160719"/>
                <a:ext cx="1377950" cy="1368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矩形 48"/>
            <p:cNvSpPr/>
            <p:nvPr/>
          </p:nvSpPr>
          <p:spPr>
            <a:xfrm>
              <a:off x="3232592" y="1009017"/>
              <a:ext cx="503076" cy="4575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壹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</p:grpSp>
      <p:grpSp>
        <p:nvGrpSpPr>
          <p:cNvPr id="52" name="组合 62"/>
          <p:cNvGrpSpPr/>
          <p:nvPr/>
        </p:nvGrpSpPr>
        <p:grpSpPr bwMode="auto">
          <a:xfrm>
            <a:off x="7187064" y="1785926"/>
            <a:ext cx="785826" cy="1891263"/>
            <a:chOff x="2991260" y="2951618"/>
            <a:chExt cx="1129254" cy="1027846"/>
          </a:xfrm>
        </p:grpSpPr>
        <p:sp>
          <p:nvSpPr>
            <p:cNvPr id="57" name="矩形 56"/>
            <p:cNvSpPr/>
            <p:nvPr/>
          </p:nvSpPr>
          <p:spPr>
            <a:xfrm>
              <a:off x="3059033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书法概述篇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图片 61" descr="印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5072074"/>
            <a:ext cx="928694" cy="1295853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 bwMode="auto">
          <a:xfrm>
            <a:off x="5715001" y="2409061"/>
            <a:ext cx="785827" cy="1891263"/>
            <a:chOff x="2991260" y="2951618"/>
            <a:chExt cx="1129256" cy="1027846"/>
          </a:xfrm>
        </p:grpSpPr>
        <p:sp>
          <p:nvSpPr>
            <p:cNvPr id="68" name="矩形 67"/>
            <p:cNvSpPr/>
            <p:nvPr/>
          </p:nvSpPr>
          <p:spPr>
            <a:xfrm>
              <a:off x="3059035" y="2951618"/>
              <a:ext cx="1061481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毛笔书法篇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0" name="直接连接符 69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 bwMode="auto">
          <a:xfrm>
            <a:off x="4214801" y="3037935"/>
            <a:ext cx="785829" cy="1891263"/>
            <a:chOff x="2991260" y="2951618"/>
            <a:chExt cx="1129259" cy="1027846"/>
          </a:xfrm>
        </p:grpSpPr>
        <p:sp>
          <p:nvSpPr>
            <p:cNvPr id="73" name="矩形 72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硬笔书法篇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 bwMode="auto">
          <a:xfrm>
            <a:off x="2613941" y="3643314"/>
            <a:ext cx="785829" cy="1891263"/>
            <a:chOff x="2991260" y="2951618"/>
            <a:chExt cx="1129259" cy="1027846"/>
          </a:xfrm>
        </p:grpSpPr>
        <p:sp>
          <p:nvSpPr>
            <p:cNvPr id="77" name="矩形 76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粉笔书法篇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组合 79"/>
          <p:cNvGrpSpPr/>
          <p:nvPr/>
        </p:nvGrpSpPr>
        <p:grpSpPr bwMode="auto">
          <a:xfrm>
            <a:off x="1071539" y="4323819"/>
            <a:ext cx="785829" cy="1891263"/>
            <a:chOff x="2991260" y="2951618"/>
            <a:chExt cx="1129259" cy="1027846"/>
          </a:xfrm>
        </p:grpSpPr>
        <p:sp>
          <p:nvSpPr>
            <p:cNvPr id="81" name="矩形 80"/>
            <p:cNvSpPr/>
            <p:nvPr/>
          </p:nvSpPr>
          <p:spPr>
            <a:xfrm>
              <a:off x="3059037" y="2951618"/>
              <a:ext cx="1061482" cy="1027846"/>
            </a:xfrm>
            <a:prstGeom prst="rect">
              <a:avLst/>
            </a:prstGeom>
          </p:spPr>
          <p:txBody>
            <a:bodyPr vert="eaVert">
              <a:spAutoFit/>
            </a:bodyPr>
            <a:lstStyle/>
            <a:p>
              <a:pPr algn="ctr" defTabSz="685165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楷体 Std R" panose="02020400000000000000" pitchFamily="18" charset="-122"/>
                  <a:ea typeface="Adobe 楷体 Std R" panose="02020400000000000000" pitchFamily="18" charset="-122"/>
                </a:rPr>
                <a:t>书法欣赏篇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endParaRP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2991260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4014072" y="2964307"/>
              <a:ext cx="0" cy="93584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）单人旁、双人旁。书写时，其撇画要用挑脚撇，并与竖画相连。其中，双人旁的两撇一般要连写。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86" y="341288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）言字旁、金字旁。写法基本上与楷书相同，需特别注意的是金字旁的撇画可适当运用挑脚撇。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00716"/>
            <a:ext cx="4415080" cy="131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65012"/>
            <a:ext cx="4415080" cy="131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）女字旁、绞丝旁。女字旁比较难写，且形态多样，练习时要多观察、比较。绞丝旁可以一笔写成，形态较楷书稍有变化。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86" y="3562705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）立刀旁、反文旁。书写时，立刀旁的竖钩之钩可以省略，反文旁的捺可用反捺。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09848"/>
            <a:ext cx="4384356" cy="13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74144"/>
            <a:ext cx="4384356" cy="130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）双耳刀、单耳刀。双耳刀起笔可以写得快些，用作左耳旁时竖用挑脚竖，不封耳刀口；用作右耳旁时，和单耳刀的竖画一样用悬针竖，且封耳刀口。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86" y="3834188"/>
            <a:ext cx="82153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）山字旁、口字旁。写法基本上与楷书相同，都位于字的左上方。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14" y="2060848"/>
            <a:ext cx="436085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79" y="2060848"/>
            <a:ext cx="227733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436085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）竖心旁、火字旁。书写时，可以先写左右点，可以牵丝或一笔写成。其中，竖心旁的竖可用挑脚竖。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086" y="3429000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）反犬旁、衣字旁。书写时，反犬旁的最后一撇要从弯钩的中上部起笔，再沿原笔迹挑回，以求与字的右半部呼应；衣字旁的最后两点要连写且顺势向右挑出。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03413"/>
            <a:ext cx="4406006" cy="1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90958"/>
            <a:ext cx="4406006" cy="1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692696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）走之旁、建字旁。书写时，走之旁的耳刀需呈侧势，建字旁的撇捺要交叉。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67103"/>
            <a:ext cx="3528392" cy="104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2937"/>
            <a:ext cx="3203848" cy="742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2852936"/>
            <a:ext cx="2743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（二）字头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3729086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）人字头、大字头、父字头、卷字头。书写时，撇画可随势出钩，捺画可以回锋。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58097"/>
            <a:ext cx="3671270" cy="109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C:\Users\ADMINI~1\AppData\Local\Temp\ksohtml\wps9FFB.t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58097"/>
            <a:ext cx="3671270" cy="10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）宝盖头、常字头、学字头、雨字头。这四个偏旁均以秃宝盖为主画，书写时，可将垂点与横钩连在一起。此外，雨字头中的两对点笔画要清楚，但不必泾渭分明。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ADMINI~1\AppData\Local\Temp\ksohtml\wps1EFB.tmp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60312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764704"/>
            <a:ext cx="821537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）厂字头、广字头、尸字头、户字头、病字头、虎字头。书写时，撇要曲中求直，有一泻千里之势，可用楷书的斜撇，也可用行书的挑脚撇。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6" y="2060848"/>
            <a:ext cx="4072826" cy="12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6" y="3442602"/>
            <a:ext cx="4072826" cy="12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0" y="4810754"/>
            <a:ext cx="4072826" cy="12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116037"/>
            <a:ext cx="821537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）草字头、竹字头。书写草字头时，先写一短竖，再写横，横要似断似连，有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形笔意，最后写一撇，与字的下部相呼应；书写竹字头时，左收右放，中间似断似连，点要有变化。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77" y="3068960"/>
            <a:ext cx="55722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46388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心字底、四点底、皿字底在写法上与楷书基本相同，重在点画的牵丝自然。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（三）字底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12999"/>
            <a:ext cx="4763772" cy="141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389" y="4437112"/>
            <a:ext cx="2487748" cy="141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84784"/>
            <a:ext cx="846388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书写田字框、国字框、同字框、门字框这四个带框的行书偏旁时，转折处可方可圆，要有节奏感，框内的字要分布匀称，与外框协调。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571480"/>
            <a:ext cx="3071802" cy="742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71480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（四）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字框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520325" cy="13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17707"/>
            <a:ext cx="4520325" cy="13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重要东西勿删\书法教程\桃李满天下【合】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703"/>
            <a:ext cx="9144000" cy="34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43895"/>
            <a:ext cx="1500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accent1">
                    <a:lumMod val="75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第四篇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860519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粉笔书法篇</a:t>
            </a:r>
            <a:endParaRPr lang="zh-CN" altLang="en-US" sz="7200" dirty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3288" y="5500702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第十章  粉笔书法常识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印鉴-圆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542525"/>
            <a:ext cx="365832" cy="35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5857892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第十一章  粉笔楷书</a:t>
            </a:r>
            <a:endParaRPr lang="zh-CN" altLang="en-US" sz="20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6243600"/>
            <a:ext cx="30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第十二章  粉笔行书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墨迹-浅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791" y="593536"/>
            <a:ext cx="3328515" cy="603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500042"/>
            <a:ext cx="557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三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、粉笔行书的结体方法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6700202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3222" y="1556792"/>
            <a:ext cx="48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）结体灵巧，删繁就简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5536" y="249289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粉笔行书通过减少笔画、简化偏旁、整体简化以及以点代画等技巧，体现出简洁明快的特点。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）减少笔画。笔画的减少可使字的线条更简洁明了，结构更加干练，体现出一种行云流水的感觉。。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81" y="4437112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5536" y="620688"/>
            <a:ext cx="828092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）简化偏旁。偏旁的简化有着一定的规则，不能随意简化。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752528" cy="141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3284984"/>
            <a:ext cx="82809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）整体简化。整体简化的字线条流畅、形态优美，但不易辨认，因此不能用于教学板书。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4752528" cy="141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5536" y="476672"/>
            <a:ext cx="82809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）以点代画。书写时，以点画代替其他笔画，不但能体现出动静变化，而且能提高书写效率。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1270"/>
            <a:ext cx="3888432" cy="11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图片 6" descr="边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759533"/>
            <a:ext cx="6700202" cy="742444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395536" y="3573016"/>
            <a:ext cx="8424936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粉笔行书书写时，通过对平衡欹侧、大小疏密、高低仰俯等因素的调整，使文字造型千姿百态、生动活泼。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）平衡剞侧。平衡即平稳、均衡；剞侧即偏重一边，以侧求美。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3780420" cy="112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6710" y="2759533"/>
            <a:ext cx="486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（二）收敛有致，匀称协调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5536" y="620688"/>
            <a:ext cx="828092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）大小疏密。即该大则大、该小则小，注意留白。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284984"/>
            <a:ext cx="82809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）高低仰俯。即左右结构的字应有高低之分，以平衡字势；上下结构的字应与楷书一样符合天覆地载的规则。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48" y="4437112"/>
            <a:ext cx="4603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95536" y="620688"/>
            <a:ext cx="82809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）向背映照。在左右结构中，相向结构的字应相互照应、相互依靠；相背结构的字应背而不离、合而不犯。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284984"/>
            <a:ext cx="8280920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）和谐统一。即一个字的笔画应服从该字整体的需要，体现出一种整体美。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608512" cy="13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5104"/>
            <a:ext cx="4608512" cy="13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2714612" y="1954222"/>
            <a:ext cx="1266825" cy="2832100"/>
            <a:chOff x="4050540" y="1387270"/>
            <a:chExt cx="1265465" cy="2123574"/>
          </a:xfrm>
        </p:grpSpPr>
        <p:sp>
          <p:nvSpPr>
            <p:cNvPr id="5" name="文本框 4"/>
            <p:cNvSpPr txBox="1"/>
            <p:nvPr/>
          </p:nvSpPr>
          <p:spPr>
            <a:xfrm>
              <a:off x="4275723" y="1607880"/>
              <a:ext cx="815099" cy="131543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叶根友行书繁" panose="02010601030101010101" pitchFamily="2" charset="-122"/>
                  <a:ea typeface="叶根友行书繁" panose="02010601030101010101" pitchFamily="2" charset="-122"/>
                </a:rPr>
                <a:t>谢谢</a:t>
              </a:r>
              <a:endParaRPr lang="zh-CN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行书繁" panose="02010601030101010101" pitchFamily="2" charset="-122"/>
                <a:ea typeface="叶根友行书繁" panose="02010601030101010101" pitchFamily="2" charset="-122"/>
              </a:endParaRPr>
            </a:p>
          </p:txBody>
        </p:sp>
        <p:sp>
          <p:nvSpPr>
            <p:cNvPr id="6" name="矩形 5"/>
            <p:cNvSpPr>
              <a:spLocks noChangeAspect="1"/>
            </p:cNvSpPr>
            <p:nvPr/>
          </p:nvSpPr>
          <p:spPr>
            <a:xfrm>
              <a:off x="4050540" y="1387270"/>
              <a:ext cx="1265465" cy="212357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7" name="矩形 6"/>
            <p:cNvSpPr/>
            <p:nvPr/>
          </p:nvSpPr>
          <p:spPr>
            <a:xfrm>
              <a:off x="4144101" y="1512652"/>
              <a:ext cx="1078341" cy="1872808"/>
            </a:xfrm>
            <a:prstGeom prst="rect">
              <a:avLst/>
            </a:prstGeom>
            <a:noFill/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pic>
        <p:nvPicPr>
          <p:cNvPr id="22532" name="图片 9"/>
          <p:cNvPicPr>
            <a:picLocks noChangeAspect="1"/>
          </p:cNvPicPr>
          <p:nvPr/>
        </p:nvPicPr>
        <p:blipFill>
          <a:blip r:embed="rId1" cstate="print"/>
          <a:srcRect l="20380" t="4794" r="18375" b="3520"/>
          <a:stretch>
            <a:fillRect/>
          </a:stretch>
        </p:blipFill>
        <p:spPr bwMode="auto">
          <a:xfrm>
            <a:off x="4786314" y="2714620"/>
            <a:ext cx="3714776" cy="353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印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4643446"/>
            <a:ext cx="428628" cy="598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2"/>
          <p:cNvSpPr>
            <a:spLocks noChangeArrowheads="1"/>
          </p:cNvSpPr>
          <p:nvPr/>
        </p:nvSpPr>
        <p:spPr bwMode="auto">
          <a:xfrm>
            <a:off x="3458930" y="2832754"/>
            <a:ext cx="359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第一节  粉笔行书概述</a:t>
            </a:r>
            <a:endParaRPr lang="zh-CN" altLang="en-US" sz="28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rot="5217582">
            <a:off x="-306072" y="3526462"/>
            <a:ext cx="2323606" cy="732060"/>
            <a:chOff x="3059087" y="2408240"/>
            <a:chExt cx="6051502" cy="2019305"/>
          </a:xfrm>
          <a:solidFill>
            <a:srgbClr val="686868"/>
          </a:solidFill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059087" y="2660653"/>
              <a:ext cx="5810203" cy="1766892"/>
            </a:xfrm>
            <a:custGeom>
              <a:avLst/>
              <a:gdLst>
                <a:gd name="T0" fmla="*/ 62 w 1547"/>
                <a:gd name="T1" fmla="*/ 5 h 469"/>
                <a:gd name="T2" fmla="*/ 112 w 1547"/>
                <a:gd name="T3" fmla="*/ 49 h 469"/>
                <a:gd name="T4" fmla="*/ 185 w 1547"/>
                <a:gd name="T5" fmla="*/ 125 h 469"/>
                <a:gd name="T6" fmla="*/ 254 w 1547"/>
                <a:gd name="T7" fmla="*/ 180 h 469"/>
                <a:gd name="T8" fmla="*/ 341 w 1547"/>
                <a:gd name="T9" fmla="*/ 251 h 469"/>
                <a:gd name="T10" fmla="*/ 409 w 1547"/>
                <a:gd name="T11" fmla="*/ 304 h 469"/>
                <a:gd name="T12" fmla="*/ 486 w 1547"/>
                <a:gd name="T13" fmla="*/ 326 h 469"/>
                <a:gd name="T14" fmla="*/ 557 w 1547"/>
                <a:gd name="T15" fmla="*/ 353 h 469"/>
                <a:gd name="T16" fmla="*/ 719 w 1547"/>
                <a:gd name="T17" fmla="*/ 385 h 469"/>
                <a:gd name="T18" fmla="*/ 799 w 1547"/>
                <a:gd name="T19" fmla="*/ 387 h 469"/>
                <a:gd name="T20" fmla="*/ 898 w 1547"/>
                <a:gd name="T21" fmla="*/ 374 h 469"/>
                <a:gd name="T22" fmla="*/ 990 w 1547"/>
                <a:gd name="T23" fmla="*/ 358 h 469"/>
                <a:gd name="T24" fmla="*/ 921 w 1547"/>
                <a:gd name="T25" fmla="*/ 383 h 469"/>
                <a:gd name="T26" fmla="*/ 878 w 1547"/>
                <a:gd name="T27" fmla="*/ 395 h 469"/>
                <a:gd name="T28" fmla="*/ 898 w 1547"/>
                <a:gd name="T29" fmla="*/ 403 h 469"/>
                <a:gd name="T30" fmla="*/ 797 w 1547"/>
                <a:gd name="T31" fmla="*/ 416 h 469"/>
                <a:gd name="T32" fmla="*/ 782 w 1547"/>
                <a:gd name="T33" fmla="*/ 428 h 469"/>
                <a:gd name="T34" fmla="*/ 965 w 1547"/>
                <a:gd name="T35" fmla="*/ 407 h 469"/>
                <a:gd name="T36" fmla="*/ 1093 w 1547"/>
                <a:gd name="T37" fmla="*/ 362 h 469"/>
                <a:gd name="T38" fmla="*/ 1010 w 1547"/>
                <a:gd name="T39" fmla="*/ 384 h 469"/>
                <a:gd name="T40" fmla="*/ 947 w 1547"/>
                <a:gd name="T41" fmla="*/ 399 h 469"/>
                <a:gd name="T42" fmla="*/ 983 w 1547"/>
                <a:gd name="T43" fmla="*/ 386 h 469"/>
                <a:gd name="T44" fmla="*/ 1067 w 1547"/>
                <a:gd name="T45" fmla="*/ 354 h 469"/>
                <a:gd name="T46" fmla="*/ 1124 w 1547"/>
                <a:gd name="T47" fmla="*/ 336 h 469"/>
                <a:gd name="T48" fmla="*/ 1125 w 1547"/>
                <a:gd name="T49" fmla="*/ 357 h 469"/>
                <a:gd name="T50" fmla="*/ 1194 w 1547"/>
                <a:gd name="T51" fmla="*/ 335 h 469"/>
                <a:gd name="T52" fmla="*/ 1279 w 1547"/>
                <a:gd name="T53" fmla="*/ 289 h 469"/>
                <a:gd name="T54" fmla="*/ 1350 w 1547"/>
                <a:gd name="T55" fmla="*/ 245 h 469"/>
                <a:gd name="T56" fmla="*/ 1419 w 1547"/>
                <a:gd name="T57" fmla="*/ 194 h 469"/>
                <a:gd name="T58" fmla="*/ 1438 w 1547"/>
                <a:gd name="T59" fmla="*/ 175 h 469"/>
                <a:gd name="T60" fmla="*/ 1545 w 1547"/>
                <a:gd name="T61" fmla="*/ 73 h 469"/>
                <a:gd name="T62" fmla="*/ 1412 w 1547"/>
                <a:gd name="T63" fmla="*/ 226 h 469"/>
                <a:gd name="T64" fmla="*/ 1358 w 1547"/>
                <a:gd name="T65" fmla="*/ 280 h 469"/>
                <a:gd name="T66" fmla="*/ 1309 w 1547"/>
                <a:gd name="T67" fmla="*/ 308 h 469"/>
                <a:gd name="T68" fmla="*/ 1232 w 1547"/>
                <a:gd name="T69" fmla="*/ 353 h 469"/>
                <a:gd name="T70" fmla="*/ 1192 w 1547"/>
                <a:gd name="T71" fmla="*/ 368 h 469"/>
                <a:gd name="T72" fmla="*/ 1144 w 1547"/>
                <a:gd name="T73" fmla="*/ 392 h 469"/>
                <a:gd name="T74" fmla="*/ 1061 w 1547"/>
                <a:gd name="T75" fmla="*/ 420 h 469"/>
                <a:gd name="T76" fmla="*/ 1017 w 1547"/>
                <a:gd name="T77" fmla="*/ 436 h 469"/>
                <a:gd name="T78" fmla="*/ 972 w 1547"/>
                <a:gd name="T79" fmla="*/ 445 h 469"/>
                <a:gd name="T80" fmla="*/ 843 w 1547"/>
                <a:gd name="T81" fmla="*/ 466 h 469"/>
                <a:gd name="T82" fmla="*/ 756 w 1547"/>
                <a:gd name="T83" fmla="*/ 468 h 469"/>
                <a:gd name="T84" fmla="*/ 651 w 1547"/>
                <a:gd name="T85" fmla="*/ 455 h 469"/>
                <a:gd name="T86" fmla="*/ 592 w 1547"/>
                <a:gd name="T87" fmla="*/ 444 h 469"/>
                <a:gd name="T88" fmla="*/ 506 w 1547"/>
                <a:gd name="T89" fmla="*/ 428 h 469"/>
                <a:gd name="T90" fmla="*/ 466 w 1547"/>
                <a:gd name="T91" fmla="*/ 415 h 469"/>
                <a:gd name="T92" fmla="*/ 392 w 1547"/>
                <a:gd name="T93" fmla="*/ 390 h 469"/>
                <a:gd name="T94" fmla="*/ 395 w 1547"/>
                <a:gd name="T95" fmla="*/ 376 h 469"/>
                <a:gd name="T96" fmla="*/ 295 w 1547"/>
                <a:gd name="T97" fmla="*/ 332 h 469"/>
                <a:gd name="T98" fmla="*/ 234 w 1547"/>
                <a:gd name="T99" fmla="*/ 302 h 469"/>
                <a:gd name="T100" fmla="*/ 151 w 1547"/>
                <a:gd name="T101" fmla="*/ 222 h 469"/>
                <a:gd name="T102" fmla="*/ 97 w 1547"/>
                <a:gd name="T103" fmla="*/ 183 h 469"/>
                <a:gd name="T104" fmla="*/ 1 w 1547"/>
                <a:gd name="T105" fmla="*/ 69 h 469"/>
                <a:gd name="T106" fmla="*/ 721 w 1547"/>
                <a:gd name="T107" fmla="*/ 402 h 469"/>
                <a:gd name="T108" fmla="*/ 650 w 1547"/>
                <a:gd name="T109" fmla="*/ 391 h 469"/>
                <a:gd name="T110" fmla="*/ 596 w 1547"/>
                <a:gd name="T111" fmla="*/ 393 h 469"/>
                <a:gd name="T112" fmla="*/ 754 w 1547"/>
                <a:gd name="T113" fmla="*/ 400 h 469"/>
                <a:gd name="T114" fmla="*/ 1437 w 1547"/>
                <a:gd name="T115" fmla="*/ 18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7" h="469">
                  <a:moveTo>
                    <a:pt x="0" y="43"/>
                  </a:moveTo>
                  <a:cubicBezTo>
                    <a:pt x="10" y="39"/>
                    <a:pt x="18" y="34"/>
                    <a:pt x="22" y="23"/>
                  </a:cubicBezTo>
                  <a:cubicBezTo>
                    <a:pt x="23" y="21"/>
                    <a:pt x="24" y="21"/>
                    <a:pt x="25" y="20"/>
                  </a:cubicBezTo>
                  <a:cubicBezTo>
                    <a:pt x="28" y="18"/>
                    <a:pt x="31" y="16"/>
                    <a:pt x="33" y="14"/>
                  </a:cubicBezTo>
                  <a:cubicBezTo>
                    <a:pt x="37" y="7"/>
                    <a:pt x="43" y="5"/>
                    <a:pt x="50" y="5"/>
                  </a:cubicBezTo>
                  <a:cubicBezTo>
                    <a:pt x="54" y="5"/>
                    <a:pt x="58" y="5"/>
                    <a:pt x="62" y="5"/>
                  </a:cubicBezTo>
                  <a:cubicBezTo>
                    <a:pt x="67" y="5"/>
                    <a:pt x="71" y="4"/>
                    <a:pt x="73" y="0"/>
                  </a:cubicBezTo>
                  <a:cubicBezTo>
                    <a:pt x="76" y="1"/>
                    <a:pt x="79" y="2"/>
                    <a:pt x="82" y="3"/>
                  </a:cubicBezTo>
                  <a:cubicBezTo>
                    <a:pt x="84" y="3"/>
                    <a:pt x="85" y="3"/>
                    <a:pt x="87" y="3"/>
                  </a:cubicBezTo>
                  <a:cubicBezTo>
                    <a:pt x="94" y="2"/>
                    <a:pt x="96" y="3"/>
                    <a:pt x="97" y="11"/>
                  </a:cubicBezTo>
                  <a:cubicBezTo>
                    <a:pt x="99" y="24"/>
                    <a:pt x="101" y="37"/>
                    <a:pt x="112" y="47"/>
                  </a:cubicBezTo>
                  <a:cubicBezTo>
                    <a:pt x="112" y="47"/>
                    <a:pt x="112" y="48"/>
                    <a:pt x="112" y="49"/>
                  </a:cubicBezTo>
                  <a:cubicBezTo>
                    <a:pt x="112" y="52"/>
                    <a:pt x="114" y="56"/>
                    <a:pt x="117" y="56"/>
                  </a:cubicBezTo>
                  <a:cubicBezTo>
                    <a:pt x="128" y="56"/>
                    <a:pt x="133" y="65"/>
                    <a:pt x="139" y="72"/>
                  </a:cubicBezTo>
                  <a:cubicBezTo>
                    <a:pt x="139" y="73"/>
                    <a:pt x="139" y="74"/>
                    <a:pt x="139" y="75"/>
                  </a:cubicBezTo>
                  <a:cubicBezTo>
                    <a:pt x="139" y="84"/>
                    <a:pt x="143" y="90"/>
                    <a:pt x="149" y="96"/>
                  </a:cubicBezTo>
                  <a:cubicBezTo>
                    <a:pt x="151" y="97"/>
                    <a:pt x="153" y="99"/>
                    <a:pt x="155" y="100"/>
                  </a:cubicBezTo>
                  <a:cubicBezTo>
                    <a:pt x="166" y="107"/>
                    <a:pt x="176" y="115"/>
                    <a:pt x="185" y="125"/>
                  </a:cubicBezTo>
                  <a:cubicBezTo>
                    <a:pt x="188" y="129"/>
                    <a:pt x="193" y="132"/>
                    <a:pt x="197" y="135"/>
                  </a:cubicBezTo>
                  <a:cubicBezTo>
                    <a:pt x="198" y="136"/>
                    <a:pt x="199" y="137"/>
                    <a:pt x="199" y="138"/>
                  </a:cubicBezTo>
                  <a:cubicBezTo>
                    <a:pt x="200" y="142"/>
                    <a:pt x="203" y="145"/>
                    <a:pt x="206" y="146"/>
                  </a:cubicBezTo>
                  <a:cubicBezTo>
                    <a:pt x="216" y="148"/>
                    <a:pt x="222" y="154"/>
                    <a:pt x="228" y="161"/>
                  </a:cubicBezTo>
                  <a:cubicBezTo>
                    <a:pt x="233" y="166"/>
                    <a:pt x="237" y="172"/>
                    <a:pt x="243" y="176"/>
                  </a:cubicBezTo>
                  <a:cubicBezTo>
                    <a:pt x="246" y="178"/>
                    <a:pt x="250" y="180"/>
                    <a:pt x="254" y="180"/>
                  </a:cubicBezTo>
                  <a:cubicBezTo>
                    <a:pt x="258" y="181"/>
                    <a:pt x="260" y="182"/>
                    <a:pt x="263" y="185"/>
                  </a:cubicBezTo>
                  <a:cubicBezTo>
                    <a:pt x="271" y="193"/>
                    <a:pt x="280" y="200"/>
                    <a:pt x="288" y="208"/>
                  </a:cubicBezTo>
                  <a:cubicBezTo>
                    <a:pt x="292" y="211"/>
                    <a:pt x="296" y="214"/>
                    <a:pt x="298" y="217"/>
                  </a:cubicBezTo>
                  <a:cubicBezTo>
                    <a:pt x="303" y="224"/>
                    <a:pt x="309" y="227"/>
                    <a:pt x="315" y="231"/>
                  </a:cubicBezTo>
                  <a:cubicBezTo>
                    <a:pt x="317" y="233"/>
                    <a:pt x="321" y="232"/>
                    <a:pt x="323" y="233"/>
                  </a:cubicBezTo>
                  <a:cubicBezTo>
                    <a:pt x="329" y="239"/>
                    <a:pt x="335" y="245"/>
                    <a:pt x="341" y="251"/>
                  </a:cubicBezTo>
                  <a:cubicBezTo>
                    <a:pt x="341" y="251"/>
                    <a:pt x="341" y="252"/>
                    <a:pt x="340" y="252"/>
                  </a:cubicBezTo>
                  <a:cubicBezTo>
                    <a:pt x="340" y="252"/>
                    <a:pt x="340" y="253"/>
                    <a:pt x="340" y="253"/>
                  </a:cubicBezTo>
                  <a:cubicBezTo>
                    <a:pt x="333" y="256"/>
                    <a:pt x="332" y="258"/>
                    <a:pt x="337" y="264"/>
                  </a:cubicBezTo>
                  <a:cubicBezTo>
                    <a:pt x="340" y="268"/>
                    <a:pt x="345" y="271"/>
                    <a:pt x="349" y="273"/>
                  </a:cubicBezTo>
                  <a:cubicBezTo>
                    <a:pt x="363" y="281"/>
                    <a:pt x="376" y="289"/>
                    <a:pt x="390" y="297"/>
                  </a:cubicBezTo>
                  <a:cubicBezTo>
                    <a:pt x="396" y="300"/>
                    <a:pt x="403" y="303"/>
                    <a:pt x="409" y="304"/>
                  </a:cubicBezTo>
                  <a:cubicBezTo>
                    <a:pt x="413" y="305"/>
                    <a:pt x="417" y="305"/>
                    <a:pt x="421" y="304"/>
                  </a:cubicBezTo>
                  <a:cubicBezTo>
                    <a:pt x="428" y="300"/>
                    <a:pt x="435" y="302"/>
                    <a:pt x="441" y="304"/>
                  </a:cubicBezTo>
                  <a:cubicBezTo>
                    <a:pt x="444" y="305"/>
                    <a:pt x="447" y="309"/>
                    <a:pt x="449" y="311"/>
                  </a:cubicBezTo>
                  <a:cubicBezTo>
                    <a:pt x="451" y="313"/>
                    <a:pt x="453" y="314"/>
                    <a:pt x="454" y="315"/>
                  </a:cubicBezTo>
                  <a:cubicBezTo>
                    <a:pt x="459" y="316"/>
                    <a:pt x="463" y="316"/>
                    <a:pt x="467" y="317"/>
                  </a:cubicBezTo>
                  <a:cubicBezTo>
                    <a:pt x="475" y="318"/>
                    <a:pt x="482" y="320"/>
                    <a:pt x="486" y="326"/>
                  </a:cubicBezTo>
                  <a:cubicBezTo>
                    <a:pt x="497" y="327"/>
                    <a:pt x="507" y="328"/>
                    <a:pt x="517" y="330"/>
                  </a:cubicBezTo>
                  <a:cubicBezTo>
                    <a:pt x="519" y="335"/>
                    <a:pt x="524" y="337"/>
                    <a:pt x="530" y="337"/>
                  </a:cubicBezTo>
                  <a:cubicBezTo>
                    <a:pt x="534" y="338"/>
                    <a:pt x="538" y="339"/>
                    <a:pt x="542" y="340"/>
                  </a:cubicBezTo>
                  <a:cubicBezTo>
                    <a:pt x="542" y="340"/>
                    <a:pt x="543" y="341"/>
                    <a:pt x="543" y="340"/>
                  </a:cubicBezTo>
                  <a:cubicBezTo>
                    <a:pt x="551" y="336"/>
                    <a:pt x="553" y="345"/>
                    <a:pt x="557" y="348"/>
                  </a:cubicBezTo>
                  <a:cubicBezTo>
                    <a:pt x="558" y="349"/>
                    <a:pt x="558" y="351"/>
                    <a:pt x="557" y="353"/>
                  </a:cubicBezTo>
                  <a:cubicBezTo>
                    <a:pt x="555" y="358"/>
                    <a:pt x="556" y="360"/>
                    <a:pt x="561" y="361"/>
                  </a:cubicBezTo>
                  <a:cubicBezTo>
                    <a:pt x="572" y="364"/>
                    <a:pt x="583" y="367"/>
                    <a:pt x="593" y="370"/>
                  </a:cubicBezTo>
                  <a:cubicBezTo>
                    <a:pt x="612" y="375"/>
                    <a:pt x="632" y="377"/>
                    <a:pt x="652" y="379"/>
                  </a:cubicBezTo>
                  <a:cubicBezTo>
                    <a:pt x="667" y="381"/>
                    <a:pt x="682" y="383"/>
                    <a:pt x="697" y="385"/>
                  </a:cubicBezTo>
                  <a:cubicBezTo>
                    <a:pt x="698" y="385"/>
                    <a:pt x="700" y="385"/>
                    <a:pt x="700" y="385"/>
                  </a:cubicBezTo>
                  <a:cubicBezTo>
                    <a:pt x="707" y="379"/>
                    <a:pt x="713" y="382"/>
                    <a:pt x="719" y="385"/>
                  </a:cubicBezTo>
                  <a:cubicBezTo>
                    <a:pt x="721" y="386"/>
                    <a:pt x="723" y="386"/>
                    <a:pt x="725" y="386"/>
                  </a:cubicBezTo>
                  <a:cubicBezTo>
                    <a:pt x="727" y="385"/>
                    <a:pt x="728" y="384"/>
                    <a:pt x="729" y="383"/>
                  </a:cubicBezTo>
                  <a:cubicBezTo>
                    <a:pt x="736" y="379"/>
                    <a:pt x="737" y="379"/>
                    <a:pt x="741" y="385"/>
                  </a:cubicBezTo>
                  <a:cubicBezTo>
                    <a:pt x="751" y="385"/>
                    <a:pt x="761" y="385"/>
                    <a:pt x="771" y="385"/>
                  </a:cubicBezTo>
                  <a:cubicBezTo>
                    <a:pt x="772" y="385"/>
                    <a:pt x="774" y="385"/>
                    <a:pt x="775" y="386"/>
                  </a:cubicBezTo>
                  <a:cubicBezTo>
                    <a:pt x="783" y="393"/>
                    <a:pt x="791" y="389"/>
                    <a:pt x="799" y="387"/>
                  </a:cubicBezTo>
                  <a:cubicBezTo>
                    <a:pt x="806" y="385"/>
                    <a:pt x="814" y="384"/>
                    <a:pt x="822" y="383"/>
                  </a:cubicBezTo>
                  <a:cubicBezTo>
                    <a:pt x="826" y="383"/>
                    <a:pt x="831" y="382"/>
                    <a:pt x="836" y="382"/>
                  </a:cubicBezTo>
                  <a:cubicBezTo>
                    <a:pt x="838" y="381"/>
                    <a:pt x="840" y="382"/>
                    <a:pt x="842" y="382"/>
                  </a:cubicBezTo>
                  <a:cubicBezTo>
                    <a:pt x="844" y="378"/>
                    <a:pt x="845" y="378"/>
                    <a:pt x="849" y="383"/>
                  </a:cubicBezTo>
                  <a:cubicBezTo>
                    <a:pt x="850" y="384"/>
                    <a:pt x="854" y="385"/>
                    <a:pt x="855" y="385"/>
                  </a:cubicBezTo>
                  <a:cubicBezTo>
                    <a:pt x="868" y="376"/>
                    <a:pt x="884" y="378"/>
                    <a:pt x="898" y="374"/>
                  </a:cubicBezTo>
                  <a:cubicBezTo>
                    <a:pt x="903" y="372"/>
                    <a:pt x="909" y="371"/>
                    <a:pt x="914" y="370"/>
                  </a:cubicBezTo>
                  <a:cubicBezTo>
                    <a:pt x="918" y="368"/>
                    <a:pt x="923" y="367"/>
                    <a:pt x="927" y="369"/>
                  </a:cubicBezTo>
                  <a:cubicBezTo>
                    <a:pt x="930" y="370"/>
                    <a:pt x="933" y="368"/>
                    <a:pt x="936" y="368"/>
                  </a:cubicBezTo>
                  <a:cubicBezTo>
                    <a:pt x="940" y="368"/>
                    <a:pt x="945" y="367"/>
                    <a:pt x="950" y="367"/>
                  </a:cubicBezTo>
                  <a:cubicBezTo>
                    <a:pt x="953" y="361"/>
                    <a:pt x="960" y="361"/>
                    <a:pt x="967" y="360"/>
                  </a:cubicBezTo>
                  <a:cubicBezTo>
                    <a:pt x="974" y="360"/>
                    <a:pt x="982" y="359"/>
                    <a:pt x="990" y="358"/>
                  </a:cubicBezTo>
                  <a:cubicBezTo>
                    <a:pt x="993" y="358"/>
                    <a:pt x="996" y="359"/>
                    <a:pt x="999" y="359"/>
                  </a:cubicBezTo>
                  <a:cubicBezTo>
                    <a:pt x="993" y="365"/>
                    <a:pt x="985" y="366"/>
                    <a:pt x="978" y="368"/>
                  </a:cubicBezTo>
                  <a:cubicBezTo>
                    <a:pt x="968" y="370"/>
                    <a:pt x="957" y="370"/>
                    <a:pt x="948" y="376"/>
                  </a:cubicBezTo>
                  <a:cubicBezTo>
                    <a:pt x="947" y="377"/>
                    <a:pt x="946" y="377"/>
                    <a:pt x="946" y="377"/>
                  </a:cubicBezTo>
                  <a:cubicBezTo>
                    <a:pt x="941" y="374"/>
                    <a:pt x="936" y="376"/>
                    <a:pt x="932" y="378"/>
                  </a:cubicBezTo>
                  <a:cubicBezTo>
                    <a:pt x="928" y="380"/>
                    <a:pt x="923" y="378"/>
                    <a:pt x="921" y="383"/>
                  </a:cubicBezTo>
                  <a:cubicBezTo>
                    <a:pt x="920" y="383"/>
                    <a:pt x="918" y="383"/>
                    <a:pt x="917" y="383"/>
                  </a:cubicBezTo>
                  <a:cubicBezTo>
                    <a:pt x="912" y="380"/>
                    <a:pt x="906" y="381"/>
                    <a:pt x="901" y="382"/>
                  </a:cubicBezTo>
                  <a:cubicBezTo>
                    <a:pt x="892" y="383"/>
                    <a:pt x="883" y="383"/>
                    <a:pt x="874" y="384"/>
                  </a:cubicBezTo>
                  <a:cubicBezTo>
                    <a:pt x="867" y="385"/>
                    <a:pt x="861" y="387"/>
                    <a:pt x="854" y="389"/>
                  </a:cubicBezTo>
                  <a:cubicBezTo>
                    <a:pt x="857" y="396"/>
                    <a:pt x="860" y="399"/>
                    <a:pt x="866" y="398"/>
                  </a:cubicBezTo>
                  <a:cubicBezTo>
                    <a:pt x="870" y="397"/>
                    <a:pt x="874" y="396"/>
                    <a:pt x="878" y="395"/>
                  </a:cubicBezTo>
                  <a:cubicBezTo>
                    <a:pt x="886" y="392"/>
                    <a:pt x="894" y="392"/>
                    <a:pt x="902" y="394"/>
                  </a:cubicBezTo>
                  <a:cubicBezTo>
                    <a:pt x="908" y="395"/>
                    <a:pt x="914" y="394"/>
                    <a:pt x="920" y="390"/>
                  </a:cubicBezTo>
                  <a:cubicBezTo>
                    <a:pt x="922" y="393"/>
                    <a:pt x="924" y="396"/>
                    <a:pt x="926" y="399"/>
                  </a:cubicBezTo>
                  <a:cubicBezTo>
                    <a:pt x="919" y="405"/>
                    <a:pt x="912" y="406"/>
                    <a:pt x="904" y="406"/>
                  </a:cubicBezTo>
                  <a:cubicBezTo>
                    <a:pt x="903" y="406"/>
                    <a:pt x="902" y="406"/>
                    <a:pt x="901" y="405"/>
                  </a:cubicBezTo>
                  <a:cubicBezTo>
                    <a:pt x="900" y="404"/>
                    <a:pt x="899" y="404"/>
                    <a:pt x="898" y="403"/>
                  </a:cubicBezTo>
                  <a:cubicBezTo>
                    <a:pt x="890" y="398"/>
                    <a:pt x="887" y="399"/>
                    <a:pt x="886" y="409"/>
                  </a:cubicBezTo>
                  <a:cubicBezTo>
                    <a:pt x="873" y="410"/>
                    <a:pt x="860" y="411"/>
                    <a:pt x="847" y="413"/>
                  </a:cubicBezTo>
                  <a:cubicBezTo>
                    <a:pt x="839" y="414"/>
                    <a:pt x="830" y="415"/>
                    <a:pt x="821" y="418"/>
                  </a:cubicBezTo>
                  <a:cubicBezTo>
                    <a:pt x="814" y="420"/>
                    <a:pt x="805" y="420"/>
                    <a:pt x="797" y="420"/>
                  </a:cubicBezTo>
                  <a:cubicBezTo>
                    <a:pt x="793" y="421"/>
                    <a:pt x="790" y="420"/>
                    <a:pt x="786" y="419"/>
                  </a:cubicBezTo>
                  <a:cubicBezTo>
                    <a:pt x="789" y="418"/>
                    <a:pt x="792" y="417"/>
                    <a:pt x="797" y="416"/>
                  </a:cubicBezTo>
                  <a:cubicBezTo>
                    <a:pt x="792" y="414"/>
                    <a:pt x="788" y="412"/>
                    <a:pt x="784" y="411"/>
                  </a:cubicBezTo>
                  <a:cubicBezTo>
                    <a:pt x="777" y="408"/>
                    <a:pt x="774" y="410"/>
                    <a:pt x="773" y="417"/>
                  </a:cubicBezTo>
                  <a:cubicBezTo>
                    <a:pt x="772" y="418"/>
                    <a:pt x="772" y="420"/>
                    <a:pt x="771" y="421"/>
                  </a:cubicBezTo>
                  <a:cubicBezTo>
                    <a:pt x="770" y="422"/>
                    <a:pt x="767" y="423"/>
                    <a:pt x="766" y="422"/>
                  </a:cubicBezTo>
                  <a:cubicBezTo>
                    <a:pt x="763" y="420"/>
                    <a:pt x="762" y="421"/>
                    <a:pt x="760" y="423"/>
                  </a:cubicBezTo>
                  <a:cubicBezTo>
                    <a:pt x="767" y="428"/>
                    <a:pt x="774" y="428"/>
                    <a:pt x="782" y="428"/>
                  </a:cubicBezTo>
                  <a:cubicBezTo>
                    <a:pt x="791" y="427"/>
                    <a:pt x="799" y="426"/>
                    <a:pt x="808" y="425"/>
                  </a:cubicBezTo>
                  <a:cubicBezTo>
                    <a:pt x="813" y="425"/>
                    <a:pt x="819" y="424"/>
                    <a:pt x="824" y="425"/>
                  </a:cubicBezTo>
                  <a:cubicBezTo>
                    <a:pt x="830" y="427"/>
                    <a:pt x="836" y="424"/>
                    <a:pt x="842" y="423"/>
                  </a:cubicBezTo>
                  <a:cubicBezTo>
                    <a:pt x="853" y="423"/>
                    <a:pt x="865" y="422"/>
                    <a:pt x="876" y="421"/>
                  </a:cubicBezTo>
                  <a:cubicBezTo>
                    <a:pt x="894" y="418"/>
                    <a:pt x="913" y="416"/>
                    <a:pt x="931" y="412"/>
                  </a:cubicBezTo>
                  <a:cubicBezTo>
                    <a:pt x="943" y="409"/>
                    <a:pt x="954" y="409"/>
                    <a:pt x="965" y="407"/>
                  </a:cubicBezTo>
                  <a:cubicBezTo>
                    <a:pt x="972" y="406"/>
                    <a:pt x="979" y="403"/>
                    <a:pt x="986" y="402"/>
                  </a:cubicBezTo>
                  <a:cubicBezTo>
                    <a:pt x="987" y="401"/>
                    <a:pt x="989" y="402"/>
                    <a:pt x="991" y="402"/>
                  </a:cubicBezTo>
                  <a:cubicBezTo>
                    <a:pt x="992" y="402"/>
                    <a:pt x="993" y="403"/>
                    <a:pt x="995" y="402"/>
                  </a:cubicBezTo>
                  <a:cubicBezTo>
                    <a:pt x="1029" y="390"/>
                    <a:pt x="1064" y="378"/>
                    <a:pt x="1098" y="366"/>
                  </a:cubicBezTo>
                  <a:cubicBezTo>
                    <a:pt x="1099" y="366"/>
                    <a:pt x="1100" y="365"/>
                    <a:pt x="1101" y="365"/>
                  </a:cubicBezTo>
                  <a:cubicBezTo>
                    <a:pt x="1099" y="361"/>
                    <a:pt x="1096" y="360"/>
                    <a:pt x="1093" y="362"/>
                  </a:cubicBezTo>
                  <a:cubicBezTo>
                    <a:pt x="1092" y="363"/>
                    <a:pt x="1091" y="363"/>
                    <a:pt x="1090" y="364"/>
                  </a:cubicBezTo>
                  <a:cubicBezTo>
                    <a:pt x="1084" y="367"/>
                    <a:pt x="1083" y="367"/>
                    <a:pt x="1079" y="362"/>
                  </a:cubicBezTo>
                  <a:cubicBezTo>
                    <a:pt x="1069" y="370"/>
                    <a:pt x="1057" y="371"/>
                    <a:pt x="1046" y="374"/>
                  </a:cubicBezTo>
                  <a:cubicBezTo>
                    <a:pt x="1038" y="377"/>
                    <a:pt x="1032" y="380"/>
                    <a:pt x="1025" y="383"/>
                  </a:cubicBezTo>
                  <a:cubicBezTo>
                    <a:pt x="1023" y="384"/>
                    <a:pt x="1022" y="384"/>
                    <a:pt x="1021" y="383"/>
                  </a:cubicBezTo>
                  <a:cubicBezTo>
                    <a:pt x="1017" y="381"/>
                    <a:pt x="1013" y="382"/>
                    <a:pt x="1010" y="384"/>
                  </a:cubicBezTo>
                  <a:cubicBezTo>
                    <a:pt x="1004" y="386"/>
                    <a:pt x="999" y="391"/>
                    <a:pt x="992" y="388"/>
                  </a:cubicBezTo>
                  <a:cubicBezTo>
                    <a:pt x="992" y="388"/>
                    <a:pt x="991" y="389"/>
                    <a:pt x="991" y="389"/>
                  </a:cubicBezTo>
                  <a:cubicBezTo>
                    <a:pt x="987" y="396"/>
                    <a:pt x="979" y="393"/>
                    <a:pt x="973" y="395"/>
                  </a:cubicBezTo>
                  <a:cubicBezTo>
                    <a:pt x="973" y="396"/>
                    <a:pt x="972" y="395"/>
                    <a:pt x="972" y="395"/>
                  </a:cubicBezTo>
                  <a:cubicBezTo>
                    <a:pt x="967" y="391"/>
                    <a:pt x="963" y="393"/>
                    <a:pt x="959" y="396"/>
                  </a:cubicBezTo>
                  <a:cubicBezTo>
                    <a:pt x="956" y="399"/>
                    <a:pt x="952" y="401"/>
                    <a:pt x="947" y="399"/>
                  </a:cubicBezTo>
                  <a:cubicBezTo>
                    <a:pt x="945" y="398"/>
                    <a:pt x="942" y="400"/>
                    <a:pt x="939" y="401"/>
                  </a:cubicBezTo>
                  <a:cubicBezTo>
                    <a:pt x="941" y="395"/>
                    <a:pt x="945" y="392"/>
                    <a:pt x="950" y="391"/>
                  </a:cubicBezTo>
                  <a:cubicBezTo>
                    <a:pt x="955" y="390"/>
                    <a:pt x="959" y="389"/>
                    <a:pt x="964" y="387"/>
                  </a:cubicBezTo>
                  <a:cubicBezTo>
                    <a:pt x="966" y="387"/>
                    <a:pt x="968" y="386"/>
                    <a:pt x="969" y="385"/>
                  </a:cubicBezTo>
                  <a:cubicBezTo>
                    <a:pt x="973" y="381"/>
                    <a:pt x="977" y="380"/>
                    <a:pt x="980" y="385"/>
                  </a:cubicBezTo>
                  <a:cubicBezTo>
                    <a:pt x="981" y="386"/>
                    <a:pt x="982" y="386"/>
                    <a:pt x="983" y="386"/>
                  </a:cubicBezTo>
                  <a:cubicBezTo>
                    <a:pt x="990" y="385"/>
                    <a:pt x="997" y="384"/>
                    <a:pt x="1005" y="382"/>
                  </a:cubicBezTo>
                  <a:cubicBezTo>
                    <a:pt x="1010" y="381"/>
                    <a:pt x="1015" y="378"/>
                    <a:pt x="1020" y="376"/>
                  </a:cubicBezTo>
                  <a:cubicBezTo>
                    <a:pt x="1021" y="375"/>
                    <a:pt x="1021" y="375"/>
                    <a:pt x="1021" y="374"/>
                  </a:cubicBezTo>
                  <a:cubicBezTo>
                    <a:pt x="1018" y="373"/>
                    <a:pt x="1016" y="372"/>
                    <a:pt x="1013" y="371"/>
                  </a:cubicBezTo>
                  <a:cubicBezTo>
                    <a:pt x="1013" y="371"/>
                    <a:pt x="1013" y="370"/>
                    <a:pt x="1013" y="370"/>
                  </a:cubicBezTo>
                  <a:cubicBezTo>
                    <a:pt x="1032" y="367"/>
                    <a:pt x="1049" y="359"/>
                    <a:pt x="1067" y="354"/>
                  </a:cubicBezTo>
                  <a:cubicBezTo>
                    <a:pt x="1070" y="353"/>
                    <a:pt x="1073" y="352"/>
                    <a:pt x="1077" y="351"/>
                  </a:cubicBezTo>
                  <a:cubicBezTo>
                    <a:pt x="1075" y="354"/>
                    <a:pt x="1073" y="356"/>
                    <a:pt x="1071" y="358"/>
                  </a:cubicBezTo>
                  <a:cubicBezTo>
                    <a:pt x="1072" y="359"/>
                    <a:pt x="1072" y="359"/>
                    <a:pt x="1072" y="360"/>
                  </a:cubicBezTo>
                  <a:cubicBezTo>
                    <a:pt x="1074" y="360"/>
                    <a:pt x="1077" y="359"/>
                    <a:pt x="1079" y="359"/>
                  </a:cubicBezTo>
                  <a:cubicBezTo>
                    <a:pt x="1080" y="358"/>
                    <a:pt x="1081" y="357"/>
                    <a:pt x="1082" y="356"/>
                  </a:cubicBezTo>
                  <a:cubicBezTo>
                    <a:pt x="1093" y="343"/>
                    <a:pt x="1109" y="340"/>
                    <a:pt x="1124" y="336"/>
                  </a:cubicBezTo>
                  <a:cubicBezTo>
                    <a:pt x="1129" y="335"/>
                    <a:pt x="1135" y="334"/>
                    <a:pt x="1141" y="334"/>
                  </a:cubicBezTo>
                  <a:cubicBezTo>
                    <a:pt x="1139" y="339"/>
                    <a:pt x="1136" y="342"/>
                    <a:pt x="1131" y="343"/>
                  </a:cubicBezTo>
                  <a:cubicBezTo>
                    <a:pt x="1119" y="345"/>
                    <a:pt x="1110" y="352"/>
                    <a:pt x="1103" y="361"/>
                  </a:cubicBezTo>
                  <a:cubicBezTo>
                    <a:pt x="1103" y="362"/>
                    <a:pt x="1103" y="362"/>
                    <a:pt x="1103" y="363"/>
                  </a:cubicBezTo>
                  <a:cubicBezTo>
                    <a:pt x="1107" y="363"/>
                    <a:pt x="1110" y="363"/>
                    <a:pt x="1114" y="362"/>
                  </a:cubicBezTo>
                  <a:cubicBezTo>
                    <a:pt x="1118" y="360"/>
                    <a:pt x="1121" y="358"/>
                    <a:pt x="1125" y="357"/>
                  </a:cubicBezTo>
                  <a:cubicBezTo>
                    <a:pt x="1130" y="354"/>
                    <a:pt x="1136" y="353"/>
                    <a:pt x="1141" y="355"/>
                  </a:cubicBezTo>
                  <a:cubicBezTo>
                    <a:pt x="1142" y="356"/>
                    <a:pt x="1144" y="355"/>
                    <a:pt x="1145" y="355"/>
                  </a:cubicBezTo>
                  <a:cubicBezTo>
                    <a:pt x="1150" y="353"/>
                    <a:pt x="1155" y="350"/>
                    <a:pt x="1160" y="348"/>
                  </a:cubicBezTo>
                  <a:cubicBezTo>
                    <a:pt x="1164" y="345"/>
                    <a:pt x="1168" y="343"/>
                    <a:pt x="1172" y="340"/>
                  </a:cubicBezTo>
                  <a:cubicBezTo>
                    <a:pt x="1173" y="340"/>
                    <a:pt x="1175" y="339"/>
                    <a:pt x="1176" y="339"/>
                  </a:cubicBezTo>
                  <a:cubicBezTo>
                    <a:pt x="1183" y="341"/>
                    <a:pt x="1189" y="339"/>
                    <a:pt x="1194" y="335"/>
                  </a:cubicBezTo>
                  <a:cubicBezTo>
                    <a:pt x="1198" y="333"/>
                    <a:pt x="1202" y="330"/>
                    <a:pt x="1206" y="328"/>
                  </a:cubicBezTo>
                  <a:cubicBezTo>
                    <a:pt x="1210" y="325"/>
                    <a:pt x="1215" y="324"/>
                    <a:pt x="1220" y="323"/>
                  </a:cubicBezTo>
                  <a:cubicBezTo>
                    <a:pt x="1221" y="322"/>
                    <a:pt x="1222" y="322"/>
                    <a:pt x="1223" y="322"/>
                  </a:cubicBezTo>
                  <a:cubicBezTo>
                    <a:pt x="1231" y="316"/>
                    <a:pt x="1240" y="311"/>
                    <a:pt x="1248" y="305"/>
                  </a:cubicBezTo>
                  <a:cubicBezTo>
                    <a:pt x="1249" y="305"/>
                    <a:pt x="1250" y="305"/>
                    <a:pt x="1251" y="304"/>
                  </a:cubicBezTo>
                  <a:cubicBezTo>
                    <a:pt x="1262" y="301"/>
                    <a:pt x="1271" y="296"/>
                    <a:pt x="1279" y="289"/>
                  </a:cubicBezTo>
                  <a:cubicBezTo>
                    <a:pt x="1280" y="288"/>
                    <a:pt x="1281" y="287"/>
                    <a:pt x="1282" y="287"/>
                  </a:cubicBezTo>
                  <a:cubicBezTo>
                    <a:pt x="1292" y="286"/>
                    <a:pt x="1298" y="280"/>
                    <a:pt x="1305" y="275"/>
                  </a:cubicBezTo>
                  <a:cubicBezTo>
                    <a:pt x="1309" y="271"/>
                    <a:pt x="1313" y="268"/>
                    <a:pt x="1317" y="266"/>
                  </a:cubicBezTo>
                  <a:cubicBezTo>
                    <a:pt x="1321" y="264"/>
                    <a:pt x="1326" y="262"/>
                    <a:pt x="1330" y="262"/>
                  </a:cubicBezTo>
                  <a:cubicBezTo>
                    <a:pt x="1335" y="262"/>
                    <a:pt x="1338" y="260"/>
                    <a:pt x="1341" y="256"/>
                  </a:cubicBezTo>
                  <a:cubicBezTo>
                    <a:pt x="1344" y="252"/>
                    <a:pt x="1347" y="249"/>
                    <a:pt x="1350" y="245"/>
                  </a:cubicBezTo>
                  <a:cubicBezTo>
                    <a:pt x="1354" y="241"/>
                    <a:pt x="1358" y="239"/>
                    <a:pt x="1363" y="241"/>
                  </a:cubicBezTo>
                  <a:cubicBezTo>
                    <a:pt x="1364" y="242"/>
                    <a:pt x="1366" y="241"/>
                    <a:pt x="1367" y="240"/>
                  </a:cubicBezTo>
                  <a:cubicBezTo>
                    <a:pt x="1371" y="236"/>
                    <a:pt x="1375" y="232"/>
                    <a:pt x="1379" y="227"/>
                  </a:cubicBezTo>
                  <a:cubicBezTo>
                    <a:pt x="1385" y="220"/>
                    <a:pt x="1392" y="213"/>
                    <a:pt x="1402" y="213"/>
                  </a:cubicBezTo>
                  <a:cubicBezTo>
                    <a:pt x="1408" y="214"/>
                    <a:pt x="1412" y="205"/>
                    <a:pt x="1410" y="201"/>
                  </a:cubicBezTo>
                  <a:cubicBezTo>
                    <a:pt x="1413" y="199"/>
                    <a:pt x="1416" y="197"/>
                    <a:pt x="1419" y="194"/>
                  </a:cubicBezTo>
                  <a:cubicBezTo>
                    <a:pt x="1421" y="192"/>
                    <a:pt x="1421" y="191"/>
                    <a:pt x="1418" y="190"/>
                  </a:cubicBezTo>
                  <a:cubicBezTo>
                    <a:pt x="1420" y="188"/>
                    <a:pt x="1422" y="186"/>
                    <a:pt x="1425" y="183"/>
                  </a:cubicBezTo>
                  <a:cubicBezTo>
                    <a:pt x="1423" y="182"/>
                    <a:pt x="1422" y="181"/>
                    <a:pt x="1420" y="180"/>
                  </a:cubicBezTo>
                  <a:cubicBezTo>
                    <a:pt x="1423" y="176"/>
                    <a:pt x="1426" y="173"/>
                    <a:pt x="1428" y="170"/>
                  </a:cubicBezTo>
                  <a:cubicBezTo>
                    <a:pt x="1429" y="172"/>
                    <a:pt x="1429" y="174"/>
                    <a:pt x="1430" y="177"/>
                  </a:cubicBezTo>
                  <a:cubicBezTo>
                    <a:pt x="1432" y="176"/>
                    <a:pt x="1436" y="176"/>
                    <a:pt x="1438" y="175"/>
                  </a:cubicBezTo>
                  <a:cubicBezTo>
                    <a:pt x="1442" y="172"/>
                    <a:pt x="1446" y="168"/>
                    <a:pt x="1450" y="165"/>
                  </a:cubicBezTo>
                  <a:cubicBezTo>
                    <a:pt x="1452" y="163"/>
                    <a:pt x="1453" y="161"/>
                    <a:pt x="1455" y="159"/>
                  </a:cubicBezTo>
                  <a:cubicBezTo>
                    <a:pt x="1476" y="145"/>
                    <a:pt x="1493" y="126"/>
                    <a:pt x="1512" y="108"/>
                  </a:cubicBezTo>
                  <a:cubicBezTo>
                    <a:pt x="1517" y="103"/>
                    <a:pt x="1521" y="96"/>
                    <a:pt x="1525" y="90"/>
                  </a:cubicBezTo>
                  <a:cubicBezTo>
                    <a:pt x="1530" y="84"/>
                    <a:pt x="1536" y="78"/>
                    <a:pt x="1541" y="73"/>
                  </a:cubicBezTo>
                  <a:cubicBezTo>
                    <a:pt x="1542" y="72"/>
                    <a:pt x="1544" y="72"/>
                    <a:pt x="1545" y="73"/>
                  </a:cubicBezTo>
                  <a:cubicBezTo>
                    <a:pt x="1546" y="75"/>
                    <a:pt x="1547" y="77"/>
                    <a:pt x="1547" y="78"/>
                  </a:cubicBezTo>
                  <a:cubicBezTo>
                    <a:pt x="1547" y="81"/>
                    <a:pt x="1546" y="83"/>
                    <a:pt x="1544" y="86"/>
                  </a:cubicBezTo>
                  <a:cubicBezTo>
                    <a:pt x="1538" y="97"/>
                    <a:pt x="1530" y="106"/>
                    <a:pt x="1520" y="114"/>
                  </a:cubicBezTo>
                  <a:cubicBezTo>
                    <a:pt x="1512" y="121"/>
                    <a:pt x="1505" y="130"/>
                    <a:pt x="1500" y="140"/>
                  </a:cubicBezTo>
                  <a:cubicBezTo>
                    <a:pt x="1495" y="149"/>
                    <a:pt x="1488" y="157"/>
                    <a:pt x="1480" y="165"/>
                  </a:cubicBezTo>
                  <a:cubicBezTo>
                    <a:pt x="1458" y="185"/>
                    <a:pt x="1435" y="205"/>
                    <a:pt x="1412" y="226"/>
                  </a:cubicBezTo>
                  <a:cubicBezTo>
                    <a:pt x="1412" y="226"/>
                    <a:pt x="1410" y="227"/>
                    <a:pt x="1409" y="227"/>
                  </a:cubicBezTo>
                  <a:cubicBezTo>
                    <a:pt x="1402" y="228"/>
                    <a:pt x="1397" y="232"/>
                    <a:pt x="1393" y="238"/>
                  </a:cubicBezTo>
                  <a:cubicBezTo>
                    <a:pt x="1389" y="244"/>
                    <a:pt x="1384" y="249"/>
                    <a:pt x="1377" y="251"/>
                  </a:cubicBezTo>
                  <a:cubicBezTo>
                    <a:pt x="1369" y="253"/>
                    <a:pt x="1363" y="259"/>
                    <a:pt x="1359" y="266"/>
                  </a:cubicBezTo>
                  <a:cubicBezTo>
                    <a:pt x="1358" y="268"/>
                    <a:pt x="1357" y="272"/>
                    <a:pt x="1359" y="273"/>
                  </a:cubicBezTo>
                  <a:cubicBezTo>
                    <a:pt x="1362" y="276"/>
                    <a:pt x="1360" y="278"/>
                    <a:pt x="1358" y="280"/>
                  </a:cubicBezTo>
                  <a:cubicBezTo>
                    <a:pt x="1357" y="281"/>
                    <a:pt x="1355" y="282"/>
                    <a:pt x="1353" y="283"/>
                  </a:cubicBezTo>
                  <a:cubicBezTo>
                    <a:pt x="1350" y="286"/>
                    <a:pt x="1347" y="288"/>
                    <a:pt x="1343" y="291"/>
                  </a:cubicBezTo>
                  <a:cubicBezTo>
                    <a:pt x="1342" y="290"/>
                    <a:pt x="1339" y="289"/>
                    <a:pt x="1337" y="289"/>
                  </a:cubicBezTo>
                  <a:cubicBezTo>
                    <a:pt x="1331" y="288"/>
                    <a:pt x="1329" y="290"/>
                    <a:pt x="1326" y="295"/>
                  </a:cubicBezTo>
                  <a:cubicBezTo>
                    <a:pt x="1323" y="299"/>
                    <a:pt x="1320" y="303"/>
                    <a:pt x="1317" y="307"/>
                  </a:cubicBezTo>
                  <a:cubicBezTo>
                    <a:pt x="1315" y="309"/>
                    <a:pt x="1312" y="310"/>
                    <a:pt x="1309" y="308"/>
                  </a:cubicBezTo>
                  <a:cubicBezTo>
                    <a:pt x="1308" y="307"/>
                    <a:pt x="1305" y="308"/>
                    <a:pt x="1304" y="309"/>
                  </a:cubicBezTo>
                  <a:cubicBezTo>
                    <a:pt x="1295" y="315"/>
                    <a:pt x="1286" y="322"/>
                    <a:pt x="1280" y="331"/>
                  </a:cubicBezTo>
                  <a:cubicBezTo>
                    <a:pt x="1274" y="338"/>
                    <a:pt x="1270" y="338"/>
                    <a:pt x="1262" y="334"/>
                  </a:cubicBezTo>
                  <a:cubicBezTo>
                    <a:pt x="1260" y="333"/>
                    <a:pt x="1258" y="333"/>
                    <a:pt x="1256" y="334"/>
                  </a:cubicBezTo>
                  <a:cubicBezTo>
                    <a:pt x="1254" y="336"/>
                    <a:pt x="1252" y="339"/>
                    <a:pt x="1250" y="341"/>
                  </a:cubicBezTo>
                  <a:cubicBezTo>
                    <a:pt x="1246" y="348"/>
                    <a:pt x="1240" y="351"/>
                    <a:pt x="1232" y="353"/>
                  </a:cubicBezTo>
                  <a:cubicBezTo>
                    <a:pt x="1223" y="354"/>
                    <a:pt x="1215" y="357"/>
                    <a:pt x="1208" y="364"/>
                  </a:cubicBezTo>
                  <a:cubicBezTo>
                    <a:pt x="1207" y="365"/>
                    <a:pt x="1206" y="366"/>
                    <a:pt x="1205" y="367"/>
                  </a:cubicBezTo>
                  <a:cubicBezTo>
                    <a:pt x="1207" y="369"/>
                    <a:pt x="1208" y="370"/>
                    <a:pt x="1209" y="372"/>
                  </a:cubicBezTo>
                  <a:cubicBezTo>
                    <a:pt x="1208" y="373"/>
                    <a:pt x="1207" y="374"/>
                    <a:pt x="1206" y="374"/>
                  </a:cubicBezTo>
                  <a:cubicBezTo>
                    <a:pt x="1202" y="369"/>
                    <a:pt x="1202" y="369"/>
                    <a:pt x="1191" y="372"/>
                  </a:cubicBezTo>
                  <a:cubicBezTo>
                    <a:pt x="1192" y="371"/>
                    <a:pt x="1192" y="370"/>
                    <a:pt x="1192" y="368"/>
                  </a:cubicBezTo>
                  <a:cubicBezTo>
                    <a:pt x="1187" y="367"/>
                    <a:pt x="1184" y="369"/>
                    <a:pt x="1181" y="372"/>
                  </a:cubicBezTo>
                  <a:cubicBezTo>
                    <a:pt x="1178" y="374"/>
                    <a:pt x="1176" y="377"/>
                    <a:pt x="1173" y="379"/>
                  </a:cubicBezTo>
                  <a:cubicBezTo>
                    <a:pt x="1171" y="381"/>
                    <a:pt x="1169" y="384"/>
                    <a:pt x="1165" y="382"/>
                  </a:cubicBezTo>
                  <a:cubicBezTo>
                    <a:pt x="1163" y="382"/>
                    <a:pt x="1160" y="384"/>
                    <a:pt x="1158" y="386"/>
                  </a:cubicBezTo>
                  <a:cubicBezTo>
                    <a:pt x="1155" y="390"/>
                    <a:pt x="1152" y="394"/>
                    <a:pt x="1146" y="391"/>
                  </a:cubicBezTo>
                  <a:cubicBezTo>
                    <a:pt x="1146" y="391"/>
                    <a:pt x="1145" y="391"/>
                    <a:pt x="1144" y="392"/>
                  </a:cubicBezTo>
                  <a:cubicBezTo>
                    <a:pt x="1134" y="396"/>
                    <a:pt x="1125" y="401"/>
                    <a:pt x="1115" y="406"/>
                  </a:cubicBezTo>
                  <a:cubicBezTo>
                    <a:pt x="1106" y="410"/>
                    <a:pt x="1098" y="414"/>
                    <a:pt x="1089" y="419"/>
                  </a:cubicBezTo>
                  <a:cubicBezTo>
                    <a:pt x="1088" y="418"/>
                    <a:pt x="1091" y="415"/>
                    <a:pt x="1088" y="412"/>
                  </a:cubicBezTo>
                  <a:cubicBezTo>
                    <a:pt x="1084" y="410"/>
                    <a:pt x="1081" y="410"/>
                    <a:pt x="1079" y="411"/>
                  </a:cubicBezTo>
                  <a:cubicBezTo>
                    <a:pt x="1074" y="413"/>
                    <a:pt x="1069" y="416"/>
                    <a:pt x="1064" y="419"/>
                  </a:cubicBezTo>
                  <a:cubicBezTo>
                    <a:pt x="1063" y="419"/>
                    <a:pt x="1062" y="420"/>
                    <a:pt x="1061" y="420"/>
                  </a:cubicBezTo>
                  <a:cubicBezTo>
                    <a:pt x="1055" y="418"/>
                    <a:pt x="1051" y="420"/>
                    <a:pt x="1046" y="423"/>
                  </a:cubicBezTo>
                  <a:cubicBezTo>
                    <a:pt x="1040" y="427"/>
                    <a:pt x="1035" y="432"/>
                    <a:pt x="1027" y="433"/>
                  </a:cubicBezTo>
                  <a:cubicBezTo>
                    <a:pt x="1026" y="433"/>
                    <a:pt x="1024" y="433"/>
                    <a:pt x="1023" y="433"/>
                  </a:cubicBezTo>
                  <a:cubicBezTo>
                    <a:pt x="1021" y="432"/>
                    <a:pt x="1020" y="431"/>
                    <a:pt x="1019" y="431"/>
                  </a:cubicBezTo>
                  <a:cubicBezTo>
                    <a:pt x="1018" y="431"/>
                    <a:pt x="1016" y="432"/>
                    <a:pt x="1015" y="432"/>
                  </a:cubicBezTo>
                  <a:cubicBezTo>
                    <a:pt x="1015" y="434"/>
                    <a:pt x="1016" y="435"/>
                    <a:pt x="1017" y="436"/>
                  </a:cubicBezTo>
                  <a:cubicBezTo>
                    <a:pt x="1017" y="437"/>
                    <a:pt x="1018" y="438"/>
                    <a:pt x="1019" y="439"/>
                  </a:cubicBezTo>
                  <a:cubicBezTo>
                    <a:pt x="1016" y="440"/>
                    <a:pt x="1013" y="440"/>
                    <a:pt x="1010" y="441"/>
                  </a:cubicBezTo>
                  <a:cubicBezTo>
                    <a:pt x="1009" y="432"/>
                    <a:pt x="1009" y="432"/>
                    <a:pt x="998" y="429"/>
                  </a:cubicBezTo>
                  <a:cubicBezTo>
                    <a:pt x="998" y="431"/>
                    <a:pt x="997" y="432"/>
                    <a:pt x="997" y="433"/>
                  </a:cubicBezTo>
                  <a:cubicBezTo>
                    <a:pt x="999" y="437"/>
                    <a:pt x="995" y="439"/>
                    <a:pt x="993" y="440"/>
                  </a:cubicBezTo>
                  <a:cubicBezTo>
                    <a:pt x="986" y="442"/>
                    <a:pt x="979" y="444"/>
                    <a:pt x="972" y="445"/>
                  </a:cubicBezTo>
                  <a:cubicBezTo>
                    <a:pt x="964" y="447"/>
                    <a:pt x="956" y="446"/>
                    <a:pt x="948" y="447"/>
                  </a:cubicBezTo>
                  <a:cubicBezTo>
                    <a:pt x="935" y="450"/>
                    <a:pt x="922" y="453"/>
                    <a:pt x="909" y="456"/>
                  </a:cubicBezTo>
                  <a:cubicBezTo>
                    <a:pt x="906" y="457"/>
                    <a:pt x="903" y="458"/>
                    <a:pt x="900" y="457"/>
                  </a:cubicBezTo>
                  <a:cubicBezTo>
                    <a:pt x="895" y="455"/>
                    <a:pt x="892" y="457"/>
                    <a:pt x="888" y="458"/>
                  </a:cubicBezTo>
                  <a:cubicBezTo>
                    <a:pt x="879" y="461"/>
                    <a:pt x="869" y="463"/>
                    <a:pt x="859" y="465"/>
                  </a:cubicBezTo>
                  <a:cubicBezTo>
                    <a:pt x="854" y="466"/>
                    <a:pt x="849" y="465"/>
                    <a:pt x="843" y="466"/>
                  </a:cubicBezTo>
                  <a:cubicBezTo>
                    <a:pt x="840" y="466"/>
                    <a:pt x="837" y="466"/>
                    <a:pt x="834" y="463"/>
                  </a:cubicBezTo>
                  <a:cubicBezTo>
                    <a:pt x="832" y="460"/>
                    <a:pt x="828" y="461"/>
                    <a:pt x="825" y="465"/>
                  </a:cubicBezTo>
                  <a:cubicBezTo>
                    <a:pt x="824" y="466"/>
                    <a:pt x="823" y="467"/>
                    <a:pt x="821" y="467"/>
                  </a:cubicBezTo>
                  <a:cubicBezTo>
                    <a:pt x="816" y="467"/>
                    <a:pt x="811" y="467"/>
                    <a:pt x="806" y="468"/>
                  </a:cubicBezTo>
                  <a:cubicBezTo>
                    <a:pt x="797" y="468"/>
                    <a:pt x="788" y="469"/>
                    <a:pt x="779" y="469"/>
                  </a:cubicBezTo>
                  <a:cubicBezTo>
                    <a:pt x="771" y="469"/>
                    <a:pt x="764" y="469"/>
                    <a:pt x="756" y="468"/>
                  </a:cubicBezTo>
                  <a:cubicBezTo>
                    <a:pt x="753" y="468"/>
                    <a:pt x="751" y="468"/>
                    <a:pt x="748" y="468"/>
                  </a:cubicBezTo>
                  <a:cubicBezTo>
                    <a:pt x="737" y="468"/>
                    <a:pt x="726" y="468"/>
                    <a:pt x="716" y="463"/>
                  </a:cubicBezTo>
                  <a:cubicBezTo>
                    <a:pt x="715" y="462"/>
                    <a:pt x="713" y="462"/>
                    <a:pt x="712" y="462"/>
                  </a:cubicBezTo>
                  <a:cubicBezTo>
                    <a:pt x="704" y="465"/>
                    <a:pt x="696" y="464"/>
                    <a:pt x="689" y="461"/>
                  </a:cubicBezTo>
                  <a:cubicBezTo>
                    <a:pt x="681" y="458"/>
                    <a:pt x="673" y="456"/>
                    <a:pt x="664" y="458"/>
                  </a:cubicBezTo>
                  <a:cubicBezTo>
                    <a:pt x="660" y="459"/>
                    <a:pt x="655" y="456"/>
                    <a:pt x="651" y="455"/>
                  </a:cubicBezTo>
                  <a:cubicBezTo>
                    <a:pt x="641" y="454"/>
                    <a:pt x="631" y="453"/>
                    <a:pt x="621" y="452"/>
                  </a:cubicBezTo>
                  <a:cubicBezTo>
                    <a:pt x="617" y="452"/>
                    <a:pt x="615" y="452"/>
                    <a:pt x="615" y="447"/>
                  </a:cubicBezTo>
                  <a:cubicBezTo>
                    <a:pt x="615" y="444"/>
                    <a:pt x="613" y="442"/>
                    <a:pt x="609" y="443"/>
                  </a:cubicBezTo>
                  <a:cubicBezTo>
                    <a:pt x="607" y="444"/>
                    <a:pt x="604" y="444"/>
                    <a:pt x="604" y="440"/>
                  </a:cubicBezTo>
                  <a:cubicBezTo>
                    <a:pt x="603" y="438"/>
                    <a:pt x="597" y="436"/>
                    <a:pt x="594" y="438"/>
                  </a:cubicBezTo>
                  <a:cubicBezTo>
                    <a:pt x="593" y="439"/>
                    <a:pt x="593" y="441"/>
                    <a:pt x="592" y="444"/>
                  </a:cubicBezTo>
                  <a:cubicBezTo>
                    <a:pt x="575" y="446"/>
                    <a:pt x="558" y="439"/>
                    <a:pt x="540" y="435"/>
                  </a:cubicBezTo>
                  <a:cubicBezTo>
                    <a:pt x="545" y="431"/>
                    <a:pt x="550" y="440"/>
                    <a:pt x="555" y="435"/>
                  </a:cubicBezTo>
                  <a:cubicBezTo>
                    <a:pt x="545" y="429"/>
                    <a:pt x="536" y="423"/>
                    <a:pt x="524" y="421"/>
                  </a:cubicBezTo>
                  <a:cubicBezTo>
                    <a:pt x="523" y="421"/>
                    <a:pt x="521" y="422"/>
                    <a:pt x="519" y="423"/>
                  </a:cubicBezTo>
                  <a:cubicBezTo>
                    <a:pt x="517" y="425"/>
                    <a:pt x="515" y="427"/>
                    <a:pt x="513" y="429"/>
                  </a:cubicBezTo>
                  <a:cubicBezTo>
                    <a:pt x="511" y="431"/>
                    <a:pt x="508" y="432"/>
                    <a:pt x="506" y="428"/>
                  </a:cubicBezTo>
                  <a:cubicBezTo>
                    <a:pt x="505" y="427"/>
                    <a:pt x="503" y="427"/>
                    <a:pt x="501" y="427"/>
                  </a:cubicBezTo>
                  <a:cubicBezTo>
                    <a:pt x="498" y="426"/>
                    <a:pt x="495" y="427"/>
                    <a:pt x="494" y="424"/>
                  </a:cubicBezTo>
                  <a:cubicBezTo>
                    <a:pt x="493" y="423"/>
                    <a:pt x="490" y="423"/>
                    <a:pt x="489" y="423"/>
                  </a:cubicBezTo>
                  <a:cubicBezTo>
                    <a:pt x="486" y="423"/>
                    <a:pt x="483" y="424"/>
                    <a:pt x="480" y="425"/>
                  </a:cubicBezTo>
                  <a:cubicBezTo>
                    <a:pt x="479" y="422"/>
                    <a:pt x="478" y="420"/>
                    <a:pt x="477" y="418"/>
                  </a:cubicBezTo>
                  <a:cubicBezTo>
                    <a:pt x="472" y="420"/>
                    <a:pt x="469" y="419"/>
                    <a:pt x="466" y="415"/>
                  </a:cubicBezTo>
                  <a:cubicBezTo>
                    <a:pt x="464" y="413"/>
                    <a:pt x="461" y="413"/>
                    <a:pt x="459" y="411"/>
                  </a:cubicBezTo>
                  <a:cubicBezTo>
                    <a:pt x="452" y="406"/>
                    <a:pt x="443" y="411"/>
                    <a:pt x="435" y="408"/>
                  </a:cubicBezTo>
                  <a:cubicBezTo>
                    <a:pt x="435" y="408"/>
                    <a:pt x="434" y="408"/>
                    <a:pt x="433" y="408"/>
                  </a:cubicBezTo>
                  <a:cubicBezTo>
                    <a:pt x="428" y="405"/>
                    <a:pt x="423" y="400"/>
                    <a:pt x="419" y="400"/>
                  </a:cubicBezTo>
                  <a:cubicBezTo>
                    <a:pt x="413" y="401"/>
                    <a:pt x="408" y="399"/>
                    <a:pt x="403" y="397"/>
                  </a:cubicBezTo>
                  <a:cubicBezTo>
                    <a:pt x="399" y="395"/>
                    <a:pt x="395" y="394"/>
                    <a:pt x="392" y="390"/>
                  </a:cubicBezTo>
                  <a:cubicBezTo>
                    <a:pt x="390" y="388"/>
                    <a:pt x="386" y="388"/>
                    <a:pt x="383" y="386"/>
                  </a:cubicBezTo>
                  <a:cubicBezTo>
                    <a:pt x="382" y="385"/>
                    <a:pt x="381" y="383"/>
                    <a:pt x="379" y="382"/>
                  </a:cubicBezTo>
                  <a:cubicBezTo>
                    <a:pt x="381" y="382"/>
                    <a:pt x="383" y="381"/>
                    <a:pt x="385" y="381"/>
                  </a:cubicBezTo>
                  <a:cubicBezTo>
                    <a:pt x="387" y="382"/>
                    <a:pt x="389" y="384"/>
                    <a:pt x="391" y="384"/>
                  </a:cubicBezTo>
                  <a:cubicBezTo>
                    <a:pt x="393" y="384"/>
                    <a:pt x="396" y="383"/>
                    <a:pt x="397" y="381"/>
                  </a:cubicBezTo>
                  <a:cubicBezTo>
                    <a:pt x="398" y="381"/>
                    <a:pt x="396" y="378"/>
                    <a:pt x="395" y="376"/>
                  </a:cubicBezTo>
                  <a:cubicBezTo>
                    <a:pt x="392" y="373"/>
                    <a:pt x="388" y="372"/>
                    <a:pt x="384" y="375"/>
                  </a:cubicBezTo>
                  <a:cubicBezTo>
                    <a:pt x="372" y="384"/>
                    <a:pt x="366" y="381"/>
                    <a:pt x="357" y="370"/>
                  </a:cubicBezTo>
                  <a:cubicBezTo>
                    <a:pt x="355" y="368"/>
                    <a:pt x="353" y="366"/>
                    <a:pt x="350" y="364"/>
                  </a:cubicBezTo>
                  <a:cubicBezTo>
                    <a:pt x="344" y="358"/>
                    <a:pt x="338" y="354"/>
                    <a:pt x="329" y="358"/>
                  </a:cubicBezTo>
                  <a:cubicBezTo>
                    <a:pt x="327" y="348"/>
                    <a:pt x="320" y="342"/>
                    <a:pt x="311" y="339"/>
                  </a:cubicBezTo>
                  <a:cubicBezTo>
                    <a:pt x="306" y="337"/>
                    <a:pt x="300" y="335"/>
                    <a:pt x="295" y="332"/>
                  </a:cubicBezTo>
                  <a:cubicBezTo>
                    <a:pt x="290" y="330"/>
                    <a:pt x="286" y="327"/>
                    <a:pt x="281" y="323"/>
                  </a:cubicBezTo>
                  <a:cubicBezTo>
                    <a:pt x="278" y="321"/>
                    <a:pt x="275" y="318"/>
                    <a:pt x="281" y="313"/>
                  </a:cubicBezTo>
                  <a:cubicBezTo>
                    <a:pt x="275" y="312"/>
                    <a:pt x="272" y="311"/>
                    <a:pt x="268" y="311"/>
                  </a:cubicBezTo>
                  <a:cubicBezTo>
                    <a:pt x="263" y="312"/>
                    <a:pt x="259" y="310"/>
                    <a:pt x="255" y="306"/>
                  </a:cubicBezTo>
                  <a:cubicBezTo>
                    <a:pt x="252" y="302"/>
                    <a:pt x="247" y="299"/>
                    <a:pt x="243" y="295"/>
                  </a:cubicBezTo>
                  <a:cubicBezTo>
                    <a:pt x="241" y="297"/>
                    <a:pt x="238" y="299"/>
                    <a:pt x="234" y="302"/>
                  </a:cubicBezTo>
                  <a:cubicBezTo>
                    <a:pt x="219" y="281"/>
                    <a:pt x="197" y="269"/>
                    <a:pt x="171" y="263"/>
                  </a:cubicBezTo>
                  <a:cubicBezTo>
                    <a:pt x="169" y="250"/>
                    <a:pt x="166" y="245"/>
                    <a:pt x="156" y="240"/>
                  </a:cubicBezTo>
                  <a:cubicBezTo>
                    <a:pt x="158" y="240"/>
                    <a:pt x="160" y="239"/>
                    <a:pt x="162" y="239"/>
                  </a:cubicBezTo>
                  <a:cubicBezTo>
                    <a:pt x="163" y="235"/>
                    <a:pt x="160" y="232"/>
                    <a:pt x="157" y="229"/>
                  </a:cubicBezTo>
                  <a:cubicBezTo>
                    <a:pt x="159" y="227"/>
                    <a:pt x="161" y="226"/>
                    <a:pt x="163" y="224"/>
                  </a:cubicBezTo>
                  <a:cubicBezTo>
                    <a:pt x="159" y="218"/>
                    <a:pt x="156" y="217"/>
                    <a:pt x="151" y="222"/>
                  </a:cubicBezTo>
                  <a:cubicBezTo>
                    <a:pt x="149" y="224"/>
                    <a:pt x="146" y="225"/>
                    <a:pt x="144" y="222"/>
                  </a:cubicBezTo>
                  <a:cubicBezTo>
                    <a:pt x="140" y="218"/>
                    <a:pt x="136" y="214"/>
                    <a:pt x="131" y="210"/>
                  </a:cubicBezTo>
                  <a:cubicBezTo>
                    <a:pt x="126" y="205"/>
                    <a:pt x="119" y="201"/>
                    <a:pt x="116" y="194"/>
                  </a:cubicBezTo>
                  <a:cubicBezTo>
                    <a:pt x="116" y="193"/>
                    <a:pt x="114" y="193"/>
                    <a:pt x="113" y="192"/>
                  </a:cubicBezTo>
                  <a:cubicBezTo>
                    <a:pt x="110" y="191"/>
                    <a:pt x="107" y="191"/>
                    <a:pt x="104" y="190"/>
                  </a:cubicBezTo>
                  <a:cubicBezTo>
                    <a:pt x="100" y="189"/>
                    <a:pt x="97" y="187"/>
                    <a:pt x="97" y="183"/>
                  </a:cubicBezTo>
                  <a:cubicBezTo>
                    <a:pt x="96" y="180"/>
                    <a:pt x="93" y="177"/>
                    <a:pt x="91" y="175"/>
                  </a:cubicBezTo>
                  <a:cubicBezTo>
                    <a:pt x="75" y="165"/>
                    <a:pt x="63" y="151"/>
                    <a:pt x="49" y="138"/>
                  </a:cubicBezTo>
                  <a:cubicBezTo>
                    <a:pt x="44" y="133"/>
                    <a:pt x="39" y="127"/>
                    <a:pt x="33" y="124"/>
                  </a:cubicBezTo>
                  <a:cubicBezTo>
                    <a:pt x="25" y="119"/>
                    <a:pt x="22" y="111"/>
                    <a:pt x="17" y="103"/>
                  </a:cubicBezTo>
                  <a:cubicBezTo>
                    <a:pt x="13" y="97"/>
                    <a:pt x="9" y="92"/>
                    <a:pt x="6" y="85"/>
                  </a:cubicBezTo>
                  <a:cubicBezTo>
                    <a:pt x="3" y="80"/>
                    <a:pt x="2" y="74"/>
                    <a:pt x="1" y="69"/>
                  </a:cubicBezTo>
                  <a:cubicBezTo>
                    <a:pt x="1" y="68"/>
                    <a:pt x="0" y="66"/>
                    <a:pt x="0" y="65"/>
                  </a:cubicBezTo>
                  <a:cubicBezTo>
                    <a:pt x="0" y="58"/>
                    <a:pt x="0" y="51"/>
                    <a:pt x="0" y="43"/>
                  </a:cubicBezTo>
                  <a:close/>
                  <a:moveTo>
                    <a:pt x="760" y="393"/>
                  </a:moveTo>
                  <a:cubicBezTo>
                    <a:pt x="754" y="390"/>
                    <a:pt x="750" y="391"/>
                    <a:pt x="745" y="394"/>
                  </a:cubicBezTo>
                  <a:cubicBezTo>
                    <a:pt x="741" y="396"/>
                    <a:pt x="738" y="399"/>
                    <a:pt x="734" y="401"/>
                  </a:cubicBezTo>
                  <a:cubicBezTo>
                    <a:pt x="730" y="404"/>
                    <a:pt x="725" y="405"/>
                    <a:pt x="721" y="402"/>
                  </a:cubicBezTo>
                  <a:cubicBezTo>
                    <a:pt x="716" y="399"/>
                    <a:pt x="712" y="399"/>
                    <a:pt x="708" y="400"/>
                  </a:cubicBezTo>
                  <a:cubicBezTo>
                    <a:pt x="704" y="402"/>
                    <a:pt x="702" y="401"/>
                    <a:pt x="700" y="398"/>
                  </a:cubicBezTo>
                  <a:cubicBezTo>
                    <a:pt x="699" y="397"/>
                    <a:pt x="698" y="396"/>
                    <a:pt x="697" y="396"/>
                  </a:cubicBezTo>
                  <a:cubicBezTo>
                    <a:pt x="689" y="396"/>
                    <a:pt x="682" y="393"/>
                    <a:pt x="675" y="390"/>
                  </a:cubicBezTo>
                  <a:cubicBezTo>
                    <a:pt x="674" y="390"/>
                    <a:pt x="672" y="389"/>
                    <a:pt x="672" y="390"/>
                  </a:cubicBezTo>
                  <a:cubicBezTo>
                    <a:pt x="665" y="396"/>
                    <a:pt x="658" y="393"/>
                    <a:pt x="650" y="391"/>
                  </a:cubicBezTo>
                  <a:cubicBezTo>
                    <a:pt x="644" y="389"/>
                    <a:pt x="638" y="389"/>
                    <a:pt x="632" y="388"/>
                  </a:cubicBezTo>
                  <a:cubicBezTo>
                    <a:pt x="626" y="388"/>
                    <a:pt x="621" y="389"/>
                    <a:pt x="615" y="390"/>
                  </a:cubicBezTo>
                  <a:cubicBezTo>
                    <a:pt x="613" y="390"/>
                    <a:pt x="610" y="391"/>
                    <a:pt x="609" y="387"/>
                  </a:cubicBezTo>
                  <a:cubicBezTo>
                    <a:pt x="609" y="386"/>
                    <a:pt x="606" y="386"/>
                    <a:pt x="605" y="386"/>
                  </a:cubicBezTo>
                  <a:cubicBezTo>
                    <a:pt x="601" y="387"/>
                    <a:pt x="597" y="388"/>
                    <a:pt x="593" y="389"/>
                  </a:cubicBezTo>
                  <a:cubicBezTo>
                    <a:pt x="594" y="391"/>
                    <a:pt x="595" y="392"/>
                    <a:pt x="596" y="393"/>
                  </a:cubicBezTo>
                  <a:cubicBezTo>
                    <a:pt x="603" y="397"/>
                    <a:pt x="610" y="402"/>
                    <a:pt x="618" y="405"/>
                  </a:cubicBezTo>
                  <a:cubicBezTo>
                    <a:pt x="642" y="414"/>
                    <a:pt x="668" y="412"/>
                    <a:pt x="693" y="413"/>
                  </a:cubicBezTo>
                  <a:cubicBezTo>
                    <a:pt x="692" y="410"/>
                    <a:pt x="691" y="408"/>
                    <a:pt x="690" y="406"/>
                  </a:cubicBezTo>
                  <a:cubicBezTo>
                    <a:pt x="712" y="406"/>
                    <a:pt x="734" y="406"/>
                    <a:pt x="756" y="407"/>
                  </a:cubicBezTo>
                  <a:cubicBezTo>
                    <a:pt x="763" y="407"/>
                    <a:pt x="766" y="403"/>
                    <a:pt x="771" y="399"/>
                  </a:cubicBezTo>
                  <a:cubicBezTo>
                    <a:pt x="765" y="396"/>
                    <a:pt x="760" y="405"/>
                    <a:pt x="754" y="400"/>
                  </a:cubicBezTo>
                  <a:cubicBezTo>
                    <a:pt x="756" y="397"/>
                    <a:pt x="758" y="395"/>
                    <a:pt x="760" y="393"/>
                  </a:cubicBezTo>
                  <a:close/>
                  <a:moveTo>
                    <a:pt x="1030" y="374"/>
                  </a:moveTo>
                  <a:cubicBezTo>
                    <a:pt x="1039" y="373"/>
                    <a:pt x="1047" y="369"/>
                    <a:pt x="1054" y="363"/>
                  </a:cubicBezTo>
                  <a:cubicBezTo>
                    <a:pt x="1047" y="365"/>
                    <a:pt x="1040" y="366"/>
                    <a:pt x="1033" y="368"/>
                  </a:cubicBezTo>
                  <a:cubicBezTo>
                    <a:pt x="1029" y="369"/>
                    <a:pt x="1028" y="371"/>
                    <a:pt x="1030" y="374"/>
                  </a:cubicBezTo>
                  <a:close/>
                  <a:moveTo>
                    <a:pt x="1437" y="185"/>
                  </a:moveTo>
                  <a:cubicBezTo>
                    <a:pt x="1440" y="183"/>
                    <a:pt x="1443" y="182"/>
                    <a:pt x="1445" y="180"/>
                  </a:cubicBezTo>
                  <a:cubicBezTo>
                    <a:pt x="1446" y="180"/>
                    <a:pt x="1446" y="178"/>
                    <a:pt x="1446" y="178"/>
                  </a:cubicBezTo>
                  <a:cubicBezTo>
                    <a:pt x="1445" y="177"/>
                    <a:pt x="1444" y="177"/>
                    <a:pt x="1444" y="177"/>
                  </a:cubicBezTo>
                  <a:cubicBezTo>
                    <a:pt x="1441" y="177"/>
                    <a:pt x="1437" y="181"/>
                    <a:pt x="1437" y="1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9088363" y="2408240"/>
              <a:ext cx="22226" cy="30165"/>
            </a:xfrm>
            <a:custGeom>
              <a:avLst/>
              <a:gdLst>
                <a:gd name="T0" fmla="*/ 6 w 6"/>
                <a:gd name="T1" fmla="*/ 0 h 8"/>
                <a:gd name="T2" fmla="*/ 3 w 6"/>
                <a:gd name="T3" fmla="*/ 8 h 8"/>
                <a:gd name="T4" fmla="*/ 3 w 6"/>
                <a:gd name="T5" fmla="*/ 0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5" y="2"/>
                    <a:pt x="4" y="5"/>
                    <a:pt x="3" y="8"/>
                  </a:cubicBezTo>
                  <a:cubicBezTo>
                    <a:pt x="0" y="4"/>
                    <a:pt x="2" y="2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7656449" y="2562230"/>
              <a:ext cx="1390638" cy="1085851"/>
            </a:xfrm>
            <a:custGeom>
              <a:avLst/>
              <a:gdLst>
                <a:gd name="T0" fmla="*/ 122 w 370"/>
                <a:gd name="T1" fmla="*/ 212 h 288"/>
                <a:gd name="T2" fmla="*/ 110 w 370"/>
                <a:gd name="T3" fmla="*/ 210 h 288"/>
                <a:gd name="T4" fmla="*/ 101 w 370"/>
                <a:gd name="T5" fmla="*/ 223 h 288"/>
                <a:gd name="T6" fmla="*/ 81 w 370"/>
                <a:gd name="T7" fmla="*/ 233 h 288"/>
                <a:gd name="T8" fmla="*/ 106 w 370"/>
                <a:gd name="T9" fmla="*/ 209 h 288"/>
                <a:gd name="T10" fmla="*/ 137 w 370"/>
                <a:gd name="T11" fmla="*/ 187 h 288"/>
                <a:gd name="T12" fmla="*/ 137 w 370"/>
                <a:gd name="T13" fmla="*/ 191 h 288"/>
                <a:gd name="T14" fmla="*/ 151 w 370"/>
                <a:gd name="T15" fmla="*/ 192 h 288"/>
                <a:gd name="T16" fmla="*/ 161 w 370"/>
                <a:gd name="T17" fmla="*/ 177 h 288"/>
                <a:gd name="T18" fmla="*/ 184 w 370"/>
                <a:gd name="T19" fmla="*/ 153 h 288"/>
                <a:gd name="T20" fmla="*/ 169 w 370"/>
                <a:gd name="T21" fmla="*/ 181 h 288"/>
                <a:gd name="T22" fmla="*/ 172 w 370"/>
                <a:gd name="T23" fmla="*/ 189 h 288"/>
                <a:gd name="T24" fmla="*/ 208 w 370"/>
                <a:gd name="T25" fmla="*/ 161 h 288"/>
                <a:gd name="T26" fmla="*/ 227 w 370"/>
                <a:gd name="T27" fmla="*/ 148 h 288"/>
                <a:gd name="T28" fmla="*/ 235 w 370"/>
                <a:gd name="T29" fmla="*/ 128 h 288"/>
                <a:gd name="T30" fmla="*/ 256 w 370"/>
                <a:gd name="T31" fmla="*/ 122 h 288"/>
                <a:gd name="T32" fmla="*/ 283 w 370"/>
                <a:gd name="T33" fmla="*/ 92 h 288"/>
                <a:gd name="T34" fmla="*/ 323 w 370"/>
                <a:gd name="T35" fmla="*/ 49 h 288"/>
                <a:gd name="T36" fmla="*/ 332 w 370"/>
                <a:gd name="T37" fmla="*/ 31 h 288"/>
                <a:gd name="T38" fmla="*/ 343 w 370"/>
                <a:gd name="T39" fmla="*/ 15 h 288"/>
                <a:gd name="T40" fmla="*/ 356 w 370"/>
                <a:gd name="T41" fmla="*/ 1 h 288"/>
                <a:gd name="T42" fmla="*/ 350 w 370"/>
                <a:gd name="T43" fmla="*/ 11 h 288"/>
                <a:gd name="T44" fmla="*/ 356 w 370"/>
                <a:gd name="T45" fmla="*/ 16 h 288"/>
                <a:gd name="T46" fmla="*/ 370 w 370"/>
                <a:gd name="T47" fmla="*/ 2 h 288"/>
                <a:gd name="T48" fmla="*/ 354 w 370"/>
                <a:gd name="T49" fmla="*/ 30 h 288"/>
                <a:gd name="T50" fmla="*/ 344 w 370"/>
                <a:gd name="T51" fmla="*/ 45 h 288"/>
                <a:gd name="T52" fmla="*/ 338 w 370"/>
                <a:gd name="T53" fmla="*/ 60 h 288"/>
                <a:gd name="T54" fmla="*/ 308 w 370"/>
                <a:gd name="T55" fmla="*/ 92 h 288"/>
                <a:gd name="T56" fmla="*/ 274 w 370"/>
                <a:gd name="T57" fmla="*/ 127 h 288"/>
                <a:gd name="T58" fmla="*/ 267 w 370"/>
                <a:gd name="T59" fmla="*/ 122 h 288"/>
                <a:gd name="T60" fmla="*/ 246 w 370"/>
                <a:gd name="T61" fmla="*/ 145 h 288"/>
                <a:gd name="T62" fmla="*/ 221 w 370"/>
                <a:gd name="T63" fmla="*/ 162 h 288"/>
                <a:gd name="T64" fmla="*/ 197 w 370"/>
                <a:gd name="T65" fmla="*/ 183 h 288"/>
                <a:gd name="T66" fmla="*/ 165 w 370"/>
                <a:gd name="T67" fmla="*/ 205 h 288"/>
                <a:gd name="T68" fmla="*/ 150 w 370"/>
                <a:gd name="T69" fmla="*/ 212 h 288"/>
                <a:gd name="T70" fmla="*/ 129 w 370"/>
                <a:gd name="T71" fmla="*/ 239 h 288"/>
                <a:gd name="T72" fmla="*/ 114 w 370"/>
                <a:gd name="T73" fmla="*/ 243 h 288"/>
                <a:gd name="T74" fmla="*/ 77 w 370"/>
                <a:gd name="T75" fmla="*/ 260 h 288"/>
                <a:gd name="T76" fmla="*/ 72 w 370"/>
                <a:gd name="T77" fmla="*/ 266 h 288"/>
                <a:gd name="T78" fmla="*/ 53 w 370"/>
                <a:gd name="T79" fmla="*/ 280 h 288"/>
                <a:gd name="T80" fmla="*/ 45 w 370"/>
                <a:gd name="T81" fmla="*/ 278 h 288"/>
                <a:gd name="T82" fmla="*/ 14 w 370"/>
                <a:gd name="T83" fmla="*/ 286 h 288"/>
                <a:gd name="T84" fmla="*/ 7 w 370"/>
                <a:gd name="T85" fmla="*/ 287 h 288"/>
                <a:gd name="T86" fmla="*/ 12 w 370"/>
                <a:gd name="T87" fmla="*/ 280 h 288"/>
                <a:gd name="T88" fmla="*/ 9 w 370"/>
                <a:gd name="T89" fmla="*/ 271 h 288"/>
                <a:gd name="T90" fmla="*/ 23 w 370"/>
                <a:gd name="T91" fmla="*/ 254 h 288"/>
                <a:gd name="T92" fmla="*/ 21 w 370"/>
                <a:gd name="T93" fmla="*/ 242 h 288"/>
                <a:gd name="T94" fmla="*/ 42 w 370"/>
                <a:gd name="T95" fmla="*/ 251 h 288"/>
                <a:gd name="T96" fmla="*/ 72 w 370"/>
                <a:gd name="T97" fmla="*/ 231 h 288"/>
                <a:gd name="T98" fmla="*/ 65 w 370"/>
                <a:gd name="T99" fmla="*/ 241 h 288"/>
                <a:gd name="T100" fmla="*/ 69 w 370"/>
                <a:gd name="T101" fmla="*/ 250 h 288"/>
                <a:gd name="T102" fmla="*/ 91 w 370"/>
                <a:gd name="T103" fmla="*/ 239 h 288"/>
                <a:gd name="T104" fmla="*/ 123 w 370"/>
                <a:gd name="T105" fmla="*/ 221 h 288"/>
                <a:gd name="T106" fmla="*/ 276 w 370"/>
                <a:gd name="T107" fmla="*/ 111 h 288"/>
                <a:gd name="T108" fmla="*/ 295 w 370"/>
                <a:gd name="T109" fmla="*/ 9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0" h="288">
                  <a:moveTo>
                    <a:pt x="132" y="212"/>
                  </a:moveTo>
                  <a:cubicBezTo>
                    <a:pt x="128" y="210"/>
                    <a:pt x="125" y="209"/>
                    <a:pt x="122" y="212"/>
                  </a:cubicBezTo>
                  <a:cubicBezTo>
                    <a:pt x="120" y="215"/>
                    <a:pt x="118" y="215"/>
                    <a:pt x="116" y="211"/>
                  </a:cubicBezTo>
                  <a:cubicBezTo>
                    <a:pt x="115" y="208"/>
                    <a:pt x="113" y="208"/>
                    <a:pt x="110" y="210"/>
                  </a:cubicBezTo>
                  <a:cubicBezTo>
                    <a:pt x="107" y="213"/>
                    <a:pt x="104" y="217"/>
                    <a:pt x="101" y="221"/>
                  </a:cubicBezTo>
                  <a:cubicBezTo>
                    <a:pt x="100" y="221"/>
                    <a:pt x="101" y="222"/>
                    <a:pt x="101" y="223"/>
                  </a:cubicBezTo>
                  <a:cubicBezTo>
                    <a:pt x="102" y="228"/>
                    <a:pt x="101" y="231"/>
                    <a:pt x="95" y="232"/>
                  </a:cubicBezTo>
                  <a:cubicBezTo>
                    <a:pt x="90" y="233"/>
                    <a:pt x="86" y="233"/>
                    <a:pt x="81" y="233"/>
                  </a:cubicBezTo>
                  <a:cubicBezTo>
                    <a:pt x="84" y="228"/>
                    <a:pt x="87" y="223"/>
                    <a:pt x="91" y="218"/>
                  </a:cubicBezTo>
                  <a:cubicBezTo>
                    <a:pt x="94" y="213"/>
                    <a:pt x="99" y="209"/>
                    <a:pt x="106" y="209"/>
                  </a:cubicBezTo>
                  <a:cubicBezTo>
                    <a:pt x="108" y="209"/>
                    <a:pt x="109" y="208"/>
                    <a:pt x="111" y="207"/>
                  </a:cubicBezTo>
                  <a:cubicBezTo>
                    <a:pt x="119" y="200"/>
                    <a:pt x="128" y="193"/>
                    <a:pt x="137" y="187"/>
                  </a:cubicBezTo>
                  <a:cubicBezTo>
                    <a:pt x="139" y="185"/>
                    <a:pt x="142" y="183"/>
                    <a:pt x="145" y="183"/>
                  </a:cubicBezTo>
                  <a:cubicBezTo>
                    <a:pt x="142" y="186"/>
                    <a:pt x="140" y="189"/>
                    <a:pt x="137" y="191"/>
                  </a:cubicBezTo>
                  <a:cubicBezTo>
                    <a:pt x="139" y="194"/>
                    <a:pt x="148" y="197"/>
                    <a:pt x="150" y="195"/>
                  </a:cubicBezTo>
                  <a:cubicBezTo>
                    <a:pt x="151" y="195"/>
                    <a:pt x="151" y="193"/>
                    <a:pt x="151" y="192"/>
                  </a:cubicBezTo>
                  <a:cubicBezTo>
                    <a:pt x="147" y="188"/>
                    <a:pt x="150" y="187"/>
                    <a:pt x="153" y="185"/>
                  </a:cubicBezTo>
                  <a:cubicBezTo>
                    <a:pt x="156" y="183"/>
                    <a:pt x="160" y="180"/>
                    <a:pt x="161" y="177"/>
                  </a:cubicBezTo>
                  <a:cubicBezTo>
                    <a:pt x="163" y="170"/>
                    <a:pt x="168" y="164"/>
                    <a:pt x="174" y="161"/>
                  </a:cubicBezTo>
                  <a:cubicBezTo>
                    <a:pt x="178" y="159"/>
                    <a:pt x="181" y="155"/>
                    <a:pt x="184" y="153"/>
                  </a:cubicBezTo>
                  <a:cubicBezTo>
                    <a:pt x="184" y="154"/>
                    <a:pt x="183" y="155"/>
                    <a:pt x="182" y="157"/>
                  </a:cubicBezTo>
                  <a:cubicBezTo>
                    <a:pt x="176" y="164"/>
                    <a:pt x="171" y="171"/>
                    <a:pt x="169" y="181"/>
                  </a:cubicBezTo>
                  <a:cubicBezTo>
                    <a:pt x="168" y="184"/>
                    <a:pt x="165" y="187"/>
                    <a:pt x="164" y="191"/>
                  </a:cubicBezTo>
                  <a:cubicBezTo>
                    <a:pt x="166" y="191"/>
                    <a:pt x="170" y="190"/>
                    <a:pt x="172" y="189"/>
                  </a:cubicBezTo>
                  <a:cubicBezTo>
                    <a:pt x="179" y="183"/>
                    <a:pt x="187" y="179"/>
                    <a:pt x="193" y="172"/>
                  </a:cubicBezTo>
                  <a:cubicBezTo>
                    <a:pt x="197" y="167"/>
                    <a:pt x="203" y="164"/>
                    <a:pt x="208" y="161"/>
                  </a:cubicBezTo>
                  <a:cubicBezTo>
                    <a:pt x="213" y="158"/>
                    <a:pt x="218" y="155"/>
                    <a:pt x="222" y="152"/>
                  </a:cubicBezTo>
                  <a:cubicBezTo>
                    <a:pt x="224" y="151"/>
                    <a:pt x="226" y="149"/>
                    <a:pt x="227" y="148"/>
                  </a:cubicBezTo>
                  <a:cubicBezTo>
                    <a:pt x="232" y="142"/>
                    <a:pt x="236" y="136"/>
                    <a:pt x="240" y="130"/>
                  </a:cubicBezTo>
                  <a:cubicBezTo>
                    <a:pt x="239" y="130"/>
                    <a:pt x="238" y="129"/>
                    <a:pt x="235" y="128"/>
                  </a:cubicBezTo>
                  <a:cubicBezTo>
                    <a:pt x="237" y="127"/>
                    <a:pt x="239" y="127"/>
                    <a:pt x="240" y="126"/>
                  </a:cubicBezTo>
                  <a:cubicBezTo>
                    <a:pt x="245" y="125"/>
                    <a:pt x="251" y="124"/>
                    <a:pt x="256" y="122"/>
                  </a:cubicBezTo>
                  <a:cubicBezTo>
                    <a:pt x="257" y="122"/>
                    <a:pt x="258" y="121"/>
                    <a:pt x="258" y="120"/>
                  </a:cubicBezTo>
                  <a:cubicBezTo>
                    <a:pt x="264" y="109"/>
                    <a:pt x="273" y="100"/>
                    <a:pt x="283" y="92"/>
                  </a:cubicBezTo>
                  <a:cubicBezTo>
                    <a:pt x="292" y="85"/>
                    <a:pt x="300" y="77"/>
                    <a:pt x="307" y="67"/>
                  </a:cubicBezTo>
                  <a:cubicBezTo>
                    <a:pt x="311" y="61"/>
                    <a:pt x="318" y="55"/>
                    <a:pt x="323" y="49"/>
                  </a:cubicBezTo>
                  <a:cubicBezTo>
                    <a:pt x="327" y="44"/>
                    <a:pt x="329" y="39"/>
                    <a:pt x="331" y="34"/>
                  </a:cubicBezTo>
                  <a:cubicBezTo>
                    <a:pt x="332" y="33"/>
                    <a:pt x="332" y="32"/>
                    <a:pt x="332" y="31"/>
                  </a:cubicBezTo>
                  <a:cubicBezTo>
                    <a:pt x="339" y="28"/>
                    <a:pt x="341" y="22"/>
                    <a:pt x="343" y="15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6" y="10"/>
                    <a:pt x="350" y="5"/>
                    <a:pt x="354" y="0"/>
                  </a:cubicBezTo>
                  <a:cubicBezTo>
                    <a:pt x="355" y="0"/>
                    <a:pt x="355" y="0"/>
                    <a:pt x="356" y="1"/>
                  </a:cubicBezTo>
                  <a:cubicBezTo>
                    <a:pt x="355" y="2"/>
                    <a:pt x="354" y="4"/>
                    <a:pt x="353" y="6"/>
                  </a:cubicBezTo>
                  <a:cubicBezTo>
                    <a:pt x="353" y="8"/>
                    <a:pt x="351" y="9"/>
                    <a:pt x="350" y="11"/>
                  </a:cubicBezTo>
                  <a:cubicBezTo>
                    <a:pt x="350" y="13"/>
                    <a:pt x="351" y="15"/>
                    <a:pt x="352" y="16"/>
                  </a:cubicBezTo>
                  <a:cubicBezTo>
                    <a:pt x="353" y="17"/>
                    <a:pt x="355" y="17"/>
                    <a:pt x="356" y="16"/>
                  </a:cubicBezTo>
                  <a:cubicBezTo>
                    <a:pt x="359" y="13"/>
                    <a:pt x="362" y="9"/>
                    <a:pt x="366" y="6"/>
                  </a:cubicBezTo>
                  <a:cubicBezTo>
                    <a:pt x="367" y="5"/>
                    <a:pt x="368" y="3"/>
                    <a:pt x="370" y="2"/>
                  </a:cubicBezTo>
                  <a:cubicBezTo>
                    <a:pt x="368" y="5"/>
                    <a:pt x="367" y="8"/>
                    <a:pt x="366" y="12"/>
                  </a:cubicBezTo>
                  <a:cubicBezTo>
                    <a:pt x="362" y="18"/>
                    <a:pt x="358" y="24"/>
                    <a:pt x="354" y="30"/>
                  </a:cubicBezTo>
                  <a:cubicBezTo>
                    <a:pt x="354" y="31"/>
                    <a:pt x="353" y="32"/>
                    <a:pt x="351" y="33"/>
                  </a:cubicBezTo>
                  <a:cubicBezTo>
                    <a:pt x="346" y="35"/>
                    <a:pt x="344" y="39"/>
                    <a:pt x="344" y="45"/>
                  </a:cubicBezTo>
                  <a:cubicBezTo>
                    <a:pt x="343" y="48"/>
                    <a:pt x="344" y="51"/>
                    <a:pt x="343" y="53"/>
                  </a:cubicBezTo>
                  <a:cubicBezTo>
                    <a:pt x="342" y="56"/>
                    <a:pt x="340" y="59"/>
                    <a:pt x="338" y="60"/>
                  </a:cubicBezTo>
                  <a:cubicBezTo>
                    <a:pt x="331" y="62"/>
                    <a:pt x="327" y="68"/>
                    <a:pt x="323" y="73"/>
                  </a:cubicBezTo>
                  <a:cubicBezTo>
                    <a:pt x="318" y="79"/>
                    <a:pt x="313" y="86"/>
                    <a:pt x="308" y="92"/>
                  </a:cubicBezTo>
                  <a:cubicBezTo>
                    <a:pt x="302" y="100"/>
                    <a:pt x="293" y="106"/>
                    <a:pt x="288" y="114"/>
                  </a:cubicBezTo>
                  <a:cubicBezTo>
                    <a:pt x="285" y="119"/>
                    <a:pt x="279" y="123"/>
                    <a:pt x="274" y="127"/>
                  </a:cubicBezTo>
                  <a:cubicBezTo>
                    <a:pt x="272" y="127"/>
                    <a:pt x="269" y="127"/>
                    <a:pt x="266" y="127"/>
                  </a:cubicBezTo>
                  <a:cubicBezTo>
                    <a:pt x="266" y="125"/>
                    <a:pt x="266" y="123"/>
                    <a:pt x="267" y="122"/>
                  </a:cubicBezTo>
                  <a:cubicBezTo>
                    <a:pt x="260" y="121"/>
                    <a:pt x="257" y="125"/>
                    <a:pt x="258" y="132"/>
                  </a:cubicBezTo>
                  <a:cubicBezTo>
                    <a:pt x="252" y="134"/>
                    <a:pt x="249" y="139"/>
                    <a:pt x="246" y="145"/>
                  </a:cubicBezTo>
                  <a:cubicBezTo>
                    <a:pt x="243" y="149"/>
                    <a:pt x="239" y="152"/>
                    <a:pt x="235" y="155"/>
                  </a:cubicBezTo>
                  <a:cubicBezTo>
                    <a:pt x="230" y="158"/>
                    <a:pt x="226" y="160"/>
                    <a:pt x="221" y="162"/>
                  </a:cubicBezTo>
                  <a:cubicBezTo>
                    <a:pt x="217" y="164"/>
                    <a:pt x="213" y="167"/>
                    <a:pt x="211" y="171"/>
                  </a:cubicBezTo>
                  <a:cubicBezTo>
                    <a:pt x="207" y="176"/>
                    <a:pt x="202" y="179"/>
                    <a:pt x="197" y="183"/>
                  </a:cubicBezTo>
                  <a:cubicBezTo>
                    <a:pt x="192" y="187"/>
                    <a:pt x="186" y="190"/>
                    <a:pt x="180" y="194"/>
                  </a:cubicBezTo>
                  <a:cubicBezTo>
                    <a:pt x="175" y="198"/>
                    <a:pt x="170" y="201"/>
                    <a:pt x="165" y="205"/>
                  </a:cubicBezTo>
                  <a:cubicBezTo>
                    <a:pt x="164" y="205"/>
                    <a:pt x="163" y="206"/>
                    <a:pt x="161" y="206"/>
                  </a:cubicBezTo>
                  <a:cubicBezTo>
                    <a:pt x="156" y="205"/>
                    <a:pt x="153" y="208"/>
                    <a:pt x="150" y="212"/>
                  </a:cubicBezTo>
                  <a:cubicBezTo>
                    <a:pt x="146" y="219"/>
                    <a:pt x="143" y="225"/>
                    <a:pt x="138" y="232"/>
                  </a:cubicBezTo>
                  <a:cubicBezTo>
                    <a:pt x="136" y="235"/>
                    <a:pt x="132" y="237"/>
                    <a:pt x="129" y="239"/>
                  </a:cubicBezTo>
                  <a:cubicBezTo>
                    <a:pt x="125" y="242"/>
                    <a:pt x="121" y="244"/>
                    <a:pt x="116" y="247"/>
                  </a:cubicBezTo>
                  <a:cubicBezTo>
                    <a:pt x="116" y="246"/>
                    <a:pt x="115" y="245"/>
                    <a:pt x="114" y="243"/>
                  </a:cubicBezTo>
                  <a:cubicBezTo>
                    <a:pt x="102" y="253"/>
                    <a:pt x="91" y="261"/>
                    <a:pt x="76" y="266"/>
                  </a:cubicBezTo>
                  <a:cubicBezTo>
                    <a:pt x="76" y="263"/>
                    <a:pt x="77" y="262"/>
                    <a:pt x="77" y="260"/>
                  </a:cubicBezTo>
                  <a:cubicBezTo>
                    <a:pt x="71" y="261"/>
                    <a:pt x="65" y="260"/>
                    <a:pt x="62" y="268"/>
                  </a:cubicBezTo>
                  <a:cubicBezTo>
                    <a:pt x="66" y="268"/>
                    <a:pt x="69" y="267"/>
                    <a:pt x="72" y="266"/>
                  </a:cubicBezTo>
                  <a:cubicBezTo>
                    <a:pt x="70" y="273"/>
                    <a:pt x="64" y="278"/>
                    <a:pt x="58" y="278"/>
                  </a:cubicBezTo>
                  <a:cubicBezTo>
                    <a:pt x="56" y="278"/>
                    <a:pt x="55" y="279"/>
                    <a:pt x="53" y="280"/>
                  </a:cubicBezTo>
                  <a:cubicBezTo>
                    <a:pt x="51" y="281"/>
                    <a:pt x="50" y="282"/>
                    <a:pt x="48" y="283"/>
                  </a:cubicBezTo>
                  <a:cubicBezTo>
                    <a:pt x="47" y="281"/>
                    <a:pt x="46" y="279"/>
                    <a:pt x="45" y="278"/>
                  </a:cubicBezTo>
                  <a:cubicBezTo>
                    <a:pt x="38" y="278"/>
                    <a:pt x="31" y="278"/>
                    <a:pt x="24" y="280"/>
                  </a:cubicBezTo>
                  <a:cubicBezTo>
                    <a:pt x="20" y="281"/>
                    <a:pt x="17" y="284"/>
                    <a:pt x="14" y="286"/>
                  </a:cubicBezTo>
                  <a:cubicBezTo>
                    <a:pt x="13" y="286"/>
                    <a:pt x="12" y="288"/>
                    <a:pt x="11" y="288"/>
                  </a:cubicBezTo>
                  <a:cubicBezTo>
                    <a:pt x="9" y="288"/>
                    <a:pt x="8" y="287"/>
                    <a:pt x="7" y="287"/>
                  </a:cubicBezTo>
                  <a:cubicBezTo>
                    <a:pt x="7" y="285"/>
                    <a:pt x="8" y="284"/>
                    <a:pt x="9" y="283"/>
                  </a:cubicBezTo>
                  <a:cubicBezTo>
                    <a:pt x="9" y="282"/>
                    <a:pt x="11" y="281"/>
                    <a:pt x="12" y="280"/>
                  </a:cubicBezTo>
                  <a:cubicBezTo>
                    <a:pt x="9" y="275"/>
                    <a:pt x="4" y="279"/>
                    <a:pt x="0" y="278"/>
                  </a:cubicBezTo>
                  <a:cubicBezTo>
                    <a:pt x="3" y="276"/>
                    <a:pt x="6" y="273"/>
                    <a:pt x="9" y="271"/>
                  </a:cubicBezTo>
                  <a:cubicBezTo>
                    <a:pt x="15" y="267"/>
                    <a:pt x="20" y="263"/>
                    <a:pt x="25" y="259"/>
                  </a:cubicBezTo>
                  <a:cubicBezTo>
                    <a:pt x="28" y="256"/>
                    <a:pt x="27" y="254"/>
                    <a:pt x="23" y="254"/>
                  </a:cubicBezTo>
                  <a:cubicBezTo>
                    <a:pt x="20" y="253"/>
                    <a:pt x="16" y="253"/>
                    <a:pt x="17" y="249"/>
                  </a:cubicBezTo>
                  <a:cubicBezTo>
                    <a:pt x="17" y="247"/>
                    <a:pt x="19" y="245"/>
                    <a:pt x="21" y="242"/>
                  </a:cubicBezTo>
                  <a:cubicBezTo>
                    <a:pt x="24" y="245"/>
                    <a:pt x="26" y="248"/>
                    <a:pt x="28" y="250"/>
                  </a:cubicBezTo>
                  <a:cubicBezTo>
                    <a:pt x="33" y="256"/>
                    <a:pt x="37" y="256"/>
                    <a:pt x="42" y="251"/>
                  </a:cubicBezTo>
                  <a:cubicBezTo>
                    <a:pt x="50" y="245"/>
                    <a:pt x="57" y="237"/>
                    <a:pt x="65" y="231"/>
                  </a:cubicBezTo>
                  <a:cubicBezTo>
                    <a:pt x="67" y="230"/>
                    <a:pt x="70" y="231"/>
                    <a:pt x="72" y="231"/>
                  </a:cubicBezTo>
                  <a:cubicBezTo>
                    <a:pt x="72" y="233"/>
                    <a:pt x="72" y="235"/>
                    <a:pt x="71" y="236"/>
                  </a:cubicBezTo>
                  <a:cubicBezTo>
                    <a:pt x="70" y="238"/>
                    <a:pt x="67" y="239"/>
                    <a:pt x="65" y="241"/>
                  </a:cubicBezTo>
                  <a:cubicBezTo>
                    <a:pt x="64" y="242"/>
                    <a:pt x="62" y="245"/>
                    <a:pt x="62" y="246"/>
                  </a:cubicBezTo>
                  <a:cubicBezTo>
                    <a:pt x="64" y="248"/>
                    <a:pt x="67" y="251"/>
                    <a:pt x="69" y="250"/>
                  </a:cubicBezTo>
                  <a:cubicBezTo>
                    <a:pt x="73" y="250"/>
                    <a:pt x="76" y="249"/>
                    <a:pt x="80" y="247"/>
                  </a:cubicBezTo>
                  <a:cubicBezTo>
                    <a:pt x="84" y="245"/>
                    <a:pt x="87" y="242"/>
                    <a:pt x="91" y="239"/>
                  </a:cubicBezTo>
                  <a:cubicBezTo>
                    <a:pt x="92" y="238"/>
                    <a:pt x="94" y="236"/>
                    <a:pt x="96" y="236"/>
                  </a:cubicBezTo>
                  <a:cubicBezTo>
                    <a:pt x="107" y="233"/>
                    <a:pt x="114" y="226"/>
                    <a:pt x="123" y="221"/>
                  </a:cubicBezTo>
                  <a:cubicBezTo>
                    <a:pt x="127" y="219"/>
                    <a:pt x="129" y="215"/>
                    <a:pt x="132" y="212"/>
                  </a:cubicBezTo>
                  <a:close/>
                  <a:moveTo>
                    <a:pt x="276" y="111"/>
                  </a:moveTo>
                  <a:cubicBezTo>
                    <a:pt x="276" y="111"/>
                    <a:pt x="277" y="111"/>
                    <a:pt x="277" y="112"/>
                  </a:cubicBezTo>
                  <a:cubicBezTo>
                    <a:pt x="283" y="104"/>
                    <a:pt x="289" y="97"/>
                    <a:pt x="295" y="90"/>
                  </a:cubicBezTo>
                  <a:cubicBezTo>
                    <a:pt x="285" y="93"/>
                    <a:pt x="280" y="102"/>
                    <a:pt x="276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423089" y="3409956"/>
              <a:ext cx="887407" cy="517526"/>
            </a:xfrm>
            <a:custGeom>
              <a:avLst/>
              <a:gdLst>
                <a:gd name="T0" fmla="*/ 236 w 236"/>
                <a:gd name="T1" fmla="*/ 2 h 137"/>
                <a:gd name="T2" fmla="*/ 228 w 236"/>
                <a:gd name="T3" fmla="*/ 12 h 137"/>
                <a:gd name="T4" fmla="*/ 214 w 236"/>
                <a:gd name="T5" fmla="*/ 19 h 137"/>
                <a:gd name="T6" fmla="*/ 197 w 236"/>
                <a:gd name="T7" fmla="*/ 31 h 137"/>
                <a:gd name="T8" fmla="*/ 180 w 236"/>
                <a:gd name="T9" fmla="*/ 41 h 137"/>
                <a:gd name="T10" fmla="*/ 169 w 236"/>
                <a:gd name="T11" fmla="*/ 48 h 137"/>
                <a:gd name="T12" fmla="*/ 157 w 236"/>
                <a:gd name="T13" fmla="*/ 59 h 137"/>
                <a:gd name="T14" fmla="*/ 137 w 236"/>
                <a:gd name="T15" fmla="*/ 67 h 137"/>
                <a:gd name="T16" fmla="*/ 129 w 236"/>
                <a:gd name="T17" fmla="*/ 70 h 137"/>
                <a:gd name="T18" fmla="*/ 116 w 236"/>
                <a:gd name="T19" fmla="*/ 81 h 137"/>
                <a:gd name="T20" fmla="*/ 111 w 236"/>
                <a:gd name="T21" fmla="*/ 89 h 137"/>
                <a:gd name="T22" fmla="*/ 89 w 236"/>
                <a:gd name="T23" fmla="*/ 94 h 137"/>
                <a:gd name="T24" fmla="*/ 77 w 236"/>
                <a:gd name="T25" fmla="*/ 103 h 137"/>
                <a:gd name="T26" fmla="*/ 74 w 236"/>
                <a:gd name="T27" fmla="*/ 105 h 137"/>
                <a:gd name="T28" fmla="*/ 63 w 236"/>
                <a:gd name="T29" fmla="*/ 107 h 137"/>
                <a:gd name="T30" fmla="*/ 59 w 236"/>
                <a:gd name="T31" fmla="*/ 107 h 137"/>
                <a:gd name="T32" fmla="*/ 49 w 236"/>
                <a:gd name="T33" fmla="*/ 114 h 137"/>
                <a:gd name="T34" fmla="*/ 29 w 236"/>
                <a:gd name="T35" fmla="*/ 117 h 137"/>
                <a:gd name="T36" fmla="*/ 27 w 236"/>
                <a:gd name="T37" fmla="*/ 122 h 137"/>
                <a:gd name="T38" fmla="*/ 22 w 236"/>
                <a:gd name="T39" fmla="*/ 125 h 137"/>
                <a:gd name="T40" fmla="*/ 18 w 236"/>
                <a:gd name="T41" fmla="*/ 127 h 137"/>
                <a:gd name="T42" fmla="*/ 7 w 236"/>
                <a:gd name="T43" fmla="*/ 135 h 137"/>
                <a:gd name="T44" fmla="*/ 1 w 236"/>
                <a:gd name="T45" fmla="*/ 133 h 137"/>
                <a:gd name="T46" fmla="*/ 0 w 236"/>
                <a:gd name="T47" fmla="*/ 127 h 137"/>
                <a:gd name="T48" fmla="*/ 2 w 236"/>
                <a:gd name="T49" fmla="*/ 124 h 137"/>
                <a:gd name="T50" fmla="*/ 59 w 236"/>
                <a:gd name="T51" fmla="*/ 98 h 137"/>
                <a:gd name="T52" fmla="*/ 103 w 236"/>
                <a:gd name="T53" fmla="*/ 73 h 137"/>
                <a:gd name="T54" fmla="*/ 127 w 236"/>
                <a:gd name="T55" fmla="*/ 60 h 137"/>
                <a:gd name="T56" fmla="*/ 156 w 236"/>
                <a:gd name="T57" fmla="*/ 44 h 137"/>
                <a:gd name="T58" fmla="*/ 158 w 236"/>
                <a:gd name="T59" fmla="*/ 43 h 137"/>
                <a:gd name="T60" fmla="*/ 182 w 236"/>
                <a:gd name="T61" fmla="*/ 29 h 137"/>
                <a:gd name="T62" fmla="*/ 187 w 236"/>
                <a:gd name="T63" fmla="*/ 24 h 137"/>
                <a:gd name="T64" fmla="*/ 199 w 236"/>
                <a:gd name="T65" fmla="*/ 20 h 137"/>
                <a:gd name="T66" fmla="*/ 209 w 236"/>
                <a:gd name="T67" fmla="*/ 16 h 137"/>
                <a:gd name="T68" fmla="*/ 215 w 236"/>
                <a:gd name="T69" fmla="*/ 10 h 137"/>
                <a:gd name="T70" fmla="*/ 236 w 236"/>
                <a:gd name="T71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37">
                  <a:moveTo>
                    <a:pt x="236" y="2"/>
                  </a:moveTo>
                  <a:cubicBezTo>
                    <a:pt x="235" y="7"/>
                    <a:pt x="232" y="10"/>
                    <a:pt x="228" y="12"/>
                  </a:cubicBezTo>
                  <a:cubicBezTo>
                    <a:pt x="223" y="15"/>
                    <a:pt x="218" y="17"/>
                    <a:pt x="214" y="19"/>
                  </a:cubicBezTo>
                  <a:cubicBezTo>
                    <a:pt x="207" y="22"/>
                    <a:pt x="201" y="25"/>
                    <a:pt x="197" y="31"/>
                  </a:cubicBezTo>
                  <a:cubicBezTo>
                    <a:pt x="193" y="37"/>
                    <a:pt x="188" y="41"/>
                    <a:pt x="180" y="41"/>
                  </a:cubicBezTo>
                  <a:cubicBezTo>
                    <a:pt x="176" y="42"/>
                    <a:pt x="172" y="45"/>
                    <a:pt x="169" y="48"/>
                  </a:cubicBezTo>
                  <a:cubicBezTo>
                    <a:pt x="165" y="52"/>
                    <a:pt x="161" y="56"/>
                    <a:pt x="157" y="59"/>
                  </a:cubicBezTo>
                  <a:cubicBezTo>
                    <a:pt x="151" y="64"/>
                    <a:pt x="145" y="68"/>
                    <a:pt x="137" y="67"/>
                  </a:cubicBezTo>
                  <a:cubicBezTo>
                    <a:pt x="134" y="66"/>
                    <a:pt x="131" y="68"/>
                    <a:pt x="129" y="70"/>
                  </a:cubicBezTo>
                  <a:cubicBezTo>
                    <a:pt x="125" y="74"/>
                    <a:pt x="123" y="80"/>
                    <a:pt x="116" y="81"/>
                  </a:cubicBezTo>
                  <a:cubicBezTo>
                    <a:pt x="114" y="82"/>
                    <a:pt x="113" y="86"/>
                    <a:pt x="111" y="89"/>
                  </a:cubicBezTo>
                  <a:cubicBezTo>
                    <a:pt x="101" y="81"/>
                    <a:pt x="95" y="83"/>
                    <a:pt x="89" y="94"/>
                  </a:cubicBezTo>
                  <a:cubicBezTo>
                    <a:pt x="86" y="99"/>
                    <a:pt x="84" y="103"/>
                    <a:pt x="77" y="103"/>
                  </a:cubicBezTo>
                  <a:cubicBezTo>
                    <a:pt x="76" y="103"/>
                    <a:pt x="75" y="104"/>
                    <a:pt x="74" y="105"/>
                  </a:cubicBezTo>
                  <a:cubicBezTo>
                    <a:pt x="70" y="108"/>
                    <a:pt x="67" y="110"/>
                    <a:pt x="63" y="107"/>
                  </a:cubicBezTo>
                  <a:cubicBezTo>
                    <a:pt x="62" y="106"/>
                    <a:pt x="60" y="106"/>
                    <a:pt x="59" y="107"/>
                  </a:cubicBezTo>
                  <a:cubicBezTo>
                    <a:pt x="55" y="109"/>
                    <a:pt x="52" y="111"/>
                    <a:pt x="49" y="114"/>
                  </a:cubicBezTo>
                  <a:cubicBezTo>
                    <a:pt x="43" y="119"/>
                    <a:pt x="37" y="122"/>
                    <a:pt x="29" y="117"/>
                  </a:cubicBezTo>
                  <a:cubicBezTo>
                    <a:pt x="28" y="119"/>
                    <a:pt x="27" y="120"/>
                    <a:pt x="27" y="122"/>
                  </a:cubicBezTo>
                  <a:cubicBezTo>
                    <a:pt x="26" y="124"/>
                    <a:pt x="26" y="127"/>
                    <a:pt x="22" y="125"/>
                  </a:cubicBezTo>
                  <a:cubicBezTo>
                    <a:pt x="21" y="125"/>
                    <a:pt x="19" y="126"/>
                    <a:pt x="18" y="127"/>
                  </a:cubicBezTo>
                  <a:cubicBezTo>
                    <a:pt x="14" y="130"/>
                    <a:pt x="11" y="133"/>
                    <a:pt x="7" y="135"/>
                  </a:cubicBezTo>
                  <a:cubicBezTo>
                    <a:pt x="4" y="137"/>
                    <a:pt x="2" y="137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6"/>
                    <a:pt x="1" y="124"/>
                    <a:pt x="2" y="124"/>
                  </a:cubicBezTo>
                  <a:cubicBezTo>
                    <a:pt x="23" y="119"/>
                    <a:pt x="41" y="108"/>
                    <a:pt x="59" y="98"/>
                  </a:cubicBezTo>
                  <a:cubicBezTo>
                    <a:pt x="74" y="90"/>
                    <a:pt x="88" y="81"/>
                    <a:pt x="103" y="73"/>
                  </a:cubicBezTo>
                  <a:cubicBezTo>
                    <a:pt x="111" y="68"/>
                    <a:pt x="119" y="64"/>
                    <a:pt x="127" y="60"/>
                  </a:cubicBezTo>
                  <a:cubicBezTo>
                    <a:pt x="137" y="55"/>
                    <a:pt x="147" y="50"/>
                    <a:pt x="156" y="44"/>
                  </a:cubicBezTo>
                  <a:cubicBezTo>
                    <a:pt x="157" y="44"/>
                    <a:pt x="158" y="43"/>
                    <a:pt x="158" y="43"/>
                  </a:cubicBezTo>
                  <a:cubicBezTo>
                    <a:pt x="168" y="42"/>
                    <a:pt x="175" y="36"/>
                    <a:pt x="182" y="29"/>
                  </a:cubicBezTo>
                  <a:cubicBezTo>
                    <a:pt x="184" y="28"/>
                    <a:pt x="185" y="26"/>
                    <a:pt x="187" y="24"/>
                  </a:cubicBezTo>
                  <a:cubicBezTo>
                    <a:pt x="190" y="21"/>
                    <a:pt x="194" y="19"/>
                    <a:pt x="199" y="20"/>
                  </a:cubicBezTo>
                  <a:cubicBezTo>
                    <a:pt x="202" y="20"/>
                    <a:pt x="206" y="18"/>
                    <a:pt x="209" y="16"/>
                  </a:cubicBezTo>
                  <a:cubicBezTo>
                    <a:pt x="211" y="14"/>
                    <a:pt x="213" y="12"/>
                    <a:pt x="215" y="10"/>
                  </a:cubicBezTo>
                  <a:cubicBezTo>
                    <a:pt x="220" y="3"/>
                    <a:pt x="227" y="0"/>
                    <a:pt x="2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21456" y="3602042"/>
              <a:ext cx="609595" cy="331789"/>
            </a:xfrm>
            <a:custGeom>
              <a:avLst/>
              <a:gdLst>
                <a:gd name="T0" fmla="*/ 0 w 162"/>
                <a:gd name="T1" fmla="*/ 79 h 88"/>
                <a:gd name="T2" fmla="*/ 7 w 162"/>
                <a:gd name="T3" fmla="*/ 77 h 88"/>
                <a:gd name="T4" fmla="*/ 26 w 162"/>
                <a:gd name="T5" fmla="*/ 66 h 88"/>
                <a:gd name="T6" fmla="*/ 33 w 162"/>
                <a:gd name="T7" fmla="*/ 52 h 88"/>
                <a:gd name="T8" fmla="*/ 32 w 162"/>
                <a:gd name="T9" fmla="*/ 44 h 88"/>
                <a:gd name="T10" fmla="*/ 19 w 162"/>
                <a:gd name="T11" fmla="*/ 48 h 88"/>
                <a:gd name="T12" fmla="*/ 47 w 162"/>
                <a:gd name="T13" fmla="*/ 34 h 88"/>
                <a:gd name="T14" fmla="*/ 52 w 162"/>
                <a:gd name="T15" fmla="*/ 37 h 88"/>
                <a:gd name="T16" fmla="*/ 60 w 162"/>
                <a:gd name="T17" fmla="*/ 40 h 88"/>
                <a:gd name="T18" fmla="*/ 75 w 162"/>
                <a:gd name="T19" fmla="*/ 34 h 88"/>
                <a:gd name="T20" fmla="*/ 78 w 162"/>
                <a:gd name="T21" fmla="*/ 27 h 88"/>
                <a:gd name="T22" fmla="*/ 72 w 162"/>
                <a:gd name="T23" fmla="*/ 10 h 88"/>
                <a:gd name="T24" fmla="*/ 81 w 162"/>
                <a:gd name="T25" fmla="*/ 9 h 88"/>
                <a:gd name="T26" fmla="*/ 82 w 162"/>
                <a:gd name="T27" fmla="*/ 21 h 88"/>
                <a:gd name="T28" fmla="*/ 91 w 162"/>
                <a:gd name="T29" fmla="*/ 29 h 88"/>
                <a:gd name="T30" fmla="*/ 106 w 162"/>
                <a:gd name="T31" fmla="*/ 24 h 88"/>
                <a:gd name="T32" fmla="*/ 116 w 162"/>
                <a:gd name="T33" fmla="*/ 19 h 88"/>
                <a:gd name="T34" fmla="*/ 126 w 162"/>
                <a:gd name="T35" fmla="*/ 14 h 88"/>
                <a:gd name="T36" fmla="*/ 150 w 162"/>
                <a:gd name="T37" fmla="*/ 3 h 88"/>
                <a:gd name="T38" fmla="*/ 162 w 162"/>
                <a:gd name="T39" fmla="*/ 0 h 88"/>
                <a:gd name="T40" fmla="*/ 160 w 162"/>
                <a:gd name="T41" fmla="*/ 7 h 88"/>
                <a:gd name="T42" fmla="*/ 141 w 162"/>
                <a:gd name="T43" fmla="*/ 16 h 88"/>
                <a:gd name="T44" fmla="*/ 126 w 162"/>
                <a:gd name="T45" fmla="*/ 21 h 88"/>
                <a:gd name="T46" fmla="*/ 116 w 162"/>
                <a:gd name="T47" fmla="*/ 30 h 88"/>
                <a:gd name="T48" fmla="*/ 96 w 162"/>
                <a:gd name="T49" fmla="*/ 35 h 88"/>
                <a:gd name="T50" fmla="*/ 91 w 162"/>
                <a:gd name="T51" fmla="*/ 36 h 88"/>
                <a:gd name="T52" fmla="*/ 81 w 162"/>
                <a:gd name="T53" fmla="*/ 44 h 88"/>
                <a:gd name="T54" fmla="*/ 61 w 162"/>
                <a:gd name="T55" fmla="*/ 50 h 88"/>
                <a:gd name="T56" fmla="*/ 51 w 162"/>
                <a:gd name="T57" fmla="*/ 57 h 88"/>
                <a:gd name="T58" fmla="*/ 39 w 162"/>
                <a:gd name="T59" fmla="*/ 73 h 88"/>
                <a:gd name="T60" fmla="*/ 27 w 162"/>
                <a:gd name="T61" fmla="*/ 77 h 88"/>
                <a:gd name="T62" fmla="*/ 15 w 162"/>
                <a:gd name="T63" fmla="*/ 83 h 88"/>
                <a:gd name="T64" fmla="*/ 0 w 162"/>
                <a:gd name="T65" fmla="*/ 7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88">
                  <a:moveTo>
                    <a:pt x="0" y="79"/>
                  </a:moveTo>
                  <a:cubicBezTo>
                    <a:pt x="3" y="78"/>
                    <a:pt x="5" y="77"/>
                    <a:pt x="7" y="77"/>
                  </a:cubicBezTo>
                  <a:cubicBezTo>
                    <a:pt x="15" y="77"/>
                    <a:pt x="21" y="73"/>
                    <a:pt x="26" y="66"/>
                  </a:cubicBezTo>
                  <a:cubicBezTo>
                    <a:pt x="29" y="62"/>
                    <a:pt x="31" y="57"/>
                    <a:pt x="33" y="52"/>
                  </a:cubicBezTo>
                  <a:cubicBezTo>
                    <a:pt x="34" y="50"/>
                    <a:pt x="32" y="47"/>
                    <a:pt x="32" y="44"/>
                  </a:cubicBezTo>
                  <a:cubicBezTo>
                    <a:pt x="27" y="46"/>
                    <a:pt x="23" y="47"/>
                    <a:pt x="19" y="48"/>
                  </a:cubicBezTo>
                  <a:cubicBezTo>
                    <a:pt x="28" y="43"/>
                    <a:pt x="36" y="35"/>
                    <a:pt x="47" y="34"/>
                  </a:cubicBezTo>
                  <a:cubicBezTo>
                    <a:pt x="49" y="34"/>
                    <a:pt x="51" y="34"/>
                    <a:pt x="52" y="37"/>
                  </a:cubicBezTo>
                  <a:cubicBezTo>
                    <a:pt x="54" y="41"/>
                    <a:pt x="56" y="42"/>
                    <a:pt x="60" y="40"/>
                  </a:cubicBezTo>
                  <a:cubicBezTo>
                    <a:pt x="65" y="37"/>
                    <a:pt x="70" y="36"/>
                    <a:pt x="75" y="34"/>
                  </a:cubicBezTo>
                  <a:cubicBezTo>
                    <a:pt x="77" y="32"/>
                    <a:pt x="79" y="30"/>
                    <a:pt x="78" y="27"/>
                  </a:cubicBezTo>
                  <a:cubicBezTo>
                    <a:pt x="76" y="22"/>
                    <a:pt x="74" y="16"/>
                    <a:pt x="72" y="10"/>
                  </a:cubicBezTo>
                  <a:cubicBezTo>
                    <a:pt x="75" y="10"/>
                    <a:pt x="78" y="9"/>
                    <a:pt x="81" y="9"/>
                  </a:cubicBezTo>
                  <a:cubicBezTo>
                    <a:pt x="81" y="13"/>
                    <a:pt x="81" y="17"/>
                    <a:pt x="82" y="21"/>
                  </a:cubicBezTo>
                  <a:cubicBezTo>
                    <a:pt x="82" y="27"/>
                    <a:pt x="85" y="30"/>
                    <a:pt x="91" y="29"/>
                  </a:cubicBezTo>
                  <a:cubicBezTo>
                    <a:pt x="96" y="28"/>
                    <a:pt x="101" y="26"/>
                    <a:pt x="106" y="24"/>
                  </a:cubicBezTo>
                  <a:cubicBezTo>
                    <a:pt x="110" y="23"/>
                    <a:pt x="113" y="20"/>
                    <a:pt x="116" y="19"/>
                  </a:cubicBezTo>
                  <a:cubicBezTo>
                    <a:pt x="119" y="17"/>
                    <a:pt x="122" y="14"/>
                    <a:pt x="126" y="14"/>
                  </a:cubicBezTo>
                  <a:cubicBezTo>
                    <a:pt x="135" y="12"/>
                    <a:pt x="143" y="9"/>
                    <a:pt x="150" y="3"/>
                  </a:cubicBezTo>
                  <a:cubicBezTo>
                    <a:pt x="153" y="1"/>
                    <a:pt x="157" y="1"/>
                    <a:pt x="162" y="0"/>
                  </a:cubicBezTo>
                  <a:cubicBezTo>
                    <a:pt x="161" y="3"/>
                    <a:pt x="161" y="5"/>
                    <a:pt x="160" y="7"/>
                  </a:cubicBezTo>
                  <a:cubicBezTo>
                    <a:pt x="158" y="12"/>
                    <a:pt x="146" y="17"/>
                    <a:pt x="141" y="16"/>
                  </a:cubicBezTo>
                  <a:cubicBezTo>
                    <a:pt x="135" y="15"/>
                    <a:pt x="130" y="18"/>
                    <a:pt x="126" y="21"/>
                  </a:cubicBezTo>
                  <a:cubicBezTo>
                    <a:pt x="123" y="24"/>
                    <a:pt x="119" y="27"/>
                    <a:pt x="116" y="30"/>
                  </a:cubicBezTo>
                  <a:cubicBezTo>
                    <a:pt x="110" y="35"/>
                    <a:pt x="104" y="38"/>
                    <a:pt x="96" y="35"/>
                  </a:cubicBezTo>
                  <a:cubicBezTo>
                    <a:pt x="94" y="35"/>
                    <a:pt x="92" y="35"/>
                    <a:pt x="91" y="36"/>
                  </a:cubicBezTo>
                  <a:cubicBezTo>
                    <a:pt x="87" y="39"/>
                    <a:pt x="84" y="42"/>
                    <a:pt x="81" y="44"/>
                  </a:cubicBezTo>
                  <a:cubicBezTo>
                    <a:pt x="75" y="49"/>
                    <a:pt x="69" y="51"/>
                    <a:pt x="61" y="50"/>
                  </a:cubicBezTo>
                  <a:cubicBezTo>
                    <a:pt x="55" y="49"/>
                    <a:pt x="51" y="51"/>
                    <a:pt x="51" y="57"/>
                  </a:cubicBezTo>
                  <a:cubicBezTo>
                    <a:pt x="51" y="66"/>
                    <a:pt x="46" y="70"/>
                    <a:pt x="39" y="73"/>
                  </a:cubicBezTo>
                  <a:cubicBezTo>
                    <a:pt x="35" y="74"/>
                    <a:pt x="31" y="76"/>
                    <a:pt x="27" y="77"/>
                  </a:cubicBezTo>
                  <a:cubicBezTo>
                    <a:pt x="23" y="79"/>
                    <a:pt x="19" y="81"/>
                    <a:pt x="15" y="83"/>
                  </a:cubicBezTo>
                  <a:cubicBezTo>
                    <a:pt x="7" y="87"/>
                    <a:pt x="7" y="88"/>
                    <a:pt x="0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365706" y="3998920"/>
              <a:ext cx="217487" cy="44449"/>
            </a:xfrm>
            <a:custGeom>
              <a:avLst/>
              <a:gdLst>
                <a:gd name="T0" fmla="*/ 0 w 58"/>
                <a:gd name="T1" fmla="*/ 4 h 12"/>
                <a:gd name="T2" fmla="*/ 5 w 58"/>
                <a:gd name="T3" fmla="*/ 1 h 12"/>
                <a:gd name="T4" fmla="*/ 17 w 58"/>
                <a:gd name="T5" fmla="*/ 1 h 12"/>
                <a:gd name="T6" fmla="*/ 18 w 58"/>
                <a:gd name="T7" fmla="*/ 1 h 12"/>
                <a:gd name="T8" fmla="*/ 50 w 58"/>
                <a:gd name="T9" fmla="*/ 3 h 12"/>
                <a:gd name="T10" fmla="*/ 58 w 58"/>
                <a:gd name="T11" fmla="*/ 3 h 12"/>
                <a:gd name="T12" fmla="*/ 36 w 58"/>
                <a:gd name="T13" fmla="*/ 11 h 12"/>
                <a:gd name="T14" fmla="*/ 8 w 58"/>
                <a:gd name="T15" fmla="*/ 5 h 12"/>
                <a:gd name="T16" fmla="*/ 0 w 58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2">
                  <a:moveTo>
                    <a:pt x="0" y="4"/>
                  </a:moveTo>
                  <a:cubicBezTo>
                    <a:pt x="0" y="0"/>
                    <a:pt x="2" y="0"/>
                    <a:pt x="5" y="1"/>
                  </a:cubicBezTo>
                  <a:cubicBezTo>
                    <a:pt x="9" y="2"/>
                    <a:pt x="13" y="5"/>
                    <a:pt x="17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29" y="5"/>
                    <a:pt x="39" y="4"/>
                    <a:pt x="50" y="3"/>
                  </a:cubicBezTo>
                  <a:cubicBezTo>
                    <a:pt x="52" y="3"/>
                    <a:pt x="54" y="3"/>
                    <a:pt x="58" y="3"/>
                  </a:cubicBezTo>
                  <a:cubicBezTo>
                    <a:pt x="51" y="10"/>
                    <a:pt x="44" y="12"/>
                    <a:pt x="36" y="11"/>
                  </a:cubicBezTo>
                  <a:cubicBezTo>
                    <a:pt x="26" y="9"/>
                    <a:pt x="17" y="7"/>
                    <a:pt x="8" y="5"/>
                  </a:cubicBezTo>
                  <a:cubicBezTo>
                    <a:pt x="5" y="4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311497" y="2559054"/>
              <a:ext cx="74613" cy="85725"/>
            </a:xfrm>
            <a:custGeom>
              <a:avLst/>
              <a:gdLst>
                <a:gd name="T0" fmla="*/ 6 w 20"/>
                <a:gd name="T1" fmla="*/ 22 h 23"/>
                <a:gd name="T2" fmla="*/ 0 w 20"/>
                <a:gd name="T3" fmla="*/ 11 h 23"/>
                <a:gd name="T4" fmla="*/ 8 w 20"/>
                <a:gd name="T5" fmla="*/ 2 h 23"/>
                <a:gd name="T6" fmla="*/ 13 w 20"/>
                <a:gd name="T7" fmla="*/ 1 h 23"/>
                <a:gd name="T8" fmla="*/ 16 w 20"/>
                <a:gd name="T9" fmla="*/ 6 h 23"/>
                <a:gd name="T10" fmla="*/ 18 w 20"/>
                <a:gd name="T11" fmla="*/ 14 h 23"/>
                <a:gd name="T12" fmla="*/ 20 w 20"/>
                <a:gd name="T13" fmla="*/ 19 h 23"/>
                <a:gd name="T14" fmla="*/ 12 w 20"/>
                <a:gd name="T15" fmla="*/ 22 h 23"/>
                <a:gd name="T16" fmla="*/ 6 w 20"/>
                <a:gd name="T1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3">
                  <a:moveTo>
                    <a:pt x="6" y="22"/>
                  </a:moveTo>
                  <a:cubicBezTo>
                    <a:pt x="4" y="18"/>
                    <a:pt x="2" y="15"/>
                    <a:pt x="0" y="11"/>
                  </a:cubicBezTo>
                  <a:cubicBezTo>
                    <a:pt x="2" y="8"/>
                    <a:pt x="5" y="5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4" y="1"/>
                    <a:pt x="15" y="4"/>
                    <a:pt x="16" y="6"/>
                  </a:cubicBezTo>
                  <a:cubicBezTo>
                    <a:pt x="16" y="8"/>
                    <a:pt x="17" y="11"/>
                    <a:pt x="18" y="14"/>
                  </a:cubicBezTo>
                  <a:cubicBezTo>
                    <a:pt x="19" y="16"/>
                    <a:pt x="20" y="19"/>
                    <a:pt x="20" y="19"/>
                  </a:cubicBezTo>
                  <a:cubicBezTo>
                    <a:pt x="17" y="21"/>
                    <a:pt x="14" y="22"/>
                    <a:pt x="12" y="22"/>
                  </a:cubicBezTo>
                  <a:cubicBezTo>
                    <a:pt x="10" y="23"/>
                    <a:pt x="8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7037330" y="3787780"/>
              <a:ext cx="44449" cy="85725"/>
            </a:xfrm>
            <a:custGeom>
              <a:avLst/>
              <a:gdLst>
                <a:gd name="T0" fmla="*/ 11 w 12"/>
                <a:gd name="T1" fmla="*/ 0 h 23"/>
                <a:gd name="T2" fmla="*/ 11 w 12"/>
                <a:gd name="T3" fmla="*/ 9 h 23"/>
                <a:gd name="T4" fmla="*/ 5 w 12"/>
                <a:gd name="T5" fmla="*/ 22 h 23"/>
                <a:gd name="T6" fmla="*/ 1 w 12"/>
                <a:gd name="T7" fmla="*/ 22 h 23"/>
                <a:gd name="T8" fmla="*/ 0 w 12"/>
                <a:gd name="T9" fmla="*/ 17 h 23"/>
                <a:gd name="T10" fmla="*/ 3 w 12"/>
                <a:gd name="T11" fmla="*/ 3 h 23"/>
                <a:gd name="T12" fmla="*/ 4 w 12"/>
                <a:gd name="T13" fmla="*/ 1 h 23"/>
                <a:gd name="T14" fmla="*/ 11 w 12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3">
                  <a:moveTo>
                    <a:pt x="11" y="0"/>
                  </a:moveTo>
                  <a:cubicBezTo>
                    <a:pt x="11" y="3"/>
                    <a:pt x="11" y="6"/>
                    <a:pt x="11" y="9"/>
                  </a:cubicBezTo>
                  <a:cubicBezTo>
                    <a:pt x="12" y="17"/>
                    <a:pt x="11" y="19"/>
                    <a:pt x="5" y="22"/>
                  </a:cubicBezTo>
                  <a:cubicBezTo>
                    <a:pt x="4" y="22"/>
                    <a:pt x="1" y="23"/>
                    <a:pt x="1" y="22"/>
                  </a:cubicBezTo>
                  <a:cubicBezTo>
                    <a:pt x="0" y="21"/>
                    <a:pt x="0" y="18"/>
                    <a:pt x="0" y="17"/>
                  </a:cubicBezTo>
                  <a:cubicBezTo>
                    <a:pt x="5" y="13"/>
                    <a:pt x="4" y="8"/>
                    <a:pt x="3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6" y="0"/>
                    <a:pt x="9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689790" y="3643319"/>
              <a:ext cx="117475" cy="53974"/>
            </a:xfrm>
            <a:custGeom>
              <a:avLst/>
              <a:gdLst>
                <a:gd name="T0" fmla="*/ 0 w 31"/>
                <a:gd name="T1" fmla="*/ 14 h 14"/>
                <a:gd name="T2" fmla="*/ 31 w 31"/>
                <a:gd name="T3" fmla="*/ 0 h 14"/>
                <a:gd name="T4" fmla="*/ 0 w 3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4">
                  <a:moveTo>
                    <a:pt x="0" y="14"/>
                  </a:moveTo>
                  <a:cubicBezTo>
                    <a:pt x="8" y="6"/>
                    <a:pt x="18" y="1"/>
                    <a:pt x="31" y="0"/>
                  </a:cubicBezTo>
                  <a:cubicBezTo>
                    <a:pt x="22" y="10"/>
                    <a:pt x="10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5800677" y="4024319"/>
              <a:ext cx="60326" cy="49215"/>
            </a:xfrm>
            <a:custGeom>
              <a:avLst/>
              <a:gdLst>
                <a:gd name="T0" fmla="*/ 0 w 16"/>
                <a:gd name="T1" fmla="*/ 3 h 13"/>
                <a:gd name="T2" fmla="*/ 16 w 16"/>
                <a:gd name="T3" fmla="*/ 7 h 13"/>
                <a:gd name="T4" fmla="*/ 1 w 16"/>
                <a:gd name="T5" fmla="*/ 13 h 13"/>
                <a:gd name="T6" fmla="*/ 0 w 16"/>
                <a:gd name="T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3">
                  <a:moveTo>
                    <a:pt x="0" y="3"/>
                  </a:moveTo>
                  <a:cubicBezTo>
                    <a:pt x="5" y="0"/>
                    <a:pt x="9" y="6"/>
                    <a:pt x="16" y="7"/>
                  </a:cubicBezTo>
                  <a:cubicBezTo>
                    <a:pt x="11" y="13"/>
                    <a:pt x="6" y="12"/>
                    <a:pt x="1" y="13"/>
                  </a:cubicBezTo>
                  <a:cubicBezTo>
                    <a:pt x="1" y="9"/>
                    <a:pt x="0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8385109" y="3101980"/>
              <a:ext cx="60326" cy="71438"/>
            </a:xfrm>
            <a:custGeom>
              <a:avLst/>
              <a:gdLst>
                <a:gd name="T0" fmla="*/ 16 w 16"/>
                <a:gd name="T1" fmla="*/ 0 h 19"/>
                <a:gd name="T2" fmla="*/ 0 w 16"/>
                <a:gd name="T3" fmla="*/ 19 h 19"/>
                <a:gd name="T4" fmla="*/ 16 w 16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16" y="0"/>
                  </a:moveTo>
                  <a:cubicBezTo>
                    <a:pt x="14" y="10"/>
                    <a:pt x="8" y="14"/>
                    <a:pt x="0" y="19"/>
                  </a:cubicBezTo>
                  <a:cubicBezTo>
                    <a:pt x="4" y="11"/>
                    <a:pt x="6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5211718" y="3975107"/>
              <a:ext cx="71437" cy="41276"/>
            </a:xfrm>
            <a:custGeom>
              <a:avLst/>
              <a:gdLst>
                <a:gd name="T0" fmla="*/ 19 w 19"/>
                <a:gd name="T1" fmla="*/ 11 h 11"/>
                <a:gd name="T2" fmla="*/ 0 w 19"/>
                <a:gd name="T3" fmla="*/ 1 h 11"/>
                <a:gd name="T4" fmla="*/ 3 w 19"/>
                <a:gd name="T5" fmla="*/ 0 h 11"/>
                <a:gd name="T6" fmla="*/ 19 w 1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1">
                  <a:moveTo>
                    <a:pt x="19" y="11"/>
                  </a:moveTo>
                  <a:cubicBezTo>
                    <a:pt x="12" y="8"/>
                    <a:pt x="7" y="5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0" y="1"/>
                    <a:pt x="17" y="0"/>
                    <a:pt x="1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51582" y="3944943"/>
              <a:ext cx="120648" cy="34924"/>
            </a:xfrm>
            <a:custGeom>
              <a:avLst/>
              <a:gdLst>
                <a:gd name="T0" fmla="*/ 0 w 32"/>
                <a:gd name="T1" fmla="*/ 9 h 9"/>
                <a:gd name="T2" fmla="*/ 32 w 32"/>
                <a:gd name="T3" fmla="*/ 4 h 9"/>
                <a:gd name="T4" fmla="*/ 29 w 32"/>
                <a:gd name="T5" fmla="*/ 5 h 9"/>
                <a:gd name="T6" fmla="*/ 0 w 3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">
                  <a:moveTo>
                    <a:pt x="0" y="9"/>
                  </a:moveTo>
                  <a:cubicBezTo>
                    <a:pt x="9" y="0"/>
                    <a:pt x="21" y="6"/>
                    <a:pt x="32" y="4"/>
                  </a:cubicBezTo>
                  <a:cubicBezTo>
                    <a:pt x="31" y="4"/>
                    <a:pt x="30" y="6"/>
                    <a:pt x="29" y="5"/>
                  </a:cubicBezTo>
                  <a:cubicBezTo>
                    <a:pt x="19" y="3"/>
                    <a:pt x="1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8258109" y="3595694"/>
              <a:ext cx="71437" cy="47625"/>
            </a:xfrm>
            <a:custGeom>
              <a:avLst/>
              <a:gdLst>
                <a:gd name="T0" fmla="*/ 19 w 19"/>
                <a:gd name="T1" fmla="*/ 1 h 13"/>
                <a:gd name="T2" fmla="*/ 3 w 19"/>
                <a:gd name="T3" fmla="*/ 13 h 13"/>
                <a:gd name="T4" fmla="*/ 3 w 19"/>
                <a:gd name="T5" fmla="*/ 5 h 13"/>
                <a:gd name="T6" fmla="*/ 9 w 19"/>
                <a:gd name="T7" fmla="*/ 3 h 13"/>
                <a:gd name="T8" fmla="*/ 18 w 19"/>
                <a:gd name="T9" fmla="*/ 0 h 13"/>
                <a:gd name="T10" fmla="*/ 19 w 19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3">
                  <a:moveTo>
                    <a:pt x="19" y="1"/>
                  </a:moveTo>
                  <a:cubicBezTo>
                    <a:pt x="14" y="5"/>
                    <a:pt x="8" y="9"/>
                    <a:pt x="3" y="13"/>
                  </a:cubicBezTo>
                  <a:cubicBezTo>
                    <a:pt x="0" y="12"/>
                    <a:pt x="0" y="8"/>
                    <a:pt x="3" y="5"/>
                  </a:cubicBezTo>
                  <a:cubicBezTo>
                    <a:pt x="4" y="4"/>
                    <a:pt x="7" y="3"/>
                    <a:pt x="9" y="3"/>
                  </a:cubicBezTo>
                  <a:cubicBezTo>
                    <a:pt x="12" y="2"/>
                    <a:pt x="15" y="1"/>
                    <a:pt x="18" y="0"/>
                  </a:cubicBezTo>
                  <a:cubicBezTo>
                    <a:pt x="18" y="0"/>
                    <a:pt x="19" y="1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581839" y="3667131"/>
              <a:ext cx="52387" cy="41276"/>
            </a:xfrm>
            <a:custGeom>
              <a:avLst/>
              <a:gdLst>
                <a:gd name="T0" fmla="*/ 14 w 14"/>
                <a:gd name="T1" fmla="*/ 0 h 11"/>
                <a:gd name="T2" fmla="*/ 8 w 14"/>
                <a:gd name="T3" fmla="*/ 7 h 11"/>
                <a:gd name="T4" fmla="*/ 1 w 14"/>
                <a:gd name="T5" fmla="*/ 11 h 11"/>
                <a:gd name="T6" fmla="*/ 0 w 14"/>
                <a:gd name="T7" fmla="*/ 8 h 11"/>
                <a:gd name="T8" fmla="*/ 4 w 14"/>
                <a:gd name="T9" fmla="*/ 3 h 11"/>
                <a:gd name="T10" fmla="*/ 14 w 14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12" y="3"/>
                    <a:pt x="10" y="5"/>
                    <a:pt x="8" y="7"/>
                  </a:cubicBezTo>
                  <a:cubicBezTo>
                    <a:pt x="7" y="10"/>
                    <a:pt x="5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1" y="6"/>
                    <a:pt x="2" y="4"/>
                    <a:pt x="4" y="3"/>
                  </a:cubicBezTo>
                  <a:cubicBezTo>
                    <a:pt x="7" y="1"/>
                    <a:pt x="10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7986649" y="3297242"/>
              <a:ext cx="26988" cy="26989"/>
            </a:xfrm>
            <a:custGeom>
              <a:avLst/>
              <a:gdLst>
                <a:gd name="T0" fmla="*/ 0 w 7"/>
                <a:gd name="T1" fmla="*/ 3 h 7"/>
                <a:gd name="T2" fmla="*/ 6 w 7"/>
                <a:gd name="T3" fmla="*/ 0 h 7"/>
                <a:gd name="T4" fmla="*/ 7 w 7"/>
                <a:gd name="T5" fmla="*/ 1 h 7"/>
                <a:gd name="T6" fmla="*/ 4 w 7"/>
                <a:gd name="T7" fmla="*/ 7 h 7"/>
                <a:gd name="T8" fmla="*/ 0 w 7"/>
                <a:gd name="T9" fmla="*/ 5 h 7"/>
                <a:gd name="T10" fmla="*/ 0 w 7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cubicBezTo>
                    <a:pt x="2" y="2"/>
                    <a:pt x="4" y="1"/>
                    <a:pt x="6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3"/>
                    <a:pt x="6" y="5"/>
                    <a:pt x="4" y="7"/>
                  </a:cubicBezTo>
                  <a:cubicBezTo>
                    <a:pt x="4" y="7"/>
                    <a:pt x="2" y="6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8542270" y="2830517"/>
              <a:ext cx="30164" cy="33338"/>
            </a:xfrm>
            <a:custGeom>
              <a:avLst/>
              <a:gdLst>
                <a:gd name="T0" fmla="*/ 0 w 8"/>
                <a:gd name="T1" fmla="*/ 9 h 9"/>
                <a:gd name="T2" fmla="*/ 4 w 8"/>
                <a:gd name="T3" fmla="*/ 2 h 9"/>
                <a:gd name="T4" fmla="*/ 6 w 8"/>
                <a:gd name="T5" fmla="*/ 0 h 9"/>
                <a:gd name="T6" fmla="*/ 0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9"/>
                  </a:moveTo>
                  <a:cubicBezTo>
                    <a:pt x="2" y="7"/>
                    <a:pt x="3" y="5"/>
                    <a:pt x="4" y="2"/>
                  </a:cubicBezTo>
                  <a:cubicBezTo>
                    <a:pt x="5" y="1"/>
                    <a:pt x="5" y="1"/>
                    <a:pt x="6" y="0"/>
                  </a:cubicBezTo>
                  <a:cubicBezTo>
                    <a:pt x="8" y="4"/>
                    <a:pt x="6" y="7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8412094" y="3003553"/>
              <a:ext cx="30164" cy="30165"/>
            </a:xfrm>
            <a:custGeom>
              <a:avLst/>
              <a:gdLst>
                <a:gd name="T0" fmla="*/ 8 w 8"/>
                <a:gd name="T1" fmla="*/ 2 h 8"/>
                <a:gd name="T2" fmla="*/ 2 w 8"/>
                <a:gd name="T3" fmla="*/ 8 h 8"/>
                <a:gd name="T4" fmla="*/ 0 w 8"/>
                <a:gd name="T5" fmla="*/ 7 h 8"/>
                <a:gd name="T6" fmla="*/ 6 w 8"/>
                <a:gd name="T7" fmla="*/ 0 h 8"/>
                <a:gd name="T8" fmla="*/ 8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2"/>
                  </a:moveTo>
                  <a:cubicBezTo>
                    <a:pt x="6" y="4"/>
                    <a:pt x="4" y="6"/>
                    <a:pt x="2" y="8"/>
                  </a:cubicBezTo>
                  <a:cubicBezTo>
                    <a:pt x="1" y="8"/>
                    <a:pt x="1" y="7"/>
                    <a:pt x="0" y="7"/>
                  </a:cubicBezTo>
                  <a:cubicBezTo>
                    <a:pt x="2" y="4"/>
                    <a:pt x="4" y="2"/>
                    <a:pt x="6" y="0"/>
                  </a:cubicBezTo>
                  <a:cubicBezTo>
                    <a:pt x="7" y="0"/>
                    <a:pt x="7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7450077" y="3733806"/>
              <a:ext cx="22226" cy="26989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6 h 7"/>
                <a:gd name="T4" fmla="*/ 0 w 6"/>
                <a:gd name="T5" fmla="*/ 7 h 7"/>
                <a:gd name="T6" fmla="*/ 3 w 6"/>
                <a:gd name="T7" fmla="*/ 0 h 7"/>
                <a:gd name="T8" fmla="*/ 4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5" y="2"/>
                    <a:pt x="5" y="4"/>
                    <a:pt x="6" y="6"/>
                  </a:cubicBezTo>
                  <a:cubicBezTo>
                    <a:pt x="4" y="6"/>
                    <a:pt x="2" y="6"/>
                    <a:pt x="0" y="7"/>
                  </a:cubicBezTo>
                  <a:cubicBezTo>
                    <a:pt x="1" y="4"/>
                    <a:pt x="2" y="2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897632" y="3873505"/>
              <a:ext cx="30164" cy="23813"/>
            </a:xfrm>
            <a:custGeom>
              <a:avLst/>
              <a:gdLst>
                <a:gd name="T0" fmla="*/ 0 w 8"/>
                <a:gd name="T1" fmla="*/ 5 h 6"/>
                <a:gd name="T2" fmla="*/ 4 w 8"/>
                <a:gd name="T3" fmla="*/ 0 h 6"/>
                <a:gd name="T4" fmla="*/ 8 w 8"/>
                <a:gd name="T5" fmla="*/ 4 h 6"/>
                <a:gd name="T6" fmla="*/ 0 w 8"/>
                <a:gd name="T7" fmla="*/ 6 h 6"/>
                <a:gd name="T8" fmla="*/ 0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0" y="5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5" y="5"/>
                    <a:pt x="2" y="5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5286331" y="4114806"/>
              <a:ext cx="668334" cy="106365"/>
            </a:xfrm>
            <a:custGeom>
              <a:avLst/>
              <a:gdLst>
                <a:gd name="T0" fmla="*/ 167 w 178"/>
                <a:gd name="T1" fmla="*/ 7 h 28"/>
                <a:gd name="T2" fmla="*/ 161 w 178"/>
                <a:gd name="T3" fmla="*/ 14 h 28"/>
                <a:gd name="T4" fmla="*/ 178 w 178"/>
                <a:gd name="T5" fmla="*/ 13 h 28"/>
                <a:gd name="T6" fmla="*/ 163 w 178"/>
                <a:gd name="T7" fmla="*/ 21 h 28"/>
                <a:gd name="T8" fmla="*/ 97 w 178"/>
                <a:gd name="T9" fmla="*/ 20 h 28"/>
                <a:gd name="T10" fmla="*/ 100 w 178"/>
                <a:gd name="T11" fmla="*/ 27 h 28"/>
                <a:gd name="T12" fmla="*/ 25 w 178"/>
                <a:gd name="T13" fmla="*/ 19 h 28"/>
                <a:gd name="T14" fmla="*/ 3 w 178"/>
                <a:gd name="T15" fmla="*/ 7 h 28"/>
                <a:gd name="T16" fmla="*/ 0 w 178"/>
                <a:gd name="T17" fmla="*/ 3 h 28"/>
                <a:gd name="T18" fmla="*/ 12 w 178"/>
                <a:gd name="T19" fmla="*/ 0 h 28"/>
                <a:gd name="T20" fmla="*/ 16 w 178"/>
                <a:gd name="T21" fmla="*/ 1 h 28"/>
                <a:gd name="T22" fmla="*/ 22 w 178"/>
                <a:gd name="T23" fmla="*/ 4 h 28"/>
                <a:gd name="T24" fmla="*/ 39 w 178"/>
                <a:gd name="T25" fmla="*/ 2 h 28"/>
                <a:gd name="T26" fmla="*/ 57 w 178"/>
                <a:gd name="T27" fmla="*/ 5 h 28"/>
                <a:gd name="T28" fmla="*/ 79 w 178"/>
                <a:gd name="T29" fmla="*/ 4 h 28"/>
                <a:gd name="T30" fmla="*/ 82 w 178"/>
                <a:gd name="T31" fmla="*/ 4 h 28"/>
                <a:gd name="T32" fmla="*/ 104 w 178"/>
                <a:gd name="T33" fmla="*/ 10 h 28"/>
                <a:gd name="T34" fmla="*/ 107 w 178"/>
                <a:gd name="T35" fmla="*/ 12 h 28"/>
                <a:gd name="T36" fmla="*/ 115 w 178"/>
                <a:gd name="T37" fmla="*/ 14 h 28"/>
                <a:gd name="T38" fmla="*/ 128 w 178"/>
                <a:gd name="T39" fmla="*/ 16 h 28"/>
                <a:gd name="T40" fmla="*/ 141 w 178"/>
                <a:gd name="T41" fmla="*/ 15 h 28"/>
                <a:gd name="T42" fmla="*/ 152 w 178"/>
                <a:gd name="T43" fmla="*/ 8 h 28"/>
                <a:gd name="T44" fmla="*/ 167 w 178"/>
                <a:gd name="T4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28">
                  <a:moveTo>
                    <a:pt x="167" y="7"/>
                  </a:moveTo>
                  <a:cubicBezTo>
                    <a:pt x="165" y="9"/>
                    <a:pt x="163" y="11"/>
                    <a:pt x="161" y="14"/>
                  </a:cubicBezTo>
                  <a:cubicBezTo>
                    <a:pt x="167" y="19"/>
                    <a:pt x="172" y="10"/>
                    <a:pt x="178" y="13"/>
                  </a:cubicBezTo>
                  <a:cubicBezTo>
                    <a:pt x="173" y="17"/>
                    <a:pt x="170" y="21"/>
                    <a:pt x="163" y="21"/>
                  </a:cubicBezTo>
                  <a:cubicBezTo>
                    <a:pt x="141" y="20"/>
                    <a:pt x="119" y="20"/>
                    <a:pt x="97" y="20"/>
                  </a:cubicBezTo>
                  <a:cubicBezTo>
                    <a:pt x="98" y="22"/>
                    <a:pt x="99" y="24"/>
                    <a:pt x="100" y="27"/>
                  </a:cubicBezTo>
                  <a:cubicBezTo>
                    <a:pt x="75" y="26"/>
                    <a:pt x="49" y="28"/>
                    <a:pt x="25" y="19"/>
                  </a:cubicBezTo>
                  <a:cubicBezTo>
                    <a:pt x="17" y="16"/>
                    <a:pt x="10" y="11"/>
                    <a:pt x="3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3" y="0"/>
                    <a:pt x="16" y="0"/>
                    <a:pt x="16" y="1"/>
                  </a:cubicBezTo>
                  <a:cubicBezTo>
                    <a:pt x="17" y="5"/>
                    <a:pt x="20" y="4"/>
                    <a:pt x="22" y="4"/>
                  </a:cubicBezTo>
                  <a:cubicBezTo>
                    <a:pt x="28" y="3"/>
                    <a:pt x="33" y="2"/>
                    <a:pt x="39" y="2"/>
                  </a:cubicBezTo>
                  <a:cubicBezTo>
                    <a:pt x="45" y="3"/>
                    <a:pt x="51" y="3"/>
                    <a:pt x="57" y="5"/>
                  </a:cubicBezTo>
                  <a:cubicBezTo>
                    <a:pt x="65" y="7"/>
                    <a:pt x="72" y="10"/>
                    <a:pt x="79" y="4"/>
                  </a:cubicBezTo>
                  <a:cubicBezTo>
                    <a:pt x="79" y="3"/>
                    <a:pt x="81" y="4"/>
                    <a:pt x="82" y="4"/>
                  </a:cubicBezTo>
                  <a:cubicBezTo>
                    <a:pt x="89" y="7"/>
                    <a:pt x="96" y="10"/>
                    <a:pt x="104" y="10"/>
                  </a:cubicBezTo>
                  <a:cubicBezTo>
                    <a:pt x="105" y="10"/>
                    <a:pt x="106" y="11"/>
                    <a:pt x="107" y="12"/>
                  </a:cubicBezTo>
                  <a:cubicBezTo>
                    <a:pt x="109" y="15"/>
                    <a:pt x="111" y="16"/>
                    <a:pt x="115" y="14"/>
                  </a:cubicBezTo>
                  <a:cubicBezTo>
                    <a:pt x="119" y="13"/>
                    <a:pt x="123" y="13"/>
                    <a:pt x="128" y="16"/>
                  </a:cubicBezTo>
                  <a:cubicBezTo>
                    <a:pt x="132" y="19"/>
                    <a:pt x="137" y="18"/>
                    <a:pt x="141" y="15"/>
                  </a:cubicBezTo>
                  <a:cubicBezTo>
                    <a:pt x="145" y="13"/>
                    <a:pt x="148" y="10"/>
                    <a:pt x="152" y="8"/>
                  </a:cubicBezTo>
                  <a:cubicBezTo>
                    <a:pt x="157" y="5"/>
                    <a:pt x="161" y="4"/>
                    <a:pt x="16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6919861" y="4029081"/>
              <a:ext cx="98425" cy="41276"/>
            </a:xfrm>
            <a:custGeom>
              <a:avLst/>
              <a:gdLst>
                <a:gd name="T0" fmla="*/ 2 w 26"/>
                <a:gd name="T1" fmla="*/ 11 h 11"/>
                <a:gd name="T2" fmla="*/ 5 w 26"/>
                <a:gd name="T3" fmla="*/ 5 h 11"/>
                <a:gd name="T4" fmla="*/ 26 w 26"/>
                <a:gd name="T5" fmla="*/ 0 h 11"/>
                <a:gd name="T6" fmla="*/ 2 w 26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0" y="8"/>
                    <a:pt x="1" y="6"/>
                    <a:pt x="5" y="5"/>
                  </a:cubicBezTo>
                  <a:cubicBezTo>
                    <a:pt x="12" y="3"/>
                    <a:pt x="19" y="2"/>
                    <a:pt x="26" y="0"/>
                  </a:cubicBezTo>
                  <a:cubicBezTo>
                    <a:pt x="19" y="6"/>
                    <a:pt x="11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8456561" y="3327403"/>
              <a:ext cx="33337" cy="30165"/>
            </a:xfrm>
            <a:custGeom>
              <a:avLst/>
              <a:gdLst>
                <a:gd name="T0" fmla="*/ 0 w 9"/>
                <a:gd name="T1" fmla="*/ 8 h 8"/>
                <a:gd name="T2" fmla="*/ 7 w 9"/>
                <a:gd name="T3" fmla="*/ 0 h 8"/>
                <a:gd name="T4" fmla="*/ 9 w 9"/>
                <a:gd name="T5" fmla="*/ 1 h 8"/>
                <a:gd name="T6" fmla="*/ 8 w 9"/>
                <a:gd name="T7" fmla="*/ 3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cubicBezTo>
                    <a:pt x="0" y="4"/>
                    <a:pt x="4" y="0"/>
                    <a:pt x="7" y="0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9" y="1"/>
                    <a:pt x="9" y="3"/>
                    <a:pt x="8" y="3"/>
                  </a:cubicBezTo>
                  <a:cubicBezTo>
                    <a:pt x="6" y="5"/>
                    <a:pt x="3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8693150" y="2901951"/>
              <a:ext cx="71437" cy="82549"/>
            </a:xfrm>
            <a:custGeom>
              <a:avLst/>
              <a:gdLst>
                <a:gd name="T0" fmla="*/ 0 w 19"/>
                <a:gd name="T1" fmla="*/ 21 h 22"/>
                <a:gd name="T2" fmla="*/ 19 w 19"/>
                <a:gd name="T3" fmla="*/ 0 h 22"/>
                <a:gd name="T4" fmla="*/ 1 w 19"/>
                <a:gd name="T5" fmla="*/ 22 h 22"/>
                <a:gd name="T6" fmla="*/ 0 w 19"/>
                <a:gd name="T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2">
                  <a:moveTo>
                    <a:pt x="0" y="21"/>
                  </a:moveTo>
                  <a:cubicBezTo>
                    <a:pt x="4" y="12"/>
                    <a:pt x="9" y="3"/>
                    <a:pt x="19" y="0"/>
                  </a:cubicBezTo>
                  <a:cubicBezTo>
                    <a:pt x="13" y="7"/>
                    <a:pt x="7" y="14"/>
                    <a:pt x="1" y="22"/>
                  </a:cubicBezTo>
                  <a:cubicBezTo>
                    <a:pt x="1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60" name="TextBox 12"/>
          <p:cNvSpPr txBox="1">
            <a:spLocks noChangeArrowheads="1"/>
          </p:cNvSpPr>
          <p:nvPr/>
        </p:nvSpPr>
        <p:spPr bwMode="auto">
          <a:xfrm>
            <a:off x="1214414" y="802171"/>
            <a:ext cx="2781522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latin typeface="汉仪行楷简" panose="02010609000101010101" pitchFamily="49" charset="-122"/>
                <a:ea typeface="汉仪行楷简" panose="02010609000101010101" pitchFamily="49" charset="-122"/>
              </a:rPr>
              <a:t> 第十二章</a:t>
            </a:r>
            <a:endParaRPr lang="zh-CN" altLang="en-US" sz="4400" dirty="0"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  <p:pic>
        <p:nvPicPr>
          <p:cNvPr id="62" name="图片 61" descr="墨团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895" y="2470838"/>
            <a:ext cx="2643174" cy="2565759"/>
          </a:xfrm>
          <a:prstGeom prst="rect">
            <a:avLst/>
          </a:prstGeom>
        </p:spPr>
      </p:pic>
      <p:cxnSp>
        <p:nvCxnSpPr>
          <p:cNvPr id="64" name="直接连接符 63"/>
          <p:cNvCxnSpPr/>
          <p:nvPr/>
        </p:nvCxnSpPr>
        <p:spPr>
          <a:xfrm>
            <a:off x="4744814" y="3355974"/>
            <a:ext cx="2143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12"/>
          <p:cNvSpPr>
            <a:spLocks noChangeArrowheads="1"/>
          </p:cNvSpPr>
          <p:nvPr/>
        </p:nvSpPr>
        <p:spPr bwMode="auto">
          <a:xfrm>
            <a:off x="3500430" y="4120226"/>
            <a:ext cx="3592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dirty="0" smtClean="0">
                <a:latin typeface="华文隶书" panose="02010800040101010101" pitchFamily="2" charset="-122"/>
                <a:ea typeface="华文隶书" panose="02010800040101010101" pitchFamily="2" charset="-122"/>
              </a:rPr>
              <a:t>第二节  粉笔行书技法</a:t>
            </a:r>
            <a:endParaRPr lang="zh-CN" altLang="en-US" sz="2800" dirty="0" smtClean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74" name="图片 73" descr="石刻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85243" y="500042"/>
            <a:ext cx="414857" cy="1073044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4786314" y="4617116"/>
            <a:ext cx="214314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0" grpId="0" bldLvl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第一节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0232" y="1262706"/>
            <a:ext cx="3857652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粉笔行书概述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7" name="图片 16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714380" cy="465499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2123728" y="1785926"/>
            <a:ext cx="207170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7544" y="1988840"/>
            <a:ext cx="82809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粉笔楷书是粉笔行书的基础，在练习粉笔行书时，可将粉笔楷书的书写技巧灵活的运用到行书里。但粉笔行书有着自身的书写特点，更注重“牵丝萦带，流畅便利”，具体体现在两个方面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行书书写迅速、轻盈，行笔的轻重和快慢变化较大，并且笔画连带明显、流利多姿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行书在笔画形态上，多圆转、活泼，萦带显露、韵律感强；在结体字形上，欹正多姿、错落有致。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" y="4989830"/>
            <a:ext cx="8281670" cy="146304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dirty="0">
                <a:solidFill>
                  <a:schemeClr val="accent6">
                    <a:lumMod val="50000"/>
                  </a:schemeClr>
                </a:solidFill>
                <a:latin typeface="汉仪行楷简" panose="02010609000101010101" pitchFamily="49" charset="-122"/>
                <a:ea typeface="汉仪行楷简" panose="02010609000101010101" pitchFamily="49" charset="-122"/>
              </a:rPr>
              <a:t>古人云：“楷如立、行如行、草若奔”。意思是说楷书像人在站立，行书像人在行走，草书像人在奔跑。如果人没有学会站立，又怎么能行走和奔跑呢？因此，学习行书之前，必须要练就一定的楷书功底。</a:t>
            </a:r>
            <a:endParaRPr lang="zh-CN" altLang="en-US" sz="2000" dirty="0" smtClean="0">
              <a:solidFill>
                <a:schemeClr val="accent6">
                  <a:lumMod val="50000"/>
                </a:schemeClr>
              </a:solidFill>
              <a:latin typeface="汉仪行楷简" panose="02010609000101010101" pitchFamily="49" charset="-122"/>
              <a:ea typeface="汉仪行楷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0" grpId="0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墨迹2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2908" y="260383"/>
            <a:ext cx="5786478" cy="1096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47469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第二节</a:t>
            </a:r>
            <a:endParaRPr lang="zh-CN" altLang="en-US" sz="3600" dirty="0">
              <a:solidFill>
                <a:schemeClr val="bg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1262706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粉笔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行书技法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 descr="墨迹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3684" y="1357298"/>
            <a:ext cx="714380" cy="465499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2071670" y="1774209"/>
            <a:ext cx="2200079" cy="117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墨迹-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1" y="2165172"/>
            <a:ext cx="3328515" cy="6032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2" y="2071678"/>
            <a:ext cx="5643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、粉笔行书的基本笔画</a:t>
            </a:r>
            <a:endParaRPr lang="zh-CN" altLang="en-US" sz="2800" b="1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" y="3500755"/>
            <a:ext cx="41319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行书笔画的写法与楷书同理，但其笔画不像楷书那样循规蹈矩，变化较大。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10342"/>
            <a:ext cx="324326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20688"/>
            <a:ext cx="2915816" cy="742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0688"/>
            <a:ext cx="212661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（一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24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点</a:t>
            </a:r>
            <a:endParaRPr lang="zh-CN" altLang="en-US" sz="2400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29166" y="1746682"/>
            <a:ext cx="8391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侧点：顺锋起笔，既而按笔向右侧或右下行笔，然后向左下出锋收笔，写出牵丝与下笔呼应。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带钩点：带钩点即楷书中的长点。书写时先写长点，在收笔时用力顿一下，然后迅速向左下勾出。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005063"/>
            <a:ext cx="2495479" cy="14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7" y="4005063"/>
            <a:ext cx="2495479" cy="14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546" y="1186044"/>
            <a:ext cx="828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左右点：先写左点，轻落重按，然后用力向右上勾出，再顺着勾势写右点，右点要用力向左下撇出，与左点相呼应。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带右点：由左点带出右点。书写时，先写左点，轻落重按，然后写右点，右点要略顿一下，然后用力向上勾出，勾出部分要短小。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16027"/>
            <a:ext cx="2592288" cy="14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16027"/>
            <a:ext cx="2592288" cy="14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546" y="1186044"/>
            <a:ext cx="8284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带下点：上下两点一笔带下。书写时，先写上点，用力顿一下，再写下点，最后再用力顿一下，然后迅速勾出。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挑点：行笔时由按到提，由慢到快，在右下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角处顿笔，既而迅速向右上用力挑出。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50554"/>
            <a:ext cx="2520657" cy="14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650555"/>
            <a:ext cx="2520657" cy="143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457200">
          <a:lnSpc>
            <a:spcPct val="150000"/>
          </a:lnSpc>
          <a:defRPr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2825</Words>
  <Application>WPS 演示</Application>
  <PresentationFormat>全屏显示(4:3)</PresentationFormat>
  <Paragraphs>183</Paragraphs>
  <Slides>35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Calibri</vt:lpstr>
      <vt:lpstr>华文隶书</vt:lpstr>
      <vt:lpstr>Adobe 楷体 Std R</vt:lpstr>
      <vt:lpstr>汉仪行楷简</vt:lpstr>
      <vt:lpstr>华文新魏</vt:lpstr>
      <vt:lpstr>叶根友行书繁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www.pptbz.com</dc:creator>
  <cp:lastModifiedBy>admin</cp:lastModifiedBy>
  <cp:revision>413</cp:revision>
  <dcterms:created xsi:type="dcterms:W3CDTF">2013-10-30T09:04:00Z</dcterms:created>
  <dcterms:modified xsi:type="dcterms:W3CDTF">2016-10-23T08:04:12Z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