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256" r:id="rId3"/>
    <p:sldId id="267" r:id="rId4"/>
    <p:sldId id="296" r:id="rId5"/>
    <p:sldId id="278" r:id="rId6"/>
    <p:sldId id="297" r:id="rId7"/>
    <p:sldId id="327" r:id="rId8"/>
    <p:sldId id="361" r:id="rId9"/>
    <p:sldId id="362" r:id="rId10"/>
    <p:sldId id="363" r:id="rId11"/>
    <p:sldId id="364" r:id="rId12"/>
    <p:sldId id="467" r:id="rId13"/>
    <p:sldId id="468" r:id="rId14"/>
    <p:sldId id="373" r:id="rId15"/>
    <p:sldId id="365" r:id="rId16"/>
    <p:sldId id="470" r:id="rId17"/>
    <p:sldId id="366" r:id="rId18"/>
    <p:sldId id="367" r:id="rId19"/>
    <p:sldId id="471" r:id="rId20"/>
    <p:sldId id="375" r:id="rId21"/>
    <p:sldId id="472" r:id="rId22"/>
    <p:sldId id="560" r:id="rId23"/>
    <p:sldId id="561" r:id="rId24"/>
    <p:sldId id="562" r:id="rId25"/>
    <p:sldId id="563" r:id="rId26"/>
    <p:sldId id="376" r:id="rId27"/>
    <p:sldId id="377" r:id="rId28"/>
    <p:sldId id="380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564" r:id="rId37"/>
    <p:sldId id="391" r:id="rId38"/>
    <p:sldId id="392" r:id="rId39"/>
    <p:sldId id="394" r:id="rId40"/>
    <p:sldId id="395" r:id="rId41"/>
    <p:sldId id="396" r:id="rId42"/>
    <p:sldId id="397" r:id="rId43"/>
    <p:sldId id="398" r:id="rId44"/>
    <p:sldId id="565" r:id="rId45"/>
    <p:sldId id="399" r:id="rId46"/>
    <p:sldId id="401" r:id="rId47"/>
    <p:sldId id="402" r:id="rId48"/>
    <p:sldId id="403" r:id="rId49"/>
    <p:sldId id="404" r:id="rId50"/>
    <p:sldId id="405" r:id="rId51"/>
    <p:sldId id="406" r:id="rId52"/>
    <p:sldId id="408" r:id="rId53"/>
    <p:sldId id="409" r:id="rId54"/>
    <p:sldId id="410" r:id="rId55"/>
    <p:sldId id="411" r:id="rId56"/>
    <p:sldId id="415" r:id="rId57"/>
    <p:sldId id="417" r:id="rId58"/>
    <p:sldId id="566" r:id="rId59"/>
    <p:sldId id="567" r:id="rId60"/>
    <p:sldId id="418" r:id="rId61"/>
    <p:sldId id="422" r:id="rId62"/>
    <p:sldId id="568" r:id="rId63"/>
    <p:sldId id="426" r:id="rId64"/>
    <p:sldId id="569" r:id="rId65"/>
    <p:sldId id="570" r:id="rId66"/>
    <p:sldId id="325" r:id="rId6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5730"/>
    <a:srgbClr val="A2947A"/>
    <a:srgbClr val="94634C"/>
    <a:srgbClr val="FFCC99"/>
    <a:srgbClr val="93634C"/>
    <a:srgbClr val="EA7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5620" autoAdjust="0"/>
  </p:normalViewPr>
  <p:slideViewPr>
    <p:cSldViewPr>
      <p:cViewPr>
        <p:scale>
          <a:sx n="70" d="100"/>
          <a:sy n="70" d="100"/>
        </p:scale>
        <p:origin x="-828" y="-66"/>
      </p:cViewPr>
      <p:guideLst>
        <p:guide orient="horz" pos="2214"/>
        <p:guide pos="2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5.xml"/><Relationship Id="rId69" Type="http://schemas.openxmlformats.org/officeDocument/2006/relationships/presProps" Target="presProps.xml"/><Relationship Id="rId68" Type="http://schemas.openxmlformats.org/officeDocument/2006/relationships/notesMaster" Target="notesMasters/notesMaster1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6DEF0C5-8D26-42A1-8DB5-9E6FCEE927D3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34EBDD1-51D7-41BF-9A09-FDE9C543022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33195-ED54-4FB5-AC25-805965F7E45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E3A3-3612-4669-AB17-733DA63C49B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DFFFE-96B3-419D-9ED1-5A6920839E9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2029-3EF2-418A-8F3A-D70720090CC6}" type="slidenum">
              <a:rPr lang="zh-CN" altLang="en-US"/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9F84-4AD1-45EC-ADB7-575BF6573AA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2D0C-049A-4FF5-B6B9-A4A4C63DA5C1}" type="slidenum">
              <a:rPr lang="zh-CN" altLang="en-US"/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D409-BA23-4EDC-9674-0BE2BDDDCB2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C4318-357C-45AB-AFD5-700DB894D7D9}" type="slidenum">
              <a:rPr lang="zh-CN" altLang="en-US"/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242A-B40C-4F74-93B6-0AC209454F3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5E786-7262-4117-9B00-27E5F23B5FAB}" type="slidenum">
              <a:rPr lang="zh-CN" altLang="en-US"/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2C997-A8B9-477F-AF64-8EB04167CF1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FA2F-DFB7-4420-9ED6-2AA2383AA247}" type="slidenum">
              <a:rPr lang="zh-CN" altLang="en-US"/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F6BE4-FA59-4D09-B257-2F14B951D2DA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8F88-2851-4BEB-8A43-06E4DA80E83B}" type="slidenum">
              <a:rPr lang="zh-CN" altLang="en-US"/>
            </a:fld>
            <a:endParaRPr lang="zh-CN" altLang="en-US"/>
          </a:p>
        </p:txBody>
      </p:sp>
      <p:pic>
        <p:nvPicPr>
          <p:cNvPr id="11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91EB7-A340-4275-AFC6-A6AE44E206D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91F85-C461-4244-8748-AB1E9400CE0B}" type="slidenum">
              <a:rPr lang="zh-CN" altLang="en-US"/>
            </a:fld>
            <a:endParaRPr lang="zh-CN" altLang="en-US"/>
          </a:p>
        </p:txBody>
      </p:sp>
      <p:pic>
        <p:nvPicPr>
          <p:cNvPr id="7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24E2-0E3C-41CE-992F-B91142D06268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FDB17-3D3B-46BA-9A8D-59274DF3DA96}" type="slidenum">
              <a:rPr lang="zh-CN" altLang="en-US"/>
            </a:fld>
            <a:endParaRPr lang="zh-CN" altLang="en-US"/>
          </a:p>
        </p:txBody>
      </p:sp>
      <p:pic>
        <p:nvPicPr>
          <p:cNvPr id="6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7349-3101-4BE5-AD72-5ABFE98B08B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EBB5C-D11A-472F-B9B9-0AF753091705}" type="slidenum">
              <a:rPr lang="zh-CN" altLang="en-US"/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5CE8-E773-41A5-A6A0-B1DC2092FDF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08EC3-C527-4617-9F9D-E91D5B48B237}" type="slidenum">
              <a:rPr lang="zh-CN" altLang="en-US"/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4D853A-3725-420F-BCAC-6F1594BDB34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A0C4885-1210-49F0-A74E-5FEAF6348083}" type="slidenum">
              <a:rPr lang="zh-CN" altLang="en-US"/>
            </a:fld>
            <a:endParaRPr lang="zh-CN" altLang="en-US"/>
          </a:p>
        </p:txBody>
      </p:sp>
      <p:pic>
        <p:nvPicPr>
          <p:cNvPr id="12" name="Picture 6" descr="C:\Documents and Settings\Administrator\桌面\Nipic_7193556_20111024140640832000.png"/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7" y="1"/>
            <a:ext cx="9144167" cy="544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.tiff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emf"/><Relationship Id="rId1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emf"/><Relationship Id="rId1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emf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emf"/><Relationship Id="rId1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emf"/><Relationship Id="rId1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0.emf"/><Relationship Id="rId1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emf"/><Relationship Id="rId2" Type="http://schemas.openxmlformats.org/officeDocument/2006/relationships/image" Target="../media/image44.png"/><Relationship Id="rId1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emf"/><Relationship Id="rId1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7.emf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9.emf"/><Relationship Id="rId1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1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2.emf"/><Relationship Id="rId1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.tiff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5.emf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6.emf"/><Relationship Id="rId1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7.emf"/><Relationship Id="rId1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8.emf"/><Relationship Id="rId1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9.emf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0.emf"/><Relationship Id="rId1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6.emf"/><Relationship Id="rId1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7.emf"/><Relationship Id="rId1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9.emf"/><Relationship Id="rId1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0.emf"/><Relationship Id="rId1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1.emf"/><Relationship Id="rId1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0512" y="1928802"/>
            <a:ext cx="1292662" cy="42148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书法教程</a:t>
            </a:r>
            <a:endParaRPr lang="zh-CN" altLang="en-US" sz="7200" b="1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674674"/>
            <a:ext cx="5929354" cy="214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行书不像楷书那样工整规范，整体来看主要有以下三个特点：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）行笔加快，用笔灵活，节奏感强。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）楷草相间，结体自如，富于变化。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）布局自然随意。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682593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89099"/>
            <a:ext cx="4000528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二、毛笔行书的特点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45" y="140335"/>
            <a:ext cx="2866390" cy="24923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670" y="3070860"/>
            <a:ext cx="3656965" cy="3809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660" y="4175125"/>
            <a:ext cx="3659505" cy="2434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325" y="1522095"/>
            <a:ext cx="8769350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行书有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行楷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行草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之分。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行书中使用楷书笔法多于草书笔法的称“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行楷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”，行楷主要是在保持楷书大多点画形态的基础上，加快了书写的节奏，笔锋在点画中的停留时间变短，下笔收笔、起承转合大都顺势而为，形成了与原有楷书的点画形态有所区别的笔法特征。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682593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89099"/>
            <a:ext cx="4000528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三、毛笔行书的分类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75" y="3504565"/>
            <a:ext cx="5130800" cy="310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155" y="997585"/>
            <a:ext cx="575564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使用草书笔法多于楷书笔法的则称“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行草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”。行草在保持字形的易识性的基础上，借用了一部分草书使转用笔的原理和笔势，而具体的作法又与草书有所不同。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155" y="2870200"/>
            <a:ext cx="6330315" cy="2790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25" y="528320"/>
            <a:ext cx="1997075" cy="264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第二节</a:t>
            </a:r>
            <a:endParaRPr lang="zh-CN" altLang="en-US" sz="36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毛笔行书技法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071670" y="1785926"/>
            <a:ext cx="207170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/>
          <a:srcRect t="2067"/>
          <a:stretch>
            <a:fillRect/>
          </a:stretch>
        </p:blipFill>
        <p:spPr>
          <a:xfrm>
            <a:off x="5112076" y="1"/>
            <a:ext cx="4031925" cy="671623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5" name="组合 39"/>
          <p:cNvGrpSpPr/>
          <p:nvPr/>
        </p:nvGrpSpPr>
        <p:grpSpPr bwMode="auto">
          <a:xfrm>
            <a:off x="1720511" y="2344209"/>
            <a:ext cx="1569660" cy="4013749"/>
            <a:chOff x="4219069" y="1048893"/>
            <a:chExt cx="1568648" cy="3009716"/>
          </a:xfrm>
        </p:grpSpPr>
        <p:sp>
          <p:nvSpPr>
            <p:cNvPr id="21" name="矩形 20"/>
            <p:cNvSpPr/>
            <p:nvPr/>
          </p:nvSpPr>
          <p:spPr>
            <a:xfrm>
              <a:off x="4219069" y="1048893"/>
              <a:ext cx="1568648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anose="02010609000101010101" pitchFamily="49" charset="-122"/>
                  <a:ea typeface="汉仪大隶书简" panose="02010609000101010101" pitchFamily="49" charset="-122"/>
                </a:rPr>
                <a:t>习熟不拘成法，自然妙生。有唐以书法取人，故专务严整，极意欧、颜。欧、颜诸家，宜于朝庙浩救。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anose="02010609000101010101" pitchFamily="49" charset="-122"/>
                <a:ea typeface="汉仪大隶书简" panose="02010609000101010101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 bwMode="auto">
          <a:xfrm rot="5400000">
            <a:off x="717609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rot="5400000">
            <a:off x="245679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 bwMode="auto">
          <a:xfrm rot="5400000">
            <a:off x="-21355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毛笔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2991792"/>
            <a:ext cx="3325501" cy="2294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00042"/>
            <a:ext cx="4000528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一、行书的笔法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43548"/>
            <a:ext cx="414337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1543548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（一）改变楷法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1122045" y="2380615"/>
            <a:ext cx="744601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楷书的笔法包括点画的起笔、行笔、收笔的一系列法则和要求。行书则要改变这些楷书的笔法，尽量采用简洁笔法。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188720" y="5302885"/>
            <a:ext cx="695960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“林”“古”字的横画，抢笔顺入或不露锋或稍露锋尖，收笔时往上连竖笔入锋；“唐”字横画收笔时与左撇连接；“天”字第一横画收笔时与第二横画作笔断意连。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MMAU1[H0C}N5M9ZEL8V6{%1"/>
          <p:cNvPicPr>
            <a:picLocks noChangeAspect="1"/>
          </p:cNvPicPr>
          <p:nvPr/>
        </p:nvPicPr>
        <p:blipFill>
          <a:blip r:embed="rId3"/>
          <a:srcRect l="3671" t="10289" r="3334" b="6642"/>
          <a:stretch>
            <a:fillRect/>
          </a:stretch>
        </p:blipFill>
        <p:spPr>
          <a:xfrm>
            <a:off x="1261745" y="3467100"/>
            <a:ext cx="6871335" cy="1739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1306798" y="2456864"/>
            <a:ext cx="6643734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“明”“开”“高”“展”等四字的各种转折都是顺锋或蹲锋下行，无楷书转折时的顿挫笔。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OV`7B]6SBU10EUV(PW~O6F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835" y="600710"/>
            <a:ext cx="6196965" cy="1735455"/>
          </a:xfrm>
          <a:prstGeom prst="rect">
            <a:avLst/>
          </a:prstGeom>
        </p:spPr>
      </p:pic>
      <p:pic>
        <p:nvPicPr>
          <p:cNvPr id="7" name="图片 6" descr="B@$B}A_Q%[QU~(SEL9_U$~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3562350"/>
            <a:ext cx="6310630" cy="1696085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1306163" y="5476289"/>
            <a:ext cx="6643734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“而”“秀”二字的楷书左钩，转化成放笔弧曲线；“衣”字的右钩与右捺相连成为一笔；“也”字的抛钩弃去，只有笔意。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825998"/>
            <a:ext cx="4143372" cy="742444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357158" y="825998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（二）简笔连画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428596" y="1861777"/>
            <a:ext cx="828680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简笔连画是行书的重要笔法。行书重行，为了书写时简便，在不影响基本字形的原则下，可以将就近的笔画连在一起，以减少起收笔的时间。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KN)4DT7DIN)JF74M[0I67R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90" y="3044825"/>
            <a:ext cx="6990080" cy="1891030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1149985" y="5203825"/>
            <a:ext cx="6917055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“波”字本应八笔，连画以后成五笔；“勞”字原为十二笔，连画以后变成八笔；“楊”字本是十三笔，连笔后减成五笔；“亦”字本是六笔，连笔后减成二笔。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619760" y="1141095"/>
            <a:ext cx="812292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连笔的法则应是顺势，相同或相近的笔画可以相连。背势的笔画多数情况下不能相连。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W0}BAHB{EBWCJPCW1F9$PF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8060" y="2457450"/>
            <a:ext cx="7385685" cy="1942465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1042670" y="4712335"/>
            <a:ext cx="6927215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“木”字的左右撇捺，“小”字的左右点笔都是背势，故不能采用连笔。把左右两笔连在一起，即破坏了原来的字形结构，而容易误认为是别的字。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630555" y="1534160"/>
            <a:ext cx="812292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线条连笔和使转过程中的萦带连丝应有区别。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108075" y="4723765"/>
            <a:ext cx="6927215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“乘”字的第二横画连带第三横画，“妙”字之“少”左点和右点的带丝，必须依势，比笔画本身要细，不可和笔画本身一样粗。故带丝的过程即是提笔的过程。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IX[OX5A}02B)BN$D9@HTN99"/>
          <p:cNvPicPr>
            <a:picLocks noChangeAspect="1"/>
          </p:cNvPicPr>
          <p:nvPr/>
        </p:nvPicPr>
        <p:blipFill>
          <a:blip r:embed="rId1"/>
          <a:srcRect t="4792"/>
          <a:stretch>
            <a:fillRect/>
          </a:stretch>
        </p:blipFill>
        <p:spPr>
          <a:xfrm>
            <a:off x="1259205" y="2576830"/>
            <a:ext cx="6580505" cy="175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398917"/>
            <a:ext cx="8072494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行书还有一个特点，各种点画之间都存在彼此的萦带、呼应，这种萦带和呼应，既能减少笔画以利加速书写，又能加强行书的艺术渲染效果，是行书中又一重要笔法。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具体办法有两种形式：一种是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萦带牵丝的实连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00042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（三）笔断意连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7" name="图片 6" descr="BY{JTYG@IY_C`EDI7NW4E}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85" y="3348355"/>
            <a:ext cx="6604000" cy="1727200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1108075" y="5226050"/>
            <a:ext cx="692721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“是”“苦”“救”“于”等字，都是通过不同笔画之间用萦带牵丝的办法一笔完成的。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/>
          <p:cNvGrpSpPr/>
          <p:nvPr/>
        </p:nvGrpSpPr>
        <p:grpSpPr bwMode="auto">
          <a:xfrm>
            <a:off x="928662" y="3091409"/>
            <a:ext cx="962025" cy="924458"/>
            <a:chOff x="2898904" y="638212"/>
            <a:chExt cx="1081361" cy="1057151"/>
          </a:xfrm>
        </p:grpSpPr>
        <p:grpSp>
          <p:nvGrpSpPr>
            <p:cNvPr id="4" name="组合 10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14" name="图片 11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15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矩形 16"/>
            <p:cNvSpPr/>
            <p:nvPr/>
          </p:nvSpPr>
          <p:spPr>
            <a:xfrm>
              <a:off x="3250436" y="984058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伍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50"/>
          <p:cNvGrpSpPr/>
          <p:nvPr/>
        </p:nvGrpSpPr>
        <p:grpSpPr bwMode="auto">
          <a:xfrm>
            <a:off x="2428860" y="2379146"/>
            <a:ext cx="962025" cy="922899"/>
            <a:chOff x="2898904" y="638212"/>
            <a:chExt cx="1081361" cy="1057151"/>
          </a:xfrm>
        </p:grpSpPr>
        <p:grpSp>
          <p:nvGrpSpPr>
            <p:cNvPr id="8" name="组合 56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06" name="图片 58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7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" name="矩形 57"/>
            <p:cNvSpPr/>
            <p:nvPr/>
          </p:nvSpPr>
          <p:spPr>
            <a:xfrm>
              <a:off x="3227238" y="984643"/>
              <a:ext cx="503076" cy="458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10" name="组合 61"/>
          <p:cNvGrpSpPr/>
          <p:nvPr/>
        </p:nvGrpSpPr>
        <p:grpSpPr bwMode="auto">
          <a:xfrm>
            <a:off x="4000496" y="1805523"/>
            <a:ext cx="962025" cy="924459"/>
            <a:chOff x="2898904" y="638212"/>
            <a:chExt cx="1081361" cy="1057151"/>
          </a:xfrm>
        </p:grpSpPr>
        <p:grpSp>
          <p:nvGrpSpPr>
            <p:cNvPr id="11" name="组合 67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498" name="图片 69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9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" name="矩形 68"/>
            <p:cNvSpPr/>
            <p:nvPr/>
          </p:nvSpPr>
          <p:spPr>
            <a:xfrm>
              <a:off x="3232592" y="1009017"/>
              <a:ext cx="503076" cy="3369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叁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500055" y="476233"/>
            <a:ext cx="29289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篇章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61"/>
          <p:cNvGrpSpPr/>
          <p:nvPr/>
        </p:nvGrpSpPr>
        <p:grpSpPr bwMode="auto">
          <a:xfrm>
            <a:off x="5500694" y="1214422"/>
            <a:ext cx="962025" cy="924459"/>
            <a:chOff x="2898904" y="638212"/>
            <a:chExt cx="1081361" cy="1057151"/>
          </a:xfrm>
        </p:grpSpPr>
        <p:grpSp>
          <p:nvGrpSpPr>
            <p:cNvPr id="36" name="组合 67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39" name="图片 69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矩形 37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贰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46" name="组合 61"/>
          <p:cNvGrpSpPr/>
          <p:nvPr/>
        </p:nvGrpSpPr>
        <p:grpSpPr bwMode="auto">
          <a:xfrm>
            <a:off x="7000892" y="642918"/>
            <a:ext cx="962025" cy="924459"/>
            <a:chOff x="2898904" y="638212"/>
            <a:chExt cx="1081361" cy="1057151"/>
          </a:xfrm>
        </p:grpSpPr>
        <p:grpSp>
          <p:nvGrpSpPr>
            <p:cNvPr id="48" name="组合 67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50" name="图片 69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9" name="矩形 48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壹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52" name="组合 62"/>
          <p:cNvGrpSpPr/>
          <p:nvPr/>
        </p:nvGrpSpPr>
        <p:grpSpPr bwMode="auto">
          <a:xfrm>
            <a:off x="7187064" y="1785926"/>
            <a:ext cx="785826" cy="1891263"/>
            <a:chOff x="2991260" y="2951618"/>
            <a:chExt cx="1129254" cy="1027846"/>
          </a:xfrm>
        </p:grpSpPr>
        <p:sp>
          <p:nvSpPr>
            <p:cNvPr id="57" name="矩形 56"/>
            <p:cNvSpPr/>
            <p:nvPr/>
          </p:nvSpPr>
          <p:spPr>
            <a:xfrm>
              <a:off x="3059033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书法概述篇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图片 61" descr="印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5072074"/>
            <a:ext cx="928694" cy="1295853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 bwMode="auto">
          <a:xfrm>
            <a:off x="5715001" y="2409061"/>
            <a:ext cx="785827" cy="1891263"/>
            <a:chOff x="2991260" y="2951618"/>
            <a:chExt cx="1129256" cy="1027846"/>
          </a:xfrm>
        </p:grpSpPr>
        <p:sp>
          <p:nvSpPr>
            <p:cNvPr id="68" name="矩形 67"/>
            <p:cNvSpPr/>
            <p:nvPr/>
          </p:nvSpPr>
          <p:spPr>
            <a:xfrm>
              <a:off x="3059035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毛笔书法篇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 bwMode="auto">
          <a:xfrm>
            <a:off x="4214801" y="3037935"/>
            <a:ext cx="785829" cy="1891263"/>
            <a:chOff x="2991260" y="2951618"/>
            <a:chExt cx="1129259" cy="1027846"/>
          </a:xfrm>
        </p:grpSpPr>
        <p:sp>
          <p:nvSpPr>
            <p:cNvPr id="73" name="矩形 72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硬笔书法篇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/>
          <p:nvPr/>
        </p:nvGrpSpPr>
        <p:grpSpPr bwMode="auto">
          <a:xfrm>
            <a:off x="2613941" y="3643314"/>
            <a:ext cx="785829" cy="1891263"/>
            <a:chOff x="2991260" y="2951618"/>
            <a:chExt cx="1129259" cy="1027846"/>
          </a:xfrm>
        </p:grpSpPr>
        <p:sp>
          <p:nvSpPr>
            <p:cNvPr id="77" name="矩形 76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粉笔书法篇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 bwMode="auto">
          <a:xfrm>
            <a:off x="1071539" y="4323819"/>
            <a:ext cx="785829" cy="1891263"/>
            <a:chOff x="2991260" y="2951618"/>
            <a:chExt cx="1129259" cy="1027846"/>
          </a:xfrm>
        </p:grpSpPr>
        <p:sp>
          <p:nvSpPr>
            <p:cNvPr id="81" name="矩形 80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书法欣赏篇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681367"/>
            <a:ext cx="807249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另一种是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笔断意连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。笔断意连是在两个笔画之间前一笔画收笔和下一笔画的起笔，通过形态、笔势的示意，在人们意念中形成的联系和呼应。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[~@A07AXQ9{01T)NG}FF9]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6405" y="1755775"/>
            <a:ext cx="5434330" cy="1431290"/>
          </a:xfrm>
          <a:prstGeom prst="rect">
            <a:avLst/>
          </a:prstGeom>
        </p:spPr>
      </p:pic>
      <p:pic>
        <p:nvPicPr>
          <p:cNvPr id="6" name="图片 5" descr="MDP{I1RDX8A`XIX3}(~}2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770" y="3411855"/>
            <a:ext cx="5434965" cy="1416685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1108710" y="5184775"/>
            <a:ext cx="6927215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从“以”“水”“能”“谐”等字中，可见不同的笔画间的笔断意连。如果从更广泛意义上来理解，笔画之间的任何呼应和联系，都可以理解为笔断意连。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00042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（四）连绵用笔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28596" y="1398917"/>
            <a:ext cx="8072494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一种是字体繁笔，但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运笔连续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2"/>
          <p:cNvSpPr txBox="1"/>
          <p:nvPr/>
        </p:nvSpPr>
        <p:spPr>
          <a:xfrm>
            <a:off x="1388745" y="2389505"/>
            <a:ext cx="594360" cy="19672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王羲之《丧乱帖》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@O96~YA$ZX}K6T7}M~HEV2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10" y="1997075"/>
            <a:ext cx="5815965" cy="2752090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1001395" y="4844415"/>
            <a:ext cx="7500620" cy="2009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4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王羲之《丧乱帖》中的“酷甚”“痛贯”。通过两字之间的连带笔法，形成两字间的气势贯通，有一种节奏韵味。“痛”字的起点和“贯”字的下两笔形成呼应，在整体上就有虚实的变化。“酷甚”两字因其上下“惟”“號”（号）两字距离相等，如无这两字间的连笔萦带，在章法上就显得松散了；连带以后，章法上贯通而又有变化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/>
          <p:nvPr/>
        </p:nvSpPr>
        <p:spPr>
          <a:xfrm>
            <a:off x="535911" y="935367"/>
            <a:ext cx="8072494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另一种是草体简笔的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连笔萦带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2"/>
          <p:cNvSpPr txBox="1"/>
          <p:nvPr/>
        </p:nvSpPr>
        <p:spPr>
          <a:xfrm>
            <a:off x="1388745" y="2389505"/>
            <a:ext cx="594360" cy="23171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王羲之《频有哀祸帖》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0V(X3Y(WRM2PQT%GKDNJI8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3580" y="1780540"/>
            <a:ext cx="5567045" cy="3296285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1388745" y="5369560"/>
            <a:ext cx="673671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王羲之《频有哀祸帖》中“奈何”“省慰”等字。这种连笔萦带，则更有动感，更显示出连绵的气势。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00042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（五）超长笔法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428596" y="1398917"/>
            <a:ext cx="8072494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在行书中，经常可以看到一种超长的竖笔和撇笔，但是这种超长笔法在整幅作品中也不宜多用，用多了就显得重复，反而起相反的作用。所以，要使用适当而有变化，只能偶尔出现，犹如画龙点睛。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58800" y="3409950"/>
            <a:ext cx="594360" cy="19672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苏东坡《寒食帖》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000760" y="5517515"/>
            <a:ext cx="750062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苏东坡《寒食帖》中的“湿苇”“衔纸”的中间竖画故意拉长。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0YF{F9YJR%SLV9T[RCHQOH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60" y="3257550"/>
            <a:ext cx="7609205" cy="1976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/>
          <p:nvPr/>
        </p:nvSpPr>
        <p:spPr>
          <a:xfrm>
            <a:off x="1170940" y="762635"/>
            <a:ext cx="594360" cy="23171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颜真卿《江外帖》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ED$M5N11@85}[QPU7{_0MM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4210" y="629285"/>
            <a:ext cx="5561965" cy="2583815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934210" y="3327400"/>
            <a:ext cx="6736715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颜真卿《江外帖》中的“耳”字长笔法。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1170940" y="4290060"/>
            <a:ext cx="594360" cy="23171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米芾《烝徒帖》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7N~X~F2HJ~$08X`59_OE3WJ"/>
          <p:cNvPicPr>
            <a:picLocks noChangeAspect="1"/>
          </p:cNvPicPr>
          <p:nvPr/>
        </p:nvPicPr>
        <p:blipFill>
          <a:blip r:embed="rId2"/>
          <a:srcRect t="1247"/>
          <a:stretch>
            <a:fillRect/>
          </a:stretch>
        </p:blipFill>
        <p:spPr>
          <a:xfrm>
            <a:off x="2003425" y="4074795"/>
            <a:ext cx="3007360" cy="2701925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5235575" y="4831080"/>
            <a:ext cx="211963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eaLnBrk="1" latinLnBrk="0" hangingPunct="1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米芾《烝徒帖》中的“寂”“声”两字中的长笔。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428868"/>
            <a:ext cx="821537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行书的点画多与其他笔画衔接，或藏或露，或启下或启右，要呼应连贯，运用自如。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" y="500042"/>
            <a:ext cx="5000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二、基本笔画的书写方法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2110"/>
            <a:ext cx="3071802" cy="742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147211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（一）点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 descr="3BAUDHD~GI5QW4$OS14RQW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85" y="3486785"/>
            <a:ext cx="7768590" cy="166497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28596" y="5317814"/>
            <a:ext cx="828680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：露锋起笔，回锋左收以呼应下笔，取横势；藏锋起笔则重按右行。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：起笔有露锋、藏锋之别；外形斜倚或直垂。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4395" y="797560"/>
            <a:ext cx="7149465" cy="1542415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428596" y="2340279"/>
            <a:ext cx="842968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：与上点笔断意连，重落回挑，向右上出笔峻厉。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：侧锋轻起，顺势右下渐行渐重，回锋收笔而形有不同。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" y="3467735"/>
            <a:ext cx="7148830" cy="1542415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500034" y="5000636"/>
            <a:ext cx="8358246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相对点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：左右分开如鼎足稳立，笔意呼应，可断可连，整体上左低右高。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相背点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：左点起笔略低，有挑势，右点起笔稍高，作撇点，两点笔势呼应，笔断意连；整体上左低右高。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456483"/>
            <a:ext cx="821537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行书横画多为承上启下，行笔时或俯或仰，变化多端，牵丝钩挑，贵在自然。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（二）横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2040255"/>
            <a:ext cx="7317740" cy="1578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3651885"/>
            <a:ext cx="7317740" cy="1578610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50186" y="5230317"/>
            <a:ext cx="8429684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短横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：侧峰起笔，回锋收笔呈圆尾，行笔爽快，态势右仰，呈自然弧形。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仰横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：起笔或露或藏，起笔后随即右上仰起，行笔或轻或重，收笔与下笔丝连。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俯横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：以藏锋起笔，后右上拱弧，收笔回锋护尾，形体因字而别，有粗有细。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528238"/>
            <a:ext cx="821537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行书竖画也有悬针和垂露之分，左右两侧或附挑或引带，要呼应连贯。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（三）竖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" y="2383155"/>
            <a:ext cx="7841615" cy="169164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428596" y="4425772"/>
            <a:ext cx="8286808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悬针竖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：逆锋起笔，稍顿后顺势向下行笔，由重至轻，尾部出锋。悬针竖出笔利索顺畅，多用于字的中间，形态直立，尾部尖利。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垂露竖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：逆锋起笔，作顿后向下行笔，尾部稍停，向上回笔，起笔与收笔提按较明显，中间用笔较快。笔画挺拔有力，直中带曲。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145" y="2146300"/>
            <a:ext cx="8244205" cy="1778635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373986" y="4299259"/>
            <a:ext cx="821537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短竖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：起笔或藏锋或露锋，起收连接上下笔，线条略弯，或粗或细。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长竖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：起笔或藏或露，行笔多有弧斜，快速下行逐重，回锋收笔，或粗或细。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书香门第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" y="92867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3895"/>
            <a:ext cx="150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1">
                    <a:lumMod val="7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第二篇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500174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chemeClr val="accent6">
                    <a:lumMod val="50000"/>
                  </a:schemeClr>
                </a:solidFill>
                <a:latin typeface="汉仪行楷简" panose="02010609000101010101" pitchFamily="49" charset="-122"/>
                <a:ea typeface="汉仪行楷简" panose="02010609000101010101" pitchFamily="49" charset="-122"/>
              </a:rPr>
              <a:t>毛笔书法篇</a:t>
            </a:r>
            <a:endParaRPr lang="zh-CN" altLang="en-US" sz="7200" dirty="0">
              <a:solidFill>
                <a:schemeClr val="accent6">
                  <a:lumMod val="50000"/>
                </a:schemeClr>
              </a:solidFill>
              <a:latin typeface="汉仪行楷简" panose="02010609000101010101" pitchFamily="49" charset="-122"/>
              <a:ea typeface="汉仪行楷简" panose="0201060900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3288" y="5500702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第二章  毛笔书法常识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图片 8" descr="印鉴-圆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5857892"/>
            <a:ext cx="365832" cy="357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7356" y="5857892"/>
            <a:ext cx="3014464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第三章  毛笔楷书</a:t>
            </a:r>
            <a:endParaRPr lang="zh-CN" altLang="en-US" sz="20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356" y="6243600"/>
            <a:ext cx="3014464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6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第四章  毛笔行书</a:t>
            </a:r>
            <a:endParaRPr lang="zh-CN" altLang="en-US" sz="2000" dirty="0" smtClean="0">
              <a:solidFill>
                <a:schemeClr val="accent6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5500702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第五章  毛笔篆书与隶书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7818" y="5857892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第六章  毛笔书法的章法布局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7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866058"/>
            <a:ext cx="821537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行书撇画可出锋或不出锋，或锋利尖锐，或沉着凝重。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（四）撇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" y="2921000"/>
            <a:ext cx="7647305" cy="164973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286356" y="4921779"/>
            <a:ext cx="8286808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斜撇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：起笔顿峰或重按，左下快行有轻重，粗细因字各异，长短随心而变。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803275"/>
            <a:ext cx="7535545" cy="1625600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428596" y="2536813"/>
            <a:ext cx="842968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：顿锋起笔，向左下快出，露锋收笔，意连下笔。形态因字而异，宜短、宜沉。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" y="3559175"/>
            <a:ext cx="7535545" cy="1625600"/>
          </a:xfrm>
          <a:prstGeom prst="rect">
            <a:avLst/>
          </a:prstGeom>
        </p:spPr>
      </p:pic>
      <p:sp>
        <p:nvSpPr>
          <p:cNvPr id="15" name="TextBox 6"/>
          <p:cNvSpPr txBox="1"/>
          <p:nvPr/>
        </p:nvSpPr>
        <p:spPr>
          <a:xfrm>
            <a:off x="357476" y="5359295"/>
            <a:ext cx="842968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：藏锋重按，逆入后向左下行，有短有长，线条饱满，出锋锐利。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：先竖后撇，先直后斜，起笔有藏有露，收笔宜露不宜回，形体粗细不一。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697654"/>
            <a:ext cx="821537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行书捺画形态多样，要视其所处部位和用途，灵活多变。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（五）捺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85" y="2701290"/>
            <a:ext cx="7635240" cy="1647190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570865" y="4740275"/>
            <a:ext cx="8002905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正捺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：铺毫重按，向右下行笔，顿后出锋，捺势倾斜，甚有力感。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1963420"/>
            <a:ext cx="7987665" cy="1723390"/>
          </a:xfrm>
          <a:prstGeom prst="rect">
            <a:avLst/>
          </a:prstGeom>
        </p:spPr>
      </p:pic>
      <p:sp>
        <p:nvSpPr>
          <p:cNvPr id="2" name="TextBox 7"/>
          <p:cNvSpPr txBox="1"/>
          <p:nvPr/>
        </p:nvSpPr>
        <p:spPr>
          <a:xfrm>
            <a:off x="439391" y="4070024"/>
            <a:ext cx="821537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反捺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：可用“以点带捺形略弯”来形容反捺。意接上笔而来，多为一字之末，行笔顺势两头尖。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平捺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：藏锋入笔，后向右行笔，一波三折，顿后将锋平出，捺势甚平。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625899"/>
            <a:ext cx="821537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行书的钩画也是变化多姿，形态各异。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（六）钩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5" y="2583815"/>
            <a:ext cx="7834630" cy="169037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428596" y="4606612"/>
            <a:ext cx="8286808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竖钩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：藏锋起笔，先竖后钩，钩处略上提，竖画不宜僵直，钩尖不宜过长。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斜钩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：露锋起笔，右下行笔。钩或省或留，连接下笔。形态或粗或细，因字而别。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080" y="1938655"/>
            <a:ext cx="8141970" cy="1756410"/>
          </a:xfrm>
          <a:prstGeom prst="rect">
            <a:avLst/>
          </a:prstGeom>
        </p:spPr>
      </p:pic>
      <p:sp>
        <p:nvSpPr>
          <p:cNvPr id="4" name="TextBox 7"/>
          <p:cNvSpPr txBox="1"/>
          <p:nvPr/>
        </p:nvSpPr>
        <p:spPr>
          <a:xfrm>
            <a:off x="439391" y="4070024"/>
            <a:ext cx="8215370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卧钩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：露锋起笔，向右下方作弧形行笔，渐行渐重，至出钩处最重，出钩时作顿挫，得势后向左上顺势钩出，此钩宜稍长。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竖弯钩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：顿峰起笔，转左下行笔，至竖弯处向右横行，渐行渐重，顿笔以蓄势，后迅速向（左）上钩出。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612136"/>
            <a:ext cx="821537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行书的提画有虚实之分，虚笔多附在点、横、竖等笔画上，实笔多为自身独立运用。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701227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01227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（七）提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" y="2807970"/>
            <a:ext cx="8371840" cy="1790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8596" y="4858394"/>
            <a:ext cx="828680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长提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：顿峰起笔，随即右上快提出锋，而后将笔势下传，直接书写下笔。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短提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：落笔稍顿，随后逐渐提笔用力，向右上挑出，笔势昂扬，短小精悍。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625899"/>
            <a:ext cx="842968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行书中有些折画的写法仍取楷法，但大多为圆笔代替方笔，更具流畅自然之韵味。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（八）折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2826385"/>
            <a:ext cx="8344535" cy="1800225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428596" y="4912047"/>
            <a:ext cx="828680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：先写横画，折时稍用力，然后向左下方行笔。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：先作竖画，至转折处作顿挫，提笔折锋向右，收笔回锋。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586" y="1312538"/>
            <a:ext cx="821537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毛笔行书的偏旁部首与其笔法特点密切相关，因其灵活多变的特点，要求其偏旁部首也应灵活多变，强调笔画与笔画之间的萦带和呼应。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00042"/>
            <a:ext cx="5572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三、常用偏旁部首的书写方法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48435"/>
            <a:ext cx="414337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2548435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（一）竖式左立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" y="3825240"/>
            <a:ext cx="4165600" cy="2159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700905" y="3587115"/>
            <a:ext cx="3998595" cy="2560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“忄”：起笔写左点，紧接着写右点，然后翻笔向上顺势写长竖，点画两边呼应，竖画有弯有直。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“扌”：落笔写横，再翻笔写竖钩，然后顺势写挑，三笔讲究连贯，横粗竖细，出钩迅速，点画分明有力。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570" y="898525"/>
            <a:ext cx="5621020" cy="291465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571472" y="3957956"/>
            <a:ext cx="8001056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禾字旁：落笔写短撇，撇短而平，顺势写横画，再翻笔向上写竖画，然后写撇折挑，长撇回连下笔。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木字旁：落笔写横画，后翻笔向上，顺势写竖画，再另起笔写撇画，随即折笔向右上挑出。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2"/>
          <p:cNvSpPr>
            <a:spLocks noChangeArrowheads="1"/>
          </p:cNvSpPr>
          <p:nvPr/>
        </p:nvSpPr>
        <p:spPr bwMode="auto">
          <a:xfrm>
            <a:off x="3458930" y="2832754"/>
            <a:ext cx="3557270" cy="518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第一节  毛笔行书概述</a:t>
            </a:r>
            <a:endParaRPr lang="zh-CN" altLang="en-US" sz="28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5217582">
            <a:off x="-306072" y="3526462"/>
            <a:ext cx="2323606" cy="732060"/>
            <a:chOff x="3059087" y="2408240"/>
            <a:chExt cx="6051502" cy="2019305"/>
          </a:xfrm>
          <a:solidFill>
            <a:srgbClr val="686868"/>
          </a:solidFill>
        </p:grpSpPr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059087" y="2660653"/>
              <a:ext cx="5810203" cy="1766892"/>
            </a:xfrm>
            <a:custGeom>
              <a:avLst/>
              <a:gdLst>
                <a:gd name="T0" fmla="*/ 62 w 1547"/>
                <a:gd name="T1" fmla="*/ 5 h 469"/>
                <a:gd name="T2" fmla="*/ 112 w 1547"/>
                <a:gd name="T3" fmla="*/ 49 h 469"/>
                <a:gd name="T4" fmla="*/ 185 w 1547"/>
                <a:gd name="T5" fmla="*/ 125 h 469"/>
                <a:gd name="T6" fmla="*/ 254 w 1547"/>
                <a:gd name="T7" fmla="*/ 180 h 469"/>
                <a:gd name="T8" fmla="*/ 341 w 1547"/>
                <a:gd name="T9" fmla="*/ 251 h 469"/>
                <a:gd name="T10" fmla="*/ 409 w 1547"/>
                <a:gd name="T11" fmla="*/ 304 h 469"/>
                <a:gd name="T12" fmla="*/ 486 w 1547"/>
                <a:gd name="T13" fmla="*/ 326 h 469"/>
                <a:gd name="T14" fmla="*/ 557 w 1547"/>
                <a:gd name="T15" fmla="*/ 353 h 469"/>
                <a:gd name="T16" fmla="*/ 719 w 1547"/>
                <a:gd name="T17" fmla="*/ 385 h 469"/>
                <a:gd name="T18" fmla="*/ 799 w 1547"/>
                <a:gd name="T19" fmla="*/ 387 h 469"/>
                <a:gd name="T20" fmla="*/ 898 w 1547"/>
                <a:gd name="T21" fmla="*/ 374 h 469"/>
                <a:gd name="T22" fmla="*/ 990 w 1547"/>
                <a:gd name="T23" fmla="*/ 358 h 469"/>
                <a:gd name="T24" fmla="*/ 921 w 1547"/>
                <a:gd name="T25" fmla="*/ 383 h 469"/>
                <a:gd name="T26" fmla="*/ 878 w 1547"/>
                <a:gd name="T27" fmla="*/ 395 h 469"/>
                <a:gd name="T28" fmla="*/ 898 w 1547"/>
                <a:gd name="T29" fmla="*/ 403 h 469"/>
                <a:gd name="T30" fmla="*/ 797 w 1547"/>
                <a:gd name="T31" fmla="*/ 416 h 469"/>
                <a:gd name="T32" fmla="*/ 782 w 1547"/>
                <a:gd name="T33" fmla="*/ 428 h 469"/>
                <a:gd name="T34" fmla="*/ 965 w 1547"/>
                <a:gd name="T35" fmla="*/ 407 h 469"/>
                <a:gd name="T36" fmla="*/ 1093 w 1547"/>
                <a:gd name="T37" fmla="*/ 362 h 469"/>
                <a:gd name="T38" fmla="*/ 1010 w 1547"/>
                <a:gd name="T39" fmla="*/ 384 h 469"/>
                <a:gd name="T40" fmla="*/ 947 w 1547"/>
                <a:gd name="T41" fmla="*/ 399 h 469"/>
                <a:gd name="T42" fmla="*/ 983 w 1547"/>
                <a:gd name="T43" fmla="*/ 386 h 469"/>
                <a:gd name="T44" fmla="*/ 1067 w 1547"/>
                <a:gd name="T45" fmla="*/ 354 h 469"/>
                <a:gd name="T46" fmla="*/ 1124 w 1547"/>
                <a:gd name="T47" fmla="*/ 336 h 469"/>
                <a:gd name="T48" fmla="*/ 1125 w 1547"/>
                <a:gd name="T49" fmla="*/ 357 h 469"/>
                <a:gd name="T50" fmla="*/ 1194 w 1547"/>
                <a:gd name="T51" fmla="*/ 335 h 469"/>
                <a:gd name="T52" fmla="*/ 1279 w 1547"/>
                <a:gd name="T53" fmla="*/ 289 h 469"/>
                <a:gd name="T54" fmla="*/ 1350 w 1547"/>
                <a:gd name="T55" fmla="*/ 245 h 469"/>
                <a:gd name="T56" fmla="*/ 1419 w 1547"/>
                <a:gd name="T57" fmla="*/ 194 h 469"/>
                <a:gd name="T58" fmla="*/ 1438 w 1547"/>
                <a:gd name="T59" fmla="*/ 175 h 469"/>
                <a:gd name="T60" fmla="*/ 1545 w 1547"/>
                <a:gd name="T61" fmla="*/ 73 h 469"/>
                <a:gd name="T62" fmla="*/ 1412 w 1547"/>
                <a:gd name="T63" fmla="*/ 226 h 469"/>
                <a:gd name="T64" fmla="*/ 1358 w 1547"/>
                <a:gd name="T65" fmla="*/ 280 h 469"/>
                <a:gd name="T66" fmla="*/ 1309 w 1547"/>
                <a:gd name="T67" fmla="*/ 308 h 469"/>
                <a:gd name="T68" fmla="*/ 1232 w 1547"/>
                <a:gd name="T69" fmla="*/ 353 h 469"/>
                <a:gd name="T70" fmla="*/ 1192 w 1547"/>
                <a:gd name="T71" fmla="*/ 368 h 469"/>
                <a:gd name="T72" fmla="*/ 1144 w 1547"/>
                <a:gd name="T73" fmla="*/ 392 h 469"/>
                <a:gd name="T74" fmla="*/ 1061 w 1547"/>
                <a:gd name="T75" fmla="*/ 420 h 469"/>
                <a:gd name="T76" fmla="*/ 1017 w 1547"/>
                <a:gd name="T77" fmla="*/ 436 h 469"/>
                <a:gd name="T78" fmla="*/ 972 w 1547"/>
                <a:gd name="T79" fmla="*/ 445 h 469"/>
                <a:gd name="T80" fmla="*/ 843 w 1547"/>
                <a:gd name="T81" fmla="*/ 466 h 469"/>
                <a:gd name="T82" fmla="*/ 756 w 1547"/>
                <a:gd name="T83" fmla="*/ 468 h 469"/>
                <a:gd name="T84" fmla="*/ 651 w 1547"/>
                <a:gd name="T85" fmla="*/ 455 h 469"/>
                <a:gd name="T86" fmla="*/ 592 w 1547"/>
                <a:gd name="T87" fmla="*/ 444 h 469"/>
                <a:gd name="T88" fmla="*/ 506 w 1547"/>
                <a:gd name="T89" fmla="*/ 428 h 469"/>
                <a:gd name="T90" fmla="*/ 466 w 1547"/>
                <a:gd name="T91" fmla="*/ 415 h 469"/>
                <a:gd name="T92" fmla="*/ 392 w 1547"/>
                <a:gd name="T93" fmla="*/ 390 h 469"/>
                <a:gd name="T94" fmla="*/ 395 w 1547"/>
                <a:gd name="T95" fmla="*/ 376 h 469"/>
                <a:gd name="T96" fmla="*/ 295 w 1547"/>
                <a:gd name="T97" fmla="*/ 332 h 469"/>
                <a:gd name="T98" fmla="*/ 234 w 1547"/>
                <a:gd name="T99" fmla="*/ 302 h 469"/>
                <a:gd name="T100" fmla="*/ 151 w 1547"/>
                <a:gd name="T101" fmla="*/ 222 h 469"/>
                <a:gd name="T102" fmla="*/ 97 w 1547"/>
                <a:gd name="T103" fmla="*/ 183 h 469"/>
                <a:gd name="T104" fmla="*/ 1 w 1547"/>
                <a:gd name="T105" fmla="*/ 69 h 469"/>
                <a:gd name="T106" fmla="*/ 721 w 1547"/>
                <a:gd name="T107" fmla="*/ 402 h 469"/>
                <a:gd name="T108" fmla="*/ 650 w 1547"/>
                <a:gd name="T109" fmla="*/ 391 h 469"/>
                <a:gd name="T110" fmla="*/ 596 w 1547"/>
                <a:gd name="T111" fmla="*/ 393 h 469"/>
                <a:gd name="T112" fmla="*/ 754 w 1547"/>
                <a:gd name="T113" fmla="*/ 400 h 469"/>
                <a:gd name="T114" fmla="*/ 1437 w 1547"/>
                <a:gd name="T115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7" h="469">
                  <a:moveTo>
                    <a:pt x="0" y="43"/>
                  </a:moveTo>
                  <a:cubicBezTo>
                    <a:pt x="10" y="39"/>
                    <a:pt x="18" y="34"/>
                    <a:pt x="22" y="23"/>
                  </a:cubicBezTo>
                  <a:cubicBezTo>
                    <a:pt x="23" y="21"/>
                    <a:pt x="24" y="21"/>
                    <a:pt x="25" y="20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37" y="7"/>
                    <a:pt x="43" y="5"/>
                    <a:pt x="50" y="5"/>
                  </a:cubicBezTo>
                  <a:cubicBezTo>
                    <a:pt x="54" y="5"/>
                    <a:pt x="58" y="5"/>
                    <a:pt x="62" y="5"/>
                  </a:cubicBezTo>
                  <a:cubicBezTo>
                    <a:pt x="67" y="5"/>
                    <a:pt x="71" y="4"/>
                    <a:pt x="73" y="0"/>
                  </a:cubicBezTo>
                  <a:cubicBezTo>
                    <a:pt x="76" y="1"/>
                    <a:pt x="79" y="2"/>
                    <a:pt x="82" y="3"/>
                  </a:cubicBezTo>
                  <a:cubicBezTo>
                    <a:pt x="84" y="3"/>
                    <a:pt x="85" y="3"/>
                    <a:pt x="87" y="3"/>
                  </a:cubicBezTo>
                  <a:cubicBezTo>
                    <a:pt x="94" y="2"/>
                    <a:pt x="96" y="3"/>
                    <a:pt x="97" y="11"/>
                  </a:cubicBezTo>
                  <a:cubicBezTo>
                    <a:pt x="99" y="24"/>
                    <a:pt x="101" y="37"/>
                    <a:pt x="112" y="47"/>
                  </a:cubicBezTo>
                  <a:cubicBezTo>
                    <a:pt x="112" y="47"/>
                    <a:pt x="112" y="48"/>
                    <a:pt x="112" y="49"/>
                  </a:cubicBezTo>
                  <a:cubicBezTo>
                    <a:pt x="112" y="52"/>
                    <a:pt x="114" y="56"/>
                    <a:pt x="117" y="56"/>
                  </a:cubicBezTo>
                  <a:cubicBezTo>
                    <a:pt x="128" y="56"/>
                    <a:pt x="133" y="65"/>
                    <a:pt x="139" y="72"/>
                  </a:cubicBezTo>
                  <a:cubicBezTo>
                    <a:pt x="139" y="73"/>
                    <a:pt x="139" y="74"/>
                    <a:pt x="139" y="75"/>
                  </a:cubicBezTo>
                  <a:cubicBezTo>
                    <a:pt x="139" y="84"/>
                    <a:pt x="143" y="90"/>
                    <a:pt x="149" y="96"/>
                  </a:cubicBezTo>
                  <a:cubicBezTo>
                    <a:pt x="151" y="97"/>
                    <a:pt x="153" y="99"/>
                    <a:pt x="155" y="100"/>
                  </a:cubicBezTo>
                  <a:cubicBezTo>
                    <a:pt x="166" y="107"/>
                    <a:pt x="176" y="115"/>
                    <a:pt x="185" y="125"/>
                  </a:cubicBezTo>
                  <a:cubicBezTo>
                    <a:pt x="188" y="129"/>
                    <a:pt x="193" y="132"/>
                    <a:pt x="197" y="135"/>
                  </a:cubicBezTo>
                  <a:cubicBezTo>
                    <a:pt x="198" y="136"/>
                    <a:pt x="199" y="137"/>
                    <a:pt x="199" y="138"/>
                  </a:cubicBezTo>
                  <a:cubicBezTo>
                    <a:pt x="200" y="142"/>
                    <a:pt x="203" y="145"/>
                    <a:pt x="206" y="146"/>
                  </a:cubicBezTo>
                  <a:cubicBezTo>
                    <a:pt x="216" y="148"/>
                    <a:pt x="222" y="154"/>
                    <a:pt x="228" y="161"/>
                  </a:cubicBezTo>
                  <a:cubicBezTo>
                    <a:pt x="233" y="166"/>
                    <a:pt x="237" y="172"/>
                    <a:pt x="243" y="176"/>
                  </a:cubicBezTo>
                  <a:cubicBezTo>
                    <a:pt x="246" y="178"/>
                    <a:pt x="250" y="180"/>
                    <a:pt x="254" y="180"/>
                  </a:cubicBezTo>
                  <a:cubicBezTo>
                    <a:pt x="258" y="181"/>
                    <a:pt x="260" y="182"/>
                    <a:pt x="263" y="185"/>
                  </a:cubicBezTo>
                  <a:cubicBezTo>
                    <a:pt x="271" y="193"/>
                    <a:pt x="280" y="200"/>
                    <a:pt x="288" y="208"/>
                  </a:cubicBezTo>
                  <a:cubicBezTo>
                    <a:pt x="292" y="211"/>
                    <a:pt x="296" y="214"/>
                    <a:pt x="298" y="217"/>
                  </a:cubicBezTo>
                  <a:cubicBezTo>
                    <a:pt x="303" y="224"/>
                    <a:pt x="309" y="227"/>
                    <a:pt x="315" y="231"/>
                  </a:cubicBezTo>
                  <a:cubicBezTo>
                    <a:pt x="317" y="233"/>
                    <a:pt x="321" y="232"/>
                    <a:pt x="323" y="233"/>
                  </a:cubicBezTo>
                  <a:cubicBezTo>
                    <a:pt x="329" y="239"/>
                    <a:pt x="335" y="245"/>
                    <a:pt x="341" y="251"/>
                  </a:cubicBezTo>
                  <a:cubicBezTo>
                    <a:pt x="341" y="251"/>
                    <a:pt x="341" y="252"/>
                    <a:pt x="340" y="252"/>
                  </a:cubicBezTo>
                  <a:cubicBezTo>
                    <a:pt x="340" y="252"/>
                    <a:pt x="340" y="253"/>
                    <a:pt x="340" y="253"/>
                  </a:cubicBezTo>
                  <a:cubicBezTo>
                    <a:pt x="333" y="256"/>
                    <a:pt x="332" y="258"/>
                    <a:pt x="337" y="264"/>
                  </a:cubicBezTo>
                  <a:cubicBezTo>
                    <a:pt x="340" y="268"/>
                    <a:pt x="345" y="271"/>
                    <a:pt x="349" y="273"/>
                  </a:cubicBezTo>
                  <a:cubicBezTo>
                    <a:pt x="363" y="281"/>
                    <a:pt x="376" y="289"/>
                    <a:pt x="390" y="297"/>
                  </a:cubicBezTo>
                  <a:cubicBezTo>
                    <a:pt x="396" y="300"/>
                    <a:pt x="403" y="303"/>
                    <a:pt x="409" y="304"/>
                  </a:cubicBezTo>
                  <a:cubicBezTo>
                    <a:pt x="413" y="305"/>
                    <a:pt x="417" y="305"/>
                    <a:pt x="421" y="304"/>
                  </a:cubicBezTo>
                  <a:cubicBezTo>
                    <a:pt x="428" y="300"/>
                    <a:pt x="435" y="302"/>
                    <a:pt x="441" y="304"/>
                  </a:cubicBezTo>
                  <a:cubicBezTo>
                    <a:pt x="444" y="305"/>
                    <a:pt x="447" y="309"/>
                    <a:pt x="449" y="311"/>
                  </a:cubicBezTo>
                  <a:cubicBezTo>
                    <a:pt x="451" y="313"/>
                    <a:pt x="453" y="314"/>
                    <a:pt x="454" y="315"/>
                  </a:cubicBezTo>
                  <a:cubicBezTo>
                    <a:pt x="459" y="316"/>
                    <a:pt x="463" y="316"/>
                    <a:pt x="467" y="317"/>
                  </a:cubicBezTo>
                  <a:cubicBezTo>
                    <a:pt x="475" y="318"/>
                    <a:pt x="482" y="320"/>
                    <a:pt x="486" y="326"/>
                  </a:cubicBezTo>
                  <a:cubicBezTo>
                    <a:pt x="497" y="327"/>
                    <a:pt x="507" y="328"/>
                    <a:pt x="517" y="330"/>
                  </a:cubicBezTo>
                  <a:cubicBezTo>
                    <a:pt x="519" y="335"/>
                    <a:pt x="524" y="337"/>
                    <a:pt x="530" y="337"/>
                  </a:cubicBezTo>
                  <a:cubicBezTo>
                    <a:pt x="534" y="338"/>
                    <a:pt x="538" y="339"/>
                    <a:pt x="542" y="340"/>
                  </a:cubicBezTo>
                  <a:cubicBezTo>
                    <a:pt x="542" y="340"/>
                    <a:pt x="543" y="341"/>
                    <a:pt x="543" y="340"/>
                  </a:cubicBezTo>
                  <a:cubicBezTo>
                    <a:pt x="551" y="336"/>
                    <a:pt x="553" y="345"/>
                    <a:pt x="557" y="348"/>
                  </a:cubicBezTo>
                  <a:cubicBezTo>
                    <a:pt x="558" y="349"/>
                    <a:pt x="558" y="351"/>
                    <a:pt x="557" y="353"/>
                  </a:cubicBezTo>
                  <a:cubicBezTo>
                    <a:pt x="555" y="358"/>
                    <a:pt x="556" y="360"/>
                    <a:pt x="561" y="361"/>
                  </a:cubicBezTo>
                  <a:cubicBezTo>
                    <a:pt x="572" y="364"/>
                    <a:pt x="583" y="367"/>
                    <a:pt x="593" y="370"/>
                  </a:cubicBezTo>
                  <a:cubicBezTo>
                    <a:pt x="612" y="375"/>
                    <a:pt x="632" y="377"/>
                    <a:pt x="652" y="379"/>
                  </a:cubicBezTo>
                  <a:cubicBezTo>
                    <a:pt x="667" y="381"/>
                    <a:pt x="682" y="383"/>
                    <a:pt x="697" y="385"/>
                  </a:cubicBezTo>
                  <a:cubicBezTo>
                    <a:pt x="698" y="385"/>
                    <a:pt x="700" y="385"/>
                    <a:pt x="700" y="385"/>
                  </a:cubicBezTo>
                  <a:cubicBezTo>
                    <a:pt x="707" y="379"/>
                    <a:pt x="713" y="382"/>
                    <a:pt x="719" y="385"/>
                  </a:cubicBezTo>
                  <a:cubicBezTo>
                    <a:pt x="721" y="386"/>
                    <a:pt x="723" y="386"/>
                    <a:pt x="725" y="386"/>
                  </a:cubicBezTo>
                  <a:cubicBezTo>
                    <a:pt x="727" y="385"/>
                    <a:pt x="728" y="384"/>
                    <a:pt x="729" y="383"/>
                  </a:cubicBezTo>
                  <a:cubicBezTo>
                    <a:pt x="736" y="379"/>
                    <a:pt x="737" y="379"/>
                    <a:pt x="741" y="385"/>
                  </a:cubicBezTo>
                  <a:cubicBezTo>
                    <a:pt x="751" y="385"/>
                    <a:pt x="761" y="385"/>
                    <a:pt x="771" y="385"/>
                  </a:cubicBezTo>
                  <a:cubicBezTo>
                    <a:pt x="772" y="385"/>
                    <a:pt x="774" y="385"/>
                    <a:pt x="775" y="386"/>
                  </a:cubicBezTo>
                  <a:cubicBezTo>
                    <a:pt x="783" y="393"/>
                    <a:pt x="791" y="389"/>
                    <a:pt x="799" y="387"/>
                  </a:cubicBezTo>
                  <a:cubicBezTo>
                    <a:pt x="806" y="385"/>
                    <a:pt x="814" y="384"/>
                    <a:pt x="822" y="383"/>
                  </a:cubicBezTo>
                  <a:cubicBezTo>
                    <a:pt x="826" y="383"/>
                    <a:pt x="831" y="382"/>
                    <a:pt x="836" y="382"/>
                  </a:cubicBezTo>
                  <a:cubicBezTo>
                    <a:pt x="838" y="381"/>
                    <a:pt x="840" y="382"/>
                    <a:pt x="842" y="382"/>
                  </a:cubicBezTo>
                  <a:cubicBezTo>
                    <a:pt x="844" y="378"/>
                    <a:pt x="845" y="378"/>
                    <a:pt x="849" y="383"/>
                  </a:cubicBezTo>
                  <a:cubicBezTo>
                    <a:pt x="850" y="384"/>
                    <a:pt x="854" y="385"/>
                    <a:pt x="855" y="385"/>
                  </a:cubicBezTo>
                  <a:cubicBezTo>
                    <a:pt x="868" y="376"/>
                    <a:pt x="884" y="378"/>
                    <a:pt x="898" y="374"/>
                  </a:cubicBezTo>
                  <a:cubicBezTo>
                    <a:pt x="903" y="372"/>
                    <a:pt x="909" y="371"/>
                    <a:pt x="914" y="370"/>
                  </a:cubicBezTo>
                  <a:cubicBezTo>
                    <a:pt x="918" y="368"/>
                    <a:pt x="923" y="367"/>
                    <a:pt x="927" y="369"/>
                  </a:cubicBezTo>
                  <a:cubicBezTo>
                    <a:pt x="930" y="370"/>
                    <a:pt x="933" y="368"/>
                    <a:pt x="936" y="368"/>
                  </a:cubicBezTo>
                  <a:cubicBezTo>
                    <a:pt x="940" y="368"/>
                    <a:pt x="945" y="367"/>
                    <a:pt x="950" y="367"/>
                  </a:cubicBezTo>
                  <a:cubicBezTo>
                    <a:pt x="953" y="361"/>
                    <a:pt x="960" y="361"/>
                    <a:pt x="967" y="360"/>
                  </a:cubicBezTo>
                  <a:cubicBezTo>
                    <a:pt x="974" y="360"/>
                    <a:pt x="982" y="359"/>
                    <a:pt x="990" y="358"/>
                  </a:cubicBezTo>
                  <a:cubicBezTo>
                    <a:pt x="993" y="358"/>
                    <a:pt x="996" y="359"/>
                    <a:pt x="999" y="359"/>
                  </a:cubicBezTo>
                  <a:cubicBezTo>
                    <a:pt x="993" y="365"/>
                    <a:pt x="985" y="366"/>
                    <a:pt x="978" y="368"/>
                  </a:cubicBezTo>
                  <a:cubicBezTo>
                    <a:pt x="968" y="370"/>
                    <a:pt x="957" y="370"/>
                    <a:pt x="948" y="376"/>
                  </a:cubicBezTo>
                  <a:cubicBezTo>
                    <a:pt x="947" y="377"/>
                    <a:pt x="946" y="377"/>
                    <a:pt x="946" y="377"/>
                  </a:cubicBezTo>
                  <a:cubicBezTo>
                    <a:pt x="941" y="374"/>
                    <a:pt x="936" y="376"/>
                    <a:pt x="932" y="378"/>
                  </a:cubicBezTo>
                  <a:cubicBezTo>
                    <a:pt x="928" y="380"/>
                    <a:pt x="923" y="378"/>
                    <a:pt x="921" y="383"/>
                  </a:cubicBezTo>
                  <a:cubicBezTo>
                    <a:pt x="920" y="383"/>
                    <a:pt x="918" y="383"/>
                    <a:pt x="917" y="383"/>
                  </a:cubicBezTo>
                  <a:cubicBezTo>
                    <a:pt x="912" y="380"/>
                    <a:pt x="906" y="381"/>
                    <a:pt x="901" y="382"/>
                  </a:cubicBezTo>
                  <a:cubicBezTo>
                    <a:pt x="892" y="383"/>
                    <a:pt x="883" y="383"/>
                    <a:pt x="874" y="384"/>
                  </a:cubicBezTo>
                  <a:cubicBezTo>
                    <a:pt x="867" y="385"/>
                    <a:pt x="861" y="387"/>
                    <a:pt x="854" y="389"/>
                  </a:cubicBezTo>
                  <a:cubicBezTo>
                    <a:pt x="857" y="396"/>
                    <a:pt x="860" y="399"/>
                    <a:pt x="866" y="398"/>
                  </a:cubicBezTo>
                  <a:cubicBezTo>
                    <a:pt x="870" y="397"/>
                    <a:pt x="874" y="396"/>
                    <a:pt x="878" y="395"/>
                  </a:cubicBezTo>
                  <a:cubicBezTo>
                    <a:pt x="886" y="392"/>
                    <a:pt x="894" y="392"/>
                    <a:pt x="902" y="394"/>
                  </a:cubicBezTo>
                  <a:cubicBezTo>
                    <a:pt x="908" y="395"/>
                    <a:pt x="914" y="394"/>
                    <a:pt x="920" y="390"/>
                  </a:cubicBezTo>
                  <a:cubicBezTo>
                    <a:pt x="922" y="393"/>
                    <a:pt x="924" y="396"/>
                    <a:pt x="926" y="399"/>
                  </a:cubicBezTo>
                  <a:cubicBezTo>
                    <a:pt x="919" y="405"/>
                    <a:pt x="912" y="406"/>
                    <a:pt x="904" y="406"/>
                  </a:cubicBezTo>
                  <a:cubicBezTo>
                    <a:pt x="903" y="406"/>
                    <a:pt x="902" y="406"/>
                    <a:pt x="901" y="405"/>
                  </a:cubicBezTo>
                  <a:cubicBezTo>
                    <a:pt x="900" y="404"/>
                    <a:pt x="899" y="404"/>
                    <a:pt x="898" y="403"/>
                  </a:cubicBezTo>
                  <a:cubicBezTo>
                    <a:pt x="890" y="398"/>
                    <a:pt x="887" y="399"/>
                    <a:pt x="886" y="409"/>
                  </a:cubicBezTo>
                  <a:cubicBezTo>
                    <a:pt x="873" y="410"/>
                    <a:pt x="860" y="411"/>
                    <a:pt x="847" y="413"/>
                  </a:cubicBezTo>
                  <a:cubicBezTo>
                    <a:pt x="839" y="414"/>
                    <a:pt x="830" y="415"/>
                    <a:pt x="821" y="418"/>
                  </a:cubicBezTo>
                  <a:cubicBezTo>
                    <a:pt x="814" y="420"/>
                    <a:pt x="805" y="420"/>
                    <a:pt x="797" y="420"/>
                  </a:cubicBezTo>
                  <a:cubicBezTo>
                    <a:pt x="793" y="421"/>
                    <a:pt x="790" y="420"/>
                    <a:pt x="786" y="419"/>
                  </a:cubicBezTo>
                  <a:cubicBezTo>
                    <a:pt x="789" y="418"/>
                    <a:pt x="792" y="417"/>
                    <a:pt x="797" y="416"/>
                  </a:cubicBezTo>
                  <a:cubicBezTo>
                    <a:pt x="792" y="414"/>
                    <a:pt x="788" y="412"/>
                    <a:pt x="784" y="411"/>
                  </a:cubicBezTo>
                  <a:cubicBezTo>
                    <a:pt x="777" y="408"/>
                    <a:pt x="774" y="410"/>
                    <a:pt x="773" y="417"/>
                  </a:cubicBezTo>
                  <a:cubicBezTo>
                    <a:pt x="772" y="418"/>
                    <a:pt x="772" y="420"/>
                    <a:pt x="771" y="421"/>
                  </a:cubicBezTo>
                  <a:cubicBezTo>
                    <a:pt x="770" y="422"/>
                    <a:pt x="767" y="423"/>
                    <a:pt x="766" y="422"/>
                  </a:cubicBezTo>
                  <a:cubicBezTo>
                    <a:pt x="763" y="420"/>
                    <a:pt x="762" y="421"/>
                    <a:pt x="760" y="423"/>
                  </a:cubicBezTo>
                  <a:cubicBezTo>
                    <a:pt x="767" y="428"/>
                    <a:pt x="774" y="428"/>
                    <a:pt x="782" y="428"/>
                  </a:cubicBezTo>
                  <a:cubicBezTo>
                    <a:pt x="791" y="427"/>
                    <a:pt x="799" y="426"/>
                    <a:pt x="808" y="425"/>
                  </a:cubicBezTo>
                  <a:cubicBezTo>
                    <a:pt x="813" y="425"/>
                    <a:pt x="819" y="424"/>
                    <a:pt x="824" y="425"/>
                  </a:cubicBezTo>
                  <a:cubicBezTo>
                    <a:pt x="830" y="427"/>
                    <a:pt x="836" y="424"/>
                    <a:pt x="842" y="423"/>
                  </a:cubicBezTo>
                  <a:cubicBezTo>
                    <a:pt x="853" y="423"/>
                    <a:pt x="865" y="422"/>
                    <a:pt x="876" y="421"/>
                  </a:cubicBezTo>
                  <a:cubicBezTo>
                    <a:pt x="894" y="418"/>
                    <a:pt x="913" y="416"/>
                    <a:pt x="931" y="412"/>
                  </a:cubicBezTo>
                  <a:cubicBezTo>
                    <a:pt x="943" y="409"/>
                    <a:pt x="954" y="409"/>
                    <a:pt x="965" y="407"/>
                  </a:cubicBezTo>
                  <a:cubicBezTo>
                    <a:pt x="972" y="406"/>
                    <a:pt x="979" y="403"/>
                    <a:pt x="986" y="402"/>
                  </a:cubicBezTo>
                  <a:cubicBezTo>
                    <a:pt x="987" y="401"/>
                    <a:pt x="989" y="402"/>
                    <a:pt x="991" y="402"/>
                  </a:cubicBezTo>
                  <a:cubicBezTo>
                    <a:pt x="992" y="402"/>
                    <a:pt x="993" y="403"/>
                    <a:pt x="995" y="402"/>
                  </a:cubicBezTo>
                  <a:cubicBezTo>
                    <a:pt x="1029" y="390"/>
                    <a:pt x="1064" y="378"/>
                    <a:pt x="1098" y="366"/>
                  </a:cubicBezTo>
                  <a:cubicBezTo>
                    <a:pt x="1099" y="366"/>
                    <a:pt x="1100" y="365"/>
                    <a:pt x="1101" y="365"/>
                  </a:cubicBezTo>
                  <a:cubicBezTo>
                    <a:pt x="1099" y="361"/>
                    <a:pt x="1096" y="360"/>
                    <a:pt x="1093" y="362"/>
                  </a:cubicBezTo>
                  <a:cubicBezTo>
                    <a:pt x="1092" y="363"/>
                    <a:pt x="1091" y="363"/>
                    <a:pt x="1090" y="364"/>
                  </a:cubicBezTo>
                  <a:cubicBezTo>
                    <a:pt x="1084" y="367"/>
                    <a:pt x="1083" y="367"/>
                    <a:pt x="1079" y="362"/>
                  </a:cubicBezTo>
                  <a:cubicBezTo>
                    <a:pt x="1069" y="370"/>
                    <a:pt x="1057" y="371"/>
                    <a:pt x="1046" y="374"/>
                  </a:cubicBezTo>
                  <a:cubicBezTo>
                    <a:pt x="1038" y="377"/>
                    <a:pt x="1032" y="380"/>
                    <a:pt x="1025" y="383"/>
                  </a:cubicBezTo>
                  <a:cubicBezTo>
                    <a:pt x="1023" y="384"/>
                    <a:pt x="1022" y="384"/>
                    <a:pt x="1021" y="383"/>
                  </a:cubicBezTo>
                  <a:cubicBezTo>
                    <a:pt x="1017" y="381"/>
                    <a:pt x="1013" y="382"/>
                    <a:pt x="1010" y="384"/>
                  </a:cubicBezTo>
                  <a:cubicBezTo>
                    <a:pt x="1004" y="386"/>
                    <a:pt x="999" y="391"/>
                    <a:pt x="992" y="388"/>
                  </a:cubicBezTo>
                  <a:cubicBezTo>
                    <a:pt x="992" y="388"/>
                    <a:pt x="991" y="389"/>
                    <a:pt x="991" y="389"/>
                  </a:cubicBezTo>
                  <a:cubicBezTo>
                    <a:pt x="987" y="396"/>
                    <a:pt x="979" y="393"/>
                    <a:pt x="973" y="395"/>
                  </a:cubicBezTo>
                  <a:cubicBezTo>
                    <a:pt x="973" y="396"/>
                    <a:pt x="972" y="395"/>
                    <a:pt x="972" y="395"/>
                  </a:cubicBezTo>
                  <a:cubicBezTo>
                    <a:pt x="967" y="391"/>
                    <a:pt x="963" y="393"/>
                    <a:pt x="959" y="396"/>
                  </a:cubicBezTo>
                  <a:cubicBezTo>
                    <a:pt x="956" y="399"/>
                    <a:pt x="952" y="401"/>
                    <a:pt x="947" y="399"/>
                  </a:cubicBezTo>
                  <a:cubicBezTo>
                    <a:pt x="945" y="398"/>
                    <a:pt x="942" y="400"/>
                    <a:pt x="939" y="401"/>
                  </a:cubicBezTo>
                  <a:cubicBezTo>
                    <a:pt x="941" y="395"/>
                    <a:pt x="945" y="392"/>
                    <a:pt x="950" y="391"/>
                  </a:cubicBezTo>
                  <a:cubicBezTo>
                    <a:pt x="955" y="390"/>
                    <a:pt x="959" y="389"/>
                    <a:pt x="964" y="387"/>
                  </a:cubicBezTo>
                  <a:cubicBezTo>
                    <a:pt x="966" y="387"/>
                    <a:pt x="968" y="386"/>
                    <a:pt x="969" y="385"/>
                  </a:cubicBezTo>
                  <a:cubicBezTo>
                    <a:pt x="973" y="381"/>
                    <a:pt x="977" y="380"/>
                    <a:pt x="980" y="385"/>
                  </a:cubicBezTo>
                  <a:cubicBezTo>
                    <a:pt x="981" y="386"/>
                    <a:pt x="982" y="386"/>
                    <a:pt x="983" y="386"/>
                  </a:cubicBezTo>
                  <a:cubicBezTo>
                    <a:pt x="990" y="385"/>
                    <a:pt x="997" y="384"/>
                    <a:pt x="1005" y="382"/>
                  </a:cubicBezTo>
                  <a:cubicBezTo>
                    <a:pt x="1010" y="381"/>
                    <a:pt x="1015" y="378"/>
                    <a:pt x="1020" y="376"/>
                  </a:cubicBezTo>
                  <a:cubicBezTo>
                    <a:pt x="1021" y="375"/>
                    <a:pt x="1021" y="375"/>
                    <a:pt x="1021" y="374"/>
                  </a:cubicBezTo>
                  <a:cubicBezTo>
                    <a:pt x="1018" y="373"/>
                    <a:pt x="1016" y="372"/>
                    <a:pt x="1013" y="371"/>
                  </a:cubicBezTo>
                  <a:cubicBezTo>
                    <a:pt x="1013" y="371"/>
                    <a:pt x="1013" y="370"/>
                    <a:pt x="1013" y="370"/>
                  </a:cubicBezTo>
                  <a:cubicBezTo>
                    <a:pt x="1032" y="367"/>
                    <a:pt x="1049" y="359"/>
                    <a:pt x="1067" y="354"/>
                  </a:cubicBezTo>
                  <a:cubicBezTo>
                    <a:pt x="1070" y="353"/>
                    <a:pt x="1073" y="352"/>
                    <a:pt x="1077" y="351"/>
                  </a:cubicBezTo>
                  <a:cubicBezTo>
                    <a:pt x="1075" y="354"/>
                    <a:pt x="1073" y="356"/>
                    <a:pt x="1071" y="358"/>
                  </a:cubicBezTo>
                  <a:cubicBezTo>
                    <a:pt x="1072" y="359"/>
                    <a:pt x="1072" y="359"/>
                    <a:pt x="1072" y="360"/>
                  </a:cubicBezTo>
                  <a:cubicBezTo>
                    <a:pt x="1074" y="360"/>
                    <a:pt x="1077" y="359"/>
                    <a:pt x="1079" y="359"/>
                  </a:cubicBezTo>
                  <a:cubicBezTo>
                    <a:pt x="1080" y="358"/>
                    <a:pt x="1081" y="357"/>
                    <a:pt x="1082" y="356"/>
                  </a:cubicBezTo>
                  <a:cubicBezTo>
                    <a:pt x="1093" y="343"/>
                    <a:pt x="1109" y="340"/>
                    <a:pt x="1124" y="336"/>
                  </a:cubicBezTo>
                  <a:cubicBezTo>
                    <a:pt x="1129" y="335"/>
                    <a:pt x="1135" y="334"/>
                    <a:pt x="1141" y="334"/>
                  </a:cubicBezTo>
                  <a:cubicBezTo>
                    <a:pt x="1139" y="339"/>
                    <a:pt x="1136" y="342"/>
                    <a:pt x="1131" y="343"/>
                  </a:cubicBezTo>
                  <a:cubicBezTo>
                    <a:pt x="1119" y="345"/>
                    <a:pt x="1110" y="352"/>
                    <a:pt x="1103" y="361"/>
                  </a:cubicBezTo>
                  <a:cubicBezTo>
                    <a:pt x="1103" y="362"/>
                    <a:pt x="1103" y="362"/>
                    <a:pt x="1103" y="363"/>
                  </a:cubicBezTo>
                  <a:cubicBezTo>
                    <a:pt x="1107" y="363"/>
                    <a:pt x="1110" y="363"/>
                    <a:pt x="1114" y="362"/>
                  </a:cubicBezTo>
                  <a:cubicBezTo>
                    <a:pt x="1118" y="360"/>
                    <a:pt x="1121" y="358"/>
                    <a:pt x="1125" y="357"/>
                  </a:cubicBezTo>
                  <a:cubicBezTo>
                    <a:pt x="1130" y="354"/>
                    <a:pt x="1136" y="353"/>
                    <a:pt x="1141" y="355"/>
                  </a:cubicBezTo>
                  <a:cubicBezTo>
                    <a:pt x="1142" y="356"/>
                    <a:pt x="1144" y="355"/>
                    <a:pt x="1145" y="355"/>
                  </a:cubicBezTo>
                  <a:cubicBezTo>
                    <a:pt x="1150" y="353"/>
                    <a:pt x="1155" y="350"/>
                    <a:pt x="1160" y="348"/>
                  </a:cubicBezTo>
                  <a:cubicBezTo>
                    <a:pt x="1164" y="345"/>
                    <a:pt x="1168" y="343"/>
                    <a:pt x="1172" y="340"/>
                  </a:cubicBezTo>
                  <a:cubicBezTo>
                    <a:pt x="1173" y="340"/>
                    <a:pt x="1175" y="339"/>
                    <a:pt x="1176" y="339"/>
                  </a:cubicBezTo>
                  <a:cubicBezTo>
                    <a:pt x="1183" y="341"/>
                    <a:pt x="1189" y="339"/>
                    <a:pt x="1194" y="335"/>
                  </a:cubicBezTo>
                  <a:cubicBezTo>
                    <a:pt x="1198" y="333"/>
                    <a:pt x="1202" y="330"/>
                    <a:pt x="1206" y="328"/>
                  </a:cubicBezTo>
                  <a:cubicBezTo>
                    <a:pt x="1210" y="325"/>
                    <a:pt x="1215" y="324"/>
                    <a:pt x="1220" y="323"/>
                  </a:cubicBezTo>
                  <a:cubicBezTo>
                    <a:pt x="1221" y="322"/>
                    <a:pt x="1222" y="322"/>
                    <a:pt x="1223" y="322"/>
                  </a:cubicBezTo>
                  <a:cubicBezTo>
                    <a:pt x="1231" y="316"/>
                    <a:pt x="1240" y="311"/>
                    <a:pt x="1248" y="305"/>
                  </a:cubicBezTo>
                  <a:cubicBezTo>
                    <a:pt x="1249" y="305"/>
                    <a:pt x="1250" y="305"/>
                    <a:pt x="1251" y="304"/>
                  </a:cubicBezTo>
                  <a:cubicBezTo>
                    <a:pt x="1262" y="301"/>
                    <a:pt x="1271" y="296"/>
                    <a:pt x="1279" y="289"/>
                  </a:cubicBezTo>
                  <a:cubicBezTo>
                    <a:pt x="1280" y="288"/>
                    <a:pt x="1281" y="287"/>
                    <a:pt x="1282" y="287"/>
                  </a:cubicBezTo>
                  <a:cubicBezTo>
                    <a:pt x="1292" y="286"/>
                    <a:pt x="1298" y="280"/>
                    <a:pt x="1305" y="275"/>
                  </a:cubicBezTo>
                  <a:cubicBezTo>
                    <a:pt x="1309" y="271"/>
                    <a:pt x="1313" y="268"/>
                    <a:pt x="1317" y="266"/>
                  </a:cubicBezTo>
                  <a:cubicBezTo>
                    <a:pt x="1321" y="264"/>
                    <a:pt x="1326" y="262"/>
                    <a:pt x="1330" y="262"/>
                  </a:cubicBezTo>
                  <a:cubicBezTo>
                    <a:pt x="1335" y="262"/>
                    <a:pt x="1338" y="260"/>
                    <a:pt x="1341" y="256"/>
                  </a:cubicBezTo>
                  <a:cubicBezTo>
                    <a:pt x="1344" y="252"/>
                    <a:pt x="1347" y="249"/>
                    <a:pt x="1350" y="245"/>
                  </a:cubicBezTo>
                  <a:cubicBezTo>
                    <a:pt x="1354" y="241"/>
                    <a:pt x="1358" y="239"/>
                    <a:pt x="1363" y="241"/>
                  </a:cubicBezTo>
                  <a:cubicBezTo>
                    <a:pt x="1364" y="242"/>
                    <a:pt x="1366" y="241"/>
                    <a:pt x="1367" y="240"/>
                  </a:cubicBezTo>
                  <a:cubicBezTo>
                    <a:pt x="1371" y="236"/>
                    <a:pt x="1375" y="232"/>
                    <a:pt x="1379" y="227"/>
                  </a:cubicBezTo>
                  <a:cubicBezTo>
                    <a:pt x="1385" y="220"/>
                    <a:pt x="1392" y="213"/>
                    <a:pt x="1402" y="213"/>
                  </a:cubicBezTo>
                  <a:cubicBezTo>
                    <a:pt x="1408" y="214"/>
                    <a:pt x="1412" y="205"/>
                    <a:pt x="1410" y="201"/>
                  </a:cubicBezTo>
                  <a:cubicBezTo>
                    <a:pt x="1413" y="199"/>
                    <a:pt x="1416" y="197"/>
                    <a:pt x="1419" y="194"/>
                  </a:cubicBezTo>
                  <a:cubicBezTo>
                    <a:pt x="1421" y="192"/>
                    <a:pt x="1421" y="191"/>
                    <a:pt x="1418" y="190"/>
                  </a:cubicBezTo>
                  <a:cubicBezTo>
                    <a:pt x="1420" y="188"/>
                    <a:pt x="1422" y="186"/>
                    <a:pt x="1425" y="183"/>
                  </a:cubicBezTo>
                  <a:cubicBezTo>
                    <a:pt x="1423" y="182"/>
                    <a:pt x="1422" y="181"/>
                    <a:pt x="1420" y="180"/>
                  </a:cubicBezTo>
                  <a:cubicBezTo>
                    <a:pt x="1423" y="176"/>
                    <a:pt x="1426" y="173"/>
                    <a:pt x="1428" y="170"/>
                  </a:cubicBezTo>
                  <a:cubicBezTo>
                    <a:pt x="1429" y="172"/>
                    <a:pt x="1429" y="174"/>
                    <a:pt x="1430" y="177"/>
                  </a:cubicBezTo>
                  <a:cubicBezTo>
                    <a:pt x="1432" y="176"/>
                    <a:pt x="1436" y="176"/>
                    <a:pt x="1438" y="175"/>
                  </a:cubicBezTo>
                  <a:cubicBezTo>
                    <a:pt x="1442" y="172"/>
                    <a:pt x="1446" y="168"/>
                    <a:pt x="1450" y="165"/>
                  </a:cubicBezTo>
                  <a:cubicBezTo>
                    <a:pt x="1452" y="163"/>
                    <a:pt x="1453" y="161"/>
                    <a:pt x="1455" y="159"/>
                  </a:cubicBezTo>
                  <a:cubicBezTo>
                    <a:pt x="1476" y="145"/>
                    <a:pt x="1493" y="126"/>
                    <a:pt x="1512" y="108"/>
                  </a:cubicBezTo>
                  <a:cubicBezTo>
                    <a:pt x="1517" y="103"/>
                    <a:pt x="1521" y="96"/>
                    <a:pt x="1525" y="90"/>
                  </a:cubicBezTo>
                  <a:cubicBezTo>
                    <a:pt x="1530" y="84"/>
                    <a:pt x="1536" y="78"/>
                    <a:pt x="1541" y="73"/>
                  </a:cubicBezTo>
                  <a:cubicBezTo>
                    <a:pt x="1542" y="72"/>
                    <a:pt x="1544" y="72"/>
                    <a:pt x="1545" y="73"/>
                  </a:cubicBezTo>
                  <a:cubicBezTo>
                    <a:pt x="1546" y="75"/>
                    <a:pt x="1547" y="77"/>
                    <a:pt x="1547" y="78"/>
                  </a:cubicBezTo>
                  <a:cubicBezTo>
                    <a:pt x="1547" y="81"/>
                    <a:pt x="1546" y="83"/>
                    <a:pt x="1544" y="86"/>
                  </a:cubicBezTo>
                  <a:cubicBezTo>
                    <a:pt x="1538" y="97"/>
                    <a:pt x="1530" y="106"/>
                    <a:pt x="1520" y="114"/>
                  </a:cubicBezTo>
                  <a:cubicBezTo>
                    <a:pt x="1512" y="121"/>
                    <a:pt x="1505" y="130"/>
                    <a:pt x="1500" y="140"/>
                  </a:cubicBezTo>
                  <a:cubicBezTo>
                    <a:pt x="1495" y="149"/>
                    <a:pt x="1488" y="157"/>
                    <a:pt x="1480" y="165"/>
                  </a:cubicBezTo>
                  <a:cubicBezTo>
                    <a:pt x="1458" y="185"/>
                    <a:pt x="1435" y="205"/>
                    <a:pt x="1412" y="226"/>
                  </a:cubicBezTo>
                  <a:cubicBezTo>
                    <a:pt x="1412" y="226"/>
                    <a:pt x="1410" y="227"/>
                    <a:pt x="1409" y="227"/>
                  </a:cubicBezTo>
                  <a:cubicBezTo>
                    <a:pt x="1402" y="228"/>
                    <a:pt x="1397" y="232"/>
                    <a:pt x="1393" y="238"/>
                  </a:cubicBezTo>
                  <a:cubicBezTo>
                    <a:pt x="1389" y="244"/>
                    <a:pt x="1384" y="249"/>
                    <a:pt x="1377" y="251"/>
                  </a:cubicBezTo>
                  <a:cubicBezTo>
                    <a:pt x="1369" y="253"/>
                    <a:pt x="1363" y="259"/>
                    <a:pt x="1359" y="266"/>
                  </a:cubicBezTo>
                  <a:cubicBezTo>
                    <a:pt x="1358" y="268"/>
                    <a:pt x="1357" y="272"/>
                    <a:pt x="1359" y="273"/>
                  </a:cubicBezTo>
                  <a:cubicBezTo>
                    <a:pt x="1362" y="276"/>
                    <a:pt x="1360" y="278"/>
                    <a:pt x="1358" y="280"/>
                  </a:cubicBezTo>
                  <a:cubicBezTo>
                    <a:pt x="1357" y="281"/>
                    <a:pt x="1355" y="282"/>
                    <a:pt x="1353" y="283"/>
                  </a:cubicBezTo>
                  <a:cubicBezTo>
                    <a:pt x="1350" y="286"/>
                    <a:pt x="1347" y="288"/>
                    <a:pt x="1343" y="291"/>
                  </a:cubicBezTo>
                  <a:cubicBezTo>
                    <a:pt x="1342" y="290"/>
                    <a:pt x="1339" y="289"/>
                    <a:pt x="1337" y="289"/>
                  </a:cubicBezTo>
                  <a:cubicBezTo>
                    <a:pt x="1331" y="288"/>
                    <a:pt x="1329" y="290"/>
                    <a:pt x="1326" y="295"/>
                  </a:cubicBezTo>
                  <a:cubicBezTo>
                    <a:pt x="1323" y="299"/>
                    <a:pt x="1320" y="303"/>
                    <a:pt x="1317" y="307"/>
                  </a:cubicBezTo>
                  <a:cubicBezTo>
                    <a:pt x="1315" y="309"/>
                    <a:pt x="1312" y="310"/>
                    <a:pt x="1309" y="308"/>
                  </a:cubicBezTo>
                  <a:cubicBezTo>
                    <a:pt x="1308" y="307"/>
                    <a:pt x="1305" y="308"/>
                    <a:pt x="1304" y="309"/>
                  </a:cubicBezTo>
                  <a:cubicBezTo>
                    <a:pt x="1295" y="315"/>
                    <a:pt x="1286" y="322"/>
                    <a:pt x="1280" y="331"/>
                  </a:cubicBezTo>
                  <a:cubicBezTo>
                    <a:pt x="1274" y="338"/>
                    <a:pt x="1270" y="338"/>
                    <a:pt x="1262" y="334"/>
                  </a:cubicBezTo>
                  <a:cubicBezTo>
                    <a:pt x="1260" y="333"/>
                    <a:pt x="1258" y="333"/>
                    <a:pt x="1256" y="334"/>
                  </a:cubicBezTo>
                  <a:cubicBezTo>
                    <a:pt x="1254" y="336"/>
                    <a:pt x="1252" y="339"/>
                    <a:pt x="1250" y="341"/>
                  </a:cubicBezTo>
                  <a:cubicBezTo>
                    <a:pt x="1246" y="348"/>
                    <a:pt x="1240" y="351"/>
                    <a:pt x="1232" y="353"/>
                  </a:cubicBezTo>
                  <a:cubicBezTo>
                    <a:pt x="1223" y="354"/>
                    <a:pt x="1215" y="357"/>
                    <a:pt x="1208" y="364"/>
                  </a:cubicBezTo>
                  <a:cubicBezTo>
                    <a:pt x="1207" y="365"/>
                    <a:pt x="1206" y="366"/>
                    <a:pt x="1205" y="367"/>
                  </a:cubicBezTo>
                  <a:cubicBezTo>
                    <a:pt x="1207" y="369"/>
                    <a:pt x="1208" y="370"/>
                    <a:pt x="1209" y="372"/>
                  </a:cubicBezTo>
                  <a:cubicBezTo>
                    <a:pt x="1208" y="373"/>
                    <a:pt x="1207" y="374"/>
                    <a:pt x="1206" y="374"/>
                  </a:cubicBezTo>
                  <a:cubicBezTo>
                    <a:pt x="1202" y="369"/>
                    <a:pt x="1202" y="369"/>
                    <a:pt x="1191" y="372"/>
                  </a:cubicBezTo>
                  <a:cubicBezTo>
                    <a:pt x="1192" y="371"/>
                    <a:pt x="1192" y="370"/>
                    <a:pt x="1192" y="368"/>
                  </a:cubicBezTo>
                  <a:cubicBezTo>
                    <a:pt x="1187" y="367"/>
                    <a:pt x="1184" y="369"/>
                    <a:pt x="1181" y="372"/>
                  </a:cubicBezTo>
                  <a:cubicBezTo>
                    <a:pt x="1178" y="374"/>
                    <a:pt x="1176" y="377"/>
                    <a:pt x="1173" y="379"/>
                  </a:cubicBezTo>
                  <a:cubicBezTo>
                    <a:pt x="1171" y="381"/>
                    <a:pt x="1169" y="384"/>
                    <a:pt x="1165" y="382"/>
                  </a:cubicBezTo>
                  <a:cubicBezTo>
                    <a:pt x="1163" y="382"/>
                    <a:pt x="1160" y="384"/>
                    <a:pt x="1158" y="386"/>
                  </a:cubicBezTo>
                  <a:cubicBezTo>
                    <a:pt x="1155" y="390"/>
                    <a:pt x="1152" y="394"/>
                    <a:pt x="1146" y="391"/>
                  </a:cubicBezTo>
                  <a:cubicBezTo>
                    <a:pt x="1146" y="391"/>
                    <a:pt x="1145" y="391"/>
                    <a:pt x="1144" y="392"/>
                  </a:cubicBezTo>
                  <a:cubicBezTo>
                    <a:pt x="1134" y="396"/>
                    <a:pt x="1125" y="401"/>
                    <a:pt x="1115" y="406"/>
                  </a:cubicBezTo>
                  <a:cubicBezTo>
                    <a:pt x="1106" y="410"/>
                    <a:pt x="1098" y="414"/>
                    <a:pt x="1089" y="419"/>
                  </a:cubicBezTo>
                  <a:cubicBezTo>
                    <a:pt x="1088" y="418"/>
                    <a:pt x="1091" y="415"/>
                    <a:pt x="1088" y="412"/>
                  </a:cubicBezTo>
                  <a:cubicBezTo>
                    <a:pt x="1084" y="410"/>
                    <a:pt x="1081" y="410"/>
                    <a:pt x="1079" y="411"/>
                  </a:cubicBezTo>
                  <a:cubicBezTo>
                    <a:pt x="1074" y="413"/>
                    <a:pt x="1069" y="416"/>
                    <a:pt x="1064" y="419"/>
                  </a:cubicBezTo>
                  <a:cubicBezTo>
                    <a:pt x="1063" y="419"/>
                    <a:pt x="1062" y="420"/>
                    <a:pt x="1061" y="420"/>
                  </a:cubicBezTo>
                  <a:cubicBezTo>
                    <a:pt x="1055" y="418"/>
                    <a:pt x="1051" y="420"/>
                    <a:pt x="1046" y="423"/>
                  </a:cubicBezTo>
                  <a:cubicBezTo>
                    <a:pt x="1040" y="427"/>
                    <a:pt x="1035" y="432"/>
                    <a:pt x="1027" y="433"/>
                  </a:cubicBezTo>
                  <a:cubicBezTo>
                    <a:pt x="1026" y="433"/>
                    <a:pt x="1024" y="433"/>
                    <a:pt x="1023" y="433"/>
                  </a:cubicBezTo>
                  <a:cubicBezTo>
                    <a:pt x="1021" y="432"/>
                    <a:pt x="1020" y="431"/>
                    <a:pt x="1019" y="431"/>
                  </a:cubicBezTo>
                  <a:cubicBezTo>
                    <a:pt x="1018" y="431"/>
                    <a:pt x="1016" y="432"/>
                    <a:pt x="1015" y="432"/>
                  </a:cubicBezTo>
                  <a:cubicBezTo>
                    <a:pt x="1015" y="434"/>
                    <a:pt x="1016" y="435"/>
                    <a:pt x="1017" y="436"/>
                  </a:cubicBezTo>
                  <a:cubicBezTo>
                    <a:pt x="1017" y="437"/>
                    <a:pt x="1018" y="438"/>
                    <a:pt x="1019" y="439"/>
                  </a:cubicBezTo>
                  <a:cubicBezTo>
                    <a:pt x="1016" y="440"/>
                    <a:pt x="1013" y="440"/>
                    <a:pt x="1010" y="441"/>
                  </a:cubicBezTo>
                  <a:cubicBezTo>
                    <a:pt x="1009" y="432"/>
                    <a:pt x="1009" y="432"/>
                    <a:pt x="998" y="429"/>
                  </a:cubicBezTo>
                  <a:cubicBezTo>
                    <a:pt x="998" y="431"/>
                    <a:pt x="997" y="432"/>
                    <a:pt x="997" y="433"/>
                  </a:cubicBezTo>
                  <a:cubicBezTo>
                    <a:pt x="999" y="437"/>
                    <a:pt x="995" y="439"/>
                    <a:pt x="993" y="440"/>
                  </a:cubicBezTo>
                  <a:cubicBezTo>
                    <a:pt x="986" y="442"/>
                    <a:pt x="979" y="444"/>
                    <a:pt x="972" y="445"/>
                  </a:cubicBezTo>
                  <a:cubicBezTo>
                    <a:pt x="964" y="447"/>
                    <a:pt x="956" y="446"/>
                    <a:pt x="948" y="447"/>
                  </a:cubicBezTo>
                  <a:cubicBezTo>
                    <a:pt x="935" y="450"/>
                    <a:pt x="922" y="453"/>
                    <a:pt x="909" y="456"/>
                  </a:cubicBezTo>
                  <a:cubicBezTo>
                    <a:pt x="906" y="457"/>
                    <a:pt x="903" y="458"/>
                    <a:pt x="900" y="457"/>
                  </a:cubicBezTo>
                  <a:cubicBezTo>
                    <a:pt x="895" y="455"/>
                    <a:pt x="892" y="457"/>
                    <a:pt x="888" y="458"/>
                  </a:cubicBezTo>
                  <a:cubicBezTo>
                    <a:pt x="879" y="461"/>
                    <a:pt x="869" y="463"/>
                    <a:pt x="859" y="465"/>
                  </a:cubicBezTo>
                  <a:cubicBezTo>
                    <a:pt x="854" y="466"/>
                    <a:pt x="849" y="465"/>
                    <a:pt x="843" y="466"/>
                  </a:cubicBezTo>
                  <a:cubicBezTo>
                    <a:pt x="840" y="466"/>
                    <a:pt x="837" y="466"/>
                    <a:pt x="834" y="463"/>
                  </a:cubicBezTo>
                  <a:cubicBezTo>
                    <a:pt x="832" y="460"/>
                    <a:pt x="828" y="461"/>
                    <a:pt x="825" y="465"/>
                  </a:cubicBezTo>
                  <a:cubicBezTo>
                    <a:pt x="824" y="466"/>
                    <a:pt x="823" y="467"/>
                    <a:pt x="821" y="467"/>
                  </a:cubicBezTo>
                  <a:cubicBezTo>
                    <a:pt x="816" y="467"/>
                    <a:pt x="811" y="467"/>
                    <a:pt x="806" y="468"/>
                  </a:cubicBezTo>
                  <a:cubicBezTo>
                    <a:pt x="797" y="468"/>
                    <a:pt x="788" y="469"/>
                    <a:pt x="779" y="469"/>
                  </a:cubicBezTo>
                  <a:cubicBezTo>
                    <a:pt x="771" y="469"/>
                    <a:pt x="764" y="469"/>
                    <a:pt x="756" y="468"/>
                  </a:cubicBezTo>
                  <a:cubicBezTo>
                    <a:pt x="753" y="468"/>
                    <a:pt x="751" y="468"/>
                    <a:pt x="748" y="468"/>
                  </a:cubicBezTo>
                  <a:cubicBezTo>
                    <a:pt x="737" y="468"/>
                    <a:pt x="726" y="468"/>
                    <a:pt x="716" y="463"/>
                  </a:cubicBezTo>
                  <a:cubicBezTo>
                    <a:pt x="715" y="462"/>
                    <a:pt x="713" y="462"/>
                    <a:pt x="712" y="462"/>
                  </a:cubicBezTo>
                  <a:cubicBezTo>
                    <a:pt x="704" y="465"/>
                    <a:pt x="696" y="464"/>
                    <a:pt x="689" y="461"/>
                  </a:cubicBezTo>
                  <a:cubicBezTo>
                    <a:pt x="681" y="458"/>
                    <a:pt x="673" y="456"/>
                    <a:pt x="664" y="458"/>
                  </a:cubicBezTo>
                  <a:cubicBezTo>
                    <a:pt x="660" y="459"/>
                    <a:pt x="655" y="456"/>
                    <a:pt x="651" y="455"/>
                  </a:cubicBezTo>
                  <a:cubicBezTo>
                    <a:pt x="641" y="454"/>
                    <a:pt x="631" y="453"/>
                    <a:pt x="621" y="452"/>
                  </a:cubicBezTo>
                  <a:cubicBezTo>
                    <a:pt x="617" y="452"/>
                    <a:pt x="615" y="452"/>
                    <a:pt x="615" y="447"/>
                  </a:cubicBezTo>
                  <a:cubicBezTo>
                    <a:pt x="615" y="444"/>
                    <a:pt x="613" y="442"/>
                    <a:pt x="609" y="443"/>
                  </a:cubicBezTo>
                  <a:cubicBezTo>
                    <a:pt x="607" y="444"/>
                    <a:pt x="604" y="444"/>
                    <a:pt x="604" y="440"/>
                  </a:cubicBezTo>
                  <a:cubicBezTo>
                    <a:pt x="603" y="438"/>
                    <a:pt x="597" y="436"/>
                    <a:pt x="594" y="438"/>
                  </a:cubicBezTo>
                  <a:cubicBezTo>
                    <a:pt x="593" y="439"/>
                    <a:pt x="593" y="441"/>
                    <a:pt x="592" y="444"/>
                  </a:cubicBezTo>
                  <a:cubicBezTo>
                    <a:pt x="575" y="446"/>
                    <a:pt x="558" y="439"/>
                    <a:pt x="540" y="435"/>
                  </a:cubicBezTo>
                  <a:cubicBezTo>
                    <a:pt x="545" y="431"/>
                    <a:pt x="550" y="440"/>
                    <a:pt x="555" y="435"/>
                  </a:cubicBezTo>
                  <a:cubicBezTo>
                    <a:pt x="545" y="429"/>
                    <a:pt x="536" y="423"/>
                    <a:pt x="524" y="421"/>
                  </a:cubicBezTo>
                  <a:cubicBezTo>
                    <a:pt x="523" y="421"/>
                    <a:pt x="521" y="422"/>
                    <a:pt x="519" y="423"/>
                  </a:cubicBezTo>
                  <a:cubicBezTo>
                    <a:pt x="517" y="425"/>
                    <a:pt x="515" y="427"/>
                    <a:pt x="513" y="429"/>
                  </a:cubicBezTo>
                  <a:cubicBezTo>
                    <a:pt x="511" y="431"/>
                    <a:pt x="508" y="432"/>
                    <a:pt x="506" y="428"/>
                  </a:cubicBezTo>
                  <a:cubicBezTo>
                    <a:pt x="505" y="427"/>
                    <a:pt x="503" y="427"/>
                    <a:pt x="501" y="427"/>
                  </a:cubicBezTo>
                  <a:cubicBezTo>
                    <a:pt x="498" y="426"/>
                    <a:pt x="495" y="427"/>
                    <a:pt x="494" y="424"/>
                  </a:cubicBezTo>
                  <a:cubicBezTo>
                    <a:pt x="493" y="423"/>
                    <a:pt x="490" y="423"/>
                    <a:pt x="489" y="423"/>
                  </a:cubicBezTo>
                  <a:cubicBezTo>
                    <a:pt x="486" y="423"/>
                    <a:pt x="483" y="424"/>
                    <a:pt x="480" y="425"/>
                  </a:cubicBezTo>
                  <a:cubicBezTo>
                    <a:pt x="479" y="422"/>
                    <a:pt x="478" y="420"/>
                    <a:pt x="477" y="418"/>
                  </a:cubicBezTo>
                  <a:cubicBezTo>
                    <a:pt x="472" y="420"/>
                    <a:pt x="469" y="419"/>
                    <a:pt x="466" y="415"/>
                  </a:cubicBezTo>
                  <a:cubicBezTo>
                    <a:pt x="464" y="413"/>
                    <a:pt x="461" y="413"/>
                    <a:pt x="459" y="411"/>
                  </a:cubicBezTo>
                  <a:cubicBezTo>
                    <a:pt x="452" y="406"/>
                    <a:pt x="443" y="411"/>
                    <a:pt x="435" y="408"/>
                  </a:cubicBezTo>
                  <a:cubicBezTo>
                    <a:pt x="435" y="408"/>
                    <a:pt x="434" y="408"/>
                    <a:pt x="433" y="408"/>
                  </a:cubicBezTo>
                  <a:cubicBezTo>
                    <a:pt x="428" y="405"/>
                    <a:pt x="423" y="400"/>
                    <a:pt x="419" y="400"/>
                  </a:cubicBezTo>
                  <a:cubicBezTo>
                    <a:pt x="413" y="401"/>
                    <a:pt x="408" y="399"/>
                    <a:pt x="403" y="397"/>
                  </a:cubicBezTo>
                  <a:cubicBezTo>
                    <a:pt x="399" y="395"/>
                    <a:pt x="395" y="394"/>
                    <a:pt x="392" y="390"/>
                  </a:cubicBezTo>
                  <a:cubicBezTo>
                    <a:pt x="390" y="388"/>
                    <a:pt x="386" y="388"/>
                    <a:pt x="383" y="386"/>
                  </a:cubicBezTo>
                  <a:cubicBezTo>
                    <a:pt x="382" y="385"/>
                    <a:pt x="381" y="383"/>
                    <a:pt x="379" y="382"/>
                  </a:cubicBezTo>
                  <a:cubicBezTo>
                    <a:pt x="381" y="382"/>
                    <a:pt x="383" y="381"/>
                    <a:pt x="385" y="381"/>
                  </a:cubicBezTo>
                  <a:cubicBezTo>
                    <a:pt x="387" y="382"/>
                    <a:pt x="389" y="384"/>
                    <a:pt x="391" y="384"/>
                  </a:cubicBezTo>
                  <a:cubicBezTo>
                    <a:pt x="393" y="384"/>
                    <a:pt x="396" y="383"/>
                    <a:pt x="397" y="381"/>
                  </a:cubicBezTo>
                  <a:cubicBezTo>
                    <a:pt x="398" y="381"/>
                    <a:pt x="396" y="378"/>
                    <a:pt x="395" y="376"/>
                  </a:cubicBezTo>
                  <a:cubicBezTo>
                    <a:pt x="392" y="373"/>
                    <a:pt x="388" y="372"/>
                    <a:pt x="384" y="375"/>
                  </a:cubicBezTo>
                  <a:cubicBezTo>
                    <a:pt x="372" y="384"/>
                    <a:pt x="366" y="381"/>
                    <a:pt x="357" y="370"/>
                  </a:cubicBezTo>
                  <a:cubicBezTo>
                    <a:pt x="355" y="368"/>
                    <a:pt x="353" y="366"/>
                    <a:pt x="350" y="364"/>
                  </a:cubicBezTo>
                  <a:cubicBezTo>
                    <a:pt x="344" y="358"/>
                    <a:pt x="338" y="354"/>
                    <a:pt x="329" y="358"/>
                  </a:cubicBezTo>
                  <a:cubicBezTo>
                    <a:pt x="327" y="348"/>
                    <a:pt x="320" y="342"/>
                    <a:pt x="311" y="339"/>
                  </a:cubicBezTo>
                  <a:cubicBezTo>
                    <a:pt x="306" y="337"/>
                    <a:pt x="300" y="335"/>
                    <a:pt x="295" y="332"/>
                  </a:cubicBezTo>
                  <a:cubicBezTo>
                    <a:pt x="290" y="330"/>
                    <a:pt x="286" y="327"/>
                    <a:pt x="281" y="323"/>
                  </a:cubicBezTo>
                  <a:cubicBezTo>
                    <a:pt x="278" y="321"/>
                    <a:pt x="275" y="318"/>
                    <a:pt x="281" y="313"/>
                  </a:cubicBezTo>
                  <a:cubicBezTo>
                    <a:pt x="275" y="312"/>
                    <a:pt x="272" y="311"/>
                    <a:pt x="268" y="311"/>
                  </a:cubicBezTo>
                  <a:cubicBezTo>
                    <a:pt x="263" y="312"/>
                    <a:pt x="259" y="310"/>
                    <a:pt x="255" y="306"/>
                  </a:cubicBezTo>
                  <a:cubicBezTo>
                    <a:pt x="252" y="302"/>
                    <a:pt x="247" y="299"/>
                    <a:pt x="243" y="295"/>
                  </a:cubicBezTo>
                  <a:cubicBezTo>
                    <a:pt x="241" y="297"/>
                    <a:pt x="238" y="299"/>
                    <a:pt x="234" y="302"/>
                  </a:cubicBezTo>
                  <a:cubicBezTo>
                    <a:pt x="219" y="281"/>
                    <a:pt x="197" y="269"/>
                    <a:pt x="171" y="263"/>
                  </a:cubicBezTo>
                  <a:cubicBezTo>
                    <a:pt x="169" y="250"/>
                    <a:pt x="166" y="245"/>
                    <a:pt x="156" y="240"/>
                  </a:cubicBezTo>
                  <a:cubicBezTo>
                    <a:pt x="158" y="240"/>
                    <a:pt x="160" y="239"/>
                    <a:pt x="162" y="239"/>
                  </a:cubicBezTo>
                  <a:cubicBezTo>
                    <a:pt x="163" y="235"/>
                    <a:pt x="160" y="232"/>
                    <a:pt x="157" y="229"/>
                  </a:cubicBezTo>
                  <a:cubicBezTo>
                    <a:pt x="159" y="227"/>
                    <a:pt x="161" y="226"/>
                    <a:pt x="163" y="224"/>
                  </a:cubicBezTo>
                  <a:cubicBezTo>
                    <a:pt x="159" y="218"/>
                    <a:pt x="156" y="217"/>
                    <a:pt x="151" y="222"/>
                  </a:cubicBezTo>
                  <a:cubicBezTo>
                    <a:pt x="149" y="224"/>
                    <a:pt x="146" y="225"/>
                    <a:pt x="144" y="222"/>
                  </a:cubicBezTo>
                  <a:cubicBezTo>
                    <a:pt x="140" y="218"/>
                    <a:pt x="136" y="214"/>
                    <a:pt x="131" y="210"/>
                  </a:cubicBezTo>
                  <a:cubicBezTo>
                    <a:pt x="126" y="205"/>
                    <a:pt x="119" y="201"/>
                    <a:pt x="116" y="194"/>
                  </a:cubicBezTo>
                  <a:cubicBezTo>
                    <a:pt x="116" y="193"/>
                    <a:pt x="114" y="193"/>
                    <a:pt x="113" y="192"/>
                  </a:cubicBezTo>
                  <a:cubicBezTo>
                    <a:pt x="110" y="191"/>
                    <a:pt x="107" y="191"/>
                    <a:pt x="104" y="190"/>
                  </a:cubicBezTo>
                  <a:cubicBezTo>
                    <a:pt x="100" y="189"/>
                    <a:pt x="97" y="187"/>
                    <a:pt x="97" y="183"/>
                  </a:cubicBezTo>
                  <a:cubicBezTo>
                    <a:pt x="96" y="180"/>
                    <a:pt x="93" y="177"/>
                    <a:pt x="91" y="175"/>
                  </a:cubicBezTo>
                  <a:cubicBezTo>
                    <a:pt x="75" y="165"/>
                    <a:pt x="63" y="151"/>
                    <a:pt x="49" y="138"/>
                  </a:cubicBezTo>
                  <a:cubicBezTo>
                    <a:pt x="44" y="133"/>
                    <a:pt x="39" y="127"/>
                    <a:pt x="33" y="124"/>
                  </a:cubicBezTo>
                  <a:cubicBezTo>
                    <a:pt x="25" y="119"/>
                    <a:pt x="22" y="111"/>
                    <a:pt x="17" y="103"/>
                  </a:cubicBezTo>
                  <a:cubicBezTo>
                    <a:pt x="13" y="97"/>
                    <a:pt x="9" y="92"/>
                    <a:pt x="6" y="85"/>
                  </a:cubicBezTo>
                  <a:cubicBezTo>
                    <a:pt x="3" y="80"/>
                    <a:pt x="2" y="74"/>
                    <a:pt x="1" y="69"/>
                  </a:cubicBezTo>
                  <a:cubicBezTo>
                    <a:pt x="1" y="68"/>
                    <a:pt x="0" y="66"/>
                    <a:pt x="0" y="65"/>
                  </a:cubicBezTo>
                  <a:cubicBezTo>
                    <a:pt x="0" y="58"/>
                    <a:pt x="0" y="51"/>
                    <a:pt x="0" y="43"/>
                  </a:cubicBezTo>
                  <a:close/>
                  <a:moveTo>
                    <a:pt x="760" y="393"/>
                  </a:moveTo>
                  <a:cubicBezTo>
                    <a:pt x="754" y="390"/>
                    <a:pt x="750" y="391"/>
                    <a:pt x="745" y="394"/>
                  </a:cubicBezTo>
                  <a:cubicBezTo>
                    <a:pt x="741" y="396"/>
                    <a:pt x="738" y="399"/>
                    <a:pt x="734" y="401"/>
                  </a:cubicBezTo>
                  <a:cubicBezTo>
                    <a:pt x="730" y="404"/>
                    <a:pt x="725" y="405"/>
                    <a:pt x="721" y="402"/>
                  </a:cubicBezTo>
                  <a:cubicBezTo>
                    <a:pt x="716" y="399"/>
                    <a:pt x="712" y="399"/>
                    <a:pt x="708" y="400"/>
                  </a:cubicBezTo>
                  <a:cubicBezTo>
                    <a:pt x="704" y="402"/>
                    <a:pt x="702" y="401"/>
                    <a:pt x="700" y="398"/>
                  </a:cubicBezTo>
                  <a:cubicBezTo>
                    <a:pt x="699" y="397"/>
                    <a:pt x="698" y="396"/>
                    <a:pt x="697" y="396"/>
                  </a:cubicBezTo>
                  <a:cubicBezTo>
                    <a:pt x="689" y="396"/>
                    <a:pt x="682" y="393"/>
                    <a:pt x="675" y="390"/>
                  </a:cubicBezTo>
                  <a:cubicBezTo>
                    <a:pt x="674" y="390"/>
                    <a:pt x="672" y="389"/>
                    <a:pt x="672" y="390"/>
                  </a:cubicBezTo>
                  <a:cubicBezTo>
                    <a:pt x="665" y="396"/>
                    <a:pt x="658" y="393"/>
                    <a:pt x="650" y="391"/>
                  </a:cubicBezTo>
                  <a:cubicBezTo>
                    <a:pt x="644" y="389"/>
                    <a:pt x="638" y="389"/>
                    <a:pt x="632" y="388"/>
                  </a:cubicBezTo>
                  <a:cubicBezTo>
                    <a:pt x="626" y="388"/>
                    <a:pt x="621" y="389"/>
                    <a:pt x="615" y="390"/>
                  </a:cubicBezTo>
                  <a:cubicBezTo>
                    <a:pt x="613" y="390"/>
                    <a:pt x="610" y="391"/>
                    <a:pt x="609" y="387"/>
                  </a:cubicBezTo>
                  <a:cubicBezTo>
                    <a:pt x="609" y="386"/>
                    <a:pt x="606" y="386"/>
                    <a:pt x="605" y="386"/>
                  </a:cubicBezTo>
                  <a:cubicBezTo>
                    <a:pt x="601" y="387"/>
                    <a:pt x="597" y="388"/>
                    <a:pt x="593" y="389"/>
                  </a:cubicBezTo>
                  <a:cubicBezTo>
                    <a:pt x="594" y="391"/>
                    <a:pt x="595" y="392"/>
                    <a:pt x="596" y="393"/>
                  </a:cubicBezTo>
                  <a:cubicBezTo>
                    <a:pt x="603" y="397"/>
                    <a:pt x="610" y="402"/>
                    <a:pt x="618" y="405"/>
                  </a:cubicBezTo>
                  <a:cubicBezTo>
                    <a:pt x="642" y="414"/>
                    <a:pt x="668" y="412"/>
                    <a:pt x="693" y="413"/>
                  </a:cubicBezTo>
                  <a:cubicBezTo>
                    <a:pt x="692" y="410"/>
                    <a:pt x="691" y="408"/>
                    <a:pt x="690" y="406"/>
                  </a:cubicBezTo>
                  <a:cubicBezTo>
                    <a:pt x="712" y="406"/>
                    <a:pt x="734" y="406"/>
                    <a:pt x="756" y="407"/>
                  </a:cubicBezTo>
                  <a:cubicBezTo>
                    <a:pt x="763" y="407"/>
                    <a:pt x="766" y="403"/>
                    <a:pt x="771" y="399"/>
                  </a:cubicBezTo>
                  <a:cubicBezTo>
                    <a:pt x="765" y="396"/>
                    <a:pt x="760" y="405"/>
                    <a:pt x="754" y="400"/>
                  </a:cubicBezTo>
                  <a:cubicBezTo>
                    <a:pt x="756" y="397"/>
                    <a:pt x="758" y="395"/>
                    <a:pt x="760" y="393"/>
                  </a:cubicBezTo>
                  <a:close/>
                  <a:moveTo>
                    <a:pt x="1030" y="374"/>
                  </a:moveTo>
                  <a:cubicBezTo>
                    <a:pt x="1039" y="373"/>
                    <a:pt x="1047" y="369"/>
                    <a:pt x="1054" y="363"/>
                  </a:cubicBezTo>
                  <a:cubicBezTo>
                    <a:pt x="1047" y="365"/>
                    <a:pt x="1040" y="366"/>
                    <a:pt x="1033" y="368"/>
                  </a:cubicBezTo>
                  <a:cubicBezTo>
                    <a:pt x="1029" y="369"/>
                    <a:pt x="1028" y="371"/>
                    <a:pt x="1030" y="374"/>
                  </a:cubicBezTo>
                  <a:close/>
                  <a:moveTo>
                    <a:pt x="1437" y="185"/>
                  </a:moveTo>
                  <a:cubicBezTo>
                    <a:pt x="1440" y="183"/>
                    <a:pt x="1443" y="182"/>
                    <a:pt x="1445" y="180"/>
                  </a:cubicBezTo>
                  <a:cubicBezTo>
                    <a:pt x="1446" y="180"/>
                    <a:pt x="1446" y="178"/>
                    <a:pt x="1446" y="178"/>
                  </a:cubicBezTo>
                  <a:cubicBezTo>
                    <a:pt x="1445" y="177"/>
                    <a:pt x="1444" y="177"/>
                    <a:pt x="1444" y="177"/>
                  </a:cubicBezTo>
                  <a:cubicBezTo>
                    <a:pt x="1441" y="177"/>
                    <a:pt x="1437" y="181"/>
                    <a:pt x="1437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9088363" y="2408240"/>
              <a:ext cx="22226" cy="30165"/>
            </a:xfrm>
            <a:custGeom>
              <a:avLst/>
              <a:gdLst>
                <a:gd name="T0" fmla="*/ 6 w 6"/>
                <a:gd name="T1" fmla="*/ 0 h 8"/>
                <a:gd name="T2" fmla="*/ 3 w 6"/>
                <a:gd name="T3" fmla="*/ 8 h 8"/>
                <a:gd name="T4" fmla="*/ 3 w 6"/>
                <a:gd name="T5" fmla="*/ 0 h 8"/>
                <a:gd name="T6" fmla="*/ 6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5" y="2"/>
                    <a:pt x="4" y="5"/>
                    <a:pt x="3" y="8"/>
                  </a:cubicBezTo>
                  <a:cubicBezTo>
                    <a:pt x="0" y="4"/>
                    <a:pt x="2" y="2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7656449" y="2562230"/>
              <a:ext cx="1390638" cy="1085851"/>
            </a:xfrm>
            <a:custGeom>
              <a:avLst/>
              <a:gdLst>
                <a:gd name="T0" fmla="*/ 122 w 370"/>
                <a:gd name="T1" fmla="*/ 212 h 288"/>
                <a:gd name="T2" fmla="*/ 110 w 370"/>
                <a:gd name="T3" fmla="*/ 210 h 288"/>
                <a:gd name="T4" fmla="*/ 101 w 370"/>
                <a:gd name="T5" fmla="*/ 223 h 288"/>
                <a:gd name="T6" fmla="*/ 81 w 370"/>
                <a:gd name="T7" fmla="*/ 233 h 288"/>
                <a:gd name="T8" fmla="*/ 106 w 370"/>
                <a:gd name="T9" fmla="*/ 209 h 288"/>
                <a:gd name="T10" fmla="*/ 137 w 370"/>
                <a:gd name="T11" fmla="*/ 187 h 288"/>
                <a:gd name="T12" fmla="*/ 137 w 370"/>
                <a:gd name="T13" fmla="*/ 191 h 288"/>
                <a:gd name="T14" fmla="*/ 151 w 370"/>
                <a:gd name="T15" fmla="*/ 192 h 288"/>
                <a:gd name="T16" fmla="*/ 161 w 370"/>
                <a:gd name="T17" fmla="*/ 177 h 288"/>
                <a:gd name="T18" fmla="*/ 184 w 370"/>
                <a:gd name="T19" fmla="*/ 153 h 288"/>
                <a:gd name="T20" fmla="*/ 169 w 370"/>
                <a:gd name="T21" fmla="*/ 181 h 288"/>
                <a:gd name="T22" fmla="*/ 172 w 370"/>
                <a:gd name="T23" fmla="*/ 189 h 288"/>
                <a:gd name="T24" fmla="*/ 208 w 370"/>
                <a:gd name="T25" fmla="*/ 161 h 288"/>
                <a:gd name="T26" fmla="*/ 227 w 370"/>
                <a:gd name="T27" fmla="*/ 148 h 288"/>
                <a:gd name="T28" fmla="*/ 235 w 370"/>
                <a:gd name="T29" fmla="*/ 128 h 288"/>
                <a:gd name="T30" fmla="*/ 256 w 370"/>
                <a:gd name="T31" fmla="*/ 122 h 288"/>
                <a:gd name="T32" fmla="*/ 283 w 370"/>
                <a:gd name="T33" fmla="*/ 92 h 288"/>
                <a:gd name="T34" fmla="*/ 323 w 370"/>
                <a:gd name="T35" fmla="*/ 49 h 288"/>
                <a:gd name="T36" fmla="*/ 332 w 370"/>
                <a:gd name="T37" fmla="*/ 31 h 288"/>
                <a:gd name="T38" fmla="*/ 343 w 370"/>
                <a:gd name="T39" fmla="*/ 15 h 288"/>
                <a:gd name="T40" fmla="*/ 356 w 370"/>
                <a:gd name="T41" fmla="*/ 1 h 288"/>
                <a:gd name="T42" fmla="*/ 350 w 370"/>
                <a:gd name="T43" fmla="*/ 11 h 288"/>
                <a:gd name="T44" fmla="*/ 356 w 370"/>
                <a:gd name="T45" fmla="*/ 16 h 288"/>
                <a:gd name="T46" fmla="*/ 370 w 370"/>
                <a:gd name="T47" fmla="*/ 2 h 288"/>
                <a:gd name="T48" fmla="*/ 354 w 370"/>
                <a:gd name="T49" fmla="*/ 30 h 288"/>
                <a:gd name="T50" fmla="*/ 344 w 370"/>
                <a:gd name="T51" fmla="*/ 45 h 288"/>
                <a:gd name="T52" fmla="*/ 338 w 370"/>
                <a:gd name="T53" fmla="*/ 60 h 288"/>
                <a:gd name="T54" fmla="*/ 308 w 370"/>
                <a:gd name="T55" fmla="*/ 92 h 288"/>
                <a:gd name="T56" fmla="*/ 274 w 370"/>
                <a:gd name="T57" fmla="*/ 127 h 288"/>
                <a:gd name="T58" fmla="*/ 267 w 370"/>
                <a:gd name="T59" fmla="*/ 122 h 288"/>
                <a:gd name="T60" fmla="*/ 246 w 370"/>
                <a:gd name="T61" fmla="*/ 145 h 288"/>
                <a:gd name="T62" fmla="*/ 221 w 370"/>
                <a:gd name="T63" fmla="*/ 162 h 288"/>
                <a:gd name="T64" fmla="*/ 197 w 370"/>
                <a:gd name="T65" fmla="*/ 183 h 288"/>
                <a:gd name="T66" fmla="*/ 165 w 370"/>
                <a:gd name="T67" fmla="*/ 205 h 288"/>
                <a:gd name="T68" fmla="*/ 150 w 370"/>
                <a:gd name="T69" fmla="*/ 212 h 288"/>
                <a:gd name="T70" fmla="*/ 129 w 370"/>
                <a:gd name="T71" fmla="*/ 239 h 288"/>
                <a:gd name="T72" fmla="*/ 114 w 370"/>
                <a:gd name="T73" fmla="*/ 243 h 288"/>
                <a:gd name="T74" fmla="*/ 77 w 370"/>
                <a:gd name="T75" fmla="*/ 260 h 288"/>
                <a:gd name="T76" fmla="*/ 72 w 370"/>
                <a:gd name="T77" fmla="*/ 266 h 288"/>
                <a:gd name="T78" fmla="*/ 53 w 370"/>
                <a:gd name="T79" fmla="*/ 280 h 288"/>
                <a:gd name="T80" fmla="*/ 45 w 370"/>
                <a:gd name="T81" fmla="*/ 278 h 288"/>
                <a:gd name="T82" fmla="*/ 14 w 370"/>
                <a:gd name="T83" fmla="*/ 286 h 288"/>
                <a:gd name="T84" fmla="*/ 7 w 370"/>
                <a:gd name="T85" fmla="*/ 287 h 288"/>
                <a:gd name="T86" fmla="*/ 12 w 370"/>
                <a:gd name="T87" fmla="*/ 280 h 288"/>
                <a:gd name="T88" fmla="*/ 9 w 370"/>
                <a:gd name="T89" fmla="*/ 271 h 288"/>
                <a:gd name="T90" fmla="*/ 23 w 370"/>
                <a:gd name="T91" fmla="*/ 254 h 288"/>
                <a:gd name="T92" fmla="*/ 21 w 370"/>
                <a:gd name="T93" fmla="*/ 242 h 288"/>
                <a:gd name="T94" fmla="*/ 42 w 370"/>
                <a:gd name="T95" fmla="*/ 251 h 288"/>
                <a:gd name="T96" fmla="*/ 72 w 370"/>
                <a:gd name="T97" fmla="*/ 231 h 288"/>
                <a:gd name="T98" fmla="*/ 65 w 370"/>
                <a:gd name="T99" fmla="*/ 241 h 288"/>
                <a:gd name="T100" fmla="*/ 69 w 370"/>
                <a:gd name="T101" fmla="*/ 250 h 288"/>
                <a:gd name="T102" fmla="*/ 91 w 370"/>
                <a:gd name="T103" fmla="*/ 239 h 288"/>
                <a:gd name="T104" fmla="*/ 123 w 370"/>
                <a:gd name="T105" fmla="*/ 221 h 288"/>
                <a:gd name="T106" fmla="*/ 276 w 370"/>
                <a:gd name="T107" fmla="*/ 111 h 288"/>
                <a:gd name="T108" fmla="*/ 295 w 370"/>
                <a:gd name="T109" fmla="*/ 9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288">
                  <a:moveTo>
                    <a:pt x="132" y="212"/>
                  </a:moveTo>
                  <a:cubicBezTo>
                    <a:pt x="128" y="210"/>
                    <a:pt x="125" y="209"/>
                    <a:pt x="122" y="212"/>
                  </a:cubicBezTo>
                  <a:cubicBezTo>
                    <a:pt x="120" y="215"/>
                    <a:pt x="118" y="215"/>
                    <a:pt x="116" y="211"/>
                  </a:cubicBezTo>
                  <a:cubicBezTo>
                    <a:pt x="115" y="208"/>
                    <a:pt x="113" y="208"/>
                    <a:pt x="110" y="210"/>
                  </a:cubicBezTo>
                  <a:cubicBezTo>
                    <a:pt x="107" y="213"/>
                    <a:pt x="104" y="217"/>
                    <a:pt x="101" y="221"/>
                  </a:cubicBezTo>
                  <a:cubicBezTo>
                    <a:pt x="100" y="221"/>
                    <a:pt x="101" y="222"/>
                    <a:pt x="101" y="223"/>
                  </a:cubicBezTo>
                  <a:cubicBezTo>
                    <a:pt x="102" y="228"/>
                    <a:pt x="101" y="231"/>
                    <a:pt x="95" y="232"/>
                  </a:cubicBezTo>
                  <a:cubicBezTo>
                    <a:pt x="90" y="233"/>
                    <a:pt x="86" y="233"/>
                    <a:pt x="81" y="233"/>
                  </a:cubicBezTo>
                  <a:cubicBezTo>
                    <a:pt x="84" y="228"/>
                    <a:pt x="87" y="223"/>
                    <a:pt x="91" y="218"/>
                  </a:cubicBezTo>
                  <a:cubicBezTo>
                    <a:pt x="94" y="213"/>
                    <a:pt x="99" y="209"/>
                    <a:pt x="106" y="209"/>
                  </a:cubicBezTo>
                  <a:cubicBezTo>
                    <a:pt x="108" y="209"/>
                    <a:pt x="109" y="208"/>
                    <a:pt x="111" y="207"/>
                  </a:cubicBezTo>
                  <a:cubicBezTo>
                    <a:pt x="119" y="200"/>
                    <a:pt x="128" y="193"/>
                    <a:pt x="137" y="187"/>
                  </a:cubicBezTo>
                  <a:cubicBezTo>
                    <a:pt x="139" y="185"/>
                    <a:pt x="142" y="183"/>
                    <a:pt x="145" y="183"/>
                  </a:cubicBezTo>
                  <a:cubicBezTo>
                    <a:pt x="142" y="186"/>
                    <a:pt x="140" y="189"/>
                    <a:pt x="137" y="191"/>
                  </a:cubicBezTo>
                  <a:cubicBezTo>
                    <a:pt x="139" y="194"/>
                    <a:pt x="148" y="197"/>
                    <a:pt x="150" y="195"/>
                  </a:cubicBezTo>
                  <a:cubicBezTo>
                    <a:pt x="151" y="195"/>
                    <a:pt x="151" y="193"/>
                    <a:pt x="151" y="192"/>
                  </a:cubicBezTo>
                  <a:cubicBezTo>
                    <a:pt x="147" y="188"/>
                    <a:pt x="150" y="187"/>
                    <a:pt x="153" y="185"/>
                  </a:cubicBezTo>
                  <a:cubicBezTo>
                    <a:pt x="156" y="183"/>
                    <a:pt x="160" y="180"/>
                    <a:pt x="161" y="177"/>
                  </a:cubicBezTo>
                  <a:cubicBezTo>
                    <a:pt x="163" y="170"/>
                    <a:pt x="168" y="164"/>
                    <a:pt x="174" y="161"/>
                  </a:cubicBezTo>
                  <a:cubicBezTo>
                    <a:pt x="178" y="159"/>
                    <a:pt x="181" y="155"/>
                    <a:pt x="184" y="153"/>
                  </a:cubicBezTo>
                  <a:cubicBezTo>
                    <a:pt x="184" y="154"/>
                    <a:pt x="183" y="155"/>
                    <a:pt x="182" y="157"/>
                  </a:cubicBezTo>
                  <a:cubicBezTo>
                    <a:pt x="176" y="164"/>
                    <a:pt x="171" y="171"/>
                    <a:pt x="169" y="181"/>
                  </a:cubicBezTo>
                  <a:cubicBezTo>
                    <a:pt x="168" y="184"/>
                    <a:pt x="165" y="187"/>
                    <a:pt x="164" y="191"/>
                  </a:cubicBezTo>
                  <a:cubicBezTo>
                    <a:pt x="166" y="191"/>
                    <a:pt x="170" y="190"/>
                    <a:pt x="172" y="189"/>
                  </a:cubicBezTo>
                  <a:cubicBezTo>
                    <a:pt x="179" y="183"/>
                    <a:pt x="187" y="179"/>
                    <a:pt x="193" y="172"/>
                  </a:cubicBezTo>
                  <a:cubicBezTo>
                    <a:pt x="197" y="167"/>
                    <a:pt x="203" y="164"/>
                    <a:pt x="208" y="161"/>
                  </a:cubicBezTo>
                  <a:cubicBezTo>
                    <a:pt x="213" y="158"/>
                    <a:pt x="218" y="155"/>
                    <a:pt x="222" y="152"/>
                  </a:cubicBezTo>
                  <a:cubicBezTo>
                    <a:pt x="224" y="151"/>
                    <a:pt x="226" y="149"/>
                    <a:pt x="227" y="148"/>
                  </a:cubicBezTo>
                  <a:cubicBezTo>
                    <a:pt x="232" y="142"/>
                    <a:pt x="236" y="136"/>
                    <a:pt x="240" y="130"/>
                  </a:cubicBezTo>
                  <a:cubicBezTo>
                    <a:pt x="239" y="130"/>
                    <a:pt x="238" y="129"/>
                    <a:pt x="235" y="128"/>
                  </a:cubicBezTo>
                  <a:cubicBezTo>
                    <a:pt x="237" y="127"/>
                    <a:pt x="239" y="127"/>
                    <a:pt x="240" y="126"/>
                  </a:cubicBezTo>
                  <a:cubicBezTo>
                    <a:pt x="245" y="125"/>
                    <a:pt x="251" y="124"/>
                    <a:pt x="256" y="122"/>
                  </a:cubicBezTo>
                  <a:cubicBezTo>
                    <a:pt x="257" y="122"/>
                    <a:pt x="258" y="121"/>
                    <a:pt x="258" y="120"/>
                  </a:cubicBezTo>
                  <a:cubicBezTo>
                    <a:pt x="264" y="109"/>
                    <a:pt x="273" y="100"/>
                    <a:pt x="283" y="92"/>
                  </a:cubicBezTo>
                  <a:cubicBezTo>
                    <a:pt x="292" y="85"/>
                    <a:pt x="300" y="77"/>
                    <a:pt x="307" y="67"/>
                  </a:cubicBezTo>
                  <a:cubicBezTo>
                    <a:pt x="311" y="61"/>
                    <a:pt x="318" y="55"/>
                    <a:pt x="323" y="49"/>
                  </a:cubicBezTo>
                  <a:cubicBezTo>
                    <a:pt x="327" y="44"/>
                    <a:pt x="329" y="39"/>
                    <a:pt x="331" y="34"/>
                  </a:cubicBezTo>
                  <a:cubicBezTo>
                    <a:pt x="332" y="33"/>
                    <a:pt x="332" y="32"/>
                    <a:pt x="332" y="31"/>
                  </a:cubicBezTo>
                  <a:cubicBezTo>
                    <a:pt x="339" y="28"/>
                    <a:pt x="341" y="22"/>
                    <a:pt x="343" y="15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6" y="10"/>
                    <a:pt x="350" y="5"/>
                    <a:pt x="354" y="0"/>
                  </a:cubicBezTo>
                  <a:cubicBezTo>
                    <a:pt x="355" y="0"/>
                    <a:pt x="355" y="0"/>
                    <a:pt x="356" y="1"/>
                  </a:cubicBezTo>
                  <a:cubicBezTo>
                    <a:pt x="355" y="2"/>
                    <a:pt x="354" y="4"/>
                    <a:pt x="353" y="6"/>
                  </a:cubicBezTo>
                  <a:cubicBezTo>
                    <a:pt x="353" y="8"/>
                    <a:pt x="351" y="9"/>
                    <a:pt x="350" y="11"/>
                  </a:cubicBezTo>
                  <a:cubicBezTo>
                    <a:pt x="350" y="13"/>
                    <a:pt x="351" y="15"/>
                    <a:pt x="352" y="16"/>
                  </a:cubicBezTo>
                  <a:cubicBezTo>
                    <a:pt x="353" y="17"/>
                    <a:pt x="355" y="17"/>
                    <a:pt x="356" y="16"/>
                  </a:cubicBezTo>
                  <a:cubicBezTo>
                    <a:pt x="359" y="13"/>
                    <a:pt x="362" y="9"/>
                    <a:pt x="366" y="6"/>
                  </a:cubicBezTo>
                  <a:cubicBezTo>
                    <a:pt x="367" y="5"/>
                    <a:pt x="368" y="3"/>
                    <a:pt x="370" y="2"/>
                  </a:cubicBezTo>
                  <a:cubicBezTo>
                    <a:pt x="368" y="5"/>
                    <a:pt x="367" y="8"/>
                    <a:pt x="366" y="12"/>
                  </a:cubicBezTo>
                  <a:cubicBezTo>
                    <a:pt x="362" y="18"/>
                    <a:pt x="358" y="24"/>
                    <a:pt x="354" y="30"/>
                  </a:cubicBezTo>
                  <a:cubicBezTo>
                    <a:pt x="354" y="31"/>
                    <a:pt x="353" y="32"/>
                    <a:pt x="351" y="33"/>
                  </a:cubicBezTo>
                  <a:cubicBezTo>
                    <a:pt x="346" y="35"/>
                    <a:pt x="344" y="39"/>
                    <a:pt x="344" y="45"/>
                  </a:cubicBezTo>
                  <a:cubicBezTo>
                    <a:pt x="343" y="48"/>
                    <a:pt x="344" y="51"/>
                    <a:pt x="343" y="53"/>
                  </a:cubicBezTo>
                  <a:cubicBezTo>
                    <a:pt x="342" y="56"/>
                    <a:pt x="340" y="59"/>
                    <a:pt x="338" y="60"/>
                  </a:cubicBezTo>
                  <a:cubicBezTo>
                    <a:pt x="331" y="62"/>
                    <a:pt x="327" y="68"/>
                    <a:pt x="323" y="73"/>
                  </a:cubicBezTo>
                  <a:cubicBezTo>
                    <a:pt x="318" y="79"/>
                    <a:pt x="313" y="86"/>
                    <a:pt x="308" y="92"/>
                  </a:cubicBezTo>
                  <a:cubicBezTo>
                    <a:pt x="302" y="100"/>
                    <a:pt x="293" y="106"/>
                    <a:pt x="288" y="114"/>
                  </a:cubicBezTo>
                  <a:cubicBezTo>
                    <a:pt x="285" y="119"/>
                    <a:pt x="279" y="123"/>
                    <a:pt x="274" y="127"/>
                  </a:cubicBezTo>
                  <a:cubicBezTo>
                    <a:pt x="272" y="127"/>
                    <a:pt x="269" y="127"/>
                    <a:pt x="266" y="127"/>
                  </a:cubicBezTo>
                  <a:cubicBezTo>
                    <a:pt x="266" y="125"/>
                    <a:pt x="266" y="123"/>
                    <a:pt x="267" y="122"/>
                  </a:cubicBezTo>
                  <a:cubicBezTo>
                    <a:pt x="260" y="121"/>
                    <a:pt x="257" y="125"/>
                    <a:pt x="258" y="132"/>
                  </a:cubicBezTo>
                  <a:cubicBezTo>
                    <a:pt x="252" y="134"/>
                    <a:pt x="249" y="139"/>
                    <a:pt x="246" y="145"/>
                  </a:cubicBezTo>
                  <a:cubicBezTo>
                    <a:pt x="243" y="149"/>
                    <a:pt x="239" y="152"/>
                    <a:pt x="235" y="155"/>
                  </a:cubicBezTo>
                  <a:cubicBezTo>
                    <a:pt x="230" y="158"/>
                    <a:pt x="226" y="160"/>
                    <a:pt x="221" y="162"/>
                  </a:cubicBezTo>
                  <a:cubicBezTo>
                    <a:pt x="217" y="164"/>
                    <a:pt x="213" y="167"/>
                    <a:pt x="211" y="171"/>
                  </a:cubicBezTo>
                  <a:cubicBezTo>
                    <a:pt x="207" y="176"/>
                    <a:pt x="202" y="179"/>
                    <a:pt x="197" y="183"/>
                  </a:cubicBezTo>
                  <a:cubicBezTo>
                    <a:pt x="192" y="187"/>
                    <a:pt x="186" y="190"/>
                    <a:pt x="180" y="194"/>
                  </a:cubicBezTo>
                  <a:cubicBezTo>
                    <a:pt x="175" y="198"/>
                    <a:pt x="170" y="201"/>
                    <a:pt x="165" y="205"/>
                  </a:cubicBezTo>
                  <a:cubicBezTo>
                    <a:pt x="164" y="205"/>
                    <a:pt x="163" y="206"/>
                    <a:pt x="161" y="206"/>
                  </a:cubicBezTo>
                  <a:cubicBezTo>
                    <a:pt x="156" y="205"/>
                    <a:pt x="153" y="208"/>
                    <a:pt x="150" y="212"/>
                  </a:cubicBezTo>
                  <a:cubicBezTo>
                    <a:pt x="146" y="219"/>
                    <a:pt x="143" y="225"/>
                    <a:pt x="138" y="232"/>
                  </a:cubicBezTo>
                  <a:cubicBezTo>
                    <a:pt x="136" y="235"/>
                    <a:pt x="132" y="237"/>
                    <a:pt x="129" y="239"/>
                  </a:cubicBezTo>
                  <a:cubicBezTo>
                    <a:pt x="125" y="242"/>
                    <a:pt x="121" y="244"/>
                    <a:pt x="116" y="247"/>
                  </a:cubicBezTo>
                  <a:cubicBezTo>
                    <a:pt x="116" y="246"/>
                    <a:pt x="115" y="245"/>
                    <a:pt x="114" y="243"/>
                  </a:cubicBezTo>
                  <a:cubicBezTo>
                    <a:pt x="102" y="253"/>
                    <a:pt x="91" y="261"/>
                    <a:pt x="76" y="266"/>
                  </a:cubicBezTo>
                  <a:cubicBezTo>
                    <a:pt x="76" y="263"/>
                    <a:pt x="77" y="262"/>
                    <a:pt x="77" y="260"/>
                  </a:cubicBezTo>
                  <a:cubicBezTo>
                    <a:pt x="71" y="261"/>
                    <a:pt x="65" y="260"/>
                    <a:pt x="62" y="268"/>
                  </a:cubicBezTo>
                  <a:cubicBezTo>
                    <a:pt x="66" y="268"/>
                    <a:pt x="69" y="267"/>
                    <a:pt x="72" y="266"/>
                  </a:cubicBezTo>
                  <a:cubicBezTo>
                    <a:pt x="70" y="273"/>
                    <a:pt x="64" y="278"/>
                    <a:pt x="58" y="278"/>
                  </a:cubicBezTo>
                  <a:cubicBezTo>
                    <a:pt x="56" y="278"/>
                    <a:pt x="55" y="279"/>
                    <a:pt x="53" y="280"/>
                  </a:cubicBezTo>
                  <a:cubicBezTo>
                    <a:pt x="51" y="281"/>
                    <a:pt x="50" y="282"/>
                    <a:pt x="48" y="283"/>
                  </a:cubicBezTo>
                  <a:cubicBezTo>
                    <a:pt x="47" y="281"/>
                    <a:pt x="46" y="279"/>
                    <a:pt x="45" y="278"/>
                  </a:cubicBezTo>
                  <a:cubicBezTo>
                    <a:pt x="38" y="278"/>
                    <a:pt x="31" y="278"/>
                    <a:pt x="24" y="280"/>
                  </a:cubicBezTo>
                  <a:cubicBezTo>
                    <a:pt x="20" y="281"/>
                    <a:pt x="17" y="284"/>
                    <a:pt x="14" y="286"/>
                  </a:cubicBezTo>
                  <a:cubicBezTo>
                    <a:pt x="13" y="286"/>
                    <a:pt x="12" y="288"/>
                    <a:pt x="11" y="288"/>
                  </a:cubicBezTo>
                  <a:cubicBezTo>
                    <a:pt x="9" y="288"/>
                    <a:pt x="8" y="287"/>
                    <a:pt x="7" y="287"/>
                  </a:cubicBezTo>
                  <a:cubicBezTo>
                    <a:pt x="7" y="285"/>
                    <a:pt x="8" y="284"/>
                    <a:pt x="9" y="283"/>
                  </a:cubicBezTo>
                  <a:cubicBezTo>
                    <a:pt x="9" y="282"/>
                    <a:pt x="11" y="281"/>
                    <a:pt x="12" y="280"/>
                  </a:cubicBezTo>
                  <a:cubicBezTo>
                    <a:pt x="9" y="275"/>
                    <a:pt x="4" y="279"/>
                    <a:pt x="0" y="278"/>
                  </a:cubicBezTo>
                  <a:cubicBezTo>
                    <a:pt x="3" y="276"/>
                    <a:pt x="6" y="273"/>
                    <a:pt x="9" y="271"/>
                  </a:cubicBezTo>
                  <a:cubicBezTo>
                    <a:pt x="15" y="267"/>
                    <a:pt x="20" y="263"/>
                    <a:pt x="25" y="259"/>
                  </a:cubicBezTo>
                  <a:cubicBezTo>
                    <a:pt x="28" y="256"/>
                    <a:pt x="27" y="254"/>
                    <a:pt x="23" y="254"/>
                  </a:cubicBezTo>
                  <a:cubicBezTo>
                    <a:pt x="20" y="253"/>
                    <a:pt x="16" y="253"/>
                    <a:pt x="17" y="249"/>
                  </a:cubicBezTo>
                  <a:cubicBezTo>
                    <a:pt x="17" y="247"/>
                    <a:pt x="19" y="245"/>
                    <a:pt x="21" y="242"/>
                  </a:cubicBezTo>
                  <a:cubicBezTo>
                    <a:pt x="24" y="245"/>
                    <a:pt x="26" y="248"/>
                    <a:pt x="28" y="250"/>
                  </a:cubicBezTo>
                  <a:cubicBezTo>
                    <a:pt x="33" y="256"/>
                    <a:pt x="37" y="256"/>
                    <a:pt x="42" y="251"/>
                  </a:cubicBezTo>
                  <a:cubicBezTo>
                    <a:pt x="50" y="245"/>
                    <a:pt x="57" y="237"/>
                    <a:pt x="65" y="231"/>
                  </a:cubicBezTo>
                  <a:cubicBezTo>
                    <a:pt x="67" y="230"/>
                    <a:pt x="70" y="231"/>
                    <a:pt x="72" y="231"/>
                  </a:cubicBezTo>
                  <a:cubicBezTo>
                    <a:pt x="72" y="233"/>
                    <a:pt x="72" y="235"/>
                    <a:pt x="71" y="236"/>
                  </a:cubicBezTo>
                  <a:cubicBezTo>
                    <a:pt x="70" y="238"/>
                    <a:pt x="67" y="239"/>
                    <a:pt x="65" y="241"/>
                  </a:cubicBezTo>
                  <a:cubicBezTo>
                    <a:pt x="64" y="242"/>
                    <a:pt x="62" y="245"/>
                    <a:pt x="62" y="246"/>
                  </a:cubicBezTo>
                  <a:cubicBezTo>
                    <a:pt x="64" y="248"/>
                    <a:pt x="67" y="251"/>
                    <a:pt x="69" y="250"/>
                  </a:cubicBezTo>
                  <a:cubicBezTo>
                    <a:pt x="73" y="250"/>
                    <a:pt x="76" y="249"/>
                    <a:pt x="80" y="247"/>
                  </a:cubicBezTo>
                  <a:cubicBezTo>
                    <a:pt x="84" y="245"/>
                    <a:pt x="87" y="242"/>
                    <a:pt x="91" y="239"/>
                  </a:cubicBezTo>
                  <a:cubicBezTo>
                    <a:pt x="92" y="238"/>
                    <a:pt x="94" y="236"/>
                    <a:pt x="96" y="236"/>
                  </a:cubicBezTo>
                  <a:cubicBezTo>
                    <a:pt x="107" y="233"/>
                    <a:pt x="114" y="226"/>
                    <a:pt x="123" y="221"/>
                  </a:cubicBezTo>
                  <a:cubicBezTo>
                    <a:pt x="127" y="219"/>
                    <a:pt x="129" y="215"/>
                    <a:pt x="132" y="212"/>
                  </a:cubicBezTo>
                  <a:close/>
                  <a:moveTo>
                    <a:pt x="276" y="111"/>
                  </a:moveTo>
                  <a:cubicBezTo>
                    <a:pt x="276" y="111"/>
                    <a:pt x="277" y="111"/>
                    <a:pt x="277" y="112"/>
                  </a:cubicBezTo>
                  <a:cubicBezTo>
                    <a:pt x="283" y="104"/>
                    <a:pt x="289" y="97"/>
                    <a:pt x="295" y="90"/>
                  </a:cubicBezTo>
                  <a:cubicBezTo>
                    <a:pt x="285" y="93"/>
                    <a:pt x="280" y="102"/>
                    <a:pt x="276" y="1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7423089" y="3409956"/>
              <a:ext cx="887407" cy="517526"/>
            </a:xfrm>
            <a:custGeom>
              <a:avLst/>
              <a:gdLst>
                <a:gd name="T0" fmla="*/ 236 w 236"/>
                <a:gd name="T1" fmla="*/ 2 h 137"/>
                <a:gd name="T2" fmla="*/ 228 w 236"/>
                <a:gd name="T3" fmla="*/ 12 h 137"/>
                <a:gd name="T4" fmla="*/ 214 w 236"/>
                <a:gd name="T5" fmla="*/ 19 h 137"/>
                <a:gd name="T6" fmla="*/ 197 w 236"/>
                <a:gd name="T7" fmla="*/ 31 h 137"/>
                <a:gd name="T8" fmla="*/ 180 w 236"/>
                <a:gd name="T9" fmla="*/ 41 h 137"/>
                <a:gd name="T10" fmla="*/ 169 w 236"/>
                <a:gd name="T11" fmla="*/ 48 h 137"/>
                <a:gd name="T12" fmla="*/ 157 w 236"/>
                <a:gd name="T13" fmla="*/ 59 h 137"/>
                <a:gd name="T14" fmla="*/ 137 w 236"/>
                <a:gd name="T15" fmla="*/ 67 h 137"/>
                <a:gd name="T16" fmla="*/ 129 w 236"/>
                <a:gd name="T17" fmla="*/ 70 h 137"/>
                <a:gd name="T18" fmla="*/ 116 w 236"/>
                <a:gd name="T19" fmla="*/ 81 h 137"/>
                <a:gd name="T20" fmla="*/ 111 w 236"/>
                <a:gd name="T21" fmla="*/ 89 h 137"/>
                <a:gd name="T22" fmla="*/ 89 w 236"/>
                <a:gd name="T23" fmla="*/ 94 h 137"/>
                <a:gd name="T24" fmla="*/ 77 w 236"/>
                <a:gd name="T25" fmla="*/ 103 h 137"/>
                <a:gd name="T26" fmla="*/ 74 w 236"/>
                <a:gd name="T27" fmla="*/ 105 h 137"/>
                <a:gd name="T28" fmla="*/ 63 w 236"/>
                <a:gd name="T29" fmla="*/ 107 h 137"/>
                <a:gd name="T30" fmla="*/ 59 w 236"/>
                <a:gd name="T31" fmla="*/ 107 h 137"/>
                <a:gd name="T32" fmla="*/ 49 w 236"/>
                <a:gd name="T33" fmla="*/ 114 h 137"/>
                <a:gd name="T34" fmla="*/ 29 w 236"/>
                <a:gd name="T35" fmla="*/ 117 h 137"/>
                <a:gd name="T36" fmla="*/ 27 w 236"/>
                <a:gd name="T37" fmla="*/ 122 h 137"/>
                <a:gd name="T38" fmla="*/ 22 w 236"/>
                <a:gd name="T39" fmla="*/ 125 h 137"/>
                <a:gd name="T40" fmla="*/ 18 w 236"/>
                <a:gd name="T41" fmla="*/ 127 h 137"/>
                <a:gd name="T42" fmla="*/ 7 w 236"/>
                <a:gd name="T43" fmla="*/ 135 h 137"/>
                <a:gd name="T44" fmla="*/ 1 w 236"/>
                <a:gd name="T45" fmla="*/ 133 h 137"/>
                <a:gd name="T46" fmla="*/ 0 w 236"/>
                <a:gd name="T47" fmla="*/ 127 h 137"/>
                <a:gd name="T48" fmla="*/ 2 w 236"/>
                <a:gd name="T49" fmla="*/ 124 h 137"/>
                <a:gd name="T50" fmla="*/ 59 w 236"/>
                <a:gd name="T51" fmla="*/ 98 h 137"/>
                <a:gd name="T52" fmla="*/ 103 w 236"/>
                <a:gd name="T53" fmla="*/ 73 h 137"/>
                <a:gd name="T54" fmla="*/ 127 w 236"/>
                <a:gd name="T55" fmla="*/ 60 h 137"/>
                <a:gd name="T56" fmla="*/ 156 w 236"/>
                <a:gd name="T57" fmla="*/ 44 h 137"/>
                <a:gd name="T58" fmla="*/ 158 w 236"/>
                <a:gd name="T59" fmla="*/ 43 h 137"/>
                <a:gd name="T60" fmla="*/ 182 w 236"/>
                <a:gd name="T61" fmla="*/ 29 h 137"/>
                <a:gd name="T62" fmla="*/ 187 w 236"/>
                <a:gd name="T63" fmla="*/ 24 h 137"/>
                <a:gd name="T64" fmla="*/ 199 w 236"/>
                <a:gd name="T65" fmla="*/ 20 h 137"/>
                <a:gd name="T66" fmla="*/ 209 w 236"/>
                <a:gd name="T67" fmla="*/ 16 h 137"/>
                <a:gd name="T68" fmla="*/ 215 w 236"/>
                <a:gd name="T69" fmla="*/ 10 h 137"/>
                <a:gd name="T70" fmla="*/ 236 w 236"/>
                <a:gd name="T71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137">
                  <a:moveTo>
                    <a:pt x="236" y="2"/>
                  </a:moveTo>
                  <a:cubicBezTo>
                    <a:pt x="235" y="7"/>
                    <a:pt x="232" y="10"/>
                    <a:pt x="228" y="12"/>
                  </a:cubicBezTo>
                  <a:cubicBezTo>
                    <a:pt x="223" y="15"/>
                    <a:pt x="218" y="17"/>
                    <a:pt x="214" y="19"/>
                  </a:cubicBezTo>
                  <a:cubicBezTo>
                    <a:pt x="207" y="22"/>
                    <a:pt x="201" y="25"/>
                    <a:pt x="197" y="31"/>
                  </a:cubicBezTo>
                  <a:cubicBezTo>
                    <a:pt x="193" y="37"/>
                    <a:pt x="188" y="41"/>
                    <a:pt x="180" y="41"/>
                  </a:cubicBezTo>
                  <a:cubicBezTo>
                    <a:pt x="176" y="42"/>
                    <a:pt x="172" y="45"/>
                    <a:pt x="169" y="48"/>
                  </a:cubicBezTo>
                  <a:cubicBezTo>
                    <a:pt x="165" y="52"/>
                    <a:pt x="161" y="56"/>
                    <a:pt x="157" y="59"/>
                  </a:cubicBezTo>
                  <a:cubicBezTo>
                    <a:pt x="151" y="64"/>
                    <a:pt x="145" y="68"/>
                    <a:pt x="137" y="67"/>
                  </a:cubicBezTo>
                  <a:cubicBezTo>
                    <a:pt x="134" y="66"/>
                    <a:pt x="131" y="68"/>
                    <a:pt x="129" y="70"/>
                  </a:cubicBezTo>
                  <a:cubicBezTo>
                    <a:pt x="125" y="74"/>
                    <a:pt x="123" y="80"/>
                    <a:pt x="116" y="81"/>
                  </a:cubicBezTo>
                  <a:cubicBezTo>
                    <a:pt x="114" y="82"/>
                    <a:pt x="113" y="86"/>
                    <a:pt x="111" y="89"/>
                  </a:cubicBezTo>
                  <a:cubicBezTo>
                    <a:pt x="101" y="81"/>
                    <a:pt x="95" y="83"/>
                    <a:pt x="89" y="94"/>
                  </a:cubicBezTo>
                  <a:cubicBezTo>
                    <a:pt x="86" y="99"/>
                    <a:pt x="84" y="103"/>
                    <a:pt x="77" y="103"/>
                  </a:cubicBezTo>
                  <a:cubicBezTo>
                    <a:pt x="76" y="103"/>
                    <a:pt x="75" y="104"/>
                    <a:pt x="74" y="105"/>
                  </a:cubicBezTo>
                  <a:cubicBezTo>
                    <a:pt x="70" y="108"/>
                    <a:pt x="67" y="110"/>
                    <a:pt x="63" y="107"/>
                  </a:cubicBezTo>
                  <a:cubicBezTo>
                    <a:pt x="62" y="106"/>
                    <a:pt x="60" y="106"/>
                    <a:pt x="59" y="107"/>
                  </a:cubicBezTo>
                  <a:cubicBezTo>
                    <a:pt x="55" y="109"/>
                    <a:pt x="52" y="111"/>
                    <a:pt x="49" y="114"/>
                  </a:cubicBezTo>
                  <a:cubicBezTo>
                    <a:pt x="43" y="119"/>
                    <a:pt x="37" y="122"/>
                    <a:pt x="29" y="117"/>
                  </a:cubicBezTo>
                  <a:cubicBezTo>
                    <a:pt x="28" y="119"/>
                    <a:pt x="27" y="120"/>
                    <a:pt x="27" y="122"/>
                  </a:cubicBezTo>
                  <a:cubicBezTo>
                    <a:pt x="26" y="124"/>
                    <a:pt x="26" y="127"/>
                    <a:pt x="22" y="125"/>
                  </a:cubicBezTo>
                  <a:cubicBezTo>
                    <a:pt x="21" y="125"/>
                    <a:pt x="19" y="126"/>
                    <a:pt x="18" y="127"/>
                  </a:cubicBezTo>
                  <a:cubicBezTo>
                    <a:pt x="14" y="130"/>
                    <a:pt x="11" y="133"/>
                    <a:pt x="7" y="135"/>
                  </a:cubicBezTo>
                  <a:cubicBezTo>
                    <a:pt x="4" y="137"/>
                    <a:pt x="2" y="137"/>
                    <a:pt x="1" y="133"/>
                  </a:cubicBezTo>
                  <a:cubicBezTo>
                    <a:pt x="1" y="131"/>
                    <a:pt x="0" y="129"/>
                    <a:pt x="0" y="127"/>
                  </a:cubicBezTo>
                  <a:cubicBezTo>
                    <a:pt x="0" y="126"/>
                    <a:pt x="1" y="124"/>
                    <a:pt x="2" y="124"/>
                  </a:cubicBezTo>
                  <a:cubicBezTo>
                    <a:pt x="23" y="119"/>
                    <a:pt x="41" y="108"/>
                    <a:pt x="59" y="98"/>
                  </a:cubicBezTo>
                  <a:cubicBezTo>
                    <a:pt x="74" y="90"/>
                    <a:pt x="88" y="81"/>
                    <a:pt x="103" y="73"/>
                  </a:cubicBezTo>
                  <a:cubicBezTo>
                    <a:pt x="111" y="68"/>
                    <a:pt x="119" y="64"/>
                    <a:pt x="127" y="60"/>
                  </a:cubicBezTo>
                  <a:cubicBezTo>
                    <a:pt x="137" y="55"/>
                    <a:pt x="147" y="50"/>
                    <a:pt x="156" y="44"/>
                  </a:cubicBezTo>
                  <a:cubicBezTo>
                    <a:pt x="157" y="44"/>
                    <a:pt x="158" y="43"/>
                    <a:pt x="158" y="43"/>
                  </a:cubicBezTo>
                  <a:cubicBezTo>
                    <a:pt x="168" y="42"/>
                    <a:pt x="175" y="36"/>
                    <a:pt x="182" y="29"/>
                  </a:cubicBezTo>
                  <a:cubicBezTo>
                    <a:pt x="184" y="28"/>
                    <a:pt x="185" y="26"/>
                    <a:pt x="187" y="24"/>
                  </a:cubicBezTo>
                  <a:cubicBezTo>
                    <a:pt x="190" y="21"/>
                    <a:pt x="194" y="19"/>
                    <a:pt x="199" y="20"/>
                  </a:cubicBezTo>
                  <a:cubicBezTo>
                    <a:pt x="202" y="20"/>
                    <a:pt x="206" y="18"/>
                    <a:pt x="209" y="16"/>
                  </a:cubicBezTo>
                  <a:cubicBezTo>
                    <a:pt x="211" y="14"/>
                    <a:pt x="213" y="12"/>
                    <a:pt x="215" y="10"/>
                  </a:cubicBezTo>
                  <a:cubicBezTo>
                    <a:pt x="220" y="3"/>
                    <a:pt x="227" y="0"/>
                    <a:pt x="23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7021456" y="3602042"/>
              <a:ext cx="609595" cy="331789"/>
            </a:xfrm>
            <a:custGeom>
              <a:avLst/>
              <a:gdLst>
                <a:gd name="T0" fmla="*/ 0 w 162"/>
                <a:gd name="T1" fmla="*/ 79 h 88"/>
                <a:gd name="T2" fmla="*/ 7 w 162"/>
                <a:gd name="T3" fmla="*/ 77 h 88"/>
                <a:gd name="T4" fmla="*/ 26 w 162"/>
                <a:gd name="T5" fmla="*/ 66 h 88"/>
                <a:gd name="T6" fmla="*/ 33 w 162"/>
                <a:gd name="T7" fmla="*/ 52 h 88"/>
                <a:gd name="T8" fmla="*/ 32 w 162"/>
                <a:gd name="T9" fmla="*/ 44 h 88"/>
                <a:gd name="T10" fmla="*/ 19 w 162"/>
                <a:gd name="T11" fmla="*/ 48 h 88"/>
                <a:gd name="T12" fmla="*/ 47 w 162"/>
                <a:gd name="T13" fmla="*/ 34 h 88"/>
                <a:gd name="T14" fmla="*/ 52 w 162"/>
                <a:gd name="T15" fmla="*/ 37 h 88"/>
                <a:gd name="T16" fmla="*/ 60 w 162"/>
                <a:gd name="T17" fmla="*/ 40 h 88"/>
                <a:gd name="T18" fmla="*/ 75 w 162"/>
                <a:gd name="T19" fmla="*/ 34 h 88"/>
                <a:gd name="T20" fmla="*/ 78 w 162"/>
                <a:gd name="T21" fmla="*/ 27 h 88"/>
                <a:gd name="T22" fmla="*/ 72 w 162"/>
                <a:gd name="T23" fmla="*/ 10 h 88"/>
                <a:gd name="T24" fmla="*/ 81 w 162"/>
                <a:gd name="T25" fmla="*/ 9 h 88"/>
                <a:gd name="T26" fmla="*/ 82 w 162"/>
                <a:gd name="T27" fmla="*/ 21 h 88"/>
                <a:gd name="T28" fmla="*/ 91 w 162"/>
                <a:gd name="T29" fmla="*/ 29 h 88"/>
                <a:gd name="T30" fmla="*/ 106 w 162"/>
                <a:gd name="T31" fmla="*/ 24 h 88"/>
                <a:gd name="T32" fmla="*/ 116 w 162"/>
                <a:gd name="T33" fmla="*/ 19 h 88"/>
                <a:gd name="T34" fmla="*/ 126 w 162"/>
                <a:gd name="T35" fmla="*/ 14 h 88"/>
                <a:gd name="T36" fmla="*/ 150 w 162"/>
                <a:gd name="T37" fmla="*/ 3 h 88"/>
                <a:gd name="T38" fmla="*/ 162 w 162"/>
                <a:gd name="T39" fmla="*/ 0 h 88"/>
                <a:gd name="T40" fmla="*/ 160 w 162"/>
                <a:gd name="T41" fmla="*/ 7 h 88"/>
                <a:gd name="T42" fmla="*/ 141 w 162"/>
                <a:gd name="T43" fmla="*/ 16 h 88"/>
                <a:gd name="T44" fmla="*/ 126 w 162"/>
                <a:gd name="T45" fmla="*/ 21 h 88"/>
                <a:gd name="T46" fmla="*/ 116 w 162"/>
                <a:gd name="T47" fmla="*/ 30 h 88"/>
                <a:gd name="T48" fmla="*/ 96 w 162"/>
                <a:gd name="T49" fmla="*/ 35 h 88"/>
                <a:gd name="T50" fmla="*/ 91 w 162"/>
                <a:gd name="T51" fmla="*/ 36 h 88"/>
                <a:gd name="T52" fmla="*/ 81 w 162"/>
                <a:gd name="T53" fmla="*/ 44 h 88"/>
                <a:gd name="T54" fmla="*/ 61 w 162"/>
                <a:gd name="T55" fmla="*/ 50 h 88"/>
                <a:gd name="T56" fmla="*/ 51 w 162"/>
                <a:gd name="T57" fmla="*/ 57 h 88"/>
                <a:gd name="T58" fmla="*/ 39 w 162"/>
                <a:gd name="T59" fmla="*/ 73 h 88"/>
                <a:gd name="T60" fmla="*/ 27 w 162"/>
                <a:gd name="T61" fmla="*/ 77 h 88"/>
                <a:gd name="T62" fmla="*/ 15 w 162"/>
                <a:gd name="T63" fmla="*/ 83 h 88"/>
                <a:gd name="T64" fmla="*/ 0 w 162"/>
                <a:gd name="T6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88">
                  <a:moveTo>
                    <a:pt x="0" y="79"/>
                  </a:moveTo>
                  <a:cubicBezTo>
                    <a:pt x="3" y="78"/>
                    <a:pt x="5" y="77"/>
                    <a:pt x="7" y="77"/>
                  </a:cubicBezTo>
                  <a:cubicBezTo>
                    <a:pt x="15" y="77"/>
                    <a:pt x="21" y="73"/>
                    <a:pt x="26" y="66"/>
                  </a:cubicBezTo>
                  <a:cubicBezTo>
                    <a:pt x="29" y="62"/>
                    <a:pt x="31" y="57"/>
                    <a:pt x="33" y="52"/>
                  </a:cubicBezTo>
                  <a:cubicBezTo>
                    <a:pt x="34" y="50"/>
                    <a:pt x="32" y="47"/>
                    <a:pt x="32" y="44"/>
                  </a:cubicBezTo>
                  <a:cubicBezTo>
                    <a:pt x="27" y="46"/>
                    <a:pt x="23" y="47"/>
                    <a:pt x="19" y="48"/>
                  </a:cubicBezTo>
                  <a:cubicBezTo>
                    <a:pt x="28" y="43"/>
                    <a:pt x="36" y="35"/>
                    <a:pt x="47" y="34"/>
                  </a:cubicBezTo>
                  <a:cubicBezTo>
                    <a:pt x="49" y="34"/>
                    <a:pt x="51" y="34"/>
                    <a:pt x="52" y="37"/>
                  </a:cubicBezTo>
                  <a:cubicBezTo>
                    <a:pt x="54" y="41"/>
                    <a:pt x="56" y="42"/>
                    <a:pt x="60" y="40"/>
                  </a:cubicBezTo>
                  <a:cubicBezTo>
                    <a:pt x="65" y="37"/>
                    <a:pt x="70" y="36"/>
                    <a:pt x="75" y="34"/>
                  </a:cubicBezTo>
                  <a:cubicBezTo>
                    <a:pt x="77" y="32"/>
                    <a:pt x="79" y="30"/>
                    <a:pt x="78" y="27"/>
                  </a:cubicBezTo>
                  <a:cubicBezTo>
                    <a:pt x="76" y="22"/>
                    <a:pt x="74" y="16"/>
                    <a:pt x="72" y="10"/>
                  </a:cubicBezTo>
                  <a:cubicBezTo>
                    <a:pt x="75" y="10"/>
                    <a:pt x="78" y="9"/>
                    <a:pt x="81" y="9"/>
                  </a:cubicBezTo>
                  <a:cubicBezTo>
                    <a:pt x="81" y="13"/>
                    <a:pt x="81" y="17"/>
                    <a:pt x="82" y="21"/>
                  </a:cubicBezTo>
                  <a:cubicBezTo>
                    <a:pt x="82" y="27"/>
                    <a:pt x="85" y="30"/>
                    <a:pt x="91" y="29"/>
                  </a:cubicBezTo>
                  <a:cubicBezTo>
                    <a:pt x="96" y="28"/>
                    <a:pt x="101" y="26"/>
                    <a:pt x="106" y="24"/>
                  </a:cubicBezTo>
                  <a:cubicBezTo>
                    <a:pt x="110" y="23"/>
                    <a:pt x="113" y="20"/>
                    <a:pt x="116" y="19"/>
                  </a:cubicBezTo>
                  <a:cubicBezTo>
                    <a:pt x="119" y="17"/>
                    <a:pt x="122" y="14"/>
                    <a:pt x="126" y="14"/>
                  </a:cubicBezTo>
                  <a:cubicBezTo>
                    <a:pt x="135" y="12"/>
                    <a:pt x="143" y="9"/>
                    <a:pt x="150" y="3"/>
                  </a:cubicBezTo>
                  <a:cubicBezTo>
                    <a:pt x="153" y="1"/>
                    <a:pt x="157" y="1"/>
                    <a:pt x="162" y="0"/>
                  </a:cubicBezTo>
                  <a:cubicBezTo>
                    <a:pt x="161" y="3"/>
                    <a:pt x="161" y="5"/>
                    <a:pt x="160" y="7"/>
                  </a:cubicBezTo>
                  <a:cubicBezTo>
                    <a:pt x="158" y="12"/>
                    <a:pt x="146" y="17"/>
                    <a:pt x="141" y="16"/>
                  </a:cubicBezTo>
                  <a:cubicBezTo>
                    <a:pt x="135" y="15"/>
                    <a:pt x="130" y="18"/>
                    <a:pt x="126" y="21"/>
                  </a:cubicBezTo>
                  <a:cubicBezTo>
                    <a:pt x="123" y="24"/>
                    <a:pt x="119" y="27"/>
                    <a:pt x="116" y="30"/>
                  </a:cubicBezTo>
                  <a:cubicBezTo>
                    <a:pt x="110" y="35"/>
                    <a:pt x="104" y="38"/>
                    <a:pt x="96" y="35"/>
                  </a:cubicBezTo>
                  <a:cubicBezTo>
                    <a:pt x="94" y="35"/>
                    <a:pt x="92" y="35"/>
                    <a:pt x="91" y="36"/>
                  </a:cubicBezTo>
                  <a:cubicBezTo>
                    <a:pt x="87" y="39"/>
                    <a:pt x="84" y="42"/>
                    <a:pt x="81" y="44"/>
                  </a:cubicBezTo>
                  <a:cubicBezTo>
                    <a:pt x="75" y="49"/>
                    <a:pt x="69" y="51"/>
                    <a:pt x="61" y="50"/>
                  </a:cubicBezTo>
                  <a:cubicBezTo>
                    <a:pt x="55" y="49"/>
                    <a:pt x="51" y="51"/>
                    <a:pt x="51" y="57"/>
                  </a:cubicBezTo>
                  <a:cubicBezTo>
                    <a:pt x="51" y="66"/>
                    <a:pt x="46" y="70"/>
                    <a:pt x="39" y="73"/>
                  </a:cubicBezTo>
                  <a:cubicBezTo>
                    <a:pt x="35" y="74"/>
                    <a:pt x="31" y="76"/>
                    <a:pt x="27" y="77"/>
                  </a:cubicBezTo>
                  <a:cubicBezTo>
                    <a:pt x="23" y="79"/>
                    <a:pt x="19" y="81"/>
                    <a:pt x="15" y="83"/>
                  </a:cubicBezTo>
                  <a:cubicBezTo>
                    <a:pt x="7" y="87"/>
                    <a:pt x="7" y="88"/>
                    <a:pt x="0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5365706" y="3998920"/>
              <a:ext cx="217487" cy="44449"/>
            </a:xfrm>
            <a:custGeom>
              <a:avLst/>
              <a:gdLst>
                <a:gd name="T0" fmla="*/ 0 w 58"/>
                <a:gd name="T1" fmla="*/ 4 h 12"/>
                <a:gd name="T2" fmla="*/ 5 w 58"/>
                <a:gd name="T3" fmla="*/ 1 h 12"/>
                <a:gd name="T4" fmla="*/ 17 w 58"/>
                <a:gd name="T5" fmla="*/ 1 h 12"/>
                <a:gd name="T6" fmla="*/ 18 w 58"/>
                <a:gd name="T7" fmla="*/ 1 h 12"/>
                <a:gd name="T8" fmla="*/ 50 w 58"/>
                <a:gd name="T9" fmla="*/ 3 h 12"/>
                <a:gd name="T10" fmla="*/ 58 w 58"/>
                <a:gd name="T11" fmla="*/ 3 h 12"/>
                <a:gd name="T12" fmla="*/ 36 w 58"/>
                <a:gd name="T13" fmla="*/ 11 h 12"/>
                <a:gd name="T14" fmla="*/ 8 w 58"/>
                <a:gd name="T15" fmla="*/ 5 h 12"/>
                <a:gd name="T16" fmla="*/ 0 w 58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4"/>
                  </a:moveTo>
                  <a:cubicBezTo>
                    <a:pt x="0" y="0"/>
                    <a:pt x="2" y="0"/>
                    <a:pt x="5" y="1"/>
                  </a:cubicBezTo>
                  <a:cubicBezTo>
                    <a:pt x="9" y="2"/>
                    <a:pt x="13" y="5"/>
                    <a:pt x="17" y="1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29" y="5"/>
                    <a:pt x="39" y="4"/>
                    <a:pt x="50" y="3"/>
                  </a:cubicBezTo>
                  <a:cubicBezTo>
                    <a:pt x="52" y="3"/>
                    <a:pt x="54" y="3"/>
                    <a:pt x="58" y="3"/>
                  </a:cubicBezTo>
                  <a:cubicBezTo>
                    <a:pt x="51" y="10"/>
                    <a:pt x="44" y="12"/>
                    <a:pt x="36" y="11"/>
                  </a:cubicBezTo>
                  <a:cubicBezTo>
                    <a:pt x="26" y="9"/>
                    <a:pt x="17" y="7"/>
                    <a:pt x="8" y="5"/>
                  </a:cubicBezTo>
                  <a:cubicBezTo>
                    <a:pt x="5" y="4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3311497" y="2559054"/>
              <a:ext cx="74613" cy="85725"/>
            </a:xfrm>
            <a:custGeom>
              <a:avLst/>
              <a:gdLst>
                <a:gd name="T0" fmla="*/ 6 w 20"/>
                <a:gd name="T1" fmla="*/ 22 h 23"/>
                <a:gd name="T2" fmla="*/ 0 w 20"/>
                <a:gd name="T3" fmla="*/ 11 h 23"/>
                <a:gd name="T4" fmla="*/ 8 w 20"/>
                <a:gd name="T5" fmla="*/ 2 h 23"/>
                <a:gd name="T6" fmla="*/ 13 w 20"/>
                <a:gd name="T7" fmla="*/ 1 h 23"/>
                <a:gd name="T8" fmla="*/ 16 w 20"/>
                <a:gd name="T9" fmla="*/ 6 h 23"/>
                <a:gd name="T10" fmla="*/ 18 w 20"/>
                <a:gd name="T11" fmla="*/ 14 h 23"/>
                <a:gd name="T12" fmla="*/ 20 w 20"/>
                <a:gd name="T13" fmla="*/ 19 h 23"/>
                <a:gd name="T14" fmla="*/ 12 w 20"/>
                <a:gd name="T15" fmla="*/ 22 h 23"/>
                <a:gd name="T16" fmla="*/ 6 w 20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6" y="22"/>
                  </a:moveTo>
                  <a:cubicBezTo>
                    <a:pt x="4" y="18"/>
                    <a:pt x="2" y="15"/>
                    <a:pt x="0" y="11"/>
                  </a:cubicBezTo>
                  <a:cubicBezTo>
                    <a:pt x="2" y="8"/>
                    <a:pt x="5" y="5"/>
                    <a:pt x="8" y="2"/>
                  </a:cubicBezTo>
                  <a:cubicBezTo>
                    <a:pt x="9" y="1"/>
                    <a:pt x="12" y="0"/>
                    <a:pt x="13" y="1"/>
                  </a:cubicBezTo>
                  <a:cubicBezTo>
                    <a:pt x="14" y="1"/>
                    <a:pt x="15" y="4"/>
                    <a:pt x="16" y="6"/>
                  </a:cubicBezTo>
                  <a:cubicBezTo>
                    <a:pt x="16" y="8"/>
                    <a:pt x="17" y="11"/>
                    <a:pt x="18" y="14"/>
                  </a:cubicBezTo>
                  <a:cubicBezTo>
                    <a:pt x="19" y="16"/>
                    <a:pt x="20" y="19"/>
                    <a:pt x="20" y="19"/>
                  </a:cubicBezTo>
                  <a:cubicBezTo>
                    <a:pt x="17" y="21"/>
                    <a:pt x="14" y="22"/>
                    <a:pt x="12" y="22"/>
                  </a:cubicBezTo>
                  <a:cubicBezTo>
                    <a:pt x="10" y="23"/>
                    <a:pt x="8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7037330" y="3787780"/>
              <a:ext cx="44449" cy="85725"/>
            </a:xfrm>
            <a:custGeom>
              <a:avLst/>
              <a:gdLst>
                <a:gd name="T0" fmla="*/ 11 w 12"/>
                <a:gd name="T1" fmla="*/ 0 h 23"/>
                <a:gd name="T2" fmla="*/ 11 w 12"/>
                <a:gd name="T3" fmla="*/ 9 h 23"/>
                <a:gd name="T4" fmla="*/ 5 w 12"/>
                <a:gd name="T5" fmla="*/ 22 h 23"/>
                <a:gd name="T6" fmla="*/ 1 w 12"/>
                <a:gd name="T7" fmla="*/ 22 h 23"/>
                <a:gd name="T8" fmla="*/ 0 w 12"/>
                <a:gd name="T9" fmla="*/ 17 h 23"/>
                <a:gd name="T10" fmla="*/ 3 w 12"/>
                <a:gd name="T11" fmla="*/ 3 h 23"/>
                <a:gd name="T12" fmla="*/ 4 w 12"/>
                <a:gd name="T13" fmla="*/ 1 h 23"/>
                <a:gd name="T14" fmla="*/ 11 w 1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3">
                  <a:moveTo>
                    <a:pt x="11" y="0"/>
                  </a:moveTo>
                  <a:cubicBezTo>
                    <a:pt x="11" y="3"/>
                    <a:pt x="11" y="6"/>
                    <a:pt x="11" y="9"/>
                  </a:cubicBezTo>
                  <a:cubicBezTo>
                    <a:pt x="12" y="17"/>
                    <a:pt x="11" y="19"/>
                    <a:pt x="5" y="22"/>
                  </a:cubicBezTo>
                  <a:cubicBezTo>
                    <a:pt x="4" y="22"/>
                    <a:pt x="1" y="23"/>
                    <a:pt x="1" y="22"/>
                  </a:cubicBezTo>
                  <a:cubicBezTo>
                    <a:pt x="0" y="21"/>
                    <a:pt x="0" y="18"/>
                    <a:pt x="0" y="17"/>
                  </a:cubicBezTo>
                  <a:cubicBezTo>
                    <a:pt x="5" y="13"/>
                    <a:pt x="4" y="8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6" y="0"/>
                    <a:pt x="9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7689790" y="3643319"/>
              <a:ext cx="117475" cy="53974"/>
            </a:xfrm>
            <a:custGeom>
              <a:avLst/>
              <a:gdLst>
                <a:gd name="T0" fmla="*/ 0 w 31"/>
                <a:gd name="T1" fmla="*/ 14 h 14"/>
                <a:gd name="T2" fmla="*/ 31 w 31"/>
                <a:gd name="T3" fmla="*/ 0 h 14"/>
                <a:gd name="T4" fmla="*/ 0 w 3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4">
                  <a:moveTo>
                    <a:pt x="0" y="14"/>
                  </a:moveTo>
                  <a:cubicBezTo>
                    <a:pt x="8" y="6"/>
                    <a:pt x="18" y="1"/>
                    <a:pt x="31" y="0"/>
                  </a:cubicBezTo>
                  <a:cubicBezTo>
                    <a:pt x="22" y="10"/>
                    <a:pt x="10" y="9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5800677" y="4024319"/>
              <a:ext cx="60326" cy="49215"/>
            </a:xfrm>
            <a:custGeom>
              <a:avLst/>
              <a:gdLst>
                <a:gd name="T0" fmla="*/ 0 w 16"/>
                <a:gd name="T1" fmla="*/ 3 h 13"/>
                <a:gd name="T2" fmla="*/ 16 w 16"/>
                <a:gd name="T3" fmla="*/ 7 h 13"/>
                <a:gd name="T4" fmla="*/ 1 w 16"/>
                <a:gd name="T5" fmla="*/ 13 h 13"/>
                <a:gd name="T6" fmla="*/ 0 w 16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3"/>
                  </a:moveTo>
                  <a:cubicBezTo>
                    <a:pt x="5" y="0"/>
                    <a:pt x="9" y="6"/>
                    <a:pt x="16" y="7"/>
                  </a:cubicBezTo>
                  <a:cubicBezTo>
                    <a:pt x="11" y="13"/>
                    <a:pt x="6" y="12"/>
                    <a:pt x="1" y="13"/>
                  </a:cubicBezTo>
                  <a:cubicBezTo>
                    <a:pt x="1" y="9"/>
                    <a:pt x="0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8385109" y="3101980"/>
              <a:ext cx="60326" cy="71438"/>
            </a:xfrm>
            <a:custGeom>
              <a:avLst/>
              <a:gdLst>
                <a:gd name="T0" fmla="*/ 16 w 16"/>
                <a:gd name="T1" fmla="*/ 0 h 19"/>
                <a:gd name="T2" fmla="*/ 0 w 16"/>
                <a:gd name="T3" fmla="*/ 19 h 19"/>
                <a:gd name="T4" fmla="*/ 16 w 1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6" y="0"/>
                  </a:moveTo>
                  <a:cubicBezTo>
                    <a:pt x="14" y="10"/>
                    <a:pt x="8" y="14"/>
                    <a:pt x="0" y="19"/>
                  </a:cubicBezTo>
                  <a:cubicBezTo>
                    <a:pt x="4" y="11"/>
                    <a:pt x="6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5211718" y="3975107"/>
              <a:ext cx="71437" cy="4127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1 h 11"/>
                <a:gd name="T4" fmla="*/ 3 w 19"/>
                <a:gd name="T5" fmla="*/ 0 h 11"/>
                <a:gd name="T6" fmla="*/ 19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2" y="8"/>
                    <a:pt x="7" y="5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0" y="1"/>
                    <a:pt x="17" y="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2" name="Freeform 18"/>
            <p:cNvSpPr/>
            <p:nvPr/>
          </p:nvSpPr>
          <p:spPr bwMode="auto">
            <a:xfrm>
              <a:off x="6751582" y="3944943"/>
              <a:ext cx="120648" cy="34924"/>
            </a:xfrm>
            <a:custGeom>
              <a:avLst/>
              <a:gdLst>
                <a:gd name="T0" fmla="*/ 0 w 32"/>
                <a:gd name="T1" fmla="*/ 9 h 9"/>
                <a:gd name="T2" fmla="*/ 32 w 32"/>
                <a:gd name="T3" fmla="*/ 4 h 9"/>
                <a:gd name="T4" fmla="*/ 29 w 32"/>
                <a:gd name="T5" fmla="*/ 5 h 9"/>
                <a:gd name="T6" fmla="*/ 0 w 3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0" y="9"/>
                  </a:moveTo>
                  <a:cubicBezTo>
                    <a:pt x="9" y="0"/>
                    <a:pt x="21" y="6"/>
                    <a:pt x="32" y="4"/>
                  </a:cubicBezTo>
                  <a:cubicBezTo>
                    <a:pt x="31" y="4"/>
                    <a:pt x="30" y="6"/>
                    <a:pt x="29" y="5"/>
                  </a:cubicBezTo>
                  <a:cubicBezTo>
                    <a:pt x="19" y="3"/>
                    <a:pt x="1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8258109" y="3595694"/>
              <a:ext cx="71437" cy="47625"/>
            </a:xfrm>
            <a:custGeom>
              <a:avLst/>
              <a:gdLst>
                <a:gd name="T0" fmla="*/ 19 w 19"/>
                <a:gd name="T1" fmla="*/ 1 h 13"/>
                <a:gd name="T2" fmla="*/ 3 w 19"/>
                <a:gd name="T3" fmla="*/ 13 h 13"/>
                <a:gd name="T4" fmla="*/ 3 w 19"/>
                <a:gd name="T5" fmla="*/ 5 h 13"/>
                <a:gd name="T6" fmla="*/ 9 w 19"/>
                <a:gd name="T7" fmla="*/ 3 h 13"/>
                <a:gd name="T8" fmla="*/ 18 w 19"/>
                <a:gd name="T9" fmla="*/ 0 h 13"/>
                <a:gd name="T10" fmla="*/ 19 w 1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19" y="1"/>
                  </a:moveTo>
                  <a:cubicBezTo>
                    <a:pt x="14" y="5"/>
                    <a:pt x="8" y="9"/>
                    <a:pt x="3" y="13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4" y="4"/>
                    <a:pt x="7" y="3"/>
                    <a:pt x="9" y="3"/>
                  </a:cubicBezTo>
                  <a:cubicBezTo>
                    <a:pt x="12" y="2"/>
                    <a:pt x="15" y="1"/>
                    <a:pt x="18" y="0"/>
                  </a:cubicBezTo>
                  <a:cubicBezTo>
                    <a:pt x="18" y="0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4" name="Freeform 20"/>
            <p:cNvSpPr/>
            <p:nvPr/>
          </p:nvSpPr>
          <p:spPr bwMode="auto">
            <a:xfrm>
              <a:off x="7581839" y="3667131"/>
              <a:ext cx="52387" cy="41276"/>
            </a:xfrm>
            <a:custGeom>
              <a:avLst/>
              <a:gdLst>
                <a:gd name="T0" fmla="*/ 14 w 14"/>
                <a:gd name="T1" fmla="*/ 0 h 11"/>
                <a:gd name="T2" fmla="*/ 8 w 14"/>
                <a:gd name="T3" fmla="*/ 7 h 11"/>
                <a:gd name="T4" fmla="*/ 1 w 14"/>
                <a:gd name="T5" fmla="*/ 11 h 11"/>
                <a:gd name="T6" fmla="*/ 0 w 14"/>
                <a:gd name="T7" fmla="*/ 8 h 11"/>
                <a:gd name="T8" fmla="*/ 4 w 14"/>
                <a:gd name="T9" fmla="*/ 3 h 11"/>
                <a:gd name="T10" fmla="*/ 14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3"/>
                    <a:pt x="10" y="5"/>
                    <a:pt x="8" y="7"/>
                  </a:cubicBezTo>
                  <a:cubicBezTo>
                    <a:pt x="7" y="10"/>
                    <a:pt x="5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1" y="6"/>
                    <a:pt x="2" y="4"/>
                    <a:pt x="4" y="3"/>
                  </a:cubicBezTo>
                  <a:cubicBezTo>
                    <a:pt x="7" y="1"/>
                    <a:pt x="1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5" name="Freeform 21"/>
            <p:cNvSpPr/>
            <p:nvPr/>
          </p:nvSpPr>
          <p:spPr bwMode="auto">
            <a:xfrm>
              <a:off x="7986649" y="3297242"/>
              <a:ext cx="26988" cy="26989"/>
            </a:xfrm>
            <a:custGeom>
              <a:avLst/>
              <a:gdLst>
                <a:gd name="T0" fmla="*/ 0 w 7"/>
                <a:gd name="T1" fmla="*/ 3 h 7"/>
                <a:gd name="T2" fmla="*/ 6 w 7"/>
                <a:gd name="T3" fmla="*/ 0 h 7"/>
                <a:gd name="T4" fmla="*/ 7 w 7"/>
                <a:gd name="T5" fmla="*/ 1 h 7"/>
                <a:gd name="T6" fmla="*/ 4 w 7"/>
                <a:gd name="T7" fmla="*/ 7 h 7"/>
                <a:gd name="T8" fmla="*/ 0 w 7"/>
                <a:gd name="T9" fmla="*/ 5 h 7"/>
                <a:gd name="T10" fmla="*/ 0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3"/>
                    <a:pt x="6" y="5"/>
                    <a:pt x="4" y="7"/>
                  </a:cubicBez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8542270" y="2830517"/>
              <a:ext cx="30164" cy="33338"/>
            </a:xfrm>
            <a:custGeom>
              <a:avLst/>
              <a:gdLst>
                <a:gd name="T0" fmla="*/ 0 w 8"/>
                <a:gd name="T1" fmla="*/ 9 h 9"/>
                <a:gd name="T2" fmla="*/ 4 w 8"/>
                <a:gd name="T3" fmla="*/ 2 h 9"/>
                <a:gd name="T4" fmla="*/ 6 w 8"/>
                <a:gd name="T5" fmla="*/ 0 h 9"/>
                <a:gd name="T6" fmla="*/ 0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2" y="7"/>
                    <a:pt x="3" y="5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8" y="4"/>
                    <a:pt x="6" y="7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8412094" y="3003553"/>
              <a:ext cx="30164" cy="30165"/>
            </a:xfrm>
            <a:custGeom>
              <a:avLst/>
              <a:gdLst>
                <a:gd name="T0" fmla="*/ 8 w 8"/>
                <a:gd name="T1" fmla="*/ 2 h 8"/>
                <a:gd name="T2" fmla="*/ 2 w 8"/>
                <a:gd name="T3" fmla="*/ 8 h 8"/>
                <a:gd name="T4" fmla="*/ 0 w 8"/>
                <a:gd name="T5" fmla="*/ 7 h 8"/>
                <a:gd name="T6" fmla="*/ 6 w 8"/>
                <a:gd name="T7" fmla="*/ 0 h 8"/>
                <a:gd name="T8" fmla="*/ 8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cubicBezTo>
                    <a:pt x="6" y="4"/>
                    <a:pt x="4" y="6"/>
                    <a:pt x="2" y="8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7" y="0"/>
                    <a:pt x="7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7450077" y="3733806"/>
              <a:ext cx="22226" cy="26989"/>
            </a:xfrm>
            <a:custGeom>
              <a:avLst/>
              <a:gdLst>
                <a:gd name="T0" fmla="*/ 4 w 6"/>
                <a:gd name="T1" fmla="*/ 0 h 7"/>
                <a:gd name="T2" fmla="*/ 6 w 6"/>
                <a:gd name="T3" fmla="*/ 6 h 7"/>
                <a:gd name="T4" fmla="*/ 0 w 6"/>
                <a:gd name="T5" fmla="*/ 7 h 7"/>
                <a:gd name="T6" fmla="*/ 3 w 6"/>
                <a:gd name="T7" fmla="*/ 0 h 7"/>
                <a:gd name="T8" fmla="*/ 4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6897632" y="3873505"/>
              <a:ext cx="30164" cy="23813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0 h 6"/>
                <a:gd name="T4" fmla="*/ 8 w 8"/>
                <a:gd name="T5" fmla="*/ 4 h 6"/>
                <a:gd name="T6" fmla="*/ 0 w 8"/>
                <a:gd name="T7" fmla="*/ 6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1" y="3"/>
                    <a:pt x="3" y="2"/>
                    <a:pt x="4" y="0"/>
                  </a:cubicBezTo>
                  <a:cubicBezTo>
                    <a:pt x="5" y="1"/>
                    <a:pt x="6" y="2"/>
                    <a:pt x="8" y="4"/>
                  </a:cubicBezTo>
                  <a:cubicBezTo>
                    <a:pt x="5" y="5"/>
                    <a:pt x="2" y="5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5286331" y="4114806"/>
              <a:ext cx="668334" cy="106365"/>
            </a:xfrm>
            <a:custGeom>
              <a:avLst/>
              <a:gdLst>
                <a:gd name="T0" fmla="*/ 167 w 178"/>
                <a:gd name="T1" fmla="*/ 7 h 28"/>
                <a:gd name="T2" fmla="*/ 161 w 178"/>
                <a:gd name="T3" fmla="*/ 14 h 28"/>
                <a:gd name="T4" fmla="*/ 178 w 178"/>
                <a:gd name="T5" fmla="*/ 13 h 28"/>
                <a:gd name="T6" fmla="*/ 163 w 178"/>
                <a:gd name="T7" fmla="*/ 21 h 28"/>
                <a:gd name="T8" fmla="*/ 97 w 178"/>
                <a:gd name="T9" fmla="*/ 20 h 28"/>
                <a:gd name="T10" fmla="*/ 100 w 178"/>
                <a:gd name="T11" fmla="*/ 27 h 28"/>
                <a:gd name="T12" fmla="*/ 25 w 178"/>
                <a:gd name="T13" fmla="*/ 19 h 28"/>
                <a:gd name="T14" fmla="*/ 3 w 178"/>
                <a:gd name="T15" fmla="*/ 7 h 28"/>
                <a:gd name="T16" fmla="*/ 0 w 178"/>
                <a:gd name="T17" fmla="*/ 3 h 28"/>
                <a:gd name="T18" fmla="*/ 12 w 178"/>
                <a:gd name="T19" fmla="*/ 0 h 28"/>
                <a:gd name="T20" fmla="*/ 16 w 178"/>
                <a:gd name="T21" fmla="*/ 1 h 28"/>
                <a:gd name="T22" fmla="*/ 22 w 178"/>
                <a:gd name="T23" fmla="*/ 4 h 28"/>
                <a:gd name="T24" fmla="*/ 39 w 178"/>
                <a:gd name="T25" fmla="*/ 2 h 28"/>
                <a:gd name="T26" fmla="*/ 57 w 178"/>
                <a:gd name="T27" fmla="*/ 5 h 28"/>
                <a:gd name="T28" fmla="*/ 79 w 178"/>
                <a:gd name="T29" fmla="*/ 4 h 28"/>
                <a:gd name="T30" fmla="*/ 82 w 178"/>
                <a:gd name="T31" fmla="*/ 4 h 28"/>
                <a:gd name="T32" fmla="*/ 104 w 178"/>
                <a:gd name="T33" fmla="*/ 10 h 28"/>
                <a:gd name="T34" fmla="*/ 107 w 178"/>
                <a:gd name="T35" fmla="*/ 12 h 28"/>
                <a:gd name="T36" fmla="*/ 115 w 178"/>
                <a:gd name="T37" fmla="*/ 14 h 28"/>
                <a:gd name="T38" fmla="*/ 128 w 178"/>
                <a:gd name="T39" fmla="*/ 16 h 28"/>
                <a:gd name="T40" fmla="*/ 141 w 178"/>
                <a:gd name="T41" fmla="*/ 15 h 28"/>
                <a:gd name="T42" fmla="*/ 152 w 178"/>
                <a:gd name="T43" fmla="*/ 8 h 28"/>
                <a:gd name="T44" fmla="*/ 167 w 178"/>
                <a:gd name="T4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8">
                  <a:moveTo>
                    <a:pt x="167" y="7"/>
                  </a:moveTo>
                  <a:cubicBezTo>
                    <a:pt x="165" y="9"/>
                    <a:pt x="163" y="11"/>
                    <a:pt x="161" y="14"/>
                  </a:cubicBezTo>
                  <a:cubicBezTo>
                    <a:pt x="167" y="19"/>
                    <a:pt x="172" y="10"/>
                    <a:pt x="178" y="13"/>
                  </a:cubicBezTo>
                  <a:cubicBezTo>
                    <a:pt x="173" y="17"/>
                    <a:pt x="170" y="21"/>
                    <a:pt x="163" y="21"/>
                  </a:cubicBezTo>
                  <a:cubicBezTo>
                    <a:pt x="141" y="20"/>
                    <a:pt x="119" y="20"/>
                    <a:pt x="97" y="20"/>
                  </a:cubicBezTo>
                  <a:cubicBezTo>
                    <a:pt x="98" y="22"/>
                    <a:pt x="99" y="24"/>
                    <a:pt x="100" y="27"/>
                  </a:cubicBezTo>
                  <a:cubicBezTo>
                    <a:pt x="75" y="26"/>
                    <a:pt x="49" y="28"/>
                    <a:pt x="25" y="19"/>
                  </a:cubicBezTo>
                  <a:cubicBezTo>
                    <a:pt x="17" y="16"/>
                    <a:pt x="10" y="11"/>
                    <a:pt x="3" y="7"/>
                  </a:cubicBezTo>
                  <a:cubicBezTo>
                    <a:pt x="2" y="6"/>
                    <a:pt x="1" y="5"/>
                    <a:pt x="0" y="3"/>
                  </a:cubicBezTo>
                  <a:cubicBezTo>
                    <a:pt x="4" y="2"/>
                    <a:pt x="8" y="1"/>
                    <a:pt x="12" y="0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17" y="5"/>
                    <a:pt x="20" y="4"/>
                    <a:pt x="22" y="4"/>
                  </a:cubicBezTo>
                  <a:cubicBezTo>
                    <a:pt x="28" y="3"/>
                    <a:pt x="33" y="2"/>
                    <a:pt x="39" y="2"/>
                  </a:cubicBezTo>
                  <a:cubicBezTo>
                    <a:pt x="45" y="3"/>
                    <a:pt x="51" y="3"/>
                    <a:pt x="57" y="5"/>
                  </a:cubicBezTo>
                  <a:cubicBezTo>
                    <a:pt x="65" y="7"/>
                    <a:pt x="72" y="10"/>
                    <a:pt x="79" y="4"/>
                  </a:cubicBezTo>
                  <a:cubicBezTo>
                    <a:pt x="79" y="3"/>
                    <a:pt x="81" y="4"/>
                    <a:pt x="82" y="4"/>
                  </a:cubicBezTo>
                  <a:cubicBezTo>
                    <a:pt x="89" y="7"/>
                    <a:pt x="96" y="10"/>
                    <a:pt x="104" y="10"/>
                  </a:cubicBezTo>
                  <a:cubicBezTo>
                    <a:pt x="105" y="10"/>
                    <a:pt x="106" y="11"/>
                    <a:pt x="107" y="12"/>
                  </a:cubicBezTo>
                  <a:cubicBezTo>
                    <a:pt x="109" y="15"/>
                    <a:pt x="111" y="16"/>
                    <a:pt x="115" y="14"/>
                  </a:cubicBezTo>
                  <a:cubicBezTo>
                    <a:pt x="119" y="13"/>
                    <a:pt x="123" y="13"/>
                    <a:pt x="128" y="16"/>
                  </a:cubicBezTo>
                  <a:cubicBezTo>
                    <a:pt x="132" y="19"/>
                    <a:pt x="137" y="18"/>
                    <a:pt x="141" y="15"/>
                  </a:cubicBezTo>
                  <a:cubicBezTo>
                    <a:pt x="145" y="13"/>
                    <a:pt x="148" y="10"/>
                    <a:pt x="152" y="8"/>
                  </a:cubicBezTo>
                  <a:cubicBezTo>
                    <a:pt x="157" y="5"/>
                    <a:pt x="161" y="4"/>
                    <a:pt x="16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6919861" y="4029081"/>
              <a:ext cx="98425" cy="41276"/>
            </a:xfrm>
            <a:custGeom>
              <a:avLst/>
              <a:gdLst>
                <a:gd name="T0" fmla="*/ 2 w 26"/>
                <a:gd name="T1" fmla="*/ 11 h 11"/>
                <a:gd name="T2" fmla="*/ 5 w 26"/>
                <a:gd name="T3" fmla="*/ 5 h 11"/>
                <a:gd name="T4" fmla="*/ 26 w 26"/>
                <a:gd name="T5" fmla="*/ 0 h 11"/>
                <a:gd name="T6" fmla="*/ 2 w 26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1">
                  <a:moveTo>
                    <a:pt x="2" y="11"/>
                  </a:moveTo>
                  <a:cubicBezTo>
                    <a:pt x="0" y="8"/>
                    <a:pt x="1" y="6"/>
                    <a:pt x="5" y="5"/>
                  </a:cubicBezTo>
                  <a:cubicBezTo>
                    <a:pt x="12" y="3"/>
                    <a:pt x="19" y="2"/>
                    <a:pt x="26" y="0"/>
                  </a:cubicBezTo>
                  <a:cubicBezTo>
                    <a:pt x="19" y="6"/>
                    <a:pt x="11" y="1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8456561" y="3327403"/>
              <a:ext cx="33337" cy="30165"/>
            </a:xfrm>
            <a:custGeom>
              <a:avLst/>
              <a:gdLst>
                <a:gd name="T0" fmla="*/ 0 w 9"/>
                <a:gd name="T1" fmla="*/ 8 h 8"/>
                <a:gd name="T2" fmla="*/ 7 w 9"/>
                <a:gd name="T3" fmla="*/ 0 h 8"/>
                <a:gd name="T4" fmla="*/ 9 w 9"/>
                <a:gd name="T5" fmla="*/ 1 h 8"/>
                <a:gd name="T6" fmla="*/ 8 w 9"/>
                <a:gd name="T7" fmla="*/ 3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0" y="4"/>
                    <a:pt x="4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3"/>
                    <a:pt x="8" y="3"/>
                  </a:cubicBezTo>
                  <a:cubicBezTo>
                    <a:pt x="6" y="5"/>
                    <a:pt x="3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8693150" y="2901951"/>
              <a:ext cx="71437" cy="82549"/>
            </a:xfrm>
            <a:custGeom>
              <a:avLst/>
              <a:gdLst>
                <a:gd name="T0" fmla="*/ 0 w 19"/>
                <a:gd name="T1" fmla="*/ 21 h 22"/>
                <a:gd name="T2" fmla="*/ 19 w 19"/>
                <a:gd name="T3" fmla="*/ 0 h 22"/>
                <a:gd name="T4" fmla="*/ 1 w 19"/>
                <a:gd name="T5" fmla="*/ 22 h 22"/>
                <a:gd name="T6" fmla="*/ 0 w 19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4" y="12"/>
                    <a:pt x="9" y="3"/>
                    <a:pt x="19" y="0"/>
                  </a:cubicBezTo>
                  <a:cubicBezTo>
                    <a:pt x="13" y="7"/>
                    <a:pt x="7" y="14"/>
                    <a:pt x="1" y="22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1214414" y="802171"/>
            <a:ext cx="2357433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latin typeface="汉仪行楷简" panose="02010609000101010101" pitchFamily="49" charset="-122"/>
                <a:ea typeface="汉仪行楷简" panose="02010609000101010101" pitchFamily="49" charset="-122"/>
              </a:rPr>
              <a:t> 第四章</a:t>
            </a:r>
            <a:endParaRPr lang="zh-CN" altLang="en-US" sz="4400" dirty="0">
              <a:latin typeface="汉仪行楷简" panose="02010609000101010101" pitchFamily="49" charset="-122"/>
              <a:ea typeface="汉仪行楷简" panose="02010609000101010101" pitchFamily="49" charset="-122"/>
            </a:endParaRPr>
          </a:p>
        </p:txBody>
      </p:sp>
      <p:pic>
        <p:nvPicPr>
          <p:cNvPr id="62" name="图片 61" descr="墨团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95" y="2470838"/>
            <a:ext cx="2643174" cy="2565759"/>
          </a:xfrm>
          <a:prstGeom prst="rect">
            <a:avLst/>
          </a:prstGeom>
        </p:spPr>
      </p:pic>
      <p:cxnSp>
        <p:nvCxnSpPr>
          <p:cNvPr id="64" name="直接连接符 63"/>
          <p:cNvCxnSpPr/>
          <p:nvPr/>
        </p:nvCxnSpPr>
        <p:spPr>
          <a:xfrm>
            <a:off x="4744814" y="3355974"/>
            <a:ext cx="214314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12"/>
          <p:cNvSpPr>
            <a:spLocks noChangeArrowheads="1"/>
          </p:cNvSpPr>
          <p:nvPr/>
        </p:nvSpPr>
        <p:spPr bwMode="auto">
          <a:xfrm>
            <a:off x="3500430" y="4120226"/>
            <a:ext cx="3557270" cy="518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第二节  毛笔行书技法</a:t>
            </a:r>
            <a:endParaRPr lang="zh-CN" altLang="en-US" sz="28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74" name="图片 73" descr="石刻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85243" y="500042"/>
            <a:ext cx="414857" cy="1073044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>
            <a:off x="4786314" y="4617116"/>
            <a:ext cx="214314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 bldLvl="0" animBg="1"/>
      <p:bldP spid="6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230" y="868680"/>
            <a:ext cx="6988175" cy="3590925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571472" y="4723955"/>
            <a:ext cx="8001056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提土旁：落笔写短横，翻笔写短竖，挑画另起一笔，向右斜上，呼应下笔。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耳字旁：整体狭长，笔画有粗有细。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757730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5773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（二）竖式右立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25" y="1755140"/>
            <a:ext cx="6025515" cy="311023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749300" y="4936490"/>
            <a:ext cx="810895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“刂”：短竖作侧点俯首状，长竖粗不带钩，有钩则细写，竖画直而不僵。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右耳刀：一笔成型，弯曲流畅，富有节奏感，竖画粗细不一，长短依左边结构而变。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0" y="927100"/>
            <a:ext cx="5973445" cy="308356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571472" y="4250880"/>
            <a:ext cx="8001056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欠字旁：前两画一笔连写，笔势顺连，末点接势而来，轻起重收，左紧右松。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鸟字旁：上半正身直立，下半横写宽阔，一横左出穿插其间，以求协调。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6345" y="1013460"/>
            <a:ext cx="6000750" cy="3125470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714982" y="4394390"/>
            <a:ext cx="8001056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寸字旁：横笔接上笔而来，连下笔而去，出钩或平或上。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頁字旁：可繁可简，繁写多见。首横短写，两点分开如鼎足稳立。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757730"/>
            <a:ext cx="414337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75773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（三）横式上置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35" y="1826895"/>
            <a:ext cx="5686425" cy="2961640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357158" y="4788541"/>
            <a:ext cx="8501122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人字头：撇捺左右舒张，长能覆下；撇画收笔可直可曲，捺画收笔可粗可细。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“艹”：写法有两种，一种是两半分写，书写时注意呼应与俯仰；一种是一笔连写，重在起收转折与呼应。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4620" y="990600"/>
            <a:ext cx="5762625" cy="298831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571472" y="4179125"/>
            <a:ext cx="8001056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“宀”：轻落笔重按笔写首点，顺势写侧点，再折笔写横钩，横部应避呆板，随后折笔用力向左下钩出。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“”：整体取横势，中点居中，左右两点呼应对照。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757730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5773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（四）横式下置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2005965"/>
            <a:ext cx="5974715" cy="3084195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357158" y="5219071"/>
            <a:ext cx="8501122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木字底：上部结构宽阔时横画宜短，瘦长时横画宜长，左点重，右点轻。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土字底：顺笔写成，但不可写得太大，应找准重心。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8405" y="1280795"/>
            <a:ext cx="6341110" cy="3281045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571472" y="4609655"/>
            <a:ext cx="8001056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女字底：整体取横势，撇折与斜撇交叉，横画微斜穿插而过。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“灬”：整体取横势，首点要重起，中点带过，末点呼应首点，四点各异，亦可以横带点。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757730"/>
            <a:ext cx="378618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5773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（五）左上置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357158" y="3783971"/>
            <a:ext cx="8501122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厂字头：横画与撇画意连而不相交，撇画舒展洒脱。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尸字头：落笔写上横，随即用力折笔而下，接着再折笔写下横，然后翻笔向左上，顺势写撇画。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0$]6AW]TZCVTR)%}V72]5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" y="1913255"/>
            <a:ext cx="7806055" cy="164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715307"/>
            <a:ext cx="378618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15307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（六）左下置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1925320"/>
            <a:ext cx="7877175" cy="161290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460029" y="3775078"/>
            <a:ext cx="8286808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“辶”：点画侧立如俯首，平捺左高右低，起始如波，收势有折而带劲。</a:t>
            </a:r>
            <a:endParaRPr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兀字底：落笔写横画，再折笔写撇画，最后写卧钩，撇画较短，卧钩舒展、宽长。</a:t>
            </a:r>
            <a:endParaRPr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第一节</a:t>
            </a:r>
            <a:endParaRPr lang="zh-CN" altLang="en-US" sz="36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毛笔行书概述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071670" y="1785926"/>
            <a:ext cx="207170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/>
          <a:srcRect t="2067"/>
          <a:stretch>
            <a:fillRect/>
          </a:stretch>
        </p:blipFill>
        <p:spPr>
          <a:xfrm>
            <a:off x="5122871" y="-10794"/>
            <a:ext cx="4031925" cy="671623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7" name="组合 39"/>
          <p:cNvGrpSpPr/>
          <p:nvPr/>
        </p:nvGrpSpPr>
        <p:grpSpPr bwMode="auto">
          <a:xfrm>
            <a:off x="1105454" y="2344209"/>
            <a:ext cx="2468880" cy="4013749"/>
            <a:chOff x="3320430" y="1048893"/>
            <a:chExt cx="2467289" cy="3009716"/>
          </a:xfrm>
        </p:grpSpPr>
        <p:sp>
          <p:nvSpPr>
            <p:cNvPr id="21" name="矩形 20"/>
            <p:cNvSpPr/>
            <p:nvPr/>
          </p:nvSpPr>
          <p:spPr>
            <a:xfrm>
              <a:off x="3320430" y="1048893"/>
              <a:ext cx="2467289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anose="02010609000101010101" pitchFamily="49" charset="-122"/>
                  <a:ea typeface="汉仪大隶书简" panose="02010609000101010101" pitchFamily="49" charset="-122"/>
                </a:rPr>
                <a:t>行书的笔画、结构有一定的伸缩性，形态多变化，运笔流畅，章法灵活，可塑性大，利于发挥艺术效果，其艺术价值和实用价值均超过其他书体。</a:t>
              </a:r>
              <a:endPara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anose="02010609000101010101" pitchFamily="49" charset="-122"/>
                <a:ea typeface="汉仪大隶书简" panose="02010609000101010101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 bwMode="auto">
          <a:xfrm rot="5400000">
            <a:off x="100177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rot="5400000">
            <a:off x="52984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 bwMode="auto">
          <a:xfrm rot="5400000">
            <a:off x="70611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16200000" flipH="1">
            <a:off x="527695" y="3343976"/>
            <a:ext cx="2006875" cy="73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毛笔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2991792"/>
            <a:ext cx="3325501" cy="2294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1329690"/>
            <a:ext cx="811720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楷书有其固定的结体规则，草书的结构也有其对应的规则，行书介于这两种书体之间，其结体比较灵活。但是，行书结体也有可遵循的规则和要求。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00042"/>
            <a:ext cx="3500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四、结体方法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544176" y="2509182"/>
            <a:ext cx="378621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（一）行书的结构特点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3" name="图片 12" descr="边框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508885"/>
            <a:ext cx="4420235" cy="723265"/>
          </a:xfrm>
          <a:prstGeom prst="rect">
            <a:avLst/>
          </a:prstGeom>
        </p:spPr>
      </p:pic>
      <p:pic>
        <p:nvPicPr>
          <p:cNvPr id="14" name="图片 13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3581069"/>
            <a:ext cx="1428553" cy="1515132"/>
          </a:xfrm>
          <a:prstGeom prst="rect">
            <a:avLst/>
          </a:prstGeom>
        </p:spPr>
      </p:pic>
      <p:sp>
        <p:nvSpPr>
          <p:cNvPr id="15" name="TextBox 5"/>
          <p:cNvSpPr txBox="1"/>
          <p:nvPr/>
        </p:nvSpPr>
        <p:spPr>
          <a:xfrm>
            <a:off x="-32" y="3878366"/>
            <a:ext cx="3357586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</a:t>
            </a: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牵丝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相连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045" y="5068570"/>
            <a:ext cx="5725160" cy="1550670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2825750" y="3644265"/>
            <a:ext cx="572008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行书书写速度较快，笔画往往快速连写，这便显露出笔锋运行时留下的纤细痕迹，使字体犹如行云流水，极富韵律感。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745" y="2142490"/>
            <a:ext cx="802830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为了字形的整体美观，行书常结合草书的写法，将笔画繁多、形体高达的字进行简化处理；或将笔画少、形体小的字放大来写，以使字体之间相互照应。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803" y="428179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725476"/>
            <a:ext cx="3357586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．简化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变形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5" y="3505200"/>
            <a:ext cx="7499985" cy="203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745" y="2017395"/>
            <a:ext cx="832358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行书还常结合草书笔意，通过疏密对比使书体时疏时密、时紧时松、节奏明快，营造独特的笔墨情意，增强艺术性。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墨团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803" y="428179"/>
            <a:ext cx="1428553" cy="1515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725476"/>
            <a:ext cx="3357586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．疏密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得当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3318510"/>
            <a:ext cx="8081645" cy="2183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745" y="1998980"/>
            <a:ext cx="815975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行书追求行笔时充满变化的韵律感。因此，书写时常通过改变笔画和字形的方向、位置，使得字体俯仰向背、参差倾斜，从而产生险峻生动、顾盼生姿的视觉美感。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墨团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803" y="428179"/>
            <a:ext cx="1428553" cy="1515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725476"/>
            <a:ext cx="3357586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．倾斜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变化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3613785"/>
            <a:ext cx="7943215" cy="215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2970" y="499745"/>
            <a:ext cx="441896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（二）常见结构的结体法则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3" name="图片 12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060" y="499745"/>
            <a:ext cx="5008880" cy="723265"/>
          </a:xfrm>
          <a:prstGeom prst="rect">
            <a:avLst/>
          </a:prstGeom>
        </p:spPr>
      </p:pic>
      <p:pic>
        <p:nvPicPr>
          <p:cNvPr id="8" name="图片 7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987974"/>
            <a:ext cx="1428553" cy="1515132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-143542" y="3285271"/>
            <a:ext cx="2571768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．独体字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571472" y="1428736"/>
            <a:ext cx="8072494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行书连笔简体，其大小、轻重搭配，要重新进行调整组合，否则稍不慎就会失去协调。一个字的局部笔画粗重轻细，字形加大缩小，纵势、横势，都要随机应变，以与全字结体、章法协调统一和相互呼应为目的。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2395220" y="3503930"/>
            <a:ext cx="581850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独体字应注意重心平稳，突出主笔，间距匀称，以使整个字体美观大方，如“本”“水”“天”“山”等。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4798695"/>
            <a:ext cx="6396355" cy="134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803" y="54703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844333"/>
            <a:ext cx="2571768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．左右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结构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5860" y="1825625"/>
            <a:ext cx="719391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书写左右结构的字时，应处理好主次关系、前后笔意的呼应及笔画的穿插容让。这类结构的字体大致有以下六种形式。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7130" y="3226306"/>
            <a:ext cx="6643734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（1）左窄右宽。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这类字的左边笔画较少，多数要写得左窄右宽。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180" y="3891915"/>
            <a:ext cx="5755640" cy="156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9318" y="624254"/>
            <a:ext cx="664373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（2）左宽右窄。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这类字的左边笔画较多，一般情况下向上取势。书写时，右边应略低于左边。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8000" y="1673225"/>
            <a:ext cx="5556250" cy="1504315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178528" y="3679083"/>
            <a:ext cx="6643734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（3）左短右长。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这类字的左边笔画紧凑，右边重心平稳。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240" y="4311015"/>
            <a:ext cx="5557520" cy="151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9318" y="624254"/>
            <a:ext cx="664373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（4）左长右短。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这类字的左边笔画紧凑，右边字形短，要因字随势，以显得自然、和谐。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0685" y="1651000"/>
            <a:ext cx="5803265" cy="156083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1178528" y="3607328"/>
            <a:ext cx="664373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（5）左右相向。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这类字的左边向右边取势，右边向左边包抄，笔画之间穿插避就，整个字形有相抱之势。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35" y="4657090"/>
            <a:ext cx="5770880" cy="1581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9318" y="1583739"/>
            <a:ext cx="664373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（6）左右相背。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这类字的左右背靠背，要依靠笔势相互照应，以使整体结构虽离犹合。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30P9PKP)9RESR4B6W9$KT_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0" y="2800350"/>
            <a:ext cx="7097395" cy="203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墨团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803" y="834056"/>
            <a:ext cx="1428553" cy="1515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31570"/>
            <a:ext cx="281178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．左中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右结构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630" y="2133600"/>
            <a:ext cx="669163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书写左中右结构的字时应注意结构紧凑，左中右要互相穿插、容让，避免松散分离。此外，还应注意字势的参差错落，以使字体高低起伏、生动自然。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30" y="3640455"/>
            <a:ext cx="6619875" cy="1766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450660"/>
            <a:ext cx="3328515" cy="6032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56870"/>
            <a:ext cx="5146675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一、毛笔行书的发展概况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505" y="1514475"/>
            <a:ext cx="4789170" cy="338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东汉时期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，随着经济文化的发展，汉字实用范围不断扩大，一种简约的楷书快写体式开始在民间流行起来，这种书体用于行文起稿，简便快捷。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当时通行的章草虽较隶书简便，但仍保留隶书的波势，今草又有识别上的困难，因此笔画更为简约、书写更为便捷的行书逐渐流行起来。据传行书为东汉人刘德升所创。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845" y="1626870"/>
            <a:ext cx="2947035" cy="3933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墨团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803" y="618791"/>
            <a:ext cx="1428553" cy="1515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2" y="916088"/>
            <a:ext cx="2571768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．上下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结构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260" y="2128520"/>
            <a:ext cx="770699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书写上下结构的字时应注意重心平稳。上下结构的字体大致有以下两种形式。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0795" y="3239770"/>
            <a:ext cx="709104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（1）上宽下窄。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这种结构的字体的上边要舒展，下边要收缩，上下紧密结合。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4349115"/>
            <a:ext cx="6345555" cy="1694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37285" y="1661160"/>
            <a:ext cx="696023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eaLnBrk="1" latinLnBrk="0" hangingPunct="1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（2）上窄下宽。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这种结构的字体的上边要收缩，位置要摆正，下边要舒放，主笔要突出。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615" y="2994025"/>
            <a:ext cx="7452995" cy="2026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803" y="83405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31570"/>
            <a:ext cx="317182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．上中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下结构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4955" y="2327910"/>
            <a:ext cx="648462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书写上中下结构的字时应注意重心稳定，疏密有致。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" y="3187700"/>
            <a:ext cx="7766685" cy="208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803" y="83405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31570"/>
            <a:ext cx="317182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．半包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围结构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9690" y="2543175"/>
            <a:ext cx="648462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书写半包围结构这类字时应合理留白，使整体疏密有致。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3365500"/>
            <a:ext cx="7294245" cy="1983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803" y="83405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31570"/>
            <a:ext cx="317182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．全包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围结构</a:t>
            </a:r>
            <a:endParaRPr lang="zh-CN" altLang="en-US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9690" y="2543175"/>
            <a:ext cx="648462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全包围结构这类字要在方正中求变化，束缚中求灵动。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3380105"/>
            <a:ext cx="7141845" cy="191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 bwMode="auto">
          <a:xfrm>
            <a:off x="2714612" y="1954222"/>
            <a:ext cx="1266825" cy="2832100"/>
            <a:chOff x="4050540" y="1387270"/>
            <a:chExt cx="1265465" cy="2123574"/>
          </a:xfrm>
        </p:grpSpPr>
        <p:sp>
          <p:nvSpPr>
            <p:cNvPr id="5" name="文本框 4"/>
            <p:cNvSpPr txBox="1"/>
            <p:nvPr/>
          </p:nvSpPr>
          <p:spPr>
            <a:xfrm>
              <a:off x="4275723" y="1607880"/>
              <a:ext cx="815099" cy="131543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谢谢</a:t>
              </a:r>
              <a:endParaRPr lang="zh-CN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叶根友行书繁" panose="02010601030101010101" pitchFamily="2" charset="-122"/>
                <a:ea typeface="叶根友行书繁" panose="02010601030101010101" pitchFamily="2" charset="-122"/>
              </a:endParaRP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4050540" y="1387270"/>
              <a:ext cx="1265465" cy="212357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4144101" y="1512652"/>
              <a:ext cx="1078341" cy="1872808"/>
            </a:xfrm>
            <a:prstGeom prst="rect">
              <a:avLst/>
            </a:pr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pic>
        <p:nvPicPr>
          <p:cNvPr id="22532" name="图片 9"/>
          <p:cNvPicPr>
            <a:picLocks noChangeAspect="1"/>
          </p:cNvPicPr>
          <p:nvPr/>
        </p:nvPicPr>
        <p:blipFill>
          <a:blip r:embed="rId1" cstate="print"/>
          <a:srcRect l="20380" t="4794" r="18375" b="3520"/>
          <a:stretch>
            <a:fillRect/>
          </a:stretch>
        </p:blipFill>
        <p:spPr bwMode="auto">
          <a:xfrm>
            <a:off x="4786314" y="2714620"/>
            <a:ext cx="3714776" cy="353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印章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4643446"/>
            <a:ext cx="428628" cy="5980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571480"/>
            <a:ext cx="7643866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晋代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是行书的繁盛时期。这一时期出现了诸如王羲之、钟繇、王献之、张芝等行书大家。被誉为“书圣”的王羲之开行书先河，其得意之作《兰亭序》更是尽善尽美，被誉为“天下第一行书”，至今仍为书界所推崇。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463" y="2725415"/>
            <a:ext cx="594360" cy="27860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王羲之的《兰亭序》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4060" y="2304415"/>
            <a:ext cx="3309620" cy="424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0"/>
            <a:ext cx="7858180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唐代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欧阳询、颜真卿、褚遂良、柳公权等不仅精于楷书，而且在行书上的造诣也颇深，为后世所推崇。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颜真卿的《祭侄文稿》被称为“天下第二行书”。其他如李邕的《云麾碑》、欧阳询的《千字文》等，均乃行书的上乘之作。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640" y="3066415"/>
            <a:ext cx="1947545" cy="3268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030" y="2629535"/>
            <a:ext cx="2057400" cy="359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eaLnBrk="1" latinLnBrk="0" hangingPunct="1">
              <a:lnSpc>
                <a:spcPct val="11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颜真卿的《祭侄文稿》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l="3043"/>
          <a:stretch>
            <a:fillRect/>
          </a:stretch>
        </p:blipFill>
        <p:spPr>
          <a:xfrm>
            <a:off x="3507740" y="3049905"/>
            <a:ext cx="2168525" cy="3282950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3508375" y="2531745"/>
            <a:ext cx="216852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eaLnBrk="1" latinLnBrk="0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李邕的《云麾碑》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220" y="3066415"/>
            <a:ext cx="2197100" cy="3268345"/>
          </a:xfrm>
          <a:prstGeom prst="rect">
            <a:avLst/>
          </a:prstGeom>
        </p:spPr>
      </p:pic>
      <p:sp>
        <p:nvSpPr>
          <p:cNvPr id="18" name="TextBox 7"/>
          <p:cNvSpPr txBox="1"/>
          <p:nvPr/>
        </p:nvSpPr>
        <p:spPr>
          <a:xfrm>
            <a:off x="6204585" y="2529840"/>
            <a:ext cx="219837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eaLnBrk="1" latinLnBrk="0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欧阳询的《千字文》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756" y="865461"/>
            <a:ext cx="5072098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宋代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的苏、黄、米、蔡四大家，都是行书大家。苏东坡的《黄州寒食诗》《赤壁赋》，黄庭坚的《松风阁诗》，米芾的《蜀素帖》，蔡襄的《自书诗卷》，无不各具特色。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7615" y="2777490"/>
            <a:ext cx="312674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黄庭坚的《松风阁诗》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" y="3317875"/>
            <a:ext cx="6020435" cy="2663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520" y="1776095"/>
            <a:ext cx="2577465" cy="3653790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6188710" y="1214755"/>
            <a:ext cx="257746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ctr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苏东坡的《赤壁赋》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457200">
          <a:lnSpc>
            <a:spcPct val="150000"/>
          </a:lnSpc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5541</Words>
  <Application>WPS 演示</Application>
  <PresentationFormat>全屏显示(4:3)</PresentationFormat>
  <Paragraphs>362</Paragraphs>
  <Slides>65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78" baseType="lpstr">
      <vt:lpstr>Arial</vt:lpstr>
      <vt:lpstr>宋体</vt:lpstr>
      <vt:lpstr>Wingdings</vt:lpstr>
      <vt:lpstr>微软雅黑</vt:lpstr>
      <vt:lpstr>Calibri</vt:lpstr>
      <vt:lpstr>华文隶书</vt:lpstr>
      <vt:lpstr>Adobe 楷体 Std R</vt:lpstr>
      <vt:lpstr>汉仪行楷简</vt:lpstr>
      <vt:lpstr>汉仪大隶书简</vt:lpstr>
      <vt:lpstr>华文新魏</vt:lpstr>
      <vt:lpstr>华文楷体</vt:lpstr>
      <vt:lpstr>叶根友行书繁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www.pptbz.com</dc:creator>
  <cp:lastModifiedBy>admin</cp:lastModifiedBy>
  <cp:revision>361</cp:revision>
  <dcterms:created xsi:type="dcterms:W3CDTF">2013-10-30T09:04:00Z</dcterms:created>
  <dcterms:modified xsi:type="dcterms:W3CDTF">2016-10-23T05:26:27Z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