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67" r:id="rId4"/>
    <p:sldId id="296" r:id="rId5"/>
    <p:sldId id="278" r:id="rId6"/>
    <p:sldId id="279" r:id="rId7"/>
    <p:sldId id="297" r:id="rId8"/>
    <p:sldId id="298" r:id="rId9"/>
    <p:sldId id="310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9" r:id="rId23"/>
    <p:sldId id="313" r:id="rId24"/>
    <p:sldId id="314" r:id="rId25"/>
    <p:sldId id="320" r:id="rId26"/>
    <p:sldId id="316" r:id="rId27"/>
    <p:sldId id="317" r:id="rId28"/>
    <p:sldId id="318" r:id="rId29"/>
    <p:sldId id="325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730"/>
    <a:srgbClr val="A2947A"/>
    <a:srgbClr val="94634C"/>
    <a:srgbClr val="FFCC99"/>
    <a:srgbClr val="93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5949" autoAdjust="0"/>
  </p:normalViewPr>
  <p:slideViewPr>
    <p:cSldViewPr>
      <p:cViewPr>
        <p:scale>
          <a:sx n="75" d="100"/>
          <a:sy n="75" d="100"/>
        </p:scale>
        <p:origin x="-6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D42E0-0A9D-48B0-9420-8CCDA849CB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6F23112-E69C-4261-B437-11695CD37E3F}">
      <dgm:prSet phldrT="[文本]" custT="1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篆书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352F15-175F-4E70-8996-D9A03169EC0F}" cxnId="{18EDD32E-3048-476E-A2AB-3046A55C23E0}" type="parTrans">
      <dgm:prSet/>
      <dgm:spPr/>
      <dgm:t>
        <a:bodyPr/>
        <a:lstStyle/>
        <a:p>
          <a:endParaRPr lang="zh-CN" altLang="en-US"/>
        </a:p>
      </dgm:t>
    </dgm:pt>
    <dgm:pt modelId="{636ADF69-F4B9-4993-BF41-413B1232345F}" cxnId="{18EDD32E-3048-476E-A2AB-3046A55C23E0}" type="sibTrans">
      <dgm:prSet/>
      <dgm:spPr/>
      <dgm:t>
        <a:bodyPr/>
        <a:lstStyle/>
        <a:p>
          <a:endParaRPr lang="zh-CN" altLang="en-US"/>
        </a:p>
      </dgm:t>
    </dgm:pt>
    <dgm:pt modelId="{C653E53D-EA29-4F19-84A6-B21F5FA4A99E}">
      <dgm:prSet phldrT="[文本]" custT="1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大篆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68EE1E-E5DF-433C-8D5D-B69ED132A074}" cxnId="{A086E701-3F93-44E2-90B8-ED4C39AD0251}" type="parTrans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E3087846-382D-4A32-895B-2921E9C3189D}" cxnId="{A086E701-3F93-44E2-90B8-ED4C39AD0251}" type="sibTrans">
      <dgm:prSet/>
      <dgm:spPr/>
      <dgm:t>
        <a:bodyPr/>
        <a:lstStyle/>
        <a:p>
          <a:endParaRPr lang="zh-CN" altLang="en-US"/>
        </a:p>
      </dgm:t>
    </dgm:pt>
    <dgm:pt modelId="{541B42B2-F446-4E91-AA6D-B070E5BF558E}">
      <dgm:prSet phldrT="[文本]" custT="1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甲骨文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C0992E-EF88-4C1F-B06A-42D9E3BD8465}" cxnId="{1B116E3A-75A7-454E-92B9-C06BD3BD78BF}" type="parTrans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3D10311A-0585-49E7-AD7B-FE86AF83A2EF}" cxnId="{1B116E3A-75A7-454E-92B9-C06BD3BD78BF}" type="sibTrans">
      <dgm:prSet/>
      <dgm:spPr/>
      <dgm:t>
        <a:bodyPr/>
        <a:lstStyle/>
        <a:p>
          <a:endParaRPr lang="zh-CN" altLang="en-US"/>
        </a:p>
      </dgm:t>
    </dgm:pt>
    <dgm:pt modelId="{5CEA8653-28AD-4E9C-820D-E2622F301722}">
      <dgm:prSet phldrT="[文本]" custT="1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钟鼎文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86CDB3-3321-4A70-9228-2818C2C5CAA6}" cxnId="{8AFACBF5-0A8D-43E6-B3D1-5725C4F9C967}" type="parTrans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295E7A34-ED18-464E-8FEB-75E137B651C5}" cxnId="{8AFACBF5-0A8D-43E6-B3D1-5725C4F9C967}" type="sibTrans">
      <dgm:prSet/>
      <dgm:spPr/>
      <dgm:t>
        <a:bodyPr/>
        <a:lstStyle/>
        <a:p>
          <a:endParaRPr lang="zh-CN" altLang="en-US"/>
        </a:p>
      </dgm:t>
    </dgm:pt>
    <dgm:pt modelId="{74997F65-DC85-440E-8A5C-E7729625BB0F}">
      <dgm:prSet phldrT="[文本]" custT="1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小篆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FB84A1-EFE1-4EF9-9074-FBC2BCA73912}" cxnId="{8D99C921-5DA9-4C1F-A4CE-14674B9FE901}" type="parTrans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54138EFD-6757-4FDB-9E76-56167FA10E0F}" cxnId="{8D99C921-5DA9-4C1F-A4CE-14674B9FE901}" type="sibTrans">
      <dgm:prSet/>
      <dgm:spPr/>
      <dgm:t>
        <a:bodyPr/>
        <a:lstStyle/>
        <a:p>
          <a:endParaRPr lang="zh-CN" altLang="en-US"/>
        </a:p>
      </dgm:t>
    </dgm:pt>
    <dgm:pt modelId="{D85D5DF3-4C6C-4EB6-9774-A1F4778168CC}">
      <dgm:prSet phldrT="[文本]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又称秦篆，流行于秦汉，专指秦统一中国后颁行的法定文字。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F1E08C5-5BAD-4190-8F10-041F6E535C2E}" cxnId="{2D9E1F05-CF70-4118-8AC9-D8E019B73E79}" type="parTrans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B7E78AA2-D8AE-483F-A33D-8841325878D7}" cxnId="{2D9E1F05-CF70-4118-8AC9-D8E019B73E79}" type="sibTrans">
      <dgm:prSet/>
      <dgm:spPr/>
      <dgm:t>
        <a:bodyPr/>
        <a:lstStyle/>
        <a:p>
          <a:endParaRPr lang="zh-CN" altLang="en-US"/>
        </a:p>
      </dgm:t>
    </dgm:pt>
    <dgm:pt modelId="{58EA9124-4823-4700-B57F-556375FDB0C3}">
      <dgm:prSet custT="1"/>
      <dgm:spPr>
        <a:solidFill>
          <a:schemeClr val="tx1">
            <a:lumMod val="65000"/>
            <a:lumOff val="35000"/>
          </a:schemeClr>
        </a:solidFill>
        <a:effectLst>
          <a:softEdge rad="63500"/>
        </a:effectLst>
      </dgm:spPr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六国古文字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7EE322-FEC7-461E-9F90-6C503764B53C}" cxnId="{5DC3BF40-E1EB-4EC0-8C56-EE8D973E1B38}" type="parTrans">
      <dgm:prSet/>
      <dgm:spPr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CB1303E7-ECA1-46D2-9DB8-CBC65DC24B37}" cxnId="{5DC3BF40-E1EB-4EC0-8C56-EE8D973E1B38}" type="sibTrans">
      <dgm:prSet/>
      <dgm:spPr/>
      <dgm:t>
        <a:bodyPr/>
        <a:lstStyle/>
        <a:p>
          <a:endParaRPr lang="zh-CN" altLang="en-US"/>
        </a:p>
      </dgm:t>
    </dgm:pt>
    <dgm:pt modelId="{D0F61CAA-39D0-4214-8079-03C0FD1C5BFD}" type="pres">
      <dgm:prSet presAssocID="{5A3D42E0-0A9D-48B0-9420-8CCDA849CB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499AFF-7C8D-4633-87E5-E0174E06EAF9}" type="pres">
      <dgm:prSet presAssocID="{C6F23112-E69C-4261-B437-11695CD37E3F}" presName="root1" presStyleCnt="0"/>
      <dgm:spPr/>
    </dgm:pt>
    <dgm:pt modelId="{F57A489C-F3B4-4AA3-BE6A-13EB51D77491}" type="pres">
      <dgm:prSet presAssocID="{C6F23112-E69C-4261-B437-11695CD37E3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DE6533-78D2-486D-AA65-508024BC68D4}" type="pres">
      <dgm:prSet presAssocID="{C6F23112-E69C-4261-B437-11695CD37E3F}" presName="level2hierChild" presStyleCnt="0"/>
      <dgm:spPr/>
    </dgm:pt>
    <dgm:pt modelId="{6D5EE85F-A4BD-4FA1-8988-827DB373CF70}" type="pres">
      <dgm:prSet presAssocID="{CC68EE1E-E5DF-433C-8D5D-B69ED132A074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FFC68C31-6894-47B0-BFA1-48C7A090672B}" type="pres">
      <dgm:prSet presAssocID="{CC68EE1E-E5DF-433C-8D5D-B69ED132A074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18CE882F-0CB4-4AD1-ACF2-ED1E1D51BD92}" type="pres">
      <dgm:prSet presAssocID="{C653E53D-EA29-4F19-84A6-B21F5FA4A99E}" presName="root2" presStyleCnt="0"/>
      <dgm:spPr/>
    </dgm:pt>
    <dgm:pt modelId="{A07B2AE9-C22A-466B-96DE-5B74726DA88A}" type="pres">
      <dgm:prSet presAssocID="{C653E53D-EA29-4F19-84A6-B21F5FA4A99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3ED657-84B6-4542-975B-F96C55FD69A1}" type="pres">
      <dgm:prSet presAssocID="{C653E53D-EA29-4F19-84A6-B21F5FA4A99E}" presName="level3hierChild" presStyleCnt="0"/>
      <dgm:spPr/>
    </dgm:pt>
    <dgm:pt modelId="{B3BCCF0F-D71A-4E33-A8D1-DBA08B28BF92}" type="pres">
      <dgm:prSet presAssocID="{5DC0992E-EF88-4C1F-B06A-42D9E3BD8465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67D90829-BCC4-45DD-AB08-13B7CCF4B9EE}" type="pres">
      <dgm:prSet presAssocID="{5DC0992E-EF88-4C1F-B06A-42D9E3BD8465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7B30622C-E177-4345-A2D3-7C4BED1401C8}" type="pres">
      <dgm:prSet presAssocID="{541B42B2-F446-4E91-AA6D-B070E5BF558E}" presName="root2" presStyleCnt="0"/>
      <dgm:spPr/>
    </dgm:pt>
    <dgm:pt modelId="{649114F3-555B-4E47-94A4-8674D68556B7}" type="pres">
      <dgm:prSet presAssocID="{541B42B2-F446-4E91-AA6D-B070E5BF558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2D71343-0816-4969-B811-D2193EB295FE}" type="pres">
      <dgm:prSet presAssocID="{541B42B2-F446-4E91-AA6D-B070E5BF558E}" presName="level3hierChild" presStyleCnt="0"/>
      <dgm:spPr/>
    </dgm:pt>
    <dgm:pt modelId="{45AC4DCE-7206-4251-8973-A60BFD0CA8B8}" type="pres">
      <dgm:prSet presAssocID="{5786CDB3-3321-4A70-9228-2818C2C5CAA6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BC07BE57-E70F-4333-93C4-281F3812C56E}" type="pres">
      <dgm:prSet presAssocID="{5786CDB3-3321-4A70-9228-2818C2C5CAA6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58EE5758-894A-46F0-ADE7-834AD779C931}" type="pres">
      <dgm:prSet presAssocID="{5CEA8653-28AD-4E9C-820D-E2622F301722}" presName="root2" presStyleCnt="0"/>
      <dgm:spPr/>
    </dgm:pt>
    <dgm:pt modelId="{20CFC919-7CEC-4E26-968C-18255001F2A8}" type="pres">
      <dgm:prSet presAssocID="{5CEA8653-28AD-4E9C-820D-E2622F301722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EBEB96E-D6DB-48A7-9919-5FEC2EA677DB}" type="pres">
      <dgm:prSet presAssocID="{5CEA8653-28AD-4E9C-820D-E2622F301722}" presName="level3hierChild" presStyleCnt="0"/>
      <dgm:spPr/>
    </dgm:pt>
    <dgm:pt modelId="{12D4BC3F-C640-4088-A894-39829CEF4061}" type="pres">
      <dgm:prSet presAssocID="{137EE322-FEC7-461E-9F90-6C503764B53C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7F40C713-79B9-4D40-A2FD-9E4F92429010}" type="pres">
      <dgm:prSet presAssocID="{137EE322-FEC7-461E-9F90-6C503764B53C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DF6C3703-AF3D-4470-9948-1F06740C7C4D}" type="pres">
      <dgm:prSet presAssocID="{58EA9124-4823-4700-B57F-556375FDB0C3}" presName="root2" presStyleCnt="0"/>
      <dgm:spPr/>
    </dgm:pt>
    <dgm:pt modelId="{FFE60EFB-8DD4-47CE-9F5B-9967D34DC6EE}" type="pres">
      <dgm:prSet presAssocID="{58EA9124-4823-4700-B57F-556375FDB0C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E081AF8-2005-403E-8FF4-F87F6E816A6E}" type="pres">
      <dgm:prSet presAssocID="{58EA9124-4823-4700-B57F-556375FDB0C3}" presName="level3hierChild" presStyleCnt="0"/>
      <dgm:spPr/>
    </dgm:pt>
    <dgm:pt modelId="{42A09C55-8DAE-41DD-AA81-5406FEF88849}" type="pres">
      <dgm:prSet presAssocID="{ADFB84A1-EFE1-4EF9-9074-FBC2BCA7391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31F7F817-CFB7-4694-9749-896CAA553F4B}" type="pres">
      <dgm:prSet presAssocID="{ADFB84A1-EFE1-4EF9-9074-FBC2BCA7391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A9A20BD-5F0F-4BFC-AFCE-C7E9845FF255}" type="pres">
      <dgm:prSet presAssocID="{74997F65-DC85-440E-8A5C-E7729625BB0F}" presName="root2" presStyleCnt="0"/>
      <dgm:spPr/>
    </dgm:pt>
    <dgm:pt modelId="{D4199962-FC62-486C-B03A-D9371D548BE3}" type="pres">
      <dgm:prSet presAssocID="{74997F65-DC85-440E-8A5C-E7729625BB0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657FAA-D99B-4AC7-BD72-5BD615843C67}" type="pres">
      <dgm:prSet presAssocID="{74997F65-DC85-440E-8A5C-E7729625BB0F}" presName="level3hierChild" presStyleCnt="0"/>
      <dgm:spPr/>
    </dgm:pt>
    <dgm:pt modelId="{A2676DED-0D2A-4CE8-99E5-EFDA3F3D1A3C}" type="pres">
      <dgm:prSet presAssocID="{2F1E08C5-5BAD-4190-8F10-041F6E535C2E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83C702E0-5A87-4BB3-881E-F06A5EB9EFEC}" type="pres">
      <dgm:prSet presAssocID="{2F1E08C5-5BAD-4190-8F10-041F6E535C2E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9AA57E6E-7480-4CDA-BC58-7F6EC01C2E71}" type="pres">
      <dgm:prSet presAssocID="{D85D5DF3-4C6C-4EB6-9774-A1F4778168CC}" presName="root2" presStyleCnt="0"/>
      <dgm:spPr/>
    </dgm:pt>
    <dgm:pt modelId="{4C19C401-07E6-491C-A2A3-D89234A2E2A8}" type="pres">
      <dgm:prSet presAssocID="{D85D5DF3-4C6C-4EB6-9774-A1F4778168C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27C29F7-4222-44F1-B3E2-13A8F0E95DA3}" type="pres">
      <dgm:prSet presAssocID="{D85D5DF3-4C6C-4EB6-9774-A1F4778168CC}" presName="level3hierChild" presStyleCnt="0"/>
      <dgm:spPr/>
    </dgm:pt>
  </dgm:ptLst>
  <dgm:cxnLst>
    <dgm:cxn modelId="{272F78B7-6E3C-4F5F-8AA5-957EE54D30B6}" type="presOf" srcId="{74997F65-DC85-440E-8A5C-E7729625BB0F}" destId="{D4199962-FC62-486C-B03A-D9371D548BE3}" srcOrd="0" destOrd="0" presId="urn:microsoft.com/office/officeart/2005/8/layout/hierarchy2"/>
    <dgm:cxn modelId="{18EDD32E-3048-476E-A2AB-3046A55C23E0}" srcId="{5A3D42E0-0A9D-48B0-9420-8CCDA849CB94}" destId="{C6F23112-E69C-4261-B437-11695CD37E3F}" srcOrd="0" destOrd="0" parTransId="{BA352F15-175F-4E70-8996-D9A03169EC0F}" sibTransId="{636ADF69-F4B9-4993-BF41-413B1232345F}"/>
    <dgm:cxn modelId="{3FD9E03C-4C95-45D8-9972-36F3F2E3C655}" type="presOf" srcId="{5A3D42E0-0A9D-48B0-9420-8CCDA849CB94}" destId="{D0F61CAA-39D0-4214-8079-03C0FD1C5BFD}" srcOrd="0" destOrd="0" presId="urn:microsoft.com/office/officeart/2005/8/layout/hierarchy2"/>
    <dgm:cxn modelId="{1B116E3A-75A7-454E-92B9-C06BD3BD78BF}" srcId="{C653E53D-EA29-4F19-84A6-B21F5FA4A99E}" destId="{541B42B2-F446-4E91-AA6D-B070E5BF558E}" srcOrd="0" destOrd="0" parTransId="{5DC0992E-EF88-4C1F-B06A-42D9E3BD8465}" sibTransId="{3D10311A-0585-49E7-AD7B-FE86AF83A2EF}"/>
    <dgm:cxn modelId="{2D61BDBA-C0AA-4B02-BED3-1B1665D58B7A}" type="presOf" srcId="{CC68EE1E-E5DF-433C-8D5D-B69ED132A074}" destId="{6D5EE85F-A4BD-4FA1-8988-827DB373CF70}" srcOrd="0" destOrd="0" presId="urn:microsoft.com/office/officeart/2005/8/layout/hierarchy2"/>
    <dgm:cxn modelId="{D8A964A2-DD6A-4FE6-896F-F5A7EAE4A6E5}" type="presOf" srcId="{5DC0992E-EF88-4C1F-B06A-42D9E3BD8465}" destId="{B3BCCF0F-D71A-4E33-A8D1-DBA08B28BF92}" srcOrd="0" destOrd="0" presId="urn:microsoft.com/office/officeart/2005/8/layout/hierarchy2"/>
    <dgm:cxn modelId="{B3677B2F-4144-45F5-96EF-90AEC9F211F4}" type="presOf" srcId="{5DC0992E-EF88-4C1F-B06A-42D9E3BD8465}" destId="{67D90829-BCC4-45DD-AB08-13B7CCF4B9EE}" srcOrd="1" destOrd="0" presId="urn:microsoft.com/office/officeart/2005/8/layout/hierarchy2"/>
    <dgm:cxn modelId="{04AA5442-E563-4EE4-93A3-AAF52AD97977}" type="presOf" srcId="{D85D5DF3-4C6C-4EB6-9774-A1F4778168CC}" destId="{4C19C401-07E6-491C-A2A3-D89234A2E2A8}" srcOrd="0" destOrd="0" presId="urn:microsoft.com/office/officeart/2005/8/layout/hierarchy2"/>
    <dgm:cxn modelId="{45BE3E15-303C-434E-82C9-285779A63C81}" type="presOf" srcId="{2F1E08C5-5BAD-4190-8F10-041F6E535C2E}" destId="{A2676DED-0D2A-4CE8-99E5-EFDA3F3D1A3C}" srcOrd="0" destOrd="0" presId="urn:microsoft.com/office/officeart/2005/8/layout/hierarchy2"/>
    <dgm:cxn modelId="{DF5249C1-86B8-4853-B9A2-01DB6E3D8CFF}" type="presOf" srcId="{C6F23112-E69C-4261-B437-11695CD37E3F}" destId="{F57A489C-F3B4-4AA3-BE6A-13EB51D77491}" srcOrd="0" destOrd="0" presId="urn:microsoft.com/office/officeart/2005/8/layout/hierarchy2"/>
    <dgm:cxn modelId="{12EFF880-6A13-421F-8BB5-B056586AB8F6}" type="presOf" srcId="{137EE322-FEC7-461E-9F90-6C503764B53C}" destId="{12D4BC3F-C640-4088-A894-39829CEF4061}" srcOrd="0" destOrd="0" presId="urn:microsoft.com/office/officeart/2005/8/layout/hierarchy2"/>
    <dgm:cxn modelId="{DB6B4D7D-8571-4B37-B69D-3BA5057FE5CC}" type="presOf" srcId="{5CEA8653-28AD-4E9C-820D-E2622F301722}" destId="{20CFC919-7CEC-4E26-968C-18255001F2A8}" srcOrd="0" destOrd="0" presId="urn:microsoft.com/office/officeart/2005/8/layout/hierarchy2"/>
    <dgm:cxn modelId="{5DC3BF40-E1EB-4EC0-8C56-EE8D973E1B38}" srcId="{C653E53D-EA29-4F19-84A6-B21F5FA4A99E}" destId="{58EA9124-4823-4700-B57F-556375FDB0C3}" srcOrd="2" destOrd="0" parTransId="{137EE322-FEC7-461E-9F90-6C503764B53C}" sibTransId="{CB1303E7-ECA1-46D2-9DB8-CBC65DC24B37}"/>
    <dgm:cxn modelId="{7FB5B656-12BA-457A-ADEA-21827C4C64DC}" type="presOf" srcId="{C653E53D-EA29-4F19-84A6-B21F5FA4A99E}" destId="{A07B2AE9-C22A-466B-96DE-5B74726DA88A}" srcOrd="0" destOrd="0" presId="urn:microsoft.com/office/officeart/2005/8/layout/hierarchy2"/>
    <dgm:cxn modelId="{0587D475-44C2-4B14-BBCA-CDFDA34214CD}" type="presOf" srcId="{CC68EE1E-E5DF-433C-8D5D-B69ED132A074}" destId="{FFC68C31-6894-47B0-BFA1-48C7A090672B}" srcOrd="1" destOrd="0" presId="urn:microsoft.com/office/officeart/2005/8/layout/hierarchy2"/>
    <dgm:cxn modelId="{0F20BAFF-8072-4448-A791-4C488DFB309F}" type="presOf" srcId="{ADFB84A1-EFE1-4EF9-9074-FBC2BCA73912}" destId="{42A09C55-8DAE-41DD-AA81-5406FEF88849}" srcOrd="0" destOrd="0" presId="urn:microsoft.com/office/officeart/2005/8/layout/hierarchy2"/>
    <dgm:cxn modelId="{2D9E1F05-CF70-4118-8AC9-D8E019B73E79}" srcId="{74997F65-DC85-440E-8A5C-E7729625BB0F}" destId="{D85D5DF3-4C6C-4EB6-9774-A1F4778168CC}" srcOrd="0" destOrd="0" parTransId="{2F1E08C5-5BAD-4190-8F10-041F6E535C2E}" sibTransId="{B7E78AA2-D8AE-483F-A33D-8841325878D7}"/>
    <dgm:cxn modelId="{A086E701-3F93-44E2-90B8-ED4C39AD0251}" srcId="{C6F23112-E69C-4261-B437-11695CD37E3F}" destId="{C653E53D-EA29-4F19-84A6-B21F5FA4A99E}" srcOrd="0" destOrd="0" parTransId="{CC68EE1E-E5DF-433C-8D5D-B69ED132A074}" sibTransId="{E3087846-382D-4A32-895B-2921E9C3189D}"/>
    <dgm:cxn modelId="{F428036C-F9FD-4B52-B771-5B52FD8743A0}" type="presOf" srcId="{58EA9124-4823-4700-B57F-556375FDB0C3}" destId="{FFE60EFB-8DD4-47CE-9F5B-9967D34DC6EE}" srcOrd="0" destOrd="0" presId="urn:microsoft.com/office/officeart/2005/8/layout/hierarchy2"/>
    <dgm:cxn modelId="{A8A76F31-741B-4E9F-B190-8E71AD5899F8}" type="presOf" srcId="{541B42B2-F446-4E91-AA6D-B070E5BF558E}" destId="{649114F3-555B-4E47-94A4-8674D68556B7}" srcOrd="0" destOrd="0" presId="urn:microsoft.com/office/officeart/2005/8/layout/hierarchy2"/>
    <dgm:cxn modelId="{2F96E2FF-C7DB-4446-8866-025085541C6A}" type="presOf" srcId="{137EE322-FEC7-461E-9F90-6C503764B53C}" destId="{7F40C713-79B9-4D40-A2FD-9E4F92429010}" srcOrd="1" destOrd="0" presId="urn:microsoft.com/office/officeart/2005/8/layout/hierarchy2"/>
    <dgm:cxn modelId="{76FC969E-AA7D-44BE-B0C5-AE8E3CCC4E37}" type="presOf" srcId="{5786CDB3-3321-4A70-9228-2818C2C5CAA6}" destId="{45AC4DCE-7206-4251-8973-A60BFD0CA8B8}" srcOrd="0" destOrd="0" presId="urn:microsoft.com/office/officeart/2005/8/layout/hierarchy2"/>
    <dgm:cxn modelId="{105F58B4-4761-4A34-BB5E-B993AA0B2241}" type="presOf" srcId="{ADFB84A1-EFE1-4EF9-9074-FBC2BCA73912}" destId="{31F7F817-CFB7-4694-9749-896CAA553F4B}" srcOrd="1" destOrd="0" presId="urn:microsoft.com/office/officeart/2005/8/layout/hierarchy2"/>
    <dgm:cxn modelId="{8AFACBF5-0A8D-43E6-B3D1-5725C4F9C967}" srcId="{C653E53D-EA29-4F19-84A6-B21F5FA4A99E}" destId="{5CEA8653-28AD-4E9C-820D-E2622F301722}" srcOrd="1" destOrd="0" parTransId="{5786CDB3-3321-4A70-9228-2818C2C5CAA6}" sibTransId="{295E7A34-ED18-464E-8FEB-75E137B651C5}"/>
    <dgm:cxn modelId="{8D99C921-5DA9-4C1F-A4CE-14674B9FE901}" srcId="{C6F23112-E69C-4261-B437-11695CD37E3F}" destId="{74997F65-DC85-440E-8A5C-E7729625BB0F}" srcOrd="1" destOrd="0" parTransId="{ADFB84A1-EFE1-4EF9-9074-FBC2BCA73912}" sibTransId="{54138EFD-6757-4FDB-9E76-56167FA10E0F}"/>
    <dgm:cxn modelId="{05CB6A86-4B70-4CF0-9747-C2EE3D2E3C31}" type="presOf" srcId="{2F1E08C5-5BAD-4190-8F10-041F6E535C2E}" destId="{83C702E0-5A87-4BB3-881E-F06A5EB9EFEC}" srcOrd="1" destOrd="0" presId="urn:microsoft.com/office/officeart/2005/8/layout/hierarchy2"/>
    <dgm:cxn modelId="{B7D5F155-ACA4-4459-85C7-0593EFE262BF}" type="presOf" srcId="{5786CDB3-3321-4A70-9228-2818C2C5CAA6}" destId="{BC07BE57-E70F-4333-93C4-281F3812C56E}" srcOrd="1" destOrd="0" presId="urn:microsoft.com/office/officeart/2005/8/layout/hierarchy2"/>
    <dgm:cxn modelId="{D56202C0-423D-455B-8D3F-722E354DA6D0}" type="presParOf" srcId="{D0F61CAA-39D0-4214-8079-03C0FD1C5BFD}" destId="{51499AFF-7C8D-4633-87E5-E0174E06EAF9}" srcOrd="0" destOrd="0" presId="urn:microsoft.com/office/officeart/2005/8/layout/hierarchy2"/>
    <dgm:cxn modelId="{99755C6C-E520-4C17-A359-2A5B23F764AA}" type="presParOf" srcId="{51499AFF-7C8D-4633-87E5-E0174E06EAF9}" destId="{F57A489C-F3B4-4AA3-BE6A-13EB51D77491}" srcOrd="0" destOrd="0" presId="urn:microsoft.com/office/officeart/2005/8/layout/hierarchy2"/>
    <dgm:cxn modelId="{EDAB5E6C-233A-4ADB-B060-A2B8E04E8CD3}" type="presParOf" srcId="{51499AFF-7C8D-4633-87E5-E0174E06EAF9}" destId="{2FDE6533-78D2-486D-AA65-508024BC68D4}" srcOrd="1" destOrd="0" presId="urn:microsoft.com/office/officeart/2005/8/layout/hierarchy2"/>
    <dgm:cxn modelId="{91AF608E-8204-4F39-8261-2FA3AC6B5BEC}" type="presParOf" srcId="{2FDE6533-78D2-486D-AA65-508024BC68D4}" destId="{6D5EE85F-A4BD-4FA1-8988-827DB373CF70}" srcOrd="0" destOrd="0" presId="urn:microsoft.com/office/officeart/2005/8/layout/hierarchy2"/>
    <dgm:cxn modelId="{6CD07DB1-7785-4422-8F30-E319FAE55849}" type="presParOf" srcId="{6D5EE85F-A4BD-4FA1-8988-827DB373CF70}" destId="{FFC68C31-6894-47B0-BFA1-48C7A090672B}" srcOrd="0" destOrd="0" presId="urn:microsoft.com/office/officeart/2005/8/layout/hierarchy2"/>
    <dgm:cxn modelId="{14A9D0EA-357B-4E9A-8FFC-26A4E97A0342}" type="presParOf" srcId="{2FDE6533-78D2-486D-AA65-508024BC68D4}" destId="{18CE882F-0CB4-4AD1-ACF2-ED1E1D51BD92}" srcOrd="1" destOrd="0" presId="urn:microsoft.com/office/officeart/2005/8/layout/hierarchy2"/>
    <dgm:cxn modelId="{7B4737D8-0FB9-4974-8E12-24F6A84D5652}" type="presParOf" srcId="{18CE882F-0CB4-4AD1-ACF2-ED1E1D51BD92}" destId="{A07B2AE9-C22A-466B-96DE-5B74726DA88A}" srcOrd="0" destOrd="0" presId="urn:microsoft.com/office/officeart/2005/8/layout/hierarchy2"/>
    <dgm:cxn modelId="{997C29A4-1150-4476-A9FC-D40C0799D71F}" type="presParOf" srcId="{18CE882F-0CB4-4AD1-ACF2-ED1E1D51BD92}" destId="{823ED657-84B6-4542-975B-F96C55FD69A1}" srcOrd="1" destOrd="0" presId="urn:microsoft.com/office/officeart/2005/8/layout/hierarchy2"/>
    <dgm:cxn modelId="{338453A9-71DC-4F67-9B9B-9D16B80EB457}" type="presParOf" srcId="{823ED657-84B6-4542-975B-F96C55FD69A1}" destId="{B3BCCF0F-D71A-4E33-A8D1-DBA08B28BF92}" srcOrd="0" destOrd="0" presId="urn:microsoft.com/office/officeart/2005/8/layout/hierarchy2"/>
    <dgm:cxn modelId="{81358F88-14EF-4673-A39F-8AD5B788BB57}" type="presParOf" srcId="{B3BCCF0F-D71A-4E33-A8D1-DBA08B28BF92}" destId="{67D90829-BCC4-45DD-AB08-13B7CCF4B9EE}" srcOrd="0" destOrd="0" presId="urn:microsoft.com/office/officeart/2005/8/layout/hierarchy2"/>
    <dgm:cxn modelId="{D0FEF8F9-3224-4E29-A0F3-3A3EB6FA00F1}" type="presParOf" srcId="{823ED657-84B6-4542-975B-F96C55FD69A1}" destId="{7B30622C-E177-4345-A2D3-7C4BED1401C8}" srcOrd="1" destOrd="0" presId="urn:microsoft.com/office/officeart/2005/8/layout/hierarchy2"/>
    <dgm:cxn modelId="{1A223E0A-7F1B-4969-8007-BA058DB8622E}" type="presParOf" srcId="{7B30622C-E177-4345-A2D3-7C4BED1401C8}" destId="{649114F3-555B-4E47-94A4-8674D68556B7}" srcOrd="0" destOrd="0" presId="urn:microsoft.com/office/officeart/2005/8/layout/hierarchy2"/>
    <dgm:cxn modelId="{43B19AE5-80FC-499E-9E75-4E5B10120C2B}" type="presParOf" srcId="{7B30622C-E177-4345-A2D3-7C4BED1401C8}" destId="{12D71343-0816-4969-B811-D2193EB295FE}" srcOrd="1" destOrd="0" presId="urn:microsoft.com/office/officeart/2005/8/layout/hierarchy2"/>
    <dgm:cxn modelId="{A4B64C41-5088-4801-B3B8-D8A22199D92B}" type="presParOf" srcId="{823ED657-84B6-4542-975B-F96C55FD69A1}" destId="{45AC4DCE-7206-4251-8973-A60BFD0CA8B8}" srcOrd="2" destOrd="0" presId="urn:microsoft.com/office/officeart/2005/8/layout/hierarchy2"/>
    <dgm:cxn modelId="{1E0A2D25-0274-48CD-A419-22B01BACD64A}" type="presParOf" srcId="{45AC4DCE-7206-4251-8973-A60BFD0CA8B8}" destId="{BC07BE57-E70F-4333-93C4-281F3812C56E}" srcOrd="0" destOrd="0" presId="urn:microsoft.com/office/officeart/2005/8/layout/hierarchy2"/>
    <dgm:cxn modelId="{26666F40-7A52-4563-8358-0478C3545BF2}" type="presParOf" srcId="{823ED657-84B6-4542-975B-F96C55FD69A1}" destId="{58EE5758-894A-46F0-ADE7-834AD779C931}" srcOrd="3" destOrd="0" presId="urn:microsoft.com/office/officeart/2005/8/layout/hierarchy2"/>
    <dgm:cxn modelId="{E015A791-F252-40F1-9C89-A3D8EE12E029}" type="presParOf" srcId="{58EE5758-894A-46F0-ADE7-834AD779C931}" destId="{20CFC919-7CEC-4E26-968C-18255001F2A8}" srcOrd="0" destOrd="0" presId="urn:microsoft.com/office/officeart/2005/8/layout/hierarchy2"/>
    <dgm:cxn modelId="{37D3F220-B8DE-4F44-99C6-8B685DBFB91B}" type="presParOf" srcId="{58EE5758-894A-46F0-ADE7-834AD779C931}" destId="{EEBEB96E-D6DB-48A7-9919-5FEC2EA677DB}" srcOrd="1" destOrd="0" presId="urn:microsoft.com/office/officeart/2005/8/layout/hierarchy2"/>
    <dgm:cxn modelId="{A9436364-92F1-44CC-A163-3CBC865C8421}" type="presParOf" srcId="{823ED657-84B6-4542-975B-F96C55FD69A1}" destId="{12D4BC3F-C640-4088-A894-39829CEF4061}" srcOrd="4" destOrd="0" presId="urn:microsoft.com/office/officeart/2005/8/layout/hierarchy2"/>
    <dgm:cxn modelId="{FF346123-7340-4F87-A08D-4B29F0AA79F2}" type="presParOf" srcId="{12D4BC3F-C640-4088-A894-39829CEF4061}" destId="{7F40C713-79B9-4D40-A2FD-9E4F92429010}" srcOrd="0" destOrd="0" presId="urn:microsoft.com/office/officeart/2005/8/layout/hierarchy2"/>
    <dgm:cxn modelId="{D33E5AD4-6434-4BE1-BB46-E9FBA4450E71}" type="presParOf" srcId="{823ED657-84B6-4542-975B-F96C55FD69A1}" destId="{DF6C3703-AF3D-4470-9948-1F06740C7C4D}" srcOrd="5" destOrd="0" presId="urn:microsoft.com/office/officeart/2005/8/layout/hierarchy2"/>
    <dgm:cxn modelId="{C1E4D918-9C9B-448D-9969-B63CFF19ED70}" type="presParOf" srcId="{DF6C3703-AF3D-4470-9948-1F06740C7C4D}" destId="{FFE60EFB-8DD4-47CE-9F5B-9967D34DC6EE}" srcOrd="0" destOrd="0" presId="urn:microsoft.com/office/officeart/2005/8/layout/hierarchy2"/>
    <dgm:cxn modelId="{48F4D6DB-33E1-4F4A-8114-CDE4220D4FD6}" type="presParOf" srcId="{DF6C3703-AF3D-4470-9948-1F06740C7C4D}" destId="{0E081AF8-2005-403E-8FF4-F87F6E816A6E}" srcOrd="1" destOrd="0" presId="urn:microsoft.com/office/officeart/2005/8/layout/hierarchy2"/>
    <dgm:cxn modelId="{0EE73019-312A-4E2A-BEB0-0D27787F4BB5}" type="presParOf" srcId="{2FDE6533-78D2-486D-AA65-508024BC68D4}" destId="{42A09C55-8DAE-41DD-AA81-5406FEF88849}" srcOrd="2" destOrd="0" presId="urn:microsoft.com/office/officeart/2005/8/layout/hierarchy2"/>
    <dgm:cxn modelId="{9EAE9E6D-F3B1-437B-93C3-B7B73A4B07D1}" type="presParOf" srcId="{42A09C55-8DAE-41DD-AA81-5406FEF88849}" destId="{31F7F817-CFB7-4694-9749-896CAA553F4B}" srcOrd="0" destOrd="0" presId="urn:microsoft.com/office/officeart/2005/8/layout/hierarchy2"/>
    <dgm:cxn modelId="{94642D3E-9E56-4285-BCEA-EAA1906ADDE5}" type="presParOf" srcId="{2FDE6533-78D2-486D-AA65-508024BC68D4}" destId="{EA9A20BD-5F0F-4BFC-AFCE-C7E9845FF255}" srcOrd="3" destOrd="0" presId="urn:microsoft.com/office/officeart/2005/8/layout/hierarchy2"/>
    <dgm:cxn modelId="{D53755DF-BE84-4695-AB49-32D0A195F290}" type="presParOf" srcId="{EA9A20BD-5F0F-4BFC-AFCE-C7E9845FF255}" destId="{D4199962-FC62-486C-B03A-D9371D548BE3}" srcOrd="0" destOrd="0" presId="urn:microsoft.com/office/officeart/2005/8/layout/hierarchy2"/>
    <dgm:cxn modelId="{882959EA-A1B9-47F7-BE05-AD11C2FB8AEB}" type="presParOf" srcId="{EA9A20BD-5F0F-4BFC-AFCE-C7E9845FF255}" destId="{0C657FAA-D99B-4AC7-BD72-5BD615843C67}" srcOrd="1" destOrd="0" presId="urn:microsoft.com/office/officeart/2005/8/layout/hierarchy2"/>
    <dgm:cxn modelId="{05212A4A-3D10-45EF-AF77-DD7A5CCF14CB}" type="presParOf" srcId="{0C657FAA-D99B-4AC7-BD72-5BD615843C67}" destId="{A2676DED-0D2A-4CE8-99E5-EFDA3F3D1A3C}" srcOrd="0" destOrd="0" presId="urn:microsoft.com/office/officeart/2005/8/layout/hierarchy2"/>
    <dgm:cxn modelId="{208962B7-B412-49C0-9F8D-CCF9FAB1200A}" type="presParOf" srcId="{A2676DED-0D2A-4CE8-99E5-EFDA3F3D1A3C}" destId="{83C702E0-5A87-4BB3-881E-F06A5EB9EFEC}" srcOrd="0" destOrd="0" presId="urn:microsoft.com/office/officeart/2005/8/layout/hierarchy2"/>
    <dgm:cxn modelId="{9FABDB17-C776-46FB-8EB7-BCD6D5955F01}" type="presParOf" srcId="{0C657FAA-D99B-4AC7-BD72-5BD615843C67}" destId="{9AA57E6E-7480-4CDA-BC58-7F6EC01C2E71}" srcOrd="1" destOrd="0" presId="urn:microsoft.com/office/officeart/2005/8/layout/hierarchy2"/>
    <dgm:cxn modelId="{86A44C84-2527-4B73-88FA-0209E3F22A7C}" type="presParOf" srcId="{9AA57E6E-7480-4CDA-BC58-7F6EC01C2E71}" destId="{4C19C401-07E6-491C-A2A3-D89234A2E2A8}" srcOrd="0" destOrd="0" presId="urn:microsoft.com/office/officeart/2005/8/layout/hierarchy2"/>
    <dgm:cxn modelId="{19AE3597-705A-47A3-9E21-38040555B342}" type="presParOf" srcId="{9AA57E6E-7480-4CDA-BC58-7F6EC01C2E71}" destId="{527C29F7-4222-44F1-B3E2-13A8F0E95D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FEF61-5A7F-407C-92C3-23B02337218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AD1C15-D3EE-4D98-B246-4799CBAF7801}">
      <dgm:prSet phldrT="[文本]" custT="1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  <a:effectLst>
          <a:softEdge rad="63500"/>
        </a:effectLst>
      </dgm:spPr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软笔书法</a:t>
          </a:r>
          <a:endParaRPr lang="zh-CN" altLang="en-US" sz="3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93B126-CD79-4C5A-AB33-0DFAFAE363B7}" cxnId="{11B56757-36EE-448E-8239-347A0FFD83AD}" type="parTrans">
      <dgm:prSet/>
      <dgm:spPr/>
      <dgm:t>
        <a:bodyPr/>
        <a:lstStyle/>
        <a:p>
          <a:endParaRPr lang="zh-CN" altLang="en-US"/>
        </a:p>
      </dgm:t>
    </dgm:pt>
    <dgm:pt modelId="{90281D9E-B2C6-401B-8E8B-5D421963034C}" cxnId="{11B56757-36EE-448E-8239-347A0FFD83AD}" type="sibTrans">
      <dgm:prSet/>
      <dgm:spPr/>
      <dgm:t>
        <a:bodyPr/>
        <a:lstStyle/>
        <a:p>
          <a:endParaRPr lang="zh-CN" altLang="en-US"/>
        </a:p>
      </dgm:t>
    </dgm:pt>
    <dgm:pt modelId="{83D49E98-9DBD-4343-BDB3-0A600EF2D754}">
      <dgm:prSet phldrT="[文本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是指中国的传统书法，也是中国书法的主要表现形式，它特指用毛笔书写汉字的艺术。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5752D2-2096-4E6A-9C6A-73196809BC9F}" cxnId="{9186BED0-0F4E-4737-A24E-578FD8FF52DB}" type="parTrans">
      <dgm:prSet/>
      <dgm:spPr/>
      <dgm:t>
        <a:bodyPr/>
        <a:lstStyle/>
        <a:p>
          <a:endParaRPr lang="zh-CN" altLang="en-US"/>
        </a:p>
      </dgm:t>
    </dgm:pt>
    <dgm:pt modelId="{841A6A00-7FDB-4603-B158-338D22D68E37}" cxnId="{9186BED0-0F4E-4737-A24E-578FD8FF52DB}" type="sibTrans">
      <dgm:prSet/>
      <dgm:spPr/>
      <dgm:t>
        <a:bodyPr/>
        <a:lstStyle/>
        <a:p>
          <a:endParaRPr lang="zh-CN" altLang="en-US"/>
        </a:p>
      </dgm:t>
    </dgm:pt>
    <dgm:pt modelId="{7A3C31CF-BA25-4DAF-B2C8-01134217BF50}">
      <dgm:prSet phldrT="[文本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由于毛笔具有弹性，可粗可细，有提、按、顿、挫之功能，对汉字的点画富有强大的表现力。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BF8BC2-2E3D-4DC0-87D3-4C81B61BBCD6}" cxnId="{9E5A1F13-37D5-4A59-A94D-B814DD564A98}" type="parTrans">
      <dgm:prSet/>
      <dgm:spPr/>
      <dgm:t>
        <a:bodyPr/>
        <a:lstStyle/>
        <a:p>
          <a:endParaRPr lang="zh-CN" altLang="en-US"/>
        </a:p>
      </dgm:t>
    </dgm:pt>
    <dgm:pt modelId="{A9741E9F-A8AB-4816-8E33-A944615C85C7}" cxnId="{9E5A1F13-37D5-4A59-A94D-B814DD564A98}" type="sibTrans">
      <dgm:prSet/>
      <dgm:spPr/>
      <dgm:t>
        <a:bodyPr/>
        <a:lstStyle/>
        <a:p>
          <a:endParaRPr lang="zh-CN" altLang="en-US"/>
        </a:p>
      </dgm:t>
    </dgm:pt>
    <dgm:pt modelId="{25DBF054-EF1F-439F-BD2F-EFF59204DB9C}">
      <dgm:prSet phldrT="[文本]" custT="1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  <a:effectLst>
          <a:softEdge rad="63500"/>
        </a:effectLst>
      </dgm:spPr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硬笔书法</a:t>
          </a:r>
          <a:endParaRPr lang="zh-CN" altLang="en-US" sz="3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755DA3-1D61-4A61-8425-0B5B1761B9C4}" cxnId="{F2516A87-6A22-495C-A8AB-712B875BB2BE}" type="parTrans">
      <dgm:prSet/>
      <dgm:spPr/>
      <dgm:t>
        <a:bodyPr/>
        <a:lstStyle/>
        <a:p>
          <a:endParaRPr lang="zh-CN" altLang="en-US"/>
        </a:p>
      </dgm:t>
    </dgm:pt>
    <dgm:pt modelId="{3D1F89CF-3927-489C-A371-C0531475A6D0}" cxnId="{F2516A87-6A22-495C-A8AB-712B875BB2BE}" type="sibTrans">
      <dgm:prSet/>
      <dgm:spPr/>
      <dgm:t>
        <a:bodyPr/>
        <a:lstStyle/>
        <a:p>
          <a:endParaRPr lang="zh-CN" altLang="en-US"/>
        </a:p>
      </dgm:t>
    </dgm:pt>
    <dgm:pt modelId="{2E15F1E7-E68B-4C11-AA9D-E2FD9B8FBF57}">
      <dgm:prSet phldrT="[文本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硬笔是所有硬性书写工具的总称，包括钢笔、圆珠笔、铅笔、签字笔、蘸水笔、美工笔、自制竹笔等。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BCF848-9281-4A39-9F9C-E918C240E080}" cxnId="{64D83373-34B3-411B-ADE3-AD41D4AE9B4E}" type="parTrans">
      <dgm:prSet/>
      <dgm:spPr/>
      <dgm:t>
        <a:bodyPr/>
        <a:lstStyle/>
        <a:p>
          <a:endParaRPr lang="zh-CN" altLang="en-US"/>
        </a:p>
      </dgm:t>
    </dgm:pt>
    <dgm:pt modelId="{82DEEEAA-BCAA-4B79-A19A-1AB24A68F665}" cxnId="{64D83373-34B3-411B-ADE3-AD41D4AE9B4E}" type="sibTrans">
      <dgm:prSet/>
      <dgm:spPr/>
      <dgm:t>
        <a:bodyPr/>
        <a:lstStyle/>
        <a:p>
          <a:endParaRPr lang="zh-CN" altLang="en-US"/>
        </a:p>
      </dgm:t>
    </dgm:pt>
    <dgm:pt modelId="{80910A0A-1B8D-44B1-9EDF-E31D2CE7B03C}">
      <dgm:prSet phldrT="[文本]" custT="1"/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换句话说，硬笔书法的技法和法帖是以传统书法为依附的，它对汉字的书写要求及所蕴藉的情趣，与传统的毛笔书法是相一致的。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D25067-4D0E-4710-AC2F-686A7E4F95E1}" cxnId="{5F714191-80A7-4031-8BD9-37016DC4176B}" type="parTrans">
      <dgm:prSet/>
      <dgm:spPr/>
      <dgm:t>
        <a:bodyPr/>
        <a:lstStyle/>
        <a:p>
          <a:endParaRPr lang="zh-CN" altLang="en-US"/>
        </a:p>
      </dgm:t>
    </dgm:pt>
    <dgm:pt modelId="{313A0C16-C80B-4116-B8DF-A22D25CCD5EA}" cxnId="{5F714191-80A7-4031-8BD9-37016DC4176B}" type="sibTrans">
      <dgm:prSet/>
      <dgm:spPr/>
      <dgm:t>
        <a:bodyPr/>
        <a:lstStyle/>
        <a:p>
          <a:endParaRPr lang="zh-CN" altLang="en-US"/>
        </a:p>
      </dgm:t>
    </dgm:pt>
    <dgm:pt modelId="{1D4B2DDD-98F6-4297-8CE6-77DB76EEF47C}" type="pres">
      <dgm:prSet presAssocID="{93FFEF61-5A7F-407C-92C3-23B0233721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7A17F59-2F18-432A-9168-F1CFB845F9A5}" type="pres">
      <dgm:prSet presAssocID="{A0AD1C15-D3EE-4D98-B246-4799CBAF7801}" presName="linNode" presStyleCnt="0"/>
      <dgm:spPr/>
    </dgm:pt>
    <dgm:pt modelId="{B8E5E98F-60AF-4770-BB2F-6F03246DC3C0}" type="pres">
      <dgm:prSet presAssocID="{A0AD1C15-D3EE-4D98-B246-4799CBAF7801}" presName="parentShp" presStyleLbl="node1" presStyleIdx="0" presStyleCnt="2" custScaleX="68182" custScaleY="711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5C8CAA-EE9C-4462-8A99-DBE7954CE216}" type="pres">
      <dgm:prSet presAssocID="{A0AD1C15-D3EE-4D98-B246-4799CBAF7801}" presName="childShp" presStyleLbl="bgAccFollowNode1" presStyleIdx="0" presStyleCnt="2" custScaleX="1212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BF6A88-7423-45B2-AA03-9EB334F5AA39}" type="pres">
      <dgm:prSet presAssocID="{90281D9E-B2C6-401B-8E8B-5D421963034C}" presName="spacing" presStyleCnt="0"/>
      <dgm:spPr/>
    </dgm:pt>
    <dgm:pt modelId="{3D8F0063-C8F6-4FF7-9816-1B5134347EED}" type="pres">
      <dgm:prSet presAssocID="{25DBF054-EF1F-439F-BD2F-EFF59204DB9C}" presName="linNode" presStyleCnt="0"/>
      <dgm:spPr/>
    </dgm:pt>
    <dgm:pt modelId="{7F3B21B6-F2E9-480E-A340-437CB8F533FA}" type="pres">
      <dgm:prSet presAssocID="{25DBF054-EF1F-439F-BD2F-EFF59204DB9C}" presName="parentShp" presStyleLbl="node1" presStyleIdx="1" presStyleCnt="2" custScaleX="68182" custScaleY="711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07698-3F65-4B2E-AE6A-8891E69A1DFE}" type="pres">
      <dgm:prSet presAssocID="{25DBF054-EF1F-439F-BD2F-EFF59204DB9C}" presName="childShp" presStyleLbl="bgAccFollowNode1" presStyleIdx="1" presStyleCnt="2" custScaleX="1212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7A8DC3-DAB1-4820-900A-E2B53588E050}" type="presOf" srcId="{83D49E98-9DBD-4343-BDB3-0A600EF2D754}" destId="{3C5C8CAA-EE9C-4462-8A99-DBE7954CE216}" srcOrd="0" destOrd="0" presId="urn:microsoft.com/office/officeart/2005/8/layout/vList6"/>
    <dgm:cxn modelId="{CEBB3883-E201-4F8B-A1A0-FB15BDA1E951}" type="presOf" srcId="{2E15F1E7-E68B-4C11-AA9D-E2FD9B8FBF57}" destId="{2F407698-3F65-4B2E-AE6A-8891E69A1DFE}" srcOrd="0" destOrd="0" presId="urn:microsoft.com/office/officeart/2005/8/layout/vList6"/>
    <dgm:cxn modelId="{11B56757-36EE-448E-8239-347A0FFD83AD}" srcId="{93FFEF61-5A7F-407C-92C3-23B02337218A}" destId="{A0AD1C15-D3EE-4D98-B246-4799CBAF7801}" srcOrd="0" destOrd="0" parTransId="{3293B126-CD79-4C5A-AB33-0DFAFAE363B7}" sibTransId="{90281D9E-B2C6-401B-8E8B-5D421963034C}"/>
    <dgm:cxn modelId="{7514A39F-CCE1-473B-81D5-377123656FDD}" type="presOf" srcId="{80910A0A-1B8D-44B1-9EDF-E31D2CE7B03C}" destId="{2F407698-3F65-4B2E-AE6A-8891E69A1DFE}" srcOrd="0" destOrd="1" presId="urn:microsoft.com/office/officeart/2005/8/layout/vList6"/>
    <dgm:cxn modelId="{CC05F4A4-03C1-42F9-BD48-4C50D7AA37A4}" type="presOf" srcId="{7A3C31CF-BA25-4DAF-B2C8-01134217BF50}" destId="{3C5C8CAA-EE9C-4462-8A99-DBE7954CE216}" srcOrd="0" destOrd="1" presId="urn:microsoft.com/office/officeart/2005/8/layout/vList6"/>
    <dgm:cxn modelId="{9186BED0-0F4E-4737-A24E-578FD8FF52DB}" srcId="{A0AD1C15-D3EE-4D98-B246-4799CBAF7801}" destId="{83D49E98-9DBD-4343-BDB3-0A600EF2D754}" srcOrd="0" destOrd="0" parTransId="{195752D2-2096-4E6A-9C6A-73196809BC9F}" sibTransId="{841A6A00-7FDB-4603-B158-338D22D68E37}"/>
    <dgm:cxn modelId="{F2516A87-6A22-495C-A8AB-712B875BB2BE}" srcId="{93FFEF61-5A7F-407C-92C3-23B02337218A}" destId="{25DBF054-EF1F-439F-BD2F-EFF59204DB9C}" srcOrd="1" destOrd="0" parTransId="{65755DA3-1D61-4A61-8425-0B5B1761B9C4}" sibTransId="{3D1F89CF-3927-489C-A371-C0531475A6D0}"/>
    <dgm:cxn modelId="{5F714191-80A7-4031-8BD9-37016DC4176B}" srcId="{25DBF054-EF1F-439F-BD2F-EFF59204DB9C}" destId="{80910A0A-1B8D-44B1-9EDF-E31D2CE7B03C}" srcOrd="1" destOrd="0" parTransId="{51D25067-4D0E-4710-AC2F-686A7E4F95E1}" sibTransId="{313A0C16-C80B-4116-B8DF-A22D25CCD5EA}"/>
    <dgm:cxn modelId="{64D83373-34B3-411B-ADE3-AD41D4AE9B4E}" srcId="{25DBF054-EF1F-439F-BD2F-EFF59204DB9C}" destId="{2E15F1E7-E68B-4C11-AA9D-E2FD9B8FBF57}" srcOrd="0" destOrd="0" parTransId="{A4BCF848-9281-4A39-9F9C-E918C240E080}" sibTransId="{82DEEEAA-BCAA-4B79-A19A-1AB24A68F665}"/>
    <dgm:cxn modelId="{9E5A1F13-37D5-4A59-A94D-B814DD564A98}" srcId="{A0AD1C15-D3EE-4D98-B246-4799CBAF7801}" destId="{7A3C31CF-BA25-4DAF-B2C8-01134217BF50}" srcOrd="1" destOrd="0" parTransId="{4CBF8BC2-2E3D-4DC0-87D3-4C81B61BBCD6}" sibTransId="{A9741E9F-A8AB-4816-8E33-A944615C85C7}"/>
    <dgm:cxn modelId="{6BC40388-2D14-4698-A8C2-C05B832E1C6F}" type="presOf" srcId="{A0AD1C15-D3EE-4D98-B246-4799CBAF7801}" destId="{B8E5E98F-60AF-4770-BB2F-6F03246DC3C0}" srcOrd="0" destOrd="0" presId="urn:microsoft.com/office/officeart/2005/8/layout/vList6"/>
    <dgm:cxn modelId="{381A4B31-42DD-4F09-B73B-8498158A35AF}" type="presOf" srcId="{25DBF054-EF1F-439F-BD2F-EFF59204DB9C}" destId="{7F3B21B6-F2E9-480E-A340-437CB8F533FA}" srcOrd="0" destOrd="0" presId="urn:microsoft.com/office/officeart/2005/8/layout/vList6"/>
    <dgm:cxn modelId="{C907BF64-CDBB-423E-BC0D-FFB41C24A7BE}" type="presOf" srcId="{93FFEF61-5A7F-407C-92C3-23B02337218A}" destId="{1D4B2DDD-98F6-4297-8CE6-77DB76EEF47C}" srcOrd="0" destOrd="0" presId="urn:microsoft.com/office/officeart/2005/8/layout/vList6"/>
    <dgm:cxn modelId="{1CA51EF8-330E-4C43-B03F-6CBDEFD30604}" type="presParOf" srcId="{1D4B2DDD-98F6-4297-8CE6-77DB76EEF47C}" destId="{D7A17F59-2F18-432A-9168-F1CFB845F9A5}" srcOrd="0" destOrd="0" presId="urn:microsoft.com/office/officeart/2005/8/layout/vList6"/>
    <dgm:cxn modelId="{AD36B5E8-715E-4BE4-BFB0-04A2768E203A}" type="presParOf" srcId="{D7A17F59-2F18-432A-9168-F1CFB845F9A5}" destId="{B8E5E98F-60AF-4770-BB2F-6F03246DC3C0}" srcOrd="0" destOrd="0" presId="urn:microsoft.com/office/officeart/2005/8/layout/vList6"/>
    <dgm:cxn modelId="{D870CFE7-99EC-45D7-A577-EB7F790CB6B8}" type="presParOf" srcId="{D7A17F59-2F18-432A-9168-F1CFB845F9A5}" destId="{3C5C8CAA-EE9C-4462-8A99-DBE7954CE216}" srcOrd="1" destOrd="0" presId="urn:microsoft.com/office/officeart/2005/8/layout/vList6"/>
    <dgm:cxn modelId="{C71BE12E-EA2C-45D9-8AA9-F45C0C0786FD}" type="presParOf" srcId="{1D4B2DDD-98F6-4297-8CE6-77DB76EEF47C}" destId="{06BF6A88-7423-45B2-AA03-9EB334F5AA39}" srcOrd="1" destOrd="0" presId="urn:microsoft.com/office/officeart/2005/8/layout/vList6"/>
    <dgm:cxn modelId="{42D2D3CA-4C01-4C67-BEF2-01F2C555365F}" type="presParOf" srcId="{1D4B2DDD-98F6-4297-8CE6-77DB76EEF47C}" destId="{3D8F0063-C8F6-4FF7-9816-1B5134347EED}" srcOrd="2" destOrd="0" presId="urn:microsoft.com/office/officeart/2005/8/layout/vList6"/>
    <dgm:cxn modelId="{89BA0094-2065-4DDF-A174-EB024AD2D625}" type="presParOf" srcId="{3D8F0063-C8F6-4FF7-9816-1B5134347EED}" destId="{7F3B21B6-F2E9-480E-A340-437CB8F533FA}" srcOrd="0" destOrd="0" presId="urn:microsoft.com/office/officeart/2005/8/layout/vList6"/>
    <dgm:cxn modelId="{48CDBD21-EFD1-42D9-A03C-720FB5ABB216}" type="presParOf" srcId="{3D8F0063-C8F6-4FF7-9816-1B5134347EED}" destId="{2F407698-3F65-4B2E-AE6A-8891E69A1D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F706C-EB33-4C5A-A13F-1C63A2F3AC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4147150-8F8D-4377-BACE-1C7557AC872C}">
      <dgm:prSet phldrT="[文本]" custT="1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（一）学习书法有利于人格的塑造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CA31F7-B06E-4702-A2C6-EF4D8321CE6F}" cxnId="{0462B713-02A7-4A42-BCEB-74A0A13F618E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E40F78-CBEC-4E6C-A196-7D31A2544B31}" cxnId="{0462B713-02A7-4A42-BCEB-74A0A13F618E}" type="sib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3C848D-0023-4E2D-BA52-167F82594068}">
      <dgm:prSet phldrT="[文本]" custT="1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（二）学习书法有利于综合能力的培养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DC5CF0-95A5-43BF-8237-43A3829824AE}" cxnId="{9110584C-7A64-4F19-B690-0EB7DB2B75CD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830D-BBAC-4103-B815-93BF306FE7A6}" cxnId="{9110584C-7A64-4F19-B690-0EB7DB2B75CD}" type="sib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B28AB5-1FA5-4DE1-A0F2-4DC819A432A4}">
      <dgm:prSet phldrT="[文本]" custT="1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（三）书法与多学科相联系，有利于综合素质的提高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D874A9-60CA-4020-B5D6-F500F17011FE}" cxnId="{B29E56A3-703A-478C-AC57-0245556FA0AF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63FCEB-6727-4D5C-AF67-C5EFD9F73AE7}" cxnId="{B29E56A3-703A-478C-AC57-0245556FA0AF}" type="sib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68A941-A5BE-4D70-9B43-35AEC6C71A62}">
      <dgm:prSet custT="1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gm:spPr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（四）书法有利于审美情趣的培养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A60C5E-7494-492A-A065-991F5FF6D65C}" cxnId="{7E5003BE-3A9A-4758-9016-ABE8DADFFDA1}" type="par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EAA490-61AF-4CFA-94B0-9CEC1922D4E7}" cxnId="{7E5003BE-3A9A-4758-9016-ABE8DADFFDA1}" type="sibTrans">
      <dgm:prSet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318E0A-CF43-40A2-B938-D901177A9541}" type="pres">
      <dgm:prSet presAssocID="{A54F706C-EB33-4C5A-A13F-1C63A2F3AC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C86AB29-33F1-4004-A4C7-3C0577A616A5}" type="pres">
      <dgm:prSet presAssocID="{34147150-8F8D-4377-BACE-1C7557AC872C}" presName="parentLin" presStyleCnt="0"/>
      <dgm:spPr/>
    </dgm:pt>
    <dgm:pt modelId="{D38F7309-DC22-4C92-B447-376C51E2E762}" type="pres">
      <dgm:prSet presAssocID="{34147150-8F8D-4377-BACE-1C7557AC872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90F5DE66-44E9-4F38-A91C-0F95FA22B9DD}" type="pres">
      <dgm:prSet presAssocID="{34147150-8F8D-4377-BACE-1C7557AC872C}" presName="parentText" presStyleLbl="node1" presStyleIdx="0" presStyleCnt="4" custScaleX="11168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7826B0-55CC-4BDC-BE26-A75779D03B69}" type="pres">
      <dgm:prSet presAssocID="{34147150-8F8D-4377-BACE-1C7557AC872C}" presName="negativeSpace" presStyleCnt="0"/>
      <dgm:spPr/>
    </dgm:pt>
    <dgm:pt modelId="{F01B4B3B-D034-4888-8430-6F9E46596FD3}" type="pres">
      <dgm:prSet presAssocID="{34147150-8F8D-4377-BACE-1C7557AC872C}" presName="childText" presStyleLbl="conFgAcc1" presStyleIdx="0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gm:spPr>
    </dgm:pt>
    <dgm:pt modelId="{7B6B126C-DD43-4D61-8A72-2AA439FF0292}" type="pres">
      <dgm:prSet presAssocID="{A2E40F78-CBEC-4E6C-A196-7D31A2544B31}" presName="spaceBetweenRectangles" presStyleCnt="0"/>
      <dgm:spPr/>
    </dgm:pt>
    <dgm:pt modelId="{8902640C-AEAE-477C-BD54-0C076CA9267F}" type="pres">
      <dgm:prSet presAssocID="{3C3C848D-0023-4E2D-BA52-167F82594068}" presName="parentLin" presStyleCnt="0"/>
      <dgm:spPr/>
    </dgm:pt>
    <dgm:pt modelId="{61B4DCE9-CDBF-480D-A968-CE7F5B4D0A06}" type="pres">
      <dgm:prSet presAssocID="{3C3C848D-0023-4E2D-BA52-167F82594068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09E761D-4336-4CB4-B549-B0594ACEDF65}" type="pres">
      <dgm:prSet presAssocID="{3C3C848D-0023-4E2D-BA52-167F82594068}" presName="parentText" presStyleLbl="node1" presStyleIdx="1" presStyleCnt="4" custScaleX="11168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5570E7-EC4B-4ECC-9A63-9FB593599507}" type="pres">
      <dgm:prSet presAssocID="{3C3C848D-0023-4E2D-BA52-167F82594068}" presName="negativeSpace" presStyleCnt="0"/>
      <dgm:spPr/>
    </dgm:pt>
    <dgm:pt modelId="{13388FA1-8474-4892-B325-ABFA58D88848}" type="pres">
      <dgm:prSet presAssocID="{3C3C848D-0023-4E2D-BA52-167F82594068}" presName="childText" presStyleLbl="conFgAcc1" presStyleIdx="1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gm:spPr>
    </dgm:pt>
    <dgm:pt modelId="{6CBE93D9-64B0-4130-A857-A917B870D84A}" type="pres">
      <dgm:prSet presAssocID="{5AC1830D-BBAC-4103-B815-93BF306FE7A6}" presName="spaceBetweenRectangles" presStyleCnt="0"/>
      <dgm:spPr/>
    </dgm:pt>
    <dgm:pt modelId="{4A479482-FEE5-466B-A2FD-9A769DE3A8EB}" type="pres">
      <dgm:prSet presAssocID="{ADB28AB5-1FA5-4DE1-A0F2-4DC819A432A4}" presName="parentLin" presStyleCnt="0"/>
      <dgm:spPr/>
    </dgm:pt>
    <dgm:pt modelId="{5BFAE3B9-8E59-406D-B95B-2FB649578BBA}" type="pres">
      <dgm:prSet presAssocID="{ADB28AB5-1FA5-4DE1-A0F2-4DC819A432A4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3B93425A-88D4-4842-9075-3924C53AA383}" type="pres">
      <dgm:prSet presAssocID="{ADB28AB5-1FA5-4DE1-A0F2-4DC819A432A4}" presName="parentText" presStyleLbl="node1" presStyleIdx="2" presStyleCnt="4" custScaleX="11168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9358F1-4425-4BA7-92FC-BCDEAD8167B3}" type="pres">
      <dgm:prSet presAssocID="{ADB28AB5-1FA5-4DE1-A0F2-4DC819A432A4}" presName="negativeSpace" presStyleCnt="0"/>
      <dgm:spPr/>
    </dgm:pt>
    <dgm:pt modelId="{B5977C1A-80E7-467E-AA49-7A54A3DFF1CC}" type="pres">
      <dgm:prSet presAssocID="{ADB28AB5-1FA5-4DE1-A0F2-4DC819A432A4}" presName="childText" presStyleLbl="conFgAcc1" presStyleIdx="2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gm:spPr>
    </dgm:pt>
    <dgm:pt modelId="{DCA2EC9B-220D-4A80-B6D8-61006A156310}" type="pres">
      <dgm:prSet presAssocID="{7763FCEB-6727-4D5C-AF67-C5EFD9F73AE7}" presName="spaceBetweenRectangles" presStyleCnt="0"/>
      <dgm:spPr/>
    </dgm:pt>
    <dgm:pt modelId="{15331AC9-F322-4F1C-BF5E-C2FAABF46E58}" type="pres">
      <dgm:prSet presAssocID="{3568A941-A5BE-4D70-9B43-35AEC6C71A62}" presName="parentLin" presStyleCnt="0"/>
      <dgm:spPr/>
    </dgm:pt>
    <dgm:pt modelId="{A2423828-42EC-4DE7-BB9E-058A0EBAD618}" type="pres">
      <dgm:prSet presAssocID="{3568A941-A5BE-4D70-9B43-35AEC6C71A62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37EBB6C-F86C-4A44-BE6C-298A61CCE632}" type="pres">
      <dgm:prSet presAssocID="{3568A941-A5BE-4D70-9B43-35AEC6C71A62}" presName="parentText" presStyleLbl="node1" presStyleIdx="3" presStyleCnt="4" custScaleX="11168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04F510-449B-433C-A80D-7B5BA638FAC9}" type="pres">
      <dgm:prSet presAssocID="{3568A941-A5BE-4D70-9B43-35AEC6C71A62}" presName="negativeSpace" presStyleCnt="0"/>
      <dgm:spPr/>
    </dgm:pt>
    <dgm:pt modelId="{BC40B8F7-8995-41E5-ACC2-8A8EC96FE779}" type="pres">
      <dgm:prSet presAssocID="{3568A941-A5BE-4D70-9B43-35AEC6C71A62}" presName="childText" presStyleLbl="conFgAcc1" presStyleIdx="3" presStyleCnt="4">
        <dgm:presLayoutVars>
          <dgm:bulletEnabled val="1"/>
        </dgm:presLayoutVars>
      </dgm:prSet>
      <dgm:spPr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gm:spPr>
    </dgm:pt>
  </dgm:ptLst>
  <dgm:cxnLst>
    <dgm:cxn modelId="{DAF6CC31-0CCD-4554-A7EE-3E802BE0FE24}" type="presOf" srcId="{3568A941-A5BE-4D70-9B43-35AEC6C71A62}" destId="{A2423828-42EC-4DE7-BB9E-058A0EBAD618}" srcOrd="0" destOrd="0" presId="urn:microsoft.com/office/officeart/2005/8/layout/list1"/>
    <dgm:cxn modelId="{AF61794B-55A9-4391-9286-3759105F70E5}" type="presOf" srcId="{ADB28AB5-1FA5-4DE1-A0F2-4DC819A432A4}" destId="{3B93425A-88D4-4842-9075-3924C53AA383}" srcOrd="1" destOrd="0" presId="urn:microsoft.com/office/officeart/2005/8/layout/list1"/>
    <dgm:cxn modelId="{A797AC4B-87C5-4C4C-B3EE-D5D6F0C86618}" type="presOf" srcId="{34147150-8F8D-4377-BACE-1C7557AC872C}" destId="{D38F7309-DC22-4C92-B447-376C51E2E762}" srcOrd="0" destOrd="0" presId="urn:microsoft.com/office/officeart/2005/8/layout/list1"/>
    <dgm:cxn modelId="{6952EEB5-3DDE-41D3-9D64-141E51E3CD75}" type="presOf" srcId="{34147150-8F8D-4377-BACE-1C7557AC872C}" destId="{90F5DE66-44E9-4F38-A91C-0F95FA22B9DD}" srcOrd="1" destOrd="0" presId="urn:microsoft.com/office/officeart/2005/8/layout/list1"/>
    <dgm:cxn modelId="{77A88432-AE6A-4666-8B90-65EAFD46A5C5}" type="presOf" srcId="{3C3C848D-0023-4E2D-BA52-167F82594068}" destId="{61B4DCE9-CDBF-480D-A968-CE7F5B4D0A06}" srcOrd="0" destOrd="0" presId="urn:microsoft.com/office/officeart/2005/8/layout/list1"/>
    <dgm:cxn modelId="{B6F08C7E-C072-4232-9EF7-E889758A5E22}" type="presOf" srcId="{A54F706C-EB33-4C5A-A13F-1C63A2F3AC84}" destId="{BC318E0A-CF43-40A2-B938-D901177A9541}" srcOrd="0" destOrd="0" presId="urn:microsoft.com/office/officeart/2005/8/layout/list1"/>
    <dgm:cxn modelId="{7E5003BE-3A9A-4758-9016-ABE8DADFFDA1}" srcId="{A54F706C-EB33-4C5A-A13F-1C63A2F3AC84}" destId="{3568A941-A5BE-4D70-9B43-35AEC6C71A62}" srcOrd="3" destOrd="0" parTransId="{DCA60C5E-7494-492A-A065-991F5FF6D65C}" sibTransId="{61EAA490-61AF-4CFA-94B0-9CEC1922D4E7}"/>
    <dgm:cxn modelId="{977BB237-B043-41AC-B810-92E05C303216}" type="presOf" srcId="{ADB28AB5-1FA5-4DE1-A0F2-4DC819A432A4}" destId="{5BFAE3B9-8E59-406D-B95B-2FB649578BBA}" srcOrd="0" destOrd="0" presId="urn:microsoft.com/office/officeart/2005/8/layout/list1"/>
    <dgm:cxn modelId="{0462B713-02A7-4A42-BCEB-74A0A13F618E}" srcId="{A54F706C-EB33-4C5A-A13F-1C63A2F3AC84}" destId="{34147150-8F8D-4377-BACE-1C7557AC872C}" srcOrd="0" destOrd="0" parTransId="{8DCA31F7-B06E-4702-A2C6-EF4D8321CE6F}" sibTransId="{A2E40F78-CBEC-4E6C-A196-7D31A2544B31}"/>
    <dgm:cxn modelId="{B29E56A3-703A-478C-AC57-0245556FA0AF}" srcId="{A54F706C-EB33-4C5A-A13F-1C63A2F3AC84}" destId="{ADB28AB5-1FA5-4DE1-A0F2-4DC819A432A4}" srcOrd="2" destOrd="0" parTransId="{9DD874A9-60CA-4020-B5D6-F500F17011FE}" sibTransId="{7763FCEB-6727-4D5C-AF67-C5EFD9F73AE7}"/>
    <dgm:cxn modelId="{9110584C-7A64-4F19-B690-0EB7DB2B75CD}" srcId="{A54F706C-EB33-4C5A-A13F-1C63A2F3AC84}" destId="{3C3C848D-0023-4E2D-BA52-167F82594068}" srcOrd="1" destOrd="0" parTransId="{61DC5CF0-95A5-43BF-8237-43A3829824AE}" sibTransId="{5AC1830D-BBAC-4103-B815-93BF306FE7A6}"/>
    <dgm:cxn modelId="{AD2978AB-0233-4D44-8929-528F70211AE3}" type="presOf" srcId="{3568A941-A5BE-4D70-9B43-35AEC6C71A62}" destId="{637EBB6C-F86C-4A44-BE6C-298A61CCE632}" srcOrd="1" destOrd="0" presId="urn:microsoft.com/office/officeart/2005/8/layout/list1"/>
    <dgm:cxn modelId="{E9C5B659-5997-41F0-9DDC-FDAE2A172F38}" type="presOf" srcId="{3C3C848D-0023-4E2D-BA52-167F82594068}" destId="{C09E761D-4336-4CB4-B549-B0594ACEDF65}" srcOrd="1" destOrd="0" presId="urn:microsoft.com/office/officeart/2005/8/layout/list1"/>
    <dgm:cxn modelId="{E784974B-B276-4C5F-9621-89EB215AAE58}" type="presParOf" srcId="{BC318E0A-CF43-40A2-B938-D901177A9541}" destId="{5C86AB29-33F1-4004-A4C7-3C0577A616A5}" srcOrd="0" destOrd="0" presId="urn:microsoft.com/office/officeart/2005/8/layout/list1"/>
    <dgm:cxn modelId="{473EBE4A-5C2A-46F6-B2EB-7FBEC41DD9BA}" type="presParOf" srcId="{5C86AB29-33F1-4004-A4C7-3C0577A616A5}" destId="{D38F7309-DC22-4C92-B447-376C51E2E762}" srcOrd="0" destOrd="0" presId="urn:microsoft.com/office/officeart/2005/8/layout/list1"/>
    <dgm:cxn modelId="{749B18CB-2B21-4A13-8108-01596856C024}" type="presParOf" srcId="{5C86AB29-33F1-4004-A4C7-3C0577A616A5}" destId="{90F5DE66-44E9-4F38-A91C-0F95FA22B9DD}" srcOrd="1" destOrd="0" presId="urn:microsoft.com/office/officeart/2005/8/layout/list1"/>
    <dgm:cxn modelId="{FE23BE00-086C-4192-BEF1-4027362DCFE4}" type="presParOf" srcId="{BC318E0A-CF43-40A2-B938-D901177A9541}" destId="{377826B0-55CC-4BDC-BE26-A75779D03B69}" srcOrd="1" destOrd="0" presId="urn:microsoft.com/office/officeart/2005/8/layout/list1"/>
    <dgm:cxn modelId="{070E43AC-E464-4E1C-9EAA-36D5E4B98A3E}" type="presParOf" srcId="{BC318E0A-CF43-40A2-B938-D901177A9541}" destId="{F01B4B3B-D034-4888-8430-6F9E46596FD3}" srcOrd="2" destOrd="0" presId="urn:microsoft.com/office/officeart/2005/8/layout/list1"/>
    <dgm:cxn modelId="{FB5ED2D4-2BCC-4DC1-94A6-C5610580AB77}" type="presParOf" srcId="{BC318E0A-CF43-40A2-B938-D901177A9541}" destId="{7B6B126C-DD43-4D61-8A72-2AA439FF0292}" srcOrd="3" destOrd="0" presId="urn:microsoft.com/office/officeart/2005/8/layout/list1"/>
    <dgm:cxn modelId="{4259261C-273C-463D-8F6E-DCD424B85B47}" type="presParOf" srcId="{BC318E0A-CF43-40A2-B938-D901177A9541}" destId="{8902640C-AEAE-477C-BD54-0C076CA9267F}" srcOrd="4" destOrd="0" presId="urn:microsoft.com/office/officeart/2005/8/layout/list1"/>
    <dgm:cxn modelId="{CBB4D61A-06B4-4C41-BA9E-7AF2DAF99C8D}" type="presParOf" srcId="{8902640C-AEAE-477C-BD54-0C076CA9267F}" destId="{61B4DCE9-CDBF-480D-A968-CE7F5B4D0A06}" srcOrd="0" destOrd="0" presId="urn:microsoft.com/office/officeart/2005/8/layout/list1"/>
    <dgm:cxn modelId="{E327D1DD-2379-4C74-ACA0-454D08097740}" type="presParOf" srcId="{8902640C-AEAE-477C-BD54-0C076CA9267F}" destId="{C09E761D-4336-4CB4-B549-B0594ACEDF65}" srcOrd="1" destOrd="0" presId="urn:microsoft.com/office/officeart/2005/8/layout/list1"/>
    <dgm:cxn modelId="{A6AC66B8-8F6B-4F70-B85C-7F059EE2F89B}" type="presParOf" srcId="{BC318E0A-CF43-40A2-B938-D901177A9541}" destId="{815570E7-EC4B-4ECC-9A63-9FB593599507}" srcOrd="5" destOrd="0" presId="urn:microsoft.com/office/officeart/2005/8/layout/list1"/>
    <dgm:cxn modelId="{8F73C594-8064-4A6C-98E6-73E3DAF1F462}" type="presParOf" srcId="{BC318E0A-CF43-40A2-B938-D901177A9541}" destId="{13388FA1-8474-4892-B325-ABFA58D88848}" srcOrd="6" destOrd="0" presId="urn:microsoft.com/office/officeart/2005/8/layout/list1"/>
    <dgm:cxn modelId="{786C107D-C6B5-44AE-BD07-6CF8ECB216F0}" type="presParOf" srcId="{BC318E0A-CF43-40A2-B938-D901177A9541}" destId="{6CBE93D9-64B0-4130-A857-A917B870D84A}" srcOrd="7" destOrd="0" presId="urn:microsoft.com/office/officeart/2005/8/layout/list1"/>
    <dgm:cxn modelId="{D22862A6-A4C7-4142-B82C-E4BB62CEEEE7}" type="presParOf" srcId="{BC318E0A-CF43-40A2-B938-D901177A9541}" destId="{4A479482-FEE5-466B-A2FD-9A769DE3A8EB}" srcOrd="8" destOrd="0" presId="urn:microsoft.com/office/officeart/2005/8/layout/list1"/>
    <dgm:cxn modelId="{84723CD3-807A-495F-8E40-0B1F6416F9A2}" type="presParOf" srcId="{4A479482-FEE5-466B-A2FD-9A769DE3A8EB}" destId="{5BFAE3B9-8E59-406D-B95B-2FB649578BBA}" srcOrd="0" destOrd="0" presId="urn:microsoft.com/office/officeart/2005/8/layout/list1"/>
    <dgm:cxn modelId="{3CB4D777-CC7A-459C-B506-CDEE69BCA4AF}" type="presParOf" srcId="{4A479482-FEE5-466B-A2FD-9A769DE3A8EB}" destId="{3B93425A-88D4-4842-9075-3924C53AA383}" srcOrd="1" destOrd="0" presId="urn:microsoft.com/office/officeart/2005/8/layout/list1"/>
    <dgm:cxn modelId="{ECB6F773-791F-42A7-AA1D-641CE6AC5D60}" type="presParOf" srcId="{BC318E0A-CF43-40A2-B938-D901177A9541}" destId="{489358F1-4425-4BA7-92FC-BCDEAD8167B3}" srcOrd="9" destOrd="0" presId="urn:microsoft.com/office/officeart/2005/8/layout/list1"/>
    <dgm:cxn modelId="{54461260-71F9-4C9B-AB7F-664A0F8108FC}" type="presParOf" srcId="{BC318E0A-CF43-40A2-B938-D901177A9541}" destId="{B5977C1A-80E7-467E-AA49-7A54A3DFF1CC}" srcOrd="10" destOrd="0" presId="urn:microsoft.com/office/officeart/2005/8/layout/list1"/>
    <dgm:cxn modelId="{9B9184CC-3F7C-4DBC-A10A-5A32D1D3AAE3}" type="presParOf" srcId="{BC318E0A-CF43-40A2-B938-D901177A9541}" destId="{DCA2EC9B-220D-4A80-B6D8-61006A156310}" srcOrd="11" destOrd="0" presId="urn:microsoft.com/office/officeart/2005/8/layout/list1"/>
    <dgm:cxn modelId="{78DA9D26-9894-409F-9EB0-42C6A02FBC19}" type="presParOf" srcId="{BC318E0A-CF43-40A2-B938-D901177A9541}" destId="{15331AC9-F322-4F1C-BF5E-C2FAABF46E58}" srcOrd="12" destOrd="0" presId="urn:microsoft.com/office/officeart/2005/8/layout/list1"/>
    <dgm:cxn modelId="{677A2D0F-1352-4A65-A848-93ADD24CD223}" type="presParOf" srcId="{15331AC9-F322-4F1C-BF5E-C2FAABF46E58}" destId="{A2423828-42EC-4DE7-BB9E-058A0EBAD618}" srcOrd="0" destOrd="0" presId="urn:microsoft.com/office/officeart/2005/8/layout/list1"/>
    <dgm:cxn modelId="{D2F01FB1-60B9-41D6-A0BF-5FCE67D3851C}" type="presParOf" srcId="{15331AC9-F322-4F1C-BF5E-C2FAABF46E58}" destId="{637EBB6C-F86C-4A44-BE6C-298A61CCE632}" srcOrd="1" destOrd="0" presId="urn:microsoft.com/office/officeart/2005/8/layout/list1"/>
    <dgm:cxn modelId="{439F4ED1-7649-45DA-A738-90E43EC5D387}" type="presParOf" srcId="{BC318E0A-CF43-40A2-B938-D901177A9541}" destId="{3604F510-449B-433C-A80D-7B5BA638FAC9}" srcOrd="13" destOrd="0" presId="urn:microsoft.com/office/officeart/2005/8/layout/list1"/>
    <dgm:cxn modelId="{64053887-D534-4189-ABDF-19F720EFB022}" type="presParOf" srcId="{BC318E0A-CF43-40A2-B938-D901177A9541}" destId="{BC40B8F7-8995-41E5-ACC2-8A8EC96FE77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43932" cy="4064000"/>
        <a:chOff x="0" y="0"/>
        <a:chExt cx="8143932" cy="4064000"/>
      </a:xfrm>
    </dsp:grpSpPr>
    <dsp:sp modelId="{F57A489C-F3B4-4AA3-BE6A-13EB51D77491}">
      <dsp:nvSpPr>
        <dsp:cNvPr id="3" name="圆角矩形 2"/>
        <dsp:cNvSpPr/>
      </dsp:nvSpPr>
      <dsp:spPr bwMode="white">
        <a:xfrm>
          <a:off x="601584" y="2100494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篆书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01584" y="2100494"/>
        <a:ext cx="1826517" cy="913258"/>
      </dsp:txXfrm>
    </dsp:sp>
    <dsp:sp modelId="{6D5EE85F-A4BD-4FA1-8988-827DB373CF70}">
      <dsp:nvSpPr>
        <dsp:cNvPr id="4" name="任意多边形 3"/>
        <dsp:cNvSpPr/>
      </dsp:nvSpPr>
      <dsp:spPr bwMode="white">
        <a:xfrm>
          <a:off x="2153716" y="2011775"/>
          <a:ext cx="1279377" cy="40449"/>
        </a:xfrm>
        <a:custGeom>
          <a:avLst/>
          <a:gdLst/>
          <a:ahLst/>
          <a:cxnLst/>
          <a:pathLst>
            <a:path w="2015" h="64">
              <a:moveTo>
                <a:pt x="432" y="859"/>
              </a:moveTo>
              <a:lnTo>
                <a:pt x="1583" y="-795"/>
              </a:lnTo>
            </a:path>
          </a:pathLst>
        </a:custGeom>
        <a:ln>
          <a:solidFill>
            <a:schemeClr val="tx1">
              <a:lumMod val="65000"/>
              <a:lumOff val="35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53716" y="2011775"/>
        <a:ext cx="1279377" cy="40449"/>
      </dsp:txXfrm>
    </dsp:sp>
    <dsp:sp modelId="{A07B2AE9-C22A-466B-96DE-5B74726DA88A}">
      <dsp:nvSpPr>
        <dsp:cNvPr id="5" name="圆角矩形 4"/>
        <dsp:cNvSpPr/>
      </dsp:nvSpPr>
      <dsp:spPr bwMode="white">
        <a:xfrm>
          <a:off x="3158708" y="1050247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大篆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58708" y="1050247"/>
        <a:ext cx="1826517" cy="913258"/>
      </dsp:txXfrm>
    </dsp:sp>
    <dsp:sp modelId="{B3BCCF0F-D71A-4E33-A8D1-DBA08B28BF92}">
      <dsp:nvSpPr>
        <dsp:cNvPr id="6" name="任意多边形 5"/>
        <dsp:cNvSpPr/>
      </dsp:nvSpPr>
      <dsp:spPr bwMode="white">
        <a:xfrm>
          <a:off x="4710839" y="961528"/>
          <a:ext cx="1279377" cy="40449"/>
        </a:xfrm>
        <a:custGeom>
          <a:avLst/>
          <a:gdLst/>
          <a:ahLst/>
          <a:cxnLst/>
          <a:pathLst>
            <a:path w="2015" h="64">
              <a:moveTo>
                <a:pt x="432" y="859"/>
              </a:moveTo>
              <a:lnTo>
                <a:pt x="1583" y="-795"/>
              </a:lnTo>
            </a:path>
          </a:pathLst>
        </a:custGeom>
        <a:ln>
          <a:solidFill>
            <a:schemeClr val="tx1">
              <a:lumMod val="65000"/>
              <a:lumOff val="35000"/>
            </a:schemeClr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710839" y="961528"/>
        <a:ext cx="1279377" cy="40449"/>
      </dsp:txXfrm>
    </dsp:sp>
    <dsp:sp modelId="{649114F3-555B-4E47-94A4-8674D68556B7}">
      <dsp:nvSpPr>
        <dsp:cNvPr id="7" name="圆角矩形 6"/>
        <dsp:cNvSpPr/>
      </dsp:nvSpPr>
      <dsp:spPr bwMode="white">
        <a:xfrm>
          <a:off x="5715831" y="0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甲骨文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15831" y="0"/>
        <a:ext cx="1826517" cy="913258"/>
      </dsp:txXfrm>
    </dsp:sp>
    <dsp:sp modelId="{45AC4DCE-7206-4251-8973-A60BFD0CA8B8}">
      <dsp:nvSpPr>
        <dsp:cNvPr id="8" name="任意多边形 7"/>
        <dsp:cNvSpPr/>
      </dsp:nvSpPr>
      <dsp:spPr bwMode="white">
        <a:xfrm>
          <a:off x="4985224" y="1486652"/>
          <a:ext cx="730607" cy="40449"/>
        </a:xfrm>
        <a:custGeom>
          <a:avLst/>
          <a:gdLst/>
          <a:ahLst/>
          <a:cxnLst/>
          <a:pathLst>
            <a:path w="1151" h="64">
              <a:moveTo>
                <a:pt x="0" y="32"/>
              </a:moveTo>
              <a:lnTo>
                <a:pt x="1151" y="32"/>
              </a:lnTo>
            </a:path>
          </a:pathLst>
        </a:custGeom>
        <a:ln>
          <a:solidFill>
            <a:schemeClr val="tx1">
              <a:lumMod val="65000"/>
              <a:lumOff val="35000"/>
            </a:schemeClr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85224" y="1486652"/>
        <a:ext cx="730607" cy="40449"/>
      </dsp:txXfrm>
    </dsp:sp>
    <dsp:sp modelId="{20CFC919-7CEC-4E26-968C-18255001F2A8}">
      <dsp:nvSpPr>
        <dsp:cNvPr id="9" name="圆角矩形 8"/>
        <dsp:cNvSpPr/>
      </dsp:nvSpPr>
      <dsp:spPr bwMode="white">
        <a:xfrm>
          <a:off x="5715831" y="1050247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钟鼎文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15831" y="1050247"/>
        <a:ext cx="1826517" cy="913258"/>
      </dsp:txXfrm>
    </dsp:sp>
    <dsp:sp modelId="{12D4BC3F-C640-4088-A894-39829CEF4061}">
      <dsp:nvSpPr>
        <dsp:cNvPr id="10" name="任意多边形 9"/>
        <dsp:cNvSpPr/>
      </dsp:nvSpPr>
      <dsp:spPr bwMode="white">
        <a:xfrm>
          <a:off x="4710839" y="2011775"/>
          <a:ext cx="1279377" cy="40449"/>
        </a:xfrm>
        <a:custGeom>
          <a:avLst/>
          <a:gdLst/>
          <a:ahLst/>
          <a:cxnLst/>
          <a:pathLst>
            <a:path w="2015" h="64">
              <a:moveTo>
                <a:pt x="432" y="-795"/>
              </a:moveTo>
              <a:lnTo>
                <a:pt x="1583" y="859"/>
              </a:lnTo>
            </a:path>
          </a:pathLst>
        </a:custGeom>
        <a:ln>
          <a:solidFill>
            <a:schemeClr val="tx1">
              <a:lumMod val="65000"/>
              <a:lumOff val="35000"/>
            </a:schemeClr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710839" y="2011775"/>
        <a:ext cx="1279377" cy="40449"/>
      </dsp:txXfrm>
    </dsp:sp>
    <dsp:sp modelId="{FFE60EFB-8DD4-47CE-9F5B-9967D34DC6EE}">
      <dsp:nvSpPr>
        <dsp:cNvPr id="11" name="圆角矩形 10"/>
        <dsp:cNvSpPr/>
      </dsp:nvSpPr>
      <dsp:spPr bwMode="white">
        <a:xfrm>
          <a:off x="5715831" y="2100494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六国古文字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15831" y="2100494"/>
        <a:ext cx="1826517" cy="913258"/>
      </dsp:txXfrm>
    </dsp:sp>
    <dsp:sp modelId="{42A09C55-8DAE-41DD-AA81-5406FEF88849}">
      <dsp:nvSpPr>
        <dsp:cNvPr id="12" name="任意多边形 11"/>
        <dsp:cNvSpPr/>
      </dsp:nvSpPr>
      <dsp:spPr bwMode="white">
        <a:xfrm>
          <a:off x="2153716" y="3062022"/>
          <a:ext cx="1279377" cy="40449"/>
        </a:xfrm>
        <a:custGeom>
          <a:avLst/>
          <a:gdLst/>
          <a:ahLst/>
          <a:cxnLst/>
          <a:pathLst>
            <a:path w="2015" h="64">
              <a:moveTo>
                <a:pt x="432" y="-795"/>
              </a:moveTo>
              <a:lnTo>
                <a:pt x="1583" y="859"/>
              </a:lnTo>
            </a:path>
          </a:pathLst>
        </a:custGeom>
        <a:ln>
          <a:solidFill>
            <a:schemeClr val="tx1">
              <a:lumMod val="65000"/>
              <a:lumOff val="35000"/>
            </a:schemeClr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153716" y="3062022"/>
        <a:ext cx="1279377" cy="40449"/>
      </dsp:txXfrm>
    </dsp:sp>
    <dsp:sp modelId="{D4199962-FC62-486C-B03A-D9371D548BE3}">
      <dsp:nvSpPr>
        <dsp:cNvPr id="13" name="圆角矩形 12"/>
        <dsp:cNvSpPr/>
      </dsp:nvSpPr>
      <dsp:spPr bwMode="white">
        <a:xfrm>
          <a:off x="3158708" y="3150742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小篆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58708" y="3150742"/>
        <a:ext cx="1826517" cy="913258"/>
      </dsp:txXfrm>
    </dsp:sp>
    <dsp:sp modelId="{A2676DED-0D2A-4CE8-99E5-EFDA3F3D1A3C}">
      <dsp:nvSpPr>
        <dsp:cNvPr id="14" name="任意多边形 13"/>
        <dsp:cNvSpPr/>
      </dsp:nvSpPr>
      <dsp:spPr bwMode="white">
        <a:xfrm>
          <a:off x="4985224" y="3587146"/>
          <a:ext cx="730607" cy="40449"/>
        </a:xfrm>
        <a:custGeom>
          <a:avLst/>
          <a:gdLst/>
          <a:ahLst/>
          <a:cxnLst/>
          <a:pathLst>
            <a:path w="1151" h="64">
              <a:moveTo>
                <a:pt x="0" y="32"/>
              </a:moveTo>
              <a:lnTo>
                <a:pt x="1151" y="32"/>
              </a:lnTo>
            </a:path>
          </a:pathLst>
        </a:custGeom>
        <a:ln>
          <a:solidFill>
            <a:schemeClr val="tx1">
              <a:lumMod val="65000"/>
              <a:lumOff val="35000"/>
            </a:schemeClr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85224" y="3587146"/>
        <a:ext cx="730607" cy="40449"/>
      </dsp:txXfrm>
    </dsp:sp>
    <dsp:sp modelId="{4C19C401-07E6-491C-A2A3-D89234A2E2A8}">
      <dsp:nvSpPr>
        <dsp:cNvPr id="15" name="圆角矩形 14"/>
        <dsp:cNvSpPr/>
      </dsp:nvSpPr>
      <dsp:spPr bwMode="white">
        <a:xfrm>
          <a:off x="5715831" y="3150742"/>
          <a:ext cx="1826517" cy="913258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525" tIns="9525" rIns="9525" bIns="9525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又称秦篆，流行于秦汉，专指秦统一中国后颁行的法定文字。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15831" y="3150742"/>
        <a:ext cx="1826517" cy="913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58180" cy="3135306"/>
        <a:chOff x="0" y="0"/>
        <a:chExt cx="7858180" cy="3135306"/>
      </a:xfrm>
    </dsp:grpSpPr>
    <dsp:sp modelId="{3C5C8CAA-EE9C-4462-8A99-DBE7954CE216}">
      <dsp:nvSpPr>
        <dsp:cNvPr id="4" name="右箭头 3"/>
        <dsp:cNvSpPr/>
      </dsp:nvSpPr>
      <dsp:spPr bwMode="white">
        <a:xfrm>
          <a:off x="3143272" y="0"/>
          <a:ext cx="4714908" cy="1493003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  <a:effectLst>
          <a:softEdge rad="31750"/>
        </a:effectLst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8890" tIns="8890" rIns="8890" bIns="889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是指中国的传统书法，也是中国书法的主要表现形式，它特指用毛笔书写汉字的艺术。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由于毛笔具有弹性，可粗可细，有提、按、顿、挫之功能，对汉字的点画富有强大的表现力。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3272" y="0"/>
        <a:ext cx="4714908" cy="1493003"/>
      </dsp:txXfrm>
    </dsp:sp>
    <dsp:sp modelId="{B8E5E98F-60AF-4770-BB2F-6F03246DC3C0}">
      <dsp:nvSpPr>
        <dsp:cNvPr id="3" name="圆角矩形 2"/>
        <dsp:cNvSpPr/>
      </dsp:nvSpPr>
      <dsp:spPr bwMode="white">
        <a:xfrm>
          <a:off x="0" y="0"/>
          <a:ext cx="3143272" cy="1493003"/>
        </a:xfrm>
        <a:prstGeom prst="roundRect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软笔书法</a:t>
          </a:r>
          <a:endParaRPr lang="zh-CN" altLang="en-US" sz="3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0"/>
        <a:ext cx="3143272" cy="1493003"/>
      </dsp:txXfrm>
    </dsp:sp>
    <dsp:sp modelId="{2F407698-3F65-4B2E-AE6A-8891E69A1DFE}">
      <dsp:nvSpPr>
        <dsp:cNvPr id="6" name="右箭头 5"/>
        <dsp:cNvSpPr/>
      </dsp:nvSpPr>
      <dsp:spPr bwMode="white">
        <a:xfrm>
          <a:off x="3143272" y="1642303"/>
          <a:ext cx="4714908" cy="1493003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tx1">
              <a:lumMod val="65000"/>
              <a:lumOff val="35000"/>
              <a:alpha val="90000"/>
            </a:schemeClr>
          </a:solidFill>
        </a:ln>
        <a:effectLst>
          <a:softEdge rad="31750"/>
        </a:effectLst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8890" tIns="8890" rIns="8890" bIns="889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硬笔是所有硬性书写工具的总称，包括钢笔、圆珠笔、铅笔、签字笔、蘸水笔、美工笔、自制竹笔等。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换句话说，硬笔书法的技法和法帖是以传统书法为依附的，它对汉字的书写要求及所蕴藉的情趣，与传统的毛笔书法是相一致的。</a:t>
          </a:r>
          <a:endParaRPr lang="zh-CN" altLang="en-US" sz="14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43272" y="1642303"/>
        <a:ext cx="4714908" cy="1493003"/>
      </dsp:txXfrm>
    </dsp:sp>
    <dsp:sp modelId="{7F3B21B6-F2E9-480E-A340-437CB8F533FA}">
      <dsp:nvSpPr>
        <dsp:cNvPr id="5" name="圆角矩形 4"/>
        <dsp:cNvSpPr/>
      </dsp:nvSpPr>
      <dsp:spPr bwMode="white">
        <a:xfrm>
          <a:off x="0" y="1642303"/>
          <a:ext cx="3143272" cy="1493003"/>
        </a:xfrm>
        <a:prstGeom prst="roundRect">
          <a:avLst/>
        </a:prstGeom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  <a:effectLst>
          <a:softEdge rad="6350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1920" tIns="60960" rIns="121920" bIns="609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硬笔书法</a:t>
          </a:r>
          <a:endParaRPr lang="zh-CN" altLang="en-US" sz="3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1642303"/>
        <a:ext cx="3143272" cy="1493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58180" cy="2817818"/>
        <a:chOff x="0" y="0"/>
        <a:chExt cx="7858180" cy="2817818"/>
      </a:xfrm>
    </dsp:grpSpPr>
    <dsp:sp modelId="{F01B4B3B-D034-4888-8430-6F9E46596FD3}">
      <dsp:nvSpPr>
        <dsp:cNvPr id="5" name="矩形 4"/>
        <dsp:cNvSpPr/>
      </dsp:nvSpPr>
      <dsp:spPr bwMode="white">
        <a:xfrm>
          <a:off x="0" y="236259"/>
          <a:ext cx="7858180" cy="40336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236259"/>
        <a:ext cx="7858180" cy="403369"/>
      </dsp:txXfrm>
    </dsp:sp>
    <dsp:sp modelId="{90F5DE66-44E9-4F38-A91C-0F95FA22B9DD}">
      <dsp:nvSpPr>
        <dsp:cNvPr id="4" name="圆角矩形 3"/>
        <dsp:cNvSpPr/>
      </dsp:nvSpPr>
      <dsp:spPr bwMode="white">
        <a:xfrm>
          <a:off x="392909" y="0"/>
          <a:ext cx="6143651" cy="47251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7914" tIns="0" rIns="228600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（一）学习书法有利于人格的塑造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2909" y="0"/>
        <a:ext cx="6143651" cy="472518"/>
      </dsp:txXfrm>
    </dsp:sp>
    <dsp:sp modelId="{13388FA1-8474-4892-B325-ABFA58D88848}">
      <dsp:nvSpPr>
        <dsp:cNvPr id="8" name="矩形 7"/>
        <dsp:cNvSpPr/>
      </dsp:nvSpPr>
      <dsp:spPr bwMode="white">
        <a:xfrm>
          <a:off x="0" y="962322"/>
          <a:ext cx="7858180" cy="40336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962322"/>
        <a:ext cx="7858180" cy="403369"/>
      </dsp:txXfrm>
    </dsp:sp>
    <dsp:sp modelId="{C09E761D-4336-4CB4-B549-B0594ACEDF65}">
      <dsp:nvSpPr>
        <dsp:cNvPr id="7" name="圆角矩形 6"/>
        <dsp:cNvSpPr/>
      </dsp:nvSpPr>
      <dsp:spPr bwMode="white">
        <a:xfrm>
          <a:off x="392909" y="726064"/>
          <a:ext cx="6143651" cy="47251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7914" tIns="0" rIns="207914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（二）学习书法有利于综合能力的培养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2909" y="726064"/>
        <a:ext cx="6143651" cy="472518"/>
      </dsp:txXfrm>
    </dsp:sp>
    <dsp:sp modelId="{B5977C1A-80E7-467E-AA49-7A54A3DFF1CC}">
      <dsp:nvSpPr>
        <dsp:cNvPr id="11" name="矩形 10"/>
        <dsp:cNvSpPr/>
      </dsp:nvSpPr>
      <dsp:spPr bwMode="white">
        <a:xfrm>
          <a:off x="0" y="1688386"/>
          <a:ext cx="7858180" cy="40336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1688386"/>
        <a:ext cx="7858180" cy="403369"/>
      </dsp:txXfrm>
    </dsp:sp>
    <dsp:sp modelId="{3B93425A-88D4-4842-9075-3924C53AA383}">
      <dsp:nvSpPr>
        <dsp:cNvPr id="10" name="圆角矩形 9"/>
        <dsp:cNvSpPr/>
      </dsp:nvSpPr>
      <dsp:spPr bwMode="white">
        <a:xfrm>
          <a:off x="392909" y="1452127"/>
          <a:ext cx="6143651" cy="47251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7914" tIns="0" rIns="207914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（三）书法与多学科相联系，有利于综合素质的提高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2909" y="1452127"/>
        <a:ext cx="6143651" cy="472518"/>
      </dsp:txXfrm>
    </dsp:sp>
    <dsp:sp modelId="{BC40B8F7-8995-41E5-ACC2-8A8EC96FE779}">
      <dsp:nvSpPr>
        <dsp:cNvPr id="14" name="矩形 13"/>
        <dsp:cNvSpPr/>
      </dsp:nvSpPr>
      <dsp:spPr bwMode="white">
        <a:xfrm>
          <a:off x="0" y="2414449"/>
          <a:ext cx="7858180" cy="403369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  <a:effectLst>
          <a:softEdge rad="31750"/>
        </a:effectLst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anchor="t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endParaRPr>
            <a:solidFill>
              <a:schemeClr val="dk1"/>
            </a:solidFill>
          </a:endParaRPr>
        </a:p>
      </dsp:txBody>
      <dsp:txXfrm>
        <a:off x="0" y="2414449"/>
        <a:ext cx="7858180" cy="403369"/>
      </dsp:txXfrm>
    </dsp:sp>
    <dsp:sp modelId="{637EBB6C-F86C-4A44-BE6C-298A61CCE632}">
      <dsp:nvSpPr>
        <dsp:cNvPr id="13" name="圆角矩形 12"/>
        <dsp:cNvSpPr/>
      </dsp:nvSpPr>
      <dsp:spPr bwMode="white">
        <a:xfrm>
          <a:off x="392909" y="2178191"/>
          <a:ext cx="6143651" cy="472518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07914" tIns="0" rIns="207914" bIns="0" anchor="ctr"/>
        <a:lstStyle>
          <a:lvl1pPr algn="l"/>
          <a:lvl2pPr algn="l"/>
          <a:lvl3pPr algn="l"/>
          <a:lvl4pPr algn="l"/>
          <a:lvl5pPr algn="l"/>
          <a:lvl6pPr algn="l"/>
          <a:lvl7pPr algn="l"/>
          <a:lvl8pPr algn="l"/>
          <a:lvl9pPr algn="l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（四）书法有利于审美情趣的培养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2909" y="2178191"/>
        <a:ext cx="6143651" cy="472518"/>
      </dsp:txXfrm>
    </dsp:sp>
    <dsp:sp modelId="{D38F7309-DC22-4C92-B447-376C51E2E762}">
      <dsp:nvSpPr>
        <dsp:cNvPr id="3" name="矩形 2" hidden="1"/>
        <dsp:cNvSpPr/>
      </dsp:nvSpPr>
      <dsp:spPr bwMode="white">
        <a:xfrm>
          <a:off x="0" y="236259"/>
          <a:ext cx="392909" cy="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36259"/>
        <a:ext cx="392909" cy="0"/>
      </dsp:txXfrm>
    </dsp:sp>
    <dsp:sp modelId="{61B4DCE9-CDBF-480D-A968-CE7F5B4D0A06}">
      <dsp:nvSpPr>
        <dsp:cNvPr id="6" name="矩形 5" hidden="1"/>
        <dsp:cNvSpPr/>
      </dsp:nvSpPr>
      <dsp:spPr bwMode="white">
        <a:xfrm>
          <a:off x="0" y="962322"/>
          <a:ext cx="392909" cy="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962322"/>
        <a:ext cx="392909" cy="0"/>
      </dsp:txXfrm>
    </dsp:sp>
    <dsp:sp modelId="{5BFAE3B9-8E59-406D-B95B-2FB649578BBA}">
      <dsp:nvSpPr>
        <dsp:cNvPr id="9" name="矩形 8" hidden="1"/>
        <dsp:cNvSpPr/>
      </dsp:nvSpPr>
      <dsp:spPr bwMode="white">
        <a:xfrm>
          <a:off x="0" y="1688386"/>
          <a:ext cx="392909" cy="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688386"/>
        <a:ext cx="392909" cy="0"/>
      </dsp:txXfrm>
    </dsp:sp>
    <dsp:sp modelId="{A2423828-42EC-4DE7-BB9E-058A0EBAD618}">
      <dsp:nvSpPr>
        <dsp:cNvPr id="12" name="矩形 11" hidden="1"/>
        <dsp:cNvSpPr/>
      </dsp:nvSpPr>
      <dsp:spPr bwMode="white">
        <a:xfrm>
          <a:off x="0" y="2414449"/>
          <a:ext cx="392909" cy="0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>
          <a:softEdge rad="31750"/>
        </a:effectLst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2414449"/>
        <a:ext cx="392909" cy="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DEF0C5-8D26-42A1-8DB5-9E6FCEE927D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4EBDD1-51D7-41BF-9A09-FDE9C543022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3195-ED54-4FB5-AC25-805965F7E4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E3A3-3612-4669-AB17-733DA63C49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FFFE-96B3-419D-9ED1-5A6920839E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2029-3EF2-418A-8F3A-D70720090CC6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9F84-4AD1-45EC-ADB7-575BF6573A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2D0C-049A-4FF5-B6B9-A4A4C63DA5C1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D409-BA23-4EDC-9674-0BE2BDDDCB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4318-357C-45AB-AFD5-700DB894D7D9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242A-B40C-4F74-93B6-0AC209454F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786-7262-4117-9B00-27E5F23B5FAB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C997-A8B9-477F-AF64-8EB04167CF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FA2F-DFB7-4420-9ED6-2AA2383AA24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6BE4-FA59-4D09-B257-2F14B951D2D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8F88-2851-4BEB-8A43-06E4DA80E83B}" type="slidenum">
              <a:rPr lang="zh-CN" altLang="en-US"/>
            </a:fld>
            <a:endParaRPr lang="zh-CN" altLang="en-US"/>
          </a:p>
        </p:txBody>
      </p:sp>
      <p:pic>
        <p:nvPicPr>
          <p:cNvPr id="11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1EB7-A340-4275-AFC6-A6AE44E206D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F85-C461-4244-8748-AB1E9400CE0B}" type="slidenum">
              <a:rPr lang="zh-CN" altLang="en-US"/>
            </a:fld>
            <a:endParaRPr lang="zh-CN" altLang="en-US"/>
          </a:p>
        </p:txBody>
      </p:sp>
      <p:pic>
        <p:nvPicPr>
          <p:cNvPr id="7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24E2-0E3C-41CE-992F-B91142D0626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DB17-3D3B-46BA-9A8D-59274DF3DA96}" type="slidenum">
              <a:rPr lang="zh-CN" altLang="en-US"/>
            </a:fld>
            <a:endParaRPr lang="zh-CN" altLang="en-US"/>
          </a:p>
        </p:txBody>
      </p:sp>
      <p:pic>
        <p:nvPicPr>
          <p:cNvPr id="6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7349-3101-4BE5-AD72-5ABFE98B08B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BB5C-D11A-472F-B9B9-0AF753091705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5CE8-E773-41A5-A6A0-B1DC2092FD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8EC3-C527-4617-9F9D-E91D5B48B23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4D853A-3725-420F-BCAC-6F1594BDB3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0C4885-1210-49F0-A74E-5FEAF6348083}" type="slidenum">
              <a:rPr lang="zh-CN" altLang="en-US"/>
            </a:fld>
            <a:endParaRPr lang="zh-CN" altLang="en-US"/>
          </a:p>
        </p:txBody>
      </p:sp>
      <p:pic>
        <p:nvPicPr>
          <p:cNvPr id="12" name="Picture 6" descr="C:\Documents and Settings\Administrator\桌面\Nipic_7193556_20111024140640832000.png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7" y="1"/>
            <a:ext cx="9144167" cy="54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tiff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3" Type="http://schemas.openxmlformats.org/officeDocument/2006/relationships/image" Target="../media/image2.tiff"/><Relationship Id="rId2" Type="http://schemas.openxmlformats.org/officeDocument/2006/relationships/image" Target="../media/image29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diagramDrawing" Target="../diagrams/drawing3.xml"/><Relationship Id="rId7" Type="http://schemas.openxmlformats.org/officeDocument/2006/relationships/diagramColors" Target="../diagrams/colors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512" y="1928802"/>
            <a:ext cx="1292662" cy="4214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dirty="0" smtClean="0">
                <a:latin typeface="华文隶书" pitchFamily="2" charset="-122"/>
                <a:ea typeface="华文隶书" pitchFamily="2" charset="-122"/>
              </a:rPr>
              <a:t>书法教程</a:t>
            </a:r>
            <a:endParaRPr lang="zh-CN" altLang="en-US" sz="7200" b="1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42918"/>
            <a:ext cx="3214678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（二）结构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14488"/>
            <a:ext cx="800105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将笔画按照一定的规则组织成字，叫做结构，也称结字、间架、结体。结构是写好字的重要环节，对于一个字的笔画来说，结构起着协调的作用。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结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887410"/>
            <a:ext cx="5037892" cy="3470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928934"/>
            <a:ext cx="3571900" cy="34163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各种书体结构的基本原则：① 笔画之间、结构单位之间的搭配能够相辅相成，要求点画搭配疏密得当，字的重心稳定；</a:t>
            </a:r>
            <a:endParaRPr lang="en-US" altLang="zh-CN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② 必须对笔画的长、短、粗、细、俯、仰、伸、缩和结构单位的宽、窄、大、小、高、低、斜、正，以及争让的程度、主次关系、向背的动势、空间的大小等，有妥当的处置。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42918"/>
            <a:ext cx="3214678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（三）章法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197578"/>
            <a:ext cx="40005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章法指一幅作品的整体布局与安排，又称大布白、分间布白、篇章结构，是书法艺术的重要组成部分。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章法包括整幅作品的分行布白，如字的大小、字距、行距、行款（指字与字之间的有机联系），天头地脚留白等。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书法章法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71678"/>
            <a:ext cx="4233871" cy="341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379222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285728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二、书法的种类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672"/>
            <a:ext cx="5000628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1400672"/>
            <a:ext cx="3500462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（一）按照书体分类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800105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书体即字体的书写形式和风格。根据汉字书写形式和风格的不同，书法通常分为篆书、隶书、楷书、行书、草书五类。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篆书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1294479" cy="1928826"/>
          </a:xfrm>
          <a:prstGeom prst="rect">
            <a:avLst/>
          </a:prstGeom>
        </p:spPr>
      </p:pic>
      <p:pic>
        <p:nvPicPr>
          <p:cNvPr id="9" name="图片 8" descr="隶书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427" y="4000504"/>
            <a:ext cx="1385003" cy="1190617"/>
          </a:xfrm>
          <a:prstGeom prst="rect">
            <a:avLst/>
          </a:prstGeom>
        </p:spPr>
      </p:pic>
      <p:pic>
        <p:nvPicPr>
          <p:cNvPr id="10" name="图片 9" descr="楷书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190" y="3786190"/>
            <a:ext cx="1303876" cy="1714512"/>
          </a:xfrm>
          <a:prstGeom prst="rect">
            <a:avLst/>
          </a:prstGeom>
        </p:spPr>
      </p:pic>
      <p:pic>
        <p:nvPicPr>
          <p:cNvPr id="11" name="图片 10" descr="行楷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3855" y="3699678"/>
            <a:ext cx="1532723" cy="1729586"/>
          </a:xfrm>
          <a:prstGeom prst="rect">
            <a:avLst/>
          </a:prstGeom>
        </p:spPr>
      </p:pic>
      <p:pic>
        <p:nvPicPr>
          <p:cNvPr id="12" name="图片 11" descr="草书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46" y="3714752"/>
            <a:ext cx="1686634" cy="1571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5643578"/>
            <a:ext cx="871543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篆书                 隶书                 楷书                    行书                  草书</a:t>
            </a:r>
            <a:endParaRPr lang="zh-CN" altLang="en-US" dirty="0" smtClean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214290"/>
            <a:ext cx="1428553" cy="1515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500042"/>
            <a:ext cx="185738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．篆书</a:t>
            </a:r>
            <a:endParaRPr lang="zh-CN" altLang="en-US" sz="24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285720" y="1643050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732850"/>
            <a:ext cx="37147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甲骨文也称“契文”“卜辞文字”，是指殷商时期占卜记事时契刻在龟甲、兽骨上的文字。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3712791"/>
            <a:ext cx="37147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钟鼎文又称“钟鼎款识”“金文”“铜器铭文”，是商、周时代铸刻在钟、鼎、盘、簋等青铜器上的文字。字凹为款，字凸为识，是立体的文字表现形式。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500042"/>
            <a:ext cx="1857388" cy="295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7"/>
          <p:cNvPicPr>
            <a:picLocks noChangeAspect="1" noChangeArrowheads="1"/>
          </p:cNvPicPr>
          <p:nvPr/>
        </p:nvPicPr>
        <p:blipFill>
          <a:blip r:embed="rId2"/>
          <a:srcRect t="3725"/>
          <a:stretch>
            <a:fillRect/>
          </a:stretch>
        </p:blipFill>
        <p:spPr bwMode="auto">
          <a:xfrm>
            <a:off x="5715008" y="3453724"/>
            <a:ext cx="2786082" cy="27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燕尾形 6"/>
          <p:cNvSpPr/>
          <p:nvPr/>
        </p:nvSpPr>
        <p:spPr>
          <a:xfrm>
            <a:off x="4857752" y="3882352"/>
            <a:ext cx="428628" cy="357190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 flipH="1">
            <a:off x="3786182" y="913826"/>
            <a:ext cx="428628" cy="357190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424583"/>
            <a:ext cx="45005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六国古文字又称东方六国文字，简称古文，是战国时代东方齐、楚、燕、赵、魏等国文字的合称。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071810"/>
            <a:ext cx="83582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小篆的字体极为规范，偏旁有统一的写法，笔画委婉曲折、粗细均匀，体式圆浑，分间布白调和对称，字形狭长，上部紧密，下部开朗舒展，给人以刚柔相济、爽朗俊健之感。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图片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4582367"/>
            <a:ext cx="4857784" cy="191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43636" y="4871877"/>
            <a:ext cx="2571768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小篆用笔，“看似平常最奇崛，成如容易却艰辛”（王安石语） 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  <p:pic>
        <p:nvPicPr>
          <p:cNvPr id="6" name="图片 5" descr="六国古文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3414"/>
            <a:ext cx="3657606" cy="1928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30" y="1812185"/>
            <a:ext cx="4143436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它是上承商周的甲骨文、金文，在诸侯割据条件下所形成的区域性文字书体。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214290"/>
            <a:ext cx="1428553" cy="1515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50004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．隶书</a:t>
            </a:r>
            <a:endParaRPr lang="zh-CN" altLang="en-US" sz="24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与篆书相比，隶书的笔画和结体更为简便，更便于书写。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定型的隶书和小篆相较，字形由狭长变为扁方，笔画由匀称的弧笔变为粗细结合、笔姿险峻的直笔，曲折处由连绵圆转变为笔笔分断的方角，字的象形意味大多隐没了。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455523"/>
            <a:ext cx="6072230" cy="83099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汉隶在书法发展中占有极重要的地位，上承前朝篆书的规则，下启魏晋南北朝及隋唐楷书的风范。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  <p:pic>
        <p:nvPicPr>
          <p:cNvPr id="3074" name="图片 11"/>
          <p:cNvPicPr>
            <a:picLocks noChangeAspect="1" noChangeArrowheads="1"/>
          </p:cNvPicPr>
          <p:nvPr/>
        </p:nvPicPr>
        <p:blipFill>
          <a:blip r:embed="rId2"/>
          <a:srcRect l="5545" t="10390" r="4988" b="8658"/>
          <a:stretch>
            <a:fillRect/>
          </a:stretch>
        </p:blipFill>
        <p:spPr bwMode="auto">
          <a:xfrm>
            <a:off x="857224" y="3286124"/>
            <a:ext cx="7356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214290"/>
            <a:ext cx="1428553" cy="1515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50004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．楷书</a:t>
            </a:r>
            <a:endParaRPr lang="zh-CN" altLang="en-US" sz="24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楷书又称真书、正书、正楷，从隶书（包括草隶）演变而来，始于东汉，盛于唐代，当时的楷书代表人物有欧阳询、颜真卿、柳公权等。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图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56" y="2928934"/>
            <a:ext cx="81371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5725131"/>
            <a:ext cx="6072230" cy="41851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《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辞海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》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解释楷体时说“形体方正，笔画平直，可作楷模”。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214290"/>
            <a:ext cx="1428553" cy="1515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50004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．行书</a:t>
            </a:r>
            <a:endParaRPr lang="zh-CN" altLang="en-US" sz="24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122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04" y="1928802"/>
            <a:ext cx="35465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1375792"/>
            <a:ext cx="42862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行书是在正规书法（如隶、楷）的基础上草写或简化而成的，是一种介于正规写法与草写之间的书体。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496417"/>
            <a:ext cx="428628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行书兼具楷书的规矩和草书的流动，字体整饬，楷法多于草法的称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“行楷”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；书写流动，草法多于楷法的称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“行草”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团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803" y="214290"/>
            <a:ext cx="1428553" cy="1515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500042"/>
            <a:ext cx="185738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．草书</a:t>
            </a:r>
            <a:endParaRPr lang="zh-CN" altLang="en-US" sz="2400" b="1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图片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40525"/>
            <a:ext cx="4500594" cy="347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233048"/>
            <a:ext cx="342902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草书包括章草和今草两种。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161742"/>
            <a:ext cx="35004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初期的草书由隶书演化而来，名为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“章草”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。章草改变了横平竖直、笔笔间断的隶书写法，成为圆转牵连、粗细交替、形态检束的字体。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43404" y="5143512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是由汉朝的张芝将章草加以变化形成的，当时的书法家对张芝非常推崇，称他为“草圣”。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928662" y="3091409"/>
            <a:ext cx="962025" cy="924458"/>
            <a:chOff x="2898904" y="638212"/>
            <a:chExt cx="1081361" cy="1057151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14" name="图片 11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5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矩形 16"/>
            <p:cNvSpPr/>
            <p:nvPr/>
          </p:nvSpPr>
          <p:spPr>
            <a:xfrm>
              <a:off x="3250436" y="984058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伍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组合 50"/>
          <p:cNvGrpSpPr/>
          <p:nvPr/>
        </p:nvGrpSpPr>
        <p:grpSpPr bwMode="auto">
          <a:xfrm>
            <a:off x="2428860" y="2379146"/>
            <a:ext cx="962025" cy="922899"/>
            <a:chOff x="2898904" y="638212"/>
            <a:chExt cx="1081361" cy="1057151"/>
          </a:xfrm>
        </p:grpSpPr>
        <p:grpSp>
          <p:nvGrpSpPr>
            <p:cNvPr id="8" name="组合 56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06" name="图片 58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7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矩形 57"/>
            <p:cNvSpPr/>
            <p:nvPr/>
          </p:nvSpPr>
          <p:spPr>
            <a:xfrm>
              <a:off x="3227238" y="984643"/>
              <a:ext cx="503076" cy="45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肆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10" name="组合 61"/>
          <p:cNvGrpSpPr/>
          <p:nvPr/>
        </p:nvGrpSpPr>
        <p:grpSpPr bwMode="auto">
          <a:xfrm>
            <a:off x="4000496" y="1805523"/>
            <a:ext cx="962025" cy="924459"/>
            <a:chOff x="2898904" y="638212"/>
            <a:chExt cx="1081361" cy="1057151"/>
          </a:xfrm>
        </p:grpSpPr>
        <p:grpSp>
          <p:nvGrpSpPr>
            <p:cNvPr id="11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498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矩形 68"/>
            <p:cNvSpPr/>
            <p:nvPr/>
          </p:nvSpPr>
          <p:spPr>
            <a:xfrm>
              <a:off x="3232592" y="1009017"/>
              <a:ext cx="503076" cy="336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叁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500055" y="476233"/>
            <a:ext cx="29289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61"/>
          <p:cNvGrpSpPr/>
          <p:nvPr/>
        </p:nvGrpSpPr>
        <p:grpSpPr bwMode="auto">
          <a:xfrm>
            <a:off x="5500694" y="1214422"/>
            <a:ext cx="962025" cy="924459"/>
            <a:chOff x="2898904" y="638212"/>
            <a:chExt cx="1081361" cy="1057151"/>
          </a:xfrm>
        </p:grpSpPr>
        <p:grpSp>
          <p:nvGrpSpPr>
            <p:cNvPr id="36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39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矩形 37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46" name="组合 61"/>
          <p:cNvGrpSpPr/>
          <p:nvPr/>
        </p:nvGrpSpPr>
        <p:grpSpPr bwMode="auto">
          <a:xfrm>
            <a:off x="7000892" y="642918"/>
            <a:ext cx="962025" cy="924459"/>
            <a:chOff x="2898904" y="638212"/>
            <a:chExt cx="1081361" cy="1057151"/>
          </a:xfrm>
        </p:grpSpPr>
        <p:grpSp>
          <p:nvGrpSpPr>
            <p:cNvPr id="48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50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矩形 48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壹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52" name="组合 62"/>
          <p:cNvGrpSpPr/>
          <p:nvPr/>
        </p:nvGrpSpPr>
        <p:grpSpPr bwMode="auto">
          <a:xfrm>
            <a:off x="7187064" y="1785926"/>
            <a:ext cx="785826" cy="1891263"/>
            <a:chOff x="2991260" y="2951618"/>
            <a:chExt cx="1129254" cy="1027846"/>
          </a:xfrm>
        </p:grpSpPr>
        <p:sp>
          <p:nvSpPr>
            <p:cNvPr id="57" name="矩形 56"/>
            <p:cNvSpPr/>
            <p:nvPr/>
          </p:nvSpPr>
          <p:spPr>
            <a:xfrm>
              <a:off x="3059033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书法概述篇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图片 61" descr="印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072074"/>
            <a:ext cx="928694" cy="1295853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 bwMode="auto">
          <a:xfrm>
            <a:off x="5715001" y="2409061"/>
            <a:ext cx="785827" cy="1891263"/>
            <a:chOff x="2991260" y="2951618"/>
            <a:chExt cx="1129256" cy="1027846"/>
          </a:xfrm>
        </p:grpSpPr>
        <p:sp>
          <p:nvSpPr>
            <p:cNvPr id="68" name="矩形 67"/>
            <p:cNvSpPr/>
            <p:nvPr/>
          </p:nvSpPr>
          <p:spPr>
            <a:xfrm>
              <a:off x="3059035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毛笔书法篇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 bwMode="auto">
          <a:xfrm>
            <a:off x="4214801" y="3037935"/>
            <a:ext cx="785829" cy="1891263"/>
            <a:chOff x="2991260" y="2951618"/>
            <a:chExt cx="1129259" cy="1027846"/>
          </a:xfrm>
        </p:grpSpPr>
        <p:sp>
          <p:nvSpPr>
            <p:cNvPr id="73" name="矩形 72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硬笔书法篇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 bwMode="auto">
          <a:xfrm>
            <a:off x="2613941" y="3643314"/>
            <a:ext cx="785829" cy="1891263"/>
            <a:chOff x="2991260" y="2951618"/>
            <a:chExt cx="1129259" cy="1027846"/>
          </a:xfrm>
        </p:grpSpPr>
        <p:sp>
          <p:nvSpPr>
            <p:cNvPr id="77" name="矩形 76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粉笔书法篇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 bwMode="auto">
          <a:xfrm>
            <a:off x="1071539" y="4323819"/>
            <a:ext cx="785829" cy="1891263"/>
            <a:chOff x="2991260" y="2951618"/>
            <a:chExt cx="1129259" cy="1027846"/>
          </a:xfrm>
        </p:grpSpPr>
        <p:sp>
          <p:nvSpPr>
            <p:cNvPr id="81" name="矩形 80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书法欣赏篇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9141"/>
            <a:ext cx="5715008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69141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（二）按照书写工具分类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928802"/>
            <a:ext cx="8001056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根据书写工具的不同，书法可分为软笔书法和硬笔书法。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642910" y="2786058"/>
          <a:ext cx="7858180" cy="31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2165172"/>
            <a:ext cx="3328515" cy="603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2071678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一、汉字的结构分类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第三节</a:t>
            </a:r>
            <a:endParaRPr lang="zh-CN" altLang="en-US" sz="36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汉字的结构分类及书写笔顺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357298"/>
            <a:ext cx="714380" cy="4654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3135483"/>
            <a:ext cx="37147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汉字分独体、合体两种结构。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71670" y="1785926"/>
            <a:ext cx="42862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5786" y="4788298"/>
            <a:ext cx="7715304" cy="15696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一提起汉字结构，总离不开“六书”之说。所谓“六书”，就是前人分析汉字结构所归纳出来的六种条例。清代以后，一般采用许慎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《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说文解字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》</a:t>
            </a: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中的说法解释“六书”：“一曰指事，二曰象形，三曰形声，四曰会意，五曰转注，六曰假借。”前四种为造字法，而“转注”与“假借”不能产生新字，是用字法。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  <p:pic>
        <p:nvPicPr>
          <p:cNvPr id="13" name="图片 12" descr="独体字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308684"/>
            <a:ext cx="975693" cy="1071570"/>
          </a:xfrm>
          <a:prstGeom prst="rect">
            <a:avLst/>
          </a:prstGeom>
        </p:spPr>
      </p:pic>
      <p:pic>
        <p:nvPicPr>
          <p:cNvPr id="15" name="图片 14" descr="合体字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523130"/>
            <a:ext cx="928694" cy="10488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43636" y="2451560"/>
            <a:ext cx="1571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独体字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3786190"/>
            <a:ext cx="1571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合体字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  <p:bldP spid="10" grpId="0"/>
      <p:bldP spid="20" grpId="0" animBg="1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3500430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（一）独体字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体字是以笔画为直接单位构成的汉字，无法切分。汉字中的象形字和表意（指事）字大都为独体字。在目前常使用的汉字中，独体字占的比例很小。如“口、人、日、土、王、月、马、车、贝、火、心、石、目、田、虫、米、雨”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3456603"/>
            <a:ext cx="3500430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34832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（二）合体字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31788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体字是由两个以上的形体组成的字，占汉字的大多数。汉字中的形声字、会意字多为合体字。合体字的结构方法有左右结构（如朝、强等）、左中右结构（如衡、滩等）、上下结构（如星、想等）、上中下结构（如曼、器等）、全包围结构（如园、国等）和半包围结构（如问、幽、匠、居等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450660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357166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二、汉字的书写笔顺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85754" y="1500174"/>
          <a:ext cx="8643964" cy="4762529"/>
        </p:xfrm>
        <a:graphic>
          <a:graphicData uri="http://schemas.openxmlformats.org/drawingml/2006/table">
            <a:tbl>
              <a:tblPr/>
              <a:tblGrid>
                <a:gridCol w="2374179"/>
                <a:gridCol w="2374179"/>
                <a:gridCol w="2374179"/>
                <a:gridCol w="1521427"/>
              </a:tblGrid>
              <a:tr h="30927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kern="100">
                        <a:solidFill>
                          <a:srgbClr val="E4007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E3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600" kern="100">
                          <a:solidFill>
                            <a:srgbClr val="E4007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规则</a:t>
                      </a:r>
                      <a:endParaRPr lang="zh-CN" sz="1600" kern="100">
                        <a:solidFill>
                          <a:srgbClr val="E4007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600" kern="100">
                          <a:solidFill>
                            <a:srgbClr val="E4007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例字</a:t>
                      </a:r>
                      <a:endParaRPr lang="zh-CN" sz="1600" kern="100">
                        <a:solidFill>
                          <a:srgbClr val="E4007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3E3"/>
                    </a:solidFill>
                  </a:tcPr>
                </a:tc>
              </a:tr>
              <a:tr h="284528">
                <a:tc rowSpan="7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基本规则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先横后竖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十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2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先撇后捺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2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从上到下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方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2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从左到右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故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2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先外后内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同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2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先外后内再封口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国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28"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先中间后两边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03">
                <a:tc rowSpan="9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补充</a:t>
                      </a:r>
                      <a:br>
                        <a:rPr lang="en-US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</a:b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规则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带点的字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点在正上及左上，先写点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门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点在右上，后写点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犬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点在里面，后写点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两面包围的字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右上包围结构，先外后内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匀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左上包围结构，先外后内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压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左下包围结构，先内后外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近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三面包围的字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缺口朝上，先内后外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击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74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缺口朝下，先外后内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网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348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缺口朝右，先上后内再左下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CN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区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第四节</a:t>
            </a:r>
            <a:endParaRPr lang="zh-CN" altLang="en-US" sz="36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学习书法的意义和原则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357298"/>
            <a:ext cx="714380" cy="46549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071670" y="1785926"/>
            <a:ext cx="364333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墨迹-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1" y="2236610"/>
            <a:ext cx="3328515" cy="603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2" y="2143116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一、学习书法的意义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25" name="图示 24"/>
          <p:cNvGraphicFramePr/>
          <p:nvPr/>
        </p:nvGraphicFramePr>
        <p:xfrm>
          <a:off x="642910" y="3325826"/>
          <a:ext cx="785818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Graphic spid="2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522098"/>
            <a:ext cx="3328515" cy="60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428604"/>
            <a:ext cx="4000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二、学习书法的原则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图片 3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3929058" cy="742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55421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（一）循序渐进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327150"/>
            <a:ext cx="807249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书法学习是一个夯实基础、循序渐进的过程。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墨团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93" y="2976779"/>
            <a:ext cx="1571429" cy="1666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3333969"/>
            <a:ext cx="264320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．楷书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是基础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" name="图片 9" descr="墨团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62597"/>
            <a:ext cx="1571429" cy="1666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3174" y="4169169"/>
            <a:ext cx="342902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．先大字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，后小字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2" name="图片 11" descr="墨团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691291"/>
            <a:ext cx="1571429" cy="1666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2066" y="5097863"/>
            <a:ext cx="3429024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．先专一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itchFamily="2" charset="-122"/>
                <a:ea typeface="华文楷体" pitchFamily="2" charset="-122"/>
              </a:rPr>
              <a:t>，后博学</a:t>
            </a:r>
            <a:endParaRPr lang="zh-CN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084675"/>
            <a:ext cx="3929058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11136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（二）持之以恒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983089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事实证明，任何事情都有一个由量变到质变的过程，练字也一样，需要书写者持之以恒地勤学苦练。正所谓，“宝剑锋从磨砺出，梅花香自苦寒来”。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梅花香自苦寒来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286124"/>
            <a:ext cx="5509272" cy="2389564"/>
          </a:xfrm>
          <a:prstGeom prst="rect">
            <a:avLst/>
          </a:prstGeom>
        </p:spPr>
      </p:pic>
      <p:pic>
        <p:nvPicPr>
          <p:cNvPr id="6" name="图片 5" descr="梅花香自苦寒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34" y="4288084"/>
            <a:ext cx="4071966" cy="2569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98923"/>
            <a:ext cx="4714876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82560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（三）在字外下功夫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95035"/>
            <a:ext cx="807249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学家、书法家苏轼曾说：“退笔如山未足珍，读书万卷始通神”。可见读书对书法的作用之大。“读书万卷”等字外功是隐形的，即以潜移默化的方式“不知不觉”地提高书写者的见识、眼力、审美情趣，进而对其学习态度、方法等产生积极影响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书卷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681224"/>
            <a:ext cx="3857620" cy="2176800"/>
          </a:xfrm>
          <a:prstGeom prst="rect">
            <a:avLst/>
          </a:prstGeom>
        </p:spPr>
      </p:pic>
      <p:pic>
        <p:nvPicPr>
          <p:cNvPr id="5" name="图片 4" descr="读书万卷始通神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8" y="3786190"/>
            <a:ext cx="5500694" cy="1409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714612" y="1954222"/>
            <a:ext cx="1266825" cy="2832100"/>
            <a:chOff x="4050540" y="1387270"/>
            <a:chExt cx="1265465" cy="2123574"/>
          </a:xfrm>
        </p:grpSpPr>
        <p:sp>
          <p:nvSpPr>
            <p:cNvPr id="5" name="文本框 4"/>
            <p:cNvSpPr txBox="1"/>
            <p:nvPr/>
          </p:nvSpPr>
          <p:spPr>
            <a:xfrm>
              <a:off x="4275723" y="1607880"/>
              <a:ext cx="815099" cy="131543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谢谢</a:t>
              </a:r>
              <a:endPara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4050540" y="1387270"/>
              <a:ext cx="1265465" cy="21235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4144101" y="1512652"/>
              <a:ext cx="1078341" cy="1872808"/>
            </a:xfrm>
            <a:prstGeom prst="rect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pic>
        <p:nvPicPr>
          <p:cNvPr id="22532" name="图片 9"/>
          <p:cNvPicPr>
            <a:picLocks noChangeAspect="1"/>
          </p:cNvPicPr>
          <p:nvPr/>
        </p:nvPicPr>
        <p:blipFill>
          <a:blip r:embed="rId1" cstate="print"/>
          <a:srcRect l="20380" t="4794" r="18375" b="3520"/>
          <a:stretch>
            <a:fillRect/>
          </a:stretch>
        </p:blipFill>
        <p:spPr bwMode="auto">
          <a:xfrm>
            <a:off x="4786314" y="2714620"/>
            <a:ext cx="3714776" cy="35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印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643446"/>
            <a:ext cx="428628" cy="598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书香门第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" y="1214454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8209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华文隶书" pitchFamily="2" charset="-122"/>
                <a:ea typeface="华文隶书" pitchFamily="2" charset="-122"/>
              </a:rPr>
              <a:t>第一篇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657167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书法概述篇</a:t>
            </a:r>
            <a:endParaRPr lang="zh-CN" altLang="en-US" sz="7200" dirty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88641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第一章  书法概述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图片 8" descr="印鉴-圆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8680" y="5928233"/>
            <a:ext cx="365832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3000364" y="1975498"/>
            <a:ext cx="520527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itchFamily="2" charset="-122"/>
                <a:ea typeface="华文隶书" pitchFamily="2" charset="-122"/>
              </a:rPr>
              <a:t>第一节  书法的含义和表现对象  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5217582">
            <a:off x="-377510" y="3358844"/>
            <a:ext cx="2323606" cy="732060"/>
            <a:chOff x="3059087" y="2408240"/>
            <a:chExt cx="6051502" cy="2019305"/>
          </a:xfrm>
          <a:solidFill>
            <a:srgbClr val="686868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059087" y="2660653"/>
              <a:ext cx="5810203" cy="1766892"/>
            </a:xfrm>
            <a:custGeom>
              <a:avLst/>
              <a:gdLst>
                <a:gd name="T0" fmla="*/ 62 w 1547"/>
                <a:gd name="T1" fmla="*/ 5 h 469"/>
                <a:gd name="T2" fmla="*/ 112 w 1547"/>
                <a:gd name="T3" fmla="*/ 49 h 469"/>
                <a:gd name="T4" fmla="*/ 185 w 1547"/>
                <a:gd name="T5" fmla="*/ 125 h 469"/>
                <a:gd name="T6" fmla="*/ 254 w 1547"/>
                <a:gd name="T7" fmla="*/ 180 h 469"/>
                <a:gd name="T8" fmla="*/ 341 w 1547"/>
                <a:gd name="T9" fmla="*/ 251 h 469"/>
                <a:gd name="T10" fmla="*/ 409 w 1547"/>
                <a:gd name="T11" fmla="*/ 304 h 469"/>
                <a:gd name="T12" fmla="*/ 486 w 1547"/>
                <a:gd name="T13" fmla="*/ 326 h 469"/>
                <a:gd name="T14" fmla="*/ 557 w 1547"/>
                <a:gd name="T15" fmla="*/ 353 h 469"/>
                <a:gd name="T16" fmla="*/ 719 w 1547"/>
                <a:gd name="T17" fmla="*/ 385 h 469"/>
                <a:gd name="T18" fmla="*/ 799 w 1547"/>
                <a:gd name="T19" fmla="*/ 387 h 469"/>
                <a:gd name="T20" fmla="*/ 898 w 1547"/>
                <a:gd name="T21" fmla="*/ 374 h 469"/>
                <a:gd name="T22" fmla="*/ 990 w 1547"/>
                <a:gd name="T23" fmla="*/ 358 h 469"/>
                <a:gd name="T24" fmla="*/ 921 w 1547"/>
                <a:gd name="T25" fmla="*/ 383 h 469"/>
                <a:gd name="T26" fmla="*/ 878 w 1547"/>
                <a:gd name="T27" fmla="*/ 395 h 469"/>
                <a:gd name="T28" fmla="*/ 898 w 1547"/>
                <a:gd name="T29" fmla="*/ 403 h 469"/>
                <a:gd name="T30" fmla="*/ 797 w 1547"/>
                <a:gd name="T31" fmla="*/ 416 h 469"/>
                <a:gd name="T32" fmla="*/ 782 w 1547"/>
                <a:gd name="T33" fmla="*/ 428 h 469"/>
                <a:gd name="T34" fmla="*/ 965 w 1547"/>
                <a:gd name="T35" fmla="*/ 407 h 469"/>
                <a:gd name="T36" fmla="*/ 1093 w 1547"/>
                <a:gd name="T37" fmla="*/ 362 h 469"/>
                <a:gd name="T38" fmla="*/ 1010 w 1547"/>
                <a:gd name="T39" fmla="*/ 384 h 469"/>
                <a:gd name="T40" fmla="*/ 947 w 1547"/>
                <a:gd name="T41" fmla="*/ 399 h 469"/>
                <a:gd name="T42" fmla="*/ 983 w 1547"/>
                <a:gd name="T43" fmla="*/ 386 h 469"/>
                <a:gd name="T44" fmla="*/ 1067 w 1547"/>
                <a:gd name="T45" fmla="*/ 354 h 469"/>
                <a:gd name="T46" fmla="*/ 1124 w 1547"/>
                <a:gd name="T47" fmla="*/ 336 h 469"/>
                <a:gd name="T48" fmla="*/ 1125 w 1547"/>
                <a:gd name="T49" fmla="*/ 357 h 469"/>
                <a:gd name="T50" fmla="*/ 1194 w 1547"/>
                <a:gd name="T51" fmla="*/ 335 h 469"/>
                <a:gd name="T52" fmla="*/ 1279 w 1547"/>
                <a:gd name="T53" fmla="*/ 289 h 469"/>
                <a:gd name="T54" fmla="*/ 1350 w 1547"/>
                <a:gd name="T55" fmla="*/ 245 h 469"/>
                <a:gd name="T56" fmla="*/ 1419 w 1547"/>
                <a:gd name="T57" fmla="*/ 194 h 469"/>
                <a:gd name="T58" fmla="*/ 1438 w 1547"/>
                <a:gd name="T59" fmla="*/ 175 h 469"/>
                <a:gd name="T60" fmla="*/ 1545 w 1547"/>
                <a:gd name="T61" fmla="*/ 73 h 469"/>
                <a:gd name="T62" fmla="*/ 1412 w 1547"/>
                <a:gd name="T63" fmla="*/ 226 h 469"/>
                <a:gd name="T64" fmla="*/ 1358 w 1547"/>
                <a:gd name="T65" fmla="*/ 280 h 469"/>
                <a:gd name="T66" fmla="*/ 1309 w 1547"/>
                <a:gd name="T67" fmla="*/ 308 h 469"/>
                <a:gd name="T68" fmla="*/ 1232 w 1547"/>
                <a:gd name="T69" fmla="*/ 353 h 469"/>
                <a:gd name="T70" fmla="*/ 1192 w 1547"/>
                <a:gd name="T71" fmla="*/ 368 h 469"/>
                <a:gd name="T72" fmla="*/ 1144 w 1547"/>
                <a:gd name="T73" fmla="*/ 392 h 469"/>
                <a:gd name="T74" fmla="*/ 1061 w 1547"/>
                <a:gd name="T75" fmla="*/ 420 h 469"/>
                <a:gd name="T76" fmla="*/ 1017 w 1547"/>
                <a:gd name="T77" fmla="*/ 436 h 469"/>
                <a:gd name="T78" fmla="*/ 972 w 1547"/>
                <a:gd name="T79" fmla="*/ 445 h 469"/>
                <a:gd name="T80" fmla="*/ 843 w 1547"/>
                <a:gd name="T81" fmla="*/ 466 h 469"/>
                <a:gd name="T82" fmla="*/ 756 w 1547"/>
                <a:gd name="T83" fmla="*/ 468 h 469"/>
                <a:gd name="T84" fmla="*/ 651 w 1547"/>
                <a:gd name="T85" fmla="*/ 455 h 469"/>
                <a:gd name="T86" fmla="*/ 592 w 1547"/>
                <a:gd name="T87" fmla="*/ 444 h 469"/>
                <a:gd name="T88" fmla="*/ 506 w 1547"/>
                <a:gd name="T89" fmla="*/ 428 h 469"/>
                <a:gd name="T90" fmla="*/ 466 w 1547"/>
                <a:gd name="T91" fmla="*/ 415 h 469"/>
                <a:gd name="T92" fmla="*/ 392 w 1547"/>
                <a:gd name="T93" fmla="*/ 390 h 469"/>
                <a:gd name="T94" fmla="*/ 395 w 1547"/>
                <a:gd name="T95" fmla="*/ 376 h 469"/>
                <a:gd name="T96" fmla="*/ 295 w 1547"/>
                <a:gd name="T97" fmla="*/ 332 h 469"/>
                <a:gd name="T98" fmla="*/ 234 w 1547"/>
                <a:gd name="T99" fmla="*/ 302 h 469"/>
                <a:gd name="T100" fmla="*/ 151 w 1547"/>
                <a:gd name="T101" fmla="*/ 222 h 469"/>
                <a:gd name="T102" fmla="*/ 97 w 1547"/>
                <a:gd name="T103" fmla="*/ 183 h 469"/>
                <a:gd name="T104" fmla="*/ 1 w 1547"/>
                <a:gd name="T105" fmla="*/ 69 h 469"/>
                <a:gd name="T106" fmla="*/ 721 w 1547"/>
                <a:gd name="T107" fmla="*/ 402 h 469"/>
                <a:gd name="T108" fmla="*/ 650 w 1547"/>
                <a:gd name="T109" fmla="*/ 391 h 469"/>
                <a:gd name="T110" fmla="*/ 596 w 1547"/>
                <a:gd name="T111" fmla="*/ 393 h 469"/>
                <a:gd name="T112" fmla="*/ 754 w 1547"/>
                <a:gd name="T113" fmla="*/ 400 h 469"/>
                <a:gd name="T114" fmla="*/ 1437 w 1547"/>
                <a:gd name="T115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7" h="469">
                  <a:moveTo>
                    <a:pt x="0" y="43"/>
                  </a:moveTo>
                  <a:cubicBezTo>
                    <a:pt x="10" y="39"/>
                    <a:pt x="18" y="34"/>
                    <a:pt x="22" y="23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7" y="7"/>
                    <a:pt x="43" y="5"/>
                    <a:pt x="50" y="5"/>
                  </a:cubicBezTo>
                  <a:cubicBezTo>
                    <a:pt x="54" y="5"/>
                    <a:pt x="58" y="5"/>
                    <a:pt x="62" y="5"/>
                  </a:cubicBezTo>
                  <a:cubicBezTo>
                    <a:pt x="67" y="5"/>
                    <a:pt x="71" y="4"/>
                    <a:pt x="73" y="0"/>
                  </a:cubicBezTo>
                  <a:cubicBezTo>
                    <a:pt x="76" y="1"/>
                    <a:pt x="79" y="2"/>
                    <a:pt x="82" y="3"/>
                  </a:cubicBezTo>
                  <a:cubicBezTo>
                    <a:pt x="84" y="3"/>
                    <a:pt x="85" y="3"/>
                    <a:pt x="87" y="3"/>
                  </a:cubicBezTo>
                  <a:cubicBezTo>
                    <a:pt x="94" y="2"/>
                    <a:pt x="96" y="3"/>
                    <a:pt x="97" y="11"/>
                  </a:cubicBezTo>
                  <a:cubicBezTo>
                    <a:pt x="99" y="24"/>
                    <a:pt x="101" y="37"/>
                    <a:pt x="112" y="47"/>
                  </a:cubicBezTo>
                  <a:cubicBezTo>
                    <a:pt x="112" y="47"/>
                    <a:pt x="112" y="48"/>
                    <a:pt x="112" y="49"/>
                  </a:cubicBezTo>
                  <a:cubicBezTo>
                    <a:pt x="112" y="52"/>
                    <a:pt x="114" y="56"/>
                    <a:pt x="117" y="56"/>
                  </a:cubicBezTo>
                  <a:cubicBezTo>
                    <a:pt x="128" y="56"/>
                    <a:pt x="133" y="65"/>
                    <a:pt x="139" y="72"/>
                  </a:cubicBezTo>
                  <a:cubicBezTo>
                    <a:pt x="139" y="73"/>
                    <a:pt x="139" y="74"/>
                    <a:pt x="139" y="75"/>
                  </a:cubicBezTo>
                  <a:cubicBezTo>
                    <a:pt x="139" y="84"/>
                    <a:pt x="143" y="90"/>
                    <a:pt x="149" y="96"/>
                  </a:cubicBezTo>
                  <a:cubicBezTo>
                    <a:pt x="151" y="97"/>
                    <a:pt x="153" y="99"/>
                    <a:pt x="155" y="100"/>
                  </a:cubicBezTo>
                  <a:cubicBezTo>
                    <a:pt x="166" y="107"/>
                    <a:pt x="176" y="115"/>
                    <a:pt x="185" y="125"/>
                  </a:cubicBezTo>
                  <a:cubicBezTo>
                    <a:pt x="188" y="129"/>
                    <a:pt x="193" y="132"/>
                    <a:pt x="197" y="135"/>
                  </a:cubicBezTo>
                  <a:cubicBezTo>
                    <a:pt x="198" y="136"/>
                    <a:pt x="199" y="137"/>
                    <a:pt x="199" y="138"/>
                  </a:cubicBezTo>
                  <a:cubicBezTo>
                    <a:pt x="200" y="142"/>
                    <a:pt x="203" y="145"/>
                    <a:pt x="206" y="146"/>
                  </a:cubicBezTo>
                  <a:cubicBezTo>
                    <a:pt x="216" y="148"/>
                    <a:pt x="222" y="154"/>
                    <a:pt x="228" y="161"/>
                  </a:cubicBezTo>
                  <a:cubicBezTo>
                    <a:pt x="233" y="166"/>
                    <a:pt x="237" y="172"/>
                    <a:pt x="243" y="176"/>
                  </a:cubicBezTo>
                  <a:cubicBezTo>
                    <a:pt x="246" y="178"/>
                    <a:pt x="250" y="180"/>
                    <a:pt x="254" y="180"/>
                  </a:cubicBezTo>
                  <a:cubicBezTo>
                    <a:pt x="258" y="181"/>
                    <a:pt x="260" y="182"/>
                    <a:pt x="263" y="185"/>
                  </a:cubicBezTo>
                  <a:cubicBezTo>
                    <a:pt x="271" y="193"/>
                    <a:pt x="280" y="200"/>
                    <a:pt x="288" y="208"/>
                  </a:cubicBezTo>
                  <a:cubicBezTo>
                    <a:pt x="292" y="211"/>
                    <a:pt x="296" y="214"/>
                    <a:pt x="298" y="217"/>
                  </a:cubicBezTo>
                  <a:cubicBezTo>
                    <a:pt x="303" y="224"/>
                    <a:pt x="309" y="227"/>
                    <a:pt x="315" y="231"/>
                  </a:cubicBezTo>
                  <a:cubicBezTo>
                    <a:pt x="317" y="233"/>
                    <a:pt x="321" y="232"/>
                    <a:pt x="323" y="233"/>
                  </a:cubicBezTo>
                  <a:cubicBezTo>
                    <a:pt x="329" y="239"/>
                    <a:pt x="335" y="245"/>
                    <a:pt x="341" y="251"/>
                  </a:cubicBezTo>
                  <a:cubicBezTo>
                    <a:pt x="341" y="251"/>
                    <a:pt x="341" y="252"/>
                    <a:pt x="340" y="252"/>
                  </a:cubicBezTo>
                  <a:cubicBezTo>
                    <a:pt x="340" y="252"/>
                    <a:pt x="340" y="253"/>
                    <a:pt x="340" y="253"/>
                  </a:cubicBezTo>
                  <a:cubicBezTo>
                    <a:pt x="333" y="256"/>
                    <a:pt x="332" y="258"/>
                    <a:pt x="337" y="264"/>
                  </a:cubicBezTo>
                  <a:cubicBezTo>
                    <a:pt x="340" y="268"/>
                    <a:pt x="345" y="271"/>
                    <a:pt x="349" y="273"/>
                  </a:cubicBezTo>
                  <a:cubicBezTo>
                    <a:pt x="363" y="281"/>
                    <a:pt x="376" y="289"/>
                    <a:pt x="390" y="297"/>
                  </a:cubicBezTo>
                  <a:cubicBezTo>
                    <a:pt x="396" y="300"/>
                    <a:pt x="403" y="303"/>
                    <a:pt x="409" y="304"/>
                  </a:cubicBezTo>
                  <a:cubicBezTo>
                    <a:pt x="413" y="305"/>
                    <a:pt x="417" y="305"/>
                    <a:pt x="421" y="304"/>
                  </a:cubicBezTo>
                  <a:cubicBezTo>
                    <a:pt x="428" y="300"/>
                    <a:pt x="435" y="302"/>
                    <a:pt x="441" y="304"/>
                  </a:cubicBezTo>
                  <a:cubicBezTo>
                    <a:pt x="444" y="305"/>
                    <a:pt x="447" y="309"/>
                    <a:pt x="449" y="311"/>
                  </a:cubicBezTo>
                  <a:cubicBezTo>
                    <a:pt x="451" y="313"/>
                    <a:pt x="453" y="314"/>
                    <a:pt x="454" y="315"/>
                  </a:cubicBezTo>
                  <a:cubicBezTo>
                    <a:pt x="459" y="316"/>
                    <a:pt x="463" y="316"/>
                    <a:pt x="467" y="317"/>
                  </a:cubicBezTo>
                  <a:cubicBezTo>
                    <a:pt x="475" y="318"/>
                    <a:pt x="482" y="320"/>
                    <a:pt x="486" y="326"/>
                  </a:cubicBezTo>
                  <a:cubicBezTo>
                    <a:pt x="497" y="327"/>
                    <a:pt x="507" y="328"/>
                    <a:pt x="517" y="330"/>
                  </a:cubicBezTo>
                  <a:cubicBezTo>
                    <a:pt x="519" y="335"/>
                    <a:pt x="524" y="337"/>
                    <a:pt x="530" y="337"/>
                  </a:cubicBezTo>
                  <a:cubicBezTo>
                    <a:pt x="534" y="338"/>
                    <a:pt x="538" y="339"/>
                    <a:pt x="542" y="340"/>
                  </a:cubicBezTo>
                  <a:cubicBezTo>
                    <a:pt x="542" y="340"/>
                    <a:pt x="543" y="341"/>
                    <a:pt x="543" y="340"/>
                  </a:cubicBezTo>
                  <a:cubicBezTo>
                    <a:pt x="551" y="336"/>
                    <a:pt x="553" y="345"/>
                    <a:pt x="557" y="348"/>
                  </a:cubicBezTo>
                  <a:cubicBezTo>
                    <a:pt x="558" y="349"/>
                    <a:pt x="558" y="351"/>
                    <a:pt x="557" y="353"/>
                  </a:cubicBezTo>
                  <a:cubicBezTo>
                    <a:pt x="555" y="358"/>
                    <a:pt x="556" y="360"/>
                    <a:pt x="561" y="361"/>
                  </a:cubicBezTo>
                  <a:cubicBezTo>
                    <a:pt x="572" y="364"/>
                    <a:pt x="583" y="367"/>
                    <a:pt x="593" y="370"/>
                  </a:cubicBezTo>
                  <a:cubicBezTo>
                    <a:pt x="612" y="375"/>
                    <a:pt x="632" y="377"/>
                    <a:pt x="652" y="379"/>
                  </a:cubicBezTo>
                  <a:cubicBezTo>
                    <a:pt x="667" y="381"/>
                    <a:pt x="682" y="383"/>
                    <a:pt x="697" y="385"/>
                  </a:cubicBezTo>
                  <a:cubicBezTo>
                    <a:pt x="698" y="385"/>
                    <a:pt x="700" y="385"/>
                    <a:pt x="700" y="385"/>
                  </a:cubicBezTo>
                  <a:cubicBezTo>
                    <a:pt x="707" y="379"/>
                    <a:pt x="713" y="382"/>
                    <a:pt x="719" y="385"/>
                  </a:cubicBezTo>
                  <a:cubicBezTo>
                    <a:pt x="721" y="386"/>
                    <a:pt x="723" y="386"/>
                    <a:pt x="725" y="386"/>
                  </a:cubicBezTo>
                  <a:cubicBezTo>
                    <a:pt x="727" y="385"/>
                    <a:pt x="728" y="384"/>
                    <a:pt x="729" y="383"/>
                  </a:cubicBezTo>
                  <a:cubicBezTo>
                    <a:pt x="736" y="379"/>
                    <a:pt x="737" y="379"/>
                    <a:pt x="741" y="385"/>
                  </a:cubicBezTo>
                  <a:cubicBezTo>
                    <a:pt x="751" y="385"/>
                    <a:pt x="761" y="385"/>
                    <a:pt x="771" y="385"/>
                  </a:cubicBezTo>
                  <a:cubicBezTo>
                    <a:pt x="772" y="385"/>
                    <a:pt x="774" y="385"/>
                    <a:pt x="775" y="386"/>
                  </a:cubicBezTo>
                  <a:cubicBezTo>
                    <a:pt x="783" y="393"/>
                    <a:pt x="791" y="389"/>
                    <a:pt x="799" y="387"/>
                  </a:cubicBezTo>
                  <a:cubicBezTo>
                    <a:pt x="806" y="385"/>
                    <a:pt x="814" y="384"/>
                    <a:pt x="822" y="383"/>
                  </a:cubicBezTo>
                  <a:cubicBezTo>
                    <a:pt x="826" y="383"/>
                    <a:pt x="831" y="382"/>
                    <a:pt x="836" y="382"/>
                  </a:cubicBezTo>
                  <a:cubicBezTo>
                    <a:pt x="838" y="381"/>
                    <a:pt x="840" y="382"/>
                    <a:pt x="842" y="382"/>
                  </a:cubicBezTo>
                  <a:cubicBezTo>
                    <a:pt x="844" y="378"/>
                    <a:pt x="845" y="378"/>
                    <a:pt x="849" y="383"/>
                  </a:cubicBezTo>
                  <a:cubicBezTo>
                    <a:pt x="850" y="384"/>
                    <a:pt x="854" y="385"/>
                    <a:pt x="855" y="385"/>
                  </a:cubicBezTo>
                  <a:cubicBezTo>
                    <a:pt x="868" y="376"/>
                    <a:pt x="884" y="378"/>
                    <a:pt x="898" y="374"/>
                  </a:cubicBezTo>
                  <a:cubicBezTo>
                    <a:pt x="903" y="372"/>
                    <a:pt x="909" y="371"/>
                    <a:pt x="914" y="370"/>
                  </a:cubicBezTo>
                  <a:cubicBezTo>
                    <a:pt x="918" y="368"/>
                    <a:pt x="923" y="367"/>
                    <a:pt x="927" y="369"/>
                  </a:cubicBezTo>
                  <a:cubicBezTo>
                    <a:pt x="930" y="370"/>
                    <a:pt x="933" y="368"/>
                    <a:pt x="936" y="368"/>
                  </a:cubicBezTo>
                  <a:cubicBezTo>
                    <a:pt x="940" y="368"/>
                    <a:pt x="945" y="367"/>
                    <a:pt x="950" y="367"/>
                  </a:cubicBezTo>
                  <a:cubicBezTo>
                    <a:pt x="953" y="361"/>
                    <a:pt x="960" y="361"/>
                    <a:pt x="967" y="360"/>
                  </a:cubicBezTo>
                  <a:cubicBezTo>
                    <a:pt x="974" y="360"/>
                    <a:pt x="982" y="359"/>
                    <a:pt x="990" y="358"/>
                  </a:cubicBezTo>
                  <a:cubicBezTo>
                    <a:pt x="993" y="358"/>
                    <a:pt x="996" y="359"/>
                    <a:pt x="999" y="359"/>
                  </a:cubicBezTo>
                  <a:cubicBezTo>
                    <a:pt x="993" y="365"/>
                    <a:pt x="985" y="366"/>
                    <a:pt x="978" y="368"/>
                  </a:cubicBezTo>
                  <a:cubicBezTo>
                    <a:pt x="968" y="370"/>
                    <a:pt x="957" y="370"/>
                    <a:pt x="948" y="376"/>
                  </a:cubicBezTo>
                  <a:cubicBezTo>
                    <a:pt x="947" y="377"/>
                    <a:pt x="946" y="377"/>
                    <a:pt x="946" y="377"/>
                  </a:cubicBezTo>
                  <a:cubicBezTo>
                    <a:pt x="941" y="374"/>
                    <a:pt x="936" y="376"/>
                    <a:pt x="932" y="378"/>
                  </a:cubicBezTo>
                  <a:cubicBezTo>
                    <a:pt x="928" y="380"/>
                    <a:pt x="923" y="378"/>
                    <a:pt x="921" y="383"/>
                  </a:cubicBezTo>
                  <a:cubicBezTo>
                    <a:pt x="920" y="383"/>
                    <a:pt x="918" y="383"/>
                    <a:pt x="917" y="383"/>
                  </a:cubicBezTo>
                  <a:cubicBezTo>
                    <a:pt x="912" y="380"/>
                    <a:pt x="906" y="381"/>
                    <a:pt x="901" y="382"/>
                  </a:cubicBezTo>
                  <a:cubicBezTo>
                    <a:pt x="892" y="383"/>
                    <a:pt x="883" y="383"/>
                    <a:pt x="874" y="384"/>
                  </a:cubicBezTo>
                  <a:cubicBezTo>
                    <a:pt x="867" y="385"/>
                    <a:pt x="861" y="387"/>
                    <a:pt x="854" y="389"/>
                  </a:cubicBezTo>
                  <a:cubicBezTo>
                    <a:pt x="857" y="396"/>
                    <a:pt x="860" y="399"/>
                    <a:pt x="866" y="398"/>
                  </a:cubicBezTo>
                  <a:cubicBezTo>
                    <a:pt x="870" y="397"/>
                    <a:pt x="874" y="396"/>
                    <a:pt x="878" y="395"/>
                  </a:cubicBezTo>
                  <a:cubicBezTo>
                    <a:pt x="886" y="392"/>
                    <a:pt x="894" y="392"/>
                    <a:pt x="902" y="394"/>
                  </a:cubicBezTo>
                  <a:cubicBezTo>
                    <a:pt x="908" y="395"/>
                    <a:pt x="914" y="394"/>
                    <a:pt x="920" y="390"/>
                  </a:cubicBezTo>
                  <a:cubicBezTo>
                    <a:pt x="922" y="393"/>
                    <a:pt x="924" y="396"/>
                    <a:pt x="926" y="399"/>
                  </a:cubicBezTo>
                  <a:cubicBezTo>
                    <a:pt x="919" y="405"/>
                    <a:pt x="912" y="406"/>
                    <a:pt x="904" y="406"/>
                  </a:cubicBezTo>
                  <a:cubicBezTo>
                    <a:pt x="903" y="406"/>
                    <a:pt x="902" y="406"/>
                    <a:pt x="901" y="405"/>
                  </a:cubicBezTo>
                  <a:cubicBezTo>
                    <a:pt x="900" y="404"/>
                    <a:pt x="899" y="404"/>
                    <a:pt x="898" y="403"/>
                  </a:cubicBezTo>
                  <a:cubicBezTo>
                    <a:pt x="890" y="398"/>
                    <a:pt x="887" y="399"/>
                    <a:pt x="886" y="409"/>
                  </a:cubicBezTo>
                  <a:cubicBezTo>
                    <a:pt x="873" y="410"/>
                    <a:pt x="860" y="411"/>
                    <a:pt x="847" y="413"/>
                  </a:cubicBezTo>
                  <a:cubicBezTo>
                    <a:pt x="839" y="414"/>
                    <a:pt x="830" y="415"/>
                    <a:pt x="821" y="418"/>
                  </a:cubicBezTo>
                  <a:cubicBezTo>
                    <a:pt x="814" y="420"/>
                    <a:pt x="805" y="420"/>
                    <a:pt x="797" y="420"/>
                  </a:cubicBezTo>
                  <a:cubicBezTo>
                    <a:pt x="793" y="421"/>
                    <a:pt x="790" y="420"/>
                    <a:pt x="786" y="419"/>
                  </a:cubicBezTo>
                  <a:cubicBezTo>
                    <a:pt x="789" y="418"/>
                    <a:pt x="792" y="417"/>
                    <a:pt x="797" y="416"/>
                  </a:cubicBezTo>
                  <a:cubicBezTo>
                    <a:pt x="792" y="414"/>
                    <a:pt x="788" y="412"/>
                    <a:pt x="784" y="411"/>
                  </a:cubicBezTo>
                  <a:cubicBezTo>
                    <a:pt x="777" y="408"/>
                    <a:pt x="774" y="410"/>
                    <a:pt x="773" y="417"/>
                  </a:cubicBezTo>
                  <a:cubicBezTo>
                    <a:pt x="772" y="418"/>
                    <a:pt x="772" y="420"/>
                    <a:pt x="771" y="421"/>
                  </a:cubicBezTo>
                  <a:cubicBezTo>
                    <a:pt x="770" y="422"/>
                    <a:pt x="767" y="423"/>
                    <a:pt x="766" y="422"/>
                  </a:cubicBezTo>
                  <a:cubicBezTo>
                    <a:pt x="763" y="420"/>
                    <a:pt x="762" y="421"/>
                    <a:pt x="760" y="423"/>
                  </a:cubicBezTo>
                  <a:cubicBezTo>
                    <a:pt x="767" y="428"/>
                    <a:pt x="774" y="428"/>
                    <a:pt x="782" y="428"/>
                  </a:cubicBezTo>
                  <a:cubicBezTo>
                    <a:pt x="791" y="427"/>
                    <a:pt x="799" y="426"/>
                    <a:pt x="808" y="425"/>
                  </a:cubicBezTo>
                  <a:cubicBezTo>
                    <a:pt x="813" y="425"/>
                    <a:pt x="819" y="424"/>
                    <a:pt x="824" y="425"/>
                  </a:cubicBezTo>
                  <a:cubicBezTo>
                    <a:pt x="830" y="427"/>
                    <a:pt x="836" y="424"/>
                    <a:pt x="842" y="423"/>
                  </a:cubicBezTo>
                  <a:cubicBezTo>
                    <a:pt x="853" y="423"/>
                    <a:pt x="865" y="422"/>
                    <a:pt x="876" y="421"/>
                  </a:cubicBezTo>
                  <a:cubicBezTo>
                    <a:pt x="894" y="418"/>
                    <a:pt x="913" y="416"/>
                    <a:pt x="931" y="412"/>
                  </a:cubicBezTo>
                  <a:cubicBezTo>
                    <a:pt x="943" y="409"/>
                    <a:pt x="954" y="409"/>
                    <a:pt x="965" y="407"/>
                  </a:cubicBezTo>
                  <a:cubicBezTo>
                    <a:pt x="972" y="406"/>
                    <a:pt x="979" y="403"/>
                    <a:pt x="986" y="402"/>
                  </a:cubicBezTo>
                  <a:cubicBezTo>
                    <a:pt x="987" y="401"/>
                    <a:pt x="989" y="402"/>
                    <a:pt x="991" y="402"/>
                  </a:cubicBezTo>
                  <a:cubicBezTo>
                    <a:pt x="992" y="402"/>
                    <a:pt x="993" y="403"/>
                    <a:pt x="995" y="402"/>
                  </a:cubicBezTo>
                  <a:cubicBezTo>
                    <a:pt x="1029" y="390"/>
                    <a:pt x="1064" y="378"/>
                    <a:pt x="1098" y="366"/>
                  </a:cubicBezTo>
                  <a:cubicBezTo>
                    <a:pt x="1099" y="366"/>
                    <a:pt x="1100" y="365"/>
                    <a:pt x="1101" y="365"/>
                  </a:cubicBezTo>
                  <a:cubicBezTo>
                    <a:pt x="1099" y="361"/>
                    <a:pt x="1096" y="360"/>
                    <a:pt x="1093" y="362"/>
                  </a:cubicBezTo>
                  <a:cubicBezTo>
                    <a:pt x="1092" y="363"/>
                    <a:pt x="1091" y="363"/>
                    <a:pt x="1090" y="364"/>
                  </a:cubicBezTo>
                  <a:cubicBezTo>
                    <a:pt x="1084" y="367"/>
                    <a:pt x="1083" y="367"/>
                    <a:pt x="1079" y="362"/>
                  </a:cubicBezTo>
                  <a:cubicBezTo>
                    <a:pt x="1069" y="370"/>
                    <a:pt x="1057" y="371"/>
                    <a:pt x="1046" y="374"/>
                  </a:cubicBezTo>
                  <a:cubicBezTo>
                    <a:pt x="1038" y="377"/>
                    <a:pt x="1032" y="380"/>
                    <a:pt x="1025" y="383"/>
                  </a:cubicBezTo>
                  <a:cubicBezTo>
                    <a:pt x="1023" y="384"/>
                    <a:pt x="1022" y="384"/>
                    <a:pt x="1021" y="383"/>
                  </a:cubicBezTo>
                  <a:cubicBezTo>
                    <a:pt x="1017" y="381"/>
                    <a:pt x="1013" y="382"/>
                    <a:pt x="1010" y="384"/>
                  </a:cubicBezTo>
                  <a:cubicBezTo>
                    <a:pt x="1004" y="386"/>
                    <a:pt x="999" y="391"/>
                    <a:pt x="992" y="388"/>
                  </a:cubicBezTo>
                  <a:cubicBezTo>
                    <a:pt x="992" y="388"/>
                    <a:pt x="991" y="389"/>
                    <a:pt x="991" y="389"/>
                  </a:cubicBezTo>
                  <a:cubicBezTo>
                    <a:pt x="987" y="396"/>
                    <a:pt x="979" y="393"/>
                    <a:pt x="973" y="395"/>
                  </a:cubicBezTo>
                  <a:cubicBezTo>
                    <a:pt x="973" y="396"/>
                    <a:pt x="972" y="395"/>
                    <a:pt x="972" y="395"/>
                  </a:cubicBezTo>
                  <a:cubicBezTo>
                    <a:pt x="967" y="391"/>
                    <a:pt x="963" y="393"/>
                    <a:pt x="959" y="396"/>
                  </a:cubicBezTo>
                  <a:cubicBezTo>
                    <a:pt x="956" y="399"/>
                    <a:pt x="952" y="401"/>
                    <a:pt x="947" y="399"/>
                  </a:cubicBezTo>
                  <a:cubicBezTo>
                    <a:pt x="945" y="398"/>
                    <a:pt x="942" y="400"/>
                    <a:pt x="939" y="401"/>
                  </a:cubicBezTo>
                  <a:cubicBezTo>
                    <a:pt x="941" y="395"/>
                    <a:pt x="945" y="392"/>
                    <a:pt x="950" y="391"/>
                  </a:cubicBezTo>
                  <a:cubicBezTo>
                    <a:pt x="955" y="390"/>
                    <a:pt x="959" y="389"/>
                    <a:pt x="964" y="387"/>
                  </a:cubicBezTo>
                  <a:cubicBezTo>
                    <a:pt x="966" y="387"/>
                    <a:pt x="968" y="386"/>
                    <a:pt x="969" y="385"/>
                  </a:cubicBezTo>
                  <a:cubicBezTo>
                    <a:pt x="973" y="381"/>
                    <a:pt x="977" y="380"/>
                    <a:pt x="980" y="385"/>
                  </a:cubicBezTo>
                  <a:cubicBezTo>
                    <a:pt x="981" y="386"/>
                    <a:pt x="982" y="386"/>
                    <a:pt x="983" y="386"/>
                  </a:cubicBezTo>
                  <a:cubicBezTo>
                    <a:pt x="990" y="385"/>
                    <a:pt x="997" y="384"/>
                    <a:pt x="1005" y="382"/>
                  </a:cubicBezTo>
                  <a:cubicBezTo>
                    <a:pt x="1010" y="381"/>
                    <a:pt x="1015" y="378"/>
                    <a:pt x="1020" y="376"/>
                  </a:cubicBezTo>
                  <a:cubicBezTo>
                    <a:pt x="1021" y="375"/>
                    <a:pt x="1021" y="375"/>
                    <a:pt x="1021" y="374"/>
                  </a:cubicBezTo>
                  <a:cubicBezTo>
                    <a:pt x="1018" y="373"/>
                    <a:pt x="1016" y="372"/>
                    <a:pt x="1013" y="371"/>
                  </a:cubicBezTo>
                  <a:cubicBezTo>
                    <a:pt x="1013" y="371"/>
                    <a:pt x="1013" y="370"/>
                    <a:pt x="1013" y="370"/>
                  </a:cubicBezTo>
                  <a:cubicBezTo>
                    <a:pt x="1032" y="367"/>
                    <a:pt x="1049" y="359"/>
                    <a:pt x="1067" y="354"/>
                  </a:cubicBezTo>
                  <a:cubicBezTo>
                    <a:pt x="1070" y="353"/>
                    <a:pt x="1073" y="352"/>
                    <a:pt x="1077" y="351"/>
                  </a:cubicBezTo>
                  <a:cubicBezTo>
                    <a:pt x="1075" y="354"/>
                    <a:pt x="1073" y="356"/>
                    <a:pt x="1071" y="358"/>
                  </a:cubicBezTo>
                  <a:cubicBezTo>
                    <a:pt x="1072" y="359"/>
                    <a:pt x="1072" y="359"/>
                    <a:pt x="1072" y="360"/>
                  </a:cubicBezTo>
                  <a:cubicBezTo>
                    <a:pt x="1074" y="360"/>
                    <a:pt x="1077" y="359"/>
                    <a:pt x="1079" y="359"/>
                  </a:cubicBezTo>
                  <a:cubicBezTo>
                    <a:pt x="1080" y="358"/>
                    <a:pt x="1081" y="357"/>
                    <a:pt x="1082" y="356"/>
                  </a:cubicBezTo>
                  <a:cubicBezTo>
                    <a:pt x="1093" y="343"/>
                    <a:pt x="1109" y="340"/>
                    <a:pt x="1124" y="336"/>
                  </a:cubicBezTo>
                  <a:cubicBezTo>
                    <a:pt x="1129" y="335"/>
                    <a:pt x="1135" y="334"/>
                    <a:pt x="1141" y="334"/>
                  </a:cubicBezTo>
                  <a:cubicBezTo>
                    <a:pt x="1139" y="339"/>
                    <a:pt x="1136" y="342"/>
                    <a:pt x="1131" y="343"/>
                  </a:cubicBezTo>
                  <a:cubicBezTo>
                    <a:pt x="1119" y="345"/>
                    <a:pt x="1110" y="352"/>
                    <a:pt x="1103" y="361"/>
                  </a:cubicBezTo>
                  <a:cubicBezTo>
                    <a:pt x="1103" y="362"/>
                    <a:pt x="1103" y="362"/>
                    <a:pt x="1103" y="363"/>
                  </a:cubicBezTo>
                  <a:cubicBezTo>
                    <a:pt x="1107" y="363"/>
                    <a:pt x="1110" y="363"/>
                    <a:pt x="1114" y="362"/>
                  </a:cubicBezTo>
                  <a:cubicBezTo>
                    <a:pt x="1118" y="360"/>
                    <a:pt x="1121" y="358"/>
                    <a:pt x="1125" y="357"/>
                  </a:cubicBezTo>
                  <a:cubicBezTo>
                    <a:pt x="1130" y="354"/>
                    <a:pt x="1136" y="353"/>
                    <a:pt x="1141" y="355"/>
                  </a:cubicBezTo>
                  <a:cubicBezTo>
                    <a:pt x="1142" y="356"/>
                    <a:pt x="1144" y="355"/>
                    <a:pt x="1145" y="355"/>
                  </a:cubicBezTo>
                  <a:cubicBezTo>
                    <a:pt x="1150" y="353"/>
                    <a:pt x="1155" y="350"/>
                    <a:pt x="1160" y="348"/>
                  </a:cubicBezTo>
                  <a:cubicBezTo>
                    <a:pt x="1164" y="345"/>
                    <a:pt x="1168" y="343"/>
                    <a:pt x="1172" y="340"/>
                  </a:cubicBezTo>
                  <a:cubicBezTo>
                    <a:pt x="1173" y="340"/>
                    <a:pt x="1175" y="339"/>
                    <a:pt x="1176" y="339"/>
                  </a:cubicBezTo>
                  <a:cubicBezTo>
                    <a:pt x="1183" y="341"/>
                    <a:pt x="1189" y="339"/>
                    <a:pt x="1194" y="335"/>
                  </a:cubicBezTo>
                  <a:cubicBezTo>
                    <a:pt x="1198" y="333"/>
                    <a:pt x="1202" y="330"/>
                    <a:pt x="1206" y="328"/>
                  </a:cubicBezTo>
                  <a:cubicBezTo>
                    <a:pt x="1210" y="325"/>
                    <a:pt x="1215" y="324"/>
                    <a:pt x="1220" y="323"/>
                  </a:cubicBezTo>
                  <a:cubicBezTo>
                    <a:pt x="1221" y="322"/>
                    <a:pt x="1222" y="322"/>
                    <a:pt x="1223" y="322"/>
                  </a:cubicBezTo>
                  <a:cubicBezTo>
                    <a:pt x="1231" y="316"/>
                    <a:pt x="1240" y="311"/>
                    <a:pt x="1248" y="305"/>
                  </a:cubicBezTo>
                  <a:cubicBezTo>
                    <a:pt x="1249" y="305"/>
                    <a:pt x="1250" y="305"/>
                    <a:pt x="1251" y="304"/>
                  </a:cubicBezTo>
                  <a:cubicBezTo>
                    <a:pt x="1262" y="301"/>
                    <a:pt x="1271" y="296"/>
                    <a:pt x="1279" y="289"/>
                  </a:cubicBezTo>
                  <a:cubicBezTo>
                    <a:pt x="1280" y="288"/>
                    <a:pt x="1281" y="287"/>
                    <a:pt x="1282" y="287"/>
                  </a:cubicBezTo>
                  <a:cubicBezTo>
                    <a:pt x="1292" y="286"/>
                    <a:pt x="1298" y="280"/>
                    <a:pt x="1305" y="275"/>
                  </a:cubicBezTo>
                  <a:cubicBezTo>
                    <a:pt x="1309" y="271"/>
                    <a:pt x="1313" y="268"/>
                    <a:pt x="1317" y="266"/>
                  </a:cubicBezTo>
                  <a:cubicBezTo>
                    <a:pt x="1321" y="264"/>
                    <a:pt x="1326" y="262"/>
                    <a:pt x="1330" y="262"/>
                  </a:cubicBezTo>
                  <a:cubicBezTo>
                    <a:pt x="1335" y="262"/>
                    <a:pt x="1338" y="260"/>
                    <a:pt x="1341" y="256"/>
                  </a:cubicBezTo>
                  <a:cubicBezTo>
                    <a:pt x="1344" y="252"/>
                    <a:pt x="1347" y="249"/>
                    <a:pt x="1350" y="245"/>
                  </a:cubicBezTo>
                  <a:cubicBezTo>
                    <a:pt x="1354" y="241"/>
                    <a:pt x="1358" y="239"/>
                    <a:pt x="1363" y="241"/>
                  </a:cubicBezTo>
                  <a:cubicBezTo>
                    <a:pt x="1364" y="242"/>
                    <a:pt x="1366" y="241"/>
                    <a:pt x="1367" y="240"/>
                  </a:cubicBezTo>
                  <a:cubicBezTo>
                    <a:pt x="1371" y="236"/>
                    <a:pt x="1375" y="232"/>
                    <a:pt x="1379" y="227"/>
                  </a:cubicBezTo>
                  <a:cubicBezTo>
                    <a:pt x="1385" y="220"/>
                    <a:pt x="1392" y="213"/>
                    <a:pt x="1402" y="213"/>
                  </a:cubicBezTo>
                  <a:cubicBezTo>
                    <a:pt x="1408" y="214"/>
                    <a:pt x="1412" y="205"/>
                    <a:pt x="1410" y="201"/>
                  </a:cubicBezTo>
                  <a:cubicBezTo>
                    <a:pt x="1413" y="199"/>
                    <a:pt x="1416" y="197"/>
                    <a:pt x="1419" y="194"/>
                  </a:cubicBezTo>
                  <a:cubicBezTo>
                    <a:pt x="1421" y="192"/>
                    <a:pt x="1421" y="191"/>
                    <a:pt x="1418" y="190"/>
                  </a:cubicBezTo>
                  <a:cubicBezTo>
                    <a:pt x="1420" y="188"/>
                    <a:pt x="1422" y="186"/>
                    <a:pt x="1425" y="183"/>
                  </a:cubicBezTo>
                  <a:cubicBezTo>
                    <a:pt x="1423" y="182"/>
                    <a:pt x="1422" y="181"/>
                    <a:pt x="1420" y="180"/>
                  </a:cubicBezTo>
                  <a:cubicBezTo>
                    <a:pt x="1423" y="176"/>
                    <a:pt x="1426" y="173"/>
                    <a:pt x="1428" y="170"/>
                  </a:cubicBezTo>
                  <a:cubicBezTo>
                    <a:pt x="1429" y="172"/>
                    <a:pt x="1429" y="174"/>
                    <a:pt x="1430" y="177"/>
                  </a:cubicBezTo>
                  <a:cubicBezTo>
                    <a:pt x="1432" y="176"/>
                    <a:pt x="1436" y="176"/>
                    <a:pt x="1438" y="175"/>
                  </a:cubicBezTo>
                  <a:cubicBezTo>
                    <a:pt x="1442" y="172"/>
                    <a:pt x="1446" y="168"/>
                    <a:pt x="1450" y="165"/>
                  </a:cubicBezTo>
                  <a:cubicBezTo>
                    <a:pt x="1452" y="163"/>
                    <a:pt x="1453" y="161"/>
                    <a:pt x="1455" y="159"/>
                  </a:cubicBezTo>
                  <a:cubicBezTo>
                    <a:pt x="1476" y="145"/>
                    <a:pt x="1493" y="126"/>
                    <a:pt x="1512" y="108"/>
                  </a:cubicBezTo>
                  <a:cubicBezTo>
                    <a:pt x="1517" y="103"/>
                    <a:pt x="1521" y="96"/>
                    <a:pt x="1525" y="90"/>
                  </a:cubicBezTo>
                  <a:cubicBezTo>
                    <a:pt x="1530" y="84"/>
                    <a:pt x="1536" y="78"/>
                    <a:pt x="1541" y="73"/>
                  </a:cubicBezTo>
                  <a:cubicBezTo>
                    <a:pt x="1542" y="72"/>
                    <a:pt x="1544" y="72"/>
                    <a:pt x="1545" y="73"/>
                  </a:cubicBezTo>
                  <a:cubicBezTo>
                    <a:pt x="1546" y="75"/>
                    <a:pt x="1547" y="77"/>
                    <a:pt x="1547" y="78"/>
                  </a:cubicBezTo>
                  <a:cubicBezTo>
                    <a:pt x="1547" y="81"/>
                    <a:pt x="1546" y="83"/>
                    <a:pt x="1544" y="86"/>
                  </a:cubicBezTo>
                  <a:cubicBezTo>
                    <a:pt x="1538" y="97"/>
                    <a:pt x="1530" y="106"/>
                    <a:pt x="1520" y="114"/>
                  </a:cubicBezTo>
                  <a:cubicBezTo>
                    <a:pt x="1512" y="121"/>
                    <a:pt x="1505" y="130"/>
                    <a:pt x="1500" y="140"/>
                  </a:cubicBezTo>
                  <a:cubicBezTo>
                    <a:pt x="1495" y="149"/>
                    <a:pt x="1488" y="157"/>
                    <a:pt x="1480" y="165"/>
                  </a:cubicBezTo>
                  <a:cubicBezTo>
                    <a:pt x="1458" y="185"/>
                    <a:pt x="1435" y="205"/>
                    <a:pt x="1412" y="226"/>
                  </a:cubicBezTo>
                  <a:cubicBezTo>
                    <a:pt x="1412" y="226"/>
                    <a:pt x="1410" y="227"/>
                    <a:pt x="1409" y="227"/>
                  </a:cubicBezTo>
                  <a:cubicBezTo>
                    <a:pt x="1402" y="228"/>
                    <a:pt x="1397" y="232"/>
                    <a:pt x="1393" y="238"/>
                  </a:cubicBezTo>
                  <a:cubicBezTo>
                    <a:pt x="1389" y="244"/>
                    <a:pt x="1384" y="249"/>
                    <a:pt x="1377" y="251"/>
                  </a:cubicBezTo>
                  <a:cubicBezTo>
                    <a:pt x="1369" y="253"/>
                    <a:pt x="1363" y="259"/>
                    <a:pt x="1359" y="266"/>
                  </a:cubicBezTo>
                  <a:cubicBezTo>
                    <a:pt x="1358" y="268"/>
                    <a:pt x="1357" y="272"/>
                    <a:pt x="1359" y="273"/>
                  </a:cubicBezTo>
                  <a:cubicBezTo>
                    <a:pt x="1362" y="276"/>
                    <a:pt x="1360" y="278"/>
                    <a:pt x="1358" y="280"/>
                  </a:cubicBezTo>
                  <a:cubicBezTo>
                    <a:pt x="1357" y="281"/>
                    <a:pt x="1355" y="282"/>
                    <a:pt x="1353" y="283"/>
                  </a:cubicBezTo>
                  <a:cubicBezTo>
                    <a:pt x="1350" y="286"/>
                    <a:pt x="1347" y="288"/>
                    <a:pt x="1343" y="291"/>
                  </a:cubicBezTo>
                  <a:cubicBezTo>
                    <a:pt x="1342" y="290"/>
                    <a:pt x="1339" y="289"/>
                    <a:pt x="1337" y="289"/>
                  </a:cubicBezTo>
                  <a:cubicBezTo>
                    <a:pt x="1331" y="288"/>
                    <a:pt x="1329" y="290"/>
                    <a:pt x="1326" y="295"/>
                  </a:cubicBezTo>
                  <a:cubicBezTo>
                    <a:pt x="1323" y="299"/>
                    <a:pt x="1320" y="303"/>
                    <a:pt x="1317" y="307"/>
                  </a:cubicBezTo>
                  <a:cubicBezTo>
                    <a:pt x="1315" y="309"/>
                    <a:pt x="1312" y="310"/>
                    <a:pt x="1309" y="308"/>
                  </a:cubicBezTo>
                  <a:cubicBezTo>
                    <a:pt x="1308" y="307"/>
                    <a:pt x="1305" y="308"/>
                    <a:pt x="1304" y="309"/>
                  </a:cubicBezTo>
                  <a:cubicBezTo>
                    <a:pt x="1295" y="315"/>
                    <a:pt x="1286" y="322"/>
                    <a:pt x="1280" y="331"/>
                  </a:cubicBezTo>
                  <a:cubicBezTo>
                    <a:pt x="1274" y="338"/>
                    <a:pt x="1270" y="338"/>
                    <a:pt x="1262" y="334"/>
                  </a:cubicBezTo>
                  <a:cubicBezTo>
                    <a:pt x="1260" y="333"/>
                    <a:pt x="1258" y="333"/>
                    <a:pt x="1256" y="334"/>
                  </a:cubicBezTo>
                  <a:cubicBezTo>
                    <a:pt x="1254" y="336"/>
                    <a:pt x="1252" y="339"/>
                    <a:pt x="1250" y="341"/>
                  </a:cubicBezTo>
                  <a:cubicBezTo>
                    <a:pt x="1246" y="348"/>
                    <a:pt x="1240" y="351"/>
                    <a:pt x="1232" y="353"/>
                  </a:cubicBezTo>
                  <a:cubicBezTo>
                    <a:pt x="1223" y="354"/>
                    <a:pt x="1215" y="357"/>
                    <a:pt x="1208" y="364"/>
                  </a:cubicBezTo>
                  <a:cubicBezTo>
                    <a:pt x="1207" y="365"/>
                    <a:pt x="1206" y="366"/>
                    <a:pt x="1205" y="367"/>
                  </a:cubicBezTo>
                  <a:cubicBezTo>
                    <a:pt x="1207" y="369"/>
                    <a:pt x="1208" y="370"/>
                    <a:pt x="1209" y="372"/>
                  </a:cubicBezTo>
                  <a:cubicBezTo>
                    <a:pt x="1208" y="373"/>
                    <a:pt x="1207" y="374"/>
                    <a:pt x="1206" y="374"/>
                  </a:cubicBezTo>
                  <a:cubicBezTo>
                    <a:pt x="1202" y="369"/>
                    <a:pt x="1202" y="369"/>
                    <a:pt x="1191" y="372"/>
                  </a:cubicBezTo>
                  <a:cubicBezTo>
                    <a:pt x="1192" y="371"/>
                    <a:pt x="1192" y="370"/>
                    <a:pt x="1192" y="368"/>
                  </a:cubicBezTo>
                  <a:cubicBezTo>
                    <a:pt x="1187" y="367"/>
                    <a:pt x="1184" y="369"/>
                    <a:pt x="1181" y="372"/>
                  </a:cubicBezTo>
                  <a:cubicBezTo>
                    <a:pt x="1178" y="374"/>
                    <a:pt x="1176" y="377"/>
                    <a:pt x="1173" y="379"/>
                  </a:cubicBezTo>
                  <a:cubicBezTo>
                    <a:pt x="1171" y="381"/>
                    <a:pt x="1169" y="384"/>
                    <a:pt x="1165" y="382"/>
                  </a:cubicBezTo>
                  <a:cubicBezTo>
                    <a:pt x="1163" y="382"/>
                    <a:pt x="1160" y="384"/>
                    <a:pt x="1158" y="386"/>
                  </a:cubicBezTo>
                  <a:cubicBezTo>
                    <a:pt x="1155" y="390"/>
                    <a:pt x="1152" y="394"/>
                    <a:pt x="1146" y="391"/>
                  </a:cubicBezTo>
                  <a:cubicBezTo>
                    <a:pt x="1146" y="391"/>
                    <a:pt x="1145" y="391"/>
                    <a:pt x="1144" y="392"/>
                  </a:cubicBezTo>
                  <a:cubicBezTo>
                    <a:pt x="1134" y="396"/>
                    <a:pt x="1125" y="401"/>
                    <a:pt x="1115" y="406"/>
                  </a:cubicBezTo>
                  <a:cubicBezTo>
                    <a:pt x="1106" y="410"/>
                    <a:pt x="1098" y="414"/>
                    <a:pt x="1089" y="419"/>
                  </a:cubicBezTo>
                  <a:cubicBezTo>
                    <a:pt x="1088" y="418"/>
                    <a:pt x="1091" y="415"/>
                    <a:pt x="1088" y="412"/>
                  </a:cubicBezTo>
                  <a:cubicBezTo>
                    <a:pt x="1084" y="410"/>
                    <a:pt x="1081" y="410"/>
                    <a:pt x="1079" y="411"/>
                  </a:cubicBezTo>
                  <a:cubicBezTo>
                    <a:pt x="1074" y="413"/>
                    <a:pt x="1069" y="416"/>
                    <a:pt x="1064" y="419"/>
                  </a:cubicBezTo>
                  <a:cubicBezTo>
                    <a:pt x="1063" y="419"/>
                    <a:pt x="1062" y="420"/>
                    <a:pt x="1061" y="420"/>
                  </a:cubicBezTo>
                  <a:cubicBezTo>
                    <a:pt x="1055" y="418"/>
                    <a:pt x="1051" y="420"/>
                    <a:pt x="1046" y="423"/>
                  </a:cubicBezTo>
                  <a:cubicBezTo>
                    <a:pt x="1040" y="427"/>
                    <a:pt x="1035" y="432"/>
                    <a:pt x="1027" y="433"/>
                  </a:cubicBezTo>
                  <a:cubicBezTo>
                    <a:pt x="1026" y="433"/>
                    <a:pt x="1024" y="433"/>
                    <a:pt x="1023" y="433"/>
                  </a:cubicBezTo>
                  <a:cubicBezTo>
                    <a:pt x="1021" y="432"/>
                    <a:pt x="1020" y="431"/>
                    <a:pt x="1019" y="431"/>
                  </a:cubicBezTo>
                  <a:cubicBezTo>
                    <a:pt x="1018" y="431"/>
                    <a:pt x="1016" y="432"/>
                    <a:pt x="1015" y="432"/>
                  </a:cubicBezTo>
                  <a:cubicBezTo>
                    <a:pt x="1015" y="434"/>
                    <a:pt x="1016" y="435"/>
                    <a:pt x="1017" y="436"/>
                  </a:cubicBezTo>
                  <a:cubicBezTo>
                    <a:pt x="1017" y="437"/>
                    <a:pt x="1018" y="438"/>
                    <a:pt x="1019" y="439"/>
                  </a:cubicBezTo>
                  <a:cubicBezTo>
                    <a:pt x="1016" y="440"/>
                    <a:pt x="1013" y="440"/>
                    <a:pt x="1010" y="441"/>
                  </a:cubicBezTo>
                  <a:cubicBezTo>
                    <a:pt x="1009" y="432"/>
                    <a:pt x="1009" y="432"/>
                    <a:pt x="998" y="429"/>
                  </a:cubicBezTo>
                  <a:cubicBezTo>
                    <a:pt x="998" y="431"/>
                    <a:pt x="997" y="432"/>
                    <a:pt x="997" y="433"/>
                  </a:cubicBezTo>
                  <a:cubicBezTo>
                    <a:pt x="999" y="437"/>
                    <a:pt x="995" y="439"/>
                    <a:pt x="993" y="440"/>
                  </a:cubicBezTo>
                  <a:cubicBezTo>
                    <a:pt x="986" y="442"/>
                    <a:pt x="979" y="444"/>
                    <a:pt x="972" y="445"/>
                  </a:cubicBezTo>
                  <a:cubicBezTo>
                    <a:pt x="964" y="447"/>
                    <a:pt x="956" y="446"/>
                    <a:pt x="948" y="447"/>
                  </a:cubicBezTo>
                  <a:cubicBezTo>
                    <a:pt x="935" y="450"/>
                    <a:pt x="922" y="453"/>
                    <a:pt x="909" y="456"/>
                  </a:cubicBezTo>
                  <a:cubicBezTo>
                    <a:pt x="906" y="457"/>
                    <a:pt x="903" y="458"/>
                    <a:pt x="900" y="457"/>
                  </a:cubicBezTo>
                  <a:cubicBezTo>
                    <a:pt x="895" y="455"/>
                    <a:pt x="892" y="457"/>
                    <a:pt x="888" y="458"/>
                  </a:cubicBezTo>
                  <a:cubicBezTo>
                    <a:pt x="879" y="461"/>
                    <a:pt x="869" y="463"/>
                    <a:pt x="859" y="465"/>
                  </a:cubicBezTo>
                  <a:cubicBezTo>
                    <a:pt x="854" y="466"/>
                    <a:pt x="849" y="465"/>
                    <a:pt x="843" y="466"/>
                  </a:cubicBezTo>
                  <a:cubicBezTo>
                    <a:pt x="840" y="466"/>
                    <a:pt x="837" y="466"/>
                    <a:pt x="834" y="463"/>
                  </a:cubicBezTo>
                  <a:cubicBezTo>
                    <a:pt x="832" y="460"/>
                    <a:pt x="828" y="461"/>
                    <a:pt x="825" y="465"/>
                  </a:cubicBezTo>
                  <a:cubicBezTo>
                    <a:pt x="824" y="466"/>
                    <a:pt x="823" y="467"/>
                    <a:pt x="821" y="467"/>
                  </a:cubicBezTo>
                  <a:cubicBezTo>
                    <a:pt x="816" y="467"/>
                    <a:pt x="811" y="467"/>
                    <a:pt x="806" y="468"/>
                  </a:cubicBezTo>
                  <a:cubicBezTo>
                    <a:pt x="797" y="468"/>
                    <a:pt x="788" y="469"/>
                    <a:pt x="779" y="469"/>
                  </a:cubicBezTo>
                  <a:cubicBezTo>
                    <a:pt x="771" y="469"/>
                    <a:pt x="764" y="469"/>
                    <a:pt x="756" y="468"/>
                  </a:cubicBezTo>
                  <a:cubicBezTo>
                    <a:pt x="753" y="468"/>
                    <a:pt x="751" y="468"/>
                    <a:pt x="748" y="468"/>
                  </a:cubicBezTo>
                  <a:cubicBezTo>
                    <a:pt x="737" y="468"/>
                    <a:pt x="726" y="468"/>
                    <a:pt x="716" y="463"/>
                  </a:cubicBezTo>
                  <a:cubicBezTo>
                    <a:pt x="715" y="462"/>
                    <a:pt x="713" y="462"/>
                    <a:pt x="712" y="462"/>
                  </a:cubicBezTo>
                  <a:cubicBezTo>
                    <a:pt x="704" y="465"/>
                    <a:pt x="696" y="464"/>
                    <a:pt x="689" y="461"/>
                  </a:cubicBezTo>
                  <a:cubicBezTo>
                    <a:pt x="681" y="458"/>
                    <a:pt x="673" y="456"/>
                    <a:pt x="664" y="458"/>
                  </a:cubicBezTo>
                  <a:cubicBezTo>
                    <a:pt x="660" y="459"/>
                    <a:pt x="655" y="456"/>
                    <a:pt x="651" y="455"/>
                  </a:cubicBezTo>
                  <a:cubicBezTo>
                    <a:pt x="641" y="454"/>
                    <a:pt x="631" y="453"/>
                    <a:pt x="621" y="452"/>
                  </a:cubicBezTo>
                  <a:cubicBezTo>
                    <a:pt x="617" y="452"/>
                    <a:pt x="615" y="452"/>
                    <a:pt x="615" y="447"/>
                  </a:cubicBezTo>
                  <a:cubicBezTo>
                    <a:pt x="615" y="444"/>
                    <a:pt x="613" y="442"/>
                    <a:pt x="609" y="443"/>
                  </a:cubicBezTo>
                  <a:cubicBezTo>
                    <a:pt x="607" y="444"/>
                    <a:pt x="604" y="444"/>
                    <a:pt x="604" y="440"/>
                  </a:cubicBezTo>
                  <a:cubicBezTo>
                    <a:pt x="603" y="438"/>
                    <a:pt x="597" y="436"/>
                    <a:pt x="594" y="438"/>
                  </a:cubicBezTo>
                  <a:cubicBezTo>
                    <a:pt x="593" y="439"/>
                    <a:pt x="593" y="441"/>
                    <a:pt x="592" y="444"/>
                  </a:cubicBezTo>
                  <a:cubicBezTo>
                    <a:pt x="575" y="446"/>
                    <a:pt x="558" y="439"/>
                    <a:pt x="540" y="435"/>
                  </a:cubicBezTo>
                  <a:cubicBezTo>
                    <a:pt x="545" y="431"/>
                    <a:pt x="550" y="440"/>
                    <a:pt x="555" y="435"/>
                  </a:cubicBezTo>
                  <a:cubicBezTo>
                    <a:pt x="545" y="429"/>
                    <a:pt x="536" y="423"/>
                    <a:pt x="524" y="421"/>
                  </a:cubicBezTo>
                  <a:cubicBezTo>
                    <a:pt x="523" y="421"/>
                    <a:pt x="521" y="422"/>
                    <a:pt x="519" y="423"/>
                  </a:cubicBezTo>
                  <a:cubicBezTo>
                    <a:pt x="517" y="425"/>
                    <a:pt x="515" y="427"/>
                    <a:pt x="513" y="429"/>
                  </a:cubicBezTo>
                  <a:cubicBezTo>
                    <a:pt x="511" y="431"/>
                    <a:pt x="508" y="432"/>
                    <a:pt x="506" y="428"/>
                  </a:cubicBezTo>
                  <a:cubicBezTo>
                    <a:pt x="505" y="427"/>
                    <a:pt x="503" y="427"/>
                    <a:pt x="501" y="427"/>
                  </a:cubicBezTo>
                  <a:cubicBezTo>
                    <a:pt x="498" y="426"/>
                    <a:pt x="495" y="427"/>
                    <a:pt x="494" y="424"/>
                  </a:cubicBezTo>
                  <a:cubicBezTo>
                    <a:pt x="493" y="423"/>
                    <a:pt x="490" y="423"/>
                    <a:pt x="489" y="423"/>
                  </a:cubicBezTo>
                  <a:cubicBezTo>
                    <a:pt x="486" y="423"/>
                    <a:pt x="483" y="424"/>
                    <a:pt x="480" y="425"/>
                  </a:cubicBezTo>
                  <a:cubicBezTo>
                    <a:pt x="479" y="422"/>
                    <a:pt x="478" y="420"/>
                    <a:pt x="477" y="418"/>
                  </a:cubicBezTo>
                  <a:cubicBezTo>
                    <a:pt x="472" y="420"/>
                    <a:pt x="469" y="419"/>
                    <a:pt x="466" y="415"/>
                  </a:cubicBezTo>
                  <a:cubicBezTo>
                    <a:pt x="464" y="413"/>
                    <a:pt x="461" y="413"/>
                    <a:pt x="459" y="411"/>
                  </a:cubicBezTo>
                  <a:cubicBezTo>
                    <a:pt x="452" y="406"/>
                    <a:pt x="443" y="411"/>
                    <a:pt x="435" y="408"/>
                  </a:cubicBezTo>
                  <a:cubicBezTo>
                    <a:pt x="435" y="408"/>
                    <a:pt x="434" y="408"/>
                    <a:pt x="433" y="408"/>
                  </a:cubicBezTo>
                  <a:cubicBezTo>
                    <a:pt x="428" y="405"/>
                    <a:pt x="423" y="400"/>
                    <a:pt x="419" y="400"/>
                  </a:cubicBezTo>
                  <a:cubicBezTo>
                    <a:pt x="413" y="401"/>
                    <a:pt x="408" y="399"/>
                    <a:pt x="403" y="397"/>
                  </a:cubicBezTo>
                  <a:cubicBezTo>
                    <a:pt x="399" y="395"/>
                    <a:pt x="395" y="394"/>
                    <a:pt x="392" y="390"/>
                  </a:cubicBezTo>
                  <a:cubicBezTo>
                    <a:pt x="390" y="388"/>
                    <a:pt x="386" y="388"/>
                    <a:pt x="383" y="386"/>
                  </a:cubicBezTo>
                  <a:cubicBezTo>
                    <a:pt x="382" y="385"/>
                    <a:pt x="381" y="383"/>
                    <a:pt x="379" y="382"/>
                  </a:cubicBezTo>
                  <a:cubicBezTo>
                    <a:pt x="381" y="382"/>
                    <a:pt x="383" y="381"/>
                    <a:pt x="385" y="381"/>
                  </a:cubicBezTo>
                  <a:cubicBezTo>
                    <a:pt x="387" y="382"/>
                    <a:pt x="389" y="384"/>
                    <a:pt x="391" y="384"/>
                  </a:cubicBezTo>
                  <a:cubicBezTo>
                    <a:pt x="393" y="384"/>
                    <a:pt x="396" y="383"/>
                    <a:pt x="397" y="381"/>
                  </a:cubicBezTo>
                  <a:cubicBezTo>
                    <a:pt x="398" y="381"/>
                    <a:pt x="396" y="378"/>
                    <a:pt x="395" y="376"/>
                  </a:cubicBezTo>
                  <a:cubicBezTo>
                    <a:pt x="392" y="373"/>
                    <a:pt x="388" y="372"/>
                    <a:pt x="384" y="375"/>
                  </a:cubicBezTo>
                  <a:cubicBezTo>
                    <a:pt x="372" y="384"/>
                    <a:pt x="366" y="381"/>
                    <a:pt x="357" y="370"/>
                  </a:cubicBezTo>
                  <a:cubicBezTo>
                    <a:pt x="355" y="368"/>
                    <a:pt x="353" y="366"/>
                    <a:pt x="350" y="364"/>
                  </a:cubicBezTo>
                  <a:cubicBezTo>
                    <a:pt x="344" y="358"/>
                    <a:pt x="338" y="354"/>
                    <a:pt x="329" y="358"/>
                  </a:cubicBezTo>
                  <a:cubicBezTo>
                    <a:pt x="327" y="348"/>
                    <a:pt x="320" y="342"/>
                    <a:pt x="311" y="339"/>
                  </a:cubicBezTo>
                  <a:cubicBezTo>
                    <a:pt x="306" y="337"/>
                    <a:pt x="300" y="335"/>
                    <a:pt x="295" y="332"/>
                  </a:cubicBezTo>
                  <a:cubicBezTo>
                    <a:pt x="290" y="330"/>
                    <a:pt x="286" y="327"/>
                    <a:pt x="281" y="323"/>
                  </a:cubicBezTo>
                  <a:cubicBezTo>
                    <a:pt x="278" y="321"/>
                    <a:pt x="275" y="318"/>
                    <a:pt x="281" y="313"/>
                  </a:cubicBezTo>
                  <a:cubicBezTo>
                    <a:pt x="275" y="312"/>
                    <a:pt x="272" y="311"/>
                    <a:pt x="268" y="311"/>
                  </a:cubicBezTo>
                  <a:cubicBezTo>
                    <a:pt x="263" y="312"/>
                    <a:pt x="259" y="310"/>
                    <a:pt x="255" y="306"/>
                  </a:cubicBezTo>
                  <a:cubicBezTo>
                    <a:pt x="252" y="302"/>
                    <a:pt x="247" y="299"/>
                    <a:pt x="243" y="295"/>
                  </a:cubicBezTo>
                  <a:cubicBezTo>
                    <a:pt x="241" y="297"/>
                    <a:pt x="238" y="299"/>
                    <a:pt x="234" y="302"/>
                  </a:cubicBezTo>
                  <a:cubicBezTo>
                    <a:pt x="219" y="281"/>
                    <a:pt x="197" y="269"/>
                    <a:pt x="171" y="263"/>
                  </a:cubicBezTo>
                  <a:cubicBezTo>
                    <a:pt x="169" y="250"/>
                    <a:pt x="166" y="245"/>
                    <a:pt x="156" y="240"/>
                  </a:cubicBezTo>
                  <a:cubicBezTo>
                    <a:pt x="158" y="240"/>
                    <a:pt x="160" y="239"/>
                    <a:pt x="162" y="239"/>
                  </a:cubicBezTo>
                  <a:cubicBezTo>
                    <a:pt x="163" y="235"/>
                    <a:pt x="160" y="232"/>
                    <a:pt x="157" y="229"/>
                  </a:cubicBezTo>
                  <a:cubicBezTo>
                    <a:pt x="159" y="227"/>
                    <a:pt x="161" y="226"/>
                    <a:pt x="163" y="224"/>
                  </a:cubicBezTo>
                  <a:cubicBezTo>
                    <a:pt x="159" y="218"/>
                    <a:pt x="156" y="217"/>
                    <a:pt x="151" y="222"/>
                  </a:cubicBezTo>
                  <a:cubicBezTo>
                    <a:pt x="149" y="224"/>
                    <a:pt x="146" y="225"/>
                    <a:pt x="144" y="222"/>
                  </a:cubicBezTo>
                  <a:cubicBezTo>
                    <a:pt x="140" y="218"/>
                    <a:pt x="136" y="214"/>
                    <a:pt x="131" y="210"/>
                  </a:cubicBezTo>
                  <a:cubicBezTo>
                    <a:pt x="126" y="205"/>
                    <a:pt x="119" y="201"/>
                    <a:pt x="116" y="194"/>
                  </a:cubicBezTo>
                  <a:cubicBezTo>
                    <a:pt x="116" y="193"/>
                    <a:pt x="114" y="193"/>
                    <a:pt x="113" y="192"/>
                  </a:cubicBezTo>
                  <a:cubicBezTo>
                    <a:pt x="110" y="191"/>
                    <a:pt x="107" y="191"/>
                    <a:pt x="104" y="190"/>
                  </a:cubicBezTo>
                  <a:cubicBezTo>
                    <a:pt x="100" y="189"/>
                    <a:pt x="97" y="187"/>
                    <a:pt x="97" y="183"/>
                  </a:cubicBezTo>
                  <a:cubicBezTo>
                    <a:pt x="96" y="180"/>
                    <a:pt x="93" y="177"/>
                    <a:pt x="91" y="175"/>
                  </a:cubicBezTo>
                  <a:cubicBezTo>
                    <a:pt x="75" y="165"/>
                    <a:pt x="63" y="151"/>
                    <a:pt x="49" y="138"/>
                  </a:cubicBezTo>
                  <a:cubicBezTo>
                    <a:pt x="44" y="133"/>
                    <a:pt x="39" y="127"/>
                    <a:pt x="33" y="124"/>
                  </a:cubicBezTo>
                  <a:cubicBezTo>
                    <a:pt x="25" y="119"/>
                    <a:pt x="22" y="111"/>
                    <a:pt x="17" y="103"/>
                  </a:cubicBezTo>
                  <a:cubicBezTo>
                    <a:pt x="13" y="97"/>
                    <a:pt x="9" y="92"/>
                    <a:pt x="6" y="85"/>
                  </a:cubicBezTo>
                  <a:cubicBezTo>
                    <a:pt x="3" y="80"/>
                    <a:pt x="2" y="74"/>
                    <a:pt x="1" y="69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0" y="58"/>
                    <a:pt x="0" y="51"/>
                    <a:pt x="0" y="43"/>
                  </a:cubicBezTo>
                  <a:close/>
                  <a:moveTo>
                    <a:pt x="760" y="393"/>
                  </a:moveTo>
                  <a:cubicBezTo>
                    <a:pt x="754" y="390"/>
                    <a:pt x="750" y="391"/>
                    <a:pt x="745" y="394"/>
                  </a:cubicBezTo>
                  <a:cubicBezTo>
                    <a:pt x="741" y="396"/>
                    <a:pt x="738" y="399"/>
                    <a:pt x="734" y="401"/>
                  </a:cubicBezTo>
                  <a:cubicBezTo>
                    <a:pt x="730" y="404"/>
                    <a:pt x="725" y="405"/>
                    <a:pt x="721" y="402"/>
                  </a:cubicBezTo>
                  <a:cubicBezTo>
                    <a:pt x="716" y="399"/>
                    <a:pt x="712" y="399"/>
                    <a:pt x="708" y="400"/>
                  </a:cubicBezTo>
                  <a:cubicBezTo>
                    <a:pt x="704" y="402"/>
                    <a:pt x="702" y="401"/>
                    <a:pt x="700" y="398"/>
                  </a:cubicBezTo>
                  <a:cubicBezTo>
                    <a:pt x="699" y="397"/>
                    <a:pt x="698" y="396"/>
                    <a:pt x="697" y="396"/>
                  </a:cubicBezTo>
                  <a:cubicBezTo>
                    <a:pt x="689" y="396"/>
                    <a:pt x="682" y="393"/>
                    <a:pt x="675" y="390"/>
                  </a:cubicBezTo>
                  <a:cubicBezTo>
                    <a:pt x="674" y="390"/>
                    <a:pt x="672" y="389"/>
                    <a:pt x="672" y="390"/>
                  </a:cubicBezTo>
                  <a:cubicBezTo>
                    <a:pt x="665" y="396"/>
                    <a:pt x="658" y="393"/>
                    <a:pt x="650" y="391"/>
                  </a:cubicBezTo>
                  <a:cubicBezTo>
                    <a:pt x="644" y="389"/>
                    <a:pt x="638" y="389"/>
                    <a:pt x="632" y="388"/>
                  </a:cubicBezTo>
                  <a:cubicBezTo>
                    <a:pt x="626" y="388"/>
                    <a:pt x="621" y="389"/>
                    <a:pt x="615" y="390"/>
                  </a:cubicBezTo>
                  <a:cubicBezTo>
                    <a:pt x="613" y="390"/>
                    <a:pt x="610" y="391"/>
                    <a:pt x="609" y="387"/>
                  </a:cubicBezTo>
                  <a:cubicBezTo>
                    <a:pt x="609" y="386"/>
                    <a:pt x="606" y="386"/>
                    <a:pt x="605" y="386"/>
                  </a:cubicBezTo>
                  <a:cubicBezTo>
                    <a:pt x="601" y="387"/>
                    <a:pt x="597" y="388"/>
                    <a:pt x="593" y="389"/>
                  </a:cubicBezTo>
                  <a:cubicBezTo>
                    <a:pt x="594" y="391"/>
                    <a:pt x="595" y="392"/>
                    <a:pt x="596" y="393"/>
                  </a:cubicBezTo>
                  <a:cubicBezTo>
                    <a:pt x="603" y="397"/>
                    <a:pt x="610" y="402"/>
                    <a:pt x="618" y="405"/>
                  </a:cubicBezTo>
                  <a:cubicBezTo>
                    <a:pt x="642" y="414"/>
                    <a:pt x="668" y="412"/>
                    <a:pt x="693" y="413"/>
                  </a:cubicBezTo>
                  <a:cubicBezTo>
                    <a:pt x="692" y="410"/>
                    <a:pt x="691" y="408"/>
                    <a:pt x="690" y="406"/>
                  </a:cubicBezTo>
                  <a:cubicBezTo>
                    <a:pt x="712" y="406"/>
                    <a:pt x="734" y="406"/>
                    <a:pt x="756" y="407"/>
                  </a:cubicBezTo>
                  <a:cubicBezTo>
                    <a:pt x="763" y="407"/>
                    <a:pt x="766" y="403"/>
                    <a:pt x="771" y="399"/>
                  </a:cubicBezTo>
                  <a:cubicBezTo>
                    <a:pt x="765" y="396"/>
                    <a:pt x="760" y="405"/>
                    <a:pt x="754" y="400"/>
                  </a:cubicBezTo>
                  <a:cubicBezTo>
                    <a:pt x="756" y="397"/>
                    <a:pt x="758" y="395"/>
                    <a:pt x="760" y="393"/>
                  </a:cubicBezTo>
                  <a:close/>
                  <a:moveTo>
                    <a:pt x="1030" y="374"/>
                  </a:moveTo>
                  <a:cubicBezTo>
                    <a:pt x="1039" y="373"/>
                    <a:pt x="1047" y="369"/>
                    <a:pt x="1054" y="363"/>
                  </a:cubicBezTo>
                  <a:cubicBezTo>
                    <a:pt x="1047" y="365"/>
                    <a:pt x="1040" y="366"/>
                    <a:pt x="1033" y="368"/>
                  </a:cubicBezTo>
                  <a:cubicBezTo>
                    <a:pt x="1029" y="369"/>
                    <a:pt x="1028" y="371"/>
                    <a:pt x="1030" y="374"/>
                  </a:cubicBezTo>
                  <a:close/>
                  <a:moveTo>
                    <a:pt x="1437" y="185"/>
                  </a:moveTo>
                  <a:cubicBezTo>
                    <a:pt x="1440" y="183"/>
                    <a:pt x="1443" y="182"/>
                    <a:pt x="1445" y="180"/>
                  </a:cubicBezTo>
                  <a:cubicBezTo>
                    <a:pt x="1446" y="180"/>
                    <a:pt x="1446" y="178"/>
                    <a:pt x="1446" y="178"/>
                  </a:cubicBezTo>
                  <a:cubicBezTo>
                    <a:pt x="1445" y="177"/>
                    <a:pt x="1444" y="177"/>
                    <a:pt x="1444" y="177"/>
                  </a:cubicBezTo>
                  <a:cubicBezTo>
                    <a:pt x="1441" y="177"/>
                    <a:pt x="1437" y="181"/>
                    <a:pt x="1437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088363" y="2408240"/>
              <a:ext cx="22226" cy="30165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8 h 8"/>
                <a:gd name="T4" fmla="*/ 3 w 6"/>
                <a:gd name="T5" fmla="*/ 0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5" y="2"/>
                    <a:pt x="4" y="5"/>
                    <a:pt x="3" y="8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56449" y="2562230"/>
              <a:ext cx="1390638" cy="1085851"/>
            </a:xfrm>
            <a:custGeom>
              <a:avLst/>
              <a:gdLst>
                <a:gd name="T0" fmla="*/ 122 w 370"/>
                <a:gd name="T1" fmla="*/ 212 h 288"/>
                <a:gd name="T2" fmla="*/ 110 w 370"/>
                <a:gd name="T3" fmla="*/ 210 h 288"/>
                <a:gd name="T4" fmla="*/ 101 w 370"/>
                <a:gd name="T5" fmla="*/ 223 h 288"/>
                <a:gd name="T6" fmla="*/ 81 w 370"/>
                <a:gd name="T7" fmla="*/ 233 h 288"/>
                <a:gd name="T8" fmla="*/ 106 w 370"/>
                <a:gd name="T9" fmla="*/ 209 h 288"/>
                <a:gd name="T10" fmla="*/ 137 w 370"/>
                <a:gd name="T11" fmla="*/ 187 h 288"/>
                <a:gd name="T12" fmla="*/ 137 w 370"/>
                <a:gd name="T13" fmla="*/ 191 h 288"/>
                <a:gd name="T14" fmla="*/ 151 w 370"/>
                <a:gd name="T15" fmla="*/ 192 h 288"/>
                <a:gd name="T16" fmla="*/ 161 w 370"/>
                <a:gd name="T17" fmla="*/ 177 h 288"/>
                <a:gd name="T18" fmla="*/ 184 w 370"/>
                <a:gd name="T19" fmla="*/ 153 h 288"/>
                <a:gd name="T20" fmla="*/ 169 w 370"/>
                <a:gd name="T21" fmla="*/ 181 h 288"/>
                <a:gd name="T22" fmla="*/ 172 w 370"/>
                <a:gd name="T23" fmla="*/ 189 h 288"/>
                <a:gd name="T24" fmla="*/ 208 w 370"/>
                <a:gd name="T25" fmla="*/ 161 h 288"/>
                <a:gd name="T26" fmla="*/ 227 w 370"/>
                <a:gd name="T27" fmla="*/ 148 h 288"/>
                <a:gd name="T28" fmla="*/ 235 w 370"/>
                <a:gd name="T29" fmla="*/ 128 h 288"/>
                <a:gd name="T30" fmla="*/ 256 w 370"/>
                <a:gd name="T31" fmla="*/ 122 h 288"/>
                <a:gd name="T32" fmla="*/ 283 w 370"/>
                <a:gd name="T33" fmla="*/ 92 h 288"/>
                <a:gd name="T34" fmla="*/ 323 w 370"/>
                <a:gd name="T35" fmla="*/ 49 h 288"/>
                <a:gd name="T36" fmla="*/ 332 w 370"/>
                <a:gd name="T37" fmla="*/ 31 h 288"/>
                <a:gd name="T38" fmla="*/ 343 w 370"/>
                <a:gd name="T39" fmla="*/ 15 h 288"/>
                <a:gd name="T40" fmla="*/ 356 w 370"/>
                <a:gd name="T41" fmla="*/ 1 h 288"/>
                <a:gd name="T42" fmla="*/ 350 w 370"/>
                <a:gd name="T43" fmla="*/ 11 h 288"/>
                <a:gd name="T44" fmla="*/ 356 w 370"/>
                <a:gd name="T45" fmla="*/ 16 h 288"/>
                <a:gd name="T46" fmla="*/ 370 w 370"/>
                <a:gd name="T47" fmla="*/ 2 h 288"/>
                <a:gd name="T48" fmla="*/ 354 w 370"/>
                <a:gd name="T49" fmla="*/ 30 h 288"/>
                <a:gd name="T50" fmla="*/ 344 w 370"/>
                <a:gd name="T51" fmla="*/ 45 h 288"/>
                <a:gd name="T52" fmla="*/ 338 w 370"/>
                <a:gd name="T53" fmla="*/ 60 h 288"/>
                <a:gd name="T54" fmla="*/ 308 w 370"/>
                <a:gd name="T55" fmla="*/ 92 h 288"/>
                <a:gd name="T56" fmla="*/ 274 w 370"/>
                <a:gd name="T57" fmla="*/ 127 h 288"/>
                <a:gd name="T58" fmla="*/ 267 w 370"/>
                <a:gd name="T59" fmla="*/ 122 h 288"/>
                <a:gd name="T60" fmla="*/ 246 w 370"/>
                <a:gd name="T61" fmla="*/ 145 h 288"/>
                <a:gd name="T62" fmla="*/ 221 w 370"/>
                <a:gd name="T63" fmla="*/ 162 h 288"/>
                <a:gd name="T64" fmla="*/ 197 w 370"/>
                <a:gd name="T65" fmla="*/ 183 h 288"/>
                <a:gd name="T66" fmla="*/ 165 w 370"/>
                <a:gd name="T67" fmla="*/ 205 h 288"/>
                <a:gd name="T68" fmla="*/ 150 w 370"/>
                <a:gd name="T69" fmla="*/ 212 h 288"/>
                <a:gd name="T70" fmla="*/ 129 w 370"/>
                <a:gd name="T71" fmla="*/ 239 h 288"/>
                <a:gd name="T72" fmla="*/ 114 w 370"/>
                <a:gd name="T73" fmla="*/ 243 h 288"/>
                <a:gd name="T74" fmla="*/ 77 w 370"/>
                <a:gd name="T75" fmla="*/ 260 h 288"/>
                <a:gd name="T76" fmla="*/ 72 w 370"/>
                <a:gd name="T77" fmla="*/ 266 h 288"/>
                <a:gd name="T78" fmla="*/ 53 w 370"/>
                <a:gd name="T79" fmla="*/ 280 h 288"/>
                <a:gd name="T80" fmla="*/ 45 w 370"/>
                <a:gd name="T81" fmla="*/ 278 h 288"/>
                <a:gd name="T82" fmla="*/ 14 w 370"/>
                <a:gd name="T83" fmla="*/ 286 h 288"/>
                <a:gd name="T84" fmla="*/ 7 w 370"/>
                <a:gd name="T85" fmla="*/ 287 h 288"/>
                <a:gd name="T86" fmla="*/ 12 w 370"/>
                <a:gd name="T87" fmla="*/ 280 h 288"/>
                <a:gd name="T88" fmla="*/ 9 w 370"/>
                <a:gd name="T89" fmla="*/ 271 h 288"/>
                <a:gd name="T90" fmla="*/ 23 w 370"/>
                <a:gd name="T91" fmla="*/ 254 h 288"/>
                <a:gd name="T92" fmla="*/ 21 w 370"/>
                <a:gd name="T93" fmla="*/ 242 h 288"/>
                <a:gd name="T94" fmla="*/ 42 w 370"/>
                <a:gd name="T95" fmla="*/ 251 h 288"/>
                <a:gd name="T96" fmla="*/ 72 w 370"/>
                <a:gd name="T97" fmla="*/ 231 h 288"/>
                <a:gd name="T98" fmla="*/ 65 w 370"/>
                <a:gd name="T99" fmla="*/ 241 h 288"/>
                <a:gd name="T100" fmla="*/ 69 w 370"/>
                <a:gd name="T101" fmla="*/ 250 h 288"/>
                <a:gd name="T102" fmla="*/ 91 w 370"/>
                <a:gd name="T103" fmla="*/ 239 h 288"/>
                <a:gd name="T104" fmla="*/ 123 w 370"/>
                <a:gd name="T105" fmla="*/ 221 h 288"/>
                <a:gd name="T106" fmla="*/ 276 w 370"/>
                <a:gd name="T107" fmla="*/ 111 h 288"/>
                <a:gd name="T108" fmla="*/ 295 w 370"/>
                <a:gd name="T109" fmla="*/ 9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288">
                  <a:moveTo>
                    <a:pt x="132" y="212"/>
                  </a:moveTo>
                  <a:cubicBezTo>
                    <a:pt x="128" y="210"/>
                    <a:pt x="125" y="209"/>
                    <a:pt x="122" y="212"/>
                  </a:cubicBezTo>
                  <a:cubicBezTo>
                    <a:pt x="120" y="215"/>
                    <a:pt x="118" y="215"/>
                    <a:pt x="116" y="211"/>
                  </a:cubicBezTo>
                  <a:cubicBezTo>
                    <a:pt x="115" y="208"/>
                    <a:pt x="113" y="208"/>
                    <a:pt x="110" y="210"/>
                  </a:cubicBezTo>
                  <a:cubicBezTo>
                    <a:pt x="107" y="213"/>
                    <a:pt x="104" y="217"/>
                    <a:pt x="101" y="221"/>
                  </a:cubicBezTo>
                  <a:cubicBezTo>
                    <a:pt x="100" y="221"/>
                    <a:pt x="101" y="222"/>
                    <a:pt x="101" y="223"/>
                  </a:cubicBezTo>
                  <a:cubicBezTo>
                    <a:pt x="102" y="228"/>
                    <a:pt x="101" y="231"/>
                    <a:pt x="95" y="232"/>
                  </a:cubicBezTo>
                  <a:cubicBezTo>
                    <a:pt x="90" y="233"/>
                    <a:pt x="86" y="233"/>
                    <a:pt x="81" y="233"/>
                  </a:cubicBezTo>
                  <a:cubicBezTo>
                    <a:pt x="84" y="228"/>
                    <a:pt x="87" y="223"/>
                    <a:pt x="91" y="218"/>
                  </a:cubicBezTo>
                  <a:cubicBezTo>
                    <a:pt x="94" y="213"/>
                    <a:pt x="99" y="209"/>
                    <a:pt x="106" y="209"/>
                  </a:cubicBezTo>
                  <a:cubicBezTo>
                    <a:pt x="108" y="209"/>
                    <a:pt x="109" y="208"/>
                    <a:pt x="111" y="207"/>
                  </a:cubicBezTo>
                  <a:cubicBezTo>
                    <a:pt x="119" y="200"/>
                    <a:pt x="128" y="193"/>
                    <a:pt x="137" y="187"/>
                  </a:cubicBezTo>
                  <a:cubicBezTo>
                    <a:pt x="139" y="185"/>
                    <a:pt x="142" y="183"/>
                    <a:pt x="145" y="183"/>
                  </a:cubicBezTo>
                  <a:cubicBezTo>
                    <a:pt x="142" y="186"/>
                    <a:pt x="140" y="189"/>
                    <a:pt x="137" y="191"/>
                  </a:cubicBezTo>
                  <a:cubicBezTo>
                    <a:pt x="139" y="194"/>
                    <a:pt x="148" y="197"/>
                    <a:pt x="150" y="195"/>
                  </a:cubicBezTo>
                  <a:cubicBezTo>
                    <a:pt x="151" y="195"/>
                    <a:pt x="151" y="193"/>
                    <a:pt x="151" y="192"/>
                  </a:cubicBezTo>
                  <a:cubicBezTo>
                    <a:pt x="147" y="188"/>
                    <a:pt x="150" y="187"/>
                    <a:pt x="153" y="185"/>
                  </a:cubicBezTo>
                  <a:cubicBezTo>
                    <a:pt x="156" y="183"/>
                    <a:pt x="160" y="180"/>
                    <a:pt x="161" y="177"/>
                  </a:cubicBezTo>
                  <a:cubicBezTo>
                    <a:pt x="163" y="170"/>
                    <a:pt x="168" y="164"/>
                    <a:pt x="174" y="161"/>
                  </a:cubicBezTo>
                  <a:cubicBezTo>
                    <a:pt x="178" y="159"/>
                    <a:pt x="181" y="155"/>
                    <a:pt x="184" y="153"/>
                  </a:cubicBezTo>
                  <a:cubicBezTo>
                    <a:pt x="184" y="154"/>
                    <a:pt x="183" y="155"/>
                    <a:pt x="182" y="157"/>
                  </a:cubicBezTo>
                  <a:cubicBezTo>
                    <a:pt x="176" y="164"/>
                    <a:pt x="171" y="171"/>
                    <a:pt x="169" y="181"/>
                  </a:cubicBezTo>
                  <a:cubicBezTo>
                    <a:pt x="168" y="184"/>
                    <a:pt x="165" y="187"/>
                    <a:pt x="164" y="191"/>
                  </a:cubicBezTo>
                  <a:cubicBezTo>
                    <a:pt x="166" y="191"/>
                    <a:pt x="170" y="190"/>
                    <a:pt x="172" y="189"/>
                  </a:cubicBezTo>
                  <a:cubicBezTo>
                    <a:pt x="179" y="183"/>
                    <a:pt x="187" y="179"/>
                    <a:pt x="193" y="172"/>
                  </a:cubicBezTo>
                  <a:cubicBezTo>
                    <a:pt x="197" y="167"/>
                    <a:pt x="203" y="164"/>
                    <a:pt x="208" y="161"/>
                  </a:cubicBezTo>
                  <a:cubicBezTo>
                    <a:pt x="213" y="158"/>
                    <a:pt x="218" y="155"/>
                    <a:pt x="222" y="152"/>
                  </a:cubicBezTo>
                  <a:cubicBezTo>
                    <a:pt x="224" y="151"/>
                    <a:pt x="226" y="149"/>
                    <a:pt x="227" y="148"/>
                  </a:cubicBezTo>
                  <a:cubicBezTo>
                    <a:pt x="232" y="142"/>
                    <a:pt x="236" y="136"/>
                    <a:pt x="240" y="130"/>
                  </a:cubicBezTo>
                  <a:cubicBezTo>
                    <a:pt x="239" y="130"/>
                    <a:pt x="238" y="129"/>
                    <a:pt x="235" y="128"/>
                  </a:cubicBezTo>
                  <a:cubicBezTo>
                    <a:pt x="237" y="127"/>
                    <a:pt x="239" y="127"/>
                    <a:pt x="240" y="126"/>
                  </a:cubicBezTo>
                  <a:cubicBezTo>
                    <a:pt x="245" y="125"/>
                    <a:pt x="251" y="124"/>
                    <a:pt x="256" y="122"/>
                  </a:cubicBezTo>
                  <a:cubicBezTo>
                    <a:pt x="257" y="122"/>
                    <a:pt x="258" y="121"/>
                    <a:pt x="258" y="120"/>
                  </a:cubicBezTo>
                  <a:cubicBezTo>
                    <a:pt x="264" y="109"/>
                    <a:pt x="273" y="100"/>
                    <a:pt x="283" y="92"/>
                  </a:cubicBezTo>
                  <a:cubicBezTo>
                    <a:pt x="292" y="85"/>
                    <a:pt x="300" y="77"/>
                    <a:pt x="307" y="67"/>
                  </a:cubicBezTo>
                  <a:cubicBezTo>
                    <a:pt x="311" y="61"/>
                    <a:pt x="318" y="55"/>
                    <a:pt x="323" y="49"/>
                  </a:cubicBezTo>
                  <a:cubicBezTo>
                    <a:pt x="327" y="44"/>
                    <a:pt x="329" y="39"/>
                    <a:pt x="331" y="34"/>
                  </a:cubicBezTo>
                  <a:cubicBezTo>
                    <a:pt x="332" y="33"/>
                    <a:pt x="332" y="32"/>
                    <a:pt x="332" y="31"/>
                  </a:cubicBezTo>
                  <a:cubicBezTo>
                    <a:pt x="339" y="28"/>
                    <a:pt x="341" y="22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6" y="10"/>
                    <a:pt x="350" y="5"/>
                    <a:pt x="354" y="0"/>
                  </a:cubicBezTo>
                  <a:cubicBezTo>
                    <a:pt x="355" y="0"/>
                    <a:pt x="355" y="0"/>
                    <a:pt x="356" y="1"/>
                  </a:cubicBezTo>
                  <a:cubicBezTo>
                    <a:pt x="355" y="2"/>
                    <a:pt x="354" y="4"/>
                    <a:pt x="353" y="6"/>
                  </a:cubicBezTo>
                  <a:cubicBezTo>
                    <a:pt x="353" y="8"/>
                    <a:pt x="351" y="9"/>
                    <a:pt x="350" y="11"/>
                  </a:cubicBezTo>
                  <a:cubicBezTo>
                    <a:pt x="350" y="13"/>
                    <a:pt x="351" y="15"/>
                    <a:pt x="352" y="16"/>
                  </a:cubicBezTo>
                  <a:cubicBezTo>
                    <a:pt x="353" y="17"/>
                    <a:pt x="355" y="17"/>
                    <a:pt x="356" y="16"/>
                  </a:cubicBezTo>
                  <a:cubicBezTo>
                    <a:pt x="359" y="13"/>
                    <a:pt x="362" y="9"/>
                    <a:pt x="366" y="6"/>
                  </a:cubicBezTo>
                  <a:cubicBezTo>
                    <a:pt x="367" y="5"/>
                    <a:pt x="368" y="3"/>
                    <a:pt x="370" y="2"/>
                  </a:cubicBezTo>
                  <a:cubicBezTo>
                    <a:pt x="368" y="5"/>
                    <a:pt x="367" y="8"/>
                    <a:pt x="366" y="12"/>
                  </a:cubicBezTo>
                  <a:cubicBezTo>
                    <a:pt x="362" y="18"/>
                    <a:pt x="358" y="24"/>
                    <a:pt x="354" y="30"/>
                  </a:cubicBezTo>
                  <a:cubicBezTo>
                    <a:pt x="354" y="31"/>
                    <a:pt x="353" y="32"/>
                    <a:pt x="351" y="33"/>
                  </a:cubicBezTo>
                  <a:cubicBezTo>
                    <a:pt x="346" y="35"/>
                    <a:pt x="344" y="39"/>
                    <a:pt x="344" y="45"/>
                  </a:cubicBezTo>
                  <a:cubicBezTo>
                    <a:pt x="343" y="48"/>
                    <a:pt x="344" y="51"/>
                    <a:pt x="343" y="53"/>
                  </a:cubicBezTo>
                  <a:cubicBezTo>
                    <a:pt x="342" y="56"/>
                    <a:pt x="340" y="59"/>
                    <a:pt x="338" y="60"/>
                  </a:cubicBezTo>
                  <a:cubicBezTo>
                    <a:pt x="331" y="62"/>
                    <a:pt x="327" y="68"/>
                    <a:pt x="323" y="73"/>
                  </a:cubicBezTo>
                  <a:cubicBezTo>
                    <a:pt x="318" y="79"/>
                    <a:pt x="313" y="86"/>
                    <a:pt x="308" y="92"/>
                  </a:cubicBezTo>
                  <a:cubicBezTo>
                    <a:pt x="302" y="100"/>
                    <a:pt x="293" y="106"/>
                    <a:pt x="288" y="114"/>
                  </a:cubicBezTo>
                  <a:cubicBezTo>
                    <a:pt x="285" y="119"/>
                    <a:pt x="279" y="123"/>
                    <a:pt x="274" y="127"/>
                  </a:cubicBezTo>
                  <a:cubicBezTo>
                    <a:pt x="272" y="127"/>
                    <a:pt x="269" y="127"/>
                    <a:pt x="266" y="127"/>
                  </a:cubicBezTo>
                  <a:cubicBezTo>
                    <a:pt x="266" y="125"/>
                    <a:pt x="266" y="123"/>
                    <a:pt x="267" y="122"/>
                  </a:cubicBezTo>
                  <a:cubicBezTo>
                    <a:pt x="260" y="121"/>
                    <a:pt x="257" y="125"/>
                    <a:pt x="258" y="132"/>
                  </a:cubicBezTo>
                  <a:cubicBezTo>
                    <a:pt x="252" y="134"/>
                    <a:pt x="249" y="139"/>
                    <a:pt x="246" y="145"/>
                  </a:cubicBezTo>
                  <a:cubicBezTo>
                    <a:pt x="243" y="149"/>
                    <a:pt x="239" y="152"/>
                    <a:pt x="235" y="155"/>
                  </a:cubicBezTo>
                  <a:cubicBezTo>
                    <a:pt x="230" y="158"/>
                    <a:pt x="226" y="160"/>
                    <a:pt x="221" y="162"/>
                  </a:cubicBezTo>
                  <a:cubicBezTo>
                    <a:pt x="217" y="164"/>
                    <a:pt x="213" y="167"/>
                    <a:pt x="211" y="171"/>
                  </a:cubicBezTo>
                  <a:cubicBezTo>
                    <a:pt x="207" y="176"/>
                    <a:pt x="202" y="179"/>
                    <a:pt x="197" y="183"/>
                  </a:cubicBezTo>
                  <a:cubicBezTo>
                    <a:pt x="192" y="187"/>
                    <a:pt x="186" y="190"/>
                    <a:pt x="180" y="194"/>
                  </a:cubicBezTo>
                  <a:cubicBezTo>
                    <a:pt x="175" y="198"/>
                    <a:pt x="170" y="201"/>
                    <a:pt x="165" y="205"/>
                  </a:cubicBezTo>
                  <a:cubicBezTo>
                    <a:pt x="164" y="205"/>
                    <a:pt x="163" y="206"/>
                    <a:pt x="161" y="206"/>
                  </a:cubicBezTo>
                  <a:cubicBezTo>
                    <a:pt x="156" y="205"/>
                    <a:pt x="153" y="208"/>
                    <a:pt x="150" y="212"/>
                  </a:cubicBezTo>
                  <a:cubicBezTo>
                    <a:pt x="146" y="219"/>
                    <a:pt x="143" y="225"/>
                    <a:pt x="138" y="232"/>
                  </a:cubicBezTo>
                  <a:cubicBezTo>
                    <a:pt x="136" y="235"/>
                    <a:pt x="132" y="237"/>
                    <a:pt x="129" y="239"/>
                  </a:cubicBezTo>
                  <a:cubicBezTo>
                    <a:pt x="125" y="242"/>
                    <a:pt x="121" y="244"/>
                    <a:pt x="116" y="247"/>
                  </a:cubicBezTo>
                  <a:cubicBezTo>
                    <a:pt x="116" y="246"/>
                    <a:pt x="115" y="245"/>
                    <a:pt x="114" y="243"/>
                  </a:cubicBezTo>
                  <a:cubicBezTo>
                    <a:pt x="102" y="253"/>
                    <a:pt x="91" y="261"/>
                    <a:pt x="76" y="266"/>
                  </a:cubicBezTo>
                  <a:cubicBezTo>
                    <a:pt x="76" y="263"/>
                    <a:pt x="77" y="262"/>
                    <a:pt x="77" y="260"/>
                  </a:cubicBezTo>
                  <a:cubicBezTo>
                    <a:pt x="71" y="261"/>
                    <a:pt x="65" y="260"/>
                    <a:pt x="62" y="268"/>
                  </a:cubicBezTo>
                  <a:cubicBezTo>
                    <a:pt x="66" y="268"/>
                    <a:pt x="69" y="267"/>
                    <a:pt x="72" y="266"/>
                  </a:cubicBezTo>
                  <a:cubicBezTo>
                    <a:pt x="70" y="273"/>
                    <a:pt x="64" y="278"/>
                    <a:pt x="58" y="278"/>
                  </a:cubicBezTo>
                  <a:cubicBezTo>
                    <a:pt x="56" y="278"/>
                    <a:pt x="55" y="279"/>
                    <a:pt x="53" y="280"/>
                  </a:cubicBezTo>
                  <a:cubicBezTo>
                    <a:pt x="51" y="281"/>
                    <a:pt x="50" y="282"/>
                    <a:pt x="48" y="283"/>
                  </a:cubicBezTo>
                  <a:cubicBezTo>
                    <a:pt x="47" y="281"/>
                    <a:pt x="46" y="279"/>
                    <a:pt x="45" y="278"/>
                  </a:cubicBezTo>
                  <a:cubicBezTo>
                    <a:pt x="38" y="278"/>
                    <a:pt x="31" y="278"/>
                    <a:pt x="24" y="280"/>
                  </a:cubicBezTo>
                  <a:cubicBezTo>
                    <a:pt x="20" y="281"/>
                    <a:pt x="17" y="284"/>
                    <a:pt x="14" y="286"/>
                  </a:cubicBezTo>
                  <a:cubicBezTo>
                    <a:pt x="13" y="286"/>
                    <a:pt x="12" y="288"/>
                    <a:pt x="11" y="288"/>
                  </a:cubicBezTo>
                  <a:cubicBezTo>
                    <a:pt x="9" y="288"/>
                    <a:pt x="8" y="287"/>
                    <a:pt x="7" y="287"/>
                  </a:cubicBezTo>
                  <a:cubicBezTo>
                    <a:pt x="7" y="285"/>
                    <a:pt x="8" y="284"/>
                    <a:pt x="9" y="283"/>
                  </a:cubicBezTo>
                  <a:cubicBezTo>
                    <a:pt x="9" y="282"/>
                    <a:pt x="11" y="281"/>
                    <a:pt x="12" y="280"/>
                  </a:cubicBezTo>
                  <a:cubicBezTo>
                    <a:pt x="9" y="275"/>
                    <a:pt x="4" y="279"/>
                    <a:pt x="0" y="278"/>
                  </a:cubicBezTo>
                  <a:cubicBezTo>
                    <a:pt x="3" y="276"/>
                    <a:pt x="6" y="273"/>
                    <a:pt x="9" y="271"/>
                  </a:cubicBezTo>
                  <a:cubicBezTo>
                    <a:pt x="15" y="267"/>
                    <a:pt x="20" y="263"/>
                    <a:pt x="25" y="259"/>
                  </a:cubicBezTo>
                  <a:cubicBezTo>
                    <a:pt x="28" y="256"/>
                    <a:pt x="27" y="254"/>
                    <a:pt x="23" y="254"/>
                  </a:cubicBezTo>
                  <a:cubicBezTo>
                    <a:pt x="20" y="253"/>
                    <a:pt x="16" y="253"/>
                    <a:pt x="17" y="249"/>
                  </a:cubicBezTo>
                  <a:cubicBezTo>
                    <a:pt x="17" y="247"/>
                    <a:pt x="19" y="245"/>
                    <a:pt x="21" y="242"/>
                  </a:cubicBezTo>
                  <a:cubicBezTo>
                    <a:pt x="24" y="245"/>
                    <a:pt x="26" y="248"/>
                    <a:pt x="28" y="250"/>
                  </a:cubicBezTo>
                  <a:cubicBezTo>
                    <a:pt x="33" y="256"/>
                    <a:pt x="37" y="256"/>
                    <a:pt x="42" y="251"/>
                  </a:cubicBezTo>
                  <a:cubicBezTo>
                    <a:pt x="50" y="245"/>
                    <a:pt x="57" y="237"/>
                    <a:pt x="65" y="231"/>
                  </a:cubicBezTo>
                  <a:cubicBezTo>
                    <a:pt x="67" y="230"/>
                    <a:pt x="70" y="231"/>
                    <a:pt x="72" y="231"/>
                  </a:cubicBezTo>
                  <a:cubicBezTo>
                    <a:pt x="72" y="233"/>
                    <a:pt x="72" y="235"/>
                    <a:pt x="71" y="236"/>
                  </a:cubicBezTo>
                  <a:cubicBezTo>
                    <a:pt x="70" y="238"/>
                    <a:pt x="67" y="239"/>
                    <a:pt x="65" y="241"/>
                  </a:cubicBezTo>
                  <a:cubicBezTo>
                    <a:pt x="64" y="242"/>
                    <a:pt x="62" y="245"/>
                    <a:pt x="62" y="246"/>
                  </a:cubicBezTo>
                  <a:cubicBezTo>
                    <a:pt x="64" y="248"/>
                    <a:pt x="67" y="251"/>
                    <a:pt x="69" y="250"/>
                  </a:cubicBezTo>
                  <a:cubicBezTo>
                    <a:pt x="73" y="250"/>
                    <a:pt x="76" y="249"/>
                    <a:pt x="80" y="247"/>
                  </a:cubicBezTo>
                  <a:cubicBezTo>
                    <a:pt x="84" y="245"/>
                    <a:pt x="87" y="242"/>
                    <a:pt x="91" y="239"/>
                  </a:cubicBezTo>
                  <a:cubicBezTo>
                    <a:pt x="92" y="238"/>
                    <a:pt x="94" y="236"/>
                    <a:pt x="96" y="236"/>
                  </a:cubicBezTo>
                  <a:cubicBezTo>
                    <a:pt x="107" y="233"/>
                    <a:pt x="114" y="226"/>
                    <a:pt x="123" y="221"/>
                  </a:cubicBezTo>
                  <a:cubicBezTo>
                    <a:pt x="127" y="219"/>
                    <a:pt x="129" y="215"/>
                    <a:pt x="132" y="212"/>
                  </a:cubicBezTo>
                  <a:close/>
                  <a:moveTo>
                    <a:pt x="276" y="111"/>
                  </a:moveTo>
                  <a:cubicBezTo>
                    <a:pt x="276" y="111"/>
                    <a:pt x="277" y="111"/>
                    <a:pt x="277" y="112"/>
                  </a:cubicBezTo>
                  <a:cubicBezTo>
                    <a:pt x="283" y="104"/>
                    <a:pt x="289" y="97"/>
                    <a:pt x="295" y="90"/>
                  </a:cubicBezTo>
                  <a:cubicBezTo>
                    <a:pt x="285" y="93"/>
                    <a:pt x="280" y="102"/>
                    <a:pt x="276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423089" y="3409956"/>
              <a:ext cx="887407" cy="517526"/>
            </a:xfrm>
            <a:custGeom>
              <a:avLst/>
              <a:gdLst>
                <a:gd name="T0" fmla="*/ 236 w 236"/>
                <a:gd name="T1" fmla="*/ 2 h 137"/>
                <a:gd name="T2" fmla="*/ 228 w 236"/>
                <a:gd name="T3" fmla="*/ 12 h 137"/>
                <a:gd name="T4" fmla="*/ 214 w 236"/>
                <a:gd name="T5" fmla="*/ 19 h 137"/>
                <a:gd name="T6" fmla="*/ 197 w 236"/>
                <a:gd name="T7" fmla="*/ 31 h 137"/>
                <a:gd name="T8" fmla="*/ 180 w 236"/>
                <a:gd name="T9" fmla="*/ 41 h 137"/>
                <a:gd name="T10" fmla="*/ 169 w 236"/>
                <a:gd name="T11" fmla="*/ 48 h 137"/>
                <a:gd name="T12" fmla="*/ 157 w 236"/>
                <a:gd name="T13" fmla="*/ 59 h 137"/>
                <a:gd name="T14" fmla="*/ 137 w 236"/>
                <a:gd name="T15" fmla="*/ 67 h 137"/>
                <a:gd name="T16" fmla="*/ 129 w 236"/>
                <a:gd name="T17" fmla="*/ 70 h 137"/>
                <a:gd name="T18" fmla="*/ 116 w 236"/>
                <a:gd name="T19" fmla="*/ 81 h 137"/>
                <a:gd name="T20" fmla="*/ 111 w 236"/>
                <a:gd name="T21" fmla="*/ 89 h 137"/>
                <a:gd name="T22" fmla="*/ 89 w 236"/>
                <a:gd name="T23" fmla="*/ 94 h 137"/>
                <a:gd name="T24" fmla="*/ 77 w 236"/>
                <a:gd name="T25" fmla="*/ 103 h 137"/>
                <a:gd name="T26" fmla="*/ 74 w 236"/>
                <a:gd name="T27" fmla="*/ 105 h 137"/>
                <a:gd name="T28" fmla="*/ 63 w 236"/>
                <a:gd name="T29" fmla="*/ 107 h 137"/>
                <a:gd name="T30" fmla="*/ 59 w 236"/>
                <a:gd name="T31" fmla="*/ 107 h 137"/>
                <a:gd name="T32" fmla="*/ 49 w 236"/>
                <a:gd name="T33" fmla="*/ 114 h 137"/>
                <a:gd name="T34" fmla="*/ 29 w 236"/>
                <a:gd name="T35" fmla="*/ 117 h 137"/>
                <a:gd name="T36" fmla="*/ 27 w 236"/>
                <a:gd name="T37" fmla="*/ 122 h 137"/>
                <a:gd name="T38" fmla="*/ 22 w 236"/>
                <a:gd name="T39" fmla="*/ 125 h 137"/>
                <a:gd name="T40" fmla="*/ 18 w 236"/>
                <a:gd name="T41" fmla="*/ 127 h 137"/>
                <a:gd name="T42" fmla="*/ 7 w 236"/>
                <a:gd name="T43" fmla="*/ 135 h 137"/>
                <a:gd name="T44" fmla="*/ 1 w 236"/>
                <a:gd name="T45" fmla="*/ 133 h 137"/>
                <a:gd name="T46" fmla="*/ 0 w 236"/>
                <a:gd name="T47" fmla="*/ 127 h 137"/>
                <a:gd name="T48" fmla="*/ 2 w 236"/>
                <a:gd name="T49" fmla="*/ 124 h 137"/>
                <a:gd name="T50" fmla="*/ 59 w 236"/>
                <a:gd name="T51" fmla="*/ 98 h 137"/>
                <a:gd name="T52" fmla="*/ 103 w 236"/>
                <a:gd name="T53" fmla="*/ 73 h 137"/>
                <a:gd name="T54" fmla="*/ 127 w 236"/>
                <a:gd name="T55" fmla="*/ 60 h 137"/>
                <a:gd name="T56" fmla="*/ 156 w 236"/>
                <a:gd name="T57" fmla="*/ 44 h 137"/>
                <a:gd name="T58" fmla="*/ 158 w 236"/>
                <a:gd name="T59" fmla="*/ 43 h 137"/>
                <a:gd name="T60" fmla="*/ 182 w 236"/>
                <a:gd name="T61" fmla="*/ 29 h 137"/>
                <a:gd name="T62" fmla="*/ 187 w 236"/>
                <a:gd name="T63" fmla="*/ 24 h 137"/>
                <a:gd name="T64" fmla="*/ 199 w 236"/>
                <a:gd name="T65" fmla="*/ 20 h 137"/>
                <a:gd name="T66" fmla="*/ 209 w 236"/>
                <a:gd name="T67" fmla="*/ 16 h 137"/>
                <a:gd name="T68" fmla="*/ 215 w 236"/>
                <a:gd name="T69" fmla="*/ 10 h 137"/>
                <a:gd name="T70" fmla="*/ 236 w 236"/>
                <a:gd name="T7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137">
                  <a:moveTo>
                    <a:pt x="236" y="2"/>
                  </a:moveTo>
                  <a:cubicBezTo>
                    <a:pt x="235" y="7"/>
                    <a:pt x="232" y="10"/>
                    <a:pt x="228" y="12"/>
                  </a:cubicBezTo>
                  <a:cubicBezTo>
                    <a:pt x="223" y="15"/>
                    <a:pt x="218" y="17"/>
                    <a:pt x="214" y="19"/>
                  </a:cubicBezTo>
                  <a:cubicBezTo>
                    <a:pt x="207" y="22"/>
                    <a:pt x="201" y="25"/>
                    <a:pt x="197" y="31"/>
                  </a:cubicBezTo>
                  <a:cubicBezTo>
                    <a:pt x="193" y="37"/>
                    <a:pt x="188" y="41"/>
                    <a:pt x="180" y="41"/>
                  </a:cubicBezTo>
                  <a:cubicBezTo>
                    <a:pt x="176" y="42"/>
                    <a:pt x="172" y="45"/>
                    <a:pt x="169" y="48"/>
                  </a:cubicBezTo>
                  <a:cubicBezTo>
                    <a:pt x="165" y="52"/>
                    <a:pt x="161" y="56"/>
                    <a:pt x="157" y="59"/>
                  </a:cubicBezTo>
                  <a:cubicBezTo>
                    <a:pt x="151" y="64"/>
                    <a:pt x="145" y="68"/>
                    <a:pt x="137" y="67"/>
                  </a:cubicBezTo>
                  <a:cubicBezTo>
                    <a:pt x="134" y="66"/>
                    <a:pt x="131" y="68"/>
                    <a:pt x="129" y="70"/>
                  </a:cubicBezTo>
                  <a:cubicBezTo>
                    <a:pt x="125" y="74"/>
                    <a:pt x="123" y="80"/>
                    <a:pt x="116" y="81"/>
                  </a:cubicBezTo>
                  <a:cubicBezTo>
                    <a:pt x="114" y="82"/>
                    <a:pt x="113" y="86"/>
                    <a:pt x="111" y="89"/>
                  </a:cubicBezTo>
                  <a:cubicBezTo>
                    <a:pt x="101" y="81"/>
                    <a:pt x="95" y="83"/>
                    <a:pt x="89" y="94"/>
                  </a:cubicBezTo>
                  <a:cubicBezTo>
                    <a:pt x="86" y="99"/>
                    <a:pt x="84" y="103"/>
                    <a:pt x="77" y="103"/>
                  </a:cubicBezTo>
                  <a:cubicBezTo>
                    <a:pt x="76" y="103"/>
                    <a:pt x="75" y="104"/>
                    <a:pt x="74" y="105"/>
                  </a:cubicBezTo>
                  <a:cubicBezTo>
                    <a:pt x="70" y="108"/>
                    <a:pt x="67" y="110"/>
                    <a:pt x="63" y="107"/>
                  </a:cubicBezTo>
                  <a:cubicBezTo>
                    <a:pt x="62" y="106"/>
                    <a:pt x="60" y="106"/>
                    <a:pt x="59" y="107"/>
                  </a:cubicBezTo>
                  <a:cubicBezTo>
                    <a:pt x="55" y="109"/>
                    <a:pt x="52" y="111"/>
                    <a:pt x="49" y="114"/>
                  </a:cubicBezTo>
                  <a:cubicBezTo>
                    <a:pt x="43" y="119"/>
                    <a:pt x="37" y="122"/>
                    <a:pt x="29" y="117"/>
                  </a:cubicBezTo>
                  <a:cubicBezTo>
                    <a:pt x="28" y="119"/>
                    <a:pt x="27" y="120"/>
                    <a:pt x="27" y="122"/>
                  </a:cubicBezTo>
                  <a:cubicBezTo>
                    <a:pt x="26" y="124"/>
                    <a:pt x="26" y="127"/>
                    <a:pt x="22" y="125"/>
                  </a:cubicBezTo>
                  <a:cubicBezTo>
                    <a:pt x="21" y="125"/>
                    <a:pt x="19" y="126"/>
                    <a:pt x="18" y="127"/>
                  </a:cubicBezTo>
                  <a:cubicBezTo>
                    <a:pt x="14" y="130"/>
                    <a:pt x="11" y="133"/>
                    <a:pt x="7" y="135"/>
                  </a:cubicBezTo>
                  <a:cubicBezTo>
                    <a:pt x="4" y="137"/>
                    <a:pt x="2" y="137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6"/>
                    <a:pt x="1" y="124"/>
                    <a:pt x="2" y="124"/>
                  </a:cubicBezTo>
                  <a:cubicBezTo>
                    <a:pt x="23" y="119"/>
                    <a:pt x="41" y="108"/>
                    <a:pt x="59" y="98"/>
                  </a:cubicBezTo>
                  <a:cubicBezTo>
                    <a:pt x="74" y="90"/>
                    <a:pt x="88" y="81"/>
                    <a:pt x="103" y="73"/>
                  </a:cubicBezTo>
                  <a:cubicBezTo>
                    <a:pt x="111" y="68"/>
                    <a:pt x="119" y="64"/>
                    <a:pt x="127" y="60"/>
                  </a:cubicBezTo>
                  <a:cubicBezTo>
                    <a:pt x="137" y="55"/>
                    <a:pt x="147" y="50"/>
                    <a:pt x="156" y="44"/>
                  </a:cubicBezTo>
                  <a:cubicBezTo>
                    <a:pt x="157" y="44"/>
                    <a:pt x="158" y="43"/>
                    <a:pt x="158" y="43"/>
                  </a:cubicBezTo>
                  <a:cubicBezTo>
                    <a:pt x="168" y="42"/>
                    <a:pt x="175" y="36"/>
                    <a:pt x="182" y="29"/>
                  </a:cubicBezTo>
                  <a:cubicBezTo>
                    <a:pt x="184" y="28"/>
                    <a:pt x="185" y="26"/>
                    <a:pt x="187" y="24"/>
                  </a:cubicBezTo>
                  <a:cubicBezTo>
                    <a:pt x="190" y="21"/>
                    <a:pt x="194" y="19"/>
                    <a:pt x="199" y="20"/>
                  </a:cubicBezTo>
                  <a:cubicBezTo>
                    <a:pt x="202" y="20"/>
                    <a:pt x="206" y="18"/>
                    <a:pt x="209" y="16"/>
                  </a:cubicBezTo>
                  <a:cubicBezTo>
                    <a:pt x="211" y="14"/>
                    <a:pt x="213" y="12"/>
                    <a:pt x="215" y="10"/>
                  </a:cubicBezTo>
                  <a:cubicBezTo>
                    <a:pt x="220" y="3"/>
                    <a:pt x="227" y="0"/>
                    <a:pt x="2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21456" y="3602042"/>
              <a:ext cx="609595" cy="331789"/>
            </a:xfrm>
            <a:custGeom>
              <a:avLst/>
              <a:gdLst>
                <a:gd name="T0" fmla="*/ 0 w 162"/>
                <a:gd name="T1" fmla="*/ 79 h 88"/>
                <a:gd name="T2" fmla="*/ 7 w 162"/>
                <a:gd name="T3" fmla="*/ 77 h 88"/>
                <a:gd name="T4" fmla="*/ 26 w 162"/>
                <a:gd name="T5" fmla="*/ 66 h 88"/>
                <a:gd name="T6" fmla="*/ 33 w 162"/>
                <a:gd name="T7" fmla="*/ 52 h 88"/>
                <a:gd name="T8" fmla="*/ 32 w 162"/>
                <a:gd name="T9" fmla="*/ 44 h 88"/>
                <a:gd name="T10" fmla="*/ 19 w 162"/>
                <a:gd name="T11" fmla="*/ 48 h 88"/>
                <a:gd name="T12" fmla="*/ 47 w 162"/>
                <a:gd name="T13" fmla="*/ 34 h 88"/>
                <a:gd name="T14" fmla="*/ 52 w 162"/>
                <a:gd name="T15" fmla="*/ 37 h 88"/>
                <a:gd name="T16" fmla="*/ 60 w 162"/>
                <a:gd name="T17" fmla="*/ 40 h 88"/>
                <a:gd name="T18" fmla="*/ 75 w 162"/>
                <a:gd name="T19" fmla="*/ 34 h 88"/>
                <a:gd name="T20" fmla="*/ 78 w 162"/>
                <a:gd name="T21" fmla="*/ 27 h 88"/>
                <a:gd name="T22" fmla="*/ 72 w 162"/>
                <a:gd name="T23" fmla="*/ 10 h 88"/>
                <a:gd name="T24" fmla="*/ 81 w 162"/>
                <a:gd name="T25" fmla="*/ 9 h 88"/>
                <a:gd name="T26" fmla="*/ 82 w 162"/>
                <a:gd name="T27" fmla="*/ 21 h 88"/>
                <a:gd name="T28" fmla="*/ 91 w 162"/>
                <a:gd name="T29" fmla="*/ 29 h 88"/>
                <a:gd name="T30" fmla="*/ 106 w 162"/>
                <a:gd name="T31" fmla="*/ 24 h 88"/>
                <a:gd name="T32" fmla="*/ 116 w 162"/>
                <a:gd name="T33" fmla="*/ 19 h 88"/>
                <a:gd name="T34" fmla="*/ 126 w 162"/>
                <a:gd name="T35" fmla="*/ 14 h 88"/>
                <a:gd name="T36" fmla="*/ 150 w 162"/>
                <a:gd name="T37" fmla="*/ 3 h 88"/>
                <a:gd name="T38" fmla="*/ 162 w 162"/>
                <a:gd name="T39" fmla="*/ 0 h 88"/>
                <a:gd name="T40" fmla="*/ 160 w 162"/>
                <a:gd name="T41" fmla="*/ 7 h 88"/>
                <a:gd name="T42" fmla="*/ 141 w 162"/>
                <a:gd name="T43" fmla="*/ 16 h 88"/>
                <a:gd name="T44" fmla="*/ 126 w 162"/>
                <a:gd name="T45" fmla="*/ 21 h 88"/>
                <a:gd name="T46" fmla="*/ 116 w 162"/>
                <a:gd name="T47" fmla="*/ 30 h 88"/>
                <a:gd name="T48" fmla="*/ 96 w 162"/>
                <a:gd name="T49" fmla="*/ 35 h 88"/>
                <a:gd name="T50" fmla="*/ 91 w 162"/>
                <a:gd name="T51" fmla="*/ 36 h 88"/>
                <a:gd name="T52" fmla="*/ 81 w 162"/>
                <a:gd name="T53" fmla="*/ 44 h 88"/>
                <a:gd name="T54" fmla="*/ 61 w 162"/>
                <a:gd name="T55" fmla="*/ 50 h 88"/>
                <a:gd name="T56" fmla="*/ 51 w 162"/>
                <a:gd name="T57" fmla="*/ 57 h 88"/>
                <a:gd name="T58" fmla="*/ 39 w 162"/>
                <a:gd name="T59" fmla="*/ 73 h 88"/>
                <a:gd name="T60" fmla="*/ 27 w 162"/>
                <a:gd name="T61" fmla="*/ 77 h 88"/>
                <a:gd name="T62" fmla="*/ 15 w 162"/>
                <a:gd name="T63" fmla="*/ 83 h 88"/>
                <a:gd name="T64" fmla="*/ 0 w 162"/>
                <a:gd name="T6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88">
                  <a:moveTo>
                    <a:pt x="0" y="79"/>
                  </a:moveTo>
                  <a:cubicBezTo>
                    <a:pt x="3" y="78"/>
                    <a:pt x="5" y="77"/>
                    <a:pt x="7" y="77"/>
                  </a:cubicBezTo>
                  <a:cubicBezTo>
                    <a:pt x="15" y="77"/>
                    <a:pt x="21" y="73"/>
                    <a:pt x="26" y="66"/>
                  </a:cubicBezTo>
                  <a:cubicBezTo>
                    <a:pt x="29" y="62"/>
                    <a:pt x="31" y="57"/>
                    <a:pt x="33" y="52"/>
                  </a:cubicBezTo>
                  <a:cubicBezTo>
                    <a:pt x="34" y="50"/>
                    <a:pt x="32" y="47"/>
                    <a:pt x="32" y="44"/>
                  </a:cubicBezTo>
                  <a:cubicBezTo>
                    <a:pt x="27" y="46"/>
                    <a:pt x="23" y="47"/>
                    <a:pt x="19" y="48"/>
                  </a:cubicBezTo>
                  <a:cubicBezTo>
                    <a:pt x="28" y="43"/>
                    <a:pt x="36" y="35"/>
                    <a:pt x="47" y="34"/>
                  </a:cubicBezTo>
                  <a:cubicBezTo>
                    <a:pt x="49" y="34"/>
                    <a:pt x="51" y="34"/>
                    <a:pt x="52" y="37"/>
                  </a:cubicBezTo>
                  <a:cubicBezTo>
                    <a:pt x="54" y="41"/>
                    <a:pt x="56" y="42"/>
                    <a:pt x="60" y="40"/>
                  </a:cubicBezTo>
                  <a:cubicBezTo>
                    <a:pt x="65" y="37"/>
                    <a:pt x="70" y="36"/>
                    <a:pt x="75" y="34"/>
                  </a:cubicBezTo>
                  <a:cubicBezTo>
                    <a:pt x="77" y="32"/>
                    <a:pt x="79" y="30"/>
                    <a:pt x="78" y="27"/>
                  </a:cubicBezTo>
                  <a:cubicBezTo>
                    <a:pt x="76" y="22"/>
                    <a:pt x="74" y="16"/>
                    <a:pt x="72" y="10"/>
                  </a:cubicBezTo>
                  <a:cubicBezTo>
                    <a:pt x="75" y="10"/>
                    <a:pt x="78" y="9"/>
                    <a:pt x="81" y="9"/>
                  </a:cubicBezTo>
                  <a:cubicBezTo>
                    <a:pt x="81" y="13"/>
                    <a:pt x="81" y="17"/>
                    <a:pt x="82" y="21"/>
                  </a:cubicBezTo>
                  <a:cubicBezTo>
                    <a:pt x="82" y="27"/>
                    <a:pt x="85" y="30"/>
                    <a:pt x="91" y="29"/>
                  </a:cubicBezTo>
                  <a:cubicBezTo>
                    <a:pt x="96" y="28"/>
                    <a:pt x="101" y="26"/>
                    <a:pt x="106" y="24"/>
                  </a:cubicBezTo>
                  <a:cubicBezTo>
                    <a:pt x="110" y="23"/>
                    <a:pt x="113" y="20"/>
                    <a:pt x="116" y="19"/>
                  </a:cubicBezTo>
                  <a:cubicBezTo>
                    <a:pt x="119" y="17"/>
                    <a:pt x="122" y="14"/>
                    <a:pt x="126" y="14"/>
                  </a:cubicBezTo>
                  <a:cubicBezTo>
                    <a:pt x="135" y="12"/>
                    <a:pt x="143" y="9"/>
                    <a:pt x="150" y="3"/>
                  </a:cubicBezTo>
                  <a:cubicBezTo>
                    <a:pt x="153" y="1"/>
                    <a:pt x="157" y="1"/>
                    <a:pt x="162" y="0"/>
                  </a:cubicBezTo>
                  <a:cubicBezTo>
                    <a:pt x="161" y="3"/>
                    <a:pt x="161" y="5"/>
                    <a:pt x="160" y="7"/>
                  </a:cubicBezTo>
                  <a:cubicBezTo>
                    <a:pt x="158" y="12"/>
                    <a:pt x="146" y="17"/>
                    <a:pt x="141" y="16"/>
                  </a:cubicBezTo>
                  <a:cubicBezTo>
                    <a:pt x="135" y="15"/>
                    <a:pt x="130" y="18"/>
                    <a:pt x="126" y="21"/>
                  </a:cubicBezTo>
                  <a:cubicBezTo>
                    <a:pt x="123" y="24"/>
                    <a:pt x="119" y="27"/>
                    <a:pt x="116" y="30"/>
                  </a:cubicBezTo>
                  <a:cubicBezTo>
                    <a:pt x="110" y="35"/>
                    <a:pt x="104" y="38"/>
                    <a:pt x="96" y="35"/>
                  </a:cubicBezTo>
                  <a:cubicBezTo>
                    <a:pt x="94" y="35"/>
                    <a:pt x="92" y="35"/>
                    <a:pt x="91" y="36"/>
                  </a:cubicBezTo>
                  <a:cubicBezTo>
                    <a:pt x="87" y="39"/>
                    <a:pt x="84" y="42"/>
                    <a:pt x="81" y="44"/>
                  </a:cubicBezTo>
                  <a:cubicBezTo>
                    <a:pt x="75" y="49"/>
                    <a:pt x="69" y="51"/>
                    <a:pt x="61" y="50"/>
                  </a:cubicBezTo>
                  <a:cubicBezTo>
                    <a:pt x="55" y="49"/>
                    <a:pt x="51" y="51"/>
                    <a:pt x="51" y="57"/>
                  </a:cubicBezTo>
                  <a:cubicBezTo>
                    <a:pt x="51" y="66"/>
                    <a:pt x="46" y="70"/>
                    <a:pt x="39" y="73"/>
                  </a:cubicBezTo>
                  <a:cubicBezTo>
                    <a:pt x="35" y="74"/>
                    <a:pt x="31" y="76"/>
                    <a:pt x="27" y="77"/>
                  </a:cubicBezTo>
                  <a:cubicBezTo>
                    <a:pt x="23" y="79"/>
                    <a:pt x="19" y="81"/>
                    <a:pt x="15" y="83"/>
                  </a:cubicBezTo>
                  <a:cubicBezTo>
                    <a:pt x="7" y="87"/>
                    <a:pt x="7" y="88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365706" y="3998920"/>
              <a:ext cx="217487" cy="44449"/>
            </a:xfrm>
            <a:custGeom>
              <a:avLst/>
              <a:gdLst>
                <a:gd name="T0" fmla="*/ 0 w 58"/>
                <a:gd name="T1" fmla="*/ 4 h 12"/>
                <a:gd name="T2" fmla="*/ 5 w 58"/>
                <a:gd name="T3" fmla="*/ 1 h 12"/>
                <a:gd name="T4" fmla="*/ 17 w 58"/>
                <a:gd name="T5" fmla="*/ 1 h 12"/>
                <a:gd name="T6" fmla="*/ 18 w 58"/>
                <a:gd name="T7" fmla="*/ 1 h 12"/>
                <a:gd name="T8" fmla="*/ 50 w 58"/>
                <a:gd name="T9" fmla="*/ 3 h 12"/>
                <a:gd name="T10" fmla="*/ 58 w 58"/>
                <a:gd name="T11" fmla="*/ 3 h 12"/>
                <a:gd name="T12" fmla="*/ 36 w 58"/>
                <a:gd name="T13" fmla="*/ 11 h 12"/>
                <a:gd name="T14" fmla="*/ 8 w 58"/>
                <a:gd name="T15" fmla="*/ 5 h 12"/>
                <a:gd name="T16" fmla="*/ 0 w 58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">
                  <a:moveTo>
                    <a:pt x="0" y="4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9" y="2"/>
                    <a:pt x="13" y="5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29" y="5"/>
                    <a:pt x="39" y="4"/>
                    <a:pt x="50" y="3"/>
                  </a:cubicBezTo>
                  <a:cubicBezTo>
                    <a:pt x="52" y="3"/>
                    <a:pt x="54" y="3"/>
                    <a:pt x="58" y="3"/>
                  </a:cubicBezTo>
                  <a:cubicBezTo>
                    <a:pt x="51" y="10"/>
                    <a:pt x="44" y="12"/>
                    <a:pt x="36" y="11"/>
                  </a:cubicBezTo>
                  <a:cubicBezTo>
                    <a:pt x="26" y="9"/>
                    <a:pt x="17" y="7"/>
                    <a:pt x="8" y="5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311497" y="2559054"/>
              <a:ext cx="74613" cy="85725"/>
            </a:xfrm>
            <a:custGeom>
              <a:avLst/>
              <a:gdLst>
                <a:gd name="T0" fmla="*/ 6 w 20"/>
                <a:gd name="T1" fmla="*/ 22 h 23"/>
                <a:gd name="T2" fmla="*/ 0 w 20"/>
                <a:gd name="T3" fmla="*/ 11 h 23"/>
                <a:gd name="T4" fmla="*/ 8 w 20"/>
                <a:gd name="T5" fmla="*/ 2 h 23"/>
                <a:gd name="T6" fmla="*/ 13 w 20"/>
                <a:gd name="T7" fmla="*/ 1 h 23"/>
                <a:gd name="T8" fmla="*/ 16 w 20"/>
                <a:gd name="T9" fmla="*/ 6 h 23"/>
                <a:gd name="T10" fmla="*/ 18 w 20"/>
                <a:gd name="T11" fmla="*/ 14 h 23"/>
                <a:gd name="T12" fmla="*/ 20 w 20"/>
                <a:gd name="T13" fmla="*/ 19 h 23"/>
                <a:gd name="T14" fmla="*/ 12 w 20"/>
                <a:gd name="T15" fmla="*/ 22 h 23"/>
                <a:gd name="T16" fmla="*/ 6 w 20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6" y="22"/>
                  </a:moveTo>
                  <a:cubicBezTo>
                    <a:pt x="4" y="18"/>
                    <a:pt x="2" y="15"/>
                    <a:pt x="0" y="11"/>
                  </a:cubicBezTo>
                  <a:cubicBezTo>
                    <a:pt x="2" y="8"/>
                    <a:pt x="5" y="5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4" y="1"/>
                    <a:pt x="15" y="4"/>
                    <a:pt x="16" y="6"/>
                  </a:cubicBezTo>
                  <a:cubicBezTo>
                    <a:pt x="16" y="8"/>
                    <a:pt x="17" y="11"/>
                    <a:pt x="18" y="14"/>
                  </a:cubicBezTo>
                  <a:cubicBezTo>
                    <a:pt x="19" y="16"/>
                    <a:pt x="20" y="19"/>
                    <a:pt x="20" y="19"/>
                  </a:cubicBezTo>
                  <a:cubicBezTo>
                    <a:pt x="17" y="21"/>
                    <a:pt x="14" y="22"/>
                    <a:pt x="12" y="22"/>
                  </a:cubicBezTo>
                  <a:cubicBezTo>
                    <a:pt x="10" y="23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7037330" y="3787780"/>
              <a:ext cx="44449" cy="85725"/>
            </a:xfrm>
            <a:custGeom>
              <a:avLst/>
              <a:gdLst>
                <a:gd name="T0" fmla="*/ 11 w 12"/>
                <a:gd name="T1" fmla="*/ 0 h 23"/>
                <a:gd name="T2" fmla="*/ 11 w 12"/>
                <a:gd name="T3" fmla="*/ 9 h 23"/>
                <a:gd name="T4" fmla="*/ 5 w 12"/>
                <a:gd name="T5" fmla="*/ 22 h 23"/>
                <a:gd name="T6" fmla="*/ 1 w 12"/>
                <a:gd name="T7" fmla="*/ 22 h 23"/>
                <a:gd name="T8" fmla="*/ 0 w 12"/>
                <a:gd name="T9" fmla="*/ 17 h 23"/>
                <a:gd name="T10" fmla="*/ 3 w 12"/>
                <a:gd name="T11" fmla="*/ 3 h 23"/>
                <a:gd name="T12" fmla="*/ 4 w 12"/>
                <a:gd name="T13" fmla="*/ 1 h 23"/>
                <a:gd name="T14" fmla="*/ 11 w 1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3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12" y="17"/>
                    <a:pt x="11" y="19"/>
                    <a:pt x="5" y="22"/>
                  </a:cubicBezTo>
                  <a:cubicBezTo>
                    <a:pt x="4" y="22"/>
                    <a:pt x="1" y="23"/>
                    <a:pt x="1" y="22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5" y="13"/>
                    <a:pt x="4" y="8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689790" y="3643319"/>
              <a:ext cx="117475" cy="53974"/>
            </a:xfrm>
            <a:custGeom>
              <a:avLst/>
              <a:gdLst>
                <a:gd name="T0" fmla="*/ 0 w 31"/>
                <a:gd name="T1" fmla="*/ 14 h 14"/>
                <a:gd name="T2" fmla="*/ 31 w 31"/>
                <a:gd name="T3" fmla="*/ 0 h 14"/>
                <a:gd name="T4" fmla="*/ 0 w 3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4">
                  <a:moveTo>
                    <a:pt x="0" y="14"/>
                  </a:moveTo>
                  <a:cubicBezTo>
                    <a:pt x="8" y="6"/>
                    <a:pt x="18" y="1"/>
                    <a:pt x="31" y="0"/>
                  </a:cubicBezTo>
                  <a:cubicBezTo>
                    <a:pt x="22" y="10"/>
                    <a:pt x="10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5800677" y="4024319"/>
              <a:ext cx="60326" cy="49215"/>
            </a:xfrm>
            <a:custGeom>
              <a:avLst/>
              <a:gdLst>
                <a:gd name="T0" fmla="*/ 0 w 16"/>
                <a:gd name="T1" fmla="*/ 3 h 13"/>
                <a:gd name="T2" fmla="*/ 16 w 16"/>
                <a:gd name="T3" fmla="*/ 7 h 13"/>
                <a:gd name="T4" fmla="*/ 1 w 16"/>
                <a:gd name="T5" fmla="*/ 13 h 13"/>
                <a:gd name="T6" fmla="*/ 0 w 16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0" y="3"/>
                  </a:moveTo>
                  <a:cubicBezTo>
                    <a:pt x="5" y="0"/>
                    <a:pt x="9" y="6"/>
                    <a:pt x="16" y="7"/>
                  </a:cubicBezTo>
                  <a:cubicBezTo>
                    <a:pt x="11" y="13"/>
                    <a:pt x="6" y="12"/>
                    <a:pt x="1" y="13"/>
                  </a:cubicBezTo>
                  <a:cubicBezTo>
                    <a:pt x="1" y="9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8385109" y="3101980"/>
              <a:ext cx="60326" cy="71438"/>
            </a:xfrm>
            <a:custGeom>
              <a:avLst/>
              <a:gdLst>
                <a:gd name="T0" fmla="*/ 16 w 16"/>
                <a:gd name="T1" fmla="*/ 0 h 19"/>
                <a:gd name="T2" fmla="*/ 0 w 16"/>
                <a:gd name="T3" fmla="*/ 19 h 19"/>
                <a:gd name="T4" fmla="*/ 16 w 1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cubicBezTo>
                    <a:pt x="14" y="10"/>
                    <a:pt x="8" y="14"/>
                    <a:pt x="0" y="19"/>
                  </a:cubicBezTo>
                  <a:cubicBezTo>
                    <a:pt x="4" y="11"/>
                    <a:pt x="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5211718" y="3975107"/>
              <a:ext cx="71437" cy="41276"/>
            </a:xfrm>
            <a:custGeom>
              <a:avLst/>
              <a:gdLst>
                <a:gd name="T0" fmla="*/ 19 w 19"/>
                <a:gd name="T1" fmla="*/ 11 h 11"/>
                <a:gd name="T2" fmla="*/ 0 w 19"/>
                <a:gd name="T3" fmla="*/ 1 h 11"/>
                <a:gd name="T4" fmla="*/ 3 w 19"/>
                <a:gd name="T5" fmla="*/ 0 h 11"/>
                <a:gd name="T6" fmla="*/ 19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cubicBezTo>
                    <a:pt x="12" y="8"/>
                    <a:pt x="7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0" y="1"/>
                    <a:pt x="17" y="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51582" y="3944943"/>
              <a:ext cx="120648" cy="34924"/>
            </a:xfrm>
            <a:custGeom>
              <a:avLst/>
              <a:gdLst>
                <a:gd name="T0" fmla="*/ 0 w 32"/>
                <a:gd name="T1" fmla="*/ 9 h 9"/>
                <a:gd name="T2" fmla="*/ 32 w 32"/>
                <a:gd name="T3" fmla="*/ 4 h 9"/>
                <a:gd name="T4" fmla="*/ 29 w 32"/>
                <a:gd name="T5" fmla="*/ 5 h 9"/>
                <a:gd name="T6" fmla="*/ 0 w 3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">
                  <a:moveTo>
                    <a:pt x="0" y="9"/>
                  </a:moveTo>
                  <a:cubicBezTo>
                    <a:pt x="9" y="0"/>
                    <a:pt x="21" y="6"/>
                    <a:pt x="32" y="4"/>
                  </a:cubicBezTo>
                  <a:cubicBezTo>
                    <a:pt x="31" y="4"/>
                    <a:pt x="30" y="6"/>
                    <a:pt x="29" y="5"/>
                  </a:cubicBezTo>
                  <a:cubicBezTo>
                    <a:pt x="19" y="3"/>
                    <a:pt x="1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58109" y="3595694"/>
              <a:ext cx="71437" cy="47625"/>
            </a:xfrm>
            <a:custGeom>
              <a:avLst/>
              <a:gdLst>
                <a:gd name="T0" fmla="*/ 19 w 19"/>
                <a:gd name="T1" fmla="*/ 1 h 13"/>
                <a:gd name="T2" fmla="*/ 3 w 19"/>
                <a:gd name="T3" fmla="*/ 13 h 13"/>
                <a:gd name="T4" fmla="*/ 3 w 19"/>
                <a:gd name="T5" fmla="*/ 5 h 13"/>
                <a:gd name="T6" fmla="*/ 9 w 19"/>
                <a:gd name="T7" fmla="*/ 3 h 13"/>
                <a:gd name="T8" fmla="*/ 18 w 19"/>
                <a:gd name="T9" fmla="*/ 0 h 13"/>
                <a:gd name="T10" fmla="*/ 19 w 1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19" y="1"/>
                  </a:moveTo>
                  <a:cubicBezTo>
                    <a:pt x="14" y="5"/>
                    <a:pt x="8" y="9"/>
                    <a:pt x="3" y="13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12" y="2"/>
                    <a:pt x="15" y="1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581839" y="3667131"/>
              <a:ext cx="52387" cy="41276"/>
            </a:xfrm>
            <a:custGeom>
              <a:avLst/>
              <a:gdLst>
                <a:gd name="T0" fmla="*/ 14 w 14"/>
                <a:gd name="T1" fmla="*/ 0 h 11"/>
                <a:gd name="T2" fmla="*/ 8 w 14"/>
                <a:gd name="T3" fmla="*/ 7 h 11"/>
                <a:gd name="T4" fmla="*/ 1 w 14"/>
                <a:gd name="T5" fmla="*/ 11 h 11"/>
                <a:gd name="T6" fmla="*/ 0 w 14"/>
                <a:gd name="T7" fmla="*/ 8 h 11"/>
                <a:gd name="T8" fmla="*/ 4 w 14"/>
                <a:gd name="T9" fmla="*/ 3 h 11"/>
                <a:gd name="T10" fmla="*/ 1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7" y="10"/>
                    <a:pt x="5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7" y="1"/>
                    <a:pt x="10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7986649" y="3297242"/>
              <a:ext cx="26988" cy="26989"/>
            </a:xfrm>
            <a:custGeom>
              <a:avLst/>
              <a:gdLst>
                <a:gd name="T0" fmla="*/ 0 w 7"/>
                <a:gd name="T1" fmla="*/ 3 h 7"/>
                <a:gd name="T2" fmla="*/ 6 w 7"/>
                <a:gd name="T3" fmla="*/ 0 h 7"/>
                <a:gd name="T4" fmla="*/ 7 w 7"/>
                <a:gd name="T5" fmla="*/ 1 h 7"/>
                <a:gd name="T6" fmla="*/ 4 w 7"/>
                <a:gd name="T7" fmla="*/ 7 h 7"/>
                <a:gd name="T8" fmla="*/ 0 w 7"/>
                <a:gd name="T9" fmla="*/ 5 h 7"/>
                <a:gd name="T10" fmla="*/ 0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3"/>
                    <a:pt x="6" y="5"/>
                    <a:pt x="4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8542270" y="2830517"/>
              <a:ext cx="30164" cy="33338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2 h 9"/>
                <a:gd name="T4" fmla="*/ 6 w 8"/>
                <a:gd name="T5" fmla="*/ 0 h 9"/>
                <a:gd name="T6" fmla="*/ 0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cubicBezTo>
                    <a:pt x="2" y="7"/>
                    <a:pt x="3" y="5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8" y="4"/>
                    <a:pt x="6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8412094" y="3003553"/>
              <a:ext cx="30164" cy="30165"/>
            </a:xfrm>
            <a:custGeom>
              <a:avLst/>
              <a:gdLst>
                <a:gd name="T0" fmla="*/ 8 w 8"/>
                <a:gd name="T1" fmla="*/ 2 h 8"/>
                <a:gd name="T2" fmla="*/ 2 w 8"/>
                <a:gd name="T3" fmla="*/ 8 h 8"/>
                <a:gd name="T4" fmla="*/ 0 w 8"/>
                <a:gd name="T5" fmla="*/ 7 h 8"/>
                <a:gd name="T6" fmla="*/ 6 w 8"/>
                <a:gd name="T7" fmla="*/ 0 h 8"/>
                <a:gd name="T8" fmla="*/ 8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4"/>
                    <a:pt x="4" y="6"/>
                    <a:pt x="2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450077" y="3733806"/>
              <a:ext cx="22226" cy="26989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6 h 7"/>
                <a:gd name="T4" fmla="*/ 0 w 6"/>
                <a:gd name="T5" fmla="*/ 7 h 7"/>
                <a:gd name="T6" fmla="*/ 3 w 6"/>
                <a:gd name="T7" fmla="*/ 0 h 7"/>
                <a:gd name="T8" fmla="*/ 4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5" y="2"/>
                    <a:pt x="5" y="4"/>
                    <a:pt x="6" y="6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897632" y="3873505"/>
              <a:ext cx="30164" cy="23813"/>
            </a:xfrm>
            <a:custGeom>
              <a:avLst/>
              <a:gdLst>
                <a:gd name="T0" fmla="*/ 0 w 8"/>
                <a:gd name="T1" fmla="*/ 5 h 6"/>
                <a:gd name="T2" fmla="*/ 4 w 8"/>
                <a:gd name="T3" fmla="*/ 0 h 6"/>
                <a:gd name="T4" fmla="*/ 8 w 8"/>
                <a:gd name="T5" fmla="*/ 4 h 6"/>
                <a:gd name="T6" fmla="*/ 0 w 8"/>
                <a:gd name="T7" fmla="*/ 6 h 6"/>
                <a:gd name="T8" fmla="*/ 0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5" y="5"/>
                    <a:pt x="2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5286331" y="4114806"/>
              <a:ext cx="668334" cy="106365"/>
            </a:xfrm>
            <a:custGeom>
              <a:avLst/>
              <a:gdLst>
                <a:gd name="T0" fmla="*/ 167 w 178"/>
                <a:gd name="T1" fmla="*/ 7 h 28"/>
                <a:gd name="T2" fmla="*/ 161 w 178"/>
                <a:gd name="T3" fmla="*/ 14 h 28"/>
                <a:gd name="T4" fmla="*/ 178 w 178"/>
                <a:gd name="T5" fmla="*/ 13 h 28"/>
                <a:gd name="T6" fmla="*/ 163 w 178"/>
                <a:gd name="T7" fmla="*/ 21 h 28"/>
                <a:gd name="T8" fmla="*/ 97 w 178"/>
                <a:gd name="T9" fmla="*/ 20 h 28"/>
                <a:gd name="T10" fmla="*/ 100 w 178"/>
                <a:gd name="T11" fmla="*/ 27 h 28"/>
                <a:gd name="T12" fmla="*/ 25 w 178"/>
                <a:gd name="T13" fmla="*/ 19 h 28"/>
                <a:gd name="T14" fmla="*/ 3 w 178"/>
                <a:gd name="T15" fmla="*/ 7 h 28"/>
                <a:gd name="T16" fmla="*/ 0 w 178"/>
                <a:gd name="T17" fmla="*/ 3 h 28"/>
                <a:gd name="T18" fmla="*/ 12 w 178"/>
                <a:gd name="T19" fmla="*/ 0 h 28"/>
                <a:gd name="T20" fmla="*/ 16 w 178"/>
                <a:gd name="T21" fmla="*/ 1 h 28"/>
                <a:gd name="T22" fmla="*/ 22 w 178"/>
                <a:gd name="T23" fmla="*/ 4 h 28"/>
                <a:gd name="T24" fmla="*/ 39 w 178"/>
                <a:gd name="T25" fmla="*/ 2 h 28"/>
                <a:gd name="T26" fmla="*/ 57 w 178"/>
                <a:gd name="T27" fmla="*/ 5 h 28"/>
                <a:gd name="T28" fmla="*/ 79 w 178"/>
                <a:gd name="T29" fmla="*/ 4 h 28"/>
                <a:gd name="T30" fmla="*/ 82 w 178"/>
                <a:gd name="T31" fmla="*/ 4 h 28"/>
                <a:gd name="T32" fmla="*/ 104 w 178"/>
                <a:gd name="T33" fmla="*/ 10 h 28"/>
                <a:gd name="T34" fmla="*/ 107 w 178"/>
                <a:gd name="T35" fmla="*/ 12 h 28"/>
                <a:gd name="T36" fmla="*/ 115 w 178"/>
                <a:gd name="T37" fmla="*/ 14 h 28"/>
                <a:gd name="T38" fmla="*/ 128 w 178"/>
                <a:gd name="T39" fmla="*/ 16 h 28"/>
                <a:gd name="T40" fmla="*/ 141 w 178"/>
                <a:gd name="T41" fmla="*/ 15 h 28"/>
                <a:gd name="T42" fmla="*/ 152 w 178"/>
                <a:gd name="T43" fmla="*/ 8 h 28"/>
                <a:gd name="T44" fmla="*/ 167 w 178"/>
                <a:gd name="T4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8">
                  <a:moveTo>
                    <a:pt x="167" y="7"/>
                  </a:moveTo>
                  <a:cubicBezTo>
                    <a:pt x="165" y="9"/>
                    <a:pt x="163" y="11"/>
                    <a:pt x="161" y="14"/>
                  </a:cubicBezTo>
                  <a:cubicBezTo>
                    <a:pt x="167" y="19"/>
                    <a:pt x="172" y="10"/>
                    <a:pt x="178" y="13"/>
                  </a:cubicBezTo>
                  <a:cubicBezTo>
                    <a:pt x="173" y="17"/>
                    <a:pt x="170" y="21"/>
                    <a:pt x="163" y="21"/>
                  </a:cubicBezTo>
                  <a:cubicBezTo>
                    <a:pt x="141" y="20"/>
                    <a:pt x="119" y="20"/>
                    <a:pt x="97" y="20"/>
                  </a:cubicBezTo>
                  <a:cubicBezTo>
                    <a:pt x="98" y="22"/>
                    <a:pt x="99" y="24"/>
                    <a:pt x="100" y="27"/>
                  </a:cubicBezTo>
                  <a:cubicBezTo>
                    <a:pt x="75" y="26"/>
                    <a:pt x="49" y="28"/>
                    <a:pt x="25" y="19"/>
                  </a:cubicBezTo>
                  <a:cubicBezTo>
                    <a:pt x="17" y="16"/>
                    <a:pt x="10" y="11"/>
                    <a:pt x="3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3" y="0"/>
                    <a:pt x="16" y="0"/>
                    <a:pt x="16" y="1"/>
                  </a:cubicBezTo>
                  <a:cubicBezTo>
                    <a:pt x="17" y="5"/>
                    <a:pt x="20" y="4"/>
                    <a:pt x="22" y="4"/>
                  </a:cubicBezTo>
                  <a:cubicBezTo>
                    <a:pt x="28" y="3"/>
                    <a:pt x="33" y="2"/>
                    <a:pt x="39" y="2"/>
                  </a:cubicBezTo>
                  <a:cubicBezTo>
                    <a:pt x="45" y="3"/>
                    <a:pt x="51" y="3"/>
                    <a:pt x="57" y="5"/>
                  </a:cubicBezTo>
                  <a:cubicBezTo>
                    <a:pt x="65" y="7"/>
                    <a:pt x="72" y="10"/>
                    <a:pt x="79" y="4"/>
                  </a:cubicBezTo>
                  <a:cubicBezTo>
                    <a:pt x="79" y="3"/>
                    <a:pt x="81" y="4"/>
                    <a:pt x="82" y="4"/>
                  </a:cubicBezTo>
                  <a:cubicBezTo>
                    <a:pt x="89" y="7"/>
                    <a:pt x="96" y="10"/>
                    <a:pt x="104" y="10"/>
                  </a:cubicBezTo>
                  <a:cubicBezTo>
                    <a:pt x="105" y="10"/>
                    <a:pt x="106" y="11"/>
                    <a:pt x="107" y="12"/>
                  </a:cubicBezTo>
                  <a:cubicBezTo>
                    <a:pt x="109" y="15"/>
                    <a:pt x="111" y="16"/>
                    <a:pt x="115" y="14"/>
                  </a:cubicBezTo>
                  <a:cubicBezTo>
                    <a:pt x="119" y="13"/>
                    <a:pt x="123" y="13"/>
                    <a:pt x="128" y="16"/>
                  </a:cubicBezTo>
                  <a:cubicBezTo>
                    <a:pt x="132" y="19"/>
                    <a:pt x="137" y="18"/>
                    <a:pt x="141" y="15"/>
                  </a:cubicBezTo>
                  <a:cubicBezTo>
                    <a:pt x="145" y="13"/>
                    <a:pt x="148" y="10"/>
                    <a:pt x="152" y="8"/>
                  </a:cubicBezTo>
                  <a:cubicBezTo>
                    <a:pt x="157" y="5"/>
                    <a:pt x="161" y="4"/>
                    <a:pt x="16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6919861" y="4029081"/>
              <a:ext cx="98425" cy="41276"/>
            </a:xfrm>
            <a:custGeom>
              <a:avLst/>
              <a:gdLst>
                <a:gd name="T0" fmla="*/ 2 w 26"/>
                <a:gd name="T1" fmla="*/ 11 h 11"/>
                <a:gd name="T2" fmla="*/ 5 w 26"/>
                <a:gd name="T3" fmla="*/ 5 h 11"/>
                <a:gd name="T4" fmla="*/ 26 w 26"/>
                <a:gd name="T5" fmla="*/ 0 h 11"/>
                <a:gd name="T6" fmla="*/ 2 w 2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2" y="11"/>
                  </a:moveTo>
                  <a:cubicBezTo>
                    <a:pt x="0" y="8"/>
                    <a:pt x="1" y="6"/>
                    <a:pt x="5" y="5"/>
                  </a:cubicBezTo>
                  <a:cubicBezTo>
                    <a:pt x="12" y="3"/>
                    <a:pt x="19" y="2"/>
                    <a:pt x="26" y="0"/>
                  </a:cubicBezTo>
                  <a:cubicBezTo>
                    <a:pt x="19" y="6"/>
                    <a:pt x="11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8456561" y="3327403"/>
              <a:ext cx="33337" cy="30165"/>
            </a:xfrm>
            <a:custGeom>
              <a:avLst/>
              <a:gdLst>
                <a:gd name="T0" fmla="*/ 0 w 9"/>
                <a:gd name="T1" fmla="*/ 8 h 8"/>
                <a:gd name="T2" fmla="*/ 7 w 9"/>
                <a:gd name="T3" fmla="*/ 0 h 8"/>
                <a:gd name="T4" fmla="*/ 9 w 9"/>
                <a:gd name="T5" fmla="*/ 1 h 8"/>
                <a:gd name="T6" fmla="*/ 8 w 9"/>
                <a:gd name="T7" fmla="*/ 3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0" y="4"/>
                    <a:pt x="4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8" y="3"/>
                  </a:cubicBezTo>
                  <a:cubicBezTo>
                    <a:pt x="6" y="5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8693150" y="2901951"/>
              <a:ext cx="71437" cy="82549"/>
            </a:xfrm>
            <a:custGeom>
              <a:avLst/>
              <a:gdLst>
                <a:gd name="T0" fmla="*/ 0 w 19"/>
                <a:gd name="T1" fmla="*/ 21 h 22"/>
                <a:gd name="T2" fmla="*/ 19 w 19"/>
                <a:gd name="T3" fmla="*/ 0 h 22"/>
                <a:gd name="T4" fmla="*/ 1 w 19"/>
                <a:gd name="T5" fmla="*/ 22 h 22"/>
                <a:gd name="T6" fmla="*/ 0 w 19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0" y="21"/>
                  </a:moveTo>
                  <a:cubicBezTo>
                    <a:pt x="4" y="12"/>
                    <a:pt x="9" y="3"/>
                    <a:pt x="19" y="0"/>
                  </a:cubicBezTo>
                  <a:cubicBezTo>
                    <a:pt x="13" y="7"/>
                    <a:pt x="7" y="14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1214414" y="802171"/>
            <a:ext cx="2357433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汉仪行楷简" pitchFamily="49" charset="-122"/>
                <a:ea typeface="汉仪行楷简" pitchFamily="49" charset="-122"/>
              </a:rPr>
              <a:t> 第一章</a:t>
            </a:r>
            <a:endParaRPr lang="zh-CN" altLang="en-US" sz="4400" dirty="0">
              <a:latin typeface="汉仪行楷简" pitchFamily="49" charset="-122"/>
              <a:ea typeface="汉仪行楷简" pitchFamily="49" charset="-122"/>
            </a:endParaRPr>
          </a:p>
        </p:txBody>
      </p:sp>
      <p:pic>
        <p:nvPicPr>
          <p:cNvPr id="62" name="图片 61" descr="墨团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457" y="2303220"/>
            <a:ext cx="2643174" cy="2565759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>
            <a:off x="4286248" y="2498718"/>
            <a:ext cx="35719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12"/>
          <p:cNvSpPr>
            <a:spLocks noChangeArrowheads="1"/>
          </p:cNvSpPr>
          <p:nvPr/>
        </p:nvSpPr>
        <p:spPr bwMode="auto">
          <a:xfrm>
            <a:off x="3618791" y="3022326"/>
            <a:ext cx="431079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itchFamily="2" charset="-122"/>
                <a:ea typeface="华文隶书" pitchFamily="2" charset="-122"/>
              </a:rPr>
              <a:t>第二节  书法的要素和种类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4894972" y="3545546"/>
            <a:ext cx="285752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12"/>
          <p:cNvSpPr>
            <a:spLocks noChangeArrowheads="1"/>
          </p:cNvSpPr>
          <p:nvPr/>
        </p:nvSpPr>
        <p:spPr bwMode="auto">
          <a:xfrm>
            <a:off x="3396946" y="3975762"/>
            <a:ext cx="574708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itchFamily="2" charset="-122"/>
                <a:ea typeface="华文隶书" pitchFamily="2" charset="-122"/>
              </a:rPr>
              <a:t>第三节  汉字的结构分类及书写笔顺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4682830" y="4498982"/>
            <a:ext cx="4205139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12"/>
          <p:cNvSpPr>
            <a:spLocks noChangeArrowheads="1"/>
          </p:cNvSpPr>
          <p:nvPr/>
        </p:nvSpPr>
        <p:spPr bwMode="auto">
          <a:xfrm>
            <a:off x="2571736" y="4904456"/>
            <a:ext cx="50289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itchFamily="2" charset="-122"/>
                <a:ea typeface="华文隶书" pitchFamily="2" charset="-122"/>
              </a:rPr>
              <a:t>第四节  学习书法的意义和原则</a:t>
            </a:r>
            <a:endParaRPr lang="zh-CN" altLang="en-US" sz="2800" dirty="0">
              <a:latin typeface="华文隶书" pitchFamily="2" charset="-122"/>
              <a:ea typeface="华文隶书" pitchFamily="2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3857620" y="5427676"/>
            <a:ext cx="35719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图片 73" descr="石刻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5243" y="500042"/>
            <a:ext cx="414857" cy="1073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 animBg="1"/>
      <p:bldP spid="65" grpId="0"/>
      <p:bldP spid="67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/>
          <a:srcRect t="2067"/>
          <a:stretch>
            <a:fillRect/>
          </a:stretch>
        </p:blipFill>
        <p:spPr>
          <a:xfrm>
            <a:off x="5112076" y="1"/>
            <a:ext cx="4031925" cy="6716233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4" name="组合 39"/>
          <p:cNvGrpSpPr/>
          <p:nvPr/>
        </p:nvGrpSpPr>
        <p:grpSpPr bwMode="auto">
          <a:xfrm>
            <a:off x="3007704" y="1357298"/>
            <a:ext cx="2492990" cy="4013749"/>
            <a:chOff x="3296335" y="1048893"/>
            <a:chExt cx="2491383" cy="3009716"/>
          </a:xfrm>
        </p:grpSpPr>
        <p:sp>
          <p:nvSpPr>
            <p:cNvPr id="5" name="矩形 4"/>
            <p:cNvSpPr/>
            <p:nvPr/>
          </p:nvSpPr>
          <p:spPr>
            <a:xfrm>
              <a:off x="3296335" y="1048893"/>
              <a:ext cx="2491383" cy="300971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汉仪大隶书简" pitchFamily="49" charset="-122"/>
                  <a:ea typeface="汉仪大隶书简" pitchFamily="49" charset="-122"/>
                </a:rPr>
                <a:t>中国书法历史悠久，书体沿革流变。从甲骨文、金文演变而为大篆、小篆、隶书，至东汉、魏、晋的草书、楷书、行书诸体，书法一直散发着独特的艺术魅力。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大隶书简" pitchFamily="49" charset="-122"/>
                <a:ea typeface="汉仪大隶书简" pitchFamily="49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4170483" y="2494433"/>
              <a:ext cx="2892666" cy="15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 bwMode="auto">
          <a:xfrm rot="5400000">
            <a:off x="2943298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rot="5400000">
            <a:off x="2471368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 rot="5400000">
            <a:off x="1999437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 rot="5400000">
            <a:off x="1527507" y="3285330"/>
            <a:ext cx="3857652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2000597" y="2357065"/>
            <a:ext cx="2006875" cy="73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 descr="笔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6"/>
            <a:ext cx="2755753" cy="1809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第一节</a:t>
            </a:r>
            <a:endParaRPr lang="zh-CN" altLang="en-US" sz="36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书法的含义和表现对象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357298"/>
            <a:ext cx="714380" cy="4654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2" y="3000372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从狭义讲，书法是指用毛笔书写汉字的方法和规律，包括执笔、运笔、点画、结构、布局（分布、行次、章法）等内容。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从广义讲，书法是指语言符号的书写法则。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71670" y="1785926"/>
            <a:ext cx="364333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笔墨文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5" y="1961565"/>
            <a:ext cx="3357555" cy="4896435"/>
          </a:xfrm>
          <a:prstGeom prst="rect">
            <a:avLst/>
          </a:prstGeom>
        </p:spPr>
      </p:pic>
      <p:pic>
        <p:nvPicPr>
          <p:cNvPr id="18" name="图片 17" descr="墨迹-浅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1" y="2165172"/>
            <a:ext cx="3328515" cy="603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2" y="2071678"/>
            <a:ext cx="32147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一、书法的含义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5086191"/>
            <a:ext cx="3929090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中国书法被誉为“无言的诗、无形的舞、无图的画、无声的乐”，是中国文化艺术的结晶和东方文明的重要象征。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736412"/>
            <a:ext cx="3328515" cy="603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" y="618634"/>
            <a:ext cx="5429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二、书法的表现对象</a:t>
            </a:r>
            <a:r>
              <a:rPr lang="en-US" altLang="zh-CN" sz="2800" b="1" dirty="0" smtClean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汉字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6" y="1571612"/>
            <a:ext cx="80724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书法是中国特有的一种传统艺术，其表现对象是汉字。书法家主要通过处理汉字的笔画和空间分割形式来表达审美情趣、抒发内心情感。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随着社会的发展，书写工具不断变化，随之产生了不同的书法表现形式。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龟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1200533" cy="1649633"/>
          </a:xfrm>
          <a:prstGeom prst="rect">
            <a:avLst/>
          </a:prstGeom>
        </p:spPr>
      </p:pic>
      <p:pic>
        <p:nvPicPr>
          <p:cNvPr id="6" name="图片 5" descr="兽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143248"/>
            <a:ext cx="1232305" cy="1643074"/>
          </a:xfrm>
          <a:prstGeom prst="rect">
            <a:avLst/>
          </a:prstGeom>
        </p:spPr>
      </p:pic>
      <p:pic>
        <p:nvPicPr>
          <p:cNvPr id="7" name="图片 6" descr="汉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143249"/>
            <a:ext cx="2500330" cy="1631294"/>
          </a:xfrm>
          <a:prstGeom prst="rect">
            <a:avLst/>
          </a:prstGeom>
        </p:spPr>
      </p:pic>
      <p:pic>
        <p:nvPicPr>
          <p:cNvPr id="9" name="图片 8" descr="钢笔书法.jpg"/>
          <p:cNvPicPr>
            <a:picLocks noChangeAspect="1"/>
          </p:cNvPicPr>
          <p:nvPr/>
        </p:nvPicPr>
        <p:blipFill>
          <a:blip r:embed="rId5" cstate="print"/>
          <a:srcRect l="3125" t="2671" r="2343" b="7078"/>
          <a:stretch>
            <a:fillRect/>
          </a:stretch>
        </p:blipFill>
        <p:spPr>
          <a:xfrm>
            <a:off x="2143140" y="4786322"/>
            <a:ext cx="5000628" cy="2107702"/>
          </a:xfrm>
          <a:prstGeom prst="rect">
            <a:avLst/>
          </a:prstGeom>
        </p:spPr>
      </p:pic>
      <p:pic>
        <p:nvPicPr>
          <p:cNvPr id="10" name="图片 9" descr="宣纸书法2.jpg"/>
          <p:cNvPicPr>
            <a:picLocks noChangeAspect="1"/>
          </p:cNvPicPr>
          <p:nvPr/>
        </p:nvPicPr>
        <p:blipFill>
          <a:blip r:embed="rId6"/>
          <a:srcRect t="7355" b="8995"/>
          <a:stretch>
            <a:fillRect/>
          </a:stretch>
        </p:blipFill>
        <p:spPr>
          <a:xfrm>
            <a:off x="5286412" y="3214686"/>
            <a:ext cx="3857620" cy="153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第二节</a:t>
            </a:r>
            <a:endParaRPr lang="zh-CN" altLang="en-US" sz="36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书法的要素和种类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357298"/>
            <a:ext cx="714380" cy="4654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3000372"/>
            <a:ext cx="47863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人们在长期的艺术实践中总结出一个规律：任何一幅完美的书法作品，都具有三个基本要素，即</a:t>
            </a:r>
            <a:r>
              <a:rPr lang="zh-CN" altLang="en-US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笔法、结构和章法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71670" y="1785926"/>
            <a:ext cx="292895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墨迹-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1" y="2165172"/>
            <a:ext cx="3328515" cy="603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2" y="2071678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itchFamily="2" charset="-122"/>
                <a:ea typeface="华文新魏" pitchFamily="2" charset="-122"/>
              </a:rPr>
              <a:t>一、书法的要素</a:t>
            </a:r>
            <a:endParaRPr lang="zh-CN" altLang="en-US" sz="2800" b="1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5" name="图片 14" descr="书法章法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541462"/>
            <a:ext cx="4143404" cy="2371741"/>
          </a:xfrm>
          <a:prstGeom prst="rect">
            <a:avLst/>
          </a:prstGeom>
        </p:spPr>
      </p:pic>
      <p:pic>
        <p:nvPicPr>
          <p:cNvPr id="21" name="图片 20" descr="书法章法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000108"/>
            <a:ext cx="360840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42918"/>
            <a:ext cx="3214678" cy="742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257176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（一）笔法</a:t>
            </a: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8001056" cy="135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笔法是指书写每一种字体的基本笔画时所用的书写方法，包括执笔之法与运笔之法，其中运笔之法又包括起笔、收笔、圆笔、方笔、中锋、侧锋、露锋、藏峰、提按、转折等。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4943315"/>
            <a:ext cx="4572032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accent6">
                    <a:lumMod val="50000"/>
                  </a:schemeClr>
                </a:solidFill>
                <a:latin typeface="汉仪行楷简" pitchFamily="49" charset="-122"/>
                <a:ea typeface="汉仪行楷简" pitchFamily="49" charset="-122"/>
              </a:rPr>
              <a:t>笔法是书法中关键的技法。是否理解并掌握笔法，不仅直接影响到是否入书法艺术的大门，而且直接影响到今后书法水平的高低。</a:t>
            </a:r>
            <a:endParaRPr lang="zh-CN" altLang="en-US" sz="1600" dirty="0" smtClean="0">
              <a:solidFill>
                <a:schemeClr val="accent6">
                  <a:lumMod val="50000"/>
                </a:schemeClr>
              </a:solidFill>
              <a:latin typeface="汉仪行楷简" pitchFamily="49" charset="-122"/>
              <a:ea typeface="汉仪行楷简" pitchFamily="49" charset="-122"/>
            </a:endParaRPr>
          </a:p>
        </p:txBody>
      </p:sp>
      <p:pic>
        <p:nvPicPr>
          <p:cNvPr id="7" name="图片 6" descr="写字.jpg"/>
          <p:cNvPicPr>
            <a:picLocks noChangeAspect="1"/>
          </p:cNvPicPr>
          <p:nvPr/>
        </p:nvPicPr>
        <p:blipFill>
          <a:blip r:embed="rId2"/>
          <a:srcRect l="31817" t="14773" r="6061" b="22727"/>
          <a:stretch>
            <a:fillRect/>
          </a:stretch>
        </p:blipFill>
        <p:spPr>
          <a:xfrm>
            <a:off x="465397" y="3500438"/>
            <a:ext cx="3106471" cy="2500330"/>
          </a:xfrm>
          <a:prstGeom prst="rect">
            <a:avLst/>
          </a:prstGeom>
        </p:spPr>
      </p:pic>
      <p:pic>
        <p:nvPicPr>
          <p:cNvPr id="8" name="图片 7" descr="笔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467108"/>
            <a:ext cx="398145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457200">
          <a:lnSpc>
            <a:spcPct val="150000"/>
          </a:lnSpc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2887</Words>
  <Application>WPS 演示</Application>
  <PresentationFormat>全屏显示(4:3)</PresentationFormat>
  <Paragraphs>321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华文隶书</vt:lpstr>
      <vt:lpstr>Adobe 楷体 Std R</vt:lpstr>
      <vt:lpstr>汉仪行楷简</vt:lpstr>
      <vt:lpstr>汉仪大隶书简</vt:lpstr>
      <vt:lpstr>华文新魏</vt:lpstr>
      <vt:lpstr>Arial Unicode MS</vt:lpstr>
      <vt:lpstr>华文楷体</vt:lpstr>
      <vt:lpstr>Times New Roman</vt:lpstr>
      <vt:lpstr>叶根友行书繁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Administrator</cp:lastModifiedBy>
  <cp:revision>304</cp:revision>
  <dcterms:created xsi:type="dcterms:W3CDTF">2013-10-30T09:04:00Z</dcterms:created>
  <dcterms:modified xsi:type="dcterms:W3CDTF">2018-10-22T01:20:32Z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