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4" r:id="rId4"/>
  </p:sldMasterIdLst>
  <p:notesMasterIdLst>
    <p:notesMasterId r:id="rId8"/>
  </p:notesMasterIdLst>
  <p:sldIdLst>
    <p:sldId id="1424" r:id="rId5"/>
    <p:sldId id="2049" r:id="rId6"/>
    <p:sldId id="258" r:id="rId7"/>
    <p:sldId id="292" r:id="rId9"/>
    <p:sldId id="477" r:id="rId10"/>
    <p:sldId id="478" r:id="rId11"/>
    <p:sldId id="479" r:id="rId12"/>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99"/>
    <a:srgbClr val="FFFF66"/>
    <a:srgbClr val="FF0066"/>
    <a:srgbClr val="FFFF00"/>
    <a:srgbClr val="660033"/>
    <a:srgbClr val="FF6600"/>
    <a:srgbClr val="55B70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519"/>
    <p:restoredTop sz="97924"/>
  </p:normalViewPr>
  <p:slideViewPr>
    <p:cSldViewPr showGuides="1">
      <p:cViewPr>
        <p:scale>
          <a:sx n="75" d="100"/>
          <a:sy n="75" d="100"/>
        </p:scale>
        <p:origin x="-13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a:latin typeface="Calibri" panose="020F050202020403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124" name="Rectangle 4"/>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defRPr sz="1200">
                <a:latin typeface="Calibri" panose="020F050202020403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fontAlgn="base" hangingPunct="1"/>
            <a:fld id="{9A0DB2DC-4C9A-4742-B13C-FB6460FD3503}" type="slidenum">
              <a:rPr lang="zh-CN" altLang="en-US" sz="1200" strike="noStrike" noProof="1" dirty="0">
                <a:latin typeface="Calibri" panose="020F0502020204030204" pitchFamily="34" charset="0"/>
                <a:ea typeface="宋体" panose="02010600030101010101" pitchFamily="2" charset="-122"/>
                <a:cs typeface="+mn-cs"/>
              </a:rPr>
            </a:fld>
            <a:endParaRPr lang="zh-CN" altLang="en-US" sz="1200" strike="noStrike" noProof="1"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Rectangle 2"/>
          <p:cNvSpPr>
            <a:spLocks noRot="1" noTextEdit="1"/>
          </p:cNvSpPr>
          <p:nvPr>
            <p:ph type="sldImg"/>
          </p:nvPr>
        </p:nvSpPr>
        <p:spPr/>
      </p:sp>
      <p:sp>
        <p:nvSpPr>
          <p:cNvPr id="9218" name="Rectangle 3"/>
          <p:cNvSpPr>
            <a:spLocks noGrp="1"/>
          </p:cNvSpPr>
          <p:nvPr>
            <p:ph type="body"/>
          </p:nvPr>
        </p:nvSpPr>
        <p:spPr/>
        <p:txBody>
          <a:bodyPr wrap="square" lIns="91440" tIns="45720" rIns="91440" bIns="45720" anchor="t"/>
          <a:p>
            <a:pPr lvl="0" eaLnBrk="1" hangingPunct="1"/>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4098" name="Picture 2" descr="bg1"/>
          <p:cNvPicPr>
            <a:picLocks noChangeAspect="1"/>
          </p:cNvPicPr>
          <p:nvPr/>
        </p:nvPicPr>
        <p:blipFill>
          <a:blip r:embed="rId2"/>
          <a:stretch>
            <a:fillRect/>
          </a:stretch>
        </p:blipFill>
        <p:spPr>
          <a:xfrm>
            <a:off x="-30162" y="-20637"/>
            <a:ext cx="9174162" cy="6878637"/>
          </a:xfrm>
          <a:prstGeom prst="rect">
            <a:avLst/>
          </a:prstGeom>
          <a:noFill/>
          <a:ln w="9525">
            <a:noFill/>
          </a:ln>
        </p:spPr>
      </p:pic>
      <p:sp>
        <p:nvSpPr>
          <p:cNvPr id="2051" name="Rectangle 27"/>
          <p:cNvSpPr>
            <a:spLocks noGrp="1" noChangeArrowheads="1"/>
          </p:cNvSpPr>
          <p:nvPr>
            <p:ph type="ctrTitle"/>
          </p:nvPr>
        </p:nvSpPr>
        <p:spPr>
          <a:xfrm>
            <a:off x="468313" y="2470150"/>
            <a:ext cx="5399087" cy="1079500"/>
          </a:xfrm>
        </p:spPr>
        <p:txBody>
          <a:bodyPr/>
          <a:lstStyle>
            <a:lvl1pPr>
              <a:defRPr sz="3200"/>
            </a:lvl1pPr>
          </a:lstStyle>
          <a:p>
            <a:pPr fontAlgn="base"/>
            <a:r>
              <a:rPr lang="zh-CN" strike="noStrike" noProof="1"/>
              <a:t>单击此处编辑母版标题样式</a:t>
            </a:r>
            <a:endParaRPr lang="zh-CN" strike="noStrike" noProof="1"/>
          </a:p>
        </p:txBody>
      </p:sp>
      <p:sp>
        <p:nvSpPr>
          <p:cNvPr id="2052" name="Rectangle 31"/>
          <p:cNvSpPr>
            <a:spLocks noGrp="1" noChangeArrowheads="1"/>
          </p:cNvSpPr>
          <p:nvPr>
            <p:ph type="subTitle" idx="1" hasCustomPrompt="1"/>
          </p:nvPr>
        </p:nvSpPr>
        <p:spPr>
          <a:xfrm>
            <a:off x="468313" y="3549650"/>
            <a:ext cx="5400675" cy="600075"/>
          </a:xfrm>
        </p:spPr>
        <p:txBody>
          <a:bodyPr/>
          <a:lstStyle>
            <a:lvl1pPr marL="0" indent="0">
              <a:buFont typeface="Wingdings" panose="05000000000000000000" pitchFamily="2" charset="2"/>
              <a:buNone/>
              <a:defRPr sz="1800">
                <a:solidFill>
                  <a:schemeClr val="bg1"/>
                </a:solidFill>
              </a:defRPr>
            </a:lvl1pPr>
          </a:lstStyle>
          <a:p>
            <a:pPr fontAlgn="base"/>
            <a:r>
              <a:rPr lang="zh-CN" strike="noStrike" noProof="1"/>
              <a:t>单击添加署名或公司信息</a:t>
            </a:r>
            <a:endParaRPr lang="zh-CN"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lvl1pPr marL="0" indent="0">
              <a:lnSpc>
                <a:spcPct val="150000"/>
              </a:lnSpc>
              <a:spcBef>
                <a:spcPts val="0"/>
              </a:spcBef>
              <a:buFontTx/>
              <a:buNone/>
              <a:defRPr sz="2400" b="1">
                <a:latin typeface="楷体" panose="02010609060101010101" pitchFamily="49" charset="-122"/>
                <a:ea typeface="楷体" panose="02010609060101010101" pitchFamily="49" charset="-122"/>
              </a:defRPr>
            </a:lvl1pPr>
            <a:lvl2pPr marL="457200" indent="0">
              <a:lnSpc>
                <a:spcPct val="150000"/>
              </a:lnSpc>
              <a:spcBef>
                <a:spcPts val="0"/>
              </a:spcBef>
              <a:buFontTx/>
              <a:buNone/>
              <a:defRPr sz="2400" b="1">
                <a:latin typeface="楷体" panose="02010609060101010101" pitchFamily="49" charset="-122"/>
                <a:ea typeface="楷体" panose="02010609060101010101" pitchFamily="49" charset="-122"/>
              </a:defRPr>
            </a:lvl2pPr>
            <a:lvl3pPr marL="914400" indent="0">
              <a:lnSpc>
                <a:spcPct val="150000"/>
              </a:lnSpc>
              <a:spcBef>
                <a:spcPts val="0"/>
              </a:spcBef>
              <a:buFontTx/>
              <a:buNone/>
              <a:defRPr sz="2400" b="1">
                <a:latin typeface="楷体" panose="02010609060101010101" pitchFamily="49" charset="-122"/>
                <a:ea typeface="楷体" panose="02010609060101010101" pitchFamily="49" charset="-122"/>
              </a:defRPr>
            </a:lvl3pPr>
            <a:lvl4pPr marL="1371600" indent="0">
              <a:lnSpc>
                <a:spcPct val="150000"/>
              </a:lnSpc>
              <a:spcBef>
                <a:spcPts val="0"/>
              </a:spcBef>
              <a:buFontTx/>
              <a:buNone/>
              <a:defRPr sz="2400" b="1">
                <a:latin typeface="楷体" panose="02010609060101010101" pitchFamily="49" charset="-122"/>
                <a:ea typeface="楷体" panose="02010609060101010101" pitchFamily="49" charset="-122"/>
              </a:defRPr>
            </a:lvl4pPr>
            <a:lvl5pPr marL="1828800" indent="0">
              <a:lnSpc>
                <a:spcPct val="150000"/>
              </a:lnSpc>
              <a:spcBef>
                <a:spcPts val="0"/>
              </a:spcBef>
              <a:buFontTx/>
              <a:buNone/>
              <a:defRPr sz="2400" b="1">
                <a:latin typeface="楷体" panose="02010609060101010101" pitchFamily="49" charset="-122"/>
                <a:ea typeface="楷体" panose="02010609060101010101" pitchFamily="49" charset="-122"/>
              </a:defRPr>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68313" y="1125538"/>
            <a:ext cx="4027487"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125538"/>
            <a:ext cx="4027488" cy="5162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灯片编号占位符 6"/>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灯片编号占位符 2"/>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lvl1pPr>
              <a:defRPr sz="2800">
                <a:latin typeface="楷体" panose="02010609060101010101" pitchFamily="49" charset="-122"/>
                <a:ea typeface="楷体" panose="02010609060101010101" pitchFamily="49" charset="-122"/>
              </a:defRPr>
            </a:lvl1pPr>
            <a:lvl2pPr>
              <a:defRPr sz="2800">
                <a:latin typeface="楷体" panose="02010609060101010101" pitchFamily="49" charset="-122"/>
                <a:ea typeface="楷体" panose="02010609060101010101" pitchFamily="49" charset="-122"/>
              </a:defRPr>
            </a:lvl2pPr>
            <a:lvl3pPr>
              <a:defRPr sz="2800">
                <a:latin typeface="楷体" panose="02010609060101010101" pitchFamily="49" charset="-122"/>
                <a:ea typeface="楷体" panose="02010609060101010101" pitchFamily="49" charset="-122"/>
              </a:defRPr>
            </a:lvl3pPr>
            <a:lvl4pPr>
              <a:defRPr sz="2800">
                <a:latin typeface="楷体" panose="02010609060101010101" pitchFamily="49" charset="-122"/>
                <a:ea typeface="楷体" panose="02010609060101010101" pitchFamily="49" charset="-122"/>
              </a:defRPr>
            </a:lvl4pPr>
            <a:lvl5pPr>
              <a:defRPr sz="2800">
                <a:latin typeface="楷体" panose="02010609060101010101" pitchFamily="49" charset="-122"/>
                <a:ea typeface="楷体" panose="02010609060101010101" pitchFamily="49" charset="-122"/>
              </a:defRPr>
            </a:lvl5pPr>
          </a:lstStyle>
          <a:p>
            <a:pPr lvl="0" fontAlgn="base"/>
            <a:r>
              <a:rPr lang="zh-CN" altLang="en-US" strike="noStrike" noProof="1" dirty="0" smtClean="0"/>
              <a:t>单击此处编辑母版文本样式</a:t>
            </a:r>
            <a:endParaRPr lang="zh-CN" altLang="en-US" strike="noStrike" noProof="1" dirty="0" smtClean="0"/>
          </a:p>
          <a:p>
            <a:pPr lvl="1" fontAlgn="base"/>
            <a:r>
              <a:rPr lang="zh-CN" altLang="en-US" strike="noStrike" noProof="1" dirty="0" smtClean="0"/>
              <a:t>第二级</a:t>
            </a:r>
            <a:endParaRPr lang="zh-CN" altLang="en-US" strike="noStrike" noProof="1" dirty="0" smtClean="0"/>
          </a:p>
          <a:p>
            <a:pPr lvl="2" fontAlgn="base"/>
            <a:r>
              <a:rPr lang="zh-CN" altLang="en-US" strike="noStrike" noProof="1" dirty="0" smtClean="0"/>
              <a:t>第三级</a:t>
            </a:r>
            <a:endParaRPr lang="zh-CN" altLang="en-US" strike="noStrike" noProof="1" dirty="0" smtClean="0"/>
          </a:p>
          <a:p>
            <a:pPr lvl="3" fontAlgn="base"/>
            <a:r>
              <a:rPr lang="zh-CN" altLang="en-US" strike="noStrike" noProof="1" dirty="0" smtClean="0"/>
              <a:t>第四级</a:t>
            </a:r>
            <a:endParaRPr lang="zh-CN" altLang="en-US" strike="noStrike" noProof="1" dirty="0" smtClean="0"/>
          </a:p>
          <a:p>
            <a:pPr lvl="4" fontAlgn="base"/>
            <a:r>
              <a:rPr lang="zh-CN" altLang="en-US" strike="noStrike" noProof="1" dirty="0" smtClean="0"/>
              <a:t>第五级</a:t>
            </a:r>
            <a:endParaRPr lang="zh-CN" altLang="en-US" strike="noStrike" noProof="1" dirty="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灯片编号占位符 4"/>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4638" y="315913"/>
            <a:ext cx="2051050" cy="59721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68313" y="315913"/>
            <a:ext cx="6003925" cy="59721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3" y="315913"/>
            <a:ext cx="8207375" cy="592137"/>
          </a:xfrm>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a:xfrm>
            <a:off x="468313" y="1125538"/>
            <a:ext cx="8207375" cy="51625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n"/>
              <a:defRPr/>
            </a:pPr>
            <a:endParaRPr kumimoji="0" lang="zh-CN" altLang="en-US" sz="2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3" y="315913"/>
            <a:ext cx="8207375" cy="592137"/>
          </a:xfrm>
        </p:spPr>
        <p:txBody>
          <a:bodyPr/>
          <a:lstStyle/>
          <a:p>
            <a:pPr fontAlgn="base"/>
            <a:r>
              <a:rPr lang="zh-CN" altLang="en-US" strike="noStrike" noProof="1" smtClean="0"/>
              <a:t>单击此处编辑母版标题样式</a:t>
            </a:r>
            <a:endParaRPr lang="zh-CN" altLang="en-US" strike="noStrike" noProof="1"/>
          </a:p>
        </p:txBody>
      </p:sp>
      <p:sp>
        <p:nvSpPr>
          <p:cNvPr id="3" name="图表占位符 2"/>
          <p:cNvSpPr>
            <a:spLocks noGrp="1"/>
          </p:cNvSpPr>
          <p:nvPr>
            <p:ph type="chart" idx="1"/>
          </p:nvPr>
        </p:nvSpPr>
        <p:spPr>
          <a:xfrm>
            <a:off x="468313" y="1125538"/>
            <a:ext cx="8207375" cy="516255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n"/>
              <a:defRPr/>
            </a:pPr>
            <a:endParaRPr kumimoji="0" lang="zh-CN" altLang="en-US" sz="2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0"/>
          </p:nvPr>
        </p:nvSpPr>
        <p:spPr/>
        <p:txBody>
          <a:bodyPr/>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0850" y="981075"/>
            <a:ext cx="4029393" cy="51847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4708" y="981075"/>
            <a:ext cx="4029393" cy="51847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8288" y="147638"/>
            <a:ext cx="2055813" cy="6018212"/>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0850" y="147638"/>
            <a:ext cx="6048260" cy="6018212"/>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2.jpeg"/><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2" Type="http://schemas.openxmlformats.org/officeDocument/2006/relationships/theme" Target="../theme/theme3.xml"/><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457200" y="1600200"/>
            <a:ext cx="8229600" cy="4525963"/>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latin typeface="Calibri" panose="020F0502020204030204" pitchFamily="34" charset="0"/>
              </a:defRPr>
            </a:lvl1pPr>
          </a:lstStyle>
          <a:p>
            <a:pPr lvl="0" eaLnBrk="1" fontAlgn="base" hangingPunct="1"/>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050" name="Picture 2" descr="bg2"/>
          <p:cNvPicPr>
            <a:picLocks noChangeAspect="1"/>
          </p:cNvPicPr>
          <p:nvPr/>
        </p:nvPicPr>
        <p:blipFill>
          <a:blip r:embed="rId14"/>
          <a:stretch>
            <a:fillRect/>
          </a:stretch>
        </p:blipFill>
        <p:spPr>
          <a:xfrm>
            <a:off x="0" y="0"/>
            <a:ext cx="9180513" cy="6884988"/>
          </a:xfrm>
          <a:prstGeom prst="rect">
            <a:avLst/>
          </a:prstGeom>
          <a:noFill/>
          <a:ln w="9525">
            <a:noFill/>
          </a:ln>
        </p:spPr>
      </p:pic>
      <p:sp>
        <p:nvSpPr>
          <p:cNvPr id="2051" name="Rectangle 31"/>
          <p:cNvSpPr>
            <a:spLocks noGrp="1"/>
          </p:cNvSpPr>
          <p:nvPr>
            <p:ph type="body"/>
          </p:nvPr>
        </p:nvSpPr>
        <p:spPr>
          <a:xfrm>
            <a:off x="468313" y="1125538"/>
            <a:ext cx="8207375" cy="5162550"/>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p:txBody>
      </p:sp>
      <p:sp>
        <p:nvSpPr>
          <p:cNvPr id="1028" name="Rectangle 4"/>
          <p:cNvSpPr>
            <a:spLocks noGrp="1" noChangeArrowheads="1"/>
          </p:cNvSpPr>
          <p:nvPr>
            <p:ph type="sldNum" sz="quarter" idx="4"/>
          </p:nvPr>
        </p:nvSpPr>
        <p:spPr bwMode="auto">
          <a:xfrm>
            <a:off x="7235825" y="6453188"/>
            <a:ext cx="1439863" cy="196850"/>
          </a:xfrm>
          <a:prstGeom prst="rect">
            <a:avLst/>
          </a:prstGeom>
          <a:noFill/>
          <a:ln w="9525">
            <a:noFill/>
            <a:miter lim="800000"/>
          </a:ln>
          <a:effectLst/>
        </p:spPr>
        <p:txBody>
          <a:bodyPr vert="horz" wrap="square" lIns="91440" tIns="45720" rIns="91440" bIns="45720" numCol="1" anchor="t" anchorCtr="0" compatLnSpc="1"/>
          <a:lstStyle>
            <a:lvl1pPr algn="r">
              <a:defRPr sz="1000" b="1">
                <a:ea typeface="华文细黑" panose="02010600040101010101" pitchFamily="2" charset="-122"/>
              </a:defRPr>
            </a:lvl1pPr>
          </a:lstStyle>
          <a:p>
            <a:pPr lvl="0" fontAlgn="base"/>
            <a:r>
              <a:rPr lang="de-DE" altLang="en-US" strike="noStrike" noProof="1" dirty="0">
                <a:latin typeface="Arial" panose="020B0604020202020204" pitchFamily="34" charset="0"/>
                <a:ea typeface="华文细黑" panose="02010600040101010101" pitchFamily="2" charset="-122"/>
                <a:cs typeface="+mn-cs"/>
              </a:rPr>
              <a:t>Page </a:t>
            </a:r>
            <a:r>
              <a:rPr lang="de-DE" altLang="en-US" sz="1000" b="1" strike="noStrike" noProof="1" dirty="0">
                <a:latin typeface="Arial" panose="020B0604020202020204" pitchFamily="34" charset="0"/>
                <a:ea typeface="华文细黑" panose="02010600040101010101" pitchFamily="2" charset="-122"/>
                <a:cs typeface="+mn-cs"/>
                <a:sym typeface="MS UI Gothic" panose="020B0600070205080204" pitchFamily="34" charset="-128"/>
              </a:rPr>
              <a:t></a:t>
            </a:r>
            <a:r>
              <a:rPr lang="de-DE" altLang="en-US" sz="1000" b="1" strike="noStrike" noProof="1" dirty="0">
                <a:latin typeface="Arial" panose="020B0604020202020204" pitchFamily="34" charset="0"/>
                <a:ea typeface="华文细黑" panose="02010600040101010101" pitchFamily="2" charset="-122"/>
                <a:cs typeface="+mn-cs"/>
              </a:rPr>
              <a:t> </a:t>
            </a:r>
            <a:fld id="{9A0DB2DC-4C9A-4742-B13C-FB6460FD3503}" type="slidenum">
              <a:rPr lang="zh-CN" altLang="en-US" sz="1000" b="1" strike="noStrike" noProof="1" dirty="0">
                <a:latin typeface="Arial" panose="020B0604020202020204" pitchFamily="34" charset="0"/>
                <a:ea typeface="华文细黑" panose="02010600040101010101" pitchFamily="2" charset="-122"/>
                <a:cs typeface="+mn-cs"/>
              </a:rPr>
            </a:fld>
            <a:endParaRPr lang="zh-CN" altLang="en-US" sz="1000" b="1" strike="noStrike" noProof="1" dirty="0">
              <a:latin typeface="Arial" panose="020B0604020202020204" pitchFamily="34" charset="0"/>
              <a:ea typeface="华文细黑" panose="02010600040101010101" pitchFamily="2" charset="-122"/>
            </a:endParaRPr>
          </a:p>
        </p:txBody>
      </p:sp>
      <p:sp>
        <p:nvSpPr>
          <p:cNvPr id="2053" name="Rectangle 27"/>
          <p:cNvSpPr>
            <a:spLocks noGrp="1"/>
          </p:cNvSpPr>
          <p:nvPr>
            <p:ph type="title"/>
          </p:nvPr>
        </p:nvSpPr>
        <p:spPr>
          <a:xfrm>
            <a:off x="468313" y="315913"/>
            <a:ext cx="8207375" cy="592137"/>
          </a:xfrm>
          <a:prstGeom prst="rect">
            <a:avLst/>
          </a:prstGeom>
          <a:noFill/>
          <a:ln w="9525">
            <a:noFill/>
          </a:ln>
        </p:spPr>
        <p:txBody>
          <a:bodyPr anchor="ctr"/>
          <a:p>
            <a:pPr lvl="0"/>
            <a:r>
              <a:rPr lang="zh-CN" altLang="en-US" dirty="0"/>
              <a:t>单击此处编辑母版标题样式</a:t>
            </a:r>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2pPr>
      <a:lvl3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3pPr>
      <a:lvl4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4pPr>
      <a:lvl5pPr algn="l" rtl="0" eaLnBrk="0" fontAlgn="base" hangingPunct="0">
        <a:spcBef>
          <a:spcPct val="0"/>
        </a:spcBef>
        <a:spcAft>
          <a:spcPct val="0"/>
        </a:spcAft>
        <a:defRPr sz="2800" b="1">
          <a:solidFill>
            <a:schemeClr val="bg1"/>
          </a:solidFill>
          <a:latin typeface="Arial" panose="020B0604020202020204" pitchFamily="34" charset="0"/>
          <a:ea typeface="华文细黑" panose="02010600040101010101" pitchFamily="2" charset="-122"/>
        </a:defRPr>
      </a:lvl5pPr>
      <a:lvl6pPr marL="4572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6pPr>
      <a:lvl7pPr marL="9144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7pPr>
      <a:lvl8pPr marL="13716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8pPr>
      <a:lvl9pPr marL="1828800" algn="l" rtl="0" fontAlgn="base">
        <a:spcBef>
          <a:spcPct val="0"/>
        </a:spcBef>
        <a:spcAft>
          <a:spcPct val="0"/>
        </a:spcAft>
        <a:defRPr sz="2800" b="1">
          <a:solidFill>
            <a:schemeClr val="bg1"/>
          </a:solidFill>
          <a:latin typeface="Arial" panose="020B0604020202020204" pitchFamily="34" charset="0"/>
          <a:ea typeface="华文细黑" panose="02010600040101010101" pitchFamily="2" charset="-122"/>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n"/>
        <a:defRPr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accent2"/>
        </a:buClr>
        <a:buFont typeface="Wingdings" panose="05000000000000000000" pitchFamily="2" charset="2"/>
        <a:buChar char="n"/>
        <a:defRPr sz="1600">
          <a:solidFill>
            <a:schemeClr val="tx1"/>
          </a:solidFill>
          <a:latin typeface="+mn-lt"/>
          <a:ea typeface="+mn-ea"/>
        </a:defRPr>
      </a:lvl3pPr>
      <a:lvl4pPr marL="1600200" indent="-228600" algn="l" rtl="0" eaLnBrk="0" fontAlgn="base" hangingPunct="0">
        <a:spcBef>
          <a:spcPct val="20000"/>
        </a:spcBef>
        <a:spcAft>
          <a:spcPct val="0"/>
        </a:spcAft>
        <a:buClr>
          <a:schemeClr val="hlink"/>
        </a:buClr>
        <a:buFont typeface="Wingdings" panose="05000000000000000000" pitchFamily="2" charset="2"/>
        <a:buChar char="n"/>
        <a:defRPr sz="14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3074" name="Rectangle 27"/>
          <p:cNvSpPr>
            <a:spLocks noGrp="1"/>
          </p:cNvSpPr>
          <p:nvPr>
            <p:ph type="title"/>
          </p:nvPr>
        </p:nvSpPr>
        <p:spPr>
          <a:xfrm>
            <a:off x="450850" y="147638"/>
            <a:ext cx="8223250" cy="523875"/>
          </a:xfrm>
          <a:prstGeom prst="rect">
            <a:avLst/>
          </a:prstGeom>
          <a:noFill/>
          <a:ln w="9525">
            <a:noFill/>
          </a:ln>
        </p:spPr>
        <p:txBody>
          <a:bodyPr wrap="square" anchor="ctr">
            <a:spAutoFit/>
          </a:bodyPr>
          <a:p>
            <a:pPr lvl="0"/>
            <a:r>
              <a:rPr lang="zh-CN" altLang="en-US"/>
              <a:t>单击此处编辑母版标题样式</a:t>
            </a:r>
            <a:endParaRPr lang="zh-CN" altLang="en-US"/>
          </a:p>
        </p:txBody>
      </p:sp>
      <p:sp>
        <p:nvSpPr>
          <p:cNvPr id="3075" name="Rectangle 10"/>
          <p:cNvSpPr>
            <a:spLocks noGrp="1"/>
          </p:cNvSpPr>
          <p:nvPr>
            <p:ph type="body"/>
          </p:nvPr>
        </p:nvSpPr>
        <p:spPr>
          <a:xfrm>
            <a:off x="450850" y="981075"/>
            <a:ext cx="8223250" cy="5184775"/>
          </a:xfrm>
          <a:prstGeom prst="rect">
            <a:avLst/>
          </a:prstGeom>
          <a:noFill/>
          <a:ln w="9525">
            <a:noFill/>
          </a:ln>
        </p:spPr>
        <p:txBody>
          <a:bodyPr wrap="square" anchor="t"/>
          <a:p>
            <a:pPr lvl="0" indent="-34290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3076" name="矩形 6"/>
          <p:cNvSpPr/>
          <p:nvPr/>
        </p:nvSpPr>
        <p:spPr>
          <a:xfrm>
            <a:off x="0" y="785813"/>
            <a:ext cx="9144000" cy="50800"/>
          </a:xfrm>
          <a:prstGeom prst="rect">
            <a:avLst/>
          </a:prstGeom>
          <a:solidFill>
            <a:srgbClr val="D8D8D8"/>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7" name="矩形 9"/>
          <p:cNvSpPr/>
          <p:nvPr/>
        </p:nvSpPr>
        <p:spPr>
          <a:xfrm>
            <a:off x="6845300" y="785813"/>
            <a:ext cx="1847850" cy="50800"/>
          </a:xfrm>
          <a:prstGeom prst="rect">
            <a:avLst/>
          </a:prstGeom>
          <a:solidFill>
            <a:srgbClr val="7F7F7F"/>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8" name="矩形 1"/>
          <p:cNvSpPr/>
          <p:nvPr/>
        </p:nvSpPr>
        <p:spPr>
          <a:xfrm>
            <a:off x="5783263" y="785813"/>
            <a:ext cx="1846262" cy="50800"/>
          </a:xfrm>
          <a:prstGeom prst="rect">
            <a:avLst/>
          </a:prstGeom>
          <a:solidFill>
            <a:schemeClr val="accent2"/>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
        <p:nvSpPr>
          <p:cNvPr id="3079" name="矩形 7"/>
          <p:cNvSpPr/>
          <p:nvPr/>
        </p:nvSpPr>
        <p:spPr>
          <a:xfrm>
            <a:off x="5265738" y="785813"/>
            <a:ext cx="1049337" cy="50800"/>
          </a:xfrm>
          <a:prstGeom prst="rect">
            <a:avLst/>
          </a:prstGeom>
          <a:solidFill>
            <a:schemeClr val="accent1"/>
          </a:solidFill>
          <a:ln w="25400">
            <a:noFill/>
          </a:ln>
        </p:spPr>
        <p:txBody>
          <a:bodyPr anchor="ctr"/>
          <a:p>
            <a:pPr lvl="0" indent="0" algn="ctr"/>
            <a:endParaRPr lang="zh-CN" altLang="en-US">
              <a:solidFill>
                <a:srgbClr val="FFFFFF"/>
              </a:solidFill>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lvl="0" algn="l" defTabSz="0" eaLnBrk="0" fontAlgn="base" latinLnBrk="0" hangingPunct="0">
        <a:lnSpc>
          <a:spcPct val="100000"/>
        </a:lnSpc>
        <a:spcBef>
          <a:spcPct val="0"/>
        </a:spcBef>
        <a:spcAft>
          <a:spcPct val="0"/>
        </a:spcAft>
        <a:buClr>
          <a:srgbClr val="000000"/>
        </a:buClr>
        <a:buNone/>
        <a:defRPr sz="2800" b="1" kern="1200">
          <a:solidFill>
            <a:schemeClr val="tx1"/>
          </a:solidFill>
          <a:latin typeface="+mj-lt"/>
          <a:ea typeface="+mj-ea"/>
          <a:cs typeface="+mj-cs"/>
          <a:sym typeface="Arial" panose="020B0604020202020204" pitchFamily="34" charset="0"/>
        </a:defRPr>
      </a:lvl1pPr>
    </p:titleStyle>
    <p:bodyStyle>
      <a:lvl1pPr marL="342900" lvl="0" indent="-3429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2000" kern="1200">
          <a:solidFill>
            <a:schemeClr val="tx1"/>
          </a:solidFill>
          <a:latin typeface="+mn-lt"/>
          <a:ea typeface="+mn-ea"/>
          <a:cs typeface="+mn-cs"/>
          <a:sym typeface="Arial" panose="020B0604020202020204" pitchFamily="34" charset="0"/>
        </a:defRPr>
      </a:lvl1pPr>
      <a:lvl2pPr marL="742950" lvl="1" indent="-28575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800" kern="1200">
          <a:solidFill>
            <a:schemeClr val="tx1"/>
          </a:solidFill>
          <a:latin typeface="+mn-lt"/>
          <a:ea typeface="+mn-ea"/>
          <a:cs typeface="+mn-cs"/>
          <a:sym typeface="Arial" panose="020B0604020202020204" pitchFamily="34" charset="0"/>
        </a:defRPr>
      </a:lvl2pPr>
      <a:lvl3pPr marL="1143000" lvl="2"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600" kern="1200">
          <a:solidFill>
            <a:schemeClr val="tx1"/>
          </a:solidFill>
          <a:latin typeface="+mn-lt"/>
          <a:ea typeface="+mn-ea"/>
          <a:cs typeface="+mn-cs"/>
          <a:sym typeface="Arial" panose="020B0604020202020204" pitchFamily="34" charset="0"/>
        </a:defRPr>
      </a:lvl3pPr>
      <a:lvl4pPr marL="1600200" lvl="3"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400" kern="1200">
          <a:solidFill>
            <a:schemeClr val="tx1"/>
          </a:solidFill>
          <a:latin typeface="+mn-lt"/>
          <a:ea typeface="+mn-ea"/>
          <a:cs typeface="+mn-cs"/>
          <a:sym typeface="Arial" panose="020B0604020202020204" pitchFamily="34" charset="0"/>
        </a:defRPr>
      </a:lvl4pPr>
      <a:lvl5pPr marL="2057400" lvl="4"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5pPr>
      <a:lvl6pPr marL="2514600" lvl="5"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6pPr>
      <a:lvl7pPr marL="2971800" lvl="6"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7pPr>
      <a:lvl8pPr marL="3429000" lvl="7"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8pPr>
      <a:lvl9pPr marL="3886200" lvl="8" indent="-228600" algn="l" defTabSz="0" eaLnBrk="0" fontAlgn="base" latinLnBrk="0" hangingPunct="0">
        <a:lnSpc>
          <a:spcPct val="100000"/>
        </a:lnSpc>
        <a:spcBef>
          <a:spcPct val="20000"/>
        </a:spcBef>
        <a:spcAft>
          <a:spcPct val="0"/>
        </a:spcAft>
        <a:buClr>
          <a:schemeClr val="accent1"/>
        </a:buClr>
        <a:buFont typeface="Wingdings" panose="05000000000000000000" pitchFamily="2" charset="2"/>
        <a:buChar char="l"/>
        <a:defRPr sz="1200" kern="1200">
          <a:solidFill>
            <a:schemeClr val="tx1"/>
          </a:solidFill>
          <a:latin typeface="+mn-lt"/>
          <a:ea typeface="+mn-ea"/>
          <a:cs typeface="+mn-cs"/>
          <a:sym typeface="Arial" panose="020B0604020202020204" pitchFamily="34" charset="0"/>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内容占位符 2"/>
          <p:cNvSpPr>
            <a:spLocks noGrp="1"/>
          </p:cNvSpPr>
          <p:nvPr>
            <p:ph idx="1"/>
          </p:nvPr>
        </p:nvSpPr>
        <p:spPr>
          <a:xfrm>
            <a:off x="450850" y="981075"/>
            <a:ext cx="8620125" cy="5184775"/>
          </a:xfrm>
        </p:spPr>
        <p:txBody>
          <a:bodyPr wrap="square" anchor="t"/>
          <a:p>
            <a:pPr algn="ctr"/>
            <a:r>
              <a:rPr lang="zh-CN" altLang="en-US" sz="4000">
                <a:latin typeface="华文行楷" panose="02010800040101010101" charset="-122"/>
                <a:ea typeface="华文行楷" panose="02010800040101010101" charset="-122"/>
              </a:rPr>
              <a:t>沟通联系</a:t>
            </a:r>
            <a:endParaRPr lang="zh-CN" altLang="en-US" sz="4000">
              <a:latin typeface="华文行楷" panose="02010800040101010101" charset="-122"/>
              <a:ea typeface="华文行楷" panose="02010800040101010101" charset="-122"/>
            </a:endParaRPr>
          </a:p>
          <a:p>
            <a:r>
              <a:rPr lang="zh-CN" altLang="en-US" sz="2400"/>
              <a:t>办公室：海润楼</a:t>
            </a:r>
            <a:r>
              <a:rPr lang="en-US" altLang="zh-CN" sz="2400"/>
              <a:t>N210</a:t>
            </a:r>
            <a:endParaRPr lang="en-US" altLang="zh-CN" sz="2400"/>
          </a:p>
          <a:p>
            <a:r>
              <a:rPr lang="en-US" altLang="zh-CN" sz="2400"/>
              <a:t>Email:    18906335576@163.com</a:t>
            </a:r>
            <a:endParaRPr lang="en-US" altLang="zh-CN" sz="2400"/>
          </a:p>
          <a:p>
            <a:r>
              <a:rPr lang="en-US" altLang="zh-CN" sz="2400"/>
              <a:t>QQ:1600382339</a:t>
            </a:r>
            <a:endParaRPr lang="en-US" altLang="zh-CN" sz="2400"/>
          </a:p>
          <a:p>
            <a:r>
              <a:rPr lang="zh-CN" altLang="en-US" sz="2400"/>
              <a:t>手机：</a:t>
            </a:r>
            <a:r>
              <a:rPr lang="en-US" altLang="zh-CN" sz="2400"/>
              <a:t>18906335576</a:t>
            </a:r>
            <a:endParaRPr lang="en-US" altLang="zh-CN" sz="2400"/>
          </a:p>
          <a:p>
            <a:r>
              <a:rPr lang="zh-CN" altLang="en-US" sz="2400"/>
              <a:t>办公室：</a:t>
            </a:r>
            <a:r>
              <a:rPr lang="en-US" altLang="zh-CN" sz="2400"/>
              <a:t>0633-7987108</a:t>
            </a:r>
            <a:endParaRPr lang="en-US" altLang="zh-CN" sz="2400"/>
          </a:p>
          <a:p>
            <a:r>
              <a:rPr lang="zh-CN" altLang="en-US" sz="2400"/>
              <a:t>微信号：</a:t>
            </a:r>
            <a:r>
              <a:rPr lang="en-US" altLang="zh-CN" sz="2400"/>
              <a:t>RZPTXU</a:t>
            </a:r>
            <a:r>
              <a:rPr lang="zh-CN" altLang="en-US" sz="2400"/>
              <a:t>（</a:t>
            </a:r>
            <a:r>
              <a:rPr lang="en-US" altLang="zh-CN" sz="2400"/>
              <a:t>18906335576</a:t>
            </a:r>
            <a:r>
              <a:rPr lang="zh-CN" altLang="en-US" sz="2400"/>
              <a:t>）</a:t>
            </a:r>
            <a:endParaRPr lang="en-US" altLang="zh-CN" sz="2400"/>
          </a:p>
          <a:p>
            <a:endParaRPr lang="zh-CN" altLang="en-US" sz="2400"/>
          </a:p>
          <a:p>
            <a:r>
              <a:rPr lang="zh-CN" altLang="en-US" sz="2400"/>
              <a:t>姓   名</a:t>
            </a:r>
            <a:r>
              <a:rPr lang="en-US" altLang="zh-CN" sz="2400"/>
              <a:t>:   </a:t>
            </a:r>
            <a:r>
              <a:rPr lang="zh-CN" altLang="en-US" sz="2400"/>
              <a:t>徐锡权教授</a:t>
            </a:r>
            <a:endParaRPr lang="zh-CN" altLang="en-US" sz="2400"/>
          </a:p>
          <a:p>
            <a:r>
              <a:rPr lang="zh-CN" altLang="en-US" sz="2400"/>
              <a:t>课程微信群</a:t>
            </a:r>
            <a:r>
              <a:rPr lang="en-US" altLang="zh-CN" sz="2400"/>
              <a:t>:</a:t>
            </a:r>
            <a:r>
              <a:rPr lang="zh-CN" altLang="en-US" sz="2400"/>
              <a:t>工程造价概论（</a:t>
            </a:r>
            <a:r>
              <a:rPr lang="en-US" altLang="zh-CN" sz="2400"/>
              <a:t>201804</a:t>
            </a:r>
            <a:r>
              <a:rPr lang="zh-CN" altLang="en-US" sz="2400"/>
              <a:t>）</a:t>
            </a:r>
            <a:endParaRPr lang="zh-CN" altLang="en-US" sz="2400"/>
          </a:p>
        </p:txBody>
      </p:sp>
      <p:pic>
        <p:nvPicPr>
          <p:cNvPr id="6146" name="图片 1"/>
          <p:cNvPicPr>
            <a:picLocks noChangeAspect="1"/>
          </p:cNvPicPr>
          <p:nvPr/>
        </p:nvPicPr>
        <p:blipFill>
          <a:blip r:embed="rId1"/>
          <a:stretch>
            <a:fillRect/>
          </a:stretch>
        </p:blipFill>
        <p:spPr>
          <a:xfrm>
            <a:off x="5710238" y="1946275"/>
            <a:ext cx="2963862" cy="2965450"/>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169" name="图片 3"/>
          <p:cNvPicPr>
            <a:picLocks noChangeAspect="1"/>
          </p:cNvPicPr>
          <p:nvPr/>
        </p:nvPicPr>
        <p:blipFill>
          <a:blip r:embed="rId1"/>
          <a:stretch>
            <a:fillRect/>
          </a:stretch>
        </p:blipFill>
        <p:spPr>
          <a:xfrm>
            <a:off x="868363" y="3175"/>
            <a:ext cx="3851275" cy="6851650"/>
          </a:xfrm>
          <a:prstGeom prst="rect">
            <a:avLst/>
          </a:prstGeom>
          <a:noFill/>
          <a:ln w="9525">
            <a:noFill/>
          </a:ln>
        </p:spPr>
      </p:pic>
      <p:sp>
        <p:nvSpPr>
          <p:cNvPr id="7170" name="文本框 4"/>
          <p:cNvSpPr txBox="1"/>
          <p:nvPr/>
        </p:nvSpPr>
        <p:spPr>
          <a:xfrm>
            <a:off x="5178425" y="2730500"/>
            <a:ext cx="3128963" cy="1938338"/>
          </a:xfrm>
          <a:prstGeom prst="rect">
            <a:avLst/>
          </a:prstGeom>
          <a:noFill/>
          <a:ln w="9525">
            <a:noFill/>
          </a:ln>
        </p:spPr>
        <p:txBody>
          <a:bodyPr wrap="square" anchor="t">
            <a:spAutoFit/>
          </a:bodyPr>
          <a:p>
            <a:r>
              <a:rPr lang="zh-CN" altLang="en-US" sz="6000" b="1">
                <a:latin typeface="微软雅黑" panose="020B0503020204020204" charset="-122"/>
                <a:ea typeface="微软雅黑" panose="020B0503020204020204" charset="-122"/>
              </a:rPr>
              <a:t>班课号：</a:t>
            </a:r>
            <a:r>
              <a:rPr lang="en-US" altLang="zh-CN" sz="6000" b="1">
                <a:latin typeface="微软雅黑" panose="020B0503020204020204" charset="-122"/>
                <a:ea typeface="微软雅黑" panose="020B0503020204020204" charset="-122"/>
              </a:rPr>
              <a:t>609536</a:t>
            </a:r>
            <a:endParaRPr lang="en-US" altLang="zh-CN" sz="6000" b="1">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193" name="Picture 3"/>
          <p:cNvPicPr>
            <a:picLocks noChangeAspect="1"/>
          </p:cNvPicPr>
          <p:nvPr/>
        </p:nvPicPr>
        <p:blipFill>
          <a:blip r:embed="rId1"/>
          <a:stretch>
            <a:fillRect/>
          </a:stretch>
        </p:blipFill>
        <p:spPr>
          <a:xfrm>
            <a:off x="0" y="26988"/>
            <a:ext cx="9142413" cy="6856412"/>
          </a:xfrm>
          <a:prstGeom prst="rect">
            <a:avLst/>
          </a:prstGeom>
          <a:noFill/>
          <a:ln w="9525">
            <a:noFill/>
          </a:ln>
        </p:spPr>
      </p:pic>
      <p:sp>
        <p:nvSpPr>
          <p:cNvPr id="8194" name="Rectangle 7"/>
          <p:cNvSpPr/>
          <p:nvPr/>
        </p:nvSpPr>
        <p:spPr>
          <a:xfrm>
            <a:off x="539750" y="2133600"/>
            <a:ext cx="8064500" cy="2951163"/>
          </a:xfrm>
          <a:prstGeom prst="rect">
            <a:avLst/>
          </a:prstGeom>
          <a:noFill/>
          <a:ln w="9525">
            <a:noFill/>
          </a:ln>
        </p:spPr>
        <p:txBody>
          <a:bodyPr anchor="ctr"/>
          <a:p>
            <a:pPr algn="ctr"/>
            <a:r>
              <a:rPr lang="zh-CN" altLang="en-US" sz="6600" b="1" dirty="0">
                <a:solidFill>
                  <a:srgbClr val="FF6600"/>
                </a:solidFill>
                <a:latin typeface="Calibri" panose="020F0502020204030204" pitchFamily="34" charset="0"/>
                <a:ea typeface="楷体" panose="02010609060101010101" pitchFamily="49" charset="-122"/>
              </a:rPr>
              <a:t>工程造价概论</a:t>
            </a:r>
            <a:endParaRPr lang="en-US" altLang="zh-CN" sz="6600" b="1" dirty="0">
              <a:solidFill>
                <a:srgbClr val="FF6600"/>
              </a:solidFill>
              <a:latin typeface="Calibri" panose="020F0502020204030204" pitchFamily="34" charset="0"/>
              <a:ea typeface="楷体" panose="02010609060101010101" pitchFamily="49" charset="-122"/>
            </a:endParaRPr>
          </a:p>
          <a:p>
            <a:pPr algn="ctr"/>
            <a:r>
              <a:rPr lang="zh-CN" altLang="en-US" sz="3600" b="1" dirty="0">
                <a:solidFill>
                  <a:srgbClr val="FF6600"/>
                </a:solidFill>
                <a:latin typeface="Calibri" panose="020F0502020204030204" pitchFamily="34" charset="0"/>
                <a:ea typeface="楷体" panose="02010609060101010101" pitchFamily="49" charset="-122"/>
              </a:rPr>
              <a:t>（第三版）</a:t>
            </a:r>
            <a:endParaRPr lang="zh-CN" altLang="en-US" sz="3600" b="1" dirty="0">
              <a:solidFill>
                <a:srgbClr val="000099"/>
              </a:solidFill>
              <a:latin typeface="Calibri" panose="020F0502020204030204" pitchFamily="34" charset="0"/>
              <a:ea typeface="楷体" panose="02010609060101010101" pitchFamily="49" charset="-122"/>
            </a:endParaRPr>
          </a:p>
        </p:txBody>
      </p:sp>
      <p:sp>
        <p:nvSpPr>
          <p:cNvPr id="8195" name="Text Box 8"/>
          <p:cNvSpPr txBox="1"/>
          <p:nvPr/>
        </p:nvSpPr>
        <p:spPr>
          <a:xfrm>
            <a:off x="250825" y="6226175"/>
            <a:ext cx="184150" cy="457200"/>
          </a:xfrm>
          <a:prstGeom prst="rect">
            <a:avLst/>
          </a:prstGeom>
          <a:noFill/>
          <a:ln w="9525">
            <a:noFill/>
          </a:ln>
        </p:spPr>
        <p:txBody>
          <a:bodyPr wrap="none" anchor="t">
            <a:spAutoFit/>
          </a:bodyPr>
          <a:p>
            <a:endParaRPr lang="en-US" altLang="zh-CN" sz="2400" b="1" dirty="0">
              <a:latin typeface="Verdana" panose="020B0604030504040204" pitchFamily="34"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内容占位符 2"/>
          <p:cNvSpPr>
            <a:spLocks noGrp="1"/>
          </p:cNvSpPr>
          <p:nvPr>
            <p:ph idx="1"/>
          </p:nvPr>
        </p:nvSpPr>
        <p:spPr>
          <a:xfrm>
            <a:off x="1116013" y="836613"/>
            <a:ext cx="7054850" cy="5162550"/>
          </a:xfrm>
        </p:spPr>
        <p:txBody>
          <a:bodyPr vert="horz" wrap="square" lIns="91440" tIns="45720" rIns="91440" bIns="45720" anchor="t"/>
          <a:p>
            <a:pPr algn="ctr">
              <a:spcBef>
                <a:spcPct val="0"/>
              </a:spcBef>
              <a:buFont typeface="Wingdings" panose="05000000000000000000" pitchFamily="2" charset="2"/>
            </a:pPr>
            <a:r>
              <a:rPr lang="zh-CN" altLang="en-US" sz="2800" dirty="0">
                <a:latin typeface="楷体" panose="02010609060101010101" pitchFamily="49" charset="-122"/>
                <a:ea typeface="楷体" panose="02010609060101010101" pitchFamily="49" charset="-122"/>
                <a:cs typeface="+mn-cs"/>
              </a:rPr>
              <a:t>目  录</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1 </a:t>
            </a:r>
            <a:r>
              <a:rPr lang="zh-CN" altLang="en-US" sz="2800" dirty="0">
                <a:latin typeface="楷体" panose="02010609060101010101" pitchFamily="49" charset="-122"/>
                <a:ea typeface="楷体" panose="02010609060101010101" pitchFamily="49" charset="-122"/>
                <a:cs typeface="+mn-cs"/>
              </a:rPr>
              <a:t>概述</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2 </a:t>
            </a:r>
            <a:r>
              <a:rPr lang="zh-CN" altLang="en-US" sz="2800" dirty="0">
                <a:latin typeface="楷体" panose="02010609060101010101" pitchFamily="49" charset="-122"/>
                <a:ea typeface="楷体" panose="02010609060101010101" pitchFamily="49" charset="-122"/>
                <a:cs typeface="+mn-cs"/>
              </a:rPr>
              <a:t>工程造价原理</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 </a:t>
            </a:r>
            <a:r>
              <a:rPr lang="zh-CN" altLang="en-US" sz="2800" dirty="0">
                <a:latin typeface="楷体" panose="02010609060101010101" pitchFamily="49" charset="-122"/>
                <a:ea typeface="楷体" panose="02010609060101010101" pitchFamily="49" charset="-122"/>
                <a:cs typeface="+mn-cs"/>
              </a:rPr>
              <a:t>计价方式</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4 </a:t>
            </a:r>
            <a:r>
              <a:rPr lang="zh-CN" altLang="en-US" sz="2800" dirty="0">
                <a:latin typeface="楷体" panose="02010609060101010101" pitchFamily="49" charset="-122"/>
                <a:ea typeface="楷体" panose="02010609060101010101" pitchFamily="49" charset="-122"/>
                <a:cs typeface="+mn-cs"/>
              </a:rPr>
              <a:t>工程定额编制原理</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5 </a:t>
            </a:r>
            <a:r>
              <a:rPr lang="zh-CN" altLang="en-US" sz="2800" dirty="0">
                <a:latin typeface="楷体" panose="02010609060101010101" pitchFamily="49" charset="-122"/>
                <a:ea typeface="楷体" panose="02010609060101010101" pitchFamily="49" charset="-122"/>
                <a:cs typeface="+mn-cs"/>
              </a:rPr>
              <a:t>施工图预算编制实例</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6 </a:t>
            </a:r>
            <a:r>
              <a:rPr lang="zh-CN" altLang="en-US" sz="2800" dirty="0">
                <a:latin typeface="楷体" panose="02010609060101010101" pitchFamily="49" charset="-122"/>
                <a:ea typeface="楷体" panose="02010609060101010101" pitchFamily="49" charset="-122"/>
                <a:cs typeface="+mn-cs"/>
              </a:rPr>
              <a:t>工程量清单及清单报价编制实例</a:t>
            </a:r>
            <a:endParaRPr lang="en-US"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7 </a:t>
            </a:r>
            <a:r>
              <a:rPr lang="zh-CN" altLang="en-US" sz="2800" dirty="0">
                <a:latin typeface="楷体" panose="02010609060101010101" pitchFamily="49" charset="-122"/>
                <a:ea typeface="楷体" panose="02010609060101010101" pitchFamily="49" charset="-122"/>
                <a:cs typeface="+mn-cs"/>
              </a:rPr>
              <a:t>分部分项工程和单价措施项目完全（全费用）工程造价计算</a:t>
            </a:r>
            <a:endParaRPr lang="en-US" altLang="zh-CN" sz="2800" dirty="0">
              <a:latin typeface="楷体" panose="02010609060101010101" pitchFamily="49" charset="-122"/>
              <a:ea typeface="楷体" panose="02010609060101010101" pitchFamily="49" charset="-122"/>
              <a:cs typeface="+mn-cs"/>
            </a:endParaRPr>
          </a:p>
        </p:txBody>
      </p:sp>
      <p:sp>
        <p:nvSpPr>
          <p:cNvPr id="10242"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9618" name="内容占位符 2"/>
          <p:cNvSpPr>
            <a:spLocks noGrp="1"/>
          </p:cNvSpPr>
          <p:nvPr>
            <p:ph idx="1"/>
          </p:nvPr>
        </p:nvSpPr>
        <p:spPr>
          <a:xfrm>
            <a:off x="468313" y="1125538"/>
            <a:ext cx="8496300" cy="5162550"/>
          </a:xfrm>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3.2</a:t>
            </a:r>
            <a:r>
              <a:rPr lang="zh-CN" altLang="zh-CN" sz="2800" dirty="0">
                <a:latin typeface="楷体" panose="02010609060101010101" pitchFamily="49" charset="-122"/>
                <a:ea typeface="楷体" panose="02010609060101010101" pitchFamily="49" charset="-122"/>
                <a:cs typeface="+mn-cs"/>
              </a:rPr>
              <a:t>确定工程造价的主要方式</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解放初期，我国引进和沿用了前苏联建设工程的定额计价方式，该方式属于计划经济的产物。由于种种原因，文革期间没有执行定额计价方式，而采用了“经常费”的方式与建设单位办理工程结算。</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20</a:t>
            </a:r>
            <a:r>
              <a:rPr lang="zh-CN" altLang="zh-CN" sz="2800" dirty="0">
                <a:latin typeface="楷体" panose="02010609060101010101" pitchFamily="49" charset="-122"/>
                <a:ea typeface="楷体" panose="02010609060101010101" pitchFamily="49" charset="-122"/>
                <a:cs typeface="+mn-cs"/>
              </a:rPr>
              <a:t>世纪</a:t>
            </a:r>
            <a:r>
              <a:rPr lang="en-US" altLang="zh-CN" sz="2800" dirty="0">
                <a:latin typeface="楷体" panose="02010609060101010101" pitchFamily="49" charset="-122"/>
                <a:ea typeface="楷体" panose="02010609060101010101" pitchFamily="49" charset="-122"/>
                <a:cs typeface="+mn-cs"/>
              </a:rPr>
              <a:t>70</a:t>
            </a:r>
            <a:r>
              <a:rPr lang="zh-CN" altLang="zh-CN" sz="2800" dirty="0">
                <a:latin typeface="楷体" panose="02010609060101010101" pitchFamily="49" charset="-122"/>
                <a:ea typeface="楷体" panose="02010609060101010101" pitchFamily="49" charset="-122"/>
                <a:cs typeface="+mn-cs"/>
              </a:rPr>
              <a:t>年代末，我国开始加强了工程造价的定额管理工作。要求严格按主管部门颁发的定额和指导价确定工程造价。这一要求具有典型的计划经济的特征。</a:t>
            </a:r>
            <a:endParaRPr lang="zh-CN" altLang="en-US" sz="2800" dirty="0">
              <a:latin typeface="楷体" panose="02010609060101010101" pitchFamily="49" charset="-122"/>
              <a:ea typeface="楷体" panose="02010609060101010101" pitchFamily="49" charset="-122"/>
              <a:cs typeface="+mn-cs"/>
            </a:endParaRPr>
          </a:p>
        </p:txBody>
      </p:sp>
      <p:sp>
        <p:nvSpPr>
          <p:cNvPr id="239619"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0642" name="内容占位符 2"/>
          <p:cNvSpPr>
            <a:spLocks noGrp="1"/>
          </p:cNvSpPr>
          <p:nvPr>
            <p:ph idx="1"/>
          </p:nvPr>
        </p:nvSpPr>
        <p:spPr/>
        <p:txBody>
          <a:bodyPr vert="horz" wrap="square" lIns="91440" tIns="45720" rIns="91440" bIns="45720" anchor="t"/>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随着我国改革开放的不断深入以及提出建立社会主义市场经济体制要求下，定额计价方式进行了一些变革。例如，定期调整人工费；变计划利润为竞争利润等。随着社会主义市场经济的进一步发展，又提出了“量、价分离”的方法确定和控制工程造价。</a:t>
            </a:r>
            <a:endParaRPr lang="zh-CN" altLang="zh-CN" sz="2800" dirty="0">
              <a:latin typeface="楷体" panose="02010609060101010101" pitchFamily="49" charset="-122"/>
              <a:ea typeface="楷体" panose="02010609060101010101" pitchFamily="49" charset="-122"/>
              <a:cs typeface="+mn-cs"/>
            </a:endParaRPr>
          </a:p>
          <a:p>
            <a:pPr>
              <a:spcBef>
                <a:spcPct val="0"/>
              </a:spcBef>
              <a:buFont typeface="Wingdings" panose="05000000000000000000" pitchFamily="2" charset="2"/>
            </a:pP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上述做法，只是一些小改小革，没有从根本上改变计划价格的性质，基本上属于定额计价的范畴。</a:t>
            </a:r>
            <a:endParaRPr lang="zh-CN" altLang="en-US" sz="2800" dirty="0">
              <a:latin typeface="楷体" panose="02010609060101010101" pitchFamily="49" charset="-122"/>
              <a:ea typeface="楷体" panose="02010609060101010101" pitchFamily="49" charset="-122"/>
              <a:cs typeface="+mn-cs"/>
            </a:endParaRPr>
          </a:p>
        </p:txBody>
      </p:sp>
      <p:sp>
        <p:nvSpPr>
          <p:cNvPr id="240643"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1666" name="内容占位符 2"/>
          <p:cNvSpPr>
            <a:spLocks noGrp="1"/>
          </p:cNvSpPr>
          <p:nvPr>
            <p:ph idx="1"/>
          </p:nvPr>
        </p:nvSpPr>
        <p:spPr>
          <a:xfrm>
            <a:off x="468313" y="1362075"/>
            <a:ext cx="8207375" cy="5162550"/>
          </a:xfrm>
        </p:spPr>
        <p:txBody>
          <a:bodyPr vert="horz" wrap="square" lIns="91440" tIns="45720" rIns="91440" bIns="45720" anchor="t"/>
          <a:p>
            <a:pPr>
              <a:spcBef>
                <a:spcPct val="0"/>
              </a:spcBef>
              <a:buFont typeface="Wingdings" panose="05000000000000000000" pitchFamily="2" charset="2"/>
            </a:pPr>
            <a:r>
              <a:rPr lang="zh-CN" altLang="zh-CN" sz="2800" dirty="0">
                <a:latin typeface="楷体" panose="02010609060101010101" pitchFamily="49" charset="-122"/>
                <a:ea typeface="楷体" panose="02010609060101010101" pitchFamily="49" charset="-122"/>
                <a:cs typeface="+mn-cs"/>
              </a:rPr>
              <a:t> </a:t>
            </a:r>
            <a:r>
              <a:rPr lang="en-US" altLang="zh-CN" sz="2800" dirty="0">
                <a:latin typeface="楷体" panose="02010609060101010101" pitchFamily="49" charset="-122"/>
                <a:ea typeface="楷体" panose="02010609060101010101" pitchFamily="49" charset="-122"/>
                <a:cs typeface="+mn-cs"/>
              </a:rPr>
              <a:t>  </a:t>
            </a:r>
            <a:r>
              <a:rPr lang="zh-CN" altLang="zh-CN" sz="2800" dirty="0">
                <a:latin typeface="楷体" panose="02010609060101010101" pitchFamily="49" charset="-122"/>
                <a:ea typeface="楷体" panose="02010609060101010101" pitchFamily="49" charset="-122"/>
                <a:cs typeface="+mn-cs"/>
              </a:rPr>
              <a:t>到了</a:t>
            </a:r>
            <a:r>
              <a:rPr lang="en-US" altLang="zh-CN" sz="2800" dirty="0">
                <a:latin typeface="楷体" panose="02010609060101010101" pitchFamily="49" charset="-122"/>
                <a:ea typeface="楷体" panose="02010609060101010101" pitchFamily="49" charset="-122"/>
                <a:cs typeface="+mn-cs"/>
              </a:rPr>
              <a:t>2003</a:t>
            </a:r>
            <a:r>
              <a:rPr lang="zh-CN" altLang="zh-CN" sz="2800" dirty="0">
                <a:latin typeface="楷体" panose="02010609060101010101" pitchFamily="49" charset="-122"/>
                <a:ea typeface="楷体" panose="02010609060101010101" pitchFamily="49" charset="-122"/>
                <a:cs typeface="+mn-cs"/>
              </a:rPr>
              <a:t>年</a:t>
            </a:r>
            <a:r>
              <a:rPr lang="en-US" altLang="zh-CN" sz="2800" dirty="0">
                <a:latin typeface="楷体" panose="02010609060101010101" pitchFamily="49" charset="-122"/>
                <a:ea typeface="楷体" panose="02010609060101010101" pitchFamily="49" charset="-122"/>
                <a:cs typeface="+mn-cs"/>
              </a:rPr>
              <a:t>7</a:t>
            </a:r>
            <a:r>
              <a:rPr lang="zh-CN" altLang="zh-CN" sz="2800" dirty="0">
                <a:latin typeface="楷体" panose="02010609060101010101" pitchFamily="49" charset="-122"/>
                <a:ea typeface="楷体" panose="02010609060101010101" pitchFamily="49" charset="-122"/>
                <a:cs typeface="+mn-cs"/>
              </a:rPr>
              <a:t>月</a:t>
            </a:r>
            <a:r>
              <a:rPr lang="en-US" altLang="zh-CN" sz="2800" dirty="0">
                <a:latin typeface="楷体" panose="02010609060101010101" pitchFamily="49" charset="-122"/>
                <a:ea typeface="楷体" panose="02010609060101010101" pitchFamily="49" charset="-122"/>
                <a:cs typeface="+mn-cs"/>
              </a:rPr>
              <a:t>1</a:t>
            </a:r>
            <a:r>
              <a:rPr lang="zh-CN" altLang="zh-CN" sz="2800" dirty="0">
                <a:latin typeface="楷体" panose="02010609060101010101" pitchFamily="49" charset="-122"/>
                <a:ea typeface="楷体" panose="02010609060101010101" pitchFamily="49" charset="-122"/>
                <a:cs typeface="+mn-cs"/>
              </a:rPr>
              <a:t>日，国家颁布了《建设工程工程量清单计价规范》</a:t>
            </a:r>
            <a:r>
              <a:rPr lang="en-US" altLang="zh-CN" sz="2800" dirty="0">
                <a:latin typeface="楷体" panose="02010609060101010101" pitchFamily="49" charset="-122"/>
                <a:ea typeface="楷体" panose="02010609060101010101" pitchFamily="49" charset="-122"/>
                <a:cs typeface="+mn-cs"/>
              </a:rPr>
              <a:t>(GB 50500—2003)</a:t>
            </a:r>
            <a:r>
              <a:rPr lang="zh-CN" altLang="zh-CN" sz="2800" dirty="0">
                <a:latin typeface="楷体" panose="02010609060101010101" pitchFamily="49" charset="-122"/>
                <a:ea typeface="楷体" panose="02010609060101010101" pitchFamily="49" charset="-122"/>
                <a:cs typeface="+mn-cs"/>
              </a:rPr>
              <a:t>，并于</a:t>
            </a:r>
            <a:r>
              <a:rPr lang="en-US" altLang="zh-CN" sz="2800" dirty="0">
                <a:latin typeface="楷体" panose="02010609060101010101" pitchFamily="49" charset="-122"/>
                <a:ea typeface="楷体" panose="02010609060101010101" pitchFamily="49" charset="-122"/>
                <a:cs typeface="+mn-cs"/>
              </a:rPr>
              <a:t>2008</a:t>
            </a:r>
            <a:r>
              <a:rPr lang="zh-CN" altLang="zh-CN" sz="2800" dirty="0">
                <a:latin typeface="楷体" panose="02010609060101010101" pitchFamily="49" charset="-122"/>
                <a:ea typeface="楷体" panose="02010609060101010101" pitchFamily="49" charset="-122"/>
                <a:cs typeface="+mn-cs"/>
              </a:rPr>
              <a:t>年、</a:t>
            </a:r>
            <a:r>
              <a:rPr lang="en-US" altLang="zh-CN" sz="2800" dirty="0">
                <a:latin typeface="楷体" panose="02010609060101010101" pitchFamily="49" charset="-122"/>
                <a:ea typeface="楷体" panose="02010609060101010101" pitchFamily="49" charset="-122"/>
                <a:cs typeface="+mn-cs"/>
              </a:rPr>
              <a:t>2013</a:t>
            </a:r>
            <a:r>
              <a:rPr lang="zh-CN" altLang="zh-CN" sz="2800" dirty="0">
                <a:latin typeface="楷体" panose="02010609060101010101" pitchFamily="49" charset="-122"/>
                <a:ea typeface="楷体" panose="02010609060101010101" pitchFamily="49" charset="-122"/>
                <a:cs typeface="+mn-cs"/>
              </a:rPr>
              <a:t>年分别进行了修订，发布了《建设工程工程量清单计价规范》</a:t>
            </a:r>
            <a:r>
              <a:rPr lang="en-US" altLang="zh-CN" sz="2800" dirty="0">
                <a:latin typeface="楷体" panose="02010609060101010101" pitchFamily="49" charset="-122"/>
                <a:ea typeface="楷体" panose="02010609060101010101" pitchFamily="49" charset="-122"/>
                <a:cs typeface="+mn-cs"/>
              </a:rPr>
              <a:t>(GB 50500—2008</a:t>
            </a:r>
            <a:r>
              <a:rPr lang="zh-CN" altLang="zh-CN" sz="2800" dirty="0">
                <a:latin typeface="楷体" panose="02010609060101010101" pitchFamily="49" charset="-122"/>
                <a:ea typeface="楷体" panose="02010609060101010101" pitchFamily="49" charset="-122"/>
                <a:cs typeface="+mn-cs"/>
              </a:rPr>
              <a:t>、</a:t>
            </a:r>
            <a:r>
              <a:rPr lang="en-US" altLang="zh-CN" sz="2800" dirty="0">
                <a:latin typeface="楷体" panose="02010609060101010101" pitchFamily="49" charset="-122"/>
                <a:ea typeface="楷体" panose="02010609060101010101" pitchFamily="49" charset="-122"/>
                <a:cs typeface="+mn-cs"/>
              </a:rPr>
              <a:t>2013)</a:t>
            </a:r>
            <a:r>
              <a:rPr lang="zh-CN" altLang="zh-CN" sz="2800" dirty="0">
                <a:latin typeface="楷体" panose="02010609060101010101" pitchFamily="49" charset="-122"/>
                <a:ea typeface="楷体" panose="02010609060101010101" pitchFamily="49" charset="-122"/>
                <a:cs typeface="+mn-cs"/>
              </a:rPr>
              <a:t>，在建设工程招标投标中实施工程量清单计价之后，工程造价的确定逐步体现了市场经济规律的要求和特征。</a:t>
            </a:r>
            <a:endParaRPr lang="zh-CN" altLang="en-US" sz="2800" dirty="0">
              <a:latin typeface="楷体" panose="02010609060101010101" pitchFamily="49" charset="-122"/>
              <a:ea typeface="楷体" panose="02010609060101010101" pitchFamily="49" charset="-122"/>
              <a:cs typeface="+mn-cs"/>
            </a:endParaRPr>
          </a:p>
        </p:txBody>
      </p:sp>
      <p:sp>
        <p:nvSpPr>
          <p:cNvPr id="241667" name="灯片编号占位符 3"/>
          <p:cNvSpPr>
            <a:spLocks noGrp="1"/>
          </p:cNvSpPr>
          <p:nvPr>
            <p:ph type="sldNum" sz="quarter" idx="10"/>
          </p:nvPr>
        </p:nvSpPr>
        <p:spPr/>
        <p:txBody>
          <a:bodyPr vert="horz" wrap="square" lIns="91440" tIns="45720" rIns="91440" bIns="45720" anchor="t"/>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indent="0" algn="r" eaLnBrk="0" hangingPunct="0"/>
            <a:r>
              <a:rPr lang="de-DE" altLang="en-US" sz="1000" b="1" dirty="0">
                <a:latin typeface="Arial" panose="020B0604020202020204" pitchFamily="34" charset="0"/>
                <a:ea typeface="华文细黑" panose="02010600040101010101" pitchFamily="2" charset="-122"/>
              </a:rPr>
              <a:t>Page </a:t>
            </a:r>
            <a:r>
              <a:rPr lang="de-DE" altLang="en-US" sz="1000" b="1" dirty="0">
                <a:latin typeface="Arial" panose="020B0604020202020204" pitchFamily="34" charset="0"/>
                <a:ea typeface="华文细黑" panose="02010600040101010101" pitchFamily="2" charset="-122"/>
                <a:sym typeface="MS UI Gothic" panose="020B0600070205080204" pitchFamily="34" charset="-128"/>
              </a:rPr>
              <a:t></a:t>
            </a:r>
            <a:r>
              <a:rPr lang="de-DE" altLang="en-US" sz="1000" b="1" dirty="0">
                <a:latin typeface="Arial" panose="020B0604020202020204" pitchFamily="34" charset="0"/>
                <a:ea typeface="华文细黑" panose="02010600040101010101" pitchFamily="2" charset="-122"/>
              </a:rPr>
              <a:t> </a:t>
            </a:r>
            <a:fld id="{9A0DB2DC-4C9A-4742-B13C-FB6460FD3503}" type="slidenum">
              <a:rPr lang="zh-CN" altLang="en-US" sz="1000" b="1" dirty="0">
                <a:latin typeface="Arial" panose="020B0604020202020204" pitchFamily="34" charset="0"/>
                <a:ea typeface="华文细黑" panose="02010600040101010101" pitchFamily="2" charset="-122"/>
              </a:rPr>
            </a:fld>
            <a:endParaRPr lang="zh-CN" altLang="en-US" sz="1000" b="1" dirty="0">
              <a:latin typeface="Arial" panose="020B0604020202020204" pitchFamily="34" charset="0"/>
              <a:ea typeface="华文细黑" panose="02010600040101010101" pitchFamily="2"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演示设计">
  <a:themeElements>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fontScheme name="演示设计">
      <a:majorFont>
        <a:latin typeface="Arial"/>
        <a:ea typeface="华文细黑"/>
        <a:cs typeface=""/>
      </a:majorFont>
      <a:minorFont>
        <a:latin typeface="Arial"/>
        <a:ea typeface="华文细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sz="1800" b="0" i="1" u="none" strike="noStrike" cap="none" normalizeH="0" baseline="0" smtClean="0">
            <a:ln>
              <a:noFill/>
            </a:ln>
            <a:solidFill>
              <a:schemeClr val="tx1"/>
            </a:solidFill>
            <a:effectLst/>
            <a:latin typeface="Arial" panose="020B0604020202020204" pitchFamily="34" charset="0"/>
            <a:ea typeface="华文细黑" panose="02010600040101010101" pitchFamily="2" charset="-122"/>
          </a:defRPr>
        </a:defPPr>
      </a:lstStyle>
    </a:lnDef>
  </a:objectDefaults>
  <a:extraClrSchemeLst>
    <a:extraClrScheme>
      <a:clrScheme name="演示设计 1">
        <a:dk1>
          <a:srgbClr val="000000"/>
        </a:dk1>
        <a:lt1>
          <a:srgbClr val="FFFFFF"/>
        </a:lt1>
        <a:dk2>
          <a:srgbClr val="000000"/>
        </a:dk2>
        <a:lt2>
          <a:srgbClr val="808080"/>
        </a:lt2>
        <a:accent1>
          <a:srgbClr val="FFCC00"/>
        </a:accent1>
        <a:accent2>
          <a:srgbClr val="FF9933"/>
        </a:accent2>
        <a:accent3>
          <a:srgbClr val="FFFFFF"/>
        </a:accent3>
        <a:accent4>
          <a:srgbClr val="000000"/>
        </a:accent4>
        <a:accent5>
          <a:srgbClr val="FFE2AA"/>
        </a:accent5>
        <a:accent6>
          <a:srgbClr val="E78A2D"/>
        </a:accent6>
        <a:hlink>
          <a:srgbClr val="463900"/>
        </a:hlink>
        <a:folHlink>
          <a:srgbClr val="FFE67D"/>
        </a:folHlink>
      </a:clrScheme>
      <a:clrMap bg1="lt1" tx1="dk1" bg2="lt2" tx2="dk2" accent1="accent1" accent2="accent2" accent3="accent3" accent4="accent4" accent5="accent5" accent6="accent6" hlink="hlink" folHlink="folHlink"/>
    </a:extraClrScheme>
    <a:extraClrScheme>
      <a:clrScheme name="演示设计 2">
        <a:dk1>
          <a:srgbClr val="000000"/>
        </a:dk1>
        <a:lt1>
          <a:srgbClr val="FFFFFF"/>
        </a:lt1>
        <a:dk2>
          <a:srgbClr val="000000"/>
        </a:dk2>
        <a:lt2>
          <a:srgbClr val="808080"/>
        </a:lt2>
        <a:accent1>
          <a:srgbClr val="FF9021"/>
        </a:accent1>
        <a:accent2>
          <a:srgbClr val="DA5800"/>
        </a:accent2>
        <a:accent3>
          <a:srgbClr val="FFFFFF"/>
        </a:accent3>
        <a:accent4>
          <a:srgbClr val="000000"/>
        </a:accent4>
        <a:accent5>
          <a:srgbClr val="FFC6AB"/>
        </a:accent5>
        <a:accent6>
          <a:srgbClr val="C54F00"/>
        </a:accent6>
        <a:hlink>
          <a:srgbClr val="963D00"/>
        </a:hlink>
        <a:folHlink>
          <a:srgbClr val="FFAD5B"/>
        </a:folHlink>
      </a:clrScheme>
      <a:clrMap bg1="lt1" tx1="dk1" bg2="lt2" tx2="dk2" accent1="accent1" accent2="accent2" accent3="accent3" accent4="accent4" accent5="accent5" accent6="accent6" hlink="hlink" folHlink="folHlink"/>
    </a:extraClrScheme>
    <a:extraClrScheme>
      <a:clrScheme name="演示设计 3">
        <a:dk1>
          <a:srgbClr val="000000"/>
        </a:dk1>
        <a:lt1>
          <a:srgbClr val="FFFFFF"/>
        </a:lt1>
        <a:dk2>
          <a:srgbClr val="000000"/>
        </a:dk2>
        <a:lt2>
          <a:srgbClr val="C0C0C0"/>
        </a:lt2>
        <a:accent1>
          <a:srgbClr val="5B8CC1"/>
        </a:accent1>
        <a:accent2>
          <a:srgbClr val="2A5682"/>
        </a:accent2>
        <a:accent3>
          <a:srgbClr val="FFFFFF"/>
        </a:accent3>
        <a:accent4>
          <a:srgbClr val="000000"/>
        </a:accent4>
        <a:accent5>
          <a:srgbClr val="B5C5DD"/>
        </a:accent5>
        <a:accent6>
          <a:srgbClr val="254D75"/>
        </a:accent6>
        <a:hlink>
          <a:srgbClr val="002850"/>
        </a:hlink>
        <a:folHlink>
          <a:srgbClr val="2A94FE"/>
        </a:folHlink>
      </a:clrScheme>
      <a:clrMap bg1="lt1" tx1="dk1" bg2="lt2" tx2="dk2" accent1="accent1" accent2="accent2" accent3="accent3" accent4="accent4" accent5="accent5" accent6="accent6" hlink="hlink" folHlink="folHlink"/>
    </a:extraClrScheme>
    <a:extraClrScheme>
      <a:clrScheme name="演示设计 4">
        <a:dk1>
          <a:srgbClr val="000000"/>
        </a:dk1>
        <a:lt1>
          <a:srgbClr val="FFFFFF"/>
        </a:lt1>
        <a:dk2>
          <a:srgbClr val="000000"/>
        </a:dk2>
        <a:lt2>
          <a:srgbClr val="C0C0C0"/>
        </a:lt2>
        <a:accent1>
          <a:srgbClr val="B2B2B2"/>
        </a:accent1>
        <a:accent2>
          <a:srgbClr val="5F5F5F"/>
        </a:accent2>
        <a:accent3>
          <a:srgbClr val="FFFFFF"/>
        </a:accent3>
        <a:accent4>
          <a:srgbClr val="000000"/>
        </a:accent4>
        <a:accent5>
          <a:srgbClr val="D5D5D5"/>
        </a:accent5>
        <a:accent6>
          <a:srgbClr val="555555"/>
        </a:accent6>
        <a:hlink>
          <a:srgbClr val="1C1C1C"/>
        </a:hlink>
        <a:folHlink>
          <a:srgbClr val="C0C0C0"/>
        </a:folHlink>
      </a:clrScheme>
      <a:clrMap bg1="lt1" tx1="dk1" bg2="lt2" tx2="dk2" accent1="accent1" accent2="accent2" accent3="accent3" accent4="accent4" accent5="accent5" accent6="accent6" hlink="hlink" folHlink="folHlink"/>
    </a:extraClrScheme>
    <a:extraClrScheme>
      <a:clrScheme name="演示设计 5">
        <a:dk1>
          <a:srgbClr val="000000"/>
        </a:dk1>
        <a:lt1>
          <a:srgbClr val="FFFFFF"/>
        </a:lt1>
        <a:dk2>
          <a:srgbClr val="000000"/>
        </a:dk2>
        <a:lt2>
          <a:srgbClr val="B2B2B2"/>
        </a:lt2>
        <a:accent1>
          <a:srgbClr val="BF59B8"/>
        </a:accent1>
        <a:accent2>
          <a:srgbClr val="884183"/>
        </a:accent2>
        <a:accent3>
          <a:srgbClr val="FFFFFF"/>
        </a:accent3>
        <a:accent4>
          <a:srgbClr val="000000"/>
        </a:accent4>
        <a:accent5>
          <a:srgbClr val="DCB5D8"/>
        </a:accent5>
        <a:accent6>
          <a:srgbClr val="7B3A76"/>
        </a:accent6>
        <a:hlink>
          <a:srgbClr val="371535"/>
        </a:hlink>
        <a:folHlink>
          <a:srgbClr val="C468BD"/>
        </a:folHlink>
      </a:clrScheme>
      <a:clrMap bg1="lt1" tx1="dk1" bg2="lt2" tx2="dk2" accent1="accent1" accent2="accent2" accent3="accent3" accent4="accent4" accent5="accent5" accent6="accent6" hlink="hlink" folHlink="folHlink"/>
    </a:extraClrScheme>
    <a:extraClrScheme>
      <a:clrScheme name="演示设计 6">
        <a:dk1>
          <a:srgbClr val="000000"/>
        </a:dk1>
        <a:lt1>
          <a:srgbClr val="FFFFFF"/>
        </a:lt1>
        <a:dk2>
          <a:srgbClr val="000000"/>
        </a:dk2>
        <a:lt2>
          <a:srgbClr val="B2B2B2"/>
        </a:lt2>
        <a:accent1>
          <a:srgbClr val="FF0517"/>
        </a:accent1>
        <a:accent2>
          <a:srgbClr val="BC000D"/>
        </a:accent2>
        <a:accent3>
          <a:srgbClr val="FFFFFF"/>
        </a:accent3>
        <a:accent4>
          <a:srgbClr val="000000"/>
        </a:accent4>
        <a:accent5>
          <a:srgbClr val="FFAAAB"/>
        </a:accent5>
        <a:accent6>
          <a:srgbClr val="AA000B"/>
        </a:accent6>
        <a:hlink>
          <a:srgbClr val="3A0004"/>
        </a:hlink>
        <a:folHlink>
          <a:srgbClr val="FF3B3B"/>
        </a:folHlink>
      </a:clrScheme>
      <a:clrMap bg1="lt1" tx1="dk1" bg2="lt2" tx2="dk2" accent1="accent1" accent2="accent2" accent3="accent3" accent4="accent4" accent5="accent5" accent6="accent6" hlink="hlink" folHlink="folHlink"/>
    </a:extraClrScheme>
    <a:extraClrScheme>
      <a:clrScheme name="演示设计 7">
        <a:dk1>
          <a:srgbClr val="000000"/>
        </a:dk1>
        <a:lt1>
          <a:srgbClr val="FFFFFF"/>
        </a:lt1>
        <a:dk2>
          <a:srgbClr val="000000"/>
        </a:dk2>
        <a:lt2>
          <a:srgbClr val="C0C0C0"/>
        </a:lt2>
        <a:accent1>
          <a:srgbClr val="DFE0BE"/>
        </a:accent1>
        <a:accent2>
          <a:srgbClr val="D1D46B"/>
        </a:accent2>
        <a:accent3>
          <a:srgbClr val="FFFFFF"/>
        </a:accent3>
        <a:accent4>
          <a:srgbClr val="000000"/>
        </a:accent4>
        <a:accent5>
          <a:srgbClr val="ECEDDB"/>
        </a:accent5>
        <a:accent6>
          <a:srgbClr val="BDC060"/>
        </a:accent6>
        <a:hlink>
          <a:srgbClr val="3A3B11"/>
        </a:hlink>
        <a:folHlink>
          <a:srgbClr val="DDDF91"/>
        </a:folHlink>
      </a:clrScheme>
      <a:clrMap bg1="lt1" tx1="dk1" bg2="lt2" tx2="dk2" accent1="accent1" accent2="accent2" accent3="accent3" accent4="accent4" accent5="accent5" accent6="accent6" hlink="hlink" folHlink="folHlink"/>
    </a:extraClrScheme>
    <a:extraClrScheme>
      <a:clrScheme name="演示设计 8">
        <a:dk1>
          <a:srgbClr val="000000"/>
        </a:dk1>
        <a:lt1>
          <a:srgbClr val="FFFFFF"/>
        </a:lt1>
        <a:dk2>
          <a:srgbClr val="000000"/>
        </a:dk2>
        <a:lt2>
          <a:srgbClr val="C0C0C0"/>
        </a:lt2>
        <a:accent1>
          <a:srgbClr val="6FC01E"/>
        </a:accent1>
        <a:accent2>
          <a:srgbClr val="4F7913"/>
        </a:accent2>
        <a:accent3>
          <a:srgbClr val="FFFFFF"/>
        </a:accent3>
        <a:accent4>
          <a:srgbClr val="000000"/>
        </a:accent4>
        <a:accent5>
          <a:srgbClr val="BBDCAB"/>
        </a:accent5>
        <a:accent6>
          <a:srgbClr val="476D10"/>
        </a:accent6>
        <a:hlink>
          <a:srgbClr val="26420A"/>
        </a:hlink>
        <a:folHlink>
          <a:srgbClr val="7BD52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小A_微笑PPT_blog.sina.com.cn/wxppt">
  <a:themeElements>
    <a:clrScheme name="">
      <a:dk1>
        <a:srgbClr val="000000"/>
      </a:dk1>
      <a:lt1>
        <a:srgbClr val="FFFFFF"/>
      </a:lt1>
      <a:dk2>
        <a:srgbClr val="000000"/>
      </a:dk2>
      <a:lt2>
        <a:srgbClr val="808080"/>
      </a:lt2>
      <a:accent1>
        <a:srgbClr val="007EEA"/>
      </a:accent1>
      <a:accent2>
        <a:srgbClr val="005EAC"/>
      </a:accent2>
      <a:accent3>
        <a:srgbClr val="FFFFFF"/>
      </a:accent3>
      <a:accent4>
        <a:srgbClr val="000000"/>
      </a:accent4>
      <a:accent5>
        <a:srgbClr val="AAC0F2"/>
      </a:accent5>
      <a:accent6>
        <a:srgbClr val="00549A"/>
      </a:accent6>
      <a:hlink>
        <a:srgbClr val="99CC00"/>
      </a:hlink>
      <a:folHlink>
        <a:srgbClr val="61B6FF"/>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780</Words>
  <Application>WPS 演示</Application>
  <PresentationFormat>全屏显示(4:3)</PresentationFormat>
  <Paragraphs>42</Paragraphs>
  <Slides>7</Slides>
  <Notes>3</Notes>
  <HiddenSlides>0</HiddenSlides>
  <MMClips>0</MMClips>
  <ScaleCrop>false</ScaleCrop>
  <HeadingPairs>
    <vt:vector size="6" baseType="variant">
      <vt:variant>
        <vt:lpstr>已用的字体</vt:lpstr>
      </vt:variant>
      <vt:variant>
        <vt:i4>14</vt:i4>
      </vt:variant>
      <vt:variant>
        <vt:lpstr>主题</vt:lpstr>
      </vt:variant>
      <vt:variant>
        <vt:i4>3</vt:i4>
      </vt:variant>
      <vt:variant>
        <vt:lpstr>幻灯片标题</vt:lpstr>
      </vt:variant>
      <vt:variant>
        <vt:i4>7</vt:i4>
      </vt:variant>
    </vt:vector>
  </HeadingPairs>
  <TitlesOfParts>
    <vt:vector size="24" baseType="lpstr">
      <vt:lpstr>Arial</vt:lpstr>
      <vt:lpstr>宋体</vt:lpstr>
      <vt:lpstr>Wingdings</vt:lpstr>
      <vt:lpstr>Calibri</vt:lpstr>
      <vt:lpstr>楷体</vt:lpstr>
      <vt:lpstr>华文细黑</vt:lpstr>
      <vt:lpstr>MS UI Gothic</vt:lpstr>
      <vt:lpstr>华文行楷</vt:lpstr>
      <vt:lpstr>微软雅黑</vt:lpstr>
      <vt:lpstr>Verdana</vt:lpstr>
      <vt:lpstr>Arial Unicode MS</vt:lpstr>
      <vt:lpstr>Calibri</vt:lpstr>
      <vt:lpstr>Times New Roman</vt:lpstr>
      <vt:lpstr>仿宋</vt:lpstr>
      <vt:lpstr>Office 主题</vt:lpstr>
      <vt:lpstr>演示设计</vt:lpstr>
      <vt:lpstr>1_小A_微笑PPT_blog.sina.com.cn/wxppt</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WHZ</dc:creator>
  <cp:lastModifiedBy>日照徐锡权</cp:lastModifiedBy>
  <cp:revision>239</cp:revision>
  <dcterms:created xsi:type="dcterms:W3CDTF">2010-09-23T08:30:00Z</dcterms:created>
  <dcterms:modified xsi:type="dcterms:W3CDTF">2018-10-28T13:42:56Z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2052-10.1.0.7401</vt:lpwstr>
  </property>
</Properties>
</file>