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4" r:id="rId4"/>
  </p:sldMasterIdLst>
  <p:notesMasterIdLst>
    <p:notesMasterId r:id="rId8"/>
  </p:notesMasterIdLst>
  <p:sldIdLst>
    <p:sldId id="1424" r:id="rId5"/>
    <p:sldId id="2049" r:id="rId6"/>
    <p:sldId id="258" r:id="rId7"/>
    <p:sldId id="292" r:id="rId9"/>
    <p:sldId id="480" r:id="rId10"/>
    <p:sldId id="481" r:id="rId11"/>
    <p:sldId id="852" r:id="rId12"/>
    <p:sldId id="482" r:id="rId13"/>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000099"/>
    <a:srgbClr val="FFFF66"/>
    <a:srgbClr val="FF0066"/>
    <a:srgbClr val="FFFF00"/>
    <a:srgbClr val="660033"/>
    <a:srgbClr val="FF6600"/>
    <a:srgbClr val="55B70C"/>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519"/>
    <p:restoredTop sz="97924"/>
  </p:normalViewPr>
  <p:slideViewPr>
    <p:cSldViewPr showGuides="1">
      <p:cViewPr>
        <p:scale>
          <a:sx n="75" d="100"/>
          <a:sy n="75" d="100"/>
        </p:scale>
        <p:origin x="-132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notesMaster" Target="notesMasters/notesMaster1.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522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200">
                <a:latin typeface="Calibri" panose="020F050202020403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5222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200">
                <a:latin typeface="Calibri" panose="020F0502020204030204" pitchFamily="34" charset="0"/>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5124" name="Rectangle 4"/>
          <p:cNvSpPr>
            <a:spLocks noRot="1" noTextEdit="1"/>
          </p:cNvSpPr>
          <p:nvPr>
            <p:ph type="sldImg"/>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5222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第二级</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第三级</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第四级</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第五级</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5223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defRPr sz="1200">
                <a:latin typeface="Calibri" panose="020F050202020403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5223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
            <a:pPr lvl="0" algn="r" eaLnBrk="1" fontAlgn="base" hangingPunct="1"/>
            <a:fld id="{9A0DB2DC-4C9A-4742-B13C-FB6460FD3503}" type="slidenum">
              <a:rPr lang="zh-CN" altLang="en-US" sz="1200" strike="noStrike" noProof="1" dirty="0">
                <a:latin typeface="Calibri" panose="020F0502020204030204" pitchFamily="34" charset="0"/>
                <a:ea typeface="宋体" panose="02010600030101010101" pitchFamily="2" charset="-122"/>
                <a:cs typeface="+mn-cs"/>
              </a:rPr>
            </a:fld>
            <a:endParaRPr lang="zh-CN" altLang="en-US" sz="1200" strike="noStrike" noProof="1" dirty="0">
              <a:latin typeface="Calibri" panose="020F0502020204030204" pitchFamily="34" charset="0"/>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Rectangle 2"/>
          <p:cNvSpPr>
            <a:spLocks noRot="1" noTextEdit="1"/>
          </p:cNvSpPr>
          <p:nvPr>
            <p:ph type="sldImg"/>
          </p:nvPr>
        </p:nvSpPr>
        <p:spPr/>
      </p:sp>
      <p:sp>
        <p:nvSpPr>
          <p:cNvPr id="9218" name="Rectangle 3"/>
          <p:cNvSpPr>
            <a:spLocks noGrp="1"/>
          </p:cNvSpPr>
          <p:nvPr>
            <p:ph type="body"/>
          </p:nvPr>
        </p:nvSpPr>
        <p:spPr/>
        <p:txBody>
          <a:bodyPr wrap="square" lIns="91440" tIns="45720" rIns="91440" bIns="45720" anchor="t"/>
          <a:p>
            <a:pPr lvl="0" eaLnBrk="1" hangingPunct="1"/>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1980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pic>
        <p:nvPicPr>
          <p:cNvPr id="4098" name="Picture 2" descr="bg1"/>
          <p:cNvPicPr>
            <a:picLocks noChangeAspect="1"/>
          </p:cNvPicPr>
          <p:nvPr/>
        </p:nvPicPr>
        <p:blipFill>
          <a:blip r:embed="rId2"/>
          <a:stretch>
            <a:fillRect/>
          </a:stretch>
        </p:blipFill>
        <p:spPr>
          <a:xfrm>
            <a:off x="-30162" y="-20637"/>
            <a:ext cx="9174162" cy="6878637"/>
          </a:xfrm>
          <a:prstGeom prst="rect">
            <a:avLst/>
          </a:prstGeom>
          <a:noFill/>
          <a:ln w="9525">
            <a:noFill/>
          </a:ln>
        </p:spPr>
      </p:pic>
      <p:sp>
        <p:nvSpPr>
          <p:cNvPr id="2051" name="Rectangle 27"/>
          <p:cNvSpPr>
            <a:spLocks noGrp="1" noChangeArrowheads="1"/>
          </p:cNvSpPr>
          <p:nvPr>
            <p:ph type="ctrTitle"/>
          </p:nvPr>
        </p:nvSpPr>
        <p:spPr>
          <a:xfrm>
            <a:off x="468313" y="2470150"/>
            <a:ext cx="5399087" cy="1079500"/>
          </a:xfrm>
        </p:spPr>
        <p:txBody>
          <a:bodyPr/>
          <a:lstStyle>
            <a:lvl1pPr>
              <a:defRPr sz="3200"/>
            </a:lvl1pPr>
          </a:lstStyle>
          <a:p>
            <a:pPr fontAlgn="base"/>
            <a:r>
              <a:rPr lang="zh-CN" strike="noStrike" noProof="1"/>
              <a:t>单击此处编辑母版标题样式</a:t>
            </a:r>
            <a:endParaRPr lang="zh-CN" strike="noStrike" noProof="1"/>
          </a:p>
        </p:txBody>
      </p:sp>
      <p:sp>
        <p:nvSpPr>
          <p:cNvPr id="2052" name="Rectangle 31"/>
          <p:cNvSpPr>
            <a:spLocks noGrp="1" noChangeArrowheads="1"/>
          </p:cNvSpPr>
          <p:nvPr>
            <p:ph type="subTitle" idx="1" hasCustomPrompt="1"/>
          </p:nvPr>
        </p:nvSpPr>
        <p:spPr>
          <a:xfrm>
            <a:off x="468313" y="3549650"/>
            <a:ext cx="5400675" cy="600075"/>
          </a:xfrm>
        </p:spPr>
        <p:txBody>
          <a:bodyPr/>
          <a:lstStyle>
            <a:lvl1pPr marL="0" indent="0">
              <a:buFont typeface="Wingdings" panose="05000000000000000000" pitchFamily="2" charset="2"/>
              <a:buNone/>
              <a:defRPr sz="1800">
                <a:solidFill>
                  <a:schemeClr val="bg1"/>
                </a:solidFill>
              </a:defRPr>
            </a:lvl1pPr>
          </a:lstStyle>
          <a:p>
            <a:pPr fontAlgn="base"/>
            <a:r>
              <a:rPr lang="zh-CN" strike="noStrike" noProof="1"/>
              <a:t>单击添加署名或公司信息</a:t>
            </a:r>
            <a:endParaRPr lang="zh-CN" strike="noStrike" noProof="1"/>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lvl1pPr marL="0" indent="0">
              <a:lnSpc>
                <a:spcPct val="150000"/>
              </a:lnSpc>
              <a:spcBef>
                <a:spcPts val="0"/>
              </a:spcBef>
              <a:buFontTx/>
              <a:buNone/>
              <a:defRPr sz="2400" b="1">
                <a:latin typeface="楷体" panose="02010609060101010101" pitchFamily="49" charset="-122"/>
                <a:ea typeface="楷体" panose="02010609060101010101" pitchFamily="49" charset="-122"/>
              </a:defRPr>
            </a:lvl1pPr>
            <a:lvl2pPr marL="457200" indent="0">
              <a:lnSpc>
                <a:spcPct val="150000"/>
              </a:lnSpc>
              <a:spcBef>
                <a:spcPts val="0"/>
              </a:spcBef>
              <a:buFontTx/>
              <a:buNone/>
              <a:defRPr sz="2400" b="1">
                <a:latin typeface="楷体" panose="02010609060101010101" pitchFamily="49" charset="-122"/>
                <a:ea typeface="楷体" panose="02010609060101010101" pitchFamily="49" charset="-122"/>
              </a:defRPr>
            </a:lvl2pPr>
            <a:lvl3pPr marL="914400" indent="0">
              <a:lnSpc>
                <a:spcPct val="150000"/>
              </a:lnSpc>
              <a:spcBef>
                <a:spcPts val="0"/>
              </a:spcBef>
              <a:buFontTx/>
              <a:buNone/>
              <a:defRPr sz="2400" b="1">
                <a:latin typeface="楷体" panose="02010609060101010101" pitchFamily="49" charset="-122"/>
                <a:ea typeface="楷体" panose="02010609060101010101" pitchFamily="49" charset="-122"/>
              </a:defRPr>
            </a:lvl3pPr>
            <a:lvl4pPr marL="1371600" indent="0">
              <a:lnSpc>
                <a:spcPct val="150000"/>
              </a:lnSpc>
              <a:spcBef>
                <a:spcPts val="0"/>
              </a:spcBef>
              <a:buFontTx/>
              <a:buNone/>
              <a:defRPr sz="2400" b="1">
                <a:latin typeface="楷体" panose="02010609060101010101" pitchFamily="49" charset="-122"/>
                <a:ea typeface="楷体" panose="02010609060101010101" pitchFamily="49" charset="-122"/>
              </a:defRPr>
            </a:lvl4pPr>
            <a:lvl5pPr marL="1828800" indent="0">
              <a:lnSpc>
                <a:spcPct val="150000"/>
              </a:lnSpc>
              <a:spcBef>
                <a:spcPts val="0"/>
              </a:spcBef>
              <a:buFontTx/>
              <a:buNone/>
              <a:defRPr sz="2400" b="1">
                <a:latin typeface="楷体" panose="02010609060101010101" pitchFamily="49" charset="-122"/>
                <a:ea typeface="楷体" panose="02010609060101010101" pitchFamily="49" charset="-122"/>
              </a:defRPr>
            </a:lvl5pPr>
          </a:lstStyle>
          <a:p>
            <a:pPr lvl="0" fontAlgn="base"/>
            <a:r>
              <a:rPr lang="zh-CN" altLang="en-US" strike="noStrike" noProof="1" dirty="0" smtClean="0"/>
              <a:t>单击此处编辑母版文本样式</a:t>
            </a:r>
            <a:endParaRPr lang="zh-CN" altLang="en-US" strike="noStrike" noProof="1" dirty="0" smtClean="0"/>
          </a:p>
          <a:p>
            <a:pPr lvl="1" fontAlgn="base"/>
            <a:r>
              <a:rPr lang="zh-CN" altLang="en-US" strike="noStrike" noProof="1" dirty="0" smtClean="0"/>
              <a:t>第二级</a:t>
            </a:r>
            <a:endParaRPr lang="zh-CN" altLang="en-US" strike="noStrike" noProof="1" dirty="0" smtClean="0"/>
          </a:p>
          <a:p>
            <a:pPr lvl="2" fontAlgn="base"/>
            <a:r>
              <a:rPr lang="zh-CN" altLang="en-US" strike="noStrike" noProof="1" dirty="0" smtClean="0"/>
              <a:t>第三级</a:t>
            </a:r>
            <a:endParaRPr lang="zh-CN" altLang="en-US" strike="noStrike" noProof="1" dirty="0" smtClean="0"/>
          </a:p>
          <a:p>
            <a:pPr lvl="3" fontAlgn="base"/>
            <a:r>
              <a:rPr lang="zh-CN" altLang="en-US" strike="noStrike" noProof="1" dirty="0" smtClean="0"/>
              <a:t>第四级</a:t>
            </a:r>
            <a:endParaRPr lang="zh-CN" altLang="en-US" strike="noStrike" noProof="1" dirty="0" smtClean="0"/>
          </a:p>
          <a:p>
            <a:pPr lvl="4" fontAlgn="base"/>
            <a:r>
              <a:rPr lang="zh-CN" altLang="en-US" strike="noStrike" noProof="1" dirty="0" smtClean="0"/>
              <a:t>第五级</a:t>
            </a:r>
            <a:endParaRPr lang="zh-CN" altLang="en-US" strike="noStrike" noProof="1" dirty="0"/>
          </a:p>
        </p:txBody>
      </p:sp>
      <p:sp>
        <p:nvSpPr>
          <p:cNvPr id="4" name="灯片编号占位符 3"/>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
        <p:nvSpPr>
          <p:cNvPr id="4" name="灯片编号占位符 3"/>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68313" y="1125538"/>
            <a:ext cx="4027487" cy="5162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8200" y="1125538"/>
            <a:ext cx="4027488" cy="5162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灯片编号占位符 4"/>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灯片编号占位符 6"/>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灯片编号占位符 2"/>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灯片编号占位符 4"/>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lvl1pPr>
              <a:defRPr sz="2800">
                <a:latin typeface="楷体" panose="02010609060101010101" pitchFamily="49" charset="-122"/>
                <a:ea typeface="楷体" panose="02010609060101010101" pitchFamily="49" charset="-122"/>
              </a:defRPr>
            </a:lvl1pPr>
            <a:lvl2pPr>
              <a:defRPr sz="2800">
                <a:latin typeface="楷体" panose="02010609060101010101" pitchFamily="49" charset="-122"/>
                <a:ea typeface="楷体" panose="02010609060101010101" pitchFamily="49" charset="-122"/>
              </a:defRPr>
            </a:lvl2pPr>
            <a:lvl3pPr>
              <a:defRPr sz="2800">
                <a:latin typeface="楷体" panose="02010609060101010101" pitchFamily="49" charset="-122"/>
                <a:ea typeface="楷体" panose="02010609060101010101" pitchFamily="49" charset="-122"/>
              </a:defRPr>
            </a:lvl3pPr>
            <a:lvl4pPr>
              <a:defRPr sz="2800">
                <a:latin typeface="楷体" panose="02010609060101010101" pitchFamily="49" charset="-122"/>
                <a:ea typeface="楷体" panose="02010609060101010101" pitchFamily="49" charset="-122"/>
              </a:defRPr>
            </a:lvl4pPr>
            <a:lvl5pPr>
              <a:defRPr sz="2800">
                <a:latin typeface="楷体" panose="02010609060101010101" pitchFamily="49" charset="-122"/>
                <a:ea typeface="楷体" panose="02010609060101010101" pitchFamily="49" charset="-122"/>
              </a:defRPr>
            </a:lvl5pPr>
          </a:lstStyle>
          <a:p>
            <a:pPr lvl="0" fontAlgn="base"/>
            <a:r>
              <a:rPr lang="zh-CN" altLang="en-US" strike="noStrike" noProof="1" dirty="0" smtClean="0"/>
              <a:t>单击此处编辑母版文本样式</a:t>
            </a:r>
            <a:endParaRPr lang="zh-CN" altLang="en-US" strike="noStrike" noProof="1" dirty="0" smtClean="0"/>
          </a:p>
          <a:p>
            <a:pPr lvl="1" fontAlgn="base"/>
            <a:r>
              <a:rPr lang="zh-CN" altLang="en-US" strike="noStrike" noProof="1" dirty="0" smtClean="0"/>
              <a:t>第二级</a:t>
            </a:r>
            <a:endParaRPr lang="zh-CN" altLang="en-US" strike="noStrike" noProof="1" dirty="0" smtClean="0"/>
          </a:p>
          <a:p>
            <a:pPr lvl="2" fontAlgn="base"/>
            <a:r>
              <a:rPr lang="zh-CN" altLang="en-US" strike="noStrike" noProof="1" dirty="0" smtClean="0"/>
              <a:t>第三级</a:t>
            </a:r>
            <a:endParaRPr lang="zh-CN" altLang="en-US" strike="noStrike" noProof="1" dirty="0" smtClean="0"/>
          </a:p>
          <a:p>
            <a:pPr lvl="3" fontAlgn="base"/>
            <a:r>
              <a:rPr lang="zh-CN" altLang="en-US" strike="noStrike" noProof="1" dirty="0" smtClean="0"/>
              <a:t>第四级</a:t>
            </a:r>
            <a:endParaRPr lang="zh-CN" altLang="en-US" strike="noStrike" noProof="1" dirty="0" smtClean="0"/>
          </a:p>
          <a:p>
            <a:pPr lvl="4" fontAlgn="base"/>
            <a:r>
              <a:rPr lang="zh-CN" altLang="en-US" strike="noStrike" noProof="1" dirty="0" smtClean="0"/>
              <a:t>第五级</a:t>
            </a:r>
            <a:endParaRPr lang="zh-CN" altLang="en-US" strike="noStrike" noProof="1" dirty="0"/>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accent1"/>
              </a:buClr>
              <a:buSzTx/>
              <a:buFont typeface="Wingdings" panose="05000000000000000000" pitchFamily="2" charset="2"/>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灯片编号占位符 4"/>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灯片编号占位符 3"/>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4638" y="315913"/>
            <a:ext cx="2051050" cy="597217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68313" y="315913"/>
            <a:ext cx="6003925" cy="597217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灯片编号占位符 3"/>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68313" y="315913"/>
            <a:ext cx="8207375" cy="592137"/>
          </a:xfrm>
        </p:spPr>
        <p:txBody>
          <a:bodyPr/>
          <a:lstStyle/>
          <a:p>
            <a:pPr fontAlgn="base"/>
            <a:r>
              <a:rPr lang="zh-CN" altLang="en-US" strike="noStrike" noProof="1" smtClean="0"/>
              <a:t>单击此处编辑母版标题样式</a:t>
            </a:r>
            <a:endParaRPr lang="zh-CN" altLang="en-US" strike="noStrike" noProof="1"/>
          </a:p>
        </p:txBody>
      </p:sp>
      <p:sp>
        <p:nvSpPr>
          <p:cNvPr id="3" name="表格占位符 2"/>
          <p:cNvSpPr>
            <a:spLocks noGrp="1"/>
          </p:cNvSpPr>
          <p:nvPr>
            <p:ph type="tbl" idx="1"/>
          </p:nvPr>
        </p:nvSpPr>
        <p:spPr>
          <a:xfrm>
            <a:off x="468313" y="1125538"/>
            <a:ext cx="8207375" cy="5162550"/>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
                <a:schemeClr val="accent1"/>
              </a:buClr>
              <a:buSzTx/>
              <a:buFont typeface="Wingdings" panose="05000000000000000000" pitchFamily="2" charset="2"/>
              <a:buChar char="n"/>
              <a:defRPr/>
            </a:pPr>
            <a:endParaRPr kumimoji="0" lang="zh-CN" altLang="en-US" sz="20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灯片编号占位符 3"/>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chart" preserve="1">
  <p:cSld name="标题和图表">
    <p:spTree>
      <p:nvGrpSpPr>
        <p:cNvPr id="1" name=""/>
        <p:cNvGrpSpPr/>
        <p:nvPr/>
      </p:nvGrpSpPr>
      <p:grpSpPr>
        <a:xfrm>
          <a:off x="0" y="0"/>
          <a:ext cx="0" cy="0"/>
          <a:chOff x="0" y="0"/>
          <a:chExt cx="0" cy="0"/>
        </a:xfrm>
      </p:grpSpPr>
      <p:sp>
        <p:nvSpPr>
          <p:cNvPr id="2" name="标题 1"/>
          <p:cNvSpPr>
            <a:spLocks noGrp="1"/>
          </p:cNvSpPr>
          <p:nvPr>
            <p:ph type="title"/>
          </p:nvPr>
        </p:nvSpPr>
        <p:spPr>
          <a:xfrm>
            <a:off x="468313" y="315913"/>
            <a:ext cx="8207375" cy="592137"/>
          </a:xfrm>
        </p:spPr>
        <p:txBody>
          <a:bodyPr/>
          <a:lstStyle/>
          <a:p>
            <a:pPr fontAlgn="base"/>
            <a:r>
              <a:rPr lang="zh-CN" altLang="en-US" strike="noStrike" noProof="1" smtClean="0"/>
              <a:t>单击此处编辑母版标题样式</a:t>
            </a:r>
            <a:endParaRPr lang="zh-CN" altLang="en-US" strike="noStrike" noProof="1"/>
          </a:p>
        </p:txBody>
      </p:sp>
      <p:sp>
        <p:nvSpPr>
          <p:cNvPr id="3" name="图表占位符 2"/>
          <p:cNvSpPr>
            <a:spLocks noGrp="1"/>
          </p:cNvSpPr>
          <p:nvPr>
            <p:ph type="chart" idx="1"/>
          </p:nvPr>
        </p:nvSpPr>
        <p:spPr>
          <a:xfrm>
            <a:off x="468313" y="1125538"/>
            <a:ext cx="8207375" cy="5162550"/>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
                <a:schemeClr val="accent1"/>
              </a:buClr>
              <a:buSzTx/>
              <a:buFont typeface="Wingdings" panose="05000000000000000000" pitchFamily="2" charset="2"/>
              <a:buChar char="n"/>
              <a:defRPr/>
            </a:pPr>
            <a:endParaRPr kumimoji="0" lang="zh-CN" altLang="en-US" sz="20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灯片编号占位符 3"/>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0850" y="981075"/>
            <a:ext cx="4029393" cy="51847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4708" y="981075"/>
            <a:ext cx="4029393" cy="51847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18288" y="147638"/>
            <a:ext cx="2055813" cy="6018212"/>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0850" y="147638"/>
            <a:ext cx="6048260" cy="6018212"/>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5" Type="http://schemas.openxmlformats.org/officeDocument/2006/relationships/theme" Target="../theme/theme2.xml"/><Relationship Id="rId14" Type="http://schemas.openxmlformats.org/officeDocument/2006/relationships/image" Target="../media/image2.jpeg"/><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3.xml"/><Relationship Id="rId8" Type="http://schemas.openxmlformats.org/officeDocument/2006/relationships/slideLayout" Target="../slideLayouts/slideLayout32.xml"/><Relationship Id="rId7" Type="http://schemas.openxmlformats.org/officeDocument/2006/relationships/slideLayout" Target="../slideLayouts/slideLayout31.xml"/><Relationship Id="rId6" Type="http://schemas.openxmlformats.org/officeDocument/2006/relationships/slideLayout" Target="../slideLayouts/slideLayout30.xml"/><Relationship Id="rId5" Type="http://schemas.openxmlformats.org/officeDocument/2006/relationships/slideLayout" Target="../slideLayouts/slideLayout29.xml"/><Relationship Id="rId4" Type="http://schemas.openxmlformats.org/officeDocument/2006/relationships/slideLayout" Target="../slideLayouts/slideLayout28.xml"/><Relationship Id="rId3" Type="http://schemas.openxmlformats.org/officeDocument/2006/relationships/slideLayout" Target="../slideLayouts/slideLayout27.xml"/><Relationship Id="rId2" Type="http://schemas.openxmlformats.org/officeDocument/2006/relationships/slideLayout" Target="../slideLayouts/slideLayout26.xml"/><Relationship Id="rId12" Type="http://schemas.openxmlformats.org/officeDocument/2006/relationships/theme" Target="../theme/theme3.xml"/><Relationship Id="rId11" Type="http://schemas.openxmlformats.org/officeDocument/2006/relationships/slideLayout" Target="../slideLayouts/slideLayout35.xml"/><Relationship Id="rId10" Type="http://schemas.openxmlformats.org/officeDocument/2006/relationships/slideLayout" Target="../slideLayouts/slideLayout34.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1026" name="标题占位符 1"/>
          <p:cNvSpPr>
            <a:spLocks noGrp="1"/>
          </p:cNvSpPr>
          <p:nvPr>
            <p:ph type="title"/>
          </p:nvPr>
        </p:nvSpPr>
        <p:spPr>
          <a:xfrm>
            <a:off x="457200" y="274638"/>
            <a:ext cx="8229600" cy="1143000"/>
          </a:xfrm>
          <a:prstGeom prst="rect">
            <a:avLst/>
          </a:prstGeom>
          <a:noFill/>
          <a:ln w="9525">
            <a:noFill/>
          </a:ln>
        </p:spPr>
        <p:txBody>
          <a:bodyPr anchor="ctr"/>
          <a:p>
            <a:pPr lvl="0"/>
            <a:r>
              <a:rPr lang="zh-CN" altLang="en-US" dirty="0"/>
              <a:t>单击此处编辑母版标题样式</a:t>
            </a:r>
            <a:endParaRPr lang="zh-CN" altLang="en-US" dirty="0"/>
          </a:p>
        </p:txBody>
      </p:sp>
      <p:sp>
        <p:nvSpPr>
          <p:cNvPr id="1027" name="文本占位符 2"/>
          <p:cNvSpPr>
            <a:spLocks noGrp="1"/>
          </p:cNvSpPr>
          <p:nvPr>
            <p:ph type="body"/>
          </p:nvPr>
        </p:nvSpPr>
        <p:spPr>
          <a:xfrm>
            <a:off x="457200" y="1600200"/>
            <a:ext cx="8229600" cy="4525963"/>
          </a:xfrm>
          <a:prstGeom prst="rect">
            <a:avLst/>
          </a:prstGeom>
          <a:noFill/>
          <a:ln w="9525">
            <a:noFill/>
          </a:ln>
        </p:spPr>
        <p:txBody>
          <a:bodyPr anchor="t"/>
          <a:p>
            <a:pPr lvl="0" indent="-34290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a:p>
            <a:pPr lvl="4" indent="-228600"/>
            <a:r>
              <a:rPr lang="zh-CN" altLang="en-US" dirty="0"/>
              <a:t>第五级</a:t>
            </a:r>
            <a:endParaRPr lang="zh-CN" altLang="en-US" dirty="0"/>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898989"/>
                </a:solidFill>
                <a:latin typeface="Calibri" panose="020F0502020204030204" pitchFamily="34" charset="0"/>
              </a:defRPr>
            </a:lvl1pPr>
          </a:lstStyle>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2050" name="Picture 2" descr="bg2"/>
          <p:cNvPicPr>
            <a:picLocks noChangeAspect="1"/>
          </p:cNvPicPr>
          <p:nvPr/>
        </p:nvPicPr>
        <p:blipFill>
          <a:blip r:embed="rId14"/>
          <a:stretch>
            <a:fillRect/>
          </a:stretch>
        </p:blipFill>
        <p:spPr>
          <a:xfrm>
            <a:off x="0" y="0"/>
            <a:ext cx="9180513" cy="6884988"/>
          </a:xfrm>
          <a:prstGeom prst="rect">
            <a:avLst/>
          </a:prstGeom>
          <a:noFill/>
          <a:ln w="9525">
            <a:noFill/>
          </a:ln>
        </p:spPr>
      </p:pic>
      <p:sp>
        <p:nvSpPr>
          <p:cNvPr id="2051" name="Rectangle 31"/>
          <p:cNvSpPr>
            <a:spLocks noGrp="1"/>
          </p:cNvSpPr>
          <p:nvPr>
            <p:ph type="body"/>
          </p:nvPr>
        </p:nvSpPr>
        <p:spPr>
          <a:xfrm>
            <a:off x="468313" y="1125538"/>
            <a:ext cx="8207375" cy="5162550"/>
          </a:xfrm>
          <a:prstGeom prst="rect">
            <a:avLst/>
          </a:prstGeom>
          <a:noFill/>
          <a:ln w="9525">
            <a:noFill/>
          </a:ln>
        </p:spPr>
        <p:txBody>
          <a:bodyPr anchor="t"/>
          <a:p>
            <a:pPr lvl="0" indent="-34290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p:txBody>
      </p:sp>
      <p:sp>
        <p:nvSpPr>
          <p:cNvPr id="1028" name="Rectangle 4"/>
          <p:cNvSpPr>
            <a:spLocks noGrp="1" noChangeArrowheads="1"/>
          </p:cNvSpPr>
          <p:nvPr>
            <p:ph type="sldNum" sz="quarter" idx="4"/>
          </p:nvPr>
        </p:nvSpPr>
        <p:spPr bwMode="auto">
          <a:xfrm>
            <a:off x="7235825" y="6453188"/>
            <a:ext cx="1439863" cy="196850"/>
          </a:xfrm>
          <a:prstGeom prst="rect">
            <a:avLst/>
          </a:prstGeom>
          <a:noFill/>
          <a:ln w="9525">
            <a:noFill/>
            <a:miter lim="800000"/>
          </a:ln>
          <a:effectLst/>
        </p:spPr>
        <p:txBody>
          <a:bodyPr vert="horz" wrap="square" lIns="91440" tIns="45720" rIns="91440" bIns="45720" numCol="1" anchor="t" anchorCtr="0" compatLnSpc="1"/>
          <a:lstStyle>
            <a:lvl1pPr algn="r">
              <a:defRPr sz="1000" b="1">
                <a:ea typeface="华文细黑" panose="02010600040101010101" pitchFamily="2" charset="-122"/>
              </a:defRPr>
            </a:lvl1pPr>
          </a:lstStyle>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
        <p:nvSpPr>
          <p:cNvPr id="2053" name="Rectangle 27"/>
          <p:cNvSpPr>
            <a:spLocks noGrp="1"/>
          </p:cNvSpPr>
          <p:nvPr>
            <p:ph type="title"/>
          </p:nvPr>
        </p:nvSpPr>
        <p:spPr>
          <a:xfrm>
            <a:off x="468313" y="315913"/>
            <a:ext cx="8207375" cy="592137"/>
          </a:xfrm>
          <a:prstGeom prst="rect">
            <a:avLst/>
          </a:prstGeom>
          <a:noFill/>
          <a:ln w="9525">
            <a:noFill/>
          </a:ln>
        </p:spPr>
        <p:txBody>
          <a:bodyPr anchor="ctr"/>
          <a:p>
            <a:pPr lvl="0"/>
            <a:r>
              <a:rPr lang="zh-CN" altLang="en-US" dirty="0"/>
              <a:t>单击此处编辑母版标题样式</a:t>
            </a:r>
            <a:endParaRPr lang="zh-CN"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sldNum="0" hdr="0" ftr="0" dt="0"/>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panose="020B0604020202020204" pitchFamily="34" charset="0"/>
          <a:ea typeface="华文细黑" panose="02010600040101010101" pitchFamily="2" charset="-122"/>
        </a:defRPr>
      </a:lvl2pPr>
      <a:lvl3pPr algn="l" rtl="0" eaLnBrk="0" fontAlgn="base" hangingPunct="0">
        <a:spcBef>
          <a:spcPct val="0"/>
        </a:spcBef>
        <a:spcAft>
          <a:spcPct val="0"/>
        </a:spcAft>
        <a:defRPr sz="2800" b="1">
          <a:solidFill>
            <a:schemeClr val="bg1"/>
          </a:solidFill>
          <a:latin typeface="Arial" panose="020B0604020202020204" pitchFamily="34" charset="0"/>
          <a:ea typeface="华文细黑" panose="02010600040101010101" pitchFamily="2" charset="-122"/>
        </a:defRPr>
      </a:lvl3pPr>
      <a:lvl4pPr algn="l" rtl="0" eaLnBrk="0" fontAlgn="base" hangingPunct="0">
        <a:spcBef>
          <a:spcPct val="0"/>
        </a:spcBef>
        <a:spcAft>
          <a:spcPct val="0"/>
        </a:spcAft>
        <a:defRPr sz="2800" b="1">
          <a:solidFill>
            <a:schemeClr val="bg1"/>
          </a:solidFill>
          <a:latin typeface="Arial" panose="020B0604020202020204" pitchFamily="34" charset="0"/>
          <a:ea typeface="华文细黑" panose="02010600040101010101" pitchFamily="2" charset="-122"/>
        </a:defRPr>
      </a:lvl4pPr>
      <a:lvl5pPr algn="l" rtl="0" eaLnBrk="0" fontAlgn="base" hangingPunct="0">
        <a:spcBef>
          <a:spcPct val="0"/>
        </a:spcBef>
        <a:spcAft>
          <a:spcPct val="0"/>
        </a:spcAft>
        <a:defRPr sz="2800" b="1">
          <a:solidFill>
            <a:schemeClr val="bg1"/>
          </a:solidFill>
          <a:latin typeface="Arial" panose="020B0604020202020204" pitchFamily="34" charset="0"/>
          <a:ea typeface="华文细黑" panose="02010600040101010101" pitchFamily="2" charset="-122"/>
        </a:defRPr>
      </a:lvl5pPr>
      <a:lvl6pPr marL="457200" algn="l" rtl="0" fontAlgn="base">
        <a:spcBef>
          <a:spcPct val="0"/>
        </a:spcBef>
        <a:spcAft>
          <a:spcPct val="0"/>
        </a:spcAft>
        <a:defRPr sz="2800" b="1">
          <a:solidFill>
            <a:schemeClr val="bg1"/>
          </a:solidFill>
          <a:latin typeface="Arial" panose="020B0604020202020204" pitchFamily="34" charset="0"/>
          <a:ea typeface="华文细黑" panose="02010600040101010101" pitchFamily="2" charset="-122"/>
        </a:defRPr>
      </a:lvl6pPr>
      <a:lvl7pPr marL="914400" algn="l" rtl="0" fontAlgn="base">
        <a:spcBef>
          <a:spcPct val="0"/>
        </a:spcBef>
        <a:spcAft>
          <a:spcPct val="0"/>
        </a:spcAft>
        <a:defRPr sz="2800" b="1">
          <a:solidFill>
            <a:schemeClr val="bg1"/>
          </a:solidFill>
          <a:latin typeface="Arial" panose="020B0604020202020204" pitchFamily="34" charset="0"/>
          <a:ea typeface="华文细黑" panose="02010600040101010101" pitchFamily="2" charset="-122"/>
        </a:defRPr>
      </a:lvl7pPr>
      <a:lvl8pPr marL="1371600" algn="l" rtl="0" fontAlgn="base">
        <a:spcBef>
          <a:spcPct val="0"/>
        </a:spcBef>
        <a:spcAft>
          <a:spcPct val="0"/>
        </a:spcAft>
        <a:defRPr sz="2800" b="1">
          <a:solidFill>
            <a:schemeClr val="bg1"/>
          </a:solidFill>
          <a:latin typeface="Arial" panose="020B0604020202020204" pitchFamily="34" charset="0"/>
          <a:ea typeface="华文细黑" panose="02010600040101010101" pitchFamily="2" charset="-122"/>
        </a:defRPr>
      </a:lvl8pPr>
      <a:lvl9pPr marL="1828800" algn="l" rtl="0" fontAlgn="base">
        <a:spcBef>
          <a:spcPct val="0"/>
        </a:spcBef>
        <a:spcAft>
          <a:spcPct val="0"/>
        </a:spcAft>
        <a:defRPr sz="2800" b="1">
          <a:solidFill>
            <a:schemeClr val="bg1"/>
          </a:solidFill>
          <a:latin typeface="Arial" panose="020B0604020202020204" pitchFamily="34" charset="0"/>
          <a:ea typeface="华文细黑" panose="02010600040101010101" pitchFamily="2" charset="-122"/>
        </a:defRPr>
      </a:lvl9pPr>
    </p:titleStyle>
    <p:bodyStyle>
      <a:lvl1pPr marL="342900" indent="-342900" algn="l" rtl="0" eaLnBrk="0" fontAlgn="base" hangingPunct="0">
        <a:spcBef>
          <a:spcPct val="20000"/>
        </a:spcBef>
        <a:spcAft>
          <a:spcPct val="0"/>
        </a:spcAft>
        <a:buClr>
          <a:schemeClr val="accent1"/>
        </a:buClr>
        <a:buFont typeface="Wingdings" panose="05000000000000000000" pitchFamily="2" charset="2"/>
        <a:buChar char="n"/>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n"/>
        <a:defRPr sz="2800">
          <a:solidFill>
            <a:schemeClr val="tx1"/>
          </a:solidFill>
          <a:latin typeface="+mn-lt"/>
          <a:ea typeface="+mn-ea"/>
        </a:defRPr>
      </a:lvl2pPr>
      <a:lvl3pPr marL="1143000" indent="-228600" algn="l" rtl="0" eaLnBrk="0" fontAlgn="base" hangingPunct="0">
        <a:spcBef>
          <a:spcPct val="20000"/>
        </a:spcBef>
        <a:spcAft>
          <a:spcPct val="0"/>
        </a:spcAft>
        <a:buClr>
          <a:schemeClr val="accent2"/>
        </a:buClr>
        <a:buFont typeface="Wingdings" panose="05000000000000000000" pitchFamily="2" charset="2"/>
        <a:buChar char="n"/>
        <a:defRPr sz="1600">
          <a:solidFill>
            <a:schemeClr val="tx1"/>
          </a:solidFill>
          <a:latin typeface="+mn-lt"/>
          <a:ea typeface="+mn-ea"/>
        </a:defRPr>
      </a:lvl3pPr>
      <a:lvl4pPr marL="1600200" indent="-228600" algn="l" rtl="0" eaLnBrk="0" fontAlgn="base" hangingPunct="0">
        <a:spcBef>
          <a:spcPct val="20000"/>
        </a:spcBef>
        <a:spcAft>
          <a:spcPct val="0"/>
        </a:spcAft>
        <a:buClr>
          <a:schemeClr val="hlink"/>
        </a:buClr>
        <a:buFont typeface="Wingdings" panose="05000000000000000000" pitchFamily="2" charset="2"/>
        <a:buChar char="n"/>
        <a:defRPr sz="14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a:solidFill>
            <a:schemeClr val="tx1"/>
          </a:solidFill>
          <a:latin typeface="+mn-lt"/>
          <a:ea typeface="+mn-ea"/>
        </a:defRPr>
      </a:lvl6pPr>
      <a:lvl7pPr marL="2971800" indent="-228600" algn="l" rtl="0" fontAlgn="base">
        <a:spcBef>
          <a:spcPct val="20000"/>
        </a:spcBef>
        <a:spcAft>
          <a:spcPct val="0"/>
        </a:spcAft>
        <a:buChar char="»"/>
        <a:defRPr>
          <a:solidFill>
            <a:schemeClr val="tx1"/>
          </a:solidFill>
          <a:latin typeface="+mn-lt"/>
          <a:ea typeface="+mn-ea"/>
        </a:defRPr>
      </a:lvl7pPr>
      <a:lvl8pPr marL="3429000" indent="-228600" algn="l" rtl="0" fontAlgn="base">
        <a:spcBef>
          <a:spcPct val="20000"/>
        </a:spcBef>
        <a:spcAft>
          <a:spcPct val="0"/>
        </a:spcAft>
        <a:buChar char="»"/>
        <a:defRPr>
          <a:solidFill>
            <a:schemeClr val="tx1"/>
          </a:solidFill>
          <a:latin typeface="+mn-lt"/>
          <a:ea typeface="+mn-ea"/>
        </a:defRPr>
      </a:lvl8pPr>
      <a:lvl9pPr marL="3886200" indent="-228600" algn="l" rtl="0" fontAlgn="base">
        <a:spcBef>
          <a:spcPct val="20000"/>
        </a:spcBef>
        <a:spcAft>
          <a:spcPct val="0"/>
        </a:spcAft>
        <a:buChar char="»"/>
        <a:defRPr>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3074" name="Rectangle 27"/>
          <p:cNvSpPr>
            <a:spLocks noGrp="1"/>
          </p:cNvSpPr>
          <p:nvPr>
            <p:ph type="title"/>
          </p:nvPr>
        </p:nvSpPr>
        <p:spPr>
          <a:xfrm>
            <a:off x="450850" y="147638"/>
            <a:ext cx="8223250" cy="523875"/>
          </a:xfrm>
          <a:prstGeom prst="rect">
            <a:avLst/>
          </a:prstGeom>
          <a:noFill/>
          <a:ln w="9525">
            <a:noFill/>
          </a:ln>
        </p:spPr>
        <p:txBody>
          <a:bodyPr wrap="square" anchor="ctr">
            <a:spAutoFit/>
          </a:bodyPr>
          <a:p>
            <a:pPr lvl="0"/>
            <a:r>
              <a:rPr lang="zh-CN" altLang="en-US"/>
              <a:t>单击此处编辑母版标题样式</a:t>
            </a:r>
            <a:endParaRPr lang="zh-CN" altLang="en-US"/>
          </a:p>
        </p:txBody>
      </p:sp>
      <p:sp>
        <p:nvSpPr>
          <p:cNvPr id="3075" name="Rectangle 10"/>
          <p:cNvSpPr>
            <a:spLocks noGrp="1"/>
          </p:cNvSpPr>
          <p:nvPr>
            <p:ph type="body"/>
          </p:nvPr>
        </p:nvSpPr>
        <p:spPr>
          <a:xfrm>
            <a:off x="450850" y="981075"/>
            <a:ext cx="8223250" cy="5184775"/>
          </a:xfrm>
          <a:prstGeom prst="rect">
            <a:avLst/>
          </a:prstGeom>
          <a:noFill/>
          <a:ln w="9525">
            <a:noFill/>
          </a:ln>
        </p:spPr>
        <p:txBody>
          <a:bodyPr wrap="square" anchor="t"/>
          <a:p>
            <a:pPr lvl="0" indent="-342900"/>
            <a:r>
              <a:rPr lang="zh-CN" altLang="en-US"/>
              <a:t>单击此处编辑母版文本样式</a:t>
            </a:r>
            <a:endParaRPr lang="zh-CN" altLang="en-US"/>
          </a:p>
          <a:p>
            <a:pPr lvl="1" indent="-28575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3076" name="矩形 6"/>
          <p:cNvSpPr/>
          <p:nvPr/>
        </p:nvSpPr>
        <p:spPr>
          <a:xfrm>
            <a:off x="0" y="785813"/>
            <a:ext cx="9144000" cy="50800"/>
          </a:xfrm>
          <a:prstGeom prst="rect">
            <a:avLst/>
          </a:prstGeom>
          <a:solidFill>
            <a:srgbClr val="D8D8D8"/>
          </a:solidFill>
          <a:ln w="25400">
            <a:noFill/>
          </a:ln>
        </p:spPr>
        <p:txBody>
          <a:bodyPr anchor="ctr"/>
          <a:p>
            <a:pPr lvl="0" indent="0" algn="ctr"/>
            <a:endParaRPr lang="zh-CN" altLang="en-US">
              <a:solidFill>
                <a:srgbClr val="FFFFFF"/>
              </a:solidFill>
              <a:latin typeface="Arial" panose="020B0604020202020204" pitchFamily="34" charset="0"/>
              <a:ea typeface="宋体" panose="02010600030101010101" pitchFamily="2" charset="-122"/>
            </a:endParaRPr>
          </a:p>
        </p:txBody>
      </p:sp>
      <p:sp>
        <p:nvSpPr>
          <p:cNvPr id="3077" name="矩形 9"/>
          <p:cNvSpPr/>
          <p:nvPr/>
        </p:nvSpPr>
        <p:spPr>
          <a:xfrm>
            <a:off x="6845300" y="785813"/>
            <a:ext cx="1847850" cy="50800"/>
          </a:xfrm>
          <a:prstGeom prst="rect">
            <a:avLst/>
          </a:prstGeom>
          <a:solidFill>
            <a:srgbClr val="7F7F7F"/>
          </a:solidFill>
          <a:ln w="25400">
            <a:noFill/>
          </a:ln>
        </p:spPr>
        <p:txBody>
          <a:bodyPr anchor="ctr"/>
          <a:p>
            <a:pPr lvl="0" indent="0" algn="ctr"/>
            <a:endParaRPr lang="zh-CN" altLang="en-US">
              <a:solidFill>
                <a:srgbClr val="FFFFFF"/>
              </a:solidFill>
              <a:latin typeface="Arial" panose="020B0604020202020204" pitchFamily="34" charset="0"/>
              <a:ea typeface="宋体" panose="02010600030101010101" pitchFamily="2" charset="-122"/>
            </a:endParaRPr>
          </a:p>
        </p:txBody>
      </p:sp>
      <p:sp>
        <p:nvSpPr>
          <p:cNvPr id="3078" name="矩形 1"/>
          <p:cNvSpPr/>
          <p:nvPr/>
        </p:nvSpPr>
        <p:spPr>
          <a:xfrm>
            <a:off x="5783263" y="785813"/>
            <a:ext cx="1846262" cy="50800"/>
          </a:xfrm>
          <a:prstGeom prst="rect">
            <a:avLst/>
          </a:prstGeom>
          <a:solidFill>
            <a:schemeClr val="accent2"/>
          </a:solidFill>
          <a:ln w="25400">
            <a:noFill/>
          </a:ln>
        </p:spPr>
        <p:txBody>
          <a:bodyPr anchor="ctr"/>
          <a:p>
            <a:pPr lvl="0" indent="0" algn="ctr"/>
            <a:endParaRPr lang="zh-CN" altLang="en-US">
              <a:solidFill>
                <a:srgbClr val="FFFFFF"/>
              </a:solidFill>
              <a:latin typeface="Arial" panose="020B0604020202020204" pitchFamily="34" charset="0"/>
              <a:ea typeface="宋体" panose="02010600030101010101" pitchFamily="2" charset="-122"/>
            </a:endParaRPr>
          </a:p>
        </p:txBody>
      </p:sp>
      <p:sp>
        <p:nvSpPr>
          <p:cNvPr id="3079" name="矩形 7"/>
          <p:cNvSpPr/>
          <p:nvPr/>
        </p:nvSpPr>
        <p:spPr>
          <a:xfrm>
            <a:off x="5265738" y="785813"/>
            <a:ext cx="1049337" cy="50800"/>
          </a:xfrm>
          <a:prstGeom prst="rect">
            <a:avLst/>
          </a:prstGeom>
          <a:solidFill>
            <a:schemeClr val="accent1"/>
          </a:solidFill>
          <a:ln w="25400">
            <a:noFill/>
          </a:ln>
        </p:spPr>
        <p:txBody>
          <a:bodyPr anchor="ctr"/>
          <a:p>
            <a:pPr lvl="0" indent="0" algn="ctr"/>
            <a:endParaRPr lang="zh-CN" altLang="en-US">
              <a:solidFill>
                <a:srgbClr val="FFFFFF"/>
              </a:solidFill>
              <a:latin typeface="Arial" panose="020B0604020202020204" pitchFamily="34" charset="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sldNum="0" hdr="0" ftr="0" dt="0"/>
  <p:txStyles>
    <p:titleStyle>
      <a:lvl1pPr lvl="0" algn="l" defTabSz="0" eaLnBrk="0" fontAlgn="base" latinLnBrk="0" hangingPunct="0">
        <a:lnSpc>
          <a:spcPct val="100000"/>
        </a:lnSpc>
        <a:spcBef>
          <a:spcPct val="0"/>
        </a:spcBef>
        <a:spcAft>
          <a:spcPct val="0"/>
        </a:spcAft>
        <a:buClr>
          <a:srgbClr val="000000"/>
        </a:buClr>
        <a:buNone/>
        <a:defRPr sz="2800" b="1" kern="1200">
          <a:solidFill>
            <a:schemeClr val="tx1"/>
          </a:solidFill>
          <a:latin typeface="+mj-lt"/>
          <a:ea typeface="+mj-ea"/>
          <a:cs typeface="+mj-cs"/>
          <a:sym typeface="Arial" panose="020B0604020202020204" pitchFamily="34" charset="0"/>
        </a:defRPr>
      </a:lvl1pPr>
    </p:titleStyle>
    <p:bodyStyle>
      <a:lvl1pPr marL="342900" lvl="0" indent="-342900" algn="l" defTabSz="0" eaLnBrk="0" fontAlgn="base" latinLnBrk="0" hangingPunct="0">
        <a:lnSpc>
          <a:spcPct val="100000"/>
        </a:lnSpc>
        <a:spcBef>
          <a:spcPct val="20000"/>
        </a:spcBef>
        <a:spcAft>
          <a:spcPct val="0"/>
        </a:spcAft>
        <a:buClr>
          <a:schemeClr val="accent1"/>
        </a:buClr>
        <a:buFont typeface="Wingdings" panose="05000000000000000000" pitchFamily="2" charset="2"/>
        <a:buChar char="l"/>
        <a:defRPr sz="2000" kern="1200">
          <a:solidFill>
            <a:schemeClr val="tx1"/>
          </a:solidFill>
          <a:latin typeface="+mn-lt"/>
          <a:ea typeface="+mn-ea"/>
          <a:cs typeface="+mn-cs"/>
          <a:sym typeface="Arial" panose="020B0604020202020204" pitchFamily="34" charset="0"/>
        </a:defRPr>
      </a:lvl1pPr>
      <a:lvl2pPr marL="742950" lvl="1" indent="-285750" algn="l" defTabSz="0" eaLnBrk="0" fontAlgn="base" latinLnBrk="0" hangingPunct="0">
        <a:lnSpc>
          <a:spcPct val="100000"/>
        </a:lnSpc>
        <a:spcBef>
          <a:spcPct val="20000"/>
        </a:spcBef>
        <a:spcAft>
          <a:spcPct val="0"/>
        </a:spcAft>
        <a:buClr>
          <a:schemeClr val="accent1"/>
        </a:buClr>
        <a:buFont typeface="Wingdings" panose="05000000000000000000" pitchFamily="2" charset="2"/>
        <a:buChar char="l"/>
        <a:defRPr sz="1800" kern="1200">
          <a:solidFill>
            <a:schemeClr val="tx1"/>
          </a:solidFill>
          <a:latin typeface="+mn-lt"/>
          <a:ea typeface="+mn-ea"/>
          <a:cs typeface="+mn-cs"/>
          <a:sym typeface="Arial" panose="020B0604020202020204" pitchFamily="34" charset="0"/>
        </a:defRPr>
      </a:lvl2pPr>
      <a:lvl3pPr marL="1143000" lvl="2" indent="-228600" algn="l" defTabSz="0" eaLnBrk="0" fontAlgn="base" latinLnBrk="0" hangingPunct="0">
        <a:lnSpc>
          <a:spcPct val="100000"/>
        </a:lnSpc>
        <a:spcBef>
          <a:spcPct val="20000"/>
        </a:spcBef>
        <a:spcAft>
          <a:spcPct val="0"/>
        </a:spcAft>
        <a:buClr>
          <a:schemeClr val="accent1"/>
        </a:buClr>
        <a:buFont typeface="Wingdings" panose="05000000000000000000" pitchFamily="2" charset="2"/>
        <a:buChar char="l"/>
        <a:defRPr sz="1600" kern="1200">
          <a:solidFill>
            <a:schemeClr val="tx1"/>
          </a:solidFill>
          <a:latin typeface="+mn-lt"/>
          <a:ea typeface="+mn-ea"/>
          <a:cs typeface="+mn-cs"/>
          <a:sym typeface="Arial" panose="020B0604020202020204" pitchFamily="34" charset="0"/>
        </a:defRPr>
      </a:lvl3pPr>
      <a:lvl4pPr marL="1600200" lvl="3" indent="-228600" algn="l" defTabSz="0" eaLnBrk="0" fontAlgn="base" latinLnBrk="0" hangingPunct="0">
        <a:lnSpc>
          <a:spcPct val="100000"/>
        </a:lnSpc>
        <a:spcBef>
          <a:spcPct val="20000"/>
        </a:spcBef>
        <a:spcAft>
          <a:spcPct val="0"/>
        </a:spcAft>
        <a:buClr>
          <a:schemeClr val="accent1"/>
        </a:buClr>
        <a:buFont typeface="Wingdings" panose="05000000000000000000" pitchFamily="2" charset="2"/>
        <a:buChar char="l"/>
        <a:defRPr sz="1400" kern="1200">
          <a:solidFill>
            <a:schemeClr val="tx1"/>
          </a:solidFill>
          <a:latin typeface="+mn-lt"/>
          <a:ea typeface="+mn-ea"/>
          <a:cs typeface="+mn-cs"/>
          <a:sym typeface="Arial" panose="020B0604020202020204" pitchFamily="34" charset="0"/>
        </a:defRPr>
      </a:lvl4pPr>
      <a:lvl5pPr marL="2057400" lvl="4" indent="-228600" algn="l" defTabSz="0" eaLnBrk="0" fontAlgn="base" latinLnBrk="0" hangingPunct="0">
        <a:lnSpc>
          <a:spcPct val="100000"/>
        </a:lnSpc>
        <a:spcBef>
          <a:spcPct val="20000"/>
        </a:spcBef>
        <a:spcAft>
          <a:spcPct val="0"/>
        </a:spcAft>
        <a:buClr>
          <a:schemeClr val="accent1"/>
        </a:buClr>
        <a:buFont typeface="Wingdings" panose="05000000000000000000" pitchFamily="2" charset="2"/>
        <a:buChar char="l"/>
        <a:defRPr sz="1200" kern="1200">
          <a:solidFill>
            <a:schemeClr val="tx1"/>
          </a:solidFill>
          <a:latin typeface="+mn-lt"/>
          <a:ea typeface="+mn-ea"/>
          <a:cs typeface="+mn-cs"/>
          <a:sym typeface="Arial" panose="020B0604020202020204" pitchFamily="34" charset="0"/>
        </a:defRPr>
      </a:lvl5pPr>
      <a:lvl6pPr marL="2514600" lvl="5" indent="-228600" algn="l" defTabSz="0" eaLnBrk="0" fontAlgn="base" latinLnBrk="0" hangingPunct="0">
        <a:lnSpc>
          <a:spcPct val="100000"/>
        </a:lnSpc>
        <a:spcBef>
          <a:spcPct val="20000"/>
        </a:spcBef>
        <a:spcAft>
          <a:spcPct val="0"/>
        </a:spcAft>
        <a:buClr>
          <a:schemeClr val="accent1"/>
        </a:buClr>
        <a:buFont typeface="Wingdings" panose="05000000000000000000" pitchFamily="2" charset="2"/>
        <a:buChar char="l"/>
        <a:defRPr sz="1200" kern="1200">
          <a:solidFill>
            <a:schemeClr val="tx1"/>
          </a:solidFill>
          <a:latin typeface="+mn-lt"/>
          <a:ea typeface="+mn-ea"/>
          <a:cs typeface="+mn-cs"/>
          <a:sym typeface="Arial" panose="020B0604020202020204" pitchFamily="34" charset="0"/>
        </a:defRPr>
      </a:lvl6pPr>
      <a:lvl7pPr marL="2971800" lvl="6" indent="-228600" algn="l" defTabSz="0" eaLnBrk="0" fontAlgn="base" latinLnBrk="0" hangingPunct="0">
        <a:lnSpc>
          <a:spcPct val="100000"/>
        </a:lnSpc>
        <a:spcBef>
          <a:spcPct val="20000"/>
        </a:spcBef>
        <a:spcAft>
          <a:spcPct val="0"/>
        </a:spcAft>
        <a:buClr>
          <a:schemeClr val="accent1"/>
        </a:buClr>
        <a:buFont typeface="Wingdings" panose="05000000000000000000" pitchFamily="2" charset="2"/>
        <a:buChar char="l"/>
        <a:defRPr sz="1200" kern="1200">
          <a:solidFill>
            <a:schemeClr val="tx1"/>
          </a:solidFill>
          <a:latin typeface="+mn-lt"/>
          <a:ea typeface="+mn-ea"/>
          <a:cs typeface="+mn-cs"/>
          <a:sym typeface="Arial" panose="020B0604020202020204" pitchFamily="34" charset="0"/>
        </a:defRPr>
      </a:lvl7pPr>
      <a:lvl8pPr marL="3429000" lvl="7" indent="-228600" algn="l" defTabSz="0" eaLnBrk="0" fontAlgn="base" latinLnBrk="0" hangingPunct="0">
        <a:lnSpc>
          <a:spcPct val="100000"/>
        </a:lnSpc>
        <a:spcBef>
          <a:spcPct val="20000"/>
        </a:spcBef>
        <a:spcAft>
          <a:spcPct val="0"/>
        </a:spcAft>
        <a:buClr>
          <a:schemeClr val="accent1"/>
        </a:buClr>
        <a:buFont typeface="Wingdings" panose="05000000000000000000" pitchFamily="2" charset="2"/>
        <a:buChar char="l"/>
        <a:defRPr sz="1200" kern="1200">
          <a:solidFill>
            <a:schemeClr val="tx1"/>
          </a:solidFill>
          <a:latin typeface="+mn-lt"/>
          <a:ea typeface="+mn-ea"/>
          <a:cs typeface="+mn-cs"/>
          <a:sym typeface="Arial" panose="020B0604020202020204" pitchFamily="34" charset="0"/>
        </a:defRPr>
      </a:lvl8pPr>
      <a:lvl9pPr marL="3886200" lvl="8" indent="-228600" algn="l" defTabSz="0" eaLnBrk="0" fontAlgn="base" latinLnBrk="0" hangingPunct="0">
        <a:lnSpc>
          <a:spcPct val="100000"/>
        </a:lnSpc>
        <a:spcBef>
          <a:spcPct val="20000"/>
        </a:spcBef>
        <a:spcAft>
          <a:spcPct val="0"/>
        </a:spcAft>
        <a:buClr>
          <a:schemeClr val="accent1"/>
        </a:buClr>
        <a:buFont typeface="Wingdings" panose="05000000000000000000" pitchFamily="2" charset="2"/>
        <a:buChar char="l"/>
        <a:defRPr sz="1200" kern="1200">
          <a:solidFill>
            <a:schemeClr val="tx1"/>
          </a:solidFill>
          <a:latin typeface="+mn-lt"/>
          <a:ea typeface="+mn-ea"/>
          <a:cs typeface="+mn-cs"/>
          <a:sym typeface="Arial" panose="020B0604020202020204" pitchFamily="34" charset="0"/>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6.xml"/><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6.xml"/><Relationship Id="rId1"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5" name="内容占位符 2"/>
          <p:cNvSpPr>
            <a:spLocks noGrp="1"/>
          </p:cNvSpPr>
          <p:nvPr>
            <p:ph idx="1"/>
          </p:nvPr>
        </p:nvSpPr>
        <p:spPr>
          <a:xfrm>
            <a:off x="450850" y="981075"/>
            <a:ext cx="8620125" cy="5184775"/>
          </a:xfrm>
        </p:spPr>
        <p:txBody>
          <a:bodyPr wrap="square" anchor="t"/>
          <a:p>
            <a:pPr algn="ctr"/>
            <a:r>
              <a:rPr lang="zh-CN" altLang="en-US" sz="4000">
                <a:latin typeface="华文行楷" panose="02010800040101010101" charset="-122"/>
                <a:ea typeface="华文行楷" panose="02010800040101010101" charset="-122"/>
              </a:rPr>
              <a:t>沟通联系</a:t>
            </a:r>
            <a:endParaRPr lang="zh-CN" altLang="en-US" sz="4000">
              <a:latin typeface="华文行楷" panose="02010800040101010101" charset="-122"/>
              <a:ea typeface="华文行楷" panose="02010800040101010101" charset="-122"/>
            </a:endParaRPr>
          </a:p>
          <a:p>
            <a:r>
              <a:rPr lang="zh-CN" altLang="en-US" sz="2400"/>
              <a:t>办公室：海润楼</a:t>
            </a:r>
            <a:r>
              <a:rPr lang="en-US" altLang="zh-CN" sz="2400"/>
              <a:t>N210</a:t>
            </a:r>
            <a:endParaRPr lang="en-US" altLang="zh-CN" sz="2400"/>
          </a:p>
          <a:p>
            <a:r>
              <a:rPr lang="en-US" altLang="zh-CN" sz="2400"/>
              <a:t>Email:    18906335576@163.com</a:t>
            </a:r>
            <a:endParaRPr lang="en-US" altLang="zh-CN" sz="2400"/>
          </a:p>
          <a:p>
            <a:r>
              <a:rPr lang="en-US" altLang="zh-CN" sz="2400"/>
              <a:t>QQ:1600382339</a:t>
            </a:r>
            <a:endParaRPr lang="en-US" altLang="zh-CN" sz="2400"/>
          </a:p>
          <a:p>
            <a:r>
              <a:rPr lang="zh-CN" altLang="en-US" sz="2400"/>
              <a:t>手机：</a:t>
            </a:r>
            <a:r>
              <a:rPr lang="en-US" altLang="zh-CN" sz="2400"/>
              <a:t>18906335576</a:t>
            </a:r>
            <a:endParaRPr lang="en-US" altLang="zh-CN" sz="2400"/>
          </a:p>
          <a:p>
            <a:r>
              <a:rPr lang="zh-CN" altLang="en-US" sz="2400"/>
              <a:t>办公室：</a:t>
            </a:r>
            <a:r>
              <a:rPr lang="en-US" altLang="zh-CN" sz="2400"/>
              <a:t>0633-7987108</a:t>
            </a:r>
            <a:endParaRPr lang="en-US" altLang="zh-CN" sz="2400"/>
          </a:p>
          <a:p>
            <a:r>
              <a:rPr lang="zh-CN" altLang="en-US" sz="2400"/>
              <a:t>微信号：</a:t>
            </a:r>
            <a:r>
              <a:rPr lang="en-US" altLang="zh-CN" sz="2400"/>
              <a:t>RZPTXU</a:t>
            </a:r>
            <a:r>
              <a:rPr lang="zh-CN" altLang="en-US" sz="2400"/>
              <a:t>（</a:t>
            </a:r>
            <a:r>
              <a:rPr lang="en-US" altLang="zh-CN" sz="2400"/>
              <a:t>18906335576</a:t>
            </a:r>
            <a:r>
              <a:rPr lang="zh-CN" altLang="en-US" sz="2400"/>
              <a:t>）</a:t>
            </a:r>
            <a:endParaRPr lang="en-US" altLang="zh-CN" sz="2400"/>
          </a:p>
          <a:p>
            <a:endParaRPr lang="zh-CN" altLang="en-US" sz="2400"/>
          </a:p>
          <a:p>
            <a:r>
              <a:rPr lang="zh-CN" altLang="en-US" sz="2400"/>
              <a:t>姓   名</a:t>
            </a:r>
            <a:r>
              <a:rPr lang="en-US" altLang="zh-CN" sz="2400"/>
              <a:t>:   </a:t>
            </a:r>
            <a:r>
              <a:rPr lang="zh-CN" altLang="en-US" sz="2400"/>
              <a:t>徐锡权教授</a:t>
            </a:r>
            <a:endParaRPr lang="zh-CN" altLang="en-US" sz="2400"/>
          </a:p>
          <a:p>
            <a:r>
              <a:rPr lang="zh-CN" altLang="en-US" sz="2400"/>
              <a:t>课程微信群</a:t>
            </a:r>
            <a:r>
              <a:rPr lang="en-US" altLang="zh-CN" sz="2400"/>
              <a:t>:</a:t>
            </a:r>
            <a:r>
              <a:rPr lang="zh-CN" altLang="en-US" sz="2400"/>
              <a:t>工程造价概论（</a:t>
            </a:r>
            <a:r>
              <a:rPr lang="en-US" altLang="zh-CN" sz="2400"/>
              <a:t>201804</a:t>
            </a:r>
            <a:r>
              <a:rPr lang="zh-CN" altLang="en-US" sz="2400"/>
              <a:t>）</a:t>
            </a:r>
            <a:endParaRPr lang="zh-CN" altLang="en-US" sz="2400"/>
          </a:p>
        </p:txBody>
      </p:sp>
      <p:pic>
        <p:nvPicPr>
          <p:cNvPr id="6146" name="图片 1"/>
          <p:cNvPicPr>
            <a:picLocks noChangeAspect="1"/>
          </p:cNvPicPr>
          <p:nvPr/>
        </p:nvPicPr>
        <p:blipFill>
          <a:blip r:embed="rId1"/>
          <a:stretch>
            <a:fillRect/>
          </a:stretch>
        </p:blipFill>
        <p:spPr>
          <a:xfrm>
            <a:off x="5710238" y="1946275"/>
            <a:ext cx="2963862" cy="2965450"/>
          </a:xfrm>
          <a:prstGeom prst="rect">
            <a:avLst/>
          </a:prstGeom>
          <a:noFill/>
          <a:ln w="9525">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169" name="图片 3"/>
          <p:cNvPicPr>
            <a:picLocks noChangeAspect="1"/>
          </p:cNvPicPr>
          <p:nvPr/>
        </p:nvPicPr>
        <p:blipFill>
          <a:blip r:embed="rId1"/>
          <a:stretch>
            <a:fillRect/>
          </a:stretch>
        </p:blipFill>
        <p:spPr>
          <a:xfrm>
            <a:off x="868363" y="3175"/>
            <a:ext cx="3851275" cy="6851650"/>
          </a:xfrm>
          <a:prstGeom prst="rect">
            <a:avLst/>
          </a:prstGeom>
          <a:noFill/>
          <a:ln w="9525">
            <a:noFill/>
          </a:ln>
        </p:spPr>
      </p:pic>
      <p:sp>
        <p:nvSpPr>
          <p:cNvPr id="7170" name="文本框 4"/>
          <p:cNvSpPr txBox="1"/>
          <p:nvPr/>
        </p:nvSpPr>
        <p:spPr>
          <a:xfrm>
            <a:off x="5178425" y="2730500"/>
            <a:ext cx="3128963" cy="1938338"/>
          </a:xfrm>
          <a:prstGeom prst="rect">
            <a:avLst/>
          </a:prstGeom>
          <a:noFill/>
          <a:ln w="9525">
            <a:noFill/>
          </a:ln>
        </p:spPr>
        <p:txBody>
          <a:bodyPr wrap="square" anchor="t">
            <a:spAutoFit/>
          </a:bodyPr>
          <a:p>
            <a:r>
              <a:rPr lang="zh-CN" altLang="en-US" sz="6000" b="1">
                <a:latin typeface="微软雅黑" panose="020B0503020204020204" charset="-122"/>
                <a:ea typeface="微软雅黑" panose="020B0503020204020204" charset="-122"/>
              </a:rPr>
              <a:t>班课号：</a:t>
            </a:r>
            <a:r>
              <a:rPr lang="en-US" altLang="zh-CN" sz="6000" b="1">
                <a:latin typeface="微软雅黑" panose="020B0503020204020204" charset="-122"/>
                <a:ea typeface="微软雅黑" panose="020B0503020204020204" charset="-122"/>
              </a:rPr>
              <a:t>609536</a:t>
            </a:r>
            <a:endParaRPr lang="en-US" altLang="zh-CN" sz="6000" b="1">
              <a:latin typeface="微软雅黑" panose="020B0503020204020204" charset="-122"/>
              <a:ea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193" name="Picture 3"/>
          <p:cNvPicPr>
            <a:picLocks noChangeAspect="1"/>
          </p:cNvPicPr>
          <p:nvPr/>
        </p:nvPicPr>
        <p:blipFill>
          <a:blip r:embed="rId1"/>
          <a:stretch>
            <a:fillRect/>
          </a:stretch>
        </p:blipFill>
        <p:spPr>
          <a:xfrm>
            <a:off x="0" y="26988"/>
            <a:ext cx="9142413" cy="6856412"/>
          </a:xfrm>
          <a:prstGeom prst="rect">
            <a:avLst/>
          </a:prstGeom>
          <a:noFill/>
          <a:ln w="9525">
            <a:noFill/>
          </a:ln>
        </p:spPr>
      </p:pic>
      <p:sp>
        <p:nvSpPr>
          <p:cNvPr id="8194" name="Rectangle 7"/>
          <p:cNvSpPr/>
          <p:nvPr/>
        </p:nvSpPr>
        <p:spPr>
          <a:xfrm>
            <a:off x="539750" y="2133600"/>
            <a:ext cx="8064500" cy="2951163"/>
          </a:xfrm>
          <a:prstGeom prst="rect">
            <a:avLst/>
          </a:prstGeom>
          <a:noFill/>
          <a:ln w="9525">
            <a:noFill/>
          </a:ln>
        </p:spPr>
        <p:txBody>
          <a:bodyPr anchor="ctr"/>
          <a:p>
            <a:pPr algn="ctr"/>
            <a:r>
              <a:rPr lang="zh-CN" altLang="en-US" sz="6600" b="1" dirty="0">
                <a:solidFill>
                  <a:srgbClr val="FF6600"/>
                </a:solidFill>
                <a:latin typeface="Calibri" panose="020F0502020204030204" pitchFamily="34" charset="0"/>
                <a:ea typeface="楷体" panose="02010609060101010101" pitchFamily="49" charset="-122"/>
              </a:rPr>
              <a:t>工程造价概论</a:t>
            </a:r>
            <a:endParaRPr lang="en-US" altLang="zh-CN" sz="6600" b="1" dirty="0">
              <a:solidFill>
                <a:srgbClr val="FF6600"/>
              </a:solidFill>
              <a:latin typeface="Calibri" panose="020F0502020204030204" pitchFamily="34" charset="0"/>
              <a:ea typeface="楷体" panose="02010609060101010101" pitchFamily="49" charset="-122"/>
            </a:endParaRPr>
          </a:p>
          <a:p>
            <a:pPr algn="ctr"/>
            <a:r>
              <a:rPr lang="zh-CN" altLang="en-US" sz="3600" b="1" dirty="0">
                <a:solidFill>
                  <a:srgbClr val="FF6600"/>
                </a:solidFill>
                <a:latin typeface="Calibri" panose="020F0502020204030204" pitchFamily="34" charset="0"/>
                <a:ea typeface="楷体" panose="02010609060101010101" pitchFamily="49" charset="-122"/>
              </a:rPr>
              <a:t>（第三版）</a:t>
            </a:r>
            <a:endParaRPr lang="zh-CN" altLang="en-US" sz="3600" b="1" dirty="0">
              <a:solidFill>
                <a:srgbClr val="000099"/>
              </a:solidFill>
              <a:latin typeface="Calibri" panose="020F0502020204030204" pitchFamily="34" charset="0"/>
              <a:ea typeface="楷体" panose="02010609060101010101" pitchFamily="49" charset="-122"/>
            </a:endParaRPr>
          </a:p>
        </p:txBody>
      </p:sp>
      <p:sp>
        <p:nvSpPr>
          <p:cNvPr id="8195" name="Text Box 8"/>
          <p:cNvSpPr txBox="1"/>
          <p:nvPr/>
        </p:nvSpPr>
        <p:spPr>
          <a:xfrm>
            <a:off x="250825" y="6226175"/>
            <a:ext cx="184150" cy="457200"/>
          </a:xfrm>
          <a:prstGeom prst="rect">
            <a:avLst/>
          </a:prstGeom>
          <a:noFill/>
          <a:ln w="9525">
            <a:noFill/>
          </a:ln>
        </p:spPr>
        <p:txBody>
          <a:bodyPr wrap="none" anchor="t">
            <a:spAutoFit/>
          </a:bodyPr>
          <a:p>
            <a:endParaRPr lang="en-US" altLang="zh-CN" sz="2400" b="1" dirty="0">
              <a:latin typeface="Verdana" panose="020B0604030504040204" pitchFamily="34" charset="0"/>
              <a:ea typeface="宋体" panose="02010600030101010101"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1" name="内容占位符 2"/>
          <p:cNvSpPr>
            <a:spLocks noGrp="1"/>
          </p:cNvSpPr>
          <p:nvPr>
            <p:ph idx="1"/>
          </p:nvPr>
        </p:nvSpPr>
        <p:spPr>
          <a:xfrm>
            <a:off x="1116013" y="836613"/>
            <a:ext cx="7054850" cy="5162550"/>
          </a:xfrm>
        </p:spPr>
        <p:txBody>
          <a:bodyPr vert="horz" wrap="square" lIns="91440" tIns="45720" rIns="91440" bIns="45720" anchor="t"/>
          <a:p>
            <a:pPr algn="ctr">
              <a:spcBef>
                <a:spcPct val="0"/>
              </a:spcBef>
              <a:buFont typeface="Wingdings" panose="05000000000000000000" pitchFamily="2" charset="2"/>
            </a:pPr>
            <a:r>
              <a:rPr lang="zh-CN" altLang="en-US" sz="2800" dirty="0">
                <a:latin typeface="楷体" panose="02010609060101010101" pitchFamily="49" charset="-122"/>
                <a:ea typeface="楷体" panose="02010609060101010101" pitchFamily="49" charset="-122"/>
                <a:cs typeface="+mn-cs"/>
              </a:rPr>
              <a:t>目  录</a:t>
            </a:r>
            <a:endParaRPr lang="en-US"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1 </a:t>
            </a:r>
            <a:r>
              <a:rPr lang="zh-CN" altLang="en-US" sz="2800" dirty="0">
                <a:latin typeface="楷体" panose="02010609060101010101" pitchFamily="49" charset="-122"/>
                <a:ea typeface="楷体" panose="02010609060101010101" pitchFamily="49" charset="-122"/>
                <a:cs typeface="+mn-cs"/>
              </a:rPr>
              <a:t>概述</a:t>
            </a:r>
            <a:endParaRPr lang="en-US"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2 </a:t>
            </a:r>
            <a:r>
              <a:rPr lang="zh-CN" altLang="en-US" sz="2800" dirty="0">
                <a:latin typeface="楷体" panose="02010609060101010101" pitchFamily="49" charset="-122"/>
                <a:ea typeface="楷体" panose="02010609060101010101" pitchFamily="49" charset="-122"/>
                <a:cs typeface="+mn-cs"/>
              </a:rPr>
              <a:t>工程造价原理</a:t>
            </a:r>
            <a:endParaRPr lang="en-US"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3 </a:t>
            </a:r>
            <a:r>
              <a:rPr lang="zh-CN" altLang="en-US" sz="2800" dirty="0">
                <a:latin typeface="楷体" panose="02010609060101010101" pitchFamily="49" charset="-122"/>
                <a:ea typeface="楷体" panose="02010609060101010101" pitchFamily="49" charset="-122"/>
                <a:cs typeface="+mn-cs"/>
              </a:rPr>
              <a:t>计价方式</a:t>
            </a:r>
            <a:endParaRPr lang="en-US"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4 </a:t>
            </a:r>
            <a:r>
              <a:rPr lang="zh-CN" altLang="en-US" sz="2800" dirty="0">
                <a:latin typeface="楷体" panose="02010609060101010101" pitchFamily="49" charset="-122"/>
                <a:ea typeface="楷体" panose="02010609060101010101" pitchFamily="49" charset="-122"/>
                <a:cs typeface="+mn-cs"/>
              </a:rPr>
              <a:t>工程定额编制原理</a:t>
            </a:r>
            <a:endParaRPr lang="en-US"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5 </a:t>
            </a:r>
            <a:r>
              <a:rPr lang="zh-CN" altLang="en-US" sz="2800" dirty="0">
                <a:latin typeface="楷体" panose="02010609060101010101" pitchFamily="49" charset="-122"/>
                <a:ea typeface="楷体" panose="02010609060101010101" pitchFamily="49" charset="-122"/>
                <a:cs typeface="+mn-cs"/>
              </a:rPr>
              <a:t>施工图预算编制实例</a:t>
            </a:r>
            <a:endParaRPr lang="en-US"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6 </a:t>
            </a:r>
            <a:r>
              <a:rPr lang="zh-CN" altLang="en-US" sz="2800" dirty="0">
                <a:latin typeface="楷体" panose="02010609060101010101" pitchFamily="49" charset="-122"/>
                <a:ea typeface="楷体" panose="02010609060101010101" pitchFamily="49" charset="-122"/>
                <a:cs typeface="+mn-cs"/>
              </a:rPr>
              <a:t>工程量清单及清单报价编制实例</a:t>
            </a:r>
            <a:endParaRPr lang="en-US"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7 </a:t>
            </a:r>
            <a:r>
              <a:rPr lang="zh-CN" altLang="en-US" sz="2800" dirty="0">
                <a:latin typeface="楷体" panose="02010609060101010101" pitchFamily="49" charset="-122"/>
                <a:ea typeface="楷体" panose="02010609060101010101" pitchFamily="49" charset="-122"/>
                <a:cs typeface="+mn-cs"/>
              </a:rPr>
              <a:t>分部分项工程和单价措施项目完全（全费用）工程造价计算</a:t>
            </a:r>
            <a:endParaRPr lang="en-US" altLang="zh-CN" sz="2800" dirty="0">
              <a:latin typeface="楷体" panose="02010609060101010101" pitchFamily="49" charset="-122"/>
              <a:ea typeface="楷体" panose="02010609060101010101" pitchFamily="49" charset="-122"/>
              <a:cs typeface="+mn-cs"/>
            </a:endParaRPr>
          </a:p>
        </p:txBody>
      </p:sp>
      <p:sp>
        <p:nvSpPr>
          <p:cNvPr id="10242"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2690" name="内容占位符 2"/>
          <p:cNvSpPr>
            <a:spLocks noGrp="1"/>
          </p:cNvSpPr>
          <p:nvPr>
            <p:ph idx="1"/>
          </p:nvPr>
        </p:nvSpPr>
        <p:spPr/>
        <p:txBody>
          <a:bodyPr vert="horz" wrap="square" lIns="91440" tIns="45720" rIns="91440" bIns="45720" anchor="t"/>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3.3</a:t>
            </a:r>
            <a:r>
              <a:rPr lang="zh-CN" altLang="zh-CN" sz="2800" dirty="0">
                <a:latin typeface="楷体" panose="02010609060101010101" pitchFamily="49" charset="-122"/>
                <a:ea typeface="楷体" panose="02010609060101010101" pitchFamily="49" charset="-122"/>
                <a:cs typeface="+mn-cs"/>
              </a:rPr>
              <a:t>计价方式的分类</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  </a:t>
            </a:r>
            <a:r>
              <a:rPr lang="zh-CN" altLang="zh-CN" sz="2800" dirty="0">
                <a:latin typeface="楷体" panose="02010609060101010101" pitchFamily="49" charset="-122"/>
                <a:ea typeface="楷体" panose="02010609060101010101" pitchFamily="49" charset="-122"/>
                <a:cs typeface="+mn-cs"/>
              </a:rPr>
              <a:t>工程造价计价方式可按不同的角度进行分类。</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2.3.1</a:t>
            </a:r>
            <a:r>
              <a:rPr lang="zh-CN" altLang="zh-CN" sz="2800" dirty="0">
                <a:latin typeface="楷体" panose="02010609060101010101" pitchFamily="49" charset="-122"/>
                <a:ea typeface="楷体" panose="02010609060101010101" pitchFamily="49" charset="-122"/>
                <a:cs typeface="+mn-cs"/>
              </a:rPr>
              <a:t>按经济体制分类</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1.</a:t>
            </a:r>
            <a:r>
              <a:rPr lang="zh-CN" altLang="zh-CN" sz="2800" dirty="0">
                <a:latin typeface="楷体" panose="02010609060101010101" pitchFamily="49" charset="-122"/>
                <a:ea typeface="楷体" panose="02010609060101010101" pitchFamily="49" charset="-122"/>
                <a:cs typeface="+mn-cs"/>
              </a:rPr>
              <a:t>计划经济体制下的计价方式</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  </a:t>
            </a:r>
            <a:r>
              <a:rPr lang="zh-CN" altLang="zh-CN" sz="2800" dirty="0">
                <a:latin typeface="楷体" panose="02010609060101010101" pitchFamily="49" charset="-122"/>
                <a:ea typeface="楷体" panose="02010609060101010101" pitchFamily="49" charset="-122"/>
                <a:cs typeface="+mn-cs"/>
              </a:rPr>
              <a:t>计划经济体制下的计价方式是指采用国家统一颁布的概算指标、概算定额、预算定额、费用定额等依据，按工程造价行政主管部门规定的计算程序、取费项目和计算费率确定工程造价。</a:t>
            </a:r>
            <a:endParaRPr lang="zh-CN" altLang="en-US" sz="2800" dirty="0">
              <a:latin typeface="楷体" panose="02010609060101010101" pitchFamily="49" charset="-122"/>
              <a:ea typeface="楷体" panose="02010609060101010101" pitchFamily="49" charset="-122"/>
              <a:cs typeface="+mn-cs"/>
            </a:endParaRPr>
          </a:p>
        </p:txBody>
      </p:sp>
      <p:sp>
        <p:nvSpPr>
          <p:cNvPr id="242691"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3714" name="内容占位符 2"/>
          <p:cNvSpPr>
            <a:spLocks noGrp="1"/>
          </p:cNvSpPr>
          <p:nvPr>
            <p:ph idx="1"/>
          </p:nvPr>
        </p:nvSpPr>
        <p:spPr/>
        <p:txBody>
          <a:bodyPr vert="horz" wrap="square" lIns="91440" tIns="45720" rIns="91440" bIns="45720" anchor="t"/>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2.</a:t>
            </a:r>
            <a:r>
              <a:rPr lang="zh-CN" altLang="zh-CN" sz="2800" dirty="0">
                <a:latin typeface="楷体" panose="02010609060101010101" pitchFamily="49" charset="-122"/>
                <a:ea typeface="楷体" panose="02010609060101010101" pitchFamily="49" charset="-122"/>
                <a:cs typeface="+mn-cs"/>
              </a:rPr>
              <a:t>市场经济体制下的计价方式</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  </a:t>
            </a:r>
            <a:r>
              <a:rPr lang="zh-CN" altLang="zh-CN" sz="2800" dirty="0">
                <a:latin typeface="楷体" panose="02010609060101010101" pitchFamily="49" charset="-122"/>
                <a:ea typeface="楷体" panose="02010609060101010101" pitchFamily="49" charset="-122"/>
                <a:cs typeface="+mn-cs"/>
              </a:rPr>
              <a:t>市场经济的重要特征是竞争性，当标的物和有关条件明确后，通过公开竞价来确定承包商，符合市场经济的基本规律。在工程建设领域，根据建设工程工程量清单计价规范，采用清单计价方式通过招标投标的方式来确定工程造价，体现了市场经济规律的基本要求。因此，工程量清单计价是典型的市场经济体制下的计价方式。</a:t>
            </a:r>
            <a:endParaRPr lang="zh-CN" altLang="en-US" sz="2800" dirty="0">
              <a:latin typeface="楷体" panose="02010609060101010101" pitchFamily="49" charset="-122"/>
              <a:ea typeface="楷体" panose="02010609060101010101" pitchFamily="49" charset="-122"/>
              <a:cs typeface="+mn-cs"/>
            </a:endParaRPr>
          </a:p>
        </p:txBody>
      </p:sp>
      <p:sp>
        <p:nvSpPr>
          <p:cNvPr id="243715"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4738" name="内容占位符 2"/>
          <p:cNvSpPr>
            <a:spLocks noGrp="1"/>
          </p:cNvSpPr>
          <p:nvPr>
            <p:ph idx="1"/>
          </p:nvPr>
        </p:nvSpPr>
        <p:spPr>
          <a:xfrm>
            <a:off x="468313" y="1506538"/>
            <a:ext cx="8207375" cy="5162550"/>
          </a:xfrm>
        </p:spPr>
        <p:txBody>
          <a:bodyPr vert="horz" wrap="square" lIns="91440" tIns="45720" rIns="91440" bIns="45720" anchor="t"/>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2.3.2</a:t>
            </a:r>
            <a:r>
              <a:rPr lang="zh-CN" altLang="zh-CN" sz="2800" dirty="0">
                <a:latin typeface="楷体" panose="02010609060101010101" pitchFamily="49" charset="-122"/>
                <a:ea typeface="楷体" panose="02010609060101010101" pitchFamily="49" charset="-122"/>
                <a:cs typeface="+mn-cs"/>
              </a:rPr>
              <a:t>按编制的依据分类</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1.</a:t>
            </a:r>
            <a:r>
              <a:rPr lang="zh-CN" altLang="zh-CN" sz="2800" dirty="0">
                <a:latin typeface="楷体" panose="02010609060101010101" pitchFamily="49" charset="-122"/>
                <a:ea typeface="楷体" panose="02010609060101010101" pitchFamily="49" charset="-122"/>
                <a:cs typeface="+mn-cs"/>
              </a:rPr>
              <a:t>定额计价方式</a:t>
            </a:r>
            <a:r>
              <a:rPr lang="en-US" altLang="zh-CN" sz="2800" dirty="0">
                <a:latin typeface="楷体" panose="02010609060101010101" pitchFamily="49" charset="-122"/>
                <a:ea typeface="楷体" panose="02010609060101010101" pitchFamily="49" charset="-122"/>
                <a:cs typeface="+mn-cs"/>
              </a:rPr>
              <a:t>   </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  </a:t>
            </a:r>
            <a:r>
              <a:rPr lang="zh-CN" altLang="zh-CN" sz="2800" dirty="0">
                <a:latin typeface="楷体" panose="02010609060101010101" pitchFamily="49" charset="-122"/>
                <a:ea typeface="楷体" panose="02010609060101010101" pitchFamily="49" charset="-122"/>
                <a:cs typeface="+mn-cs"/>
              </a:rPr>
              <a:t>定额计价方式是指采用工程造价行政主管部门统一颁布的定额和计算程序以及工料机指导价确定工程造价的计价方式。</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zh-CN" altLang="en-US" sz="2800" dirty="0">
              <a:latin typeface="楷体" panose="02010609060101010101" pitchFamily="49" charset="-122"/>
              <a:ea typeface="楷体" panose="02010609060101010101" pitchFamily="49" charset="-122"/>
              <a:cs typeface="+mn-cs"/>
            </a:endParaRPr>
          </a:p>
        </p:txBody>
      </p:sp>
      <p:sp>
        <p:nvSpPr>
          <p:cNvPr id="244739"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62" name="内容占位符 2"/>
          <p:cNvSpPr>
            <a:spLocks noGrp="1"/>
          </p:cNvSpPr>
          <p:nvPr>
            <p:ph idx="1"/>
          </p:nvPr>
        </p:nvSpPr>
        <p:spPr>
          <a:xfrm>
            <a:off x="468313" y="1506538"/>
            <a:ext cx="8207375" cy="5162550"/>
          </a:xfrm>
        </p:spPr>
        <p:txBody>
          <a:bodyPr vert="horz" wrap="square" lIns="91440" tIns="45720" rIns="91440" bIns="45720" anchor="t"/>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2.</a:t>
            </a:r>
            <a:r>
              <a:rPr lang="zh-CN" altLang="zh-CN" sz="2800" dirty="0">
                <a:latin typeface="楷体" panose="02010609060101010101" pitchFamily="49" charset="-122"/>
                <a:ea typeface="楷体" panose="02010609060101010101" pitchFamily="49" charset="-122"/>
                <a:cs typeface="+mn-cs"/>
              </a:rPr>
              <a:t>清单计价方式</a:t>
            </a:r>
            <a:r>
              <a:rPr lang="en-US" altLang="zh-CN" sz="2800" dirty="0">
                <a:latin typeface="楷体" panose="02010609060101010101" pitchFamily="49" charset="-122"/>
                <a:ea typeface="楷体" panose="02010609060101010101" pitchFamily="49" charset="-122"/>
                <a:cs typeface="+mn-cs"/>
              </a:rPr>
              <a:t>  </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   </a:t>
            </a:r>
            <a:r>
              <a:rPr lang="zh-CN" altLang="zh-CN" sz="2800" dirty="0">
                <a:latin typeface="楷体" panose="02010609060101010101" pitchFamily="49" charset="-122"/>
                <a:ea typeface="楷体" panose="02010609060101010101" pitchFamily="49" charset="-122"/>
                <a:cs typeface="+mn-cs"/>
              </a:rPr>
              <a:t>清单计价方式是指按照《建设工程工程量清单计价规范》</a:t>
            </a:r>
            <a:r>
              <a:rPr lang="en-US" altLang="zh-CN" sz="2800" dirty="0">
                <a:latin typeface="楷体" panose="02010609060101010101" pitchFamily="49" charset="-122"/>
                <a:ea typeface="楷体" panose="02010609060101010101" pitchFamily="49" charset="-122"/>
                <a:cs typeface="+mn-cs"/>
              </a:rPr>
              <a:t>  (GB50500--2013)</a:t>
            </a:r>
            <a:r>
              <a:rPr lang="zh-CN" altLang="zh-CN" sz="2800" dirty="0">
                <a:latin typeface="楷体" panose="02010609060101010101" pitchFamily="49" charset="-122"/>
                <a:ea typeface="楷体" panose="02010609060101010101" pitchFamily="49" charset="-122"/>
                <a:cs typeface="+mn-cs"/>
              </a:rPr>
              <a:t>，根据招标文件发布的工程量清单和企业以及市场情况，自主选择消耗量定额、工料机单价和有关费率确定工程造价的计价方式。</a:t>
            </a:r>
            <a:endParaRPr lang="zh-CN" altLang="en-US" sz="2800" dirty="0">
              <a:latin typeface="楷体" panose="02010609060101010101" pitchFamily="49" charset="-122"/>
              <a:ea typeface="楷体" panose="02010609060101010101" pitchFamily="49" charset="-122"/>
              <a:cs typeface="+mn-cs"/>
            </a:endParaRPr>
          </a:p>
        </p:txBody>
      </p:sp>
      <p:sp>
        <p:nvSpPr>
          <p:cNvPr id="245763"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演示设计">
  <a:themeElements>
    <a:clrScheme name="演示设计 8">
      <a:dk1>
        <a:srgbClr val="000000"/>
      </a:dk1>
      <a:lt1>
        <a:srgbClr val="FFFFFF"/>
      </a:lt1>
      <a:dk2>
        <a:srgbClr val="000000"/>
      </a:dk2>
      <a:lt2>
        <a:srgbClr val="C0C0C0"/>
      </a:lt2>
      <a:accent1>
        <a:srgbClr val="6FC01E"/>
      </a:accent1>
      <a:accent2>
        <a:srgbClr val="4F7913"/>
      </a:accent2>
      <a:accent3>
        <a:srgbClr val="FFFFFF"/>
      </a:accent3>
      <a:accent4>
        <a:srgbClr val="000000"/>
      </a:accent4>
      <a:accent5>
        <a:srgbClr val="BBDCAB"/>
      </a:accent5>
      <a:accent6>
        <a:srgbClr val="476D10"/>
      </a:accent6>
      <a:hlink>
        <a:srgbClr val="26420A"/>
      </a:hlink>
      <a:folHlink>
        <a:srgbClr val="7BD520"/>
      </a:folHlink>
    </a:clrScheme>
    <a:fontScheme name="演示设计">
      <a:majorFont>
        <a:latin typeface="Arial"/>
        <a:ea typeface="华文细黑"/>
        <a:cs typeface=""/>
      </a:majorFont>
      <a:minorFont>
        <a:latin typeface="Arial"/>
        <a:ea typeface="华文细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sz="1800" b="0" i="1" u="none" strike="noStrike" cap="none" normalizeH="0" baseline="0" smtClean="0">
            <a:ln>
              <a:noFill/>
            </a:ln>
            <a:solidFill>
              <a:schemeClr val="tx1"/>
            </a:solidFill>
            <a:effectLst/>
            <a:latin typeface="Arial" panose="020B0604020202020204" pitchFamily="34" charset="0"/>
            <a:ea typeface="华文细黑" panose="0201060004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sz="1800" b="0" i="1" u="none" strike="noStrike" cap="none" normalizeH="0" baseline="0" smtClean="0">
            <a:ln>
              <a:noFill/>
            </a:ln>
            <a:solidFill>
              <a:schemeClr val="tx1"/>
            </a:solidFill>
            <a:effectLst/>
            <a:latin typeface="Arial" panose="020B0604020202020204" pitchFamily="34" charset="0"/>
            <a:ea typeface="华文细黑" panose="02010600040101010101" pitchFamily="2" charset="-122"/>
          </a:defRPr>
        </a:defPPr>
      </a:lstStyle>
    </a:lnDef>
  </a:objectDefaults>
  <a:extraClrSchemeLst>
    <a:extraClrScheme>
      <a:clrScheme name="演示设计 1">
        <a:dk1>
          <a:srgbClr val="000000"/>
        </a:dk1>
        <a:lt1>
          <a:srgbClr val="FFFFFF"/>
        </a:lt1>
        <a:dk2>
          <a:srgbClr val="000000"/>
        </a:dk2>
        <a:lt2>
          <a:srgbClr val="808080"/>
        </a:lt2>
        <a:accent1>
          <a:srgbClr val="FFCC00"/>
        </a:accent1>
        <a:accent2>
          <a:srgbClr val="FF9933"/>
        </a:accent2>
        <a:accent3>
          <a:srgbClr val="FFFFFF"/>
        </a:accent3>
        <a:accent4>
          <a:srgbClr val="000000"/>
        </a:accent4>
        <a:accent5>
          <a:srgbClr val="FFE2AA"/>
        </a:accent5>
        <a:accent6>
          <a:srgbClr val="E78A2D"/>
        </a:accent6>
        <a:hlink>
          <a:srgbClr val="463900"/>
        </a:hlink>
        <a:folHlink>
          <a:srgbClr val="FFE67D"/>
        </a:folHlink>
      </a:clrScheme>
      <a:clrMap bg1="lt1" tx1="dk1" bg2="lt2" tx2="dk2" accent1="accent1" accent2="accent2" accent3="accent3" accent4="accent4" accent5="accent5" accent6="accent6" hlink="hlink" folHlink="folHlink"/>
    </a:extraClrScheme>
    <a:extraClrScheme>
      <a:clrScheme name="演示设计 2">
        <a:dk1>
          <a:srgbClr val="000000"/>
        </a:dk1>
        <a:lt1>
          <a:srgbClr val="FFFFFF"/>
        </a:lt1>
        <a:dk2>
          <a:srgbClr val="000000"/>
        </a:dk2>
        <a:lt2>
          <a:srgbClr val="808080"/>
        </a:lt2>
        <a:accent1>
          <a:srgbClr val="FF9021"/>
        </a:accent1>
        <a:accent2>
          <a:srgbClr val="DA5800"/>
        </a:accent2>
        <a:accent3>
          <a:srgbClr val="FFFFFF"/>
        </a:accent3>
        <a:accent4>
          <a:srgbClr val="000000"/>
        </a:accent4>
        <a:accent5>
          <a:srgbClr val="FFC6AB"/>
        </a:accent5>
        <a:accent6>
          <a:srgbClr val="C54F00"/>
        </a:accent6>
        <a:hlink>
          <a:srgbClr val="963D00"/>
        </a:hlink>
        <a:folHlink>
          <a:srgbClr val="FFAD5B"/>
        </a:folHlink>
      </a:clrScheme>
      <a:clrMap bg1="lt1" tx1="dk1" bg2="lt2" tx2="dk2" accent1="accent1" accent2="accent2" accent3="accent3" accent4="accent4" accent5="accent5" accent6="accent6" hlink="hlink" folHlink="folHlink"/>
    </a:extraClrScheme>
    <a:extraClrScheme>
      <a:clrScheme name="演示设计 3">
        <a:dk1>
          <a:srgbClr val="000000"/>
        </a:dk1>
        <a:lt1>
          <a:srgbClr val="FFFFFF"/>
        </a:lt1>
        <a:dk2>
          <a:srgbClr val="000000"/>
        </a:dk2>
        <a:lt2>
          <a:srgbClr val="C0C0C0"/>
        </a:lt2>
        <a:accent1>
          <a:srgbClr val="5B8CC1"/>
        </a:accent1>
        <a:accent2>
          <a:srgbClr val="2A5682"/>
        </a:accent2>
        <a:accent3>
          <a:srgbClr val="FFFFFF"/>
        </a:accent3>
        <a:accent4>
          <a:srgbClr val="000000"/>
        </a:accent4>
        <a:accent5>
          <a:srgbClr val="B5C5DD"/>
        </a:accent5>
        <a:accent6>
          <a:srgbClr val="254D75"/>
        </a:accent6>
        <a:hlink>
          <a:srgbClr val="002850"/>
        </a:hlink>
        <a:folHlink>
          <a:srgbClr val="2A94FE"/>
        </a:folHlink>
      </a:clrScheme>
      <a:clrMap bg1="lt1" tx1="dk1" bg2="lt2" tx2="dk2" accent1="accent1" accent2="accent2" accent3="accent3" accent4="accent4" accent5="accent5" accent6="accent6" hlink="hlink" folHlink="folHlink"/>
    </a:extraClrScheme>
    <a:extraClrScheme>
      <a:clrScheme name="演示设计 4">
        <a:dk1>
          <a:srgbClr val="000000"/>
        </a:dk1>
        <a:lt1>
          <a:srgbClr val="FFFFFF"/>
        </a:lt1>
        <a:dk2>
          <a:srgbClr val="000000"/>
        </a:dk2>
        <a:lt2>
          <a:srgbClr val="C0C0C0"/>
        </a:lt2>
        <a:accent1>
          <a:srgbClr val="B2B2B2"/>
        </a:accent1>
        <a:accent2>
          <a:srgbClr val="5F5F5F"/>
        </a:accent2>
        <a:accent3>
          <a:srgbClr val="FFFFFF"/>
        </a:accent3>
        <a:accent4>
          <a:srgbClr val="000000"/>
        </a:accent4>
        <a:accent5>
          <a:srgbClr val="D5D5D5"/>
        </a:accent5>
        <a:accent6>
          <a:srgbClr val="555555"/>
        </a:accent6>
        <a:hlink>
          <a:srgbClr val="1C1C1C"/>
        </a:hlink>
        <a:folHlink>
          <a:srgbClr val="C0C0C0"/>
        </a:folHlink>
      </a:clrScheme>
      <a:clrMap bg1="lt1" tx1="dk1" bg2="lt2" tx2="dk2" accent1="accent1" accent2="accent2" accent3="accent3" accent4="accent4" accent5="accent5" accent6="accent6" hlink="hlink" folHlink="folHlink"/>
    </a:extraClrScheme>
    <a:extraClrScheme>
      <a:clrScheme name="演示设计 5">
        <a:dk1>
          <a:srgbClr val="000000"/>
        </a:dk1>
        <a:lt1>
          <a:srgbClr val="FFFFFF"/>
        </a:lt1>
        <a:dk2>
          <a:srgbClr val="000000"/>
        </a:dk2>
        <a:lt2>
          <a:srgbClr val="B2B2B2"/>
        </a:lt2>
        <a:accent1>
          <a:srgbClr val="BF59B8"/>
        </a:accent1>
        <a:accent2>
          <a:srgbClr val="884183"/>
        </a:accent2>
        <a:accent3>
          <a:srgbClr val="FFFFFF"/>
        </a:accent3>
        <a:accent4>
          <a:srgbClr val="000000"/>
        </a:accent4>
        <a:accent5>
          <a:srgbClr val="DCB5D8"/>
        </a:accent5>
        <a:accent6>
          <a:srgbClr val="7B3A76"/>
        </a:accent6>
        <a:hlink>
          <a:srgbClr val="371535"/>
        </a:hlink>
        <a:folHlink>
          <a:srgbClr val="C468BD"/>
        </a:folHlink>
      </a:clrScheme>
      <a:clrMap bg1="lt1" tx1="dk1" bg2="lt2" tx2="dk2" accent1="accent1" accent2="accent2" accent3="accent3" accent4="accent4" accent5="accent5" accent6="accent6" hlink="hlink" folHlink="folHlink"/>
    </a:extraClrScheme>
    <a:extraClrScheme>
      <a:clrScheme name="演示设计 6">
        <a:dk1>
          <a:srgbClr val="000000"/>
        </a:dk1>
        <a:lt1>
          <a:srgbClr val="FFFFFF"/>
        </a:lt1>
        <a:dk2>
          <a:srgbClr val="000000"/>
        </a:dk2>
        <a:lt2>
          <a:srgbClr val="B2B2B2"/>
        </a:lt2>
        <a:accent1>
          <a:srgbClr val="FF0517"/>
        </a:accent1>
        <a:accent2>
          <a:srgbClr val="BC000D"/>
        </a:accent2>
        <a:accent3>
          <a:srgbClr val="FFFFFF"/>
        </a:accent3>
        <a:accent4>
          <a:srgbClr val="000000"/>
        </a:accent4>
        <a:accent5>
          <a:srgbClr val="FFAAAB"/>
        </a:accent5>
        <a:accent6>
          <a:srgbClr val="AA000B"/>
        </a:accent6>
        <a:hlink>
          <a:srgbClr val="3A0004"/>
        </a:hlink>
        <a:folHlink>
          <a:srgbClr val="FF3B3B"/>
        </a:folHlink>
      </a:clrScheme>
      <a:clrMap bg1="lt1" tx1="dk1" bg2="lt2" tx2="dk2" accent1="accent1" accent2="accent2" accent3="accent3" accent4="accent4" accent5="accent5" accent6="accent6" hlink="hlink" folHlink="folHlink"/>
    </a:extraClrScheme>
    <a:extraClrScheme>
      <a:clrScheme name="演示设计 7">
        <a:dk1>
          <a:srgbClr val="000000"/>
        </a:dk1>
        <a:lt1>
          <a:srgbClr val="FFFFFF"/>
        </a:lt1>
        <a:dk2>
          <a:srgbClr val="000000"/>
        </a:dk2>
        <a:lt2>
          <a:srgbClr val="C0C0C0"/>
        </a:lt2>
        <a:accent1>
          <a:srgbClr val="DFE0BE"/>
        </a:accent1>
        <a:accent2>
          <a:srgbClr val="D1D46B"/>
        </a:accent2>
        <a:accent3>
          <a:srgbClr val="FFFFFF"/>
        </a:accent3>
        <a:accent4>
          <a:srgbClr val="000000"/>
        </a:accent4>
        <a:accent5>
          <a:srgbClr val="ECEDDB"/>
        </a:accent5>
        <a:accent6>
          <a:srgbClr val="BDC060"/>
        </a:accent6>
        <a:hlink>
          <a:srgbClr val="3A3B11"/>
        </a:hlink>
        <a:folHlink>
          <a:srgbClr val="DDDF91"/>
        </a:folHlink>
      </a:clrScheme>
      <a:clrMap bg1="lt1" tx1="dk1" bg2="lt2" tx2="dk2" accent1="accent1" accent2="accent2" accent3="accent3" accent4="accent4" accent5="accent5" accent6="accent6" hlink="hlink" folHlink="folHlink"/>
    </a:extraClrScheme>
    <a:extraClrScheme>
      <a:clrScheme name="演示设计 8">
        <a:dk1>
          <a:srgbClr val="000000"/>
        </a:dk1>
        <a:lt1>
          <a:srgbClr val="FFFFFF"/>
        </a:lt1>
        <a:dk2>
          <a:srgbClr val="000000"/>
        </a:dk2>
        <a:lt2>
          <a:srgbClr val="C0C0C0"/>
        </a:lt2>
        <a:accent1>
          <a:srgbClr val="6FC01E"/>
        </a:accent1>
        <a:accent2>
          <a:srgbClr val="4F7913"/>
        </a:accent2>
        <a:accent3>
          <a:srgbClr val="FFFFFF"/>
        </a:accent3>
        <a:accent4>
          <a:srgbClr val="000000"/>
        </a:accent4>
        <a:accent5>
          <a:srgbClr val="BBDCAB"/>
        </a:accent5>
        <a:accent6>
          <a:srgbClr val="476D10"/>
        </a:accent6>
        <a:hlink>
          <a:srgbClr val="26420A"/>
        </a:hlink>
        <a:folHlink>
          <a:srgbClr val="7BD52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小A_微笑PPT_blog.sina.com.cn/wxppt">
  <a:themeElements>
    <a:clrScheme name="">
      <a:dk1>
        <a:srgbClr val="000000"/>
      </a:dk1>
      <a:lt1>
        <a:srgbClr val="FFFFFF"/>
      </a:lt1>
      <a:dk2>
        <a:srgbClr val="000000"/>
      </a:dk2>
      <a:lt2>
        <a:srgbClr val="808080"/>
      </a:lt2>
      <a:accent1>
        <a:srgbClr val="007EEA"/>
      </a:accent1>
      <a:accent2>
        <a:srgbClr val="005EAC"/>
      </a:accent2>
      <a:accent3>
        <a:srgbClr val="FFFFFF"/>
      </a:accent3>
      <a:accent4>
        <a:srgbClr val="000000"/>
      </a:accent4>
      <a:accent5>
        <a:srgbClr val="AAC0F2"/>
      </a:accent5>
      <a:accent6>
        <a:srgbClr val="00549A"/>
      </a:accent6>
      <a:hlink>
        <a:srgbClr val="99CC00"/>
      </a:hlink>
      <a:folHlink>
        <a:srgbClr val="61B6FF"/>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782</Words>
  <Application>WPS 演示</Application>
  <PresentationFormat>全屏显示(4:3)</PresentationFormat>
  <Paragraphs>52</Paragraphs>
  <Slides>8</Slides>
  <Notes>3</Notes>
  <HiddenSlides>0</HiddenSlides>
  <MMClips>0</MMClips>
  <ScaleCrop>false</ScaleCrop>
  <HeadingPairs>
    <vt:vector size="6" baseType="variant">
      <vt:variant>
        <vt:lpstr>已用的字体</vt:lpstr>
      </vt:variant>
      <vt:variant>
        <vt:i4>14</vt:i4>
      </vt:variant>
      <vt:variant>
        <vt:lpstr>主题</vt:lpstr>
      </vt:variant>
      <vt:variant>
        <vt:i4>3</vt:i4>
      </vt:variant>
      <vt:variant>
        <vt:lpstr>幻灯片标题</vt:lpstr>
      </vt:variant>
      <vt:variant>
        <vt:i4>8</vt:i4>
      </vt:variant>
    </vt:vector>
  </HeadingPairs>
  <TitlesOfParts>
    <vt:vector size="25" baseType="lpstr">
      <vt:lpstr>Arial</vt:lpstr>
      <vt:lpstr>宋体</vt:lpstr>
      <vt:lpstr>Wingdings</vt:lpstr>
      <vt:lpstr>Calibri</vt:lpstr>
      <vt:lpstr>楷体</vt:lpstr>
      <vt:lpstr>华文细黑</vt:lpstr>
      <vt:lpstr>MS UI Gothic</vt:lpstr>
      <vt:lpstr>华文行楷</vt:lpstr>
      <vt:lpstr>微软雅黑</vt:lpstr>
      <vt:lpstr>Verdana</vt:lpstr>
      <vt:lpstr>Arial Unicode MS</vt:lpstr>
      <vt:lpstr>Calibri</vt:lpstr>
      <vt:lpstr>Times New Roman</vt:lpstr>
      <vt:lpstr>仿宋</vt:lpstr>
      <vt:lpstr>Office 主题</vt:lpstr>
      <vt:lpstr>演示设计</vt:lpstr>
      <vt:lpstr>1_小A_微笑PPT_blog.sina.com.cn/wxppt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WHZ</dc:creator>
  <cp:lastModifiedBy>日照徐锡权</cp:lastModifiedBy>
  <cp:revision>239</cp:revision>
  <dcterms:created xsi:type="dcterms:W3CDTF">2010-09-23T08:30:00Z</dcterms:created>
  <dcterms:modified xsi:type="dcterms:W3CDTF">2018-10-28T13:44:57Z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2052-10.1.0.7401</vt:lpwstr>
  </property>
</Properties>
</file>