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20"/>
  </p:notesMasterIdLst>
  <p:sldIdLst>
    <p:sldId id="257" r:id="rId5"/>
    <p:sldId id="258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75" r:id="rId14"/>
    <p:sldId id="267" r:id="rId15"/>
    <p:sldId id="268" r:id="rId16"/>
    <p:sldId id="276" r:id="rId17"/>
    <p:sldId id="269" r:id="rId18"/>
    <p:sldId id="272" r:id="rId19"/>
  </p:sldIdLst>
  <p:sldSz cx="1115949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1021"/>
    <p:restoredTop sz="94660"/>
  </p:normalViewPr>
  <p:slideViewPr>
    <p:cSldViewPr showGuides="1">
      <p:cViewPr varScale="1">
        <p:scale>
          <a:sx n="72" d="100"/>
          <a:sy n="72" d="100"/>
        </p:scale>
        <p:origin x="-294" y="-96"/>
      </p:cViewPr>
      <p:guideLst>
        <p:guide orient="horz" pos="2160"/>
        <p:guide pos="35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10" name=""/>
        <p:cNvGrpSpPr/>
        <p:nvPr/>
      </p:nvGrpSpPr>
      <p:grpSpPr/>
      <p:sp>
        <p:nvSpPr>
          <p:cNvPr id="104879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0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01" name="Rectangle 4"/>
          <p:cNvSpPr>
            <a:spLocks noRot="1" noTextEdit="1"/>
          </p:cNvSpPr>
          <p:nvPr>
            <p:ph type="sldImg" idx="2"/>
          </p:nvPr>
        </p:nvSpPr>
        <p:spPr>
          <a:xfrm>
            <a:off x="639000" y="685800"/>
            <a:ext cx="5580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4880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0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80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标题 1"/>
          <p:cNvSpPr>
            <a:spLocks noGrp="1"/>
          </p:cNvSpPr>
          <p:nvPr>
            <p:ph type="ctrTitle"/>
          </p:nvPr>
        </p:nvSpPr>
        <p:spPr>
          <a:xfrm>
            <a:off x="837000" y="2130425"/>
            <a:ext cx="9486000" cy="1470025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92" name="副标题 2"/>
          <p:cNvSpPr>
            <a:spLocks noGrp="1"/>
          </p:cNvSpPr>
          <p:nvPr>
            <p:ph type="subTitle" idx="1"/>
          </p:nvPr>
        </p:nvSpPr>
        <p:spPr>
          <a:xfrm>
            <a:off x="1674000" y="3886200"/>
            <a:ext cx="78120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69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9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9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17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1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1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2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竖排标题 1"/>
          <p:cNvSpPr>
            <a:spLocks noGrp="1"/>
          </p:cNvSpPr>
          <p:nvPr>
            <p:ph type="title" orient="vert"/>
          </p:nvPr>
        </p:nvSpPr>
        <p:spPr>
          <a:xfrm>
            <a:off x="8091000" y="274638"/>
            <a:ext cx="2511000" cy="5851525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01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58000" y="274638"/>
            <a:ext cx="7347000" cy="5851525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0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0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0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标题 1"/>
          <p:cNvSpPr>
            <a:spLocks noGrp="1"/>
          </p:cNvSpPr>
          <p:nvPr>
            <p:ph type="ctrTitle"/>
          </p:nvPr>
        </p:nvSpPr>
        <p:spPr>
          <a:xfrm>
            <a:off x="837000" y="2130425"/>
            <a:ext cx="9486000" cy="1470025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37" name="副标题 2"/>
          <p:cNvSpPr>
            <a:spLocks noGrp="1"/>
          </p:cNvSpPr>
          <p:nvPr>
            <p:ph type="subTitle" idx="1"/>
          </p:nvPr>
        </p:nvSpPr>
        <p:spPr>
          <a:xfrm>
            <a:off x="1674000" y="3886200"/>
            <a:ext cx="78120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63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3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4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32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3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3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3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标题 1"/>
          <p:cNvSpPr>
            <a:spLocks noGrp="1"/>
          </p:cNvSpPr>
          <p:nvPr>
            <p:ph type="title"/>
          </p:nvPr>
        </p:nvSpPr>
        <p:spPr>
          <a:xfrm>
            <a:off x="881563" y="4406900"/>
            <a:ext cx="9486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64" name="文本占位符 2"/>
          <p:cNvSpPr>
            <a:spLocks noGrp="1"/>
          </p:cNvSpPr>
          <p:nvPr>
            <p:ph type="body" idx="1"/>
          </p:nvPr>
        </p:nvSpPr>
        <p:spPr>
          <a:xfrm>
            <a:off x="881563" y="2906713"/>
            <a:ext cx="94860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6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6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6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58" name="内容占位符 2"/>
          <p:cNvSpPr>
            <a:spLocks noGrp="1"/>
          </p:cNvSpPr>
          <p:nvPr>
            <p:ph sz="half" idx="1"/>
          </p:nvPr>
        </p:nvSpPr>
        <p:spPr>
          <a:xfrm>
            <a:off x="558000" y="1285875"/>
            <a:ext cx="49290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59" name="内容占位符 3"/>
          <p:cNvSpPr>
            <a:spLocks noGrp="1"/>
          </p:cNvSpPr>
          <p:nvPr>
            <p:ph sz="half" idx="2"/>
          </p:nvPr>
        </p:nvSpPr>
        <p:spPr>
          <a:xfrm>
            <a:off x="5673000" y="1285875"/>
            <a:ext cx="49290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6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6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6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标题 1"/>
          <p:cNvSpPr>
            <a:spLocks noGrp="1"/>
          </p:cNvSpPr>
          <p:nvPr>
            <p:ph type="title"/>
          </p:nvPr>
        </p:nvSpPr>
        <p:spPr>
          <a:xfrm>
            <a:off x="558000" y="274638"/>
            <a:ext cx="10044000" cy="1143000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79" name="文本占位符 2"/>
          <p:cNvSpPr>
            <a:spLocks noGrp="1"/>
          </p:cNvSpPr>
          <p:nvPr>
            <p:ph type="body" idx="1"/>
          </p:nvPr>
        </p:nvSpPr>
        <p:spPr>
          <a:xfrm>
            <a:off x="558000" y="1535113"/>
            <a:ext cx="49309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80" name="内容占位符 3"/>
          <p:cNvSpPr>
            <a:spLocks noGrp="1"/>
          </p:cNvSpPr>
          <p:nvPr>
            <p:ph sz="half" idx="2"/>
          </p:nvPr>
        </p:nvSpPr>
        <p:spPr>
          <a:xfrm>
            <a:off x="558000" y="2174875"/>
            <a:ext cx="49309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81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669125" y="1535113"/>
            <a:ext cx="49328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82" name="内容占位符 5"/>
          <p:cNvSpPr>
            <a:spLocks noGrp="1"/>
          </p:cNvSpPr>
          <p:nvPr>
            <p:ph sz="quarter" idx="4"/>
          </p:nvPr>
        </p:nvSpPr>
        <p:spPr>
          <a:xfrm>
            <a:off x="5669125" y="2174875"/>
            <a:ext cx="49328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83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84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85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7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7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7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8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8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标题 1"/>
          <p:cNvSpPr>
            <a:spLocks noGrp="1"/>
          </p:cNvSpPr>
          <p:nvPr>
            <p:ph type="title"/>
          </p:nvPr>
        </p:nvSpPr>
        <p:spPr>
          <a:xfrm>
            <a:off x="558000" y="273050"/>
            <a:ext cx="367156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69" name="内容占位符 2"/>
          <p:cNvSpPr>
            <a:spLocks noGrp="1"/>
          </p:cNvSpPr>
          <p:nvPr>
            <p:ph idx="1"/>
          </p:nvPr>
        </p:nvSpPr>
        <p:spPr>
          <a:xfrm>
            <a:off x="4363250" y="273050"/>
            <a:ext cx="6238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70" name="文本占位符 3"/>
          <p:cNvSpPr>
            <a:spLocks noGrp="1"/>
          </p:cNvSpPr>
          <p:nvPr>
            <p:ph type="body" sz="half" idx="2"/>
          </p:nvPr>
        </p:nvSpPr>
        <p:spPr>
          <a:xfrm>
            <a:off x="558000" y="1435100"/>
            <a:ext cx="367156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7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7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7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06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0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0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0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标题 1"/>
          <p:cNvSpPr>
            <a:spLocks noGrp="1"/>
          </p:cNvSpPr>
          <p:nvPr>
            <p:ph type="title"/>
          </p:nvPr>
        </p:nvSpPr>
        <p:spPr>
          <a:xfrm>
            <a:off x="2187438" y="4800600"/>
            <a:ext cx="6696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42" name="图片占位符 2"/>
          <p:cNvSpPr>
            <a:spLocks noGrp="1"/>
          </p:cNvSpPr>
          <p:nvPr>
            <p:ph type="pic" idx="1"/>
          </p:nvPr>
        </p:nvSpPr>
        <p:spPr>
          <a:xfrm>
            <a:off x="2187438" y="612775"/>
            <a:ext cx="66960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None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35530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43" name="文本占位符 3"/>
          <p:cNvSpPr>
            <a:spLocks noGrp="1"/>
          </p:cNvSpPr>
          <p:nvPr>
            <p:ph type="body" sz="half" idx="2"/>
          </p:nvPr>
        </p:nvSpPr>
        <p:spPr>
          <a:xfrm>
            <a:off x="2187438" y="5367338"/>
            <a:ext cx="6696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4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4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4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4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4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5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5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竖排标题 1"/>
          <p:cNvSpPr>
            <a:spLocks noGrp="1"/>
          </p:cNvSpPr>
          <p:nvPr>
            <p:ph type="title" orient="vert"/>
          </p:nvPr>
        </p:nvSpPr>
        <p:spPr>
          <a:xfrm>
            <a:off x="8089063" y="714375"/>
            <a:ext cx="2512937" cy="5572125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5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50250" y="714375"/>
            <a:ext cx="7352813" cy="5572125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标题 1"/>
          <p:cNvSpPr>
            <a:spLocks noGrp="1"/>
          </p:cNvSpPr>
          <p:nvPr>
            <p:ph type="ctrTitle"/>
          </p:nvPr>
        </p:nvSpPr>
        <p:spPr>
          <a:xfrm>
            <a:off x="837000" y="2130425"/>
            <a:ext cx="9486000" cy="1470025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66" name="副标题 2"/>
          <p:cNvSpPr>
            <a:spLocks noGrp="1"/>
          </p:cNvSpPr>
          <p:nvPr>
            <p:ph type="subTitle" idx="1"/>
          </p:nvPr>
        </p:nvSpPr>
        <p:spPr>
          <a:xfrm>
            <a:off x="1674000" y="3886200"/>
            <a:ext cx="78120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76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6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6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0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0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0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0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标题 1"/>
          <p:cNvSpPr>
            <a:spLocks noGrp="1"/>
          </p:cNvSpPr>
          <p:nvPr>
            <p:ph type="title"/>
          </p:nvPr>
        </p:nvSpPr>
        <p:spPr>
          <a:xfrm>
            <a:off x="881563" y="4406900"/>
            <a:ext cx="9486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56" name="文本占位符 2"/>
          <p:cNvSpPr>
            <a:spLocks noGrp="1"/>
          </p:cNvSpPr>
          <p:nvPr>
            <p:ph type="body" idx="1"/>
          </p:nvPr>
        </p:nvSpPr>
        <p:spPr>
          <a:xfrm>
            <a:off x="881563" y="2906713"/>
            <a:ext cx="94860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5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5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5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3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84" name="内容占位符 2"/>
          <p:cNvSpPr>
            <a:spLocks noGrp="1"/>
          </p:cNvSpPr>
          <p:nvPr>
            <p:ph sz="half" idx="1"/>
          </p:nvPr>
        </p:nvSpPr>
        <p:spPr>
          <a:xfrm>
            <a:off x="558000" y="1285875"/>
            <a:ext cx="49290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85" name="内容占位符 3"/>
          <p:cNvSpPr>
            <a:spLocks noGrp="1"/>
          </p:cNvSpPr>
          <p:nvPr>
            <p:ph sz="half" idx="2"/>
          </p:nvPr>
        </p:nvSpPr>
        <p:spPr>
          <a:xfrm>
            <a:off x="5673000" y="1285875"/>
            <a:ext cx="49290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8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8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8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标题 1"/>
          <p:cNvSpPr>
            <a:spLocks noGrp="1"/>
          </p:cNvSpPr>
          <p:nvPr>
            <p:ph type="title"/>
          </p:nvPr>
        </p:nvSpPr>
        <p:spPr>
          <a:xfrm>
            <a:off x="558000" y="274638"/>
            <a:ext cx="10044000" cy="1143000"/>
          </a:xfr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71" name="文本占位符 2"/>
          <p:cNvSpPr>
            <a:spLocks noGrp="1"/>
          </p:cNvSpPr>
          <p:nvPr>
            <p:ph type="body" idx="1"/>
          </p:nvPr>
        </p:nvSpPr>
        <p:spPr>
          <a:xfrm>
            <a:off x="558000" y="1535113"/>
            <a:ext cx="49309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72" name="内容占位符 3"/>
          <p:cNvSpPr>
            <a:spLocks noGrp="1"/>
          </p:cNvSpPr>
          <p:nvPr>
            <p:ph sz="half" idx="2"/>
          </p:nvPr>
        </p:nvSpPr>
        <p:spPr>
          <a:xfrm>
            <a:off x="558000" y="2174875"/>
            <a:ext cx="49309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73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669125" y="1535113"/>
            <a:ext cx="49328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74" name="内容占位符 5"/>
          <p:cNvSpPr>
            <a:spLocks noGrp="1"/>
          </p:cNvSpPr>
          <p:nvPr>
            <p:ph sz="quarter" idx="4"/>
          </p:nvPr>
        </p:nvSpPr>
        <p:spPr>
          <a:xfrm>
            <a:off x="5669125" y="2174875"/>
            <a:ext cx="49328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75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76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77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90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9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9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91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9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标题 1"/>
          <p:cNvSpPr>
            <a:spLocks noGrp="1"/>
          </p:cNvSpPr>
          <p:nvPr>
            <p:ph type="title"/>
          </p:nvPr>
        </p:nvSpPr>
        <p:spPr>
          <a:xfrm>
            <a:off x="881563" y="4406900"/>
            <a:ext cx="9486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22" name="文本占位符 2"/>
          <p:cNvSpPr>
            <a:spLocks noGrp="1"/>
          </p:cNvSpPr>
          <p:nvPr>
            <p:ph type="body" idx="1"/>
          </p:nvPr>
        </p:nvSpPr>
        <p:spPr>
          <a:xfrm>
            <a:off x="881563" y="2906713"/>
            <a:ext cx="94860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2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2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2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标题 1"/>
          <p:cNvSpPr>
            <a:spLocks noGrp="1"/>
          </p:cNvSpPr>
          <p:nvPr>
            <p:ph type="title"/>
          </p:nvPr>
        </p:nvSpPr>
        <p:spPr>
          <a:xfrm>
            <a:off x="558000" y="273050"/>
            <a:ext cx="367156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94" name="内容占位符 2"/>
          <p:cNvSpPr>
            <a:spLocks noGrp="1"/>
          </p:cNvSpPr>
          <p:nvPr>
            <p:ph idx="1"/>
          </p:nvPr>
        </p:nvSpPr>
        <p:spPr>
          <a:xfrm>
            <a:off x="4363250" y="273050"/>
            <a:ext cx="6238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95" name="文本占位符 3"/>
          <p:cNvSpPr>
            <a:spLocks noGrp="1"/>
          </p:cNvSpPr>
          <p:nvPr>
            <p:ph type="body" sz="half" idx="2"/>
          </p:nvPr>
        </p:nvSpPr>
        <p:spPr>
          <a:xfrm>
            <a:off x="558000" y="1435100"/>
            <a:ext cx="367156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9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9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9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标题 1"/>
          <p:cNvSpPr>
            <a:spLocks noGrp="1"/>
          </p:cNvSpPr>
          <p:nvPr>
            <p:ph type="title"/>
          </p:nvPr>
        </p:nvSpPr>
        <p:spPr>
          <a:xfrm>
            <a:off x="2187438" y="4800600"/>
            <a:ext cx="6696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50" name="图片占位符 2"/>
          <p:cNvSpPr>
            <a:spLocks noGrp="1"/>
          </p:cNvSpPr>
          <p:nvPr>
            <p:ph type="pic" idx="1"/>
          </p:nvPr>
        </p:nvSpPr>
        <p:spPr>
          <a:xfrm>
            <a:off x="2187438" y="612775"/>
            <a:ext cx="66960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None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35530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751" name="文本占位符 3"/>
          <p:cNvSpPr>
            <a:spLocks noGrp="1"/>
          </p:cNvSpPr>
          <p:nvPr>
            <p:ph type="body" sz="half" idx="2"/>
          </p:nvPr>
        </p:nvSpPr>
        <p:spPr>
          <a:xfrm>
            <a:off x="2187438" y="5367338"/>
            <a:ext cx="6696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5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5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5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61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6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6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6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竖排标题 1"/>
          <p:cNvSpPr>
            <a:spLocks noGrp="1"/>
          </p:cNvSpPr>
          <p:nvPr>
            <p:ph type="title" orient="vert"/>
          </p:nvPr>
        </p:nvSpPr>
        <p:spPr>
          <a:xfrm>
            <a:off x="8089063" y="714375"/>
            <a:ext cx="2512937" cy="5572125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79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50250" y="714375"/>
            <a:ext cx="7352813" cy="5572125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8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8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8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27" name="内容占位符 2"/>
          <p:cNvSpPr>
            <a:spLocks noGrp="1"/>
          </p:cNvSpPr>
          <p:nvPr>
            <p:ph sz="half" idx="1"/>
          </p:nvPr>
        </p:nvSpPr>
        <p:spPr>
          <a:xfrm>
            <a:off x="558000" y="1600200"/>
            <a:ext cx="49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28" name="内容占位符 3"/>
          <p:cNvSpPr>
            <a:spLocks noGrp="1"/>
          </p:cNvSpPr>
          <p:nvPr>
            <p:ph sz="half" idx="2"/>
          </p:nvPr>
        </p:nvSpPr>
        <p:spPr>
          <a:xfrm>
            <a:off x="5673000" y="1600200"/>
            <a:ext cx="49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2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3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3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33" name="文本占位符 2"/>
          <p:cNvSpPr>
            <a:spLocks noGrp="1"/>
          </p:cNvSpPr>
          <p:nvPr>
            <p:ph type="body" idx="1"/>
          </p:nvPr>
        </p:nvSpPr>
        <p:spPr>
          <a:xfrm>
            <a:off x="558000" y="1535113"/>
            <a:ext cx="49309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34" name="内容占位符 3"/>
          <p:cNvSpPr>
            <a:spLocks noGrp="1"/>
          </p:cNvSpPr>
          <p:nvPr>
            <p:ph sz="half" idx="2"/>
          </p:nvPr>
        </p:nvSpPr>
        <p:spPr>
          <a:xfrm>
            <a:off x="558000" y="2174875"/>
            <a:ext cx="49309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3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669125" y="1535113"/>
            <a:ext cx="49328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36" name="内容占位符 5"/>
          <p:cNvSpPr>
            <a:spLocks noGrp="1"/>
          </p:cNvSpPr>
          <p:nvPr>
            <p:ph sz="quarter" idx="4"/>
          </p:nvPr>
        </p:nvSpPr>
        <p:spPr>
          <a:xfrm>
            <a:off x="5669125" y="2174875"/>
            <a:ext cx="49328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3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3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3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9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9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9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41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4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标题 1"/>
          <p:cNvSpPr>
            <a:spLocks noGrp="1"/>
          </p:cNvSpPr>
          <p:nvPr>
            <p:ph type="title"/>
          </p:nvPr>
        </p:nvSpPr>
        <p:spPr>
          <a:xfrm>
            <a:off x="558000" y="273050"/>
            <a:ext cx="367156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44" name="内容占位符 2"/>
          <p:cNvSpPr>
            <a:spLocks noGrp="1"/>
          </p:cNvSpPr>
          <p:nvPr>
            <p:ph idx="1"/>
          </p:nvPr>
        </p:nvSpPr>
        <p:spPr>
          <a:xfrm>
            <a:off x="4363250" y="273050"/>
            <a:ext cx="6238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745" name="文本占位符 3"/>
          <p:cNvSpPr>
            <a:spLocks noGrp="1"/>
          </p:cNvSpPr>
          <p:nvPr>
            <p:ph type="body" sz="half" idx="2"/>
          </p:nvPr>
        </p:nvSpPr>
        <p:spPr>
          <a:xfrm>
            <a:off x="558000" y="1435100"/>
            <a:ext cx="367156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4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4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4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标题 1"/>
          <p:cNvSpPr>
            <a:spLocks noGrp="1"/>
          </p:cNvSpPr>
          <p:nvPr>
            <p:ph type="title"/>
          </p:nvPr>
        </p:nvSpPr>
        <p:spPr>
          <a:xfrm>
            <a:off x="2187438" y="4800600"/>
            <a:ext cx="6696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711" name="图片占位符 2"/>
          <p:cNvSpPr>
            <a:spLocks noGrp="1"/>
          </p:cNvSpPr>
          <p:nvPr>
            <p:ph type="pic" idx="1"/>
          </p:nvPr>
        </p:nvSpPr>
        <p:spPr>
          <a:xfrm>
            <a:off x="2187438" y="612775"/>
            <a:ext cx="66960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712" name="文本占位符 3"/>
          <p:cNvSpPr>
            <a:spLocks noGrp="1"/>
          </p:cNvSpPr>
          <p:nvPr>
            <p:ph type="body" sz="half" idx="2"/>
          </p:nvPr>
        </p:nvSpPr>
        <p:spPr>
          <a:xfrm>
            <a:off x="2187438" y="5367338"/>
            <a:ext cx="6696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71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1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71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20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9" Type="http://schemas.openxmlformats.org/officeDocument/2006/relationships/image" Target="../media/image8.png"/><Relationship Id="rId18" Type="http://schemas.openxmlformats.org/officeDocument/2006/relationships/image" Target="../media/image7.png"/><Relationship Id="rId17" Type="http://schemas.openxmlformats.org/officeDocument/2006/relationships/image" Target="../media/image6.png"/><Relationship Id="rId16" Type="http://schemas.openxmlformats.org/officeDocument/2006/relationships/image" Target="../media/image5.png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0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78" name=""/>
        <p:cNvGrpSpPr/>
        <p:nvPr/>
      </p:nvGrpSpPr>
      <p:grpSpPr/>
      <p:sp>
        <p:nvSpPr>
          <p:cNvPr id="1048686" name="Rectangle 2"/>
          <p:cNvSpPr>
            <a:spLocks noGrp="1"/>
          </p:cNvSpPr>
          <p:nvPr>
            <p:ph type="title"/>
          </p:nvPr>
        </p:nvSpPr>
        <p:spPr>
          <a:xfrm>
            <a:off x="558000" y="274638"/>
            <a:ext cx="100440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687" name="Rectangle 3"/>
          <p:cNvSpPr>
            <a:spLocks noGrp="1"/>
          </p:cNvSpPr>
          <p:nvPr>
            <p:ph type="body" idx="1"/>
          </p:nvPr>
        </p:nvSpPr>
        <p:spPr>
          <a:xfrm>
            <a:off x="558000" y="1600200"/>
            <a:ext cx="100440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6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00" y="6245225"/>
            <a:ext cx="26040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3000" y="6245225"/>
            <a:ext cx="35340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6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98000" y="6245225"/>
            <a:ext cx="26040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4" name=""/>
        <p:cNvGrpSpPr/>
        <p:nvPr/>
      </p:nvGrpSpPr>
      <p:grpSpPr/>
      <p:pic>
        <p:nvPicPr>
          <p:cNvPr id="2097152" name="图片 7" descr="首页副本22.png"/>
          <p:cNvPicPr>
            <a:picLocks noChangeAspect="1"/>
          </p:cNvPicPr>
          <p:nvPr/>
        </p:nvPicPr>
        <p:blipFill>
          <a:blip r:embed="rId12"/>
          <a:srcRect l="50000" t="45833" b="19792"/>
          <a:stretch>
            <a:fillRect/>
          </a:stretch>
        </p:blipFill>
        <p:spPr>
          <a:xfrm>
            <a:off x="5580000" y="3143250"/>
            <a:ext cx="5580000" cy="2357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53" name="图片 8" descr="首页副本.png"/>
          <p:cNvPicPr>
            <a:picLocks noChangeAspect="1"/>
          </p:cNvPicPr>
          <p:nvPr/>
        </p:nvPicPr>
        <p:blipFill>
          <a:blip r:embed="rId13"/>
          <a:srcRect b="89584"/>
          <a:stretch>
            <a:fillRect/>
          </a:stretch>
        </p:blipFill>
        <p:spPr>
          <a:xfrm>
            <a:off x="0" y="0"/>
            <a:ext cx="11160000" cy="714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" name="Group 7"/>
          <p:cNvGrpSpPr>
            <a:grpSpLocks noChangeAspect="1"/>
          </p:cNvGrpSpPr>
          <p:nvPr/>
        </p:nvGrpSpPr>
        <p:grpSpPr>
          <a:xfrm>
            <a:off x="0" y="0"/>
            <a:ext cx="11160000" cy="6856413"/>
            <a:chOff x="0" y="0"/>
            <a:chExt cx="14400" cy="10798"/>
          </a:xfrm>
        </p:grpSpPr>
        <p:grpSp>
          <p:nvGrpSpPr>
            <p:cNvPr id="16" name="Group 8"/>
            <p:cNvGrpSpPr>
              <a:grpSpLocks noChangeAspect="1"/>
            </p:cNvGrpSpPr>
            <p:nvPr userDrawn="1"/>
          </p:nvGrpSpPr>
          <p:grpSpPr>
            <a:xfrm>
              <a:off x="0" y="3488"/>
              <a:ext cx="14400" cy="7312"/>
              <a:chOff x="0" y="0"/>
              <a:chExt cx="14400" cy="7312"/>
            </a:xfrm>
          </p:grpSpPr>
          <p:grpSp>
            <p:nvGrpSpPr>
              <p:cNvPr id="17" name="Group 9"/>
              <p:cNvGrpSpPr>
                <a:grpSpLocks noChangeAspect="1"/>
              </p:cNvGrpSpPr>
              <p:nvPr userDrawn="1"/>
            </p:nvGrpSpPr>
            <p:grpSpPr>
              <a:xfrm>
                <a:off x="7200" y="2925"/>
                <a:ext cx="7200" cy="2700"/>
                <a:chOff x="0" y="0"/>
                <a:chExt cx="7200" cy="2700"/>
              </a:xfrm>
            </p:grpSpPr>
            <p:pic>
              <p:nvPicPr>
                <p:cNvPr id="2097154" name="图片 13" descr="2.png"/>
                <p:cNvPicPr>
                  <a:picLocks noChangeAspect="1"/>
                </p:cNvPicPr>
                <p:nvPr/>
              </p:nvPicPr>
              <p:blipFill>
                <a:blip r:embed="rId14"/>
                <a:srcRect l="50781" t="63542" b="15625"/>
                <a:stretch>
                  <a:fillRect/>
                </a:stretch>
              </p:blipFill>
              <p:spPr>
                <a:xfrm>
                  <a:off x="113" y="450"/>
                  <a:ext cx="7087" cy="225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097155" name="图片 15" descr="6.png"/>
                <p:cNvPicPr>
                  <a:picLocks noChangeAspect="1"/>
                </p:cNvPicPr>
                <p:nvPr/>
              </p:nvPicPr>
              <p:blipFill>
                <a:blip r:embed="rId15"/>
                <a:srcRect l="50000" t="59375" r="31250" b="25000"/>
                <a:stretch>
                  <a:fillRect/>
                </a:stretch>
              </p:blipFill>
              <p:spPr>
                <a:xfrm>
                  <a:off x="0" y="0"/>
                  <a:ext cx="2700" cy="168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grpSp>
            <p:nvGrpSpPr>
              <p:cNvPr id="18" name="Group 12"/>
              <p:cNvGrpSpPr>
                <a:grpSpLocks noChangeAspect="1"/>
              </p:cNvGrpSpPr>
              <p:nvPr userDrawn="1"/>
            </p:nvGrpSpPr>
            <p:grpSpPr>
              <a:xfrm>
                <a:off x="0" y="0"/>
                <a:ext cx="14400" cy="7312"/>
                <a:chOff x="0" y="0"/>
                <a:chExt cx="14400" cy="7312"/>
              </a:xfrm>
            </p:grpSpPr>
            <p:pic>
              <p:nvPicPr>
                <p:cNvPr id="2097156" name="图片 14" descr="首页副 本.png"/>
                <p:cNvPicPr>
                  <a:picLocks noChangeAspect="1"/>
                </p:cNvPicPr>
                <p:nvPr/>
              </p:nvPicPr>
              <p:blipFill>
                <a:blip r:embed="rId16"/>
                <a:srcRect t="32292" r="47656" b="18750"/>
                <a:stretch>
                  <a:fillRect/>
                </a:stretch>
              </p:blipFill>
              <p:spPr>
                <a:xfrm>
                  <a:off x="0" y="0"/>
                  <a:ext cx="7538" cy="528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19" name="Group 14"/>
                <p:cNvGrpSpPr>
                  <a:grpSpLocks noChangeAspect="1"/>
                </p:cNvGrpSpPr>
                <p:nvPr userDrawn="1"/>
              </p:nvGrpSpPr>
              <p:grpSpPr>
                <a:xfrm>
                  <a:off x="0" y="1687"/>
                  <a:ext cx="14400" cy="5625"/>
                  <a:chOff x="0" y="0"/>
                  <a:chExt cx="14400" cy="5625"/>
                </a:xfrm>
              </p:grpSpPr>
              <p:pic>
                <p:nvPicPr>
                  <p:cNvPr id="2097157" name="图片 11" descr="首页副本.png"/>
                  <p:cNvPicPr>
                    <a:picLocks noChangeAspect="1"/>
                  </p:cNvPicPr>
                  <p:nvPr/>
                </p:nvPicPr>
                <p:blipFill>
                  <a:blip r:embed="rId13"/>
                  <a:srcRect t="79167"/>
                  <a:stretch>
                    <a:fillRect/>
                  </a:stretch>
                </p:blipFill>
                <p:spPr>
                  <a:xfrm>
                    <a:off x="0" y="3375"/>
                    <a:ext cx="14400" cy="225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2097158" name="图片 12" descr="首页 副本.png"/>
                  <p:cNvPicPr>
                    <a:picLocks noChangeAspect="1"/>
                  </p:cNvPicPr>
                  <p:nvPr/>
                </p:nvPicPr>
                <p:blipFill>
                  <a:blip r:embed="rId17"/>
                  <a:srcRect t="89584"/>
                  <a:stretch>
                    <a:fillRect/>
                  </a:stretch>
                </p:blipFill>
                <p:spPr>
                  <a:xfrm>
                    <a:off x="0" y="3375"/>
                    <a:ext cx="14400" cy="112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2097159" name="图片 16" descr="1.png"/>
                  <p:cNvPicPr>
                    <a:picLocks noChangeAspect="1"/>
                  </p:cNvPicPr>
                  <p:nvPr/>
                </p:nvPicPr>
                <p:blipFill>
                  <a:blip r:embed="rId18"/>
                  <a:srcRect l="50781" t="47917" r="3906" b="15625"/>
                  <a:stretch>
                    <a:fillRect/>
                  </a:stretch>
                </p:blipFill>
                <p:spPr>
                  <a:xfrm>
                    <a:off x="7313" y="0"/>
                    <a:ext cx="6525" cy="393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</p:grpSp>
        <p:pic>
          <p:nvPicPr>
            <p:cNvPr id="2097160" name="图片 9" descr="首页 副本.png"/>
            <p:cNvPicPr>
              <a:picLocks noChangeAspect="1"/>
            </p:cNvPicPr>
            <p:nvPr/>
          </p:nvPicPr>
          <p:blipFill>
            <a:blip r:embed="rId19"/>
            <a:srcRect b="89584"/>
            <a:stretch>
              <a:fillRect/>
            </a:stretch>
          </p:blipFill>
          <p:spPr>
            <a:xfrm>
              <a:off x="0" y="0"/>
              <a:ext cx="14400" cy="112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097161" name="图片 14" descr="3.png"/>
          <p:cNvPicPr>
            <a:picLocks noChangeAspect="1"/>
          </p:cNvPicPr>
          <p:nvPr/>
        </p:nvPicPr>
        <p:blipFill>
          <a:blip r:embed="rId20"/>
          <a:srcRect l="46875" t="46875" r="28125" b="18750"/>
          <a:stretch>
            <a:fillRect/>
          </a:stretch>
        </p:blipFill>
        <p:spPr>
          <a:xfrm>
            <a:off x="5231250" y="3214688"/>
            <a:ext cx="2790000" cy="2357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550250" y="714375"/>
            <a:ext cx="10044000" cy="5000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558000" y="1285875"/>
            <a:ext cx="10044000" cy="50006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00" y="6381750"/>
            <a:ext cx="26040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3000" y="6245225"/>
            <a:ext cx="35340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defRPr smtClean="0"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98000" y="6245225"/>
            <a:ext cx="26040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5530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5530D"/>
          </a:solidFill>
          <a:latin typeface="华文细黑" pitchFamily="2" charset="-122"/>
          <a:ea typeface="华文细黑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5530D"/>
          </a:solidFill>
          <a:latin typeface="华文细黑" pitchFamily="2" charset="-122"/>
          <a:ea typeface="华文细黑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5530D"/>
          </a:solidFill>
          <a:latin typeface="华文细黑" pitchFamily="2" charset="-122"/>
          <a:ea typeface="华文细黑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5530D"/>
          </a:solidFill>
          <a:latin typeface="华文细黑" pitchFamily="2" charset="-122"/>
          <a:ea typeface="华文细黑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5530D"/>
          </a:solidFill>
          <a:latin typeface="华文细黑" pitchFamily="2" charset="-122"/>
          <a:ea typeface="华文细黑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5530D"/>
          </a:solidFill>
          <a:latin typeface="华文细黑" pitchFamily="2" charset="-122"/>
          <a:ea typeface="华文细黑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5530D"/>
          </a:solidFill>
          <a:latin typeface="华文细黑" pitchFamily="2" charset="-122"/>
          <a:ea typeface="华文细黑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5530D"/>
          </a:solidFill>
          <a:latin typeface="华文细黑" pitchFamily="2" charset="-122"/>
          <a:ea typeface="华文细黑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n"/>
        <a:defRPr sz="2600">
          <a:solidFill>
            <a:srgbClr val="35530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rgbClr val="35530D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35530D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>
          <a:solidFill>
            <a:srgbClr val="35530D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>
          <a:solidFill>
            <a:srgbClr val="35530D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>
          <a:solidFill>
            <a:srgbClr val="35530D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>
          <a:solidFill>
            <a:srgbClr val="35530D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>
          <a:solidFill>
            <a:srgbClr val="35530D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>
          <a:solidFill>
            <a:srgbClr val="35530D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39" name=""/>
        <p:cNvGrpSpPr/>
        <p:nvPr/>
      </p:nvGrpSpPr>
      <p:grpSpPr/>
      <p:pic>
        <p:nvPicPr>
          <p:cNvPr id="2097162" name="图片 7" descr="内页副本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1160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585" name="标题占位符 1"/>
          <p:cNvSpPr>
            <a:spLocks noGrp="1"/>
          </p:cNvSpPr>
          <p:nvPr>
            <p:ph type="title"/>
          </p:nvPr>
        </p:nvSpPr>
        <p:spPr>
          <a:xfrm>
            <a:off x="550250" y="714375"/>
            <a:ext cx="10044000" cy="5000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586" name="文本占位符 2"/>
          <p:cNvSpPr>
            <a:spLocks noGrp="1"/>
          </p:cNvSpPr>
          <p:nvPr>
            <p:ph type="body" idx="1"/>
          </p:nvPr>
        </p:nvSpPr>
        <p:spPr>
          <a:xfrm>
            <a:off x="558000" y="1285875"/>
            <a:ext cx="10044000" cy="50006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8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00" y="6356350"/>
            <a:ext cx="26040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D8D8D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8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3000" y="6356350"/>
            <a:ext cx="35340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D8D8D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858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98000" y="6356350"/>
            <a:ext cx="26040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D8D8D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5530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5530D"/>
          </a:solidFill>
          <a:latin typeface="华文细黑" pitchFamily="2" charset="-122"/>
          <a:ea typeface="华文细黑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5530D"/>
          </a:solidFill>
          <a:latin typeface="华文细黑" pitchFamily="2" charset="-122"/>
          <a:ea typeface="华文细黑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5530D"/>
          </a:solidFill>
          <a:latin typeface="华文细黑" pitchFamily="2" charset="-122"/>
          <a:ea typeface="华文细黑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5530D"/>
          </a:solidFill>
          <a:latin typeface="华文细黑" pitchFamily="2" charset="-122"/>
          <a:ea typeface="华文细黑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5530D"/>
          </a:solidFill>
          <a:latin typeface="华文细黑" pitchFamily="2" charset="-122"/>
          <a:ea typeface="华文细黑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5530D"/>
          </a:solidFill>
          <a:latin typeface="华文细黑" pitchFamily="2" charset="-122"/>
          <a:ea typeface="华文细黑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5530D"/>
          </a:solidFill>
          <a:latin typeface="华文细黑" pitchFamily="2" charset="-122"/>
          <a:ea typeface="华文细黑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5530D"/>
          </a:solidFill>
          <a:latin typeface="华文细黑" pitchFamily="2" charset="-122"/>
          <a:ea typeface="华文细黑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n"/>
        <a:defRPr sz="2600">
          <a:solidFill>
            <a:srgbClr val="35530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rgbClr val="35530D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35530D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>
          <a:solidFill>
            <a:srgbClr val="35530D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>
          <a:solidFill>
            <a:srgbClr val="35530D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>
          <a:solidFill>
            <a:srgbClr val="35530D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>
          <a:solidFill>
            <a:srgbClr val="35530D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>
          <a:solidFill>
            <a:srgbClr val="35530D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>
          <a:solidFill>
            <a:srgbClr val="35530D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hyperlink" Target="&#21335;&#38750;&#19990;&#30028;&#26479;&#22806;&#22269;&#29699;&#26143;&#32842;&#25105;&#22269;&#30340;&#8220;&#31471;&#21320;&#33410;&#8221;-320x240.avi" TargetMode="Externa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19.jpeg"/><Relationship Id="rId2" Type="http://schemas.openxmlformats.org/officeDocument/2006/relationships/hyperlink" Target="&#20013;&#22269;&#20256;&#32479;&#33410;&#26085;&#20171;&#32461;&#8212;&#8212;&#31471;&#21320;&#33410;.avi" TargetMode="External"/><Relationship Id="rId1" Type="http://schemas.openxmlformats.org/officeDocument/2006/relationships/hyperlink" Target="The%20Dragon%20Boat%20Festival%20part2-320x240.avi" TargetMode="Externa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hyperlink" Target="&#23156;&#24188;&#20799;&#26089;&#25945;&#8212;&#8212;&#31471;&#21320;&#33410;&#20064;&#20439;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19.jpeg"/><Relationship Id="rId2" Type="http://schemas.openxmlformats.org/officeDocument/2006/relationships/hyperlink" Target="&#20013;&#22269;&#20256;&#32479;&#33410;&#26085;&#20171;&#32461;&#8212;&#8212;&#31471;&#21320;&#33410;.avi" TargetMode="External"/><Relationship Id="rId1" Type="http://schemas.openxmlformats.org/officeDocument/2006/relationships/hyperlink" Target="The%20Dragon%20Boat%20Festival%20part2-320x240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/>
      <p:sp>
        <p:nvSpPr>
          <p:cNvPr id="1048584" name="Rectangle 2"/>
          <p:cNvSpPr/>
          <p:nvPr/>
        </p:nvSpPr>
        <p:spPr>
          <a:xfrm>
            <a:off x="1922400" y="1371600"/>
            <a:ext cx="77724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 eaLnBrk="0" hangingPunct="0"/>
            <a:r>
              <a:rPr lang="en-US" altLang="zh-CN" sz="4800" b="1" dirty="0">
                <a:latin typeface="华文细黑" pitchFamily="2" charset="-122"/>
                <a:ea typeface="华文细黑" pitchFamily="2" charset="-122"/>
              </a:rPr>
              <a:t>Dragon Boat Festival</a:t>
            </a:r>
            <a:br>
              <a:rPr lang="en-US" altLang="zh-CN" sz="3600" b="1" dirty="0">
                <a:latin typeface="华文细黑" pitchFamily="2" charset="-122"/>
                <a:ea typeface="华文细黑" pitchFamily="2" charset="-122"/>
              </a:rPr>
            </a:br>
            <a:r>
              <a:rPr lang="zh-CN" altLang="en-US" sz="3600" b="1" dirty="0">
                <a:latin typeface="华文细黑" pitchFamily="2" charset="-122"/>
                <a:ea typeface="华文细黑" pitchFamily="2" charset="-122"/>
                <a:hlinkClick r:id="rId1" action="ppaction://hlinkfile"/>
              </a:rPr>
              <a:t>（</a:t>
            </a:r>
            <a:r>
              <a:rPr lang="en-US" altLang="zh-CN" sz="3600" b="1" dirty="0">
                <a:latin typeface="华文细黑" pitchFamily="2" charset="-122"/>
                <a:ea typeface="华文细黑" pitchFamily="2" charset="-122"/>
                <a:hlinkClick r:id="rId1" action="ppaction://hlinkfile"/>
              </a:rPr>
              <a:t>Double Fifth Festival</a:t>
            </a:r>
            <a:r>
              <a:rPr lang="zh-CN" altLang="en-US" sz="3600" b="1" dirty="0">
                <a:latin typeface="华文细黑" pitchFamily="2" charset="-122"/>
                <a:ea typeface="华文细黑" pitchFamily="2" charset="-122"/>
                <a:hlinkClick r:id="rId1" action="ppaction://hlinkfile"/>
              </a:rPr>
              <a:t>）</a:t>
            </a:r>
            <a:br>
              <a:rPr lang="zh-CN" altLang="en-US" sz="3600" b="1" dirty="0">
                <a:latin typeface="华文细黑" pitchFamily="2" charset="-122"/>
                <a:ea typeface="华文细黑" pitchFamily="2" charset="-122"/>
              </a:rPr>
            </a:br>
            <a:r>
              <a:rPr lang="zh-CN" altLang="en-US" sz="4400" b="1" dirty="0">
                <a:latin typeface="华文细黑" pitchFamily="2" charset="-122"/>
                <a:ea typeface="华文细黑" pitchFamily="2" charset="-122"/>
              </a:rPr>
              <a:t>端午节</a:t>
            </a:r>
            <a:endParaRPr lang="zh-CN" altLang="en-US" sz="4400" b="1" dirty="0"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/>
      <p:sp>
        <p:nvSpPr>
          <p:cNvPr id="1048619" name="Rectangle 2"/>
          <p:cNvSpPr/>
          <p:nvPr/>
        </p:nvSpPr>
        <p:spPr>
          <a:xfrm>
            <a:off x="515620" y="527050"/>
            <a:ext cx="8322310" cy="7620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r>
              <a:rPr lang="en-US" sz="3200" b="1" dirty="0">
                <a:cs typeface="Arial" panose="020B0604020202020204" pitchFamily="34" charset="0"/>
              </a:rPr>
              <a:t>4.</a:t>
            </a:r>
            <a:r>
              <a:rPr lang="en-US" altLang="zh-CN" sz="3200" b="1" dirty="0">
                <a:cs typeface="Arial" panose="020B0604020202020204" pitchFamily="34" charset="0"/>
              </a:rPr>
              <a:t>The Culture of Zongzi</a:t>
            </a:r>
            <a:r>
              <a:rPr lang="en-US" altLang="zh-CN" sz="3200" b="1" dirty="0">
                <a:solidFill>
                  <a:srgbClr val="35530D"/>
                </a:solidFill>
                <a:cs typeface="Arial" panose="020B0604020202020204" pitchFamily="34" charset="0"/>
              </a:rPr>
              <a:t>  </a:t>
            </a:r>
            <a:r>
              <a:rPr lang="zh-CN" altLang="en-US" sz="3200" b="1" dirty="0">
                <a:solidFill>
                  <a:srgbClr val="35530D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棕子的文化</a:t>
            </a:r>
            <a:endParaRPr lang="zh-CN" altLang="en-US" sz="3200" b="1" dirty="0">
              <a:solidFill>
                <a:srgbClr val="35530D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048620" name="Rectangle 3"/>
          <p:cNvSpPr/>
          <p:nvPr/>
        </p:nvSpPr>
        <p:spPr>
          <a:xfrm>
            <a:off x="203835" y="1289050"/>
            <a:ext cx="8195310" cy="5334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just">
              <a:lnSpc>
                <a:spcPct val="125000"/>
              </a:lnSpc>
              <a:spcBef>
                <a:spcPct val="35000"/>
              </a:spcBef>
              <a:buSzPct val="80000"/>
              <a:buFont typeface="Wingdings" panose="05000000000000000000" pitchFamily="2" charset="2"/>
            </a:pPr>
            <a:r>
              <a:rPr lang="en-US" altLang="zh-CN" sz="2800" b="1" u="sng" dirty="0">
                <a:solidFill>
                  <a:srgbClr val="000000"/>
                </a:solidFill>
                <a:uFillTx/>
                <a:cs typeface="Arial" panose="020B0604020202020204" pitchFamily="34" charset="0"/>
                <a:hlinkClick r:id="rId1" action="ppaction://hlinkfile"/>
              </a:rPr>
              <a:t>Now the fillings are more diversified, including jujube and bean paste, fresh meat, and ham and egg yolk. 至今的棕子有很多样式,有红枣心的,绿豆糕式的,还有肉类的,还有火腿粒和蛋黄夹心的</a:t>
            </a:r>
            <a:endParaRPr lang="en-US" altLang="zh-CN" sz="2800" b="1" u="sng" dirty="0">
              <a:solidFill>
                <a:srgbClr val="000000"/>
              </a:solidFill>
              <a:uFillTx/>
              <a:cs typeface="Arial" panose="020B0604020202020204" pitchFamily="34" charset="0"/>
              <a:hlinkClick r:id="rId1" action="ppaction://hlinkfile"/>
            </a:endParaRPr>
          </a:p>
          <a:p>
            <a:pPr algn="just">
              <a:lnSpc>
                <a:spcPct val="100000"/>
              </a:lnSpc>
              <a:spcBef>
                <a:spcPct val="35000"/>
              </a:spcBef>
              <a:buSzPct val="80000"/>
              <a:buFont typeface="Wingdings" panose="05000000000000000000" pitchFamily="2" charset="2"/>
            </a:pPr>
            <a:r>
              <a:rPr lang="en-US" altLang="zh-CN" sz="2800" b="1" u="sng" dirty="0">
                <a:solidFill>
                  <a:srgbClr val="000000"/>
                </a:solidFill>
                <a:cs typeface="Arial" panose="020B0604020202020204" pitchFamily="34" charset="0"/>
                <a:hlinkClick r:id="rId1" action="ppaction://hlinkfile"/>
              </a:rPr>
              <a:t>people will soak glutinous rice, wash reed leaves and wrap up zongzi themselves. Otherwise, they will go to shops to buy whatever stuff they want. 人们包棕子时,要先浸好糥米,然后包入食物</a:t>
            </a:r>
            <a:endParaRPr lang="en-US" altLang="zh-CN" sz="2800" b="1" u="sng" dirty="0">
              <a:solidFill>
                <a:srgbClr val="000000"/>
              </a:solidFill>
              <a:cs typeface="Arial" panose="020B0604020202020204" pitchFamily="34" charset="0"/>
              <a:hlinkClick r:id="rId1" action="ppaction://hlinkfile"/>
            </a:endParaRPr>
          </a:p>
          <a:p>
            <a:pPr marL="342900" indent="-342900" algn="just">
              <a:lnSpc>
                <a:spcPct val="125000"/>
              </a:lnSpc>
              <a:spcBef>
                <a:spcPct val="3500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2800" b="1" u="sng" dirty="0">
              <a:solidFill>
                <a:srgbClr val="000000"/>
              </a:solidFill>
              <a:cs typeface="Arial" panose="020B0604020202020204" pitchFamily="34" charset="0"/>
              <a:hlinkClick r:id="rId1" action="ppaction://hlinkfile"/>
            </a:endParaRPr>
          </a:p>
        </p:txBody>
      </p:sp>
      <p:pic>
        <p:nvPicPr>
          <p:cNvPr id="2097173" name="Picture 5" descr="2无标题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780" y="3288665"/>
            <a:ext cx="2799715" cy="33343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/>
      <p:sp>
        <p:nvSpPr>
          <p:cNvPr id="1048621" name="Text Box 2"/>
          <p:cNvSpPr txBox="1"/>
          <p:nvPr/>
        </p:nvSpPr>
        <p:spPr>
          <a:xfrm>
            <a:off x="-253745" y="762000"/>
            <a:ext cx="3414395" cy="60960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粽包分两髻，艾束著危冠。旧俗方储药，羸躯亦点丹。”端午节不可不吃的美味食物就是（粽子），这种传统源于汨罗江边的渔夫，将米丢入江中平息江中的蛟龙，希望它们不要伤害屈原。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97174" name="Picture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27800" y="762000"/>
            <a:ext cx="27432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75" name="Picture 4" descr="图片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800" y="609600"/>
            <a:ext cx="2695575" cy="2343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76" name="Picture 5" descr="图片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000" y="2971800"/>
            <a:ext cx="2651125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77" name="Picture 6" descr="图片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6000" y="2743200"/>
            <a:ext cx="30480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78" name="Picture 7" descr="图片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6000" y="4648200"/>
            <a:ext cx="2895600" cy="2000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/>
      <p:sp>
        <p:nvSpPr>
          <p:cNvPr id="1048622" name="Rectangle 2"/>
          <p:cNvSpPr/>
          <p:nvPr/>
        </p:nvSpPr>
        <p:spPr>
          <a:xfrm>
            <a:off x="277115" y="762000"/>
            <a:ext cx="5867400" cy="5635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r>
              <a:rPr lang="en-US" altLang="zh-CN" sz="3200" b="1" dirty="0">
                <a:cs typeface="Arial" panose="020B0604020202020204" pitchFamily="34" charset="0"/>
              </a:rPr>
              <a:t>5.Spice Bag 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香包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2097179" name="Picture 4" descr="0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900" y="1325880"/>
            <a:ext cx="31242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80" name="Picture 6" descr="6无标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85" y="3906520"/>
            <a:ext cx="15240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81" name="Picture 5" descr="1无标题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285" y="3906520"/>
            <a:ext cx="1624013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23" name="Rectangle 3"/>
          <p:cNvSpPr/>
          <p:nvPr/>
        </p:nvSpPr>
        <p:spPr>
          <a:xfrm>
            <a:off x="3331845" y="1239520"/>
            <a:ext cx="7496175" cy="4648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1400" dirty="0">
              <a:solidFill>
                <a:srgbClr val="35530D"/>
              </a:solidFill>
              <a:latin typeface="华文细黑" pitchFamily="2" charset="-122"/>
            </a:endParaRPr>
          </a:p>
          <a:p>
            <a:pPr marL="342900" indent="-342900" algn="just">
              <a:lnSpc>
                <a:spcPct val="80000"/>
              </a:lnSpc>
              <a:spcBef>
                <a:spcPts val="2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n"/>
            </a:pPr>
            <a:r>
              <a:rPr lang="en-US" altLang="zh-CN" sz="3200" b="1" dirty="0">
                <a:cs typeface="Arial" panose="020B0604020202020204" pitchFamily="34" charset="0"/>
              </a:rPr>
              <a:t>Carry the small spice bag around with you, it not only </a:t>
            </a:r>
            <a:r>
              <a:rPr lang="en-US" altLang="zh-CN" sz="3200" b="1" dirty="0">
                <a:solidFill>
                  <a:srgbClr val="FF0000"/>
                </a:solidFill>
                <a:cs typeface="Arial" panose="020B0604020202020204" pitchFamily="34" charset="0"/>
              </a:rPr>
              <a:t>drives away</a:t>
            </a:r>
            <a:r>
              <a:rPr lang="en-US" altLang="zh-CN" sz="3200" b="1" dirty="0">
                <a:cs typeface="Arial" panose="020B0604020202020204" pitchFamily="34" charset="0"/>
              </a:rPr>
              <a:t> evil spirits but also brings fortune and happiness to those who wear it. </a:t>
            </a:r>
            <a:endParaRPr lang="en-US" altLang="zh-CN" sz="3200" b="1" dirty="0"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n"/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带上香包在身上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不但可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避邪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而且可给你带来好运和快乐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>
              <a:lnSpc>
                <a:spcPct val="80000"/>
              </a:lnSpc>
              <a:spcBef>
                <a:spcPts val="2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n"/>
            </a:pP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>
              <a:lnSpc>
                <a:spcPct val="80000"/>
              </a:lnSpc>
              <a:spcBef>
                <a:spcPts val="2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n"/>
            </a:pPr>
            <a:r>
              <a:rPr lang="en-US" altLang="zh-CN" sz="3200" b="1" dirty="0">
                <a:cs typeface="Arial" panose="020B0604020202020204" pitchFamily="34" charset="0"/>
              </a:rPr>
              <a:t>The small bags are hand-made by local </a:t>
            </a:r>
            <a:r>
              <a:rPr lang="en-US" altLang="zh-CN" sz="3200" b="1" dirty="0">
                <a:solidFill>
                  <a:srgbClr val="FF0000"/>
                </a:solidFill>
                <a:cs typeface="Arial" panose="020B0604020202020204" pitchFamily="34" charset="0"/>
              </a:rPr>
              <a:t>craftsmen</a:t>
            </a:r>
            <a:r>
              <a:rPr lang="en-US" altLang="zh-CN" sz="3200" b="1" dirty="0">
                <a:cs typeface="Arial" panose="020B0604020202020204" pitchFamily="34" charset="0"/>
              </a:rPr>
              <a:t>. </a:t>
            </a:r>
            <a:endParaRPr lang="en-US" altLang="zh-CN" sz="3200" b="1" dirty="0">
              <a:cs typeface="Arial" panose="020B0604020202020204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ts val="2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n"/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小香包一般是人们手工制作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spcBef>
                <a:spcPts val="20"/>
              </a:spcBef>
              <a:spcAft>
                <a:spcPts val="0"/>
              </a:spcAft>
              <a:buSzPct val="80000"/>
              <a:buFont typeface="Wingdings" panose="05000000000000000000" pitchFamily="2" charset="2"/>
            </a:pP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/>
      <p:sp>
        <p:nvSpPr>
          <p:cNvPr id="1048622" name="Rectangle 2"/>
          <p:cNvSpPr/>
          <p:nvPr/>
        </p:nvSpPr>
        <p:spPr>
          <a:xfrm>
            <a:off x="277115" y="762000"/>
            <a:ext cx="5867400" cy="5635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r>
              <a:rPr lang="en-US" altLang="zh-CN" sz="3200" b="1" dirty="0">
                <a:cs typeface="Arial" panose="020B0604020202020204" pitchFamily="34" charset="0"/>
              </a:rPr>
              <a:t>5.Spice Bag 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香包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2097179" name="Picture 4" descr="0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900" y="1325880"/>
            <a:ext cx="31242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80" name="Picture 6" descr="6无标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85" y="3906520"/>
            <a:ext cx="15240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81" name="Picture 5" descr="1无标题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285" y="3906520"/>
            <a:ext cx="1624013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23" name="Rectangle 3"/>
          <p:cNvSpPr/>
          <p:nvPr/>
        </p:nvSpPr>
        <p:spPr>
          <a:xfrm>
            <a:off x="3331845" y="1239520"/>
            <a:ext cx="7496175" cy="4648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n"/>
            </a:pPr>
            <a:endParaRPr lang="en-US" altLang="zh-CN" sz="1400" dirty="0">
              <a:solidFill>
                <a:srgbClr val="35530D"/>
              </a:solidFill>
              <a:latin typeface="华文细黑" pitchFamily="2" charset="-122"/>
            </a:endParaRPr>
          </a:p>
          <a:p>
            <a:pPr marL="342900" indent="-342900" algn="just">
              <a:lnSpc>
                <a:spcPct val="80000"/>
              </a:lnSpc>
              <a:spcBef>
                <a:spcPts val="2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n"/>
            </a:pPr>
            <a:r>
              <a:rPr lang="en-US" altLang="zh-CN" sz="3200" b="1" dirty="0">
                <a:cs typeface="Arial" panose="020B0604020202020204" pitchFamily="34" charset="0"/>
              </a:rPr>
              <a:t>They're made with red, yellow, green and blue silk, fine satin or cotton. Figures of animals, flowers and fruits are often</a:t>
            </a:r>
            <a:r>
              <a:rPr lang="en-US" altLang="zh-CN" sz="3200" b="1" dirty="0">
                <a:solidFill>
                  <a:srgbClr val="FF0000"/>
                </a:solidFill>
                <a:cs typeface="Arial" panose="020B0604020202020204" pitchFamily="34" charset="0"/>
              </a:rPr>
              <a:t> embroidered</a:t>
            </a:r>
            <a:r>
              <a:rPr lang="en-US" altLang="zh-CN" sz="3200" b="1" dirty="0">
                <a:cs typeface="Arial" panose="020B0604020202020204" pitchFamily="34" charset="0"/>
              </a:rPr>
              <a:t> onto the bags and inside are mixed </a:t>
            </a:r>
            <a:r>
              <a:rPr lang="en-US" altLang="zh-CN" sz="3200" b="1" dirty="0">
                <a:solidFill>
                  <a:srgbClr val="FF0000"/>
                </a:solidFill>
                <a:cs typeface="Arial" panose="020B0604020202020204" pitchFamily="34" charset="0"/>
              </a:rPr>
              <a:t>Chinese herbal medicines</a:t>
            </a:r>
            <a:r>
              <a:rPr lang="en-US" altLang="zh-CN" sz="3200" b="1" dirty="0">
                <a:cs typeface="Arial" panose="020B0604020202020204" pitchFamily="34" charset="0"/>
              </a:rPr>
              <a:t>. </a:t>
            </a:r>
            <a:endParaRPr lang="en-US" altLang="zh-CN" sz="3200" b="1" dirty="0">
              <a:cs typeface="Arial" panose="020B0604020202020204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ts val="2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n"/>
            </a:pPr>
            <a:endParaRPr lang="en-US" altLang="zh-CN" sz="3200" b="1" dirty="0"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n"/>
            </a:pP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香包可作成红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黄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蓝等很多颜色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用上等丝绸或棉料制作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外表常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刺绣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动物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花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水果</a:t>
            </a: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里面装一些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中草药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/>
      <p:sp>
        <p:nvSpPr>
          <p:cNvPr id="1048624" name="Rectangle 2"/>
          <p:cNvSpPr/>
          <p:nvPr/>
        </p:nvSpPr>
        <p:spPr>
          <a:xfrm>
            <a:off x="410845" y="304800"/>
            <a:ext cx="8293100" cy="11430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r>
              <a:rPr lang="en-US" sz="3600" b="1" dirty="0">
                <a:latin typeface="Times New Roman" panose="02020603050405020304" pitchFamily="18" charset="0"/>
              </a:rPr>
              <a:t>6.</a:t>
            </a:r>
            <a:r>
              <a:rPr lang="en-US" altLang="zh-CN" sz="3600" b="1" dirty="0">
                <a:latin typeface="Times New Roman" panose="02020603050405020304" pitchFamily="18" charset="0"/>
              </a:rPr>
              <a:t>Realgar Wine 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雄黄酒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8625" name="Rectangle 3"/>
          <p:cNvSpPr/>
          <p:nvPr/>
        </p:nvSpPr>
        <p:spPr>
          <a:xfrm>
            <a:off x="201930" y="1447800"/>
            <a:ext cx="7820025" cy="60864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SzPct val="80000"/>
              <a:buFont typeface="Wingdings" panose="05000000000000000000" pitchFamily="2" charset="2"/>
            </a:pPr>
            <a:r>
              <a:rPr lang="en-US" altLang="zh-CN" sz="2800" b="1" dirty="0">
                <a:cs typeface="Arial" panose="020B0604020202020204" pitchFamily="34" charset="0"/>
              </a:rPr>
              <a:t>It is a very popular practice to drink this kind of Chinese liquor </a:t>
            </a:r>
            <a:r>
              <a:rPr lang="en-US" altLang="zh-CN" sz="2800" b="1" dirty="0">
                <a:solidFill>
                  <a:srgbClr val="FF0000"/>
                </a:solidFill>
                <a:cs typeface="Arial" panose="020B0604020202020204" pitchFamily="34" charset="0"/>
              </a:rPr>
              <a:t>seasoned</a:t>
            </a:r>
            <a:r>
              <a:rPr lang="en-US" altLang="zh-CN" sz="2800" b="1" dirty="0">
                <a:cs typeface="Arial" panose="020B0604020202020204" pitchFamily="34" charset="0"/>
              </a:rPr>
              <a:t> with realgar at the Dragon Boat Festival. </a:t>
            </a:r>
            <a:endParaRPr lang="en-US" altLang="zh-CN" sz="2800" b="1" dirty="0"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SzPct val="80000"/>
              <a:buFont typeface="Wingdings" panose="05000000000000000000" pitchFamily="2" charset="2"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雄黄酒是一种将雄黄在烈酒中浸泡后的酒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在端午节很受欢迎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80000"/>
              <a:buFont typeface="Wingdings" panose="05000000000000000000" pitchFamily="2" charset="2"/>
            </a:pPr>
            <a:r>
              <a:rPr lang="en-US" altLang="zh-CN" sz="3200" b="1" dirty="0">
                <a:cs typeface="Arial" panose="020B0604020202020204" pitchFamily="34" charset="0"/>
              </a:rPr>
              <a:t>This is for protection from </a:t>
            </a:r>
            <a:r>
              <a:rPr lang="en-US" altLang="zh-CN" sz="3200" b="1" dirty="0">
                <a:solidFill>
                  <a:srgbClr val="FF0000"/>
                </a:solidFill>
                <a:cs typeface="Arial" panose="020B0604020202020204" pitchFamily="34" charset="0"/>
              </a:rPr>
              <a:t>evil and disease</a:t>
            </a:r>
            <a:r>
              <a:rPr lang="en-US" altLang="zh-CN" sz="3200" b="1" dirty="0">
                <a:cs typeface="Arial" panose="020B0604020202020204" pitchFamily="34" charset="0"/>
              </a:rPr>
              <a:t> for the rest of the year.</a:t>
            </a:r>
            <a:endParaRPr lang="en-US" altLang="zh-CN" sz="3200" b="1" dirty="0"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SzPct val="80000"/>
              <a:buFont typeface="Wingdings" panose="05000000000000000000" pitchFamily="2" charset="2"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喝了雄黄酒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整年可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避邪避病</a:t>
            </a:r>
            <a:endParaRPr lang="zh-CN" altLang="en-US" sz="28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SzPct val="80000"/>
              <a:buFont typeface="Wingdings" panose="05000000000000000000" pitchFamily="2" charset="2"/>
            </a:pPr>
            <a:r>
              <a:rPr lang="en-US" altLang="zh-CN" sz="2800" b="1" dirty="0">
                <a:solidFill>
                  <a:srgbClr val="FF0000"/>
                </a:solidFill>
                <a:cs typeface="Arial" panose="020B0604020202020204" pitchFamily="34" charset="0"/>
              </a:rPr>
              <a:t>In one word</a:t>
            </a:r>
            <a:r>
              <a:rPr lang="en-US" altLang="zh-CN" sz="2800" b="1" dirty="0">
                <a:cs typeface="Arial" panose="020B0604020202020204" pitchFamily="34" charset="0"/>
              </a:rPr>
              <a:t>, all of the activities are to protect themselves from evil and honor the poet Qu Yuan.</a:t>
            </a:r>
            <a:endParaRPr lang="en-US" altLang="zh-CN" sz="2800" b="1" dirty="0">
              <a:cs typeface="Arial" panose="020B0604020202020204" pitchFamily="34" charset="0"/>
            </a:endParaRPr>
          </a:p>
          <a:p>
            <a:pPr algn="just">
              <a:lnSpc>
                <a:spcPct val="75000"/>
              </a:lnSpc>
              <a:spcBef>
                <a:spcPts val="50"/>
              </a:spcBef>
              <a:spcAft>
                <a:spcPts val="0"/>
              </a:spcAft>
              <a:buSzPct val="80000"/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总之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以上所述的活动皆是庆祝人的自身避邪和纪念屈原的方式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97182" name="Picture 4" descr="haixiachina9f5fd73aeb370e52fddc54655712e2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21955" y="4014470"/>
            <a:ext cx="3098165" cy="25831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83" name="Picture 5" descr="图片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770" y="1129030"/>
            <a:ext cx="3054350" cy="24047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/>
      <p:sp>
        <p:nvSpPr>
          <p:cNvPr id="1048629" name="Text Box 2"/>
          <p:cNvSpPr txBox="1"/>
          <p:nvPr/>
        </p:nvSpPr>
        <p:spPr>
          <a:xfrm>
            <a:off x="514288" y="685800"/>
            <a:ext cx="3199130" cy="563880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    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“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樱桃桑椹与菖蒲，更买雄黄酒一壶。”端午节尝试一下雄黄酒吧。端午节这天，人们把雄黄倒入酒中饮用，并把雄黄酒涂在小孩儿的耳、鼻、额头、手、足等处，希望这样可以使孩子们不受蛇虫的伤害。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30" name="Rectangle 3"/>
          <p:cNvSpPr/>
          <p:nvPr/>
        </p:nvSpPr>
        <p:spPr>
          <a:xfrm>
            <a:off x="1517588" y="39846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 dirty="0">
              <a:latin typeface="Arial" panose="020B0604020202020204" pitchFamily="34" charset="0"/>
            </a:endParaRPr>
          </a:p>
        </p:txBody>
      </p:sp>
      <p:pic>
        <p:nvPicPr>
          <p:cNvPr id="2097185" name="Picture 4" descr="09be8e13b764dfc4f7039ec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0125" y="685800"/>
            <a:ext cx="3425190" cy="281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86" name="Picture 5" descr="2010061209530294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055" y="3568700"/>
            <a:ext cx="333375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87" name="Picture 6" descr="638de1dc8650dbb5cc1166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515" y="3502025"/>
            <a:ext cx="2973070" cy="25711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/>
      <p:pic>
        <p:nvPicPr>
          <p:cNvPr id="2097163" name="Picture 8" descr="图片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200" y="1244600"/>
            <a:ext cx="10498455" cy="331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/>
      <p:sp>
        <p:nvSpPr>
          <p:cNvPr id="1048595" name="Rectangle 3"/>
          <p:cNvSpPr/>
          <p:nvPr/>
        </p:nvSpPr>
        <p:spPr>
          <a:xfrm>
            <a:off x="17780" y="687070"/>
            <a:ext cx="10719435" cy="332549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just" eaLnBrk="0" hangingPunct="0">
              <a:spcBef>
                <a:spcPct val="20000"/>
              </a:spcBef>
              <a:buSzPct val="80000"/>
              <a:buFont typeface="Wingdings" panose="05000000000000000000" pitchFamily="2" charset="2"/>
              <a:buNone/>
            </a:pPr>
            <a:r>
              <a:rPr lang="en-US" altLang="zh-CN" sz="3500" dirty="0">
                <a:solidFill>
                  <a:srgbClr val="35530D"/>
                </a:solidFill>
                <a:latin typeface="华文细黑" pitchFamily="2" charset="-122"/>
                <a:ea typeface="华文细黑" pitchFamily="2" charset="-122"/>
              </a:rPr>
              <a:t>        </a:t>
            </a:r>
            <a:r>
              <a:rPr lang="en-US" altLang="zh-CN" sz="3200" b="1" dirty="0">
                <a:cs typeface="Arial" panose="020B0604020202020204" pitchFamily="34" charset="0"/>
              </a:rPr>
              <a:t>Today, Dragon Boat Festival in the Chinese people is still a very popular grand festival. Country </a:t>
            </a:r>
            <a:r>
              <a:rPr lang="en-US" altLang="zh-CN" sz="3200" b="1" dirty="0">
                <a:solidFill>
                  <a:srgbClr val="FF0000"/>
                </a:solidFill>
                <a:cs typeface="Arial" panose="020B0604020202020204" pitchFamily="34" charset="0"/>
              </a:rPr>
              <a:t>attaches great importance to</a:t>
            </a:r>
            <a:r>
              <a:rPr lang="en-US" altLang="zh-CN" sz="3200" b="1" dirty="0">
                <a:cs typeface="Arial" panose="020B0604020202020204" pitchFamily="34" charset="0"/>
              </a:rPr>
              <a:t> the protection of </a:t>
            </a:r>
            <a:r>
              <a:rPr lang="en-US" altLang="zh-CN" sz="3200" b="1" dirty="0">
                <a:solidFill>
                  <a:srgbClr val="FF0000"/>
                </a:solidFill>
                <a:cs typeface="Arial" panose="020B0604020202020204" pitchFamily="34" charset="0"/>
              </a:rPr>
              <a:t>intangible cultural heritage</a:t>
            </a:r>
            <a:r>
              <a:rPr lang="en-US" altLang="zh-CN" sz="3200" b="1" dirty="0">
                <a:cs typeface="Arial" panose="020B0604020202020204" pitchFamily="34" charset="0"/>
              </a:rPr>
              <a:t>, May 20, 2006, </a:t>
            </a:r>
            <a:r>
              <a:rPr lang="en-US" altLang="zh-CN" sz="3200" b="1" dirty="0">
                <a:solidFill>
                  <a:srgbClr val="FF0000"/>
                </a:solidFill>
                <a:cs typeface="Arial" panose="020B0604020202020204" pitchFamily="34" charset="0"/>
              </a:rPr>
              <a:t>the State Council</a:t>
            </a:r>
            <a:r>
              <a:rPr lang="en-US" altLang="zh-CN" sz="3200" b="1" dirty="0">
                <a:cs typeface="Arial" panose="020B0604020202020204" pitchFamily="34" charset="0"/>
              </a:rPr>
              <a:t> approved the inclusion of the folk </a:t>
            </a:r>
            <a:r>
              <a:rPr lang="en-US" altLang="zh-CN" sz="3200" b="1" dirty="0">
                <a:solidFill>
                  <a:srgbClr val="FF0000"/>
                </a:solidFill>
                <a:cs typeface="Arial" panose="020B0604020202020204" pitchFamily="34" charset="0"/>
              </a:rPr>
              <a:t>first batch </a:t>
            </a:r>
            <a:r>
              <a:rPr lang="en-US" altLang="zh-CN" sz="3200" b="1" dirty="0">
                <a:cs typeface="Arial" panose="020B0604020202020204" pitchFamily="34" charset="0"/>
              </a:rPr>
              <a:t>of national intangible cultural heritage.</a:t>
            </a:r>
            <a:endParaRPr lang="zh-CN" altLang="zh-CN" sz="3200" b="1" dirty="0">
              <a:cs typeface="Arial" panose="020B0604020202020204" pitchFamily="34" charset="0"/>
            </a:endParaRPr>
          </a:p>
        </p:txBody>
      </p:sp>
      <p:sp>
        <p:nvSpPr>
          <p:cNvPr id="1048598" name="TextBox 5"/>
          <p:cNvSpPr txBox="1"/>
          <p:nvPr/>
        </p:nvSpPr>
        <p:spPr>
          <a:xfrm>
            <a:off x="243840" y="3843020"/>
            <a:ext cx="1067181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dirty="0">
                <a:latin typeface="Arial" panose="020B0604020202020204" pitchFamily="34" charset="0"/>
              </a:rPr>
              <a:t>　     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时至今日，端午节在中国人民中仍是一个十分盛行的隆重节日。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国家非常重视非物质文化遗产的保护，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2006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日，该民俗经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国务院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批准列入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第一批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国家级非物质文化遗产名录。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/>
      <p:sp>
        <p:nvSpPr>
          <p:cNvPr id="1048609" name="Rectangle 3"/>
          <p:cNvSpPr/>
          <p:nvPr/>
        </p:nvSpPr>
        <p:spPr>
          <a:xfrm>
            <a:off x="233045" y="652780"/>
            <a:ext cx="10658475" cy="5943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100000"/>
              </a:lnSpc>
              <a:spcBef>
                <a:spcPct val="20000"/>
              </a:spcBef>
              <a:spcAft>
                <a:spcPct val="60000"/>
              </a:spcAft>
              <a:buSzPct val="80000"/>
              <a:buFont typeface="Wingdings" panose="05000000000000000000" pitchFamily="2" charset="2"/>
            </a:pPr>
            <a:r>
              <a:rPr lang="en-US" altLang="zh-CN" sz="3200" b="1" dirty="0">
                <a:cs typeface="Arial" panose="020B0604020202020204" pitchFamily="34" charset="0"/>
              </a:rPr>
              <a:t>The customs vary a lot in different areas of the country, but most of the families would do like that.</a:t>
            </a:r>
            <a:endParaRPr lang="en-US" altLang="zh-CN" sz="3200" b="1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60000"/>
              </a:spcAft>
              <a:buSzPct val="80000"/>
              <a:buFont typeface="Wingdings" panose="05000000000000000000" pitchFamily="2" charset="2"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在中国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不同的地方有不同的民间端午节传说故事和过节的庆祝方式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但以下几种大家最熟悉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1.Hanging Pictures of Zhong Kui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大门上挂</a:t>
            </a:r>
            <a:r>
              <a:rPr lang="zh-CN" altLang="en-US" sz="2800" b="1" dirty="0">
                <a:solidFill>
                  <a:srgbClr val="3553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钟馗像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2.Hanging Calamus and Moxa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大门上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挂</a:t>
            </a:r>
            <a:r>
              <a:rPr lang="zh-CN" altLang="en-US" sz="2800" b="1" dirty="0">
                <a:solidFill>
                  <a:srgbClr val="3553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菖蒲和艾叶草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3.Dragon Boat Race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划龙舟比赛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4.The Culture of Zongzi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吃棕子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5.Spice Bag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作香袋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</a:pP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6.Realgar Wine 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喝雄黄酒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10" name="AutoShape 3">
            <a:hlinkClick r:id="rId1" action="ppaction://hlinkfile"/>
          </p:cNvPr>
          <p:cNvSpPr/>
          <p:nvPr/>
        </p:nvSpPr>
        <p:spPr>
          <a:xfrm rot="5400000">
            <a:off x="8266685" y="3805555"/>
            <a:ext cx="4156710" cy="16764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5E9EFF">
                  <a:alpha val="100000"/>
                </a:srgbClr>
              </a:gs>
              <a:gs pos="39999">
                <a:srgbClr val="85C2FF">
                  <a:alpha val="100000"/>
                </a:srgbClr>
              </a:gs>
              <a:gs pos="70000">
                <a:srgbClr val="C4D6EB">
                  <a:alpha val="100000"/>
                </a:srgbClr>
              </a:gs>
              <a:gs pos="100000">
                <a:srgbClr val="FFEBFA">
                  <a:alpha val="100000"/>
                </a:srgbClr>
              </a:gs>
            </a:gsLst>
            <a:lin ang="5400000" scaled="1"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48611" name="Text Box 4"/>
          <p:cNvSpPr txBox="1"/>
          <p:nvPr/>
        </p:nvSpPr>
        <p:spPr>
          <a:xfrm>
            <a:off x="9200770" y="2691130"/>
            <a:ext cx="1844675" cy="390525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</a:rPr>
              <a:t>   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春秋战国时期，至今已有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2000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多年历史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400" b="1" dirty="0">
                <a:solidFill>
                  <a:srgbClr val="3553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2008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年起为国家法定节假日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/>
      <p:sp>
        <p:nvSpPr>
          <p:cNvPr id="1048612" name="Rectangle 2"/>
          <p:cNvSpPr/>
          <p:nvPr/>
        </p:nvSpPr>
        <p:spPr>
          <a:xfrm>
            <a:off x="191135" y="438150"/>
            <a:ext cx="10669270" cy="7810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marL="812800" indent="-812800"/>
            <a:r>
              <a:rPr lang="en-US" sz="3200" b="1" dirty="0">
                <a:latin typeface="Times New Roman" panose="02020603050405020304" pitchFamily="18" charset="0"/>
              </a:rPr>
              <a:t>1.</a:t>
            </a:r>
            <a:r>
              <a:rPr lang="en-US" altLang="zh-CN" sz="3200" b="1" dirty="0">
                <a:cs typeface="Arial" panose="020B0604020202020204" pitchFamily="34" charset="0"/>
              </a:rPr>
              <a:t>Hanging Pictures of Zhong Kui 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大门上挂</a:t>
            </a:r>
            <a:r>
              <a:rPr lang="zh-CN" altLang="en-US" sz="3200" b="1" dirty="0">
                <a:solidFill>
                  <a:srgbClr val="35530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钟馗像</a:t>
            </a: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8613" name="Rectangle 3"/>
          <p:cNvSpPr>
            <a:spLocks noRot="1"/>
          </p:cNvSpPr>
          <p:nvPr/>
        </p:nvSpPr>
        <p:spPr>
          <a:xfrm>
            <a:off x="190500" y="1219200"/>
            <a:ext cx="10810240" cy="1752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just">
              <a:spcBef>
                <a:spcPct val="20000"/>
              </a:spcBef>
              <a:buSzPct val="80000"/>
              <a:buFont typeface="Wingdings" panose="05000000000000000000" pitchFamily="2" charset="2"/>
            </a:pPr>
            <a:r>
              <a:rPr lang="en-US" altLang="zh-CN" sz="3200" b="1" dirty="0">
                <a:cs typeface="Arial" panose="020B0604020202020204" pitchFamily="34" charset="0"/>
              </a:rPr>
              <a:t>People would paste on their front doors pictures of Zhongkui , a legendary Chinese since children are generally the most vulnerable to disease, they received extra care at this special time. </a:t>
            </a:r>
            <a:endParaRPr lang="en-US" altLang="zh-CN" sz="3200" b="1" dirty="0"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SzPct val="80000"/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传说大门上挂钟馗像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即可使小孩子们得到避邪和保护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97166" name="Picture 4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7935" y="3909060"/>
            <a:ext cx="2179955" cy="276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67" name="Picture 5" descr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840" y="3937000"/>
            <a:ext cx="2421255" cy="27133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/>
      <p:sp>
        <p:nvSpPr>
          <p:cNvPr id="1048614" name="Text Box 8"/>
          <p:cNvSpPr txBox="1"/>
          <p:nvPr/>
        </p:nvSpPr>
        <p:spPr>
          <a:xfrm>
            <a:off x="346710" y="3950335"/>
            <a:ext cx="7066280" cy="28295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spcBef>
                <a:spcPct val="40000"/>
              </a:spcBef>
            </a:pPr>
            <a:r>
              <a:rPr lang="en-US" altLang="zh-CN" sz="3200" b="1" dirty="0">
                <a:cs typeface="Arial" panose="020B0604020202020204" pitchFamily="34" charset="0"/>
              </a:rPr>
              <a:t>Hang </a:t>
            </a:r>
            <a:r>
              <a:rPr lang="en-US" altLang="zh-CN" sz="3200" b="1" dirty="0">
                <a:solidFill>
                  <a:srgbClr val="FF0000"/>
                </a:solidFill>
                <a:cs typeface="Arial" panose="020B0604020202020204" pitchFamily="34" charset="0"/>
              </a:rPr>
              <a:t>calamus and moxa </a:t>
            </a:r>
            <a:r>
              <a:rPr lang="en-US" altLang="zh-CN" sz="3200" b="1" dirty="0">
                <a:cs typeface="Arial" panose="020B0604020202020204" pitchFamily="34" charset="0"/>
              </a:rPr>
              <a:t>(oriental plants) on the front door </a:t>
            </a:r>
            <a:endParaRPr lang="en-US" altLang="zh-CN" sz="3200" b="1" dirty="0"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zh-CN" sz="3200" b="1" dirty="0">
                <a:cs typeface="Arial" panose="020B0604020202020204" pitchFamily="34" charset="0"/>
              </a:rPr>
              <a:t>This is also to </a:t>
            </a:r>
            <a:r>
              <a:rPr lang="en-US" altLang="zh-CN" sz="3200" b="1" dirty="0">
                <a:solidFill>
                  <a:srgbClr val="FF0000"/>
                </a:solidFill>
                <a:cs typeface="Arial" panose="020B0604020202020204" pitchFamily="34" charset="0"/>
              </a:rPr>
              <a:t>ward off</a:t>
            </a:r>
            <a:r>
              <a:rPr lang="en-US" altLang="zh-CN" sz="3200" b="1" dirty="0">
                <a:cs typeface="Arial" panose="020B0604020202020204" pitchFamily="34" charset="0"/>
              </a:rPr>
              <a:t> evil</a:t>
            </a:r>
            <a:r>
              <a:rPr lang="en-US" altLang="zh-CN" sz="3200" b="1" dirty="0">
                <a:solidFill>
                  <a:schemeClr val="tx2"/>
                </a:solidFill>
                <a:cs typeface="Arial" panose="020B0604020202020204" pitchFamily="34" charset="0"/>
              </a:rPr>
              <a:t>.</a:t>
            </a:r>
            <a:endParaRPr lang="en-US" altLang="zh-CN" sz="3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大门上挂</a:t>
            </a:r>
            <a:r>
              <a:rPr lang="zh-CN" altLang="en-US" sz="2800" b="1" dirty="0">
                <a:solidFill>
                  <a:srgbClr val="35530D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菖蒲和艾叶草用于避邪</a:t>
            </a:r>
            <a:endParaRPr lang="zh-CN" altLang="en-US" sz="28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2800" b="1" dirty="0">
              <a:cs typeface="Arial" panose="020B0604020202020204" pitchFamily="34" charset="0"/>
            </a:endParaRPr>
          </a:p>
        </p:txBody>
      </p:sp>
      <p:sp>
        <p:nvSpPr>
          <p:cNvPr id="1048615" name="Rectangle 3"/>
          <p:cNvSpPr/>
          <p:nvPr/>
        </p:nvSpPr>
        <p:spPr>
          <a:xfrm>
            <a:off x="346710" y="661670"/>
            <a:ext cx="104654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Aft>
                <a:spcPct val="30000"/>
              </a:spcAft>
            </a:pPr>
            <a:r>
              <a:rPr lang="en-US" sz="3200" b="1" dirty="0">
                <a:cs typeface="Arial" panose="020B0604020202020204" pitchFamily="34" charset="0"/>
              </a:rPr>
              <a:t>2.</a:t>
            </a:r>
            <a:r>
              <a:rPr lang="en-US" altLang="zh-CN" sz="3200" b="1" dirty="0">
                <a:cs typeface="Arial" panose="020B0604020202020204" pitchFamily="34" charset="0"/>
              </a:rPr>
              <a:t>Hanging Calamus and Moxa  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大门上挂</a:t>
            </a:r>
            <a:r>
              <a:rPr lang="zh-CN" altLang="en-US" sz="3200" b="1" dirty="0">
                <a:solidFill>
                  <a:srgbClr val="35530D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菖蒲和艾叶草</a:t>
            </a:r>
            <a:endParaRPr lang="zh-CN" altLang="en-US" sz="3200" b="1" dirty="0">
              <a:solidFill>
                <a:srgbClr val="35530D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2097168" name="Picture 4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8040" y="1245235"/>
            <a:ext cx="4656138" cy="260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69" name="Picture 5" descr="2009522155537504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610" y="1362710"/>
            <a:ext cx="3399790" cy="46723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/>
      <p:sp>
        <p:nvSpPr>
          <p:cNvPr id="1048616" name="Rectangle 2"/>
          <p:cNvSpPr>
            <a:spLocks noGrp="1"/>
          </p:cNvSpPr>
          <p:nvPr>
            <p:ph type="title"/>
          </p:nvPr>
        </p:nvSpPr>
        <p:spPr>
          <a:xfrm>
            <a:off x="229575" y="730250"/>
            <a:ext cx="10044000" cy="500063"/>
          </a:xfrm>
        </p:spPr>
        <p:txBody>
          <a:bodyPr vert="horz" wrap="square" lIns="91440" tIns="45720" rIns="91440" bIns="45720" anchor="ctr"/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Dragon Boat Race </a:t>
            </a:r>
            <a:r>
              <a:rPr lang="zh-CN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龙舟比赛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8617" name="Rectangle 3"/>
          <p:cNvSpPr>
            <a:spLocks noGrp="1"/>
          </p:cNvSpPr>
          <p:nvPr>
            <p:ph idx="1"/>
          </p:nvPr>
        </p:nvSpPr>
        <p:spPr>
          <a:xfrm>
            <a:off x="229870" y="1230630"/>
            <a:ext cx="6610350" cy="3378200"/>
          </a:xfrm>
        </p:spPr>
        <p:txBody>
          <a:bodyPr vert="horz" wrap="square" lIns="91440" tIns="45720" rIns="91440" bIns="45720" anchor="t"/>
          <a:p>
            <a:pPr marL="0" indent="0" algn="just">
              <a:lnSpc>
                <a:spcPct val="75000"/>
              </a:lnSpc>
              <a:spcAft>
                <a:spcPts val="0"/>
              </a:spcAft>
              <a:buNone/>
            </a:pP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An indispensable part of the festival, held all over the country</a:t>
            </a:r>
            <a:endParaRPr lang="en-US" altLang="zh-C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75000"/>
              </a:lnSpc>
              <a:spcAft>
                <a:spcPts val="0"/>
              </a:spcAft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全国最流行不可缺小的庆祝节目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75000"/>
              </a:lnSpc>
              <a:spcBef>
                <a:spcPct val="30000"/>
              </a:spcBef>
              <a:spcAft>
                <a:spcPts val="0"/>
              </a:spcAft>
              <a:buNone/>
            </a:pPr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Folk tales say the game originates from the activities of seeking Qu Yuan's body.</a:t>
            </a:r>
            <a:endParaRPr lang="en-US" altLang="zh-C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民间传说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龙舟比赛是寻找屈原的尸体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7170" name="Picture 4" descr="xin_382060502183695325835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25005" y="1369060"/>
            <a:ext cx="4027805" cy="29006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" name="文本框 0"/>
          <p:cNvSpPr txBox="1"/>
          <p:nvPr/>
        </p:nvSpPr>
        <p:spPr>
          <a:xfrm>
            <a:off x="291465" y="4377055"/>
            <a:ext cx="10576560" cy="16205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>
              <a:lnSpc>
                <a:spcPct val="8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lang="en-US" altLang="zh-CN" sz="3200" b="1" dirty="0">
                <a:cs typeface="Arial" panose="020B0604020202020204" pitchFamily="34" charset="0"/>
                <a:sym typeface="+mn-ea"/>
              </a:rPr>
              <a:t>Experts conclude that dragon boat racing is a semi-religious, semi-entertaining program from the Warring States Period </a:t>
            </a:r>
            <a:r>
              <a:rPr lang="en-US" altLang="zh-CN" sz="2800" b="1" dirty="0">
                <a:cs typeface="Arial" panose="020B0604020202020204" pitchFamily="34" charset="0"/>
                <a:sym typeface="+mn-ea"/>
              </a:rPr>
              <a:t>(475-221 BC).</a:t>
            </a:r>
            <a:endParaRPr lang="en-US" altLang="zh-CN" sz="2800" b="1" dirty="0">
              <a:cs typeface="Arial" panose="020B0604020202020204" pitchFamily="34" charset="0"/>
            </a:endParaRPr>
          </a:p>
          <a:p>
            <a:pPr marL="0" indent="0" algn="just">
              <a:lnSpc>
                <a:spcPct val="8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有专家说龙舟比赛来源于宗教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也可能是战国时代的一种大型娱乐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/>
      <p:pic>
        <p:nvPicPr>
          <p:cNvPr id="2097171" name="Picture 4" descr="4无标题"/>
          <p:cNvPicPr>
            <a:picLocks noChangeAspect="1"/>
          </p:cNvPicPr>
          <p:nvPr/>
        </p:nvPicPr>
        <p:blipFill>
          <a:blip r:embed="rId1">
            <a:lum bright="20001" contrast="-20000"/>
          </a:blip>
          <a:stretch>
            <a:fillRect/>
          </a:stretch>
        </p:blipFill>
        <p:spPr>
          <a:xfrm>
            <a:off x="1285495" y="1188085"/>
            <a:ext cx="4465955" cy="4859655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</p:pic>
      <p:pic>
        <p:nvPicPr>
          <p:cNvPr id="2097172" name="Picture 5" descr="5无标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845" y="1188085"/>
            <a:ext cx="4114800" cy="49841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18" name="Text Box 4"/>
          <p:cNvSpPr txBox="1"/>
          <p:nvPr/>
        </p:nvSpPr>
        <p:spPr>
          <a:xfrm>
            <a:off x="3337180" y="1015365"/>
            <a:ext cx="490220" cy="45720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en-US" altLang="zh-CN" sz="2000" dirty="0">
                <a:latin typeface="Arial" panose="020B0604020202020204" pitchFamily="34" charset="0"/>
              </a:rPr>
              <a:t>“</a:t>
            </a:r>
            <a:endParaRPr lang="en-US" altLang="zh-CN" sz="20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/>
      <p:sp>
        <p:nvSpPr>
          <p:cNvPr id="1048619" name="Rectangle 2"/>
          <p:cNvSpPr/>
          <p:nvPr/>
        </p:nvSpPr>
        <p:spPr>
          <a:xfrm>
            <a:off x="515620" y="527050"/>
            <a:ext cx="8322310" cy="7620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r>
              <a:rPr lang="en-US" sz="3200" b="1" dirty="0">
                <a:cs typeface="Arial" panose="020B0604020202020204" pitchFamily="34" charset="0"/>
              </a:rPr>
              <a:t>4.</a:t>
            </a:r>
            <a:r>
              <a:rPr lang="en-US" altLang="zh-CN" sz="3200" b="1" dirty="0">
                <a:cs typeface="Arial" panose="020B0604020202020204" pitchFamily="34" charset="0"/>
              </a:rPr>
              <a:t>The Culture of Zongzi</a:t>
            </a:r>
            <a:r>
              <a:rPr lang="en-US" altLang="zh-CN" sz="3200" b="1" dirty="0">
                <a:solidFill>
                  <a:srgbClr val="35530D"/>
                </a:solidFill>
                <a:cs typeface="Arial" panose="020B0604020202020204" pitchFamily="34" charset="0"/>
              </a:rPr>
              <a:t>  </a:t>
            </a:r>
            <a:r>
              <a:rPr lang="zh-CN" altLang="en-US" sz="3200" b="1" dirty="0">
                <a:solidFill>
                  <a:srgbClr val="35530D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棕子的文化</a:t>
            </a:r>
            <a:endParaRPr lang="zh-CN" altLang="en-US" sz="3200" b="1" dirty="0">
              <a:solidFill>
                <a:srgbClr val="35530D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048620" name="Rectangle 3"/>
          <p:cNvSpPr/>
          <p:nvPr/>
        </p:nvSpPr>
        <p:spPr>
          <a:xfrm>
            <a:off x="203835" y="1289050"/>
            <a:ext cx="10408285" cy="5334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algn="just">
              <a:lnSpc>
                <a:spcPct val="125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n"/>
            </a:pPr>
            <a:r>
              <a:rPr lang="en-US" altLang="zh-CN" sz="3200" b="1" dirty="0">
                <a:solidFill>
                  <a:srgbClr val="000000"/>
                </a:solidFill>
                <a:cs typeface="Arial" panose="020B0604020202020204" pitchFamily="34" charset="0"/>
                <a:hlinkClick r:id="rId1" action="ppaction://hlinkfile"/>
              </a:rPr>
              <a:t>An essential food of the Dragon Boat Festival. </a:t>
            </a:r>
            <a:endParaRPr lang="en-US" altLang="zh-CN" sz="3200" b="1" dirty="0">
              <a:solidFill>
                <a:srgbClr val="000000"/>
              </a:solidFill>
              <a:cs typeface="Arial" panose="020B0604020202020204" pitchFamily="34" charset="0"/>
              <a:hlinkClick r:id="rId1" action="ppaction://hlinkfile"/>
            </a:endParaRPr>
          </a:p>
          <a:p>
            <a:pPr algn="just">
              <a:lnSpc>
                <a:spcPct val="125000"/>
              </a:lnSpc>
              <a:spcBef>
                <a:spcPct val="20000"/>
              </a:spcBef>
              <a:buSzPct val="80000"/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000000"/>
                </a:solidFill>
                <a:cs typeface="Arial" panose="020B0604020202020204" pitchFamily="34" charset="0"/>
                <a:hlinkClick r:id="rId1" action="ppaction://hlinkfile"/>
              </a:rPr>
              <a:t>   </a:t>
            </a:r>
            <a:r>
              <a:rPr lang="zh-CN" altLang="en-US" sz="3200" b="1" u="sng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hlinkClick r:id="rId1" action="ppaction://hlinkfile"/>
              </a:rPr>
              <a:t>端午节庆祝的主要美食</a:t>
            </a:r>
            <a:endParaRPr lang="zh-CN" altLang="en-US" sz="2800" b="1" u="sng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hlinkClick r:id="rId1" action="ppaction://hlinkfile"/>
            </a:endParaRPr>
          </a:p>
          <a:p>
            <a:pPr marL="342900" indent="-342900" algn="just">
              <a:lnSpc>
                <a:spcPct val="125000"/>
              </a:lnSpc>
              <a:spcBef>
                <a:spcPct val="35000"/>
              </a:spcBef>
              <a:buSzPct val="80000"/>
              <a:buFont typeface="Wingdings" panose="05000000000000000000" pitchFamily="2" charset="2"/>
              <a:buChar char="n"/>
            </a:pPr>
            <a:r>
              <a:rPr lang="en-US" altLang="zh-CN" sz="3200" b="1" dirty="0">
                <a:solidFill>
                  <a:srgbClr val="000000"/>
                </a:solidFill>
                <a:cs typeface="Arial" panose="020B0604020202020204" pitchFamily="34" charset="0"/>
                <a:hlinkClick r:id="rId1" action="ppaction://hlinkfile"/>
              </a:rPr>
              <a:t>It is said that people ate them in the Spring and Autumn Period (770-476 BC). </a:t>
            </a:r>
            <a:endParaRPr lang="en-US" altLang="zh-CN" sz="3200" b="1" dirty="0">
              <a:solidFill>
                <a:srgbClr val="000000"/>
              </a:solidFill>
              <a:cs typeface="Arial" panose="020B0604020202020204" pitchFamily="34" charset="0"/>
              <a:hlinkClick r:id="rId1" action="ppaction://hlinkfile"/>
            </a:endParaRPr>
          </a:p>
          <a:p>
            <a:pPr algn="just">
              <a:lnSpc>
                <a:spcPct val="125000"/>
              </a:lnSpc>
              <a:spcBef>
                <a:spcPct val="35000"/>
              </a:spcBef>
              <a:buSzPct val="80000"/>
              <a:buFont typeface="Wingdings" panose="05000000000000000000" pitchFamily="2" charset="2"/>
            </a:pPr>
            <a:r>
              <a:rPr lang="zh-CN" altLang="en-US" sz="2800" b="1" dirty="0">
                <a:solidFill>
                  <a:srgbClr val="000000"/>
                </a:solidFill>
                <a:cs typeface="Arial" panose="020B0604020202020204" pitchFamily="34" charset="0"/>
                <a:hlinkClick r:id="rId1" action="ppaction://hlinkfile"/>
              </a:rPr>
              <a:t>  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 action="ppaction://hlinkfile"/>
              </a:rPr>
              <a:t>传说吃棕子起源于春秋时期 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1" action="ppaction://hlinkfile"/>
            </a:endParaRPr>
          </a:p>
          <a:p>
            <a:pPr marL="342900" indent="-342900" algn="just">
              <a:lnSpc>
                <a:spcPct val="125000"/>
              </a:lnSpc>
              <a:spcBef>
                <a:spcPct val="35000"/>
              </a:spcBef>
              <a:buSzPct val="80000"/>
              <a:buFont typeface="Wingdings" panose="05000000000000000000" pitchFamily="2" charset="2"/>
              <a:buChar char="n"/>
            </a:pP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1" action="ppaction://hlinkfile"/>
            </a:endParaRPr>
          </a:p>
        </p:txBody>
      </p:sp>
      <p:pic>
        <p:nvPicPr>
          <p:cNvPr id="2097173" name="Picture 5" descr="2无标题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435" y="3457575"/>
            <a:ext cx="2658110" cy="3165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3_Office 主题 1">
      <a:dk1>
        <a:srgbClr val="262626"/>
      </a:dk1>
      <a:lt1>
        <a:srgbClr val="FFFFFF"/>
      </a:lt1>
      <a:dk2>
        <a:srgbClr val="273C00"/>
      </a:dk2>
      <a:lt2>
        <a:srgbClr val="DDDDDD"/>
      </a:lt2>
      <a:accent1>
        <a:srgbClr val="689B17"/>
      </a:accent1>
      <a:accent2>
        <a:srgbClr val="4F9B19"/>
      </a:accent2>
      <a:accent3>
        <a:srgbClr val="FFFFFF"/>
      </a:accent3>
      <a:accent4>
        <a:srgbClr val="1F1F1F"/>
      </a:accent4>
      <a:accent5>
        <a:srgbClr val="B9CBAB"/>
      </a:accent5>
      <a:accent6>
        <a:srgbClr val="478C16"/>
      </a:accent6>
      <a:hlink>
        <a:srgbClr val="BAD16F"/>
      </a:hlink>
      <a:folHlink>
        <a:srgbClr val="507800"/>
      </a:folHlink>
    </a:clrScheme>
    <a:fontScheme name="3_Office 主题">
      <a:majorFont>
        <a:latin typeface="华文细黑"/>
        <a:ea typeface="华文细黑"/>
        <a:cs typeface=""/>
      </a:majorFont>
      <a:minorFont>
        <a:latin typeface="华文细黑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3_Office 主题 1">
        <a:dk1>
          <a:srgbClr val="262626"/>
        </a:dk1>
        <a:lt1>
          <a:srgbClr val="FFFFFF"/>
        </a:lt1>
        <a:dk2>
          <a:srgbClr val="273C00"/>
        </a:dk2>
        <a:lt2>
          <a:srgbClr val="DDDDDD"/>
        </a:lt2>
        <a:accent1>
          <a:srgbClr val="689B17"/>
        </a:accent1>
        <a:accent2>
          <a:srgbClr val="4F9B19"/>
        </a:accent2>
        <a:accent3>
          <a:srgbClr val="FFFFFF"/>
        </a:accent3>
        <a:accent4>
          <a:srgbClr val="1F1F1F"/>
        </a:accent4>
        <a:accent5>
          <a:srgbClr val="B9CBAB"/>
        </a:accent5>
        <a:accent6>
          <a:srgbClr val="478C16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 1">
      <a:dk1>
        <a:srgbClr val="262626"/>
      </a:dk1>
      <a:lt1>
        <a:srgbClr val="FFFFFF"/>
      </a:lt1>
      <a:dk2>
        <a:srgbClr val="273C00"/>
      </a:dk2>
      <a:lt2>
        <a:srgbClr val="DDDDDD"/>
      </a:lt2>
      <a:accent1>
        <a:srgbClr val="689B17"/>
      </a:accent1>
      <a:accent2>
        <a:srgbClr val="4F9B19"/>
      </a:accent2>
      <a:accent3>
        <a:srgbClr val="FFFFFF"/>
      </a:accent3>
      <a:accent4>
        <a:srgbClr val="1F1F1F"/>
      </a:accent4>
      <a:accent5>
        <a:srgbClr val="B9CBAB"/>
      </a:accent5>
      <a:accent6>
        <a:srgbClr val="478C16"/>
      </a:accent6>
      <a:hlink>
        <a:srgbClr val="BAD16F"/>
      </a:hlink>
      <a:folHlink>
        <a:srgbClr val="507800"/>
      </a:folHlink>
    </a:clrScheme>
    <a:fontScheme name="Office 主题">
      <a:majorFont>
        <a:latin typeface="华文细黑"/>
        <a:ea typeface="华文细黑"/>
        <a:cs typeface=""/>
      </a:majorFont>
      <a:minorFont>
        <a:latin typeface="华文细黑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Office 主题 1">
        <a:dk1>
          <a:srgbClr val="262626"/>
        </a:dk1>
        <a:lt1>
          <a:srgbClr val="FFFFFF"/>
        </a:lt1>
        <a:dk2>
          <a:srgbClr val="273C00"/>
        </a:dk2>
        <a:lt2>
          <a:srgbClr val="DDDDDD"/>
        </a:lt2>
        <a:accent1>
          <a:srgbClr val="689B17"/>
        </a:accent1>
        <a:accent2>
          <a:srgbClr val="4F9B19"/>
        </a:accent2>
        <a:accent3>
          <a:srgbClr val="FFFFFF"/>
        </a:accent3>
        <a:accent4>
          <a:srgbClr val="1F1F1F"/>
        </a:accent4>
        <a:accent5>
          <a:srgbClr val="B9CBAB"/>
        </a:accent5>
        <a:accent6>
          <a:srgbClr val="478C16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3123</Words>
  <Application>WPS 演示</Application>
  <PresentationFormat/>
  <Paragraphs>86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宋体</vt:lpstr>
      <vt:lpstr>Wingdings</vt:lpstr>
      <vt:lpstr>华文细黑</vt:lpstr>
      <vt:lpstr>Calibri</vt:lpstr>
      <vt:lpstr>Times New Roman</vt:lpstr>
      <vt:lpstr>楷体_GB2312</vt:lpstr>
      <vt:lpstr>微软雅黑</vt:lpstr>
      <vt:lpstr>Arial Unicode MS</vt:lpstr>
      <vt:lpstr>新宋体</vt:lpstr>
      <vt:lpstr>黑体</vt:lpstr>
      <vt:lpstr>华文细黑</vt:lpstr>
      <vt:lpstr>默认设计模板</vt:lpstr>
      <vt:lpstr>3_Office 主题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三.Dragon Boat Race龙舟比赛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lenovo</cp:lastModifiedBy>
  <cp:revision>16</cp:revision>
  <dcterms:created xsi:type="dcterms:W3CDTF">2018-12-12T12:06:25Z</dcterms:created>
  <dcterms:modified xsi:type="dcterms:W3CDTF">2018-12-12T12:48:56Z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2052-11.1.0.8162</vt:lpwstr>
  </property>
</Properties>
</file>