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7" r:id="rId3"/>
    <p:sldId id="258" r:id="rId4"/>
    <p:sldId id="259" r:id="rId5"/>
    <p:sldId id="260" r:id="rId6"/>
    <p:sldId id="261" r:id="rId7"/>
    <p:sldId id="262" r:id="rId8"/>
    <p:sldId id="263" r:id="rId9"/>
  </p:sldIdLst>
  <p:sldSz cx="12192000" cy="6858000" type="screen16x9"/>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41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37" name=""/>
        <p:cNvGrpSpPr/>
        <p:nvPr/>
      </p:nvGrpSpPr>
      <p:grpSpPr>
        <a:xfrm>
          <a:off x="0" y="0"/>
          <a:ext cx="0" cy="0"/>
          <a:chOff x="0" y="0"/>
          <a:chExt cx="0" cy="0"/>
        </a:xfrm>
      </p:grpSpPr>
      <p:sp>
        <p:nvSpPr>
          <p:cNvPr id="1048640" name="Rectangle 2"/>
          <p:cNvSpPr>
            <a:spLocks noGrp="1" noChangeArrowheads="1"/>
          </p:cNvSpPr>
          <p:nvPr>
            <p:ph type="hdr" sz="quarter"/>
          </p:nvPr>
        </p:nvSpPr>
        <p:spPr bwMode="auto">
          <a:xfrm>
            <a:off x="2" y="1"/>
            <a:ext cx="3076575" cy="512763"/>
          </a:xfrm>
          <a:prstGeom prst="rect">
            <a:avLst/>
          </a:prstGeom>
          <a:noFill/>
          <a:ln w="9525">
            <a:noFill/>
            <a:miter lim="800000"/>
          </a:ln>
          <a:effectLst/>
        </p:spPr>
        <p:txBody>
          <a:bodyPr vert="horz" wrap="square" lIns="91492" tIns="45745" rIns="91492" bIns="45745" numCol="1" anchor="t" anchorCtr="0" compatLnSpc="1"/>
          <a:lstStyle>
            <a:lvl1pPr algn="l">
              <a:defRPr sz="1100"/>
            </a:lvl1pPr>
          </a:lstStyle>
          <a:p>
            <a:endParaRPr lang="en-US"/>
          </a:p>
        </p:txBody>
      </p:sp>
      <p:sp>
        <p:nvSpPr>
          <p:cNvPr id="1048641" name="Rectangle 3"/>
          <p:cNvSpPr>
            <a:spLocks noGrp="1" noChangeArrowheads="1"/>
          </p:cNvSpPr>
          <p:nvPr>
            <p:ph type="dt" idx="1"/>
          </p:nvPr>
        </p:nvSpPr>
        <p:spPr bwMode="auto">
          <a:xfrm>
            <a:off x="4021139" y="1"/>
            <a:ext cx="3076575" cy="512763"/>
          </a:xfrm>
          <a:prstGeom prst="rect">
            <a:avLst/>
          </a:prstGeom>
          <a:noFill/>
          <a:ln w="9525">
            <a:noFill/>
            <a:miter lim="800000"/>
          </a:ln>
          <a:effectLst/>
        </p:spPr>
        <p:txBody>
          <a:bodyPr vert="horz" wrap="square" lIns="91492" tIns="45745" rIns="91492" bIns="45745" numCol="1" anchor="t" anchorCtr="0" compatLnSpc="1"/>
          <a:lstStyle>
            <a:lvl1pPr algn="r">
              <a:defRPr sz="1100"/>
            </a:lvl1pPr>
          </a:lstStyle>
          <a:p>
            <a:endParaRPr lang="en-US"/>
          </a:p>
        </p:txBody>
      </p:sp>
      <p:sp>
        <p:nvSpPr>
          <p:cNvPr id="1048642"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ln>
          <a:effectLst/>
        </p:spPr>
      </p:sp>
      <p:sp>
        <p:nvSpPr>
          <p:cNvPr id="1048643" name="Rectangle 5"/>
          <p:cNvSpPr>
            <a:spLocks noGrp="1" noChangeArrowheads="1"/>
          </p:cNvSpPr>
          <p:nvPr>
            <p:ph type="body" sz="quarter" idx="3"/>
          </p:nvPr>
        </p:nvSpPr>
        <p:spPr bwMode="auto">
          <a:xfrm>
            <a:off x="709614" y="4862514"/>
            <a:ext cx="5680075" cy="4605337"/>
          </a:xfrm>
          <a:prstGeom prst="rect">
            <a:avLst/>
          </a:prstGeom>
          <a:noFill/>
          <a:ln w="9525">
            <a:noFill/>
            <a:miter lim="800000"/>
          </a:ln>
          <a:effectLst/>
        </p:spPr>
        <p:txBody>
          <a:bodyPr vert="horz" wrap="square" lIns="91492" tIns="45745" rIns="91492" bIns="45745" numCol="1" anchor="t" anchorCtr="0" compatLnSpc="1"/>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1048644" name="Rectangle 6"/>
          <p:cNvSpPr>
            <a:spLocks noGrp="1" noChangeArrowheads="1"/>
          </p:cNvSpPr>
          <p:nvPr>
            <p:ph type="ftr" sz="quarter" idx="4"/>
          </p:nvPr>
        </p:nvSpPr>
        <p:spPr bwMode="auto">
          <a:xfrm>
            <a:off x="2" y="9720264"/>
            <a:ext cx="3076575" cy="512762"/>
          </a:xfrm>
          <a:prstGeom prst="rect">
            <a:avLst/>
          </a:prstGeom>
          <a:noFill/>
          <a:ln w="9525">
            <a:noFill/>
            <a:miter lim="800000"/>
          </a:ln>
          <a:effectLst/>
        </p:spPr>
        <p:txBody>
          <a:bodyPr vert="horz" wrap="square" lIns="91492" tIns="45745" rIns="91492" bIns="45745" numCol="1" anchor="b" anchorCtr="0" compatLnSpc="1"/>
          <a:lstStyle>
            <a:lvl1pPr algn="l">
              <a:defRPr sz="1100"/>
            </a:lvl1pPr>
          </a:lstStyle>
          <a:p>
            <a:endParaRPr lang="en-US"/>
          </a:p>
        </p:txBody>
      </p:sp>
      <p:sp>
        <p:nvSpPr>
          <p:cNvPr id="1048645" name="Rectangle 7"/>
          <p:cNvSpPr>
            <a:spLocks noGrp="1" noChangeArrowheads="1"/>
          </p:cNvSpPr>
          <p:nvPr>
            <p:ph type="sldNum" sz="quarter" idx="5"/>
          </p:nvPr>
        </p:nvSpPr>
        <p:spPr bwMode="auto">
          <a:xfrm>
            <a:off x="4021139" y="9720264"/>
            <a:ext cx="3076575" cy="512762"/>
          </a:xfrm>
          <a:prstGeom prst="rect">
            <a:avLst/>
          </a:prstGeom>
          <a:noFill/>
          <a:ln w="9525">
            <a:noFill/>
            <a:miter lim="800000"/>
          </a:ln>
          <a:effectLst/>
        </p:spPr>
        <p:txBody>
          <a:bodyPr vert="horz" wrap="square" lIns="91492" tIns="45745" rIns="91492" bIns="45745" numCol="1" anchor="b" anchorCtr="0" compatLnSpc="1"/>
          <a:lstStyle>
            <a:lvl1pPr algn="r">
              <a:defRPr sz="1100"/>
            </a:lvl1pPr>
          </a:lstStyle>
          <a:p>
            <a:fld id="{A9A0EA98-5831-4853-B862-C702E6EB345C}" type="slidenum">
              <a:rPr lang="en-US"/>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20" name=""/>
        <p:cNvGrpSpPr/>
        <p:nvPr/>
      </p:nvGrpSpPr>
      <p:grpSpPr>
        <a:xfrm>
          <a:off x="0" y="0"/>
          <a:ext cx="0" cy="0"/>
          <a:chOff x="0" y="0"/>
          <a:chExt cx="0" cy="0"/>
        </a:xfrm>
      </p:grpSpPr>
      <p:sp>
        <p:nvSpPr>
          <p:cNvPr id="1048581"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104858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1048583" name="日期占位符 3"/>
          <p:cNvSpPr>
            <a:spLocks noGrp="1"/>
          </p:cNvSpPr>
          <p:nvPr>
            <p:ph type="dt" sz="half" idx="10"/>
          </p:nvPr>
        </p:nvSpPr>
        <p:spPr/>
        <p:txBody>
          <a:bodyPr/>
          <a:p>
            <a:fld id="{82F288E0-7875-42C4-84C8-98DBBD3BF4D2}" type="datetimeFigureOut">
              <a:rPr lang="zh-CN" altLang="en-US" smtClean="0"/>
            </a:fld>
            <a:endParaRPr lang="zh-CN" altLang="en-US"/>
          </a:p>
        </p:txBody>
      </p:sp>
      <p:sp>
        <p:nvSpPr>
          <p:cNvPr id="1048584" name="页脚占位符 4"/>
          <p:cNvSpPr>
            <a:spLocks noGrp="1"/>
          </p:cNvSpPr>
          <p:nvPr>
            <p:ph type="ftr" sz="quarter" idx="11"/>
          </p:nvPr>
        </p:nvSpPr>
        <p:spPr/>
        <p:txBody>
          <a:bodyPr/>
          <a:p>
            <a:endParaRPr lang="zh-CN" altLang="en-US"/>
          </a:p>
        </p:txBody>
      </p:sp>
      <p:sp>
        <p:nvSpPr>
          <p:cNvPr id="1048585" name="灯片编号占位符 5"/>
          <p:cNvSpPr>
            <a:spLocks noGrp="1"/>
          </p:cNvSpPr>
          <p:nvPr>
            <p:ph type="sldNum" sz="quarter" idx="12"/>
          </p:nvPr>
        </p:nvSpPr>
        <p:spPr/>
        <p:txBody>
          <a:bodyPr/>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35" name=""/>
        <p:cNvGrpSpPr/>
        <p:nvPr/>
      </p:nvGrpSpPr>
      <p:grpSpPr>
        <a:xfrm>
          <a:off x="0" y="0"/>
          <a:ext cx="0" cy="0"/>
          <a:chOff x="0" y="0"/>
          <a:chExt cx="0" cy="0"/>
        </a:xfrm>
      </p:grpSpPr>
      <p:sp>
        <p:nvSpPr>
          <p:cNvPr id="1048630" name="内容占位符 1"/>
          <p:cNvSpPr>
            <a:spLocks noGrp="1"/>
          </p:cNvSpPr>
          <p:nvPr>
            <p:ph/>
          </p:nvPr>
        </p:nvSpPr>
        <p:spPr>
          <a:xfrm>
            <a:off x="838200" y="365125"/>
            <a:ext cx="10515600" cy="5811838"/>
          </a:xfrm>
        </p:spPr>
        <p:txBody>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631" name="日期占位符 2"/>
          <p:cNvSpPr>
            <a:spLocks noGrp="1"/>
          </p:cNvSpPr>
          <p:nvPr>
            <p:ph type="dt" sz="half" idx="10"/>
          </p:nvPr>
        </p:nvSpPr>
        <p:spPr/>
        <p:txBody>
          <a:bodyPr/>
          <a:p>
            <a:fld id="{82F288E0-7875-42C4-84C8-98DBBD3BF4D2}" type="datetimeFigureOut">
              <a:rPr lang="zh-CN" altLang="en-US" smtClean="0"/>
            </a:fld>
            <a:endParaRPr lang="zh-CN" altLang="en-US"/>
          </a:p>
        </p:txBody>
      </p:sp>
      <p:sp>
        <p:nvSpPr>
          <p:cNvPr id="1048632" name="页脚占位符 3"/>
          <p:cNvSpPr>
            <a:spLocks noGrp="1"/>
          </p:cNvSpPr>
          <p:nvPr>
            <p:ph type="ftr" sz="quarter" idx="11"/>
          </p:nvPr>
        </p:nvSpPr>
        <p:spPr/>
        <p:txBody>
          <a:bodyPr/>
          <a:p>
            <a:endParaRPr lang="zh-CN" altLang="en-US"/>
          </a:p>
        </p:txBody>
      </p:sp>
      <p:sp>
        <p:nvSpPr>
          <p:cNvPr id="1048633" name="灯片编号占位符 4"/>
          <p:cNvSpPr>
            <a:spLocks noGrp="1"/>
          </p:cNvSpPr>
          <p:nvPr>
            <p:ph type="sldNum" sz="quarter" idx="12"/>
          </p:nvPr>
        </p:nvSpPr>
        <p:spPr/>
        <p:txBody>
          <a:bodyPr/>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31" name=""/>
        <p:cNvGrpSpPr/>
        <p:nvPr/>
      </p:nvGrpSpPr>
      <p:grpSpPr>
        <a:xfrm>
          <a:off x="0" y="0"/>
          <a:ext cx="0" cy="0"/>
          <a:chOff x="0" y="0"/>
          <a:chExt cx="0" cy="0"/>
        </a:xfrm>
      </p:grpSpPr>
      <p:sp>
        <p:nvSpPr>
          <p:cNvPr id="1048611" name="标题 1"/>
          <p:cNvSpPr>
            <a:spLocks noGrp="1"/>
          </p:cNvSpPr>
          <p:nvPr>
            <p:ph type="title"/>
          </p:nvPr>
        </p:nvSpPr>
        <p:spPr/>
        <p:txBody>
          <a:bodyPr/>
          <a:p>
            <a:r>
              <a:rPr lang="zh-CN" altLang="en-US" smtClean="0"/>
              <a:t>单击此处编辑母版标题样式</a:t>
            </a:r>
            <a:endParaRPr lang="zh-CN" altLang="en-US"/>
          </a:p>
        </p:txBody>
      </p:sp>
      <p:sp>
        <p:nvSpPr>
          <p:cNvPr id="1048612" name="内容占位符 2"/>
          <p:cNvSpPr>
            <a:spLocks noGrp="1"/>
          </p:cNvSpPr>
          <p:nvPr>
            <p:ph idx="1"/>
          </p:nvPr>
        </p:nvSpPr>
        <p:spPr/>
        <p:txBody>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613" name="日期占位符 3"/>
          <p:cNvSpPr>
            <a:spLocks noGrp="1"/>
          </p:cNvSpPr>
          <p:nvPr>
            <p:ph type="dt" sz="half" idx="10"/>
          </p:nvPr>
        </p:nvSpPr>
        <p:spPr/>
        <p:txBody>
          <a:bodyPr/>
          <a:p>
            <a:fld id="{82F288E0-7875-42C4-84C8-98DBBD3BF4D2}" type="datetimeFigureOut">
              <a:rPr lang="zh-CN" altLang="en-US" smtClean="0"/>
            </a:fld>
            <a:endParaRPr lang="zh-CN" altLang="en-US"/>
          </a:p>
        </p:txBody>
      </p:sp>
      <p:sp>
        <p:nvSpPr>
          <p:cNvPr id="1048614" name="页脚占位符 4"/>
          <p:cNvSpPr>
            <a:spLocks noGrp="1"/>
          </p:cNvSpPr>
          <p:nvPr>
            <p:ph type="ftr" sz="quarter" idx="11"/>
          </p:nvPr>
        </p:nvSpPr>
        <p:spPr/>
        <p:txBody>
          <a:bodyPr/>
          <a:p>
            <a:endParaRPr lang="zh-CN" altLang="en-US"/>
          </a:p>
        </p:txBody>
      </p:sp>
      <p:sp>
        <p:nvSpPr>
          <p:cNvPr id="1048615" name="灯片编号占位符 5"/>
          <p:cNvSpPr>
            <a:spLocks noGrp="1"/>
          </p:cNvSpPr>
          <p:nvPr>
            <p:ph type="sldNum" sz="quarter" idx="12"/>
          </p:nvPr>
        </p:nvSpPr>
        <p:spPr/>
        <p:txBody>
          <a:bodyPr/>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34" name=""/>
        <p:cNvGrpSpPr/>
        <p:nvPr/>
      </p:nvGrpSpPr>
      <p:grpSpPr>
        <a:xfrm>
          <a:off x="0" y="0"/>
          <a:ext cx="0" cy="0"/>
          <a:chOff x="0" y="0"/>
          <a:chExt cx="0" cy="0"/>
        </a:xfrm>
      </p:grpSpPr>
      <p:sp>
        <p:nvSpPr>
          <p:cNvPr id="1048625"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1048626"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1048627" name="日期占位符 3"/>
          <p:cNvSpPr>
            <a:spLocks noGrp="1"/>
          </p:cNvSpPr>
          <p:nvPr>
            <p:ph type="dt" sz="half" idx="10"/>
          </p:nvPr>
        </p:nvSpPr>
        <p:spPr/>
        <p:txBody>
          <a:bodyPr/>
          <a:p>
            <a:fld id="{82F288E0-7875-42C4-84C8-98DBBD3BF4D2}" type="datetimeFigureOut">
              <a:rPr lang="zh-CN" altLang="en-US" smtClean="0"/>
            </a:fld>
            <a:endParaRPr lang="zh-CN" altLang="en-US"/>
          </a:p>
        </p:txBody>
      </p:sp>
      <p:sp>
        <p:nvSpPr>
          <p:cNvPr id="1048628" name="页脚占位符 4"/>
          <p:cNvSpPr>
            <a:spLocks noGrp="1"/>
          </p:cNvSpPr>
          <p:nvPr>
            <p:ph type="ftr" sz="quarter" idx="11"/>
          </p:nvPr>
        </p:nvSpPr>
        <p:spPr/>
        <p:txBody>
          <a:bodyPr/>
          <a:p>
            <a:endParaRPr lang="zh-CN" altLang="en-US"/>
          </a:p>
        </p:txBody>
      </p:sp>
      <p:sp>
        <p:nvSpPr>
          <p:cNvPr id="1048629" name="灯片编号占位符 5"/>
          <p:cNvSpPr>
            <a:spLocks noGrp="1"/>
          </p:cNvSpPr>
          <p:nvPr>
            <p:ph type="sldNum" sz="quarter" idx="12"/>
          </p:nvPr>
        </p:nvSpPr>
        <p:spPr/>
        <p:txBody>
          <a:bodyPr/>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29" name=""/>
        <p:cNvGrpSpPr/>
        <p:nvPr/>
      </p:nvGrpSpPr>
      <p:grpSpPr>
        <a:xfrm>
          <a:off x="0" y="0"/>
          <a:ext cx="0" cy="0"/>
          <a:chOff x="0" y="0"/>
          <a:chExt cx="0" cy="0"/>
        </a:xfrm>
      </p:grpSpPr>
      <p:sp>
        <p:nvSpPr>
          <p:cNvPr id="1048597" name="标题 1"/>
          <p:cNvSpPr>
            <a:spLocks noGrp="1"/>
          </p:cNvSpPr>
          <p:nvPr>
            <p:ph type="title"/>
          </p:nvPr>
        </p:nvSpPr>
        <p:spPr/>
        <p:txBody>
          <a:bodyPr/>
          <a:p>
            <a:r>
              <a:rPr lang="zh-CN" altLang="en-US" smtClean="0"/>
              <a:t>单击此处编辑母版标题样式</a:t>
            </a:r>
            <a:endParaRPr lang="zh-CN" altLang="en-US"/>
          </a:p>
        </p:txBody>
      </p:sp>
      <p:sp>
        <p:nvSpPr>
          <p:cNvPr id="1048598" name="内容占位符 2"/>
          <p:cNvSpPr>
            <a:spLocks noGrp="1"/>
          </p:cNvSpPr>
          <p:nvPr>
            <p:ph sz="half" idx="1"/>
          </p:nvPr>
        </p:nvSpPr>
        <p:spPr>
          <a:xfrm>
            <a:off x="838200" y="1825625"/>
            <a:ext cx="5181600" cy="4351338"/>
          </a:xfrm>
        </p:spPr>
        <p:txBody>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599" name="内容占位符 3"/>
          <p:cNvSpPr>
            <a:spLocks noGrp="1"/>
          </p:cNvSpPr>
          <p:nvPr>
            <p:ph sz="half" idx="2"/>
          </p:nvPr>
        </p:nvSpPr>
        <p:spPr>
          <a:xfrm>
            <a:off x="6172200" y="1825625"/>
            <a:ext cx="5181600" cy="4351338"/>
          </a:xfrm>
        </p:spPr>
        <p:txBody>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600" name="日期占位符 4"/>
          <p:cNvSpPr>
            <a:spLocks noGrp="1"/>
          </p:cNvSpPr>
          <p:nvPr>
            <p:ph type="dt" sz="half" idx="10"/>
          </p:nvPr>
        </p:nvSpPr>
        <p:spPr/>
        <p:txBody>
          <a:bodyPr/>
          <a:p>
            <a:fld id="{82F288E0-7875-42C4-84C8-98DBBD3BF4D2}" type="datetimeFigureOut">
              <a:rPr lang="zh-CN" altLang="en-US" smtClean="0"/>
            </a:fld>
            <a:endParaRPr lang="zh-CN" altLang="en-US"/>
          </a:p>
        </p:txBody>
      </p:sp>
      <p:sp>
        <p:nvSpPr>
          <p:cNvPr id="1048601" name="页脚占位符 5"/>
          <p:cNvSpPr>
            <a:spLocks noGrp="1"/>
          </p:cNvSpPr>
          <p:nvPr>
            <p:ph type="ftr" sz="quarter" idx="11"/>
          </p:nvPr>
        </p:nvSpPr>
        <p:spPr/>
        <p:txBody>
          <a:bodyPr/>
          <a:p>
            <a:endParaRPr lang="zh-CN" altLang="en-US"/>
          </a:p>
        </p:txBody>
      </p:sp>
      <p:sp>
        <p:nvSpPr>
          <p:cNvPr id="1048602" name="灯片编号占位符 6"/>
          <p:cNvSpPr>
            <a:spLocks noGrp="1"/>
          </p:cNvSpPr>
          <p:nvPr>
            <p:ph type="sldNum" sz="quarter" idx="12"/>
          </p:nvPr>
        </p:nvSpPr>
        <p:spPr/>
        <p:txBody>
          <a:bodyPr/>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30" name=""/>
        <p:cNvGrpSpPr/>
        <p:nvPr/>
      </p:nvGrpSpPr>
      <p:grpSpPr>
        <a:xfrm>
          <a:off x="0" y="0"/>
          <a:ext cx="0" cy="0"/>
          <a:chOff x="0" y="0"/>
          <a:chExt cx="0" cy="0"/>
        </a:xfrm>
      </p:grpSpPr>
      <p:sp>
        <p:nvSpPr>
          <p:cNvPr id="1048603" name="标题 1"/>
          <p:cNvSpPr>
            <a:spLocks noGrp="1"/>
          </p:cNvSpPr>
          <p:nvPr>
            <p:ph type="title"/>
          </p:nvPr>
        </p:nvSpPr>
        <p:spPr>
          <a:xfrm>
            <a:off x="839788" y="365125"/>
            <a:ext cx="10515600" cy="1325563"/>
          </a:xfrm>
        </p:spPr>
        <p:txBody>
          <a:bodyPr/>
          <a:p>
            <a:r>
              <a:rPr lang="zh-CN" altLang="en-US" smtClean="0"/>
              <a:t>单击此处编辑母版标题样式</a:t>
            </a:r>
            <a:endParaRPr lang="zh-CN" altLang="en-US"/>
          </a:p>
        </p:txBody>
      </p:sp>
      <p:sp>
        <p:nvSpPr>
          <p:cNvPr id="1048604"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1048605" name="内容占位符 3"/>
          <p:cNvSpPr>
            <a:spLocks noGrp="1"/>
          </p:cNvSpPr>
          <p:nvPr>
            <p:ph sz="half" idx="2"/>
          </p:nvPr>
        </p:nvSpPr>
        <p:spPr>
          <a:xfrm>
            <a:off x="1186774" y="2665379"/>
            <a:ext cx="4873574" cy="3524284"/>
          </a:xfrm>
        </p:spPr>
        <p:txBody>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606"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1048607" name="内容占位符 5"/>
          <p:cNvSpPr>
            <a:spLocks noGrp="1"/>
          </p:cNvSpPr>
          <p:nvPr>
            <p:ph sz="quarter" idx="4"/>
          </p:nvPr>
        </p:nvSpPr>
        <p:spPr>
          <a:xfrm>
            <a:off x="6256938" y="2665379"/>
            <a:ext cx="4897576" cy="3524284"/>
          </a:xfrm>
        </p:spPr>
        <p:txBody>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608" name="日期占位符 6"/>
          <p:cNvSpPr>
            <a:spLocks noGrp="1"/>
          </p:cNvSpPr>
          <p:nvPr>
            <p:ph type="dt" sz="half" idx="10"/>
          </p:nvPr>
        </p:nvSpPr>
        <p:spPr/>
        <p:txBody>
          <a:bodyPr/>
          <a:p>
            <a:fld id="{82F288E0-7875-42C4-84C8-98DBBD3BF4D2}" type="datetimeFigureOut">
              <a:rPr lang="zh-CN" altLang="en-US" smtClean="0"/>
            </a:fld>
            <a:endParaRPr lang="zh-CN" altLang="en-US"/>
          </a:p>
        </p:txBody>
      </p:sp>
      <p:sp>
        <p:nvSpPr>
          <p:cNvPr id="1048609" name="页脚占位符 7"/>
          <p:cNvSpPr>
            <a:spLocks noGrp="1"/>
          </p:cNvSpPr>
          <p:nvPr>
            <p:ph type="ftr" sz="quarter" idx="11"/>
          </p:nvPr>
        </p:nvSpPr>
        <p:spPr/>
        <p:txBody>
          <a:bodyPr/>
          <a:p>
            <a:endParaRPr lang="zh-CN" altLang="en-US"/>
          </a:p>
        </p:txBody>
      </p:sp>
      <p:sp>
        <p:nvSpPr>
          <p:cNvPr id="1048610" name="灯片编号占位符 8"/>
          <p:cNvSpPr>
            <a:spLocks noGrp="1"/>
          </p:cNvSpPr>
          <p:nvPr>
            <p:ph type="sldNum" sz="quarter" idx="12"/>
          </p:nvPr>
        </p:nvSpPr>
        <p:spPr/>
        <p:txBody>
          <a:bodyPr/>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32" name=""/>
        <p:cNvGrpSpPr/>
        <p:nvPr/>
      </p:nvGrpSpPr>
      <p:grpSpPr>
        <a:xfrm>
          <a:off x="0" y="0"/>
          <a:ext cx="0" cy="0"/>
          <a:chOff x="0" y="0"/>
          <a:chExt cx="0" cy="0"/>
        </a:xfrm>
      </p:grpSpPr>
      <p:sp>
        <p:nvSpPr>
          <p:cNvPr id="1048616" name="标题 1"/>
          <p:cNvSpPr>
            <a:spLocks noGrp="1"/>
          </p:cNvSpPr>
          <p:nvPr>
            <p:ph type="title"/>
          </p:nvPr>
        </p:nvSpPr>
        <p:spPr/>
        <p:txBody>
          <a:bodyPr/>
          <a:p>
            <a:r>
              <a:rPr lang="zh-CN" altLang="en-US" smtClean="0"/>
              <a:t>单击此处编辑母版标题样式</a:t>
            </a:r>
            <a:endParaRPr lang="zh-CN" altLang="en-US"/>
          </a:p>
        </p:txBody>
      </p:sp>
      <p:sp>
        <p:nvSpPr>
          <p:cNvPr id="1048617" name="日期占位符 2"/>
          <p:cNvSpPr>
            <a:spLocks noGrp="1"/>
          </p:cNvSpPr>
          <p:nvPr>
            <p:ph type="dt" sz="half" idx="10"/>
          </p:nvPr>
        </p:nvSpPr>
        <p:spPr/>
        <p:txBody>
          <a:bodyPr/>
          <a:p>
            <a:fld id="{82F288E0-7875-42C4-84C8-98DBBD3BF4D2}" type="datetimeFigureOut">
              <a:rPr lang="zh-CN" altLang="en-US" smtClean="0"/>
            </a:fld>
            <a:endParaRPr lang="zh-CN" altLang="en-US"/>
          </a:p>
        </p:txBody>
      </p:sp>
      <p:sp>
        <p:nvSpPr>
          <p:cNvPr id="1048618" name="页脚占位符 3"/>
          <p:cNvSpPr>
            <a:spLocks noGrp="1"/>
          </p:cNvSpPr>
          <p:nvPr>
            <p:ph type="ftr" sz="quarter" idx="11"/>
          </p:nvPr>
        </p:nvSpPr>
        <p:spPr/>
        <p:txBody>
          <a:bodyPr/>
          <a:p>
            <a:endParaRPr lang="zh-CN" altLang="en-US"/>
          </a:p>
        </p:txBody>
      </p:sp>
      <p:sp>
        <p:nvSpPr>
          <p:cNvPr id="1048619" name="灯片编号占位符 4"/>
          <p:cNvSpPr>
            <a:spLocks noGrp="1"/>
          </p:cNvSpPr>
          <p:nvPr>
            <p:ph type="sldNum" sz="quarter" idx="12"/>
          </p:nvPr>
        </p:nvSpPr>
        <p:spPr/>
        <p:txBody>
          <a:bodyPr/>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22" name=""/>
        <p:cNvGrpSpPr/>
        <p:nvPr/>
      </p:nvGrpSpPr>
      <p:grpSpPr>
        <a:xfrm>
          <a:off x="0" y="0"/>
          <a:ext cx="0" cy="0"/>
          <a:chOff x="0" y="0"/>
          <a:chExt cx="0" cy="0"/>
        </a:xfrm>
      </p:grpSpPr>
      <p:sp>
        <p:nvSpPr>
          <p:cNvPr id="1048588" name="日期占位符 1"/>
          <p:cNvSpPr>
            <a:spLocks noGrp="1"/>
          </p:cNvSpPr>
          <p:nvPr>
            <p:ph type="dt" sz="half" idx="10"/>
          </p:nvPr>
        </p:nvSpPr>
        <p:spPr/>
        <p:txBody>
          <a:bodyPr/>
          <a:p>
            <a:fld id="{82F288E0-7875-42C4-84C8-98DBBD3BF4D2}" type="datetimeFigureOut">
              <a:rPr lang="zh-CN" altLang="en-US" smtClean="0"/>
            </a:fld>
            <a:endParaRPr lang="zh-CN" altLang="en-US"/>
          </a:p>
        </p:txBody>
      </p:sp>
      <p:sp>
        <p:nvSpPr>
          <p:cNvPr id="1048589" name="页脚占位符 2"/>
          <p:cNvSpPr>
            <a:spLocks noGrp="1"/>
          </p:cNvSpPr>
          <p:nvPr>
            <p:ph type="ftr" sz="quarter" idx="11"/>
          </p:nvPr>
        </p:nvSpPr>
        <p:spPr/>
        <p:txBody>
          <a:bodyPr/>
          <a:p>
            <a:endParaRPr lang="zh-CN" altLang="en-US"/>
          </a:p>
        </p:txBody>
      </p:sp>
      <p:sp>
        <p:nvSpPr>
          <p:cNvPr id="1048590" name="灯片编号占位符 3"/>
          <p:cNvSpPr>
            <a:spLocks noGrp="1"/>
          </p:cNvSpPr>
          <p:nvPr>
            <p:ph type="sldNum" sz="quarter" idx="12"/>
          </p:nvPr>
        </p:nvSpPr>
        <p:spPr/>
        <p:txBody>
          <a:bodyPr/>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36" name=""/>
        <p:cNvGrpSpPr/>
        <p:nvPr/>
      </p:nvGrpSpPr>
      <p:grpSpPr>
        <a:xfrm>
          <a:off x="0" y="0"/>
          <a:ext cx="0" cy="0"/>
          <a:chOff x="0" y="0"/>
          <a:chExt cx="0" cy="0"/>
        </a:xfrm>
      </p:grpSpPr>
      <p:sp>
        <p:nvSpPr>
          <p:cNvPr id="1048634"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1048635"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636"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1048637" name="日期占位符 4"/>
          <p:cNvSpPr>
            <a:spLocks noGrp="1"/>
          </p:cNvSpPr>
          <p:nvPr>
            <p:ph type="dt" sz="half" idx="10"/>
          </p:nvPr>
        </p:nvSpPr>
        <p:spPr/>
        <p:txBody>
          <a:bodyPr/>
          <a:p>
            <a:fld id="{82F288E0-7875-42C4-84C8-98DBBD3BF4D2}" type="datetimeFigureOut">
              <a:rPr lang="zh-CN" altLang="en-US" smtClean="0"/>
            </a:fld>
            <a:endParaRPr lang="zh-CN" altLang="en-US"/>
          </a:p>
        </p:txBody>
      </p:sp>
      <p:sp>
        <p:nvSpPr>
          <p:cNvPr id="1048638" name="页脚占位符 5"/>
          <p:cNvSpPr>
            <a:spLocks noGrp="1"/>
          </p:cNvSpPr>
          <p:nvPr>
            <p:ph type="ftr" sz="quarter" idx="11"/>
          </p:nvPr>
        </p:nvSpPr>
        <p:spPr/>
        <p:txBody>
          <a:bodyPr/>
          <a:p>
            <a:endParaRPr lang="zh-CN" altLang="en-US"/>
          </a:p>
        </p:txBody>
      </p:sp>
      <p:sp>
        <p:nvSpPr>
          <p:cNvPr id="1048639" name="灯片编号占位符 6"/>
          <p:cNvSpPr>
            <a:spLocks noGrp="1"/>
          </p:cNvSpPr>
          <p:nvPr>
            <p:ph type="sldNum" sz="quarter" idx="12"/>
          </p:nvPr>
        </p:nvSpPr>
        <p:spPr/>
        <p:txBody>
          <a:bodyPr/>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33" name=""/>
        <p:cNvGrpSpPr/>
        <p:nvPr/>
      </p:nvGrpSpPr>
      <p:grpSpPr>
        <a:xfrm>
          <a:off x="0" y="0"/>
          <a:ext cx="0" cy="0"/>
          <a:chOff x="0" y="0"/>
          <a:chExt cx="0" cy="0"/>
        </a:xfrm>
      </p:grpSpPr>
      <p:sp>
        <p:nvSpPr>
          <p:cNvPr id="1048620" name="竖排标题 1"/>
          <p:cNvSpPr>
            <a:spLocks noGrp="1"/>
          </p:cNvSpPr>
          <p:nvPr>
            <p:ph type="title" orient="vert"/>
          </p:nvPr>
        </p:nvSpPr>
        <p:spPr>
          <a:xfrm>
            <a:off x="8724900" y="365125"/>
            <a:ext cx="2628900" cy="5811838"/>
          </a:xfrm>
        </p:spPr>
        <p:txBody>
          <a:bodyPr vert="eaVert"/>
          <a:p>
            <a:r>
              <a:rPr lang="zh-CN" altLang="en-US" smtClean="0"/>
              <a:t>单击此处编辑母版标题样式</a:t>
            </a:r>
            <a:endParaRPr lang="zh-CN" altLang="en-US"/>
          </a:p>
        </p:txBody>
      </p:sp>
      <p:sp>
        <p:nvSpPr>
          <p:cNvPr id="1048621" name="竖排文字占位符 2"/>
          <p:cNvSpPr>
            <a:spLocks noGrp="1"/>
          </p:cNvSpPr>
          <p:nvPr>
            <p:ph type="body" orient="vert" idx="1"/>
          </p:nvPr>
        </p:nvSpPr>
        <p:spPr>
          <a:xfrm>
            <a:off x="838200" y="365125"/>
            <a:ext cx="7734300" cy="5811838"/>
          </a:xfrm>
        </p:spPr>
        <p:txBody>
          <a:bodyPr vert="eaVert"/>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622" name="日期占位符 3"/>
          <p:cNvSpPr>
            <a:spLocks noGrp="1"/>
          </p:cNvSpPr>
          <p:nvPr>
            <p:ph type="dt" sz="half" idx="10"/>
          </p:nvPr>
        </p:nvSpPr>
        <p:spPr/>
        <p:txBody>
          <a:bodyPr/>
          <a:p>
            <a:fld id="{82F288E0-7875-42C4-84C8-98DBBD3BF4D2}" type="datetimeFigureOut">
              <a:rPr lang="zh-CN" altLang="en-US" smtClean="0"/>
            </a:fld>
            <a:endParaRPr lang="zh-CN" altLang="en-US"/>
          </a:p>
        </p:txBody>
      </p:sp>
      <p:sp>
        <p:nvSpPr>
          <p:cNvPr id="1048623" name="页脚占位符 4"/>
          <p:cNvSpPr>
            <a:spLocks noGrp="1"/>
          </p:cNvSpPr>
          <p:nvPr>
            <p:ph type="ftr" sz="quarter" idx="11"/>
          </p:nvPr>
        </p:nvSpPr>
        <p:spPr/>
        <p:txBody>
          <a:bodyPr/>
          <a:p>
            <a:endParaRPr lang="zh-CN" altLang="en-US"/>
          </a:p>
        </p:txBody>
      </p:sp>
      <p:sp>
        <p:nvSpPr>
          <p:cNvPr id="1048624" name="灯片编号占位符 5"/>
          <p:cNvSpPr>
            <a:spLocks noGrp="1"/>
          </p:cNvSpPr>
          <p:nvPr>
            <p:ph type="sldNum" sz="quarter" idx="12"/>
          </p:nvPr>
        </p:nvSpPr>
        <p:spPr/>
        <p:txBody>
          <a:bodyPr/>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9"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p>
            <a:r>
              <a:rPr lang="zh-CN" altLang="en-US" smtClean="0"/>
              <a:t>单击此处编辑母版标题样式</a:t>
            </a:r>
            <a:endParaRPr lang="zh-CN" altLang="en-US"/>
          </a:p>
        </p:txBody>
      </p:sp>
      <p:sp>
        <p:nvSpPr>
          <p:cNvPr id="104857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57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104857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1" name=""/>
        <p:cNvGrpSpPr/>
        <p:nvPr/>
      </p:nvGrpSpPr>
      <p:grpSpPr/>
      <p:sp>
        <p:nvSpPr>
          <p:cNvPr id="1048586" name="标题 1"/>
          <p:cNvSpPr>
            <a:spLocks noGrp="1"/>
          </p:cNvSpPr>
          <p:nvPr>
            <p:ph type="ctrTitle"/>
          </p:nvPr>
        </p:nvSpPr>
        <p:spPr>
          <a:xfrm>
            <a:off x="1299845" y="526415"/>
            <a:ext cx="9144000" cy="848360"/>
          </a:xfrm>
        </p:spPr>
        <p:txBody>
          <a:bodyPr>
            <a:normAutofit fontScale="90000"/>
          </a:bodyPr>
          <a:p>
            <a:r>
              <a:rPr lang="zh-CN" altLang="en-US" b="1">
                <a:solidFill>
                  <a:srgbClr val="FF0000"/>
                </a:solidFill>
              </a:rPr>
              <a:t>Chinese New Year</a:t>
            </a:r>
            <a:endParaRPr lang="zh-CN" altLang="en-US" b="1">
              <a:solidFill>
                <a:srgbClr val="FF0000"/>
              </a:solidFill>
            </a:endParaRPr>
          </a:p>
        </p:txBody>
      </p:sp>
      <p:sp>
        <p:nvSpPr>
          <p:cNvPr id="1048587" name="副标题 2"/>
          <p:cNvSpPr>
            <a:spLocks noGrp="1"/>
          </p:cNvSpPr>
          <p:nvPr>
            <p:ph type="subTitle" idx="1"/>
          </p:nvPr>
        </p:nvSpPr>
        <p:spPr>
          <a:xfrm>
            <a:off x="296545" y="1628140"/>
            <a:ext cx="6504305" cy="4265930"/>
          </a:xfrm>
        </p:spPr>
        <p:txBody>
          <a:bodyPr/>
          <a:p>
            <a:pPr algn="l"/>
            <a:r>
              <a:rPr lang="zh-CN" altLang="en-US" sz="3200" b="1">
                <a:latin typeface="Arial" panose="020B0604020202020204" pitchFamily="34" charset="0"/>
                <a:cs typeface="Arial" panose="020B0604020202020204" pitchFamily="34" charset="0"/>
              </a:rPr>
              <a:t>Spring Festival is the most important festival in China. They will try their best to go home enjoying family time.</a:t>
            </a:r>
            <a:endParaRPr lang="zh-CN" altLang="en-US" sz="2800" b="1">
              <a:latin typeface="Arial" panose="020B0604020202020204" pitchFamily="34" charset="0"/>
              <a:cs typeface="Arial" panose="020B0604020202020204" pitchFamily="34" charset="0"/>
            </a:endParaRPr>
          </a:p>
          <a:p>
            <a:pPr algn="l"/>
            <a:endParaRPr lang="zh-CN" altLang="en-US" sz="2800" b="1">
              <a:latin typeface="Arial" panose="020B0604020202020204" pitchFamily="34" charset="0"/>
              <a:cs typeface="Arial" panose="020B0604020202020204" pitchFamily="34" charset="0"/>
            </a:endParaRPr>
          </a:p>
          <a:p>
            <a:pPr algn="l"/>
            <a:r>
              <a:rPr lang="zh-CN" altLang="en-US" sz="2800" b="1">
                <a:solidFill>
                  <a:srgbClr val="1D41D5"/>
                </a:solidFill>
                <a:latin typeface="微软雅黑" panose="020B0503020204020204" charset="-122"/>
                <a:ea typeface="微软雅黑" panose="020B0503020204020204" charset="-122"/>
              </a:rPr>
              <a:t>在中国春节是最重要的节日，人们讲将尽他们最大的努力回家享受团圆时间。</a:t>
            </a:r>
            <a:endParaRPr lang="zh-CN" altLang="en-US" sz="2800" b="1">
              <a:solidFill>
                <a:srgbClr val="1D41D5"/>
              </a:solidFill>
              <a:latin typeface="微软雅黑" panose="020B0503020204020204" charset="-122"/>
              <a:ea typeface="微软雅黑" panose="020B0503020204020204" charset="-122"/>
            </a:endParaRPr>
          </a:p>
        </p:txBody>
      </p:sp>
      <p:pic>
        <p:nvPicPr>
          <p:cNvPr id="2097152" name="图片 3" descr="AAD16FEF5959FB68A0640D3AB4F3BA98"/>
          <p:cNvPicPr>
            <a:picLocks noChangeAspect="1"/>
          </p:cNvPicPr>
          <p:nvPr/>
        </p:nvPicPr>
        <p:blipFill>
          <a:blip r:embed="rId1"/>
          <a:stretch>
            <a:fillRect/>
          </a:stretch>
        </p:blipFill>
        <p:spPr>
          <a:xfrm>
            <a:off x="6443345" y="3026410"/>
            <a:ext cx="5690870" cy="36353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23" name=""/>
        <p:cNvGrpSpPr/>
        <p:nvPr/>
      </p:nvGrpSpPr>
      <p:grpSpPr/>
      <p:sp>
        <p:nvSpPr>
          <p:cNvPr id="1048591" name="文本框 2"/>
          <p:cNvSpPr txBox="1"/>
          <p:nvPr/>
        </p:nvSpPr>
        <p:spPr>
          <a:xfrm>
            <a:off x="365125" y="514985"/>
            <a:ext cx="11656060" cy="2922905"/>
          </a:xfrm>
          <a:prstGeom prst="rect">
            <a:avLst/>
          </a:prstGeom>
          <a:noFill/>
        </p:spPr>
        <p:txBody>
          <a:bodyPr wrap="square" rtlCol="0" anchor="t">
            <a:spAutoFit/>
          </a:bodyPr>
          <a:p>
            <a:pPr algn="l"/>
            <a:r>
              <a:rPr lang="zh-CN" altLang="en-US" sz="3200" b="1">
                <a:latin typeface="Arial" panose="020B0604020202020204" pitchFamily="34" charset="0"/>
                <a:cs typeface="Arial" panose="020B0604020202020204" pitchFamily="34" charset="0"/>
              </a:rPr>
              <a:t>The Spring Festival lasts about 15 days long. People visit relatives and friends with the words “Have all your wishes ”. People enjoy the Spring Festival,during this time they can have a good rest .</a:t>
            </a:r>
            <a:endParaRPr lang="zh-CN" altLang="en-US" sz="3200" b="1">
              <a:latin typeface="Arial" panose="020B0604020202020204" pitchFamily="34" charset="0"/>
              <a:cs typeface="Arial" panose="020B0604020202020204" pitchFamily="34" charset="0"/>
            </a:endParaRPr>
          </a:p>
          <a:p>
            <a:pPr algn="l"/>
            <a:r>
              <a:rPr lang="zh-CN" altLang="en-US" sz="2800" b="1">
                <a:solidFill>
                  <a:srgbClr val="1D41D5"/>
                </a:solidFill>
                <a:latin typeface="微软雅黑" panose="020B0503020204020204" charset="-122"/>
                <a:ea typeface="微软雅黑" panose="020B0503020204020204" charset="-122"/>
                <a:cs typeface="微软雅黑" panose="020B0503020204020204" charset="-122"/>
              </a:rPr>
              <a:t>春节大约持续</a:t>
            </a:r>
            <a:r>
              <a:rPr lang="en-US" altLang="zh-CN" sz="2800" b="1">
                <a:solidFill>
                  <a:srgbClr val="1D41D5"/>
                </a:solidFill>
                <a:latin typeface="微软雅黑" panose="020B0503020204020204" charset="-122"/>
                <a:ea typeface="微软雅黑" panose="020B0503020204020204" charset="-122"/>
                <a:cs typeface="微软雅黑" panose="020B0503020204020204" charset="-122"/>
              </a:rPr>
              <a:t>15</a:t>
            </a:r>
            <a:r>
              <a:rPr lang="zh-CN" altLang="zh-CN" sz="2800" b="1">
                <a:solidFill>
                  <a:srgbClr val="1D41D5"/>
                </a:solidFill>
                <a:latin typeface="微软雅黑" panose="020B0503020204020204" charset="-122"/>
                <a:ea typeface="微软雅黑" panose="020B0503020204020204" charset="-122"/>
                <a:cs typeface="微软雅黑" panose="020B0503020204020204" charset="-122"/>
              </a:rPr>
              <a:t>天，人们拜访亲戚和朋友并且带着他们的祝福，”祝你一切顺利。”人们享受春节，在春节期间他们也能好好休息。</a:t>
            </a:r>
            <a:endParaRPr lang="zh-CN" altLang="zh-CN" sz="2800" b="1">
              <a:solidFill>
                <a:srgbClr val="1D41D5"/>
              </a:solidFill>
              <a:latin typeface="微软雅黑" panose="020B0503020204020204" charset="-122"/>
              <a:ea typeface="微软雅黑" panose="020B0503020204020204" charset="-122"/>
              <a:cs typeface="微软雅黑" panose="020B0503020204020204" charset="-122"/>
            </a:endParaRPr>
          </a:p>
        </p:txBody>
      </p:sp>
      <p:pic>
        <p:nvPicPr>
          <p:cNvPr id="2097153" name="图片 4" descr="2965B7424887DF3AAE7725A6941C5DD8"/>
          <p:cNvPicPr>
            <a:picLocks noChangeAspect="1"/>
          </p:cNvPicPr>
          <p:nvPr/>
        </p:nvPicPr>
        <p:blipFill>
          <a:blip r:embed="rId1"/>
          <a:stretch>
            <a:fillRect/>
          </a:stretch>
        </p:blipFill>
        <p:spPr>
          <a:xfrm>
            <a:off x="7000240" y="3586480"/>
            <a:ext cx="4855210" cy="338836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24" name=""/>
        <p:cNvGrpSpPr/>
        <p:nvPr/>
      </p:nvGrpSpPr>
      <p:grpSpPr/>
      <p:sp>
        <p:nvSpPr>
          <p:cNvPr id="1048592" name="文本框 1"/>
          <p:cNvSpPr txBox="1"/>
          <p:nvPr/>
        </p:nvSpPr>
        <p:spPr>
          <a:xfrm>
            <a:off x="840105" y="512445"/>
            <a:ext cx="10309225" cy="2122805"/>
          </a:xfrm>
          <a:prstGeom prst="rect">
            <a:avLst/>
          </a:prstGeom>
          <a:noFill/>
        </p:spPr>
        <p:txBody>
          <a:bodyPr wrap="square" rtlCol="0" anchor="t">
            <a:spAutoFit/>
          </a:bodyPr>
          <a:p>
            <a:pPr algn="l"/>
            <a:endParaRPr lang="zh-CN" altLang="en-US"/>
          </a:p>
          <a:p>
            <a:pPr algn="l"/>
            <a:endParaRPr lang="zh-CN" altLang="en-US"/>
          </a:p>
          <a:p>
            <a:pPr algn="l"/>
            <a:r>
              <a:rPr lang="zh-CN" altLang="en-US" sz="3200" b="1">
                <a:latin typeface="Arial" panose="020B0604020202020204" pitchFamily="34" charset="0"/>
                <a:cs typeface="Arial" panose="020B0604020202020204" pitchFamily="34" charset="0"/>
              </a:rPr>
              <a:t>In many places</a:t>
            </a:r>
            <a:r>
              <a:rPr lang="en-US" altLang="zh-CN" sz="3200" b="1">
                <a:latin typeface="Arial" panose="020B0604020202020204" pitchFamily="34" charset="0"/>
                <a:cs typeface="Arial" panose="020B0604020202020204" pitchFamily="34" charset="0"/>
              </a:rPr>
              <a:t>,</a:t>
            </a:r>
            <a:r>
              <a:rPr lang="zh-CN" altLang="en-US" sz="3200" b="1">
                <a:latin typeface="Arial" panose="020B0604020202020204" pitchFamily="34" charset="0"/>
                <a:cs typeface="Arial" panose="020B0604020202020204" pitchFamily="34" charset="0"/>
              </a:rPr>
              <a:t> people like to set off firecrackers</a:t>
            </a:r>
            <a:r>
              <a:rPr lang="en-US" altLang="zh-CN" sz="3200" b="1">
                <a:latin typeface="Arial" panose="020B0604020202020204" pitchFamily="34" charset="0"/>
                <a:cs typeface="Arial" panose="020B0604020202020204" pitchFamily="34" charset="0"/>
              </a:rPr>
              <a:t>.</a:t>
            </a:r>
            <a:endParaRPr lang="en-US" altLang="zh-CN" sz="3200" b="1">
              <a:latin typeface="Arial" panose="020B0604020202020204" pitchFamily="34" charset="0"/>
              <a:cs typeface="Arial" panose="020B0604020202020204" pitchFamily="34" charset="0"/>
            </a:endParaRPr>
          </a:p>
          <a:p>
            <a:pPr algn="l"/>
            <a:endParaRPr lang="en-US" altLang="zh-CN" sz="3200" b="1">
              <a:solidFill>
                <a:srgbClr val="1D41D5"/>
              </a:solidFill>
              <a:latin typeface="微软雅黑" panose="020B0503020204020204" charset="-122"/>
              <a:ea typeface="微软雅黑" panose="020B0503020204020204" charset="-122"/>
              <a:cs typeface="Arial" panose="020B0604020202020204" pitchFamily="34" charset="0"/>
            </a:endParaRPr>
          </a:p>
          <a:p>
            <a:pPr algn="l"/>
            <a:r>
              <a:rPr lang="zh-CN" altLang="zh-CN" sz="3200" b="1">
                <a:solidFill>
                  <a:srgbClr val="1D41D5"/>
                </a:solidFill>
                <a:latin typeface="微软雅黑" panose="020B0503020204020204" charset="-122"/>
                <a:ea typeface="微软雅黑" panose="020B0503020204020204" charset="-122"/>
                <a:cs typeface="Arial" panose="020B0604020202020204" pitchFamily="34" charset="0"/>
              </a:rPr>
              <a:t>在很多地方人们喜欢放鞭炮。</a:t>
            </a:r>
            <a:endParaRPr lang="zh-CN" altLang="zh-CN" sz="3200" b="1">
              <a:solidFill>
                <a:srgbClr val="1D41D5"/>
              </a:solidFill>
              <a:latin typeface="微软雅黑" panose="020B0503020204020204" charset="-122"/>
              <a:ea typeface="微软雅黑" panose="020B0503020204020204" charset="-122"/>
              <a:cs typeface="Arial" panose="020B0604020202020204" pitchFamily="34" charset="0"/>
            </a:endParaRPr>
          </a:p>
        </p:txBody>
      </p:sp>
      <p:pic>
        <p:nvPicPr>
          <p:cNvPr id="2097154" name="图片 2" descr="A8FF0B870578E681DE1F1A67A89C6006"/>
          <p:cNvPicPr>
            <a:picLocks noChangeAspect="1"/>
          </p:cNvPicPr>
          <p:nvPr/>
        </p:nvPicPr>
        <p:blipFill>
          <a:blip r:embed="rId1"/>
          <a:stretch>
            <a:fillRect/>
          </a:stretch>
        </p:blipFill>
        <p:spPr>
          <a:xfrm>
            <a:off x="3422015" y="2913820"/>
            <a:ext cx="5347970" cy="32939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25" name=""/>
        <p:cNvGrpSpPr/>
        <p:nvPr/>
      </p:nvGrpSpPr>
      <p:grpSpPr/>
      <p:sp>
        <p:nvSpPr>
          <p:cNvPr id="1048593" name="文本框 1"/>
          <p:cNvSpPr txBox="1"/>
          <p:nvPr/>
        </p:nvSpPr>
        <p:spPr>
          <a:xfrm>
            <a:off x="848995" y="751840"/>
            <a:ext cx="10407015" cy="1568450"/>
          </a:xfrm>
          <a:prstGeom prst="rect">
            <a:avLst/>
          </a:prstGeom>
          <a:noFill/>
        </p:spPr>
        <p:txBody>
          <a:bodyPr wrap="square" rtlCol="0" anchor="t">
            <a:spAutoFit/>
          </a:bodyPr>
          <a:p>
            <a:r>
              <a:rPr lang="zh-CN" altLang="en-US" sz="3200" b="1">
                <a:latin typeface="Arial" panose="020B0604020202020204" pitchFamily="34" charset="0"/>
                <a:cs typeface="Arial" panose="020B0604020202020204" pitchFamily="34" charset="0"/>
              </a:rPr>
              <a:t>Every year before the spring festival, the whole family will be around together to make </a:t>
            </a:r>
            <a:r>
              <a:rPr lang="en-US" altLang="zh-CN" sz="3200" b="1">
                <a:latin typeface="Arial" panose="020B0604020202020204" pitchFamily="34" charset="0"/>
                <a:cs typeface="Arial" panose="020B0604020202020204" pitchFamily="34" charset="0"/>
              </a:rPr>
              <a:t>d</a:t>
            </a:r>
            <a:r>
              <a:rPr lang="zh-CN" altLang="en-US" sz="3200" b="1">
                <a:latin typeface="Arial" panose="020B0604020202020204" pitchFamily="34" charset="0"/>
                <a:cs typeface="Arial" panose="020B0604020202020204" pitchFamily="34" charset="0"/>
              </a:rPr>
              <a:t>umplings</a:t>
            </a:r>
            <a:r>
              <a:rPr lang="en-US" altLang="zh-CN" sz="3200" b="1">
                <a:latin typeface="Arial" panose="020B0604020202020204" pitchFamily="34" charset="0"/>
                <a:cs typeface="Arial" panose="020B0604020202020204" pitchFamily="34" charset="0"/>
              </a:rPr>
              <a:t>.</a:t>
            </a:r>
            <a:endParaRPr lang="zh-CN" altLang="en-US" sz="3200" b="1">
              <a:latin typeface="Arial" panose="020B0604020202020204" pitchFamily="34" charset="0"/>
              <a:cs typeface="Arial" panose="020B0604020202020204" pitchFamily="34" charset="0"/>
            </a:endParaRPr>
          </a:p>
          <a:p>
            <a:r>
              <a:rPr lang="zh-CN" altLang="en-US" sz="3200" b="1">
                <a:solidFill>
                  <a:srgbClr val="1D41D5"/>
                </a:solidFill>
                <a:latin typeface="微软雅黑" panose="020B0503020204020204" charset="-122"/>
                <a:ea typeface="微软雅黑" panose="020B0503020204020204" charset="-122"/>
                <a:cs typeface="Arial" panose="020B0604020202020204" pitchFamily="34" charset="0"/>
              </a:rPr>
              <a:t>每年在春节之前，每一个家庭都会围在一起包饺子。</a:t>
            </a:r>
            <a:endParaRPr lang="zh-CN" altLang="en-US" sz="3200" b="1">
              <a:solidFill>
                <a:srgbClr val="1D41D5"/>
              </a:solidFill>
              <a:latin typeface="微软雅黑" panose="020B0503020204020204" charset="-122"/>
              <a:ea typeface="微软雅黑" panose="020B0503020204020204" charset="-122"/>
              <a:cs typeface="Arial" panose="020B0604020202020204" pitchFamily="34" charset="0"/>
            </a:endParaRPr>
          </a:p>
        </p:txBody>
      </p:sp>
      <p:pic>
        <p:nvPicPr>
          <p:cNvPr id="2097155" name="图片 2" descr="1BE4C8172F1DF7C22DE69A4082DCF217"/>
          <p:cNvPicPr>
            <a:picLocks noChangeAspect="1"/>
          </p:cNvPicPr>
          <p:nvPr/>
        </p:nvPicPr>
        <p:blipFill>
          <a:blip r:embed="rId1"/>
          <a:stretch>
            <a:fillRect/>
          </a:stretch>
        </p:blipFill>
        <p:spPr>
          <a:xfrm>
            <a:off x="2442845" y="2629535"/>
            <a:ext cx="7219315" cy="371919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26" name=""/>
        <p:cNvGrpSpPr/>
        <p:nvPr/>
      </p:nvGrpSpPr>
      <p:grpSpPr/>
      <p:sp>
        <p:nvSpPr>
          <p:cNvPr id="1048594" name="文本框 1"/>
          <p:cNvSpPr txBox="1"/>
          <p:nvPr/>
        </p:nvSpPr>
        <p:spPr>
          <a:xfrm>
            <a:off x="341630" y="813435"/>
            <a:ext cx="11245850" cy="2061210"/>
          </a:xfrm>
          <a:prstGeom prst="rect">
            <a:avLst/>
          </a:prstGeom>
          <a:noFill/>
        </p:spPr>
        <p:txBody>
          <a:bodyPr wrap="square" rtlCol="0" anchor="t">
            <a:spAutoFit/>
          </a:bodyPr>
          <a:p>
            <a:r>
              <a:rPr lang="zh-CN" altLang="en-US" sz="3200" b="1">
                <a:latin typeface="Arial" panose="020B0604020202020204" pitchFamily="34" charset="0"/>
                <a:cs typeface="Arial" panose="020B0604020202020204" pitchFamily="34" charset="0"/>
              </a:rPr>
              <a:t>Children like the festival very much,because they can have delicious food and wear new clothes.</a:t>
            </a:r>
            <a:endParaRPr lang="zh-CN" altLang="en-US" sz="3200" b="1">
              <a:latin typeface="Arial" panose="020B0604020202020204" pitchFamily="34" charset="0"/>
              <a:cs typeface="Arial" panose="020B0604020202020204" pitchFamily="34" charset="0"/>
            </a:endParaRPr>
          </a:p>
          <a:p>
            <a:endParaRPr lang="zh-CN" altLang="en-US" sz="3200" b="1">
              <a:latin typeface="Arial" panose="020B0604020202020204" pitchFamily="34" charset="0"/>
              <a:cs typeface="Arial" panose="020B0604020202020204" pitchFamily="34" charset="0"/>
            </a:endParaRPr>
          </a:p>
          <a:p>
            <a:r>
              <a:rPr lang="zh-CN" altLang="en-US" sz="3200" b="1">
                <a:solidFill>
                  <a:srgbClr val="1D41D5"/>
                </a:solidFill>
                <a:latin typeface="微软雅黑" panose="020B0503020204020204" charset="-122"/>
                <a:ea typeface="微软雅黑" panose="020B0503020204020204" charset="-122"/>
                <a:cs typeface="Arial" panose="020B0604020202020204" pitchFamily="34" charset="0"/>
              </a:rPr>
              <a:t>孩子们非常喜欢春节，因为他们能吃美味的食物并且穿新衣服。</a:t>
            </a:r>
            <a:endParaRPr lang="zh-CN" altLang="en-US" sz="3200" b="1">
              <a:solidFill>
                <a:srgbClr val="1D41D5"/>
              </a:solidFill>
              <a:latin typeface="微软雅黑" panose="020B0503020204020204" charset="-122"/>
              <a:ea typeface="微软雅黑" panose="020B0503020204020204" charset="-122"/>
              <a:cs typeface="Arial" panose="020B0604020202020204" pitchFamily="34" charset="0"/>
            </a:endParaRPr>
          </a:p>
        </p:txBody>
      </p:sp>
      <p:pic>
        <p:nvPicPr>
          <p:cNvPr id="2097156" name="图片 2" descr="D2D1EEA8CD3D342D0ECAC1C33658C413"/>
          <p:cNvPicPr>
            <a:picLocks noChangeAspect="1"/>
          </p:cNvPicPr>
          <p:nvPr/>
        </p:nvPicPr>
        <p:blipFill>
          <a:blip r:embed="rId1"/>
          <a:stretch>
            <a:fillRect/>
          </a:stretch>
        </p:blipFill>
        <p:spPr>
          <a:xfrm>
            <a:off x="2442040" y="3035723"/>
            <a:ext cx="6038693" cy="368765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27" name=""/>
        <p:cNvGrpSpPr/>
        <p:nvPr/>
      </p:nvGrpSpPr>
      <p:grpSpPr/>
      <p:sp>
        <p:nvSpPr>
          <p:cNvPr id="1048595" name="文本框 1"/>
          <p:cNvSpPr txBox="1"/>
          <p:nvPr/>
        </p:nvSpPr>
        <p:spPr>
          <a:xfrm>
            <a:off x="454025" y="757555"/>
            <a:ext cx="11275695" cy="2061210"/>
          </a:xfrm>
          <a:prstGeom prst="rect">
            <a:avLst/>
          </a:prstGeom>
          <a:noFill/>
        </p:spPr>
        <p:txBody>
          <a:bodyPr wrap="square" rtlCol="0" anchor="t">
            <a:spAutoFit/>
          </a:bodyPr>
          <a:p>
            <a:r>
              <a:rPr lang="zh-CN" altLang="en-US" sz="3200" b="1">
                <a:latin typeface="Arial" panose="020B0604020202020204" pitchFamily="34" charset="0"/>
                <a:cs typeface="Arial" panose="020B0604020202020204" pitchFamily="34" charset="0"/>
              </a:rPr>
              <a:t>They can also get some money from their parents.This money is given to children for good luck.</a:t>
            </a:r>
            <a:endParaRPr lang="zh-CN" altLang="en-US" sz="3200" b="1">
              <a:latin typeface="Arial" panose="020B0604020202020204" pitchFamily="34" charset="0"/>
              <a:cs typeface="Arial" panose="020B0604020202020204" pitchFamily="34" charset="0"/>
            </a:endParaRPr>
          </a:p>
          <a:p>
            <a:endParaRPr lang="zh-CN" altLang="en-US" sz="3200" b="1">
              <a:latin typeface="Arial" panose="020B0604020202020204" pitchFamily="34" charset="0"/>
              <a:cs typeface="Arial" panose="020B0604020202020204" pitchFamily="34" charset="0"/>
            </a:endParaRPr>
          </a:p>
          <a:p>
            <a:r>
              <a:rPr lang="zh-CN" altLang="en-US" sz="3200" b="1">
                <a:solidFill>
                  <a:srgbClr val="1D41D5"/>
                </a:solidFill>
                <a:latin typeface="微软雅黑" panose="020B0503020204020204" charset="-122"/>
                <a:ea typeface="微软雅黑" panose="020B0503020204020204" charset="-122"/>
                <a:cs typeface="Arial" panose="020B0604020202020204" pitchFamily="34" charset="0"/>
              </a:rPr>
              <a:t>孩子们能从父母那得到一些红包，这些钱被给孩子寓意这好运。</a:t>
            </a:r>
            <a:endParaRPr lang="zh-CN" altLang="en-US" sz="3200" b="1">
              <a:solidFill>
                <a:srgbClr val="1D41D5"/>
              </a:solidFill>
              <a:latin typeface="微软雅黑" panose="020B0503020204020204" charset="-122"/>
              <a:ea typeface="微软雅黑" panose="020B0503020204020204" charset="-122"/>
              <a:cs typeface="Arial" panose="020B0604020202020204" pitchFamily="34" charset="0"/>
            </a:endParaRPr>
          </a:p>
        </p:txBody>
      </p:sp>
      <p:pic>
        <p:nvPicPr>
          <p:cNvPr id="2097157" name="图片 2" descr="6F0E30CF006BF7A44CB7AC207590666D"/>
          <p:cNvPicPr>
            <a:picLocks noChangeAspect="1"/>
          </p:cNvPicPr>
          <p:nvPr/>
        </p:nvPicPr>
        <p:blipFill>
          <a:blip r:embed="rId1"/>
          <a:stretch>
            <a:fillRect/>
          </a:stretch>
        </p:blipFill>
        <p:spPr>
          <a:xfrm>
            <a:off x="3462655" y="3016250"/>
            <a:ext cx="4916170" cy="364299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28" name=""/>
        <p:cNvGrpSpPr/>
        <p:nvPr/>
      </p:nvGrpSpPr>
      <p:grpSpPr/>
      <p:sp>
        <p:nvSpPr>
          <p:cNvPr id="1048596" name="文本框 1"/>
          <p:cNvSpPr txBox="1"/>
          <p:nvPr/>
        </p:nvSpPr>
        <p:spPr>
          <a:xfrm>
            <a:off x="300990" y="592455"/>
            <a:ext cx="7288530" cy="2122805"/>
          </a:xfrm>
          <a:prstGeom prst="rect">
            <a:avLst/>
          </a:prstGeom>
          <a:noFill/>
        </p:spPr>
        <p:txBody>
          <a:bodyPr wrap="square" rtlCol="0" anchor="t">
            <a:spAutoFit/>
          </a:bodyPr>
          <a:p>
            <a:r>
              <a:rPr lang="zh-CN" altLang="en-US" sz="3200" b="1">
                <a:latin typeface="Arial" panose="020B0604020202020204" pitchFamily="34" charset="0"/>
                <a:cs typeface="Arial" panose="020B0604020202020204" pitchFamily="34" charset="0"/>
              </a:rPr>
              <a:t>T</a:t>
            </a:r>
            <a:r>
              <a:rPr lang="zh-CN" altLang="en-US" sz="3200" b="1">
                <a:latin typeface="Arial" panose="020B0604020202020204" pitchFamily="34" charset="0"/>
                <a:cs typeface="Arial" panose="020B0604020202020204" pitchFamily="34" charset="0"/>
              </a:rPr>
              <a:t>his is Chinese New Year.</a:t>
            </a:r>
            <a:endParaRPr lang="zh-CN" altLang="en-US" sz="3200" b="1">
              <a:latin typeface="Arial" panose="020B0604020202020204" pitchFamily="34" charset="0"/>
              <a:cs typeface="Arial" panose="020B0604020202020204" pitchFamily="34" charset="0"/>
            </a:endParaRPr>
          </a:p>
          <a:p>
            <a:endParaRPr lang="zh-CN" altLang="en-US" sz="3200" b="1">
              <a:latin typeface="Arial" panose="020B0604020202020204" pitchFamily="34" charset="0"/>
              <a:cs typeface="Arial" panose="020B0604020202020204" pitchFamily="34" charset="0"/>
            </a:endParaRPr>
          </a:p>
          <a:p>
            <a:r>
              <a:rPr lang="zh-CN" altLang="en-US" sz="3200" b="1">
                <a:solidFill>
                  <a:srgbClr val="1D41D5"/>
                </a:solidFill>
                <a:latin typeface="微软雅黑" panose="020B0503020204020204" charset="-122"/>
                <a:ea typeface="微软雅黑" panose="020B0503020204020204" charset="-122"/>
                <a:cs typeface="Arial" panose="020B0604020202020204" pitchFamily="34" charset="0"/>
              </a:rPr>
              <a:t>这就是中国的新年。</a:t>
            </a:r>
            <a:endParaRPr lang="zh-CN" altLang="en-US" sz="3200" b="1">
              <a:latin typeface="Arial" panose="020B0604020202020204" pitchFamily="34" charset="0"/>
              <a:cs typeface="Arial" panose="020B0604020202020204" pitchFamily="34" charset="0"/>
            </a:endParaRPr>
          </a:p>
          <a:p>
            <a:endParaRPr lang="zh-CN" altLang="en-US"/>
          </a:p>
          <a:p>
            <a:endParaRPr lang="zh-CN" altLang="en-US"/>
          </a:p>
        </p:txBody>
      </p:sp>
      <p:pic>
        <p:nvPicPr>
          <p:cNvPr id="2097158" name="图片 2" descr="F19CEFA589BBDB3EB6111AC0E1145D85"/>
          <p:cNvPicPr>
            <a:picLocks noChangeAspect="1"/>
          </p:cNvPicPr>
          <p:nvPr/>
        </p:nvPicPr>
        <p:blipFill>
          <a:blip r:embed="rId1"/>
          <a:stretch>
            <a:fillRect/>
          </a:stretch>
        </p:blipFill>
        <p:spPr>
          <a:xfrm>
            <a:off x="2381885" y="2536825"/>
            <a:ext cx="7277735" cy="4266565"/>
          </a:xfrm>
          <a:prstGeom prst="rect">
            <a:avLst/>
          </a:prstGeom>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887</Words>
  <Application>WPS 演示</Application>
  <PresentationFormat/>
  <Paragraphs>31</Paragraphs>
  <Slides>7</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7</vt:i4>
      </vt:variant>
    </vt:vector>
  </HeadingPairs>
  <TitlesOfParts>
    <vt:vector size="17" baseType="lpstr">
      <vt:lpstr>Arial</vt:lpstr>
      <vt:lpstr>宋体</vt:lpstr>
      <vt:lpstr>Wingdings</vt:lpstr>
      <vt:lpstr>Calibri Light</vt:lpstr>
      <vt:lpstr>Calibri</vt:lpstr>
      <vt:lpstr>微软雅黑</vt:lpstr>
      <vt:lpstr>Arial Unicode MS</vt:lpstr>
      <vt:lpstr>Times New Roman</vt:lpstr>
      <vt:lpstr>黑体</vt:lpstr>
      <vt:lpstr>Office 主题</vt:lpstr>
      <vt:lpstr>Chinese New Year</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Chinese New Year</dc:title>
  <dc:creator>lenovo</dc:creator>
  <cp:lastModifiedBy>lenovo</cp:lastModifiedBy>
  <cp:revision>1</cp:revision>
  <dcterms:created xsi:type="dcterms:W3CDTF">2018-11-13T14:45:09Z</dcterms:created>
  <dcterms:modified xsi:type="dcterms:W3CDTF">2018-11-13T14:45:09Z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2052-11.1.0.7949</vt:lpwstr>
  </property>
</Properties>
</file>