
<file path=[Content_Types].xml><?xml version="1.0" encoding="utf-8"?>
<Types xmlns="http://schemas.openxmlformats.org/package/2006/content-types">
  <Default Extension="rels" ContentType="application/vnd.openxmlformats-package.relationships+xml"/>
  <Default Extension="xml" ContentType="application/xml"/>
  <Default Extension="png" ContentType="image/png"/>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handoutMasters/handoutMaster1.xml" ContentType="application/vnd.openxmlformats-officedocument.presentationml.handoutMaster+xml"/>
  <Override PartName="/ppt/theme/theme3.xml" ContentType="application/vnd.openxmlformats-officedocument.theme+xml"/>
  <Override PartName="/ppt/slides/slide1.xml" ContentType="application/vnd.openxmlformats-officedocument.presentationml.slide+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slides/slide2.xml" ContentType="application/vnd.openxmlformats-officedocument.presentationml.slide+xml"/>
  <Override PartName="/ppt/tags/tag9.xml" ContentType="application/vnd.openxmlformats-officedocument.presentationml.tags+xml"/>
  <Override PartName="/ppt/slides/slide3.xml" ContentType="application/vnd.openxmlformats-officedocument.presentationml.slide+xml"/>
  <Override PartName="/ppt/tags/tag10.xml" ContentType="application/vnd.openxmlformats-officedocument.presentationml.tags+xml"/>
  <Override PartName="/ppt/slides/slide4.xml" ContentType="application/vnd.openxmlformats-officedocument.presentationml.slide+xml"/>
  <Override PartName="/ppt/tags/tag11.xml" ContentType="application/vnd.openxmlformats-officedocument.presentationml.tags+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 Id="rId4" Type="http://schemas.openxmlformats.org/officeDocument/2006/relationships/custom-properties" Target="docProps/custom.xml"/></Relationships>
</file>

<file path=ppt/presentation.xml><?xml version="1.0" encoding="utf-8"?>
<p:presentation xmlns:p="http://schemas.openxmlformats.org/presentationml/2006/main" xmlns:r="http://schemas.openxmlformats.org/officeDocument/2006/relationships" xmlns:a="http://schemas.openxmlformats.org/drawingml/2006/main">
  <p:sldMasterIdLst>
    <p:sldMasterId id="2147483660" r:id="rId1"/>
  </p:sldMasterIdLst>
  <p:notesMasterIdLst>
    <p:notesMasterId r:id="rId2"/>
  </p:notesMasterIdLst>
  <p:handoutMasterIdLst>
    <p:handoutMasterId r:id="rId3"/>
  </p:handoutMasterIdLst>
  <p:sldIdLst>
    <p:sldId id="262" r:id="rId4"/>
    <p:sldId id="263" r:id="rId5"/>
    <p:sldId id="264" r:id="rId6"/>
    <p:sldId id="265" r:id="rId7"/>
  </p:sldIdLst>
  <p:sldSz type="screen16x9" cy="6858000" cx="12192000"/>
  <p:notesSz cx="7103745" cy="10234295"/>
  <p:defaultTextStyle>
    <a:defPPr>
      <a:defRPr lang="zh-CN"/>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defaultTextStyle>
</p:presentation>
</file>

<file path=ppt/presProps.xml><?xml version="1.0" encoding="utf-8"?>
<p:presentationPr xmlns:p="http://schemas.openxmlformats.org/presentationml/2006/main" xmlns:r="http://schemas.openxmlformats.org/officeDocument/2006/relationships" xmlns:a="http://schemas.openxmlformats.org/drawingml/2006/main">
  <p:clrMru>
    <a:srgbClr val="B858A7"/>
    <a:srgbClr val="287DE9"/>
    <a:srgbClr val="94D8FB"/>
    <a:srgbClr val="B2B2B2"/>
    <a:srgbClr val="202020"/>
    <a:srgbClr val="323232"/>
    <a:srgbClr val="CC3300"/>
    <a:srgbClr val="CC0000"/>
    <a:srgbClr val="FF3300"/>
    <a:srgbClr val="990000"/>
  </p:clrMru>
</p:presentationPr>
</file>

<file path=ppt/tableStyles.xml><?xml version="1.0" encoding="utf-8"?>
<a:tblStyleLst xmlns:a="http://schemas.openxmlformats.org/drawingml/2006/main" def="{5C22544A-7EE6-4342-B048-85BDC9FD1C3A}"/>
</file>

<file path=ppt/viewProps.xml><?xml version="1.0" encoding="utf-8"?>
<p:viewPr xmlns:p="http://schemas.openxmlformats.org/presentationml/2006/main" xmlns:r="http://schemas.openxmlformats.org/officeDocument/2006/relationships" xmlns:a="http://schemas.openxmlformats.org/drawingml/2006/main">
  <p:normalViewPr horzBarState="maximized">
    <p:restoredLeft sz="12278" autoAdjust="0"/>
    <p:restoredTop sz="94660"/>
  </p:normalViewPr>
  <p:slideViewPr>
    <p:cSldViewPr showGuides="1" snapToGrid="0">
      <p:cViewPr varScale="1">
        <p:scale>
          <a:sx n="110" d="100"/>
          <a:sy n="110" d="100"/>
        </p:scale>
        <p:origin x="168" y="96"/>
      </p:cViewPr>
      <p:guideLst>
        <p:guide orient="horz" pos="2159"/>
        <p:guide pos="3840"/>
      </p:guideLst>
    </p:cSldViewPr>
  </p:slideViewPr>
  <p:notesTextViewPr>
    <p:cViewPr>
      <p:scale>
        <a:sx n="3" d="2"/>
        <a:sy n="3" d="2"/>
      </p:scale>
      <p:origin x="0" y="0"/>
    </p:cViewPr>
  </p:notesTextViewPr>
  <p:gridSpacing cx="72000" cy="720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notesMaster" Target="notesMasters/notesMaster1.xml"/><Relationship Id="rId3" Type="http://schemas.openxmlformats.org/officeDocument/2006/relationships/handoutMaster" Target="handoutMasters/handoutMaster1.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tableStyles" Target="tableStyles.xml"/><Relationship Id="rId9" Type="http://schemas.openxmlformats.org/officeDocument/2006/relationships/presProps" Target="presProps.xml"/><Relationship Id="rId10" Type="http://schemas.openxmlformats.org/officeDocument/2006/relationships/viewProps" Target="viewProps.xml"/><Relationship Id="rId11"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33" name=""/>
        <p:cNvGrpSpPr/>
        <p:nvPr/>
      </p:nvGrpSpPr>
      <p:grpSpPr>
        <a:xfrm>
          <a:off x="0" y="0"/>
          <a:ext cx="0" cy="0"/>
          <a:chOff x="0" y="0"/>
          <a:chExt cx="0" cy="0"/>
        </a:xfrm>
      </p:grpSpPr>
      <p:sp>
        <p:nvSpPr>
          <p:cNvPr id="1048649" name="页眉占位符 1"/>
          <p:cNvSpPr>
            <a:spLocks noGrp="1"/>
          </p:cNvSpPr>
          <p:nvPr>
            <p:ph type="hdr" sz="quarter"/>
          </p:nvPr>
        </p:nvSpPr>
        <p:spPr>
          <a:xfrm>
            <a:off x="0" y="0"/>
            <a:ext cx="3078290" cy="513492"/>
          </a:xfrm>
          <a:prstGeom prst="rect"/>
        </p:spPr>
        <p:txBody>
          <a:bodyPr bIns="45720" lIns="91440" rIns="91440" rtlCol="0" tIns="45720" vert="horz"/>
          <a:lstStyle>
            <a:lvl1pPr algn="l">
              <a:defRPr sz="1245"/>
            </a:lvl1pPr>
          </a:lstStyle>
          <a:p>
            <a:endParaRPr altLang="en-US" lang="zh-CN"/>
          </a:p>
        </p:txBody>
      </p:sp>
      <p:sp>
        <p:nvSpPr>
          <p:cNvPr id="1048650" name="日期占位符 2"/>
          <p:cNvSpPr>
            <a:spLocks noGrp="1"/>
          </p:cNvSpPr>
          <p:nvPr>
            <p:ph type="dt" sz="quarter" idx="1"/>
          </p:nvPr>
        </p:nvSpPr>
        <p:spPr>
          <a:xfrm>
            <a:off x="4023812" y="0"/>
            <a:ext cx="3078290" cy="513492"/>
          </a:xfrm>
          <a:prstGeom prst="rect"/>
        </p:spPr>
        <p:txBody>
          <a:bodyPr bIns="45720" lIns="91440" rIns="91440" rtlCol="0" tIns="45720" vert="horz"/>
          <a:lstStyle>
            <a:lvl1pPr algn="r">
              <a:defRPr sz="1245"/>
            </a:lvl1pPr>
          </a:lstStyle>
          <a:p>
            <a:fld id="{0F9B84EA-7D68-4D60-9CB1-D50884785D1C}" type="datetimeFigureOut">
              <a:rPr altLang="en-US" lang="zh-CN" smtClean="0"/>
            </a:fld>
            <a:endParaRPr altLang="en-US" lang="zh-CN"/>
          </a:p>
        </p:txBody>
      </p:sp>
      <p:sp>
        <p:nvSpPr>
          <p:cNvPr id="1048651" name="页脚占位符 3"/>
          <p:cNvSpPr>
            <a:spLocks noGrp="1"/>
          </p:cNvSpPr>
          <p:nvPr>
            <p:ph type="ftr" sz="quarter" idx="2"/>
          </p:nvPr>
        </p:nvSpPr>
        <p:spPr>
          <a:xfrm>
            <a:off x="0" y="9720804"/>
            <a:ext cx="3078290" cy="513491"/>
          </a:xfrm>
          <a:prstGeom prst="rect"/>
        </p:spPr>
        <p:txBody>
          <a:bodyPr anchor="b" bIns="45720" lIns="91440" rIns="91440" rtlCol="0" tIns="45720" vert="horz"/>
          <a:lstStyle>
            <a:lvl1pPr algn="l">
              <a:defRPr sz="1245"/>
            </a:lvl1pPr>
          </a:lstStyle>
          <a:p>
            <a:endParaRPr altLang="en-US" lang="zh-CN"/>
          </a:p>
        </p:txBody>
      </p:sp>
      <p:sp>
        <p:nvSpPr>
          <p:cNvPr id="1048652" name="灯片编号占位符 4"/>
          <p:cNvSpPr>
            <a:spLocks noGrp="1"/>
          </p:cNvSpPr>
          <p:nvPr>
            <p:ph type="sldNum" sz="quarter" idx="3"/>
          </p:nvPr>
        </p:nvSpPr>
        <p:spPr>
          <a:xfrm>
            <a:off x="4023812" y="9720804"/>
            <a:ext cx="3078290" cy="513491"/>
          </a:xfrm>
          <a:prstGeom prst="rect"/>
        </p:spPr>
        <p:txBody>
          <a:bodyPr anchor="b" bIns="45720" lIns="91440" rIns="91440" rtlCol="0" tIns="45720" vert="horz"/>
          <a:lstStyle>
            <a:lvl1pPr algn="r">
              <a:defRPr sz="1245"/>
            </a:lvl1pPr>
          </a:lstStyle>
          <a:p>
            <a:fld id="{8D4E0FC9-F1F8-4FAE-9988-3BA365CFD46F}" type="slidenum">
              <a:rPr altLang="en-US" lang="zh-CN" smtClean="0"/>
            </a:fld>
            <a:endParaRPr altLang="en-US" lang="zh-CN"/>
          </a:p>
        </p:txBody>
      </p:sp>
    </p:spTree>
  </p:cSld>
  <p:clrMap accent1="accent1" accent2="accent2" accent3="accent3" accent4="accent4" accent5="accent5" accent6="accent6" bg1="lt1" bg2="lt2" tx1="dk1" tx2="dk2"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32" name=""/>
        <p:cNvGrpSpPr/>
        <p:nvPr/>
      </p:nvGrpSpPr>
      <p:grpSpPr>
        <a:xfrm>
          <a:off x="0" y="0"/>
          <a:ext cx="0" cy="0"/>
          <a:chOff x="0" y="0"/>
          <a:chExt cx="0" cy="0"/>
        </a:xfrm>
      </p:grpSpPr>
      <p:sp>
        <p:nvSpPr>
          <p:cNvPr id="1048643" name="页眉占位符 1"/>
          <p:cNvSpPr>
            <a:spLocks noGrp="1"/>
          </p:cNvSpPr>
          <p:nvPr>
            <p:ph type="hdr" sz="quarter"/>
          </p:nvPr>
        </p:nvSpPr>
        <p:spPr>
          <a:xfrm>
            <a:off x="0" y="0"/>
            <a:ext cx="3078163" cy="512763"/>
          </a:xfrm>
          <a:prstGeom prst="rect"/>
        </p:spPr>
        <p:txBody>
          <a:bodyPr bIns="45720" lIns="91440" rIns="91440" rtlCol="0" tIns="45720" vert="horz"/>
          <a:lstStyle>
            <a:lvl1pPr algn="l">
              <a:defRPr sz="1200"/>
            </a:lvl1pPr>
          </a:lstStyle>
          <a:p>
            <a:endParaRPr altLang="en-US" lang="zh-CN"/>
          </a:p>
        </p:txBody>
      </p:sp>
      <p:sp>
        <p:nvSpPr>
          <p:cNvPr id="1048644" name="日期占位符 2"/>
          <p:cNvSpPr>
            <a:spLocks noGrp="1"/>
          </p:cNvSpPr>
          <p:nvPr>
            <p:ph type="dt" idx="1"/>
          </p:nvPr>
        </p:nvSpPr>
        <p:spPr>
          <a:xfrm>
            <a:off x="4024313" y="0"/>
            <a:ext cx="3078162" cy="512763"/>
          </a:xfrm>
          <a:prstGeom prst="rect"/>
        </p:spPr>
        <p:txBody>
          <a:bodyPr bIns="45720" lIns="91440" rIns="91440" rtlCol="0" tIns="45720" vert="horz"/>
          <a:lstStyle>
            <a:lvl1pPr algn="r">
              <a:defRPr sz="1200"/>
            </a:lvl1pPr>
          </a:lstStyle>
          <a:p>
            <a:fld id="{D6C8D182-E4C8-4120-9249-FC9774456FFA}" type="datetimeFigureOut">
              <a:rPr altLang="en-US" lang="zh-CN" smtClean="0"/>
            </a:fld>
            <a:endParaRPr altLang="en-US" lang="zh-CN"/>
          </a:p>
        </p:txBody>
      </p:sp>
      <p:sp>
        <p:nvSpPr>
          <p:cNvPr id="1048645" name="幻灯片图像占位符 3"/>
          <p:cNvSpPr>
            <a:spLocks noChangeAspect="1" noRot="1" noGrp="1"/>
          </p:cNvSpPr>
          <p:nvPr>
            <p:ph type="sldImg" idx="2"/>
          </p:nvPr>
        </p:nvSpPr>
        <p:spPr>
          <a:xfrm>
            <a:off x="482600" y="1279525"/>
            <a:ext cx="6140450" cy="3454400"/>
          </a:xfrm>
          <a:prstGeom prst="rect"/>
          <a:noFill/>
          <a:ln w="12700">
            <a:solidFill>
              <a:prstClr val="black"/>
            </a:solidFill>
          </a:ln>
        </p:spPr>
        <p:txBody>
          <a:bodyPr anchor="ctr" bIns="45720" lIns="91440" rIns="91440" rtlCol="0" tIns="45720" vert="horz"/>
          <a:p>
            <a:endParaRPr altLang="en-US" lang="zh-CN"/>
          </a:p>
        </p:txBody>
      </p:sp>
      <p:sp>
        <p:nvSpPr>
          <p:cNvPr id="1048646" name="备注占位符 4"/>
          <p:cNvSpPr>
            <a:spLocks noGrp="1"/>
          </p:cNvSpPr>
          <p:nvPr>
            <p:ph type="body" sz="quarter" idx="3"/>
          </p:nvPr>
        </p:nvSpPr>
        <p:spPr>
          <a:xfrm>
            <a:off x="711200" y="4926013"/>
            <a:ext cx="5683250" cy="4029075"/>
          </a:xfrm>
          <a:prstGeom prst="rect"/>
        </p:spPr>
        <p:txBody>
          <a:bodyPr bIns="45720" lIns="91440" rIns="91440" rtlCol="0" tIns="45720" vert="horz"/>
          <a:p>
            <a:pPr lvl="0"/>
            <a:r>
              <a:rPr altLang="en-US" lang="zh-CN"/>
              <a:t>编辑母版文本样式</a:t>
            </a:r>
            <a:endParaRPr altLang="en-US" lang="zh-CN"/>
          </a:p>
          <a:p>
            <a:pPr lvl="1"/>
            <a:r>
              <a:rPr altLang="en-US" lang="zh-CN"/>
              <a:t>第二级</a:t>
            </a:r>
            <a:endParaRPr altLang="en-US" lang="zh-CN"/>
          </a:p>
          <a:p>
            <a:pPr lvl="2"/>
            <a:r>
              <a:rPr altLang="en-US" lang="zh-CN"/>
              <a:t>第三级</a:t>
            </a:r>
            <a:endParaRPr altLang="en-US" lang="zh-CN"/>
          </a:p>
          <a:p>
            <a:pPr lvl="3"/>
            <a:r>
              <a:rPr altLang="en-US" lang="zh-CN"/>
              <a:t>第四级</a:t>
            </a:r>
            <a:endParaRPr altLang="en-US" lang="zh-CN"/>
          </a:p>
          <a:p>
            <a:pPr lvl="4"/>
            <a:r>
              <a:rPr altLang="en-US" lang="zh-CN"/>
              <a:t>第五级</a:t>
            </a:r>
            <a:endParaRPr altLang="en-US" lang="zh-CN"/>
          </a:p>
        </p:txBody>
      </p:sp>
      <p:sp>
        <p:nvSpPr>
          <p:cNvPr id="1048647" name="页脚占位符 5"/>
          <p:cNvSpPr>
            <a:spLocks noGrp="1"/>
          </p:cNvSpPr>
          <p:nvPr>
            <p:ph type="ftr" sz="quarter" idx="4"/>
          </p:nvPr>
        </p:nvSpPr>
        <p:spPr>
          <a:xfrm>
            <a:off x="0" y="9721850"/>
            <a:ext cx="3078163" cy="512763"/>
          </a:xfrm>
          <a:prstGeom prst="rect"/>
        </p:spPr>
        <p:txBody>
          <a:bodyPr anchor="b" bIns="45720" lIns="91440" rIns="91440" rtlCol="0" tIns="45720" vert="horz"/>
          <a:lstStyle>
            <a:lvl1pPr algn="l">
              <a:defRPr sz="1200"/>
            </a:lvl1pPr>
          </a:lstStyle>
          <a:p>
            <a:endParaRPr altLang="en-US" lang="zh-CN"/>
          </a:p>
        </p:txBody>
      </p:sp>
      <p:sp>
        <p:nvSpPr>
          <p:cNvPr id="1048648" name="灯片编号占位符 6"/>
          <p:cNvSpPr>
            <a:spLocks noGrp="1"/>
          </p:cNvSpPr>
          <p:nvPr>
            <p:ph type="sldNum" sz="quarter" idx="5"/>
          </p:nvPr>
        </p:nvSpPr>
        <p:spPr>
          <a:xfrm>
            <a:off x="4024313" y="9721850"/>
            <a:ext cx="3078162" cy="512763"/>
          </a:xfrm>
          <a:prstGeom prst="rect"/>
        </p:spPr>
        <p:txBody>
          <a:bodyPr anchor="b" bIns="45720" lIns="91440" rIns="91440" rtlCol="0" tIns="45720" vert="horz"/>
          <a:lstStyle>
            <a:lvl1pPr algn="r">
              <a:defRPr sz="1200"/>
            </a:lvl1pPr>
          </a:lstStyle>
          <a:p>
            <a:fld id="{85D0DACE-38E0-42D2-9336-2B707D34BC6D}" type="slidenum">
              <a:rPr altLang="en-US" lang="zh-CN" smtClean="0"/>
            </a:fld>
            <a:endParaRPr altLang="en-US" lang="zh-CN"/>
          </a:p>
        </p:txBody>
      </p:sp>
    </p:spTree>
  </p:cSld>
  <p:clrMap accent1="accent1" accent2="accent2" accent3="accent3" accent4="accent4" accent5="accent5" accent6="accent6" bg1="lt1" bg2="lt2" tx1="dk1" tx2="dk2" hlink="hlink" folHlink="folHlink"/>
  <p:notesStyle>
    <a:lvl1pPr algn="l" defTabSz="914400" eaLnBrk="1" hangingPunct="1" latinLnBrk="0" marL="0" rtl="0">
      <a:defRPr sz="1200" kern="1200">
        <a:solidFill>
          <a:schemeClr val="tx1"/>
        </a:solidFill>
        <a:latin typeface="+mn-lt"/>
        <a:ea typeface="+mn-ea"/>
        <a:cs typeface="+mn-cs"/>
      </a:defRPr>
    </a:lvl1pPr>
    <a:lvl2pPr algn="l" defTabSz="914400" eaLnBrk="1" hangingPunct="1" latinLnBrk="0" marL="457200" rtl="0">
      <a:defRPr sz="1200" kern="1200">
        <a:solidFill>
          <a:schemeClr val="tx1"/>
        </a:solidFill>
        <a:latin typeface="+mn-lt"/>
        <a:ea typeface="+mn-ea"/>
        <a:cs typeface="+mn-cs"/>
      </a:defRPr>
    </a:lvl2pPr>
    <a:lvl3pPr algn="l" defTabSz="914400" eaLnBrk="1" hangingPunct="1" latinLnBrk="0" marL="914400" rtl="0">
      <a:defRPr sz="1200" kern="1200">
        <a:solidFill>
          <a:schemeClr val="tx1"/>
        </a:solidFill>
        <a:latin typeface="+mn-lt"/>
        <a:ea typeface="+mn-ea"/>
        <a:cs typeface="+mn-cs"/>
      </a:defRPr>
    </a:lvl3pPr>
    <a:lvl4pPr algn="l" defTabSz="914400" eaLnBrk="1" hangingPunct="1" latinLnBrk="0" marL="1371600" rtl="0">
      <a:defRPr sz="1200" kern="1200">
        <a:solidFill>
          <a:schemeClr val="tx1"/>
        </a:solidFill>
        <a:latin typeface="+mn-lt"/>
        <a:ea typeface="+mn-ea"/>
        <a:cs typeface="+mn-cs"/>
      </a:defRPr>
    </a:lvl4pPr>
    <a:lvl5pPr algn="l" defTabSz="914400" eaLnBrk="1" hangingPunct="1" latinLnBrk="0" marL="1828800" rtl="0">
      <a:defRPr sz="1200" kern="1200">
        <a:solidFill>
          <a:schemeClr val="tx1"/>
        </a:solidFill>
        <a:latin typeface="+mn-lt"/>
        <a:ea typeface="+mn-ea"/>
        <a:cs typeface="+mn-cs"/>
      </a:defRPr>
    </a:lvl5pPr>
    <a:lvl6pPr algn="l" defTabSz="914400" eaLnBrk="1" hangingPunct="1" latinLnBrk="0" marL="2286000" rtl="0">
      <a:defRPr sz="1200" kern="1200">
        <a:solidFill>
          <a:schemeClr val="tx1"/>
        </a:solidFill>
        <a:latin typeface="+mn-lt"/>
        <a:ea typeface="+mn-ea"/>
        <a:cs typeface="+mn-cs"/>
      </a:defRPr>
    </a:lvl6pPr>
    <a:lvl7pPr algn="l" defTabSz="914400" eaLnBrk="1" hangingPunct="1" latinLnBrk="0" marL="2743200" rtl="0">
      <a:defRPr sz="1200" kern="1200">
        <a:solidFill>
          <a:schemeClr val="tx1"/>
        </a:solidFill>
        <a:latin typeface="+mn-lt"/>
        <a:ea typeface="+mn-ea"/>
        <a:cs typeface="+mn-cs"/>
      </a:defRPr>
    </a:lvl7pPr>
    <a:lvl8pPr algn="l" defTabSz="914400" eaLnBrk="1" hangingPunct="1" latinLnBrk="0" marL="3200400" rtl="0">
      <a:defRPr sz="1200" kern="1200">
        <a:solidFill>
          <a:schemeClr val="tx1"/>
        </a:solidFill>
        <a:latin typeface="+mn-lt"/>
        <a:ea typeface="+mn-ea"/>
        <a:cs typeface="+mn-cs"/>
      </a:defRPr>
    </a:lvl8pPr>
    <a:lvl9pPr algn="l" defTabSz="914400" eaLnBrk="1" hangingPunct="1" latinLnBrk="0" marL="3657600" rtl="0">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type="title">
  <p:cSld name="标题幻灯片">
    <p:spTree>
      <p:nvGrpSpPr>
        <p:cNvPr id="27" name=""/>
        <p:cNvGrpSpPr/>
        <p:nvPr/>
      </p:nvGrpSpPr>
      <p:grpSpPr>
        <a:xfrm>
          <a:off x="0" y="0"/>
          <a:ext cx="0" cy="0"/>
          <a:chOff x="0" y="0"/>
          <a:chExt cx="0" cy="0"/>
        </a:xfrm>
      </p:grpSpPr>
      <p:sp>
        <p:nvSpPr>
          <p:cNvPr id="1048618" name="标题 1"/>
          <p:cNvSpPr>
            <a:spLocks noGrp="1"/>
          </p:cNvSpPr>
          <p:nvPr>
            <p:ph type="ctrTitle" hasCustomPrompt="1"/>
          </p:nvPr>
        </p:nvSpPr>
        <p:spPr>
          <a:xfrm>
            <a:off x="1524000" y="1322962"/>
            <a:ext cx="9144000" cy="2187001"/>
          </a:xfrm>
        </p:spPr>
        <p:txBody>
          <a:bodyPr anchor="b">
            <a:normAutofit/>
          </a:bodyPr>
          <a:lstStyle>
            <a:lvl1pPr algn="ctr">
              <a:defRPr sz="6000">
                <a:effectLst>
                  <a:outerShdw algn="tl" blurRad="38100" dir="2700000" dist="38100">
                    <a:srgbClr val="000000">
                      <a:alpha val="43137"/>
                    </a:srgbClr>
                  </a:outerShdw>
                </a:effectLst>
              </a:defRPr>
            </a:lvl1pPr>
          </a:lstStyle>
          <a:p>
            <a:r>
              <a:rPr altLang="en-US" dirty="0" lang="zh-CN"/>
              <a:t>单击此处编辑标题</a:t>
            </a:r>
            <a:endParaRPr altLang="en-US" dirty="0" lang="zh-CN"/>
          </a:p>
        </p:txBody>
      </p:sp>
      <p:sp>
        <p:nvSpPr>
          <p:cNvPr id="1048619" name="副标题 2"/>
          <p:cNvSpPr>
            <a:spLocks noGrp="1"/>
          </p:cNvSpPr>
          <p:nvPr>
            <p:ph type="subTitle" idx="1"/>
          </p:nvPr>
        </p:nvSpPr>
        <p:spPr>
          <a:xfrm>
            <a:off x="1524000" y="3602038"/>
            <a:ext cx="9144000" cy="1655762"/>
          </a:xfrm>
        </p:spPr>
        <p:txBody>
          <a:bodyPr>
            <a:normAutofit/>
          </a:bodyPr>
          <a:lstStyle>
            <a:lvl1pPr algn="ctr" indent="0" marL="0">
              <a:buNone/>
              <a:defRPr sz="1800">
                <a:solidFill>
                  <a:schemeClr val="tx1">
                    <a:lumMod val="75000"/>
                    <a:lumOff val="25000"/>
                  </a:schemeClr>
                </a:solidFill>
                <a:effectLst/>
                <a:latin typeface="+mj-lt"/>
                <a:ea typeface="+mj-ea"/>
              </a:defRPr>
            </a:lvl1pPr>
            <a:lvl2pPr algn="ctr" indent="0" marL="457200">
              <a:buNone/>
              <a:defRPr sz="2000"/>
            </a:lvl2pPr>
            <a:lvl3pPr algn="ctr" indent="0" marL="914400">
              <a:buNone/>
              <a:defRPr sz="1800"/>
            </a:lvl3pPr>
            <a:lvl4pPr algn="ctr" indent="0" marL="1371600">
              <a:buNone/>
              <a:defRPr sz="1600"/>
            </a:lvl4pPr>
            <a:lvl5pPr algn="ctr" indent="0" marL="1828800">
              <a:buNone/>
              <a:defRPr sz="1600"/>
            </a:lvl5pPr>
            <a:lvl6pPr algn="ctr" indent="0" marL="2286000">
              <a:buNone/>
              <a:defRPr sz="1600"/>
            </a:lvl6pPr>
            <a:lvl7pPr algn="ctr" indent="0" marL="2743200">
              <a:buNone/>
              <a:defRPr sz="1600"/>
            </a:lvl7pPr>
            <a:lvl8pPr algn="ctr" indent="0" marL="3200400">
              <a:buNone/>
              <a:defRPr sz="1600"/>
            </a:lvl8pPr>
            <a:lvl9pPr algn="ctr" indent="0" marL="3657600">
              <a:buNone/>
              <a:defRPr sz="1600"/>
            </a:lvl9pPr>
          </a:lstStyle>
          <a:p>
            <a:r>
              <a:rPr altLang="en-US" dirty="0" lang="zh-CN"/>
              <a:t>单击此处编辑母版副标题样式</a:t>
            </a:r>
            <a:endParaRPr altLang="en-US" dirty="0" lang="zh-CN"/>
          </a:p>
        </p:txBody>
      </p:sp>
      <p:sp>
        <p:nvSpPr>
          <p:cNvPr id="1048620" name="日期占位符 3"/>
          <p:cNvSpPr>
            <a:spLocks noGrp="1"/>
          </p:cNvSpPr>
          <p:nvPr>
            <p:ph type="dt" sz="half" idx="10"/>
          </p:nvPr>
        </p:nvSpPr>
        <p:spPr/>
        <p:txBody>
          <a:bodyPr/>
          <a:p>
            <a:fld id="{760FBDFE-C587-4B4C-A407-44438C67B59E}" type="datetimeFigureOut">
              <a:rPr altLang="en-US" lang="zh-CN" smtClean="0"/>
            </a:fld>
            <a:endParaRPr altLang="en-US" lang="zh-CN"/>
          </a:p>
        </p:txBody>
      </p:sp>
      <p:sp>
        <p:nvSpPr>
          <p:cNvPr id="1048621" name="页脚占位符 4"/>
          <p:cNvSpPr>
            <a:spLocks noGrp="1"/>
          </p:cNvSpPr>
          <p:nvPr>
            <p:ph type="ftr" sz="quarter" idx="11"/>
          </p:nvPr>
        </p:nvSpPr>
        <p:spPr/>
        <p:txBody>
          <a:bodyPr/>
          <a:p>
            <a:endParaRPr altLang="en-US" lang="zh-CN"/>
          </a:p>
        </p:txBody>
      </p:sp>
      <p:sp>
        <p:nvSpPr>
          <p:cNvPr id="1048622" name="灯片编号占位符 5"/>
          <p:cNvSpPr>
            <a:spLocks noGrp="1"/>
          </p:cNvSpPr>
          <p:nvPr>
            <p:ph type="sldNum" sz="quarter" idx="12"/>
          </p:nvPr>
        </p:nvSpPr>
        <p:spPr/>
        <p:txBody>
          <a:bodyPr/>
          <a:p>
            <a:fld id="{49AE70B2-8BF9-45C0-BB95-33D1B9D3A854}" type="slidenum">
              <a:rPr altLang="en-US" lang="zh-CN" smtClean="0"/>
            </a:fld>
            <a:endParaRPr altLang="en-US" lang="zh-C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30" name=""/>
        <p:cNvGrpSpPr/>
        <p:nvPr/>
      </p:nvGrpSpPr>
      <p:grpSpPr>
        <a:xfrm>
          <a:off x="0" y="0"/>
          <a:ext cx="0" cy="0"/>
          <a:chOff x="0" y="0"/>
          <a:chExt cx="0" cy="0"/>
        </a:xfrm>
      </p:grpSpPr>
      <p:sp>
        <p:nvSpPr>
          <p:cNvPr id="1048633" name="日期占位符 2"/>
          <p:cNvSpPr>
            <a:spLocks noGrp="1"/>
          </p:cNvSpPr>
          <p:nvPr>
            <p:ph type="dt" sz="half" idx="10"/>
          </p:nvPr>
        </p:nvSpPr>
        <p:spPr/>
        <p:txBody>
          <a:bodyPr/>
          <a:p>
            <a:fld id="{760FBDFE-C587-4B4C-A407-44438C67B59E}" type="datetimeFigureOut">
              <a:rPr altLang="en-US" lang="zh-CN" smtClean="0"/>
            </a:fld>
            <a:endParaRPr altLang="en-US" lang="zh-CN"/>
          </a:p>
        </p:txBody>
      </p:sp>
      <p:sp>
        <p:nvSpPr>
          <p:cNvPr id="1048634" name="页脚占位符 3"/>
          <p:cNvSpPr>
            <a:spLocks noGrp="1"/>
          </p:cNvSpPr>
          <p:nvPr>
            <p:ph type="ftr" sz="quarter" idx="11"/>
          </p:nvPr>
        </p:nvSpPr>
        <p:spPr/>
        <p:txBody>
          <a:bodyPr/>
          <a:p>
            <a:endParaRPr altLang="en-US" lang="zh-CN"/>
          </a:p>
        </p:txBody>
      </p:sp>
      <p:sp>
        <p:nvSpPr>
          <p:cNvPr id="1048635" name="灯片编号占位符 4"/>
          <p:cNvSpPr>
            <a:spLocks noGrp="1"/>
          </p:cNvSpPr>
          <p:nvPr>
            <p:ph type="sldNum" sz="quarter" idx="12"/>
          </p:nvPr>
        </p:nvSpPr>
        <p:spPr/>
        <p:txBody>
          <a:bodyPr/>
          <a:p>
            <a:fld id="{49AE70B2-8BF9-45C0-BB95-33D1B9D3A854}" type="slidenum">
              <a:rPr altLang="en-US" lang="zh-CN" smtClean="0"/>
            </a:fld>
            <a:endParaRPr altLang="en-US" lang="zh-CN"/>
          </a:p>
        </p:txBody>
      </p:sp>
      <p:sp>
        <p:nvSpPr>
          <p:cNvPr id="1048636" name="内容占位符 6"/>
          <p:cNvSpPr>
            <a:spLocks noGrp="1"/>
          </p:cNvSpPr>
          <p:nvPr>
            <p:ph sz="quarter" idx="13"/>
          </p:nvPr>
        </p:nvSpPr>
        <p:spPr>
          <a:xfrm>
            <a:off x="838200" y="551543"/>
            <a:ext cx="10515600" cy="5558971"/>
          </a:xfrm>
        </p:spPr>
        <p:txBody>
          <a:bodyPr/>
          <a:p>
            <a:pPr lvl="0"/>
            <a:r>
              <a:rPr altLang="en-US" dirty="0" lang="zh-CN"/>
              <a:t>单击此处编辑母版文本样式</a:t>
            </a:r>
            <a:endParaRPr altLang="en-US" dirty="0" lang="zh-CN"/>
          </a:p>
          <a:p>
            <a:pPr lvl="1"/>
            <a:r>
              <a:rPr altLang="en-US" dirty="0" lang="zh-CN"/>
              <a:t>第二级</a:t>
            </a:r>
            <a:endParaRPr altLang="en-US" dirty="0" lang="zh-CN"/>
          </a:p>
          <a:p>
            <a:pPr lvl="2"/>
            <a:r>
              <a:rPr altLang="en-US" dirty="0" lang="zh-CN"/>
              <a:t>第三级</a:t>
            </a:r>
            <a:endParaRPr altLang="en-US" dirty="0" lang="zh-CN"/>
          </a:p>
          <a:p>
            <a:pPr lvl="3"/>
            <a:r>
              <a:rPr altLang="en-US" dirty="0" lang="zh-CN"/>
              <a:t>第四级</a:t>
            </a:r>
            <a:endParaRPr altLang="en-US" dirty="0" lang="zh-CN"/>
          </a:p>
          <a:p>
            <a:pPr lvl="4"/>
            <a:r>
              <a:rPr altLang="en-US" dirty="0" lang="zh-CN"/>
              <a:t>第五级</a:t>
            </a:r>
            <a:endParaRPr altLang="en-US" dirty="0" 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标题和内容">
    <p:spTree>
      <p:nvGrpSpPr>
        <p:cNvPr id="20" name=""/>
        <p:cNvGrpSpPr/>
        <p:nvPr/>
      </p:nvGrpSpPr>
      <p:grpSpPr>
        <a:xfrm>
          <a:off x="0" y="0"/>
          <a:ext cx="0" cy="0"/>
          <a:chOff x="0" y="0"/>
          <a:chExt cx="0" cy="0"/>
        </a:xfrm>
      </p:grpSpPr>
      <p:sp>
        <p:nvSpPr>
          <p:cNvPr id="1048587" name="标题 1"/>
          <p:cNvSpPr>
            <a:spLocks noGrp="1"/>
          </p:cNvSpPr>
          <p:nvPr>
            <p:ph type="title"/>
          </p:nvPr>
        </p:nvSpPr>
        <p:spPr>
          <a:xfrm>
            <a:off x="647700" y="258445"/>
            <a:ext cx="10515600" cy="1325563"/>
          </a:xfrm>
        </p:spPr>
        <p:txBody>
          <a:bodyPr anchor="ctr" anchorCtr="0">
            <a:normAutofit/>
          </a:bodyPr>
          <a:lstStyle>
            <a:lvl1pPr>
              <a:defRPr b="1" sz="2400">
                <a:effectLst>
                  <a:outerShdw algn="tl" blurRad="38100" dir="2700000" dist="38100">
                    <a:srgbClr val="000000">
                      <a:alpha val="43137"/>
                    </a:srgbClr>
                  </a:outerShdw>
                </a:effectLst>
              </a:defRPr>
            </a:lvl1pPr>
          </a:lstStyle>
          <a:p>
            <a:r>
              <a:rPr altLang="en-US" dirty="0" lang="zh-CN"/>
              <a:t>单击此处编辑母版标题样式</a:t>
            </a:r>
            <a:endParaRPr altLang="en-US" dirty="0" lang="zh-CN"/>
          </a:p>
        </p:txBody>
      </p:sp>
      <p:sp>
        <p:nvSpPr>
          <p:cNvPr id="1048588" name="内容占位符 2"/>
          <p:cNvSpPr>
            <a:spLocks noGrp="1"/>
          </p:cNvSpPr>
          <p:nvPr>
            <p:ph idx="1"/>
          </p:nvPr>
        </p:nvSpPr>
        <p:spPr>
          <a:xfrm>
            <a:off x="647700" y="1825625"/>
            <a:ext cx="10515600" cy="4351338"/>
          </a:xfrm>
        </p:spPr>
        <p:txBody>
          <a:bodyPr>
            <a:normAutofit/>
          </a:bodyPr>
          <a:lstStyle>
            <a:lvl1pPr>
              <a:defRPr sz="2000">
                <a:solidFill>
                  <a:schemeClr val="tx1">
                    <a:lumMod val="75000"/>
                    <a:lumOff val="25000"/>
                  </a:schemeClr>
                </a:solidFill>
              </a:defRPr>
            </a:lvl1pPr>
            <a:lvl2pPr>
              <a:defRPr sz="1800">
                <a:solidFill>
                  <a:schemeClr val="tx1">
                    <a:lumMod val="75000"/>
                    <a:lumOff val="25000"/>
                  </a:schemeClr>
                </a:solidFill>
              </a:defRPr>
            </a:lvl2pPr>
            <a:lvl3pPr>
              <a:defRPr sz="1600">
                <a:solidFill>
                  <a:schemeClr val="tx1">
                    <a:lumMod val="75000"/>
                    <a:lumOff val="25000"/>
                  </a:schemeClr>
                </a:solidFill>
              </a:defRPr>
            </a:lvl3pPr>
            <a:lvl4pPr>
              <a:defRPr sz="1600">
                <a:solidFill>
                  <a:schemeClr val="tx1">
                    <a:lumMod val="75000"/>
                    <a:lumOff val="25000"/>
                  </a:schemeClr>
                </a:solidFill>
              </a:defRPr>
            </a:lvl4pPr>
            <a:lvl5pPr>
              <a:defRPr sz="1600">
                <a:solidFill>
                  <a:schemeClr val="tx1">
                    <a:lumMod val="75000"/>
                    <a:lumOff val="25000"/>
                  </a:schemeClr>
                </a:solidFill>
              </a:defRPr>
            </a:lvl5pPr>
          </a:lstStyle>
          <a:p>
            <a:pPr lvl="0"/>
            <a:r>
              <a:rPr altLang="en-US" dirty="0" lang="zh-CN"/>
              <a:t>单击此处编辑母版文本样式</a:t>
            </a:r>
            <a:endParaRPr altLang="en-US" dirty="0" lang="zh-CN"/>
          </a:p>
          <a:p>
            <a:pPr lvl="1"/>
            <a:r>
              <a:rPr altLang="en-US" dirty="0" lang="zh-CN"/>
              <a:t>第二级</a:t>
            </a:r>
            <a:endParaRPr altLang="en-US" dirty="0" lang="zh-CN"/>
          </a:p>
          <a:p>
            <a:pPr lvl="2"/>
            <a:r>
              <a:rPr altLang="en-US" dirty="0" lang="zh-CN"/>
              <a:t>第三级</a:t>
            </a:r>
            <a:endParaRPr altLang="en-US" dirty="0" lang="zh-CN"/>
          </a:p>
          <a:p>
            <a:pPr lvl="3"/>
            <a:r>
              <a:rPr altLang="en-US" dirty="0" lang="zh-CN"/>
              <a:t>第四级</a:t>
            </a:r>
            <a:endParaRPr altLang="en-US" dirty="0" lang="zh-CN"/>
          </a:p>
          <a:p>
            <a:pPr lvl="4"/>
            <a:r>
              <a:rPr altLang="en-US" dirty="0" lang="zh-CN"/>
              <a:t>第五级</a:t>
            </a:r>
            <a:endParaRPr altLang="en-US" dirty="0" lang="zh-CN"/>
          </a:p>
        </p:txBody>
      </p:sp>
      <p:sp>
        <p:nvSpPr>
          <p:cNvPr id="1048589" name="日期占位符 3"/>
          <p:cNvSpPr>
            <a:spLocks noGrp="1"/>
          </p:cNvSpPr>
          <p:nvPr>
            <p:ph type="dt" sz="half" idx="10"/>
          </p:nvPr>
        </p:nvSpPr>
        <p:spPr/>
        <p:txBody>
          <a:bodyPr/>
          <a:p>
            <a:fld id="{760FBDFE-C587-4B4C-A407-44438C67B59E}" type="datetimeFigureOut">
              <a:rPr altLang="en-US" lang="zh-CN" smtClean="0"/>
            </a:fld>
            <a:endParaRPr altLang="en-US" lang="zh-CN"/>
          </a:p>
        </p:txBody>
      </p:sp>
      <p:sp>
        <p:nvSpPr>
          <p:cNvPr id="1048590" name="页脚占位符 4"/>
          <p:cNvSpPr>
            <a:spLocks noGrp="1"/>
          </p:cNvSpPr>
          <p:nvPr>
            <p:ph type="ftr" sz="quarter" idx="11"/>
          </p:nvPr>
        </p:nvSpPr>
        <p:spPr/>
        <p:txBody>
          <a:bodyPr/>
          <a:p>
            <a:endParaRPr altLang="en-US" lang="zh-CN"/>
          </a:p>
        </p:txBody>
      </p:sp>
      <p:sp>
        <p:nvSpPr>
          <p:cNvPr id="1048591" name="灯片编号占位符 5"/>
          <p:cNvSpPr>
            <a:spLocks noGrp="1"/>
          </p:cNvSpPr>
          <p:nvPr>
            <p:ph type="sldNum" sz="quarter" idx="12"/>
          </p:nvPr>
        </p:nvSpPr>
        <p:spPr/>
        <p:txBody>
          <a:bodyPr/>
          <a:p>
            <a:fld id="{49AE70B2-8BF9-45C0-BB95-33D1B9D3A854}" type="slidenum">
              <a:rPr altLang="en-US" lang="zh-CN" smtClean="0"/>
            </a:fld>
            <a:endParaRPr altLang="en-US" lang="zh-C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secHead">
  <p:cSld name="节标题">
    <p:spTree>
      <p:nvGrpSpPr>
        <p:cNvPr id="29" name=""/>
        <p:cNvGrpSpPr/>
        <p:nvPr/>
      </p:nvGrpSpPr>
      <p:grpSpPr>
        <a:xfrm>
          <a:off x="0" y="0"/>
          <a:ext cx="0" cy="0"/>
          <a:chOff x="0" y="0"/>
          <a:chExt cx="0" cy="0"/>
        </a:xfrm>
      </p:grpSpPr>
      <p:sp>
        <p:nvSpPr>
          <p:cNvPr id="1048628" name="标题 1"/>
          <p:cNvSpPr>
            <a:spLocks noGrp="1"/>
          </p:cNvSpPr>
          <p:nvPr>
            <p:ph type="title"/>
          </p:nvPr>
        </p:nvSpPr>
        <p:spPr>
          <a:xfrm>
            <a:off x="831850" y="3751117"/>
            <a:ext cx="7321550" cy="811357"/>
          </a:xfrm>
        </p:spPr>
        <p:txBody>
          <a:bodyPr anchor="b">
            <a:normAutofit/>
          </a:bodyPr>
          <a:lstStyle>
            <a:lvl1pPr>
              <a:defRPr sz="4000">
                <a:effectLst>
                  <a:outerShdw algn="tl" blurRad="38100" dir="2700000" dist="38100">
                    <a:srgbClr val="000000">
                      <a:alpha val="43137"/>
                    </a:srgbClr>
                  </a:outerShdw>
                </a:effectLst>
              </a:defRPr>
            </a:lvl1pPr>
          </a:lstStyle>
          <a:p>
            <a:r>
              <a:rPr altLang="en-US" dirty="0" lang="zh-CN"/>
              <a:t>单击此处编辑母版标题样式</a:t>
            </a:r>
            <a:endParaRPr altLang="en-US" dirty="0" lang="zh-CN"/>
          </a:p>
        </p:txBody>
      </p:sp>
      <p:sp>
        <p:nvSpPr>
          <p:cNvPr id="1048629" name="文本占位符 2"/>
          <p:cNvSpPr>
            <a:spLocks noGrp="1"/>
          </p:cNvSpPr>
          <p:nvPr>
            <p:ph type="body" idx="1"/>
          </p:nvPr>
        </p:nvSpPr>
        <p:spPr>
          <a:xfrm>
            <a:off x="831850" y="4610028"/>
            <a:ext cx="7321550" cy="647555"/>
          </a:xfrm>
        </p:spPr>
        <p:txBody>
          <a:bodyPr>
            <a:normAutofit/>
          </a:bodyPr>
          <a:lstStyle>
            <a:lvl1pPr indent="0" marL="0">
              <a:buNone/>
              <a:defRPr sz="1800">
                <a:solidFill>
                  <a:schemeClr val="tx1"/>
                </a:solidFill>
              </a:defRPr>
            </a:lvl1pPr>
            <a:lvl2pPr indent="0" marL="457200">
              <a:buNone/>
              <a:defRPr sz="2000">
                <a:solidFill>
                  <a:schemeClr val="tx1">
                    <a:tint val="75000"/>
                  </a:schemeClr>
                </a:solidFill>
              </a:defRPr>
            </a:lvl2pPr>
            <a:lvl3pPr indent="0" marL="914400">
              <a:buNone/>
              <a:defRPr sz="1800">
                <a:solidFill>
                  <a:schemeClr val="tx1">
                    <a:tint val="75000"/>
                  </a:schemeClr>
                </a:solidFill>
              </a:defRPr>
            </a:lvl3pPr>
            <a:lvl4pPr indent="0" marL="1371600">
              <a:buNone/>
              <a:defRPr sz="1600">
                <a:solidFill>
                  <a:schemeClr val="tx1">
                    <a:tint val="75000"/>
                  </a:schemeClr>
                </a:solidFill>
              </a:defRPr>
            </a:lvl4pPr>
            <a:lvl5pPr indent="0" marL="1828800">
              <a:buNone/>
              <a:defRPr sz="1600">
                <a:solidFill>
                  <a:schemeClr val="tx1">
                    <a:tint val="75000"/>
                  </a:schemeClr>
                </a:solidFill>
              </a:defRPr>
            </a:lvl5pPr>
            <a:lvl6pPr indent="0" marL="2286000">
              <a:buNone/>
              <a:defRPr sz="1600">
                <a:solidFill>
                  <a:schemeClr val="tx1">
                    <a:tint val="75000"/>
                  </a:schemeClr>
                </a:solidFill>
              </a:defRPr>
            </a:lvl6pPr>
            <a:lvl7pPr indent="0" marL="2743200">
              <a:buNone/>
              <a:defRPr sz="1600">
                <a:solidFill>
                  <a:schemeClr val="tx1">
                    <a:tint val="75000"/>
                  </a:schemeClr>
                </a:solidFill>
              </a:defRPr>
            </a:lvl7pPr>
            <a:lvl8pPr indent="0" marL="3200400">
              <a:buNone/>
              <a:defRPr sz="1600">
                <a:solidFill>
                  <a:schemeClr val="tx1">
                    <a:tint val="75000"/>
                  </a:schemeClr>
                </a:solidFill>
              </a:defRPr>
            </a:lvl8pPr>
            <a:lvl9pPr indent="0" marL="3657600">
              <a:buNone/>
              <a:defRPr sz="1600">
                <a:solidFill>
                  <a:schemeClr val="tx1">
                    <a:tint val="75000"/>
                  </a:schemeClr>
                </a:solidFill>
              </a:defRPr>
            </a:lvl9pPr>
          </a:lstStyle>
          <a:p>
            <a:pPr lvl="0"/>
            <a:r>
              <a:rPr altLang="en-US" dirty="0" lang="zh-CN"/>
              <a:t>单击此处编辑母版文本样式</a:t>
            </a:r>
            <a:endParaRPr altLang="en-US" dirty="0" lang="zh-CN"/>
          </a:p>
        </p:txBody>
      </p:sp>
      <p:sp>
        <p:nvSpPr>
          <p:cNvPr id="1048630" name="日期占位符 3"/>
          <p:cNvSpPr>
            <a:spLocks noGrp="1"/>
          </p:cNvSpPr>
          <p:nvPr>
            <p:ph type="dt" sz="half" idx="10"/>
          </p:nvPr>
        </p:nvSpPr>
        <p:spPr/>
        <p:txBody>
          <a:bodyPr/>
          <a:p>
            <a:fld id="{760FBDFE-C587-4B4C-A407-44438C67B59E}" type="datetimeFigureOut">
              <a:rPr altLang="en-US" lang="zh-CN" smtClean="0"/>
            </a:fld>
            <a:endParaRPr altLang="en-US" lang="zh-CN"/>
          </a:p>
        </p:txBody>
      </p:sp>
      <p:sp>
        <p:nvSpPr>
          <p:cNvPr id="1048631" name="页脚占位符 4"/>
          <p:cNvSpPr>
            <a:spLocks noGrp="1"/>
          </p:cNvSpPr>
          <p:nvPr>
            <p:ph type="ftr" sz="quarter" idx="11"/>
          </p:nvPr>
        </p:nvSpPr>
        <p:spPr/>
        <p:txBody>
          <a:bodyPr/>
          <a:p>
            <a:endParaRPr altLang="en-US" lang="zh-CN"/>
          </a:p>
        </p:txBody>
      </p:sp>
      <p:sp>
        <p:nvSpPr>
          <p:cNvPr id="1048632" name="灯片编号占位符 5"/>
          <p:cNvSpPr>
            <a:spLocks noGrp="1"/>
          </p:cNvSpPr>
          <p:nvPr>
            <p:ph type="sldNum" sz="quarter" idx="12"/>
          </p:nvPr>
        </p:nvSpPr>
        <p:spPr/>
        <p:txBody>
          <a:bodyPr/>
          <a:p>
            <a:fld id="{49AE70B2-8BF9-45C0-BB95-33D1B9D3A854}" type="slidenum">
              <a:rPr altLang="en-US" lang="zh-CN" smtClean="0"/>
            </a:fld>
            <a:endParaRPr altLang="en-US" 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twoObj">
  <p:cSld name="两栏内容">
    <p:spTree>
      <p:nvGrpSpPr>
        <p:cNvPr id="24" name=""/>
        <p:cNvGrpSpPr/>
        <p:nvPr/>
      </p:nvGrpSpPr>
      <p:grpSpPr>
        <a:xfrm>
          <a:off x="0" y="0"/>
          <a:ext cx="0" cy="0"/>
          <a:chOff x="0" y="0"/>
          <a:chExt cx="0" cy="0"/>
        </a:xfrm>
      </p:grpSpPr>
      <p:sp>
        <p:nvSpPr>
          <p:cNvPr id="1048600" name="标题 1"/>
          <p:cNvSpPr>
            <a:spLocks noGrp="1"/>
          </p:cNvSpPr>
          <p:nvPr>
            <p:ph type="title"/>
          </p:nvPr>
        </p:nvSpPr>
        <p:spPr>
          <a:xfrm>
            <a:off x="647700" y="258445"/>
            <a:ext cx="10515600" cy="1325563"/>
          </a:xfrm>
        </p:spPr>
        <p:txBody>
          <a:bodyPr>
            <a:normAutofit/>
          </a:bodyPr>
          <a:lstStyle>
            <a:lvl1pPr>
              <a:defRPr b="1" sz="2400" i="0">
                <a:effectLst>
                  <a:outerShdw algn="tl" blurRad="38100" dir="2700000" dist="38100">
                    <a:srgbClr val="000000">
                      <a:alpha val="43137"/>
                    </a:srgbClr>
                  </a:outerShdw>
                </a:effectLst>
              </a:defRPr>
            </a:lvl1pPr>
          </a:lstStyle>
          <a:p>
            <a:r>
              <a:rPr altLang="en-US" dirty="0" lang="zh-CN"/>
              <a:t>单击此处编辑母版标题样式</a:t>
            </a:r>
            <a:endParaRPr altLang="en-US" dirty="0" lang="zh-CN"/>
          </a:p>
        </p:txBody>
      </p:sp>
      <p:sp>
        <p:nvSpPr>
          <p:cNvPr id="1048601" name="内容占位符 2"/>
          <p:cNvSpPr>
            <a:spLocks noGrp="1"/>
          </p:cNvSpPr>
          <p:nvPr>
            <p:ph sz="half" idx="1"/>
          </p:nvPr>
        </p:nvSpPr>
        <p:spPr>
          <a:xfrm>
            <a:off x="647700" y="1825625"/>
            <a:ext cx="5181600" cy="4351338"/>
          </a:xfrm>
        </p:spPr>
        <p:txBody>
          <a:bodyPr>
            <a:normAutofit/>
          </a:bodyPr>
          <a:lstStyle>
            <a:lvl1pPr>
              <a:lnSpc>
                <a:spcPct val="150000"/>
              </a:lnSpc>
              <a:defRPr sz="2000">
                <a:solidFill>
                  <a:schemeClr val="tx1">
                    <a:lumMod val="75000"/>
                    <a:lumOff val="25000"/>
                  </a:schemeClr>
                </a:solidFill>
              </a:defRPr>
            </a:lvl1pPr>
            <a:lvl2pPr>
              <a:lnSpc>
                <a:spcPct val="150000"/>
              </a:lnSpc>
              <a:defRPr sz="1800">
                <a:solidFill>
                  <a:schemeClr val="tx1">
                    <a:lumMod val="75000"/>
                    <a:lumOff val="25000"/>
                  </a:schemeClr>
                </a:solidFill>
              </a:defRPr>
            </a:lvl2pPr>
            <a:lvl3pPr>
              <a:lnSpc>
                <a:spcPct val="150000"/>
              </a:lnSpc>
              <a:defRPr sz="1600">
                <a:solidFill>
                  <a:schemeClr val="tx1">
                    <a:lumMod val="75000"/>
                    <a:lumOff val="25000"/>
                  </a:schemeClr>
                </a:solidFill>
              </a:defRPr>
            </a:lvl3pPr>
            <a:lvl4pPr>
              <a:lnSpc>
                <a:spcPct val="150000"/>
              </a:lnSpc>
              <a:defRPr sz="1600">
                <a:solidFill>
                  <a:schemeClr val="tx1">
                    <a:lumMod val="75000"/>
                    <a:lumOff val="25000"/>
                  </a:schemeClr>
                </a:solidFill>
              </a:defRPr>
            </a:lvl4pPr>
            <a:lvl5pPr>
              <a:lnSpc>
                <a:spcPct val="150000"/>
              </a:lnSpc>
              <a:defRPr sz="1600">
                <a:solidFill>
                  <a:schemeClr val="tx1">
                    <a:lumMod val="75000"/>
                    <a:lumOff val="25000"/>
                  </a:schemeClr>
                </a:solidFill>
              </a:defRPr>
            </a:lvl5pPr>
          </a:lstStyle>
          <a:p>
            <a:pPr lvl="0"/>
            <a:r>
              <a:rPr altLang="en-US" dirty="0" lang="zh-CN"/>
              <a:t>单击此处编辑母版文本样式</a:t>
            </a:r>
            <a:endParaRPr altLang="en-US" dirty="0" lang="zh-CN"/>
          </a:p>
          <a:p>
            <a:pPr lvl="1"/>
            <a:r>
              <a:rPr altLang="en-US" dirty="0" lang="zh-CN"/>
              <a:t>第二级</a:t>
            </a:r>
            <a:endParaRPr altLang="en-US" dirty="0" lang="zh-CN"/>
          </a:p>
          <a:p>
            <a:pPr lvl="2"/>
            <a:r>
              <a:rPr altLang="en-US" dirty="0" lang="zh-CN"/>
              <a:t>第三级</a:t>
            </a:r>
            <a:endParaRPr altLang="en-US" dirty="0" lang="zh-CN"/>
          </a:p>
          <a:p>
            <a:pPr lvl="3"/>
            <a:r>
              <a:rPr altLang="en-US" dirty="0" lang="zh-CN"/>
              <a:t>第四级</a:t>
            </a:r>
            <a:endParaRPr altLang="en-US" dirty="0" lang="zh-CN"/>
          </a:p>
          <a:p>
            <a:pPr lvl="4"/>
            <a:r>
              <a:rPr altLang="en-US" dirty="0" lang="zh-CN"/>
              <a:t>第五级</a:t>
            </a:r>
            <a:endParaRPr altLang="en-US" dirty="0" lang="zh-CN"/>
          </a:p>
        </p:txBody>
      </p:sp>
      <p:sp>
        <p:nvSpPr>
          <p:cNvPr id="1048602" name="内容占位符 3"/>
          <p:cNvSpPr>
            <a:spLocks noGrp="1"/>
          </p:cNvSpPr>
          <p:nvPr>
            <p:ph sz="half" idx="2"/>
          </p:nvPr>
        </p:nvSpPr>
        <p:spPr>
          <a:xfrm>
            <a:off x="5981700" y="1825625"/>
            <a:ext cx="5181600" cy="4351338"/>
          </a:xfrm>
        </p:spPr>
        <p:txBody>
          <a:bodyPr>
            <a:normAutofit/>
          </a:bodyPr>
          <a:lstStyle>
            <a:lvl1pPr>
              <a:lnSpc>
                <a:spcPct val="150000"/>
              </a:lnSpc>
              <a:defRPr sz="2000">
                <a:solidFill>
                  <a:schemeClr val="tx1">
                    <a:lumMod val="75000"/>
                    <a:lumOff val="25000"/>
                  </a:schemeClr>
                </a:solidFill>
              </a:defRPr>
            </a:lvl1pPr>
            <a:lvl2pPr>
              <a:lnSpc>
                <a:spcPct val="150000"/>
              </a:lnSpc>
              <a:defRPr sz="1800">
                <a:solidFill>
                  <a:schemeClr val="tx1">
                    <a:lumMod val="75000"/>
                    <a:lumOff val="25000"/>
                  </a:schemeClr>
                </a:solidFill>
              </a:defRPr>
            </a:lvl2pPr>
            <a:lvl3pPr>
              <a:lnSpc>
                <a:spcPct val="150000"/>
              </a:lnSpc>
              <a:defRPr sz="1600">
                <a:solidFill>
                  <a:schemeClr val="tx1">
                    <a:lumMod val="75000"/>
                    <a:lumOff val="25000"/>
                  </a:schemeClr>
                </a:solidFill>
              </a:defRPr>
            </a:lvl3pPr>
            <a:lvl4pPr>
              <a:lnSpc>
                <a:spcPct val="150000"/>
              </a:lnSpc>
              <a:defRPr sz="1600">
                <a:solidFill>
                  <a:schemeClr val="tx1">
                    <a:lumMod val="75000"/>
                    <a:lumOff val="25000"/>
                  </a:schemeClr>
                </a:solidFill>
              </a:defRPr>
            </a:lvl4pPr>
            <a:lvl5pPr>
              <a:lnSpc>
                <a:spcPct val="150000"/>
              </a:lnSpc>
              <a:defRPr sz="1600">
                <a:solidFill>
                  <a:schemeClr val="tx1">
                    <a:lumMod val="75000"/>
                    <a:lumOff val="25000"/>
                  </a:schemeClr>
                </a:solidFill>
              </a:defRPr>
            </a:lvl5pPr>
          </a:lstStyle>
          <a:p>
            <a:pPr lvl="0"/>
            <a:r>
              <a:rPr altLang="en-US" dirty="0" lang="zh-CN"/>
              <a:t>单击此处编辑母版文本样式</a:t>
            </a:r>
            <a:endParaRPr altLang="en-US" dirty="0" lang="zh-CN"/>
          </a:p>
          <a:p>
            <a:pPr lvl="1"/>
            <a:r>
              <a:rPr altLang="en-US" dirty="0" lang="zh-CN"/>
              <a:t>第二级</a:t>
            </a:r>
            <a:endParaRPr altLang="en-US" dirty="0" lang="zh-CN"/>
          </a:p>
          <a:p>
            <a:pPr lvl="2"/>
            <a:r>
              <a:rPr altLang="en-US" dirty="0" lang="zh-CN"/>
              <a:t>第三级</a:t>
            </a:r>
            <a:endParaRPr altLang="en-US" dirty="0" lang="zh-CN"/>
          </a:p>
          <a:p>
            <a:pPr lvl="3"/>
            <a:r>
              <a:rPr altLang="en-US" dirty="0" lang="zh-CN"/>
              <a:t>第四级</a:t>
            </a:r>
            <a:endParaRPr altLang="en-US" dirty="0" lang="zh-CN"/>
          </a:p>
          <a:p>
            <a:pPr lvl="4"/>
            <a:r>
              <a:rPr altLang="en-US" dirty="0" lang="zh-CN"/>
              <a:t>第五级</a:t>
            </a:r>
            <a:endParaRPr altLang="en-US" dirty="0" lang="zh-CN"/>
          </a:p>
        </p:txBody>
      </p:sp>
      <p:sp>
        <p:nvSpPr>
          <p:cNvPr id="1048603" name="日期占位符 4"/>
          <p:cNvSpPr>
            <a:spLocks noGrp="1"/>
          </p:cNvSpPr>
          <p:nvPr>
            <p:ph type="dt" sz="half" idx="10"/>
          </p:nvPr>
        </p:nvSpPr>
        <p:spPr/>
        <p:txBody>
          <a:bodyPr/>
          <a:p>
            <a:fld id="{760FBDFE-C587-4B4C-A407-44438C67B59E}" type="datetimeFigureOut">
              <a:rPr altLang="en-US" lang="zh-CN" smtClean="0"/>
            </a:fld>
            <a:endParaRPr altLang="en-US" lang="zh-CN"/>
          </a:p>
        </p:txBody>
      </p:sp>
      <p:sp>
        <p:nvSpPr>
          <p:cNvPr id="1048604" name="页脚占位符 5"/>
          <p:cNvSpPr>
            <a:spLocks noGrp="1"/>
          </p:cNvSpPr>
          <p:nvPr>
            <p:ph type="ftr" sz="quarter" idx="11"/>
          </p:nvPr>
        </p:nvSpPr>
        <p:spPr/>
        <p:txBody>
          <a:bodyPr/>
          <a:p>
            <a:endParaRPr altLang="en-US" lang="zh-CN"/>
          </a:p>
        </p:txBody>
      </p:sp>
      <p:sp>
        <p:nvSpPr>
          <p:cNvPr id="1048605" name="灯片编号占位符 6"/>
          <p:cNvSpPr>
            <a:spLocks noGrp="1"/>
          </p:cNvSpPr>
          <p:nvPr>
            <p:ph type="sldNum" sz="quarter" idx="12"/>
          </p:nvPr>
        </p:nvSpPr>
        <p:spPr/>
        <p:txBody>
          <a:bodyPr/>
          <a:p>
            <a:fld id="{49AE70B2-8BF9-45C0-BB95-33D1B9D3A854}" type="slidenum">
              <a:rPr altLang="en-US" lang="zh-CN" smtClean="0"/>
            </a:fld>
            <a:endParaRPr altLang="en-US" lang="zh-C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twoTxTwoObj">
  <p:cSld name="比较">
    <p:spTree>
      <p:nvGrpSpPr>
        <p:cNvPr id="25" name=""/>
        <p:cNvGrpSpPr/>
        <p:nvPr/>
      </p:nvGrpSpPr>
      <p:grpSpPr>
        <a:xfrm>
          <a:off x="0" y="0"/>
          <a:ext cx="0" cy="0"/>
          <a:chOff x="0" y="0"/>
          <a:chExt cx="0" cy="0"/>
        </a:xfrm>
      </p:grpSpPr>
      <p:sp>
        <p:nvSpPr>
          <p:cNvPr id="1048606" name="标题 1"/>
          <p:cNvSpPr>
            <a:spLocks noGrp="1"/>
          </p:cNvSpPr>
          <p:nvPr>
            <p:ph type="title"/>
          </p:nvPr>
        </p:nvSpPr>
        <p:spPr>
          <a:xfrm>
            <a:off x="839788" y="365125"/>
            <a:ext cx="10515600" cy="1325563"/>
          </a:xfrm>
        </p:spPr>
        <p:txBody>
          <a:bodyPr/>
          <a:p>
            <a:r>
              <a:rPr altLang="en-US" lang="zh-CN"/>
              <a:t>单击此处编辑母版标题样式</a:t>
            </a:r>
            <a:endParaRPr altLang="en-US" lang="zh-CN"/>
          </a:p>
        </p:txBody>
      </p:sp>
      <p:sp>
        <p:nvSpPr>
          <p:cNvPr id="1048607" name="文本占位符 2"/>
          <p:cNvSpPr>
            <a:spLocks noGrp="1"/>
          </p:cNvSpPr>
          <p:nvPr>
            <p:ph type="body" idx="1"/>
          </p:nvPr>
        </p:nvSpPr>
        <p:spPr>
          <a:xfrm>
            <a:off x="839788" y="1744961"/>
            <a:ext cx="5157787" cy="823912"/>
          </a:xfrm>
        </p:spPr>
        <p:txBody>
          <a:bodyPr anchor="b"/>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altLang="en-US" dirty="0" lang="zh-CN"/>
              <a:t>单击此处编辑母版文本样式</a:t>
            </a:r>
            <a:endParaRPr altLang="en-US" dirty="0" lang="zh-CN"/>
          </a:p>
        </p:txBody>
      </p:sp>
      <p:sp>
        <p:nvSpPr>
          <p:cNvPr id="1048608" name="内容占位符 3"/>
          <p:cNvSpPr>
            <a:spLocks noGrp="1"/>
          </p:cNvSpPr>
          <p:nvPr>
            <p:ph sz="half" idx="2"/>
          </p:nvPr>
        </p:nvSpPr>
        <p:spPr>
          <a:xfrm>
            <a:off x="839788" y="2615609"/>
            <a:ext cx="5157787" cy="3574054"/>
          </a:xfrm>
        </p:spPr>
        <p:txBody>
          <a:bodyPr/>
          <a:p>
            <a:pPr lvl="0"/>
            <a:r>
              <a:rPr altLang="en-US" dirty="0" lang="zh-CN"/>
              <a:t>单击此处编辑母版文本样式</a:t>
            </a:r>
            <a:endParaRPr altLang="en-US" dirty="0" lang="zh-CN"/>
          </a:p>
          <a:p>
            <a:pPr lvl="1"/>
            <a:r>
              <a:rPr altLang="en-US" dirty="0" lang="zh-CN"/>
              <a:t>第二级</a:t>
            </a:r>
            <a:endParaRPr altLang="en-US" dirty="0" lang="zh-CN"/>
          </a:p>
          <a:p>
            <a:pPr lvl="2"/>
            <a:r>
              <a:rPr altLang="en-US" dirty="0" lang="zh-CN"/>
              <a:t>第三级</a:t>
            </a:r>
            <a:endParaRPr altLang="en-US" dirty="0" lang="zh-CN"/>
          </a:p>
          <a:p>
            <a:pPr lvl="3"/>
            <a:r>
              <a:rPr altLang="en-US" dirty="0" lang="zh-CN"/>
              <a:t>第四级</a:t>
            </a:r>
            <a:endParaRPr altLang="en-US" dirty="0" lang="zh-CN"/>
          </a:p>
          <a:p>
            <a:pPr lvl="4"/>
            <a:r>
              <a:rPr altLang="en-US" dirty="0" lang="zh-CN"/>
              <a:t>第五级</a:t>
            </a:r>
            <a:endParaRPr altLang="en-US" dirty="0" lang="zh-CN"/>
          </a:p>
        </p:txBody>
      </p:sp>
      <p:sp>
        <p:nvSpPr>
          <p:cNvPr id="1048609" name="文本占位符 4"/>
          <p:cNvSpPr>
            <a:spLocks noGrp="1"/>
          </p:cNvSpPr>
          <p:nvPr>
            <p:ph type="body" sz="quarter" idx="3"/>
          </p:nvPr>
        </p:nvSpPr>
        <p:spPr>
          <a:xfrm>
            <a:off x="6172200" y="1744961"/>
            <a:ext cx="5183188" cy="823912"/>
          </a:xfrm>
        </p:spPr>
        <p:txBody>
          <a:bodyPr anchor="b"/>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altLang="en-US" dirty="0" lang="zh-CN"/>
              <a:t>单击此处编辑母版文本样式</a:t>
            </a:r>
            <a:endParaRPr altLang="en-US" dirty="0" lang="zh-CN"/>
          </a:p>
        </p:txBody>
      </p:sp>
      <p:sp>
        <p:nvSpPr>
          <p:cNvPr id="1048610" name="内容占位符 5"/>
          <p:cNvSpPr>
            <a:spLocks noGrp="1"/>
          </p:cNvSpPr>
          <p:nvPr>
            <p:ph sz="quarter" idx="4"/>
          </p:nvPr>
        </p:nvSpPr>
        <p:spPr>
          <a:xfrm>
            <a:off x="6172200" y="2615609"/>
            <a:ext cx="5183188" cy="3574054"/>
          </a:xfrm>
        </p:spPr>
        <p:txBody>
          <a:bodyPr/>
          <a:p>
            <a:pPr lvl="0"/>
            <a:r>
              <a:rPr altLang="en-US" dirty="0" lang="zh-CN"/>
              <a:t>单击此处编辑母版文本样式</a:t>
            </a:r>
            <a:endParaRPr altLang="en-US" dirty="0" lang="zh-CN"/>
          </a:p>
          <a:p>
            <a:pPr lvl="1"/>
            <a:r>
              <a:rPr altLang="en-US" dirty="0" lang="zh-CN"/>
              <a:t>第二级</a:t>
            </a:r>
            <a:endParaRPr altLang="en-US" dirty="0" lang="zh-CN"/>
          </a:p>
          <a:p>
            <a:pPr lvl="2"/>
            <a:r>
              <a:rPr altLang="en-US" dirty="0" lang="zh-CN"/>
              <a:t>第三级</a:t>
            </a:r>
            <a:endParaRPr altLang="en-US" dirty="0" lang="zh-CN"/>
          </a:p>
          <a:p>
            <a:pPr lvl="3"/>
            <a:r>
              <a:rPr altLang="en-US" dirty="0" lang="zh-CN"/>
              <a:t>第四级</a:t>
            </a:r>
            <a:endParaRPr altLang="en-US" dirty="0" lang="zh-CN"/>
          </a:p>
          <a:p>
            <a:pPr lvl="4"/>
            <a:r>
              <a:rPr altLang="en-US" dirty="0" lang="zh-CN"/>
              <a:t>第五级</a:t>
            </a:r>
            <a:endParaRPr altLang="en-US" dirty="0" lang="zh-CN"/>
          </a:p>
        </p:txBody>
      </p:sp>
      <p:sp>
        <p:nvSpPr>
          <p:cNvPr id="1048611" name="日期占位符 6"/>
          <p:cNvSpPr>
            <a:spLocks noGrp="1"/>
          </p:cNvSpPr>
          <p:nvPr>
            <p:ph type="dt" sz="half" idx="10"/>
          </p:nvPr>
        </p:nvSpPr>
        <p:spPr/>
        <p:txBody>
          <a:bodyPr/>
          <a:p>
            <a:fld id="{760FBDFE-C587-4B4C-A407-44438C67B59E}" type="datetimeFigureOut">
              <a:rPr altLang="en-US" lang="zh-CN" smtClean="0"/>
            </a:fld>
            <a:endParaRPr altLang="en-US" lang="zh-CN"/>
          </a:p>
        </p:txBody>
      </p:sp>
      <p:sp>
        <p:nvSpPr>
          <p:cNvPr id="1048612" name="页脚占位符 7"/>
          <p:cNvSpPr>
            <a:spLocks noGrp="1"/>
          </p:cNvSpPr>
          <p:nvPr>
            <p:ph type="ftr" sz="quarter" idx="11"/>
          </p:nvPr>
        </p:nvSpPr>
        <p:spPr/>
        <p:txBody>
          <a:bodyPr/>
          <a:p>
            <a:endParaRPr altLang="en-US" lang="zh-CN"/>
          </a:p>
        </p:txBody>
      </p:sp>
      <p:sp>
        <p:nvSpPr>
          <p:cNvPr id="1048613" name="灯片编号占位符 8"/>
          <p:cNvSpPr>
            <a:spLocks noGrp="1"/>
          </p:cNvSpPr>
          <p:nvPr>
            <p:ph type="sldNum" sz="quarter" idx="12"/>
          </p:nvPr>
        </p:nvSpPr>
        <p:spPr/>
        <p:txBody>
          <a:bodyPr/>
          <a:p>
            <a:fld id="{49AE70B2-8BF9-45C0-BB95-33D1B9D3A854}" type="slidenum">
              <a:rPr altLang="en-US" lang="zh-CN" smtClean="0"/>
            </a:fld>
            <a:endParaRPr altLang="en-US" lang="zh-C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type="titleOnly">
  <p:cSld name="仅标题">
    <p:spTree>
      <p:nvGrpSpPr>
        <p:cNvPr id="26" name=""/>
        <p:cNvGrpSpPr/>
        <p:nvPr/>
      </p:nvGrpSpPr>
      <p:grpSpPr>
        <a:xfrm>
          <a:off x="0" y="0"/>
          <a:ext cx="0" cy="0"/>
          <a:chOff x="0" y="0"/>
          <a:chExt cx="0" cy="0"/>
        </a:xfrm>
      </p:grpSpPr>
      <p:sp>
        <p:nvSpPr>
          <p:cNvPr id="1048614" name="标题 1"/>
          <p:cNvSpPr>
            <a:spLocks noGrp="1"/>
          </p:cNvSpPr>
          <p:nvPr>
            <p:ph type="title"/>
          </p:nvPr>
        </p:nvSpPr>
        <p:spPr>
          <a:xfrm>
            <a:off x="838200" y="2766219"/>
            <a:ext cx="10515600" cy="1325563"/>
          </a:xfrm>
        </p:spPr>
        <p:txBody>
          <a:bodyPr>
            <a:normAutofit/>
          </a:bodyPr>
          <a:lstStyle>
            <a:lvl1pPr algn="ctr">
              <a:defRPr b="0" sz="4800">
                <a:effectLst>
                  <a:outerShdw algn="tl" blurRad="38100" dir="2700000" dist="38100">
                    <a:srgbClr val="000000">
                      <a:alpha val="43137"/>
                    </a:srgbClr>
                  </a:outerShdw>
                </a:effectLst>
              </a:defRPr>
            </a:lvl1pPr>
          </a:lstStyle>
          <a:p>
            <a:r>
              <a:rPr altLang="en-US" dirty="0" lang="zh-CN"/>
              <a:t>单击此处编辑母版标题样式</a:t>
            </a:r>
            <a:endParaRPr altLang="en-US" dirty="0" lang="zh-CN"/>
          </a:p>
        </p:txBody>
      </p:sp>
      <p:sp>
        <p:nvSpPr>
          <p:cNvPr id="1048615" name="日期占位符 2"/>
          <p:cNvSpPr>
            <a:spLocks noGrp="1"/>
          </p:cNvSpPr>
          <p:nvPr>
            <p:ph type="dt" sz="half" idx="10"/>
          </p:nvPr>
        </p:nvSpPr>
        <p:spPr/>
        <p:txBody>
          <a:bodyPr/>
          <a:p>
            <a:fld id="{760FBDFE-C587-4B4C-A407-44438C67B59E}" type="datetimeFigureOut">
              <a:rPr altLang="en-US" lang="zh-CN" smtClean="0"/>
            </a:fld>
            <a:endParaRPr altLang="en-US" lang="zh-CN"/>
          </a:p>
        </p:txBody>
      </p:sp>
      <p:sp>
        <p:nvSpPr>
          <p:cNvPr id="1048616" name="页脚占位符 3"/>
          <p:cNvSpPr>
            <a:spLocks noGrp="1"/>
          </p:cNvSpPr>
          <p:nvPr>
            <p:ph type="ftr" sz="quarter" idx="11"/>
          </p:nvPr>
        </p:nvSpPr>
        <p:spPr/>
        <p:txBody>
          <a:bodyPr/>
          <a:p>
            <a:endParaRPr altLang="en-US" lang="zh-CN"/>
          </a:p>
        </p:txBody>
      </p:sp>
      <p:sp>
        <p:nvSpPr>
          <p:cNvPr id="1048617" name="灯片编号占位符 4"/>
          <p:cNvSpPr>
            <a:spLocks noGrp="1"/>
          </p:cNvSpPr>
          <p:nvPr>
            <p:ph type="sldNum" sz="quarter" idx="12"/>
          </p:nvPr>
        </p:nvSpPr>
        <p:spPr/>
        <p:txBody>
          <a:bodyPr/>
          <a:p>
            <a:fld id="{49AE70B2-8BF9-45C0-BB95-33D1B9D3A854}" type="slidenum">
              <a:rPr altLang="en-US" lang="zh-CN" smtClean="0"/>
            </a:fld>
            <a:endParaRPr altLang="en-US" 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type="blank">
  <p:cSld name="空白">
    <p:spTree>
      <p:nvGrpSpPr>
        <p:cNvPr id="18" name=""/>
        <p:cNvGrpSpPr/>
        <p:nvPr/>
      </p:nvGrpSpPr>
      <p:grpSpPr>
        <a:xfrm>
          <a:off x="0" y="0"/>
          <a:ext cx="0" cy="0"/>
          <a:chOff x="0" y="0"/>
          <a:chExt cx="0" cy="0"/>
        </a:xfrm>
      </p:grpSpPr>
      <p:sp>
        <p:nvSpPr>
          <p:cNvPr id="1048582" name="日期占位符 1"/>
          <p:cNvSpPr>
            <a:spLocks noGrp="1"/>
          </p:cNvSpPr>
          <p:nvPr>
            <p:ph type="dt" sz="half" idx="10"/>
          </p:nvPr>
        </p:nvSpPr>
        <p:spPr/>
        <p:txBody>
          <a:bodyPr/>
          <a:p>
            <a:fld id="{760FBDFE-C587-4B4C-A407-44438C67B59E}" type="datetimeFigureOut">
              <a:rPr altLang="en-US" lang="zh-CN" smtClean="0"/>
            </a:fld>
            <a:endParaRPr altLang="en-US" lang="zh-CN"/>
          </a:p>
        </p:txBody>
      </p:sp>
      <p:sp>
        <p:nvSpPr>
          <p:cNvPr id="1048583" name="页脚占位符 2"/>
          <p:cNvSpPr>
            <a:spLocks noGrp="1"/>
          </p:cNvSpPr>
          <p:nvPr>
            <p:ph type="ftr" sz="quarter" idx="11"/>
          </p:nvPr>
        </p:nvSpPr>
        <p:spPr/>
        <p:txBody>
          <a:bodyPr/>
          <a:p>
            <a:endParaRPr altLang="en-US" lang="zh-CN"/>
          </a:p>
        </p:txBody>
      </p:sp>
      <p:sp>
        <p:nvSpPr>
          <p:cNvPr id="1048584" name="灯片编号占位符 3"/>
          <p:cNvSpPr>
            <a:spLocks noGrp="1"/>
          </p:cNvSpPr>
          <p:nvPr>
            <p:ph type="sldNum" sz="quarter" idx="12"/>
          </p:nvPr>
        </p:nvSpPr>
        <p:spPr/>
        <p:txBody>
          <a:bodyPr/>
          <a:p>
            <a:fld id="{49AE70B2-8BF9-45C0-BB95-33D1B9D3A854}" type="slidenum">
              <a:rPr altLang="en-US" lang="zh-CN" smtClean="0"/>
            </a:fld>
            <a:endParaRPr altLang="en-US" 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type="picTx">
  <p:cSld name="图片与标题">
    <p:spTree>
      <p:nvGrpSpPr>
        <p:cNvPr id="31" name=""/>
        <p:cNvGrpSpPr/>
        <p:nvPr/>
      </p:nvGrpSpPr>
      <p:grpSpPr>
        <a:xfrm>
          <a:off x="0" y="0"/>
          <a:ext cx="0" cy="0"/>
          <a:chOff x="0" y="0"/>
          <a:chExt cx="0" cy="0"/>
        </a:xfrm>
      </p:grpSpPr>
      <p:sp>
        <p:nvSpPr>
          <p:cNvPr id="1048637" name="标题 1"/>
          <p:cNvSpPr>
            <a:spLocks noGrp="1"/>
          </p:cNvSpPr>
          <p:nvPr>
            <p:ph type="title" hasCustomPrompt="1"/>
          </p:nvPr>
        </p:nvSpPr>
        <p:spPr>
          <a:xfrm>
            <a:off x="646747" y="127000"/>
            <a:ext cx="4165200" cy="1600200"/>
          </a:xfrm>
        </p:spPr>
        <p:txBody>
          <a:bodyPr anchor="ctr" anchorCtr="0">
            <a:normAutofit/>
          </a:bodyPr>
          <a:lstStyle>
            <a:lvl1pPr>
              <a:defRPr b="1" sz="2400">
                <a:effectLst>
                  <a:outerShdw algn="tl" blurRad="38100" dir="2700000" dist="38100">
                    <a:srgbClr val="000000">
                      <a:alpha val="43137"/>
                    </a:srgbClr>
                  </a:outerShdw>
                </a:effectLst>
              </a:defRPr>
            </a:lvl1pPr>
          </a:lstStyle>
          <a:p>
            <a:r>
              <a:rPr altLang="en-US" dirty="0" lang="zh-CN"/>
              <a:t>单击此处编辑标题</a:t>
            </a:r>
            <a:endParaRPr altLang="en-US" dirty="0" lang="zh-CN"/>
          </a:p>
        </p:txBody>
      </p:sp>
      <p:sp>
        <p:nvSpPr>
          <p:cNvPr id="1048638" name="图片占位符 2"/>
          <p:cNvSpPr>
            <a:spLocks noChangeAspect="1" noGrp="1"/>
          </p:cNvSpPr>
          <p:nvPr>
            <p:ph type="pic" idx="1"/>
          </p:nvPr>
        </p:nvSpPr>
        <p:spPr>
          <a:xfrm>
            <a:off x="5184000" y="766354"/>
            <a:ext cx="5817375" cy="5094446"/>
          </a:xfrm>
        </p:spPr>
        <p:txBody>
          <a:bodyPr/>
          <a:lstStyle>
            <a:lvl1pPr indent="0" marL="0">
              <a:buNone/>
              <a:defRPr sz="3200"/>
            </a:lvl1pPr>
            <a:lvl2pPr indent="0" marL="457200">
              <a:buNone/>
              <a:defRPr sz="2800"/>
            </a:lvl2pPr>
            <a:lvl3pPr indent="0" marL="914400">
              <a:buNone/>
              <a:defRPr sz="2400"/>
            </a:lvl3pPr>
            <a:lvl4pPr indent="0" marL="1371600">
              <a:buNone/>
              <a:defRPr sz="2000"/>
            </a:lvl4pPr>
            <a:lvl5pPr indent="0" marL="1828800">
              <a:buNone/>
              <a:defRPr sz="2000"/>
            </a:lvl5pPr>
            <a:lvl6pPr indent="0" marL="2286000">
              <a:buNone/>
              <a:defRPr sz="2000"/>
            </a:lvl6pPr>
            <a:lvl7pPr indent="0" marL="2743200">
              <a:buNone/>
              <a:defRPr sz="2000"/>
            </a:lvl7pPr>
            <a:lvl8pPr indent="0" marL="3200400">
              <a:buNone/>
              <a:defRPr sz="2000"/>
            </a:lvl8pPr>
            <a:lvl9pPr indent="0" marL="3657600">
              <a:buNone/>
              <a:defRPr sz="2000"/>
            </a:lvl9pPr>
          </a:lstStyle>
          <a:p>
            <a:endParaRPr altLang="en-US" dirty="0" lang="zh-CN"/>
          </a:p>
        </p:txBody>
      </p:sp>
      <p:sp>
        <p:nvSpPr>
          <p:cNvPr id="1048639" name="文本占位符 3"/>
          <p:cNvSpPr>
            <a:spLocks noGrp="1"/>
          </p:cNvSpPr>
          <p:nvPr>
            <p:ph type="body" sz="half" idx="2"/>
          </p:nvPr>
        </p:nvSpPr>
        <p:spPr>
          <a:xfrm>
            <a:off x="651827" y="2057400"/>
            <a:ext cx="4165200" cy="3811588"/>
          </a:xfrm>
        </p:spPr>
        <p:txBody>
          <a:bodyPr>
            <a:normAutofit/>
          </a:bodyPr>
          <a:lstStyle>
            <a:lvl1pPr indent="0" marL="0">
              <a:lnSpc>
                <a:spcPct val="150000"/>
              </a:lnSpc>
              <a:buNone/>
              <a:defRPr sz="1600"/>
            </a:lvl1pPr>
            <a:lvl2pPr indent="0" marL="457200">
              <a:buNone/>
              <a:defRPr sz="1400"/>
            </a:lvl2pPr>
            <a:lvl3pPr indent="0" marL="914400">
              <a:buNone/>
              <a:defRPr sz="1200"/>
            </a:lvl3pPr>
            <a:lvl4pPr indent="0" marL="1371600">
              <a:buNone/>
              <a:defRPr sz="1000"/>
            </a:lvl4pPr>
            <a:lvl5pPr indent="0" marL="1828800">
              <a:buNone/>
              <a:defRPr sz="1000"/>
            </a:lvl5pPr>
            <a:lvl6pPr indent="0" marL="2286000">
              <a:buNone/>
              <a:defRPr sz="1000"/>
            </a:lvl6pPr>
            <a:lvl7pPr indent="0" marL="2743200">
              <a:buNone/>
              <a:defRPr sz="1000"/>
            </a:lvl7pPr>
            <a:lvl8pPr indent="0" marL="3200400">
              <a:buNone/>
              <a:defRPr sz="1000"/>
            </a:lvl8pPr>
            <a:lvl9pPr indent="0" marL="3657600">
              <a:buNone/>
              <a:defRPr sz="1000"/>
            </a:lvl9pPr>
          </a:lstStyle>
          <a:p>
            <a:pPr lvl="0"/>
            <a:r>
              <a:rPr altLang="en-US" dirty="0" lang="zh-CN"/>
              <a:t>单击此处编辑母版文本样式</a:t>
            </a:r>
            <a:endParaRPr altLang="en-US" dirty="0" lang="zh-CN"/>
          </a:p>
        </p:txBody>
      </p:sp>
      <p:sp>
        <p:nvSpPr>
          <p:cNvPr id="1048640" name="日期占位符 4"/>
          <p:cNvSpPr>
            <a:spLocks noGrp="1"/>
          </p:cNvSpPr>
          <p:nvPr>
            <p:ph type="dt" sz="half" idx="10"/>
          </p:nvPr>
        </p:nvSpPr>
        <p:spPr/>
        <p:txBody>
          <a:bodyPr/>
          <a:p>
            <a:fld id="{9EFD9D74-47D9-4702-A33C-335B63B48DBF}" type="datetimeFigureOut">
              <a:rPr altLang="en-US" lang="zh-CN" smtClean="0"/>
            </a:fld>
            <a:endParaRPr altLang="en-US" dirty="0" lang="zh-CN"/>
          </a:p>
        </p:txBody>
      </p:sp>
      <p:sp>
        <p:nvSpPr>
          <p:cNvPr id="1048641" name="页脚占位符 5"/>
          <p:cNvSpPr>
            <a:spLocks noGrp="1"/>
          </p:cNvSpPr>
          <p:nvPr>
            <p:ph type="ftr" sz="quarter" idx="11"/>
          </p:nvPr>
        </p:nvSpPr>
        <p:spPr/>
        <p:txBody>
          <a:bodyPr/>
          <a:p>
            <a:endParaRPr altLang="en-US" dirty="0" lang="zh-CN"/>
          </a:p>
        </p:txBody>
      </p:sp>
      <p:sp>
        <p:nvSpPr>
          <p:cNvPr id="1048642" name="灯片编号占位符 6"/>
          <p:cNvSpPr>
            <a:spLocks noGrp="1"/>
          </p:cNvSpPr>
          <p:nvPr>
            <p:ph type="sldNum" sz="quarter" idx="12"/>
          </p:nvPr>
        </p:nvSpPr>
        <p:spPr/>
        <p:txBody>
          <a:bodyPr/>
          <a:p>
            <a:fld id="{FABC47A4-756D-490B-A52F-7D9E2C9FC05F}" type="slidenum">
              <a:rPr altLang="en-US" lang="zh-CN" smtClean="0"/>
            </a:fld>
            <a:endParaRPr altLang="en-US" lang="zh-CN"/>
          </a:p>
        </p:txBody>
      </p:sp>
      <p:cxnSp>
        <p:nvCxnSpPr>
          <p:cNvPr id="3145728" name="直接连接符 7" hidden="1"/>
          <p:cNvCxnSpPr>
            <a:cxnSpLocks/>
          </p:cNvCxnSpPr>
          <p:nvPr userDrawn="1"/>
        </p:nvCxnSpPr>
        <p:spPr>
          <a:xfrm>
            <a:off x="742950" y="434340"/>
            <a:ext cx="0" cy="1391285"/>
          </a:xfrm>
          <a:prstGeom prst="line"/>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type="vertTitleAndTx">
  <p:cSld name="竖排标题与文本">
    <p:spTree>
      <p:nvGrpSpPr>
        <p:cNvPr id="28" name=""/>
        <p:cNvGrpSpPr/>
        <p:nvPr/>
      </p:nvGrpSpPr>
      <p:grpSpPr>
        <a:xfrm>
          <a:off x="0" y="0"/>
          <a:ext cx="0" cy="0"/>
          <a:chOff x="0" y="0"/>
          <a:chExt cx="0" cy="0"/>
        </a:xfrm>
      </p:grpSpPr>
      <p:sp>
        <p:nvSpPr>
          <p:cNvPr id="1048623" name="竖排标题 1"/>
          <p:cNvSpPr>
            <a:spLocks noGrp="1"/>
          </p:cNvSpPr>
          <p:nvPr>
            <p:ph type="title" orient="vert"/>
          </p:nvPr>
        </p:nvSpPr>
        <p:spPr>
          <a:xfrm>
            <a:off x="9824484" y="365125"/>
            <a:ext cx="1529316" cy="5811838"/>
          </a:xfrm>
        </p:spPr>
        <p:txBody>
          <a:bodyPr vert="eaVert">
            <a:normAutofit/>
          </a:bodyPr>
          <a:lstStyle>
            <a:lvl1pPr>
              <a:defRPr sz="3600"/>
            </a:lvl1pPr>
          </a:lstStyle>
          <a:p>
            <a:r>
              <a:rPr altLang="en-US" lang="zh-CN"/>
              <a:t>单击此处编辑母版标题样式</a:t>
            </a:r>
            <a:endParaRPr altLang="en-US" lang="zh-CN"/>
          </a:p>
        </p:txBody>
      </p:sp>
      <p:sp>
        <p:nvSpPr>
          <p:cNvPr id="1048624" name="竖排文字占位符 2"/>
          <p:cNvSpPr>
            <a:spLocks noGrp="1"/>
          </p:cNvSpPr>
          <p:nvPr>
            <p:ph type="body" orient="vert" idx="1"/>
          </p:nvPr>
        </p:nvSpPr>
        <p:spPr>
          <a:xfrm>
            <a:off x="838200" y="365125"/>
            <a:ext cx="8879958" cy="5811838"/>
          </a:xfrm>
        </p:spPr>
        <p:txBody>
          <a:bodyPr vert="eaVert"/>
          <a:p>
            <a:pPr lvl="0"/>
            <a:r>
              <a:rPr altLang="en-US" dirty="0" lang="zh-CN"/>
              <a:t>单击此处编辑母版文本样式</a:t>
            </a:r>
            <a:endParaRPr altLang="en-US" dirty="0" lang="zh-CN"/>
          </a:p>
          <a:p>
            <a:pPr lvl="1"/>
            <a:r>
              <a:rPr altLang="en-US" dirty="0" lang="zh-CN"/>
              <a:t>第二级</a:t>
            </a:r>
            <a:endParaRPr altLang="en-US" dirty="0" lang="zh-CN"/>
          </a:p>
          <a:p>
            <a:pPr lvl="2"/>
            <a:r>
              <a:rPr altLang="en-US" dirty="0" lang="zh-CN"/>
              <a:t>第三级</a:t>
            </a:r>
            <a:endParaRPr altLang="en-US" dirty="0" lang="zh-CN"/>
          </a:p>
          <a:p>
            <a:pPr lvl="3"/>
            <a:r>
              <a:rPr altLang="en-US" dirty="0" lang="zh-CN"/>
              <a:t>第四级</a:t>
            </a:r>
            <a:endParaRPr altLang="en-US" dirty="0" lang="zh-CN"/>
          </a:p>
          <a:p>
            <a:pPr lvl="4"/>
            <a:r>
              <a:rPr altLang="en-US" dirty="0" lang="zh-CN"/>
              <a:t>第五级</a:t>
            </a:r>
            <a:endParaRPr altLang="en-US" dirty="0" lang="zh-CN"/>
          </a:p>
        </p:txBody>
      </p:sp>
      <p:sp>
        <p:nvSpPr>
          <p:cNvPr id="1048625" name="日期占位符 3"/>
          <p:cNvSpPr>
            <a:spLocks noGrp="1"/>
          </p:cNvSpPr>
          <p:nvPr>
            <p:ph type="dt" sz="half" idx="10"/>
          </p:nvPr>
        </p:nvSpPr>
        <p:spPr/>
        <p:txBody>
          <a:bodyPr/>
          <a:p>
            <a:fld id="{760FBDFE-C587-4B4C-A407-44438C67B59E}" type="datetimeFigureOut">
              <a:rPr altLang="en-US" lang="zh-CN" smtClean="0"/>
            </a:fld>
            <a:endParaRPr altLang="en-US" lang="zh-CN"/>
          </a:p>
        </p:txBody>
      </p:sp>
      <p:sp>
        <p:nvSpPr>
          <p:cNvPr id="1048626" name="页脚占位符 4"/>
          <p:cNvSpPr>
            <a:spLocks noGrp="1"/>
          </p:cNvSpPr>
          <p:nvPr>
            <p:ph type="ftr" sz="quarter" idx="11"/>
          </p:nvPr>
        </p:nvSpPr>
        <p:spPr/>
        <p:txBody>
          <a:bodyPr/>
          <a:p>
            <a:endParaRPr altLang="en-US" lang="zh-CN"/>
          </a:p>
        </p:txBody>
      </p:sp>
      <p:sp>
        <p:nvSpPr>
          <p:cNvPr id="1048627" name="灯片编号占位符 5"/>
          <p:cNvSpPr>
            <a:spLocks noGrp="1"/>
          </p:cNvSpPr>
          <p:nvPr>
            <p:ph type="sldNum" sz="quarter" idx="12"/>
          </p:nvPr>
        </p:nvSpPr>
        <p:spPr/>
        <p:txBody>
          <a:bodyPr/>
          <a:p>
            <a:fld id="{49AE70B2-8BF9-45C0-BB95-33D1B9D3A854}" type="slidenum">
              <a:rPr altLang="en-US" lang="zh-CN" smtClean="0"/>
            </a:fld>
            <a:endParaRPr altLang="en-US" lang="zh-CN"/>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tags" Target="../tags/tag1.xml"/><Relationship Id="rId12" Type="http://schemas.openxmlformats.org/officeDocument/2006/relationships/tags" Target="../tags/tag2.xml"/><Relationship Id="rId13" Type="http://schemas.openxmlformats.org/officeDocument/2006/relationships/tags" Target="../tags/tag3.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a:gsLst>
            <a:gs pos="0">
              <a:schemeClr val="bg1">
                <a:lumMod val="95000"/>
              </a:schemeClr>
            </a:gs>
            <a:gs pos="100000">
              <a:schemeClr val="tx2"/>
            </a:gs>
          </a:gsLst>
          <a:lin ang="5400000" scaled="0"/>
        </a:gradFill>
      </p:bgPr>
    </p:bg>
    <p:spTree>
      <p:nvGrpSpPr>
        <p:cNvPr id="7" name=""/>
        <p:cNvGrpSpPr/>
        <p:nvPr/>
      </p:nvGrpSpPr>
      <p:grpSpPr>
        <a:xfrm>
          <a:off x="0" y="0"/>
          <a:ext cx="0" cy="0"/>
          <a:chOff x="0" y="0"/>
          <a:chExt cx="0" cy="0"/>
        </a:xfrm>
      </p:grpSpPr>
      <p:sp>
        <p:nvSpPr>
          <p:cNvPr id="1048576" name="标题占位符 1"/>
          <p:cNvSpPr>
            <a:spLocks noGrp="1"/>
          </p:cNvSpPr>
          <p:nvPr>
            <p:ph type="title"/>
            <p:custDataLst>
              <p:tags r:id="rId11"/>
            </p:custDataLst>
          </p:nvPr>
        </p:nvSpPr>
        <p:spPr>
          <a:xfrm>
            <a:off x="838200" y="365125"/>
            <a:ext cx="10515600" cy="1325563"/>
          </a:xfrm>
          <a:prstGeom prst="rect"/>
        </p:spPr>
        <p:txBody>
          <a:bodyPr anchor="ctr" bIns="45720" lIns="91440" rIns="91440" rtlCol="0" tIns="45720" vert="horz">
            <a:normAutofit/>
          </a:bodyPr>
          <a:p>
            <a:r>
              <a:rPr altLang="en-US" dirty="0" lang="zh-CN"/>
              <a:t>单击此处编辑母版标题样式</a:t>
            </a:r>
            <a:endParaRPr altLang="en-US" dirty="0" lang="zh-CN"/>
          </a:p>
        </p:txBody>
      </p:sp>
      <p:sp>
        <p:nvSpPr>
          <p:cNvPr id="1048577" name="文本占位符 2"/>
          <p:cNvSpPr>
            <a:spLocks noGrp="1"/>
          </p:cNvSpPr>
          <p:nvPr>
            <p:ph type="body" idx="1"/>
            <p:custDataLst>
              <p:tags r:id="rId12"/>
            </p:custDataLst>
          </p:nvPr>
        </p:nvSpPr>
        <p:spPr>
          <a:xfrm>
            <a:off x="838200" y="1825625"/>
            <a:ext cx="10515600" cy="4351338"/>
          </a:xfrm>
          <a:prstGeom prst="rect"/>
        </p:spPr>
        <p:txBody>
          <a:bodyPr bIns="45720" lIns="91440" rIns="91440" rtlCol="0" tIns="45720" vert="horz">
            <a:normAutofit/>
          </a:bodyPr>
          <a:p>
            <a:pPr lvl="0"/>
            <a:r>
              <a:rPr altLang="en-US" dirty="0" lang="zh-CN"/>
              <a:t>单击此处编辑母版文本样式</a:t>
            </a:r>
            <a:endParaRPr altLang="en-US" dirty="0" lang="zh-CN"/>
          </a:p>
          <a:p>
            <a:pPr lvl="1"/>
            <a:r>
              <a:rPr altLang="en-US" dirty="0" lang="zh-CN"/>
              <a:t>第二级</a:t>
            </a:r>
            <a:endParaRPr altLang="en-US" dirty="0" lang="zh-CN"/>
          </a:p>
          <a:p>
            <a:pPr lvl="2"/>
            <a:r>
              <a:rPr altLang="en-US" dirty="0" lang="zh-CN"/>
              <a:t>第三级</a:t>
            </a:r>
            <a:endParaRPr altLang="en-US" dirty="0" lang="zh-CN"/>
          </a:p>
          <a:p>
            <a:pPr lvl="3"/>
            <a:r>
              <a:rPr altLang="en-US" dirty="0" lang="zh-CN"/>
              <a:t>第四级</a:t>
            </a:r>
            <a:endParaRPr altLang="en-US" dirty="0" lang="zh-CN"/>
          </a:p>
          <a:p>
            <a:pPr lvl="4"/>
            <a:r>
              <a:rPr altLang="en-US" dirty="0" lang="zh-CN"/>
              <a:t>第五级</a:t>
            </a:r>
            <a:endParaRPr altLang="en-US" dirty="0" lang="zh-CN"/>
          </a:p>
        </p:txBody>
      </p:sp>
      <p:sp>
        <p:nvSpPr>
          <p:cNvPr id="1048578" name="日期占位符 3"/>
          <p:cNvSpPr>
            <a:spLocks noGrp="1"/>
          </p:cNvSpPr>
          <p:nvPr>
            <p:ph type="dt" sz="half" idx="2"/>
          </p:nvPr>
        </p:nvSpPr>
        <p:spPr>
          <a:xfrm>
            <a:off x="838200" y="6356350"/>
            <a:ext cx="2743200" cy="365125"/>
          </a:xfrm>
          <a:prstGeom prst="rect"/>
        </p:spPr>
        <p:txBody>
          <a:bodyPr anchor="ctr" bIns="45720" lIns="91440" rIns="91440" rtlCol="0" tIns="45720" vert="horz">
            <a:normAutofit/>
          </a:bodyPr>
          <a:lstStyle>
            <a:lvl1pPr algn="l">
              <a:defRPr sz="1200">
                <a:solidFill>
                  <a:schemeClr val="tx1">
                    <a:tint val="75000"/>
                  </a:schemeClr>
                </a:solidFill>
              </a:defRPr>
            </a:lvl1pPr>
          </a:lstStyle>
          <a:p>
            <a:fld id="{760FBDFE-C587-4B4C-A407-44438C67B59E}" type="datetimeFigureOut">
              <a:rPr altLang="en-US" lang="zh-CN" smtClean="0"/>
            </a:fld>
            <a:endParaRPr altLang="en-US" lang="zh-CN"/>
          </a:p>
        </p:txBody>
      </p:sp>
      <p:sp>
        <p:nvSpPr>
          <p:cNvPr id="1048579" name="页脚占位符 4"/>
          <p:cNvSpPr>
            <a:spLocks noGrp="1"/>
          </p:cNvSpPr>
          <p:nvPr>
            <p:ph type="ftr" sz="quarter" idx="3"/>
          </p:nvPr>
        </p:nvSpPr>
        <p:spPr>
          <a:xfrm>
            <a:off x="4038600" y="6356350"/>
            <a:ext cx="4114800" cy="365125"/>
          </a:xfrm>
          <a:prstGeom prst="rect"/>
        </p:spPr>
        <p:txBody>
          <a:bodyPr anchor="ctr" bIns="45720" lIns="91440" rIns="91440" rtlCol="0" tIns="45720" vert="horz">
            <a:normAutofit/>
          </a:bodyPr>
          <a:lstStyle>
            <a:lvl1pPr algn="ctr">
              <a:defRPr sz="1200">
                <a:solidFill>
                  <a:schemeClr val="tx1">
                    <a:tint val="75000"/>
                  </a:schemeClr>
                </a:solidFill>
              </a:defRPr>
            </a:lvl1pPr>
          </a:lstStyle>
          <a:p>
            <a:endParaRPr altLang="en-US" lang="zh-CN"/>
          </a:p>
        </p:txBody>
      </p:sp>
      <p:sp>
        <p:nvSpPr>
          <p:cNvPr id="1048580" name="灯片编号占位符 5"/>
          <p:cNvSpPr>
            <a:spLocks noGrp="1"/>
          </p:cNvSpPr>
          <p:nvPr>
            <p:ph type="sldNum" sz="quarter" idx="4"/>
          </p:nvPr>
        </p:nvSpPr>
        <p:spPr>
          <a:xfrm>
            <a:off x="8610600" y="6356350"/>
            <a:ext cx="2743200" cy="365125"/>
          </a:xfrm>
          <a:prstGeom prst="rect"/>
        </p:spPr>
        <p:txBody>
          <a:bodyPr anchor="ctr" bIns="45720" lIns="91440" rIns="91440" rtlCol="0" tIns="45720" vert="horz">
            <a:normAutofit/>
          </a:bodyPr>
          <a:lstStyle>
            <a:lvl1pPr algn="r">
              <a:defRPr sz="1200">
                <a:solidFill>
                  <a:schemeClr val="tx1">
                    <a:tint val="75000"/>
                  </a:schemeClr>
                </a:solidFill>
              </a:defRPr>
            </a:lvl1pPr>
          </a:lstStyle>
          <a:p>
            <a:fld id="{49AE70B2-8BF9-45C0-BB95-33D1B9D3A854}" type="slidenum">
              <a:rPr altLang="en-US" lang="zh-CN" smtClean="0"/>
            </a:fld>
            <a:endParaRPr altLang="en-US" lang="zh-CN"/>
          </a:p>
        </p:txBody>
      </p:sp>
      <p:sp>
        <p:nvSpPr>
          <p:cNvPr id="1048581" name="KSO_TEMPLATE" hidden="1"/>
          <p:cNvSpPr/>
          <p:nvPr userDrawn="1">
            <p:custDataLst>
              <p:tags r:id="rId13"/>
            </p:custDataLst>
          </p:nvPr>
        </p:nvSpPr>
        <p:spPr>
          <a:xfrm>
            <a:off x="0" y="0"/>
            <a:ext cx="0" cy="0"/>
          </a:xfrm>
          <a:prstGeom prst="rect"/>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altLang="en-US" lang="zh-CN"/>
          </a:p>
        </p:txBody>
      </p:sp>
    </p:spTree>
  </p:cSld>
  <p:clrMap accent1="accent1" accent2="accent2" accent3="accent3" accent4="accent4" accent5="accent5" accent6="accent6" bg1="lt1" bg2="lt2" tx1="dk1" tx2="dk2"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Lst>
  <p:txStyles>
    <p:titleStyle>
      <a:lvl1pPr algn="l" defTabSz="914400" eaLnBrk="1" hangingPunct="1" latinLnBrk="0" rtl="0">
        <a:lnSpc>
          <a:spcPct val="90000"/>
        </a:lnSpc>
        <a:spcBef>
          <a:spcPct val="0"/>
        </a:spcBef>
        <a:buNone/>
        <a:defRPr sz="4000" kern="1200">
          <a:solidFill>
            <a:schemeClr val="tx1"/>
          </a:solidFill>
          <a:latin typeface="+mj-lt"/>
          <a:ea typeface="+mj-ea"/>
          <a:cs typeface="+mj-cs"/>
        </a:defRPr>
      </a:lvl1pPr>
    </p:titleStyle>
    <p:bodyStyle>
      <a:lvl1pPr algn="l" defTabSz="914400" eaLnBrk="1" hangingPunct="1" indent="-228600" latinLnBrk="0" marL="228600" rtl="0">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algn="l" defTabSz="914400" eaLnBrk="1" hangingPunct="1" indent="-228600" latinLnBrk="0" marL="685800" rtl="0">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algn="l" defTabSz="914400" eaLnBrk="1" hangingPunct="1" indent="-228600" latinLnBrk="0" marL="11430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algn="l" defTabSz="914400" eaLnBrk="1" hangingPunct="1" indent="-228600" latinLnBrk="0" marL="16002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algn="l" defTabSz="914400" eaLnBrk="1" hangingPunct="1" indent="-228600" latinLnBrk="0" marL="20574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algn="l" defTabSz="914400" eaLnBrk="1" hangingPunct="1" indent="-228600" latinLnBrk="0" marL="25146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algn="l" defTabSz="914400" eaLnBrk="1" hangingPunct="1" indent="-228600" latinLnBrk="0" marL="29718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algn="l" defTabSz="914400" eaLnBrk="1" hangingPunct="1" indent="-228600" latinLnBrk="0" marL="34290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algn="l" defTabSz="914400" eaLnBrk="1" hangingPunct="1" indent="-228600" latinLnBrk="0" marL="38862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tags" Target="../tags/tag4.xml"/><Relationship Id="rId2" Type="http://schemas.openxmlformats.org/officeDocument/2006/relationships/tags" Target="../tags/tag5.xml"/><Relationship Id="rId3" Type="http://schemas.openxmlformats.org/officeDocument/2006/relationships/tags" Target="../tags/tag6.xml"/><Relationship Id="rId4" Type="http://schemas.openxmlformats.org/officeDocument/2006/relationships/image" Target="../media/image1.jpeg"/><Relationship Id="rId5" Type="http://schemas.openxmlformats.org/officeDocument/2006/relationships/tags" Target="../tags/tag7.xml"/><Relationship Id="rId6" Type="http://schemas.openxmlformats.org/officeDocument/2006/relationships/image" Target="../media/image2.jpeg"/><Relationship Id="rId7" Type="http://schemas.openxmlformats.org/officeDocument/2006/relationships/tags" Target="../tags/tag8.xml"/><Relationship Id="rId8"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image" Target="../media/image3.png"/><Relationship Id="rId2" Type="http://schemas.openxmlformats.org/officeDocument/2006/relationships/tags" Target="../tags/tag9.xml"/><Relationship Id="rId3"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image" Target="../media/image4.jpeg"/><Relationship Id="rId2" Type="http://schemas.openxmlformats.org/officeDocument/2006/relationships/tags" Target="../tags/tag10.xml"/><Relationship Id="rId3"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image" Target="../media/image5.jpeg"/><Relationship Id="rId2" Type="http://schemas.openxmlformats.org/officeDocument/2006/relationships/tags" Target="../tags/tag11.xml"/><Relationship Id="rId3"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22" name=""/>
        <p:cNvGrpSpPr/>
        <p:nvPr/>
      </p:nvGrpSpPr>
      <p:grpSpPr>
        <a:xfrm>
          <a:off x="0" y="0"/>
          <a:ext cx="0" cy="0"/>
          <a:chOff x="0" y="0"/>
          <a:chExt cx="0" cy="0"/>
        </a:xfrm>
      </p:grpSpPr>
      <p:sp>
        <p:nvSpPr>
          <p:cNvPr id="1048593" name="任意多边形 20"/>
          <p:cNvSpPr/>
          <p:nvPr>
            <p:custDataLst>
              <p:tags r:id="rId1"/>
            </p:custDataLst>
          </p:nvPr>
        </p:nvSpPr>
        <p:spPr>
          <a:xfrm>
            <a:off x="-2866" y="-1"/>
            <a:ext cx="6558951" cy="6709021"/>
          </a:xfrm>
          <a:custGeom>
            <a:avLst/>
            <a:gdLst>
              <a:gd name="connsiteX0" fmla="*/ 0 w 5892800"/>
              <a:gd name="connsiteY0" fmla="*/ 0 h 6027628"/>
              <a:gd name="connsiteX1" fmla="*/ 4899527 w 5892800"/>
              <a:gd name="connsiteY1" fmla="*/ 0 h 6027628"/>
              <a:gd name="connsiteX2" fmla="*/ 5042176 w 5892800"/>
              <a:gd name="connsiteY2" fmla="*/ 151333 h 6027628"/>
              <a:gd name="connsiteX3" fmla="*/ 5892800 w 5892800"/>
              <a:gd name="connsiteY3" fmla="*/ 2435964 h 6027628"/>
              <a:gd name="connsiteX4" fmla="*/ 2167731 w 5892800"/>
              <a:gd name="connsiteY4" fmla="*/ 6027628 h 6027628"/>
              <a:gd name="connsiteX5" fmla="*/ 85010 w 5892800"/>
              <a:gd name="connsiteY5" fmla="*/ 5414228 h 6027628"/>
              <a:gd name="connsiteX6" fmla="*/ 0 w 5892800"/>
              <a:gd name="connsiteY6" fmla="*/ 5352936 h 6027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92800" h="6027628">
                <a:moveTo>
                  <a:pt x="0" y="0"/>
                </a:moveTo>
                <a:lnTo>
                  <a:pt x="4899527" y="0"/>
                </a:lnTo>
                <a:lnTo>
                  <a:pt x="5042176" y="151333"/>
                </a:lnTo>
                <a:cubicBezTo>
                  <a:pt x="5573579" y="772184"/>
                  <a:pt x="5892800" y="1568131"/>
                  <a:pt x="5892800" y="2435964"/>
                </a:cubicBezTo>
                <a:cubicBezTo>
                  <a:pt x="5892800" y="4419585"/>
                  <a:pt x="4225030" y="6027628"/>
                  <a:pt x="2167731" y="6027628"/>
                </a:cubicBezTo>
                <a:cubicBezTo>
                  <a:pt x="1396244" y="6027628"/>
                  <a:pt x="679535" y="5801497"/>
                  <a:pt x="85010" y="5414228"/>
                </a:cubicBezTo>
                <a:lnTo>
                  <a:pt x="0" y="5352936"/>
                </a:lnTo>
                <a:close/>
              </a:path>
            </a:pathLst>
          </a:custGeom>
          <a:solidFill>
            <a:schemeClr val="accent1">
              <a:alpha val="20000"/>
            </a:schemeClr>
          </a:solidFill>
        </p:spPr>
        <p:txBody>
          <a:bodyPr anchor="ctr" anchorCtr="0" bIns="45720" compatLnSpc="1" forceAA="0" fromWordArt="0" horzOverflow="overflow" lIns="91440" numCol="1" rIns="91440" rot="0" rtlCol="0" spcCol="0" spcFirstLastPara="0" tIns="45720" vert="horz" vertOverflow="overflow" wrap="square">
            <a:noAutofit/>
          </a:bodyPr>
          <a:p>
            <a:pPr algn="just">
              <a:lnSpc>
                <a:spcPct val="130000"/>
              </a:lnSpc>
            </a:pPr>
            <a:endParaRPr altLang="en-US" dirty="0" lang="zh-CN" err="1">
              <a:solidFill>
                <a:srgbClr val="FFFFFF"/>
              </a:solidFill>
            </a:endParaRPr>
          </a:p>
        </p:txBody>
      </p:sp>
      <p:sp>
        <p:nvSpPr>
          <p:cNvPr id="1048594" name="任意多边形 9"/>
          <p:cNvSpPr/>
          <p:nvPr>
            <p:custDataLst>
              <p:tags r:id="rId2"/>
            </p:custDataLst>
          </p:nvPr>
        </p:nvSpPr>
        <p:spPr>
          <a:xfrm>
            <a:off x="-2865" y="-1"/>
            <a:ext cx="6332780" cy="6525257"/>
          </a:xfrm>
          <a:custGeom>
            <a:avLst/>
            <a:gdLst>
              <a:gd name="connsiteX0" fmla="*/ 0 w 5689600"/>
              <a:gd name="connsiteY0" fmla="*/ 0 h 5862528"/>
              <a:gd name="connsiteX1" fmla="*/ 4849654 w 5689600"/>
              <a:gd name="connsiteY1" fmla="*/ 0 h 5862528"/>
              <a:gd name="connsiteX2" fmla="*/ 5053417 w 5689600"/>
              <a:gd name="connsiteY2" fmla="*/ 262731 h 5862528"/>
              <a:gd name="connsiteX3" fmla="*/ 5689600 w 5689600"/>
              <a:gd name="connsiteY3" fmla="*/ 2270864 h 5862528"/>
              <a:gd name="connsiteX4" fmla="*/ 1964531 w 5689600"/>
              <a:gd name="connsiteY4" fmla="*/ 5862528 h 5862528"/>
              <a:gd name="connsiteX5" fmla="*/ 110353 w 5689600"/>
              <a:gd name="connsiteY5" fmla="*/ 5386674 h 5862528"/>
              <a:gd name="connsiteX6" fmla="*/ 0 w 5689600"/>
              <a:gd name="connsiteY6" fmla="*/ 5320259 h 5862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689600" h="5862528">
                <a:moveTo>
                  <a:pt x="0" y="0"/>
                </a:moveTo>
                <a:lnTo>
                  <a:pt x="4849654" y="0"/>
                </a:lnTo>
                <a:lnTo>
                  <a:pt x="5053417" y="262731"/>
                </a:lnTo>
                <a:cubicBezTo>
                  <a:pt x="5455070" y="835965"/>
                  <a:pt x="5689600" y="1527007"/>
                  <a:pt x="5689600" y="2270864"/>
                </a:cubicBezTo>
                <a:cubicBezTo>
                  <a:pt x="5689600" y="4254485"/>
                  <a:pt x="4021830" y="5862528"/>
                  <a:pt x="1964531" y="5862528"/>
                </a:cubicBezTo>
                <a:cubicBezTo>
                  <a:pt x="1289480" y="5862528"/>
                  <a:pt x="656368" y="5689397"/>
                  <a:pt x="110353" y="5386674"/>
                </a:cubicBezTo>
                <a:lnTo>
                  <a:pt x="0" y="5320259"/>
                </a:lnTo>
                <a:close/>
              </a:path>
            </a:pathLst>
          </a:custGeom>
          <a:solidFill>
            <a:schemeClr val="accent1">
              <a:alpha val="40000"/>
            </a:schemeClr>
          </a:solidFill>
        </p:spPr>
        <p:txBody>
          <a:bodyPr anchor="ctr" anchorCtr="0" bIns="45720" compatLnSpc="1" forceAA="0" fromWordArt="0" horzOverflow="overflow" lIns="91440" numCol="1" rIns="91440" rot="0" rtlCol="0" spcCol="0" spcFirstLastPara="0" tIns="45720" vert="horz" vertOverflow="overflow" wrap="square">
            <a:noAutofit/>
          </a:bodyPr>
          <a:p>
            <a:pPr algn="just">
              <a:lnSpc>
                <a:spcPct val="130000"/>
              </a:lnSpc>
            </a:pPr>
            <a:endParaRPr altLang="en-US" dirty="0" lang="zh-CN" err="1">
              <a:solidFill>
                <a:srgbClr val="FFFFFF"/>
              </a:solidFill>
            </a:endParaRPr>
          </a:p>
        </p:txBody>
      </p:sp>
      <p:sp>
        <p:nvSpPr>
          <p:cNvPr id="1048595" name="任意多边形 13"/>
          <p:cNvSpPr/>
          <p:nvPr>
            <p:custDataLst>
              <p:tags r:id="rId3"/>
            </p:custDataLst>
          </p:nvPr>
        </p:nvSpPr>
        <p:spPr>
          <a:xfrm>
            <a:off x="-2866" y="-1"/>
            <a:ext cx="6219695" cy="6426307"/>
          </a:xfrm>
          <a:custGeom>
            <a:avLst/>
            <a:gdLst>
              <a:gd name="connsiteX0" fmla="*/ 0 w 5588000"/>
              <a:gd name="connsiteY0" fmla="*/ 0 h 5773628"/>
              <a:gd name="connsiteX1" fmla="*/ 4817001 w 5588000"/>
              <a:gd name="connsiteY1" fmla="*/ 0 h 5773628"/>
              <a:gd name="connsiteX2" fmla="*/ 4951817 w 5588000"/>
              <a:gd name="connsiteY2" fmla="*/ 173831 h 5773628"/>
              <a:gd name="connsiteX3" fmla="*/ 5588000 w 5588000"/>
              <a:gd name="connsiteY3" fmla="*/ 2181964 h 5773628"/>
              <a:gd name="connsiteX4" fmla="*/ 1862931 w 5588000"/>
              <a:gd name="connsiteY4" fmla="*/ 5773628 h 5773628"/>
              <a:gd name="connsiteX5" fmla="*/ 8753 w 5588000"/>
              <a:gd name="connsiteY5" fmla="*/ 5297774 h 5773628"/>
              <a:gd name="connsiteX6" fmla="*/ 0 w 5588000"/>
              <a:gd name="connsiteY6" fmla="*/ 5292506 h 5773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88000" h="5773628">
                <a:moveTo>
                  <a:pt x="0" y="0"/>
                </a:moveTo>
                <a:lnTo>
                  <a:pt x="4817001" y="0"/>
                </a:lnTo>
                <a:lnTo>
                  <a:pt x="4951817" y="173831"/>
                </a:lnTo>
                <a:cubicBezTo>
                  <a:pt x="5353470" y="747065"/>
                  <a:pt x="5588000" y="1438107"/>
                  <a:pt x="5588000" y="2181964"/>
                </a:cubicBezTo>
                <a:cubicBezTo>
                  <a:pt x="5588000" y="4165585"/>
                  <a:pt x="3920230" y="5773628"/>
                  <a:pt x="1862931" y="5773628"/>
                </a:cubicBezTo>
                <a:cubicBezTo>
                  <a:pt x="1187880" y="5773628"/>
                  <a:pt x="554768" y="5600497"/>
                  <a:pt x="8753" y="5297774"/>
                </a:cubicBezTo>
                <a:lnTo>
                  <a:pt x="0" y="5292506"/>
                </a:lnTo>
                <a:close/>
              </a:path>
            </a:pathLst>
          </a:custGeom>
          <a:blipFill rotWithShape="1">
            <a:blip xmlns:r="http://schemas.openxmlformats.org/officeDocument/2006/relationships" r:embed="rId4"/>
            <a:srcRect/>
            <a:stretch>
              <a:fillRect l="-5796" t="-1365" r="-2386" b="-2120"/>
            </a:stretch>
          </a:blipFill>
        </p:spPr>
        <p:txBody>
          <a:bodyPr anchor="ctr" anchorCtr="0" bIns="45720" compatLnSpc="1" forceAA="0" fromWordArt="0" horzOverflow="overflow" lIns="91440" numCol="1" rIns="91440" rot="0" rtlCol="0" spcCol="0" spcFirstLastPara="0" tIns="45720" vert="horz" vertOverflow="overflow" wrap="square">
            <a:noAutofit/>
          </a:bodyPr>
          <a:p>
            <a:pPr algn="just">
              <a:lnSpc>
                <a:spcPct val="130000"/>
              </a:lnSpc>
            </a:pPr>
            <a:endParaRPr altLang="en-US" dirty="0" lang="zh-CN" err="1">
              <a:solidFill>
                <a:srgbClr val="FFFFFF"/>
              </a:solidFill>
            </a:endParaRPr>
          </a:p>
        </p:txBody>
      </p:sp>
      <p:sp>
        <p:nvSpPr>
          <p:cNvPr id="1048596" name="任意多边形 26"/>
          <p:cNvSpPr/>
          <p:nvPr>
            <p:custDataLst>
              <p:tags r:id="rId5"/>
            </p:custDataLst>
          </p:nvPr>
        </p:nvSpPr>
        <p:spPr>
          <a:xfrm flipH="1" flipV="1">
            <a:off x="11170965" y="5788196"/>
            <a:ext cx="1035409" cy="1069804"/>
          </a:xfrm>
          <a:custGeom>
            <a:avLst/>
            <a:gdLst>
              <a:gd name="connsiteX0" fmla="*/ 0 w 5588000"/>
              <a:gd name="connsiteY0" fmla="*/ 0 h 5773628"/>
              <a:gd name="connsiteX1" fmla="*/ 4817001 w 5588000"/>
              <a:gd name="connsiteY1" fmla="*/ 0 h 5773628"/>
              <a:gd name="connsiteX2" fmla="*/ 4951817 w 5588000"/>
              <a:gd name="connsiteY2" fmla="*/ 173831 h 5773628"/>
              <a:gd name="connsiteX3" fmla="*/ 5588000 w 5588000"/>
              <a:gd name="connsiteY3" fmla="*/ 2181964 h 5773628"/>
              <a:gd name="connsiteX4" fmla="*/ 1862931 w 5588000"/>
              <a:gd name="connsiteY4" fmla="*/ 5773628 h 5773628"/>
              <a:gd name="connsiteX5" fmla="*/ 8753 w 5588000"/>
              <a:gd name="connsiteY5" fmla="*/ 5297774 h 5773628"/>
              <a:gd name="connsiteX6" fmla="*/ 0 w 5588000"/>
              <a:gd name="connsiteY6" fmla="*/ 5292506 h 5773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88000" h="5773628">
                <a:moveTo>
                  <a:pt x="0" y="0"/>
                </a:moveTo>
                <a:lnTo>
                  <a:pt x="4817001" y="0"/>
                </a:lnTo>
                <a:lnTo>
                  <a:pt x="4951817" y="173831"/>
                </a:lnTo>
                <a:cubicBezTo>
                  <a:pt x="5353470" y="747065"/>
                  <a:pt x="5588000" y="1438107"/>
                  <a:pt x="5588000" y="2181964"/>
                </a:cubicBezTo>
                <a:cubicBezTo>
                  <a:pt x="5588000" y="4165585"/>
                  <a:pt x="3920230" y="5773628"/>
                  <a:pt x="1862931" y="5773628"/>
                </a:cubicBezTo>
                <a:cubicBezTo>
                  <a:pt x="1187880" y="5773628"/>
                  <a:pt x="554768" y="5600497"/>
                  <a:pt x="8753" y="5297774"/>
                </a:cubicBezTo>
                <a:lnTo>
                  <a:pt x="0" y="5292506"/>
                </a:lnTo>
                <a:close/>
              </a:path>
            </a:pathLst>
          </a:custGeom>
          <a:solidFill>
            <a:schemeClr val="accent1">
              <a:alpha val="40000"/>
            </a:schemeClr>
          </a:solidFill>
        </p:spPr>
        <p:txBody>
          <a:bodyPr anchor="ctr" anchorCtr="0" bIns="45720" compatLnSpc="1" forceAA="0" fromWordArt="0" horzOverflow="overflow" lIns="91440" numCol="1" rIns="91440" rot="0" rtlCol="0" spcCol="0" spcFirstLastPara="0" tIns="45720" vert="horz" vertOverflow="overflow" wrap="square">
            <a:noAutofit/>
          </a:bodyPr>
          <a:p>
            <a:pPr algn="just">
              <a:lnSpc>
                <a:spcPct val="130000"/>
              </a:lnSpc>
            </a:pPr>
            <a:endParaRPr altLang="en-US" dirty="0" lang="zh-CN" err="1">
              <a:solidFill>
                <a:srgbClr val="FFFFFF"/>
              </a:solidFill>
            </a:endParaRPr>
          </a:p>
        </p:txBody>
      </p:sp>
      <p:sp>
        <p:nvSpPr>
          <p:cNvPr id="1048597" name="矩形 3"/>
          <p:cNvSpPr/>
          <p:nvPr/>
        </p:nvSpPr>
        <p:spPr>
          <a:xfrm>
            <a:off x="6216650" y="-64135"/>
            <a:ext cx="5787390" cy="5679441"/>
          </a:xfrm>
          <a:prstGeom prst="rect"/>
          <a:noFill/>
          <a:ln>
            <a:noFill/>
          </a:ln>
        </p:spPr>
        <p:txBody>
          <a:bodyPr anchor="t" rtlCol="0" wrap="square">
            <a:spAutoFit/>
            <a:scene3d>
              <a:camera prst="obliqueTopLeft"/>
              <a:lightRig dir="t" rig="soft">
                <a:rot lat="0" lon="0" rev="0"/>
              </a:lightRig>
            </a:scene3d>
            <a:sp3d extrusionH="336550" prstMaterial="plastic">
              <a:extrusionClr>
                <a:srgbClr val="77DEFB"/>
              </a:extrusionClr>
            </a:sp3d>
          </a:bodyPr>
          <a:p>
            <a:pPr algn="l" fontAlgn="auto" indent="0">
              <a:lnSpc>
                <a:spcPct val="130000"/>
              </a:lnSpc>
              <a:buClr>
                <a:schemeClr val="accent1"/>
              </a:buClr>
              <a:buFont typeface="Wingdings" panose="05000000000000000000" pitchFamily="2" charset="2"/>
              <a:buNone/>
            </a:pPr>
            <a:r>
              <a:rPr altLang="zh-CN" dirty="0" sz="7200" lang="en-US">
                <a:solidFill>
                  <a:srgbClr val="B858A7"/>
                </a:solidFill>
                <a:latin typeface="微软雅黑" panose="020B0503020204020204" charset="-122"/>
                <a:ea typeface="微软雅黑" panose="020B0503020204020204" charset="-122"/>
                <a:sym typeface="+mn-ea"/>
              </a:rPr>
              <a:t>Protect the Earth and Protect the Environment</a:t>
            </a:r>
            <a:endParaRPr altLang="en-US" b="1" sz="7200" lang="zh-CN">
              <a:blipFill>
                <a:blip xmlns:r="http://schemas.openxmlformats.org/officeDocument/2006/relationships" r:embed="rId6"/>
                <a:tile algn="ctr" flip="none" sx="0" sy="0" tx="-57150" ty="355600"/>
              </a:blipFill>
              <a:effectLst>
                <a:outerShdw algn="ctr" blurRad="60007" dir="7680000" dist="310007" kx="1300200" rotWithShape="0" sy="30000">
                  <a:srgbClr val="5B9BD5">
                    <a:lumMod val="50000"/>
                    <a:alpha val="32000"/>
                  </a:srgbClr>
                </a:outerShdw>
              </a:effectLst>
            </a:endParaRPr>
          </a:p>
        </p:txBody>
      </p:sp>
    </p:spTree>
    <p:custDataLst>
      <p:tags r:id="rId7"/>
    </p:custDataLst>
  </p:cSld>
  <p:clrMapOvr>
    <a:masterClrMapping/>
  </p:clrMapOvr>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p:bgPr>
    </p:bg>
    <p:spTree>
      <p:nvGrpSpPr>
        <p:cNvPr id="19" name=""/>
        <p:cNvGrpSpPr/>
        <p:nvPr/>
      </p:nvGrpSpPr>
      <p:grpSpPr>
        <a:xfrm/>
      </p:grpSpPr>
      <p:pic>
        <p:nvPicPr>
          <p:cNvPr id="2097152" name="图片 8" descr="20131210133252-869493272"/>
          <p:cNvPicPr>
            <a:picLocks noChangeAspect="1"/>
          </p:cNvPicPr>
          <p:nvPr/>
        </p:nvPicPr>
        <p:blipFill>
          <a:blip xmlns:r="http://schemas.openxmlformats.org/officeDocument/2006/relationships" r:embed="rId1"/>
          <a:srcRect t="37046" b="37046"/>
          <a:stretch>
            <a:fillRect/>
          </a:stretch>
        </p:blipFill>
        <p:spPr>
          <a:xfrm>
            <a:off x="4049395" y="80645"/>
            <a:ext cx="8131810" cy="1423670"/>
          </a:xfrm>
          <a:prstGeom prst="rect"/>
          <a:ln>
            <a:solidFill>
              <a:schemeClr val="accent1"/>
            </a:solidFill>
          </a:ln>
        </p:spPr>
      </p:pic>
      <p:sp>
        <p:nvSpPr>
          <p:cNvPr id="1048585" name="文本框 99"/>
          <p:cNvSpPr txBox="1"/>
          <p:nvPr/>
        </p:nvSpPr>
        <p:spPr>
          <a:xfrm>
            <a:off x="10160" y="1640205"/>
            <a:ext cx="12171045" cy="5539740"/>
          </a:xfrm>
          <a:prstGeom prst="rect"/>
          <a:noFill/>
          <a:ln w="9525">
            <a:noFill/>
          </a:ln>
        </p:spPr>
        <p:txBody>
          <a:bodyPr wrap="square">
            <a:spAutoFit/>
          </a:bodyPr>
          <a:p>
            <a:pPr algn="l" indent="304800"/>
            <a:r>
              <a:rPr b="1" sz="2800" lang="en-US">
                <a:latin typeface="Calibri" panose="020F0502020204030204" charset="0"/>
                <a:ea typeface="宋体" panose="02010600030101010101" pitchFamily="2" charset="-122"/>
              </a:rPr>
              <a:t>With the remarkable improvement of people’s living standard, people tendto buy more goods. As a result, a plenty of plastic bags are threw around and caused white pollution. Not only does it do harm to the environment, but also give people the impression that the city is dirty. As we all known, plastic bags are nonbiodegradable materialand it will stay in the soil for a long time. What’s worse, the poison released from the plastic bags is harmful.  </a:t>
            </a:r>
            <a:endParaRPr b="1" sz="2800" lang="zh-CN">
              <a:ea typeface="宋体" panose="02010600030101010101" pitchFamily="2" charset="-122"/>
            </a:endParaRPr>
          </a:p>
          <a:p>
            <a:pPr algn="l" indent="304800"/>
            <a:r>
              <a:rPr b="1" sz="2800" lang="zh-CN">
                <a:solidFill>
                  <a:schemeClr val="accent6"/>
                </a:solidFill>
                <a:ea typeface="宋体" panose="02010600030101010101" pitchFamily="2" charset="-122"/>
              </a:rPr>
              <a:t>随着人民生活水平的显著提高，人们购买的商品越来越多。所以，到处都是塑料袋，造成白色污染。塑料袋不仅污染环境，也给人城市很脏的印象。众所周知，塑料袋是不可生物降解的材料，会长期留在土壤里面。更糟糕的是，从塑料袋中释放的有毒物质是有害的。</a:t>
            </a:r>
            <a:endParaRPr altLang="en-US" b="1" sz="2800" lang="zh-CN">
              <a:solidFill>
                <a:schemeClr val="accent6"/>
              </a:solidFill>
              <a:ea typeface="宋体" panose="02010600030101010101" pitchFamily="2" charset="-122"/>
            </a:endParaRPr>
          </a:p>
        </p:txBody>
      </p:sp>
      <p:sp>
        <p:nvSpPr>
          <p:cNvPr id="1048586" name="文本框 9"/>
          <p:cNvSpPr txBox="1"/>
          <p:nvPr/>
        </p:nvSpPr>
        <p:spPr>
          <a:xfrm>
            <a:off x="542290" y="274320"/>
            <a:ext cx="3319780" cy="1221740"/>
          </a:xfrm>
          <a:prstGeom prst="rect"/>
          <a:noFill/>
        </p:spPr>
        <p:txBody>
          <a:bodyPr rtlCol="0" wrap="square">
            <a:spAutoFit/>
          </a:bodyPr>
          <a:p>
            <a:r>
              <a:rPr b="1" sz="3600" lang="en-US">
                <a:solidFill>
                  <a:schemeClr val="bg1">
                    <a:lumMod val="75000"/>
                  </a:schemeClr>
                </a:solidFill>
                <a:latin typeface="Calibri" panose="020F0502020204030204" charset="0"/>
                <a:ea typeface="宋体" panose="02010600030101010101" pitchFamily="2" charset="-122"/>
                <a:sym typeface="+mn-ea"/>
              </a:rPr>
              <a:t>White Pollution</a:t>
            </a:r>
            <a:r>
              <a:rPr b="1" sz="4000" lang="en-US">
                <a:solidFill>
                  <a:schemeClr val="bg1">
                    <a:lumMod val="75000"/>
                  </a:schemeClr>
                </a:solidFill>
                <a:latin typeface="Calibri" panose="020F0502020204030204" charset="0"/>
                <a:ea typeface="宋体" panose="02010600030101010101" pitchFamily="2" charset="-122"/>
                <a:sym typeface="+mn-ea"/>
              </a:rPr>
              <a:t> </a:t>
            </a:r>
            <a:r>
              <a:rPr altLang="en-US" b="1" sz="4000" lang="zh-CN">
                <a:solidFill>
                  <a:schemeClr val="bg1">
                    <a:lumMod val="75000"/>
                  </a:schemeClr>
                </a:solidFill>
                <a:latin typeface="Calibri" panose="020F0502020204030204" charset="0"/>
                <a:ea typeface="宋体" panose="02010600030101010101" pitchFamily="2" charset="-122"/>
                <a:sym typeface="+mn-ea"/>
              </a:rPr>
              <a:t>白色污染</a:t>
            </a:r>
            <a:endParaRPr altLang="en-US" b="1" sz="4000" lang="zh-CN">
              <a:solidFill>
                <a:schemeClr val="bg1">
                  <a:lumMod val="75000"/>
                </a:schemeClr>
              </a:solidFill>
              <a:latin typeface="Calibri" panose="020F0502020204030204" charset="0"/>
              <a:ea typeface="宋体" panose="02010600030101010101" pitchFamily="2" charset="-122"/>
              <a:sym typeface="+mn-ea"/>
            </a:endParaRPr>
          </a:p>
        </p:txBody>
      </p:sp>
    </p:spTree>
    <p:custDataLst>
      <p:tags r:id="rId2"/>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p:bgPr>
    </p:bg>
    <p:spTree>
      <p:nvGrpSpPr>
        <p:cNvPr id="21" name=""/>
        <p:cNvGrpSpPr/>
        <p:nvPr/>
      </p:nvGrpSpPr>
      <p:grpSpPr>
        <a:xfrm/>
      </p:grpSpPr>
      <p:sp>
        <p:nvSpPr>
          <p:cNvPr id="1048592" name="文本框 5"/>
          <p:cNvSpPr txBox="1"/>
          <p:nvPr/>
        </p:nvSpPr>
        <p:spPr>
          <a:xfrm>
            <a:off x="74930" y="40640"/>
            <a:ext cx="12070080" cy="4282440"/>
          </a:xfrm>
          <a:prstGeom prst="rect"/>
          <a:noFill/>
        </p:spPr>
        <p:txBody>
          <a:bodyPr rtlCol="0" wrap="square">
            <a:spAutoFit/>
          </a:bodyPr>
          <a:p>
            <a:r>
              <a:rPr altLang="en-US" sz="2800" lang="zh-CN"/>
              <a:t>Being current generation of young people, we should take measures to control the use of plastic bags .We can substitute them with cloth bags or reuse them. And the government can make rules to avoid using them. If we do our best, the use of plastic bags can be reduced, thus the white pollution can be controlled.  </a:t>
            </a:r>
            <a:endParaRPr altLang="en-US" sz="2800" lang="zh-CN"/>
          </a:p>
          <a:p>
            <a:r>
              <a:rPr altLang="en-US" sz="2800" lang="zh-CN">
                <a:solidFill>
                  <a:srgbClr val="FF0000"/>
                </a:solidFill>
              </a:rPr>
              <a:t>作为当代年轻的一代，我们应该采取措施来控制塑料袋的使用。我们可以用布袋来替代塑料袋或者重复使用。政府也可以制定规定来避免使用塑料袋。如果我们努力做好，塑料袋的使用就可以减少了，从而白色污染也会得到控制。</a:t>
            </a:r>
            <a:endParaRPr altLang="en-US" sz="2800" lang="zh-CN">
              <a:solidFill>
                <a:srgbClr val="FF0000"/>
              </a:solidFill>
            </a:endParaRPr>
          </a:p>
        </p:txBody>
      </p:sp>
      <p:pic>
        <p:nvPicPr>
          <p:cNvPr id="2097153" name="图片 7" descr="c9fcc3cec3fdfc038df877a5d83f8794a4c2262e"/>
          <p:cNvPicPr>
            <a:picLocks noChangeAspect="1"/>
          </p:cNvPicPr>
          <p:nvPr/>
        </p:nvPicPr>
        <p:blipFill>
          <a:blip xmlns:r="http://schemas.openxmlformats.org/officeDocument/2006/relationships" r:embed="rId1"/>
          <a:stretch>
            <a:fillRect/>
          </a:stretch>
        </p:blipFill>
        <p:spPr>
          <a:xfrm>
            <a:off x="725805" y="3795395"/>
            <a:ext cx="4915535" cy="2832100"/>
          </a:xfrm>
          <a:prstGeom prst="rect"/>
        </p:spPr>
      </p:pic>
    </p:spTree>
    <p:custDataLst>
      <p:tags r:id="rId2"/>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p:bgPr>
    </p:bg>
    <p:spTree>
      <p:nvGrpSpPr>
        <p:cNvPr id="23" name=""/>
        <p:cNvGrpSpPr/>
        <p:nvPr/>
      </p:nvGrpSpPr>
      <p:grpSpPr>
        <a:xfrm/>
      </p:grpSpPr>
      <p:sp>
        <p:nvSpPr>
          <p:cNvPr id="1048598" name="标题 1"/>
          <p:cNvSpPr>
            <a:spLocks noGrp="1"/>
          </p:cNvSpPr>
          <p:nvPr>
            <p:ph type="title"/>
          </p:nvPr>
        </p:nvSpPr>
        <p:spPr>
          <a:xfrm>
            <a:off x="11114405" y="6985"/>
            <a:ext cx="968375" cy="6819265"/>
          </a:xfrm>
        </p:spPr>
        <p:txBody>
          <a:bodyPr/>
          <a:p>
            <a:endParaRPr altLang="en-US" lang="zh-CN"/>
          </a:p>
        </p:txBody>
      </p:sp>
      <p:pic>
        <p:nvPicPr>
          <p:cNvPr id="2097154" name="内容占位符 6" descr="07ad488183d049649b6658c4"/>
          <p:cNvPicPr>
            <a:picLocks noChangeAspect="1"/>
          </p:cNvPicPr>
          <p:nvPr>
            <p:ph idx="1"/>
          </p:nvPr>
        </p:nvPicPr>
        <p:blipFill>
          <a:blip xmlns:r="http://schemas.openxmlformats.org/officeDocument/2006/relationships" r:embed="rId1"/>
          <a:srcRect l="1051" t="1386" r="1570" b="7967"/>
          <a:stretch>
            <a:fillRect/>
          </a:stretch>
        </p:blipFill>
        <p:spPr>
          <a:xfrm>
            <a:off x="415290" y="19685"/>
            <a:ext cx="9665335" cy="6819265"/>
          </a:xfrm>
          <a:prstGeom prst="rect"/>
        </p:spPr>
      </p:pic>
      <p:sp>
        <p:nvSpPr>
          <p:cNvPr id="1048599" name="矩形 5"/>
          <p:cNvSpPr/>
          <p:nvPr/>
        </p:nvSpPr>
        <p:spPr>
          <a:xfrm>
            <a:off x="1096645" y="4368165"/>
            <a:ext cx="8301990" cy="1894841"/>
          </a:xfrm>
          <a:prstGeom prst="rect"/>
          <a:noFill/>
          <a:ln>
            <a:noFill/>
          </a:ln>
        </p:spPr>
        <p:txBody>
          <a:bodyPr anchor="t" rtlCol="0" wrap="square">
            <a:spAutoFit/>
          </a:bodyPr>
          <a:p>
            <a:pPr algn="ctr"/>
            <a:r>
              <a:rPr altLang="en-US" b="1" sz="6000" lang="zh-CN">
                <a:ln w="12700" cmpd="sng">
                  <a:solidFill>
                    <a:schemeClr val="accent4"/>
                  </a:solidFill>
                  <a:prstDash val="solid"/>
                </a:ln>
                <a:solidFill>
                  <a:schemeClr val="accent1">
                    <a:lumMod val="75000"/>
                  </a:schemeClr>
                </a:solidFill>
                <a:effectLst/>
              </a:rPr>
              <a:t>I hope the future will be the same</a:t>
            </a:r>
            <a:endParaRPr altLang="en-US" b="1" sz="6000" lang="zh-CN">
              <a:ln w="12700" cmpd="sng">
                <a:solidFill>
                  <a:schemeClr val="accent4"/>
                </a:solidFill>
                <a:prstDash val="solid"/>
              </a:ln>
              <a:solidFill>
                <a:schemeClr val="accent1">
                  <a:lumMod val="75000"/>
                </a:schemeClr>
              </a:solidFill>
              <a:effectLst/>
            </a:endParaRPr>
          </a:p>
        </p:txBody>
      </p:sp>
    </p:spTree>
    <p:custDataLst>
      <p:tags r:id="rId2"/>
    </p:custDataLst>
  </p:cSld>
  <p:clrMapOvr>
    <a:masterClrMapping/>
  </p:clrMapOvr>
  <p:transition>
    <p:fade/>
  </p:transition>
  <p:timing>
    <p:tnLst>
      <p:par>
        <p:cTn dur="indefinite" id="1" nodeType="tmRoot" restart="never">
          <p:childTnLst>
            <p:seq concurrent="1" nextAc="seek">
              <p:cTn dur="indefinite" id="2" nodeType="mainSeq">
                <p:childTnLst>
                  <p:par>
                    <p:cTn fill="hold" id="3">
                      <p:stCondLst>
                        <p:cond delay="indefinite"/>
                      </p:stCondLst>
                      <p:childTnLst>
                        <p:par>
                          <p:cTn fill="hold" id="4">
                            <p:stCondLst>
                              <p:cond delay="0"/>
                            </p:stCondLst>
                            <p:childTnLst>
                              <p:par>
                                <p:cTn fill="hold" id="5" nodeType="clickEffect" presetClass="entr" presetID="22" presetSubtype="4">
                                  <p:stCondLst>
                                    <p:cond delay="0"/>
                                  </p:stCondLst>
                                  <p:childTnLst>
                                    <p:set>
                                      <p:cBhvr>
                                        <p:cTn dur="1" fill="hold" id="6">
                                          <p:stCondLst>
                                            <p:cond delay="0"/>
                                          </p:stCondLst>
                                        </p:cTn>
                                        <p:tgtEl>
                                          <p:spTgt spid="1048599">
                                            <p:txEl>
                                              <p:pRg st="0" end="0"/>
                                            </p:txEl>
                                          </p:spTgt>
                                        </p:tgtEl>
                                        <p:attrNameLst>
                                          <p:attrName>style.visibility</p:attrName>
                                        </p:attrNameLst>
                                      </p:cBhvr>
                                      <p:to>
                                        <p:strVal val="visible"/>
                                      </p:to>
                                    </p:set>
                                    <p:animEffect transition="in" filter="wipe(down)">
                                      <p:cBhvr>
                                        <p:cTn dur="500" id="7"/>
                                        <p:tgtEl>
                                          <p:spTgt spid="104859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p="http://schemas.openxmlformats.org/presentationml/2006/main">
  <p:tag name="KSO_WM_TAG_VERSION" val="1.0"/>
  <p:tag name="KSO_WM_TEMPLATE_CATEGORY" val="custom"/>
  <p:tag name="KSO_WM_TEMPLATE_INDEX" val="20187308"/>
</p:tagLst>
</file>

<file path=ppt/tags/tag10.xml><?xml version="1.0" encoding="utf-8"?>
<p:tagLst xmlns:p="http://schemas.openxmlformats.org/presentationml/2006/main">
  <p:tag name="KSO_WM_BEAUTIFY_FLAG" val="#wm#"/>
  <p:tag name="KSO_WM_TEMPLATE_CATEGORY" val="custom"/>
  <p:tag name="KSO_WM_TEMPLATE_INDEX" val="20187308"/>
</p:tagLst>
</file>

<file path=ppt/tags/tag11.xml><?xml version="1.0" encoding="utf-8"?>
<p:tagLst xmlns:p="http://schemas.openxmlformats.org/presentationml/2006/main">
  <p:tag name="KSO_WM_BEAUTIFY_FLAG" val="#wm#"/>
  <p:tag name="KSO_WM_TEMPLATE_CATEGORY" val="custom"/>
  <p:tag name="KSO_WM_TEMPLATE_INDEX" val="20187308"/>
</p:tagLst>
</file>

<file path=ppt/tags/tag2.xml><?xml version="1.0" encoding="utf-8"?>
<p:tagLst xmlns:p="http://schemas.openxmlformats.org/presentationml/2006/main">
  <p:tag name="KSO_WM_TAG_VERSION" val="1.0"/>
  <p:tag name="KSO_WM_TEMPLATE_CATEGORY" val="custom"/>
  <p:tag name="KSO_WM_TEMPLATE_INDEX" val="20187308"/>
</p:tagLst>
</file>

<file path=ppt/tags/tag3.xml><?xml version="1.0" encoding="utf-8"?>
<p:tagLst xmlns:p="http://schemas.openxmlformats.org/presentationml/2006/main">
  <p:tag name="KSO_WM_TAG_VERSION" val="1.0"/>
  <p:tag name="KSO_WM_BEAUTIFY_FLAG" val="#wm#"/>
  <p:tag name="KSO_WM_TEMPLATE_CATEGORY" val="custom"/>
  <p:tag name="KSO_WM_TEMPLATE_INDEX" val="20187308"/>
  <p:tag name="KSO_WM_TEMPLATE_THUMBS_INDEX" val="1、2、3、6、8、10、11、12、15"/>
</p:tagLst>
</file>

<file path=ppt/tags/tag4.xml><?xml version="1.0" encoding="utf-8"?>
<p:tagLst xmlns:p="http://schemas.openxmlformats.org/presentationml/2006/main">
  <p:tag name="KSO_WM_TAG_VERSION" val="1.0"/>
  <p:tag name="KSO_WM_BEAUTIFY_FLAG" val="#wm#"/>
  <p:tag name="KSO_WM_UNIT_TYPE" val="i"/>
  <p:tag name="KSO_WM_UNIT_ID" val="150995200*i*0"/>
  <p:tag name="KSO_WM_TEMPLATE_CATEGORY" val="diagram"/>
  <p:tag name="KSO_WM_TEMPLATE_INDEX" val="169055"/>
</p:tagLst>
</file>

<file path=ppt/tags/tag5.xml><?xml version="1.0" encoding="utf-8"?>
<p:tagLst xmlns:p="http://schemas.openxmlformats.org/presentationml/2006/main">
  <p:tag name="KSO_WM_TAG_VERSION" val="1.0"/>
  <p:tag name="KSO_WM_BEAUTIFY_FLAG" val="#wm#"/>
  <p:tag name="KSO_WM_UNIT_TYPE" val="i"/>
  <p:tag name="KSO_WM_UNIT_ID" val="150995200*i*1"/>
  <p:tag name="KSO_WM_TEMPLATE_CATEGORY" val="diagram"/>
  <p:tag name="KSO_WM_TEMPLATE_INDEX" val="169055"/>
</p:tagLst>
</file>

<file path=ppt/tags/tag6.xml><?xml version="1.0" encoding="utf-8"?>
<p:tagLst xmlns:p="http://schemas.openxmlformats.org/presentationml/2006/main">
  <p:tag name="KSO_WM_TEMPLATE_CATEGORY" val="diagram"/>
  <p:tag name="KSO_WM_TEMPLATE_INDEX" val="169055"/>
  <p:tag name="KSO_WM_UNIT_TYPE" val="d"/>
  <p:tag name="KSO_WM_UNIT_INDEX" val="1"/>
  <p:tag name="KSO_WM_UNIT_ID" val="256*d*1"/>
  <p:tag name="KSO_WM_UNIT_CLEAR" val="0"/>
  <p:tag name="KSO_WM_UNIT_LAYERLEVEL" val="1"/>
  <p:tag name="KSO_WM_UNIT_VALUE" val="1784*1726"/>
  <p:tag name="KSO_WM_UNIT_HIGHLIGHT" val="0"/>
  <p:tag name="KSO_WM_UNIT_COMPATIBLE" val="0"/>
  <p:tag name="KSO_WM_BEAUTIFY_FLAG" val="#wm#"/>
  <p:tag name="KSO_WM_TAG_VERSION" val="1.0"/>
</p:tagLst>
</file>

<file path=ppt/tags/tag7.xml><?xml version="1.0" encoding="utf-8"?>
<p:tagLst xmlns:p="http://schemas.openxmlformats.org/presentationml/2006/main">
  <p:tag name="KSO_WM_TAG_VERSION" val="1.0"/>
  <p:tag name="KSO_WM_BEAUTIFY_FLAG" val="#wm#"/>
  <p:tag name="KSO_WM_UNIT_TYPE" val="i"/>
  <p:tag name="KSO_WM_UNIT_ID" val="150995200*i*6"/>
  <p:tag name="KSO_WM_TEMPLATE_CATEGORY" val="diagram"/>
  <p:tag name="KSO_WM_TEMPLATE_INDEX" val="169055"/>
</p:tagLst>
</file>

<file path=ppt/tags/tag8.xml><?xml version="1.0" encoding="utf-8"?>
<p:tagLst xmlns:p="http://schemas.openxmlformats.org/presentationml/2006/main">
  <p:tag name="KSO_WM_TEMPLATE_CATEGORY" val="custom"/>
  <p:tag name="KSO_WM_TEMPLATE_INDEX" val="20187308"/>
  <p:tag name="KSO_WM_SLIDE_ID" val="150995200"/>
  <p:tag name="KSO_WM_SLIDE_INDEX" val="1"/>
  <p:tag name="KSO_WM_SLIDE_ITEM_CNT" val="3"/>
  <p:tag name="KSO_WM_SLIDE_LAYOUT" val="a_f_d"/>
  <p:tag name="KSO_WM_SLIDE_LAYOUT_CNT" val="1_2_1"/>
  <p:tag name="KSO_WM_SLIDE_TYPE" val="text"/>
  <p:tag name="KSO_WM_BEAUTIFY_FLAG" val="#wm#"/>
  <p:tag name="KSO_WM_SLIDE_POSITION" val="0*0"/>
  <p:tag name="KSO_WM_SLIDE_SIZE" val="913*506"/>
  <p:tag name="KSO_WM_TAG_VERSION" val="1.0"/>
</p:tagLst>
</file>

<file path=ppt/tags/tag9.xml><?xml version="1.0" encoding="utf-8"?>
<p:tagLst xmlns:p="http://schemas.openxmlformats.org/presentationml/2006/main">
  <p:tag name="KSO_WM_BEAUTIFY_FLAG" val="#wm#"/>
  <p:tag name="KSO_WM_TEMPLATE_CATEGORY" val="custom"/>
  <p:tag name="KSO_WM_TEMPLATE_INDEX" val="20187308"/>
</p:tagLst>
</file>

<file path=ppt/theme/theme1.xml><?xml version="1.0" encoding="utf-8"?>
<a:theme xmlns:a="http://schemas.openxmlformats.org/drawingml/2006/main" name="Office 主题​​">
  <a:themeElements>
    <a:clrScheme name="2019空白演示文档">
      <a:dk1>
        <a:srgbClr val="000000"/>
      </a:dk1>
      <a:lt1>
        <a:srgbClr val="FFFFFF"/>
      </a:lt1>
      <a:dk2>
        <a:srgbClr val="E6E4E4"/>
      </a:dk2>
      <a:lt2>
        <a:srgbClr val="FFFFFF"/>
      </a:lt2>
      <a:accent1>
        <a:srgbClr val="477DEA"/>
      </a:accent1>
      <a:accent2>
        <a:srgbClr val="9B9B9B"/>
      </a:accent2>
      <a:accent3>
        <a:srgbClr val="F3B745"/>
      </a:accent3>
      <a:accent4>
        <a:srgbClr val="477EE7"/>
      </a:accent4>
      <a:accent5>
        <a:srgbClr val="4BA151"/>
      </a:accent5>
      <a:accent6>
        <a:srgbClr val="E9403C"/>
      </a:accent6>
      <a:hlink>
        <a:srgbClr val="0563C1"/>
      </a:hlink>
      <a:folHlink>
        <a:srgbClr val="954D72"/>
      </a:folHlink>
    </a:clrScheme>
    <a:fontScheme name="2019空白演示文档">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theme>
</file>

<file path=ppt/theme/theme2.xml><?xml version="1.0" encoding="utf-8"?>
<a:theme xmlns:a="http://schemas.openxmlformats.org/drawingml/2006/main" name="Office 主题​​">
  <a:themeElements>
    <a:clrScheme name="Office">
      <a:dk1>
        <a:sysClr lastClr="000000" val="windowText"/>
      </a:dk1>
      <a:lt1>
        <a:sysClr lastClr="FFFFFF" val="window"/>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theme>
</file>

<file path=ppt/theme/theme3.xml><?xml version="1.0" encoding="utf-8"?>
<a:theme xmlns:a="http://schemas.openxmlformats.org/drawingml/2006/main" name="Office 主题">
  <a:themeElements>
    <a:clrScheme name="Office">
      <a:dk1>
        <a:sysClr lastClr="000000" val="windowText"/>
      </a:dk1>
      <a:lt1>
        <a:sysClr lastClr="FFFFFF" val="window"/>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theme>
</file>

<file path=docProps/app.xml><?xml version="1.0" encoding="utf-8"?>
<Properties xmlns="http://schemas.openxmlformats.org/officeDocument/2006/extended-properties">
  <Application>WPS 演示</Application>
  <ScaleCrop>0</ScaleCrop>
  <LinksUpToDate>0</LinksUpToDate>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dc:title>PowerPoint 演示文稿</dc:title>
  <dc:creator>kingsoft</dc:creator>
  <cp:lastModifiedBy>※雨＆</cp:lastModifiedBy>
  <dcterms:created xsi:type="dcterms:W3CDTF">2017-08-02T17:01:00Z</dcterms:created>
  <dcterms:modified xsi:type="dcterms:W3CDTF">2018-11-06T02:45:07Z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2052-11.1.0.7932</vt:lpwstr>
  </property>
</Properties>
</file>