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460" r:id="rId6"/>
    <p:sldId id="461" r:id="rId7"/>
    <p:sldId id="462" r:id="rId8"/>
    <p:sldId id="463" r:id="rId9"/>
    <p:sldId id="452" r:id="rId10"/>
    <p:sldId id="453" r:id="rId11"/>
    <p:sldId id="257" r:id="rId12"/>
    <p:sldId id="454" r:id="rId13"/>
    <p:sldId id="455" r:id="rId14"/>
    <p:sldId id="258" r:id="rId15"/>
    <p:sldId id="280" r:id="rId16"/>
    <p:sldId id="28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96A"/>
    <a:srgbClr val="F6E6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54" y="108"/>
      </p:cViewPr>
      <p:guideLst>
        <p:guide orient="horz" pos="2304"/>
        <p:guide pos="3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2B92-D8CA-4811-AFF5-A2273FA2D7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8.xml"/><Relationship Id="rId6" Type="http://schemas.openxmlformats.org/officeDocument/2006/relationships/themeOverride" Target="../theme/themeOverride6.xml"/><Relationship Id="rId5" Type="http://schemas.openxmlformats.org/officeDocument/2006/relationships/tags" Target="../tags/tag39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7.xml"/><Relationship Id="rId6" Type="http://schemas.openxmlformats.org/officeDocument/2006/relationships/tags" Target="../tags/tag4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16.png"/><Relationship Id="rId3" Type="http://schemas.openxmlformats.org/officeDocument/2006/relationships/tags" Target="../tags/tag44.xml"/><Relationship Id="rId2" Type="http://schemas.openxmlformats.org/officeDocument/2006/relationships/image" Target="../media/image15.jpe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7.xml"/><Relationship Id="rId13" Type="http://schemas.openxmlformats.org/officeDocument/2006/relationships/themeOverride" Target="../theme/themeOverride8.xml"/><Relationship Id="rId12" Type="http://schemas.openxmlformats.org/officeDocument/2006/relationships/tags" Target="../tags/tag51.xml"/><Relationship Id="rId11" Type="http://schemas.openxmlformats.org/officeDocument/2006/relationships/image" Target="../media/image3.png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7.xml"/><Relationship Id="rId7" Type="http://schemas.openxmlformats.org/officeDocument/2006/relationships/image" Target="../media/image18.png"/><Relationship Id="rId6" Type="http://schemas.openxmlformats.org/officeDocument/2006/relationships/tags" Target="../tags/tag56.xml"/><Relationship Id="rId5" Type="http://schemas.openxmlformats.org/officeDocument/2006/relationships/image" Target="../media/image17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hemeOverride" Target="../theme/themeOverride9.xml"/><Relationship Id="rId12" Type="http://schemas.openxmlformats.org/officeDocument/2006/relationships/tags" Target="../tags/tag59.xml"/><Relationship Id="rId11" Type="http://schemas.openxmlformats.org/officeDocument/2006/relationships/image" Target="../media/image20.png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0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12.xml"/><Relationship Id="rId7" Type="http://schemas.openxmlformats.org/officeDocument/2006/relationships/image" Target="../media/image8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7.xml"/><Relationship Id="rId24" Type="http://schemas.openxmlformats.org/officeDocument/2006/relationships/themeOverride" Target="../theme/themeOverride2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slide" Target="slide6.xml"/><Relationship Id="rId2" Type="http://schemas.openxmlformats.org/officeDocument/2006/relationships/image" Target="../media/image7.jpeg"/><Relationship Id="rId19" Type="http://schemas.openxmlformats.org/officeDocument/2006/relationships/tags" Target="../tags/tag19.xml"/><Relationship Id="rId18" Type="http://schemas.openxmlformats.org/officeDocument/2006/relationships/slide" Target="slide5.xml"/><Relationship Id="rId17" Type="http://schemas.openxmlformats.org/officeDocument/2006/relationships/tags" Target="../tags/tag18.xml"/><Relationship Id="rId16" Type="http://schemas.openxmlformats.org/officeDocument/2006/relationships/slide" Target="slide4.xml"/><Relationship Id="rId15" Type="http://schemas.openxmlformats.org/officeDocument/2006/relationships/tags" Target="../tags/tag17.xml"/><Relationship Id="rId14" Type="http://schemas.openxmlformats.org/officeDocument/2006/relationships/slide" Target="slide3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5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645785" y="1451610"/>
            <a:ext cx="1080135" cy="3594100"/>
          </a:xfrm>
        </p:spPr>
        <p:txBody>
          <a:bodyPr>
            <a:normAutofit fontScale="90000"/>
          </a:bodyPr>
          <a:lstStyle/>
          <a:p>
            <a:r>
              <a:rPr lang="zh-CN" altLang="en-US" sz="4800" b="1"/>
              <a:t>中华传统美德</a:t>
            </a:r>
            <a:endParaRPr lang="zh-CN" altLang="en-US" sz="4800" b="1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807585" y="1797050"/>
            <a:ext cx="900430" cy="372618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/>
              <a:t>诚信（Honesty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circle/>
      </p:transition>
    </mc:Choice>
    <mc:Fallback>
      <p:transition spd="slow" advClick="0" advTm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7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碰瓷行为</a:t>
            </a:r>
            <a:endParaRPr lang="zh-CN" altLang="en-US" sz="7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请在此输入您的文本。请在此输入您的文本。请在此输入您的文本。请在此输入您的文本。请在此输入您的文本。请在此输入您的文本。请在此输入您的文本。请在此输入您的文本。</a:t>
            </a:r>
            <a:endParaRPr lang="en-US" altLang="zh-CN" dirty="0"/>
          </a:p>
        </p:txBody>
      </p:sp>
      <p:pic>
        <p:nvPicPr>
          <p:cNvPr id="6" name="图片占位符 5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271770" y="91440"/>
            <a:ext cx="6729730" cy="6496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" y="1837690"/>
            <a:ext cx="4996180" cy="45878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62024" y="304312"/>
            <a:ext cx="10040273" cy="1014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假冒伪劣食品</a:t>
            </a:r>
            <a:endParaRPr lang="zh-CN" altLang="en-US" sz="60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62023" y="5550195"/>
            <a:ext cx="10040274" cy="89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5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+mn-lt"/>
                <a:ea typeface="+mn-ea"/>
              </a:rPr>
              <a:t>这样是食物你们敢吃吗？</a:t>
            </a:r>
            <a:endParaRPr lang="zh-CN" altLang="en-US" sz="5400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70" y="1457325"/>
            <a:ext cx="3689350" cy="3253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495" y="1764030"/>
            <a:ext cx="2667000" cy="3084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85" y="1798320"/>
            <a:ext cx="4351655" cy="32613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26415" y="450850"/>
            <a:ext cx="11155680" cy="5955665"/>
          </a:xfrm>
          <a:prstGeom prst="rect">
            <a:avLst/>
          </a:prstGeom>
          <a:effectLst/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622335">
            <a:off x="401624" y="4754374"/>
            <a:ext cx="2033582" cy="2406649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71482" y="499283"/>
            <a:ext cx="1411700" cy="150277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algn="ctr"/>
            <a:endParaRPr lang="zh-CN" altLang="en-US" sz="600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680593" y="498907"/>
            <a:ext cx="1640701" cy="16407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sym typeface="+mn-lt"/>
              </a:rPr>
              <a:t>诚</a:t>
            </a:r>
            <a:endParaRPr lang="zh-CN" altLang="en-US" sz="8800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793191" y="3658390"/>
            <a:ext cx="1411700" cy="150277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algn="ctr"/>
            <a:r>
              <a:rPr lang="zh-CN" altLang="en-US" sz="8800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sym typeface="+mn-lt"/>
              </a:rPr>
              <a:t>信</a:t>
            </a:r>
            <a:endParaRPr lang="zh-CN" altLang="en-US" sz="8800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sym typeface="+mn-lt"/>
            </a:endParaRPr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679628" y="3519901"/>
            <a:ext cx="1640701" cy="16407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18D6E"/>
              </a:solidFill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2699108" y="536333"/>
            <a:ext cx="8246460" cy="2534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诚信是中华民族的传统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美德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Honesty is the traditional </a:t>
            </a:r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virtue[ˈvə:tju:] 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 of the Chinese nation.</a:t>
            </a:r>
            <a:endParaRPr lang="zh-CN" altLang="en-US" sz="1900" b="1" dirty="0">
              <a:solidFill>
                <a:schemeClr val="tx2"/>
              </a:solidFill>
              <a:latin typeface="Arial" panose="020B0604020202020204" pitchFamily="34" charset="0"/>
              <a:ea typeface="华文楷体" panose="02010600040101010101" charset="-122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9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是中国传统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伦理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文化的重要</a:t>
            </a: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范畴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It is an important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category[ˈkætiɡəri] 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of Chinese traditional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ethics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华文楷体" panose="02010600040101010101" charset="-122"/>
                <a:cs typeface="Arial" panose="020B0604020202020204" pitchFamily="34" charset="0"/>
                <a:sym typeface="+mn-lt"/>
              </a:rPr>
              <a:t> culture.</a:t>
            </a:r>
            <a:endParaRPr lang="zh-CN" altLang="en-US" sz="32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98" y="5824864"/>
            <a:ext cx="578239" cy="602332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310765" y="1712595"/>
            <a:ext cx="8609965" cy="224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lt"/>
              </a:rPr>
              <a:t>诚信，从小事做起！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lt"/>
              </a:rPr>
              <a:t>Honesty starts from trivial matters！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070985" y="4123690"/>
            <a:ext cx="7745095" cy="1744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lt"/>
              </a:rPr>
              <a:t>诚信，从我做起！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lt"/>
              </a:rPr>
              <a:t>Honesty starts with me！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379122" y="1166638"/>
            <a:ext cx="5856514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66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倡议</a:t>
            </a:r>
            <a:endParaRPr lang="zh-CN" altLang="en-US" sz="66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6510" y="-116840"/>
            <a:ext cx="2076450" cy="2971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215" y="5009515"/>
            <a:ext cx="3666490" cy="1895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3285" y="4731385"/>
            <a:ext cx="1743075" cy="762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1" y="417845"/>
            <a:ext cx="2543175" cy="25527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谢谢欣赏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609399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8329815" y="1313542"/>
            <a:ext cx="900056" cy="1132120"/>
          </a:xfrm>
          <a:prstGeom prst="rect">
            <a:avLst/>
          </a:prstGeom>
          <a:effectLst/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990522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903359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400000">
            <a:off x="145415" y="640080"/>
            <a:ext cx="4422775" cy="40982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236984" y="-1"/>
            <a:ext cx="1157878" cy="5966975"/>
          </a:xfrm>
          <a:prstGeom prst="rect">
            <a:avLst/>
          </a:prstGeom>
          <a:effectLst/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4866173" y="1354370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sym typeface="+mn-lt"/>
              </a:rPr>
              <a:t>one</a:t>
            </a:r>
            <a:endParaRPr lang="en-US" altLang="zh-CN" sz="36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624878" y="1354370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sym typeface="+mn-lt"/>
              </a:rPr>
              <a:t>two</a:t>
            </a:r>
            <a:endParaRPr lang="en-US" altLang="zh-CN" sz="36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314414" y="1368884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sym typeface="+mn-lt"/>
              </a:rPr>
              <a:t>three</a:t>
            </a:r>
            <a:endParaRPr lang="en-US" altLang="zh-CN" sz="36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9983964" y="1354369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sym typeface="+mn-lt"/>
              </a:rPr>
              <a:t>four</a:t>
            </a:r>
            <a:endParaRPr lang="en-US" altLang="zh-CN" sz="3600" b="1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7" name="文本框 16">
            <a:hlinkClick r:id="rId14" action="ppaction://hlinksldjump"/>
          </p:cNvPr>
          <p:cNvSpPr txBox="1"/>
          <p:nvPr>
            <p:custDataLst>
              <p:tags r:id="rId15"/>
            </p:custDataLst>
          </p:nvPr>
        </p:nvSpPr>
        <p:spPr>
          <a:xfrm rot="16200000">
            <a:off x="5010150" y="2651760"/>
            <a:ext cx="640715" cy="2606040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en-US" altLang="zh-CN" sz="2800">
                <a:solidFill>
                  <a:schemeClr val="tx2"/>
                </a:solidFill>
                <a:sym typeface="+mn-lt"/>
              </a:rPr>
              <a:t>HO</a:t>
            </a:r>
            <a:endParaRPr lang="en-US" altLang="zh-CN" sz="2800">
              <a:solidFill>
                <a:schemeClr val="tx2"/>
              </a:solidFill>
              <a:sym typeface="+mn-lt"/>
            </a:endParaRPr>
          </a:p>
        </p:txBody>
      </p:sp>
      <p:sp>
        <p:nvSpPr>
          <p:cNvPr id="18" name="文本框 17">
            <a:hlinkClick r:id="rId16" action="ppaction://hlinksldjump"/>
          </p:cNvPr>
          <p:cNvSpPr txBox="1"/>
          <p:nvPr>
            <p:custDataLst>
              <p:tags r:id="rId17"/>
            </p:custDataLst>
          </p:nvPr>
        </p:nvSpPr>
        <p:spPr>
          <a:xfrm rot="16200000">
            <a:off x="6794280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en-US" altLang="zh-CN" sz="2800">
                <a:solidFill>
                  <a:schemeClr val="tx2"/>
                </a:solidFill>
                <a:sym typeface="+mn-lt"/>
              </a:rPr>
              <a:t>NE</a:t>
            </a:r>
            <a:endParaRPr lang="en-US" altLang="zh-CN" sz="2800">
              <a:solidFill>
                <a:schemeClr val="tx2"/>
              </a:solidFill>
              <a:sym typeface="+mn-lt"/>
            </a:endParaRPr>
          </a:p>
        </p:txBody>
      </p:sp>
      <p:sp>
        <p:nvSpPr>
          <p:cNvPr id="19" name="文本框 18">
            <a:hlinkClick r:id="rId18" action="ppaction://hlinksldjump"/>
          </p:cNvPr>
          <p:cNvSpPr txBox="1"/>
          <p:nvPr>
            <p:custDataLst>
              <p:tags r:id="rId19"/>
            </p:custDataLst>
          </p:nvPr>
        </p:nvSpPr>
        <p:spPr>
          <a:xfrm rot="16200000">
            <a:off x="8469211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en-US" altLang="zh-CN" sz="2800">
                <a:solidFill>
                  <a:schemeClr val="tx2"/>
                </a:solidFill>
                <a:sym typeface="+mn-lt"/>
              </a:rPr>
              <a:t>ST</a:t>
            </a:r>
            <a:endParaRPr lang="en-US" altLang="zh-CN" sz="2800">
              <a:solidFill>
                <a:schemeClr val="tx2"/>
              </a:solidFill>
              <a:sym typeface="+mn-lt"/>
            </a:endParaRPr>
          </a:p>
        </p:txBody>
      </p:sp>
      <p:sp>
        <p:nvSpPr>
          <p:cNvPr id="20" name="文本框 19">
            <a:hlinkClick r:id="rId20" action="ppaction://hlinksldjump"/>
          </p:cNvPr>
          <p:cNvSpPr txBox="1"/>
          <p:nvPr>
            <p:custDataLst>
              <p:tags r:id="rId21"/>
            </p:custDataLst>
          </p:nvPr>
        </p:nvSpPr>
        <p:spPr>
          <a:xfrm rot="16200000">
            <a:off x="10158747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en-US" altLang="zh-CN" sz="2800">
                <a:solidFill>
                  <a:schemeClr val="tx2"/>
                </a:solidFill>
                <a:sym typeface="+mn-lt"/>
              </a:rPr>
              <a:t>Y</a:t>
            </a:r>
            <a:endParaRPr lang="en-US" altLang="zh-CN" sz="2800">
              <a:solidFill>
                <a:schemeClr val="tx2"/>
              </a:solidFill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 rot="10800000">
            <a:off x="1162685" y="0"/>
            <a:ext cx="1292860" cy="5967095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pPr algn="ctr"/>
            <a:r>
              <a:rPr lang="en-US" altLang="zh-CN" sz="7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HONESTY</a:t>
            </a:r>
            <a:endParaRPr lang="en-US" altLang="zh-CN" sz="7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23"/>
    </p:custData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865" y="501650"/>
            <a:ext cx="11303635" cy="6420485"/>
          </a:xfrm>
        </p:spPr>
        <p:txBody>
          <a:bodyPr>
            <a:noAutofit/>
          </a:bodyPr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Why “Honesty” is such a lonely word,                     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为什么“诚信”如此孤单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people can’t be honest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人们从不诚实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because they used to be dishonest?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因为他们的过去是有污点吗？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Or because protecting someone you love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或者，为保护所爱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so you can’t be honest,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人们就大可不必诚实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or because you have difficulties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亦或有很多的麻烦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so you can’t be honest. ）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所以人们略掉诚实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4480" y="321310"/>
            <a:ext cx="11277600" cy="6784340"/>
          </a:xfrm>
        </p:spPr>
        <p:txBody>
          <a:bodyPr>
            <a:noAutofit/>
          </a:bodyPr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When I'm deep inside of me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当我过度沉迷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Don't be too concerned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请不要太过担心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 won't ask for nothin' while I'm gone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我会一无所求地离去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But when I want sincerity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但当我需要忠诚时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me where else can I turn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告诉我该如何走下去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'Cause you're the one that I depend upon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只因你是我唯一肯信赖的人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Honesty is such a lonely word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诚实，这个孤独的字眼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Everyone is so untrue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每个人都辜负着它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Honesty is hardly ever heard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诚实，很少被提及的字眼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And mostly what I need from you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4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我希望从你那里体会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410" y="836295"/>
            <a:ext cx="11624310" cy="5526405"/>
          </a:xfrm>
        </p:spPr>
        <p:txBody>
          <a:bodyPr>
            <a:noAutofit/>
          </a:bodyPr>
          <a:p>
            <a:pPr fontAlgn="auto">
              <a:lnSpc>
                <a:spcPts val="2060"/>
              </a:lnSpc>
            </a:pPr>
            <a:r>
              <a:rPr lang="zh-CN" altLang="en-US" sz="2800" b="1"/>
              <a:t>But I don't want some pretty face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但我不想要一些美丽的面孔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To tell me pretty lies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告诉我美丽的谎言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All I want is someone to believe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我需要全心全意地相信某人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Honesty is such a lonely word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诚实，这个孤独的字眼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Everyone is so untrue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每个人都辜负着它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Honesty is hardly ever heard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诚实，很少被提及的字眼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And mostly what I need from you</a:t>
            </a:r>
            <a:endParaRPr lang="zh-CN" altLang="en-US" sz="2800" b="1"/>
          </a:p>
          <a:p>
            <a:pPr fontAlgn="auto">
              <a:lnSpc>
                <a:spcPts val="2060"/>
              </a:lnSpc>
            </a:pPr>
            <a:r>
              <a:rPr lang="zh-CN" altLang="en-US" sz="2800" b="1"/>
              <a:t>我希望从你那里体会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320" y="287655"/>
            <a:ext cx="11389360" cy="6731635"/>
          </a:xfrm>
        </p:spPr>
        <p:txBody>
          <a:bodyPr>
            <a:normAutofit/>
          </a:bodyPr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If you search for tenderness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如果你探求人们最柔软的一面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It isn't hard to find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你不难发现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You can have the love you need to live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你会拥有在这世上生活所需要的足够的爱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But if you look for truthfulness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但如果你要寻找真相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You might just as well be blind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你可能会变得盲目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It always seems to be so hard to give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这东西好像很难给出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Honesty is such a lonely word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诚实，这个孤独的字眼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Everyone is so untrue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每个人都辜负着它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Honesty is hardly ever heard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诚实，很少被提及的字眼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And mostly what I need from you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156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我希望从你那里体会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sz="6600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什么是诚信</a:t>
            </a:r>
            <a:endParaRPr lang="zh-CN" altLang="en-US" sz="6600" dirty="0">
              <a:ln w="12700">
                <a:solidFill>
                  <a:srgbClr val="FF000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2580"/>
            <a:ext cx="10548620" cy="46520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通俗的讲：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姚体" panose="02010601030101010101" charset="-122"/>
              <a:ea typeface="华文新魏" panose="02010800040101010101" charset="-122"/>
            </a:endParaRPr>
          </a:p>
          <a:p>
            <a:pPr marL="0" lvl="2" indent="0" algn="just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A popular talk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姚体" panose="02010601030101010101" charset="-122"/>
              <a:ea typeface="华文新魏" panose="020108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诚就是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实事求是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，不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扩大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，不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缩小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姚体" panose="02010601030101010101" charset="-122"/>
              <a:ea typeface="华文新魏" panose="020108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Honesty means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seeking truth from facts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,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no 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expansion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and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 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reduction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.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姚体" panose="02010601030101010101" charset="-122"/>
              <a:ea typeface="华文新魏" panose="020108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信就是有信用讲信誉，</a:t>
            </a:r>
            <a:r>
              <a:rPr lang="zh-CN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不弄虚不作假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姚体" panose="02010601030101010101" charset="-122"/>
              <a:ea typeface="华文新魏" panose="020108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It is credit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[ˈkredit]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， </a:t>
            </a:r>
            <a:r>
              <a:rPr lang="zh-CN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方正姚体" panose="02010601030101010101" charset="-122"/>
                <a:ea typeface="华文新魏" panose="02010800040101010101" charset="-122"/>
              </a:rPr>
              <a:t>credibility and no fraud.</a:t>
            </a:r>
            <a:endParaRPr lang="zh-CN" alt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姚体" panose="0201060103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86690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诚信的名言警句</a:t>
            </a:r>
            <a:endParaRPr lang="zh-CN" altLang="en-US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8900" y="1273810"/>
            <a:ext cx="5831205" cy="5246370"/>
          </a:xfrm>
        </p:spPr>
        <p:txBody>
          <a:bodyPr vert="horz" lIns="91440" tIns="45720" rIns="91440" bIns="45720" rtlCol="0">
            <a:noAutofit/>
          </a:bodyPr>
          <a:lstStyle/>
          <a:p>
            <a:pPr fontAlgn="auto">
              <a:lnSpc>
                <a:spcPts val="2360"/>
              </a:lnSpc>
              <a:spcBef>
                <a:spcPts val="5200"/>
              </a:spcBef>
              <a:buClr>
                <a:srgbClr val="002060"/>
              </a:buClr>
              <a:buFont typeface="Wingdings" panose="05000000000000000000" charset="0"/>
              <a:buChar char="u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诚信为人之本。——鲁迅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  <a:spcBef>
                <a:spcPts val="5200"/>
              </a:spcBef>
              <a:buClr>
                <a:srgbClr val="002060"/>
              </a:buClr>
              <a:buFont typeface="Wingdings" panose="05000000000000000000" charset="0"/>
              <a:buChar char="u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如果要别人诚信，首先要自己诚信。——莎士比亚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  <a:spcBef>
                <a:spcPts val="5200"/>
              </a:spcBef>
              <a:buClr>
                <a:srgbClr val="002060"/>
              </a:buClr>
              <a:buFont typeface="Wingdings" panose="05000000000000000000" charset="0"/>
              <a:buChar char="u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诚实是人生永远最美好的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品格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。——高尔基</a:t>
            </a:r>
            <a:endParaRPr lang="zh-CN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  <a:spcBef>
                <a:spcPts val="5200"/>
              </a:spcBef>
              <a:buClr>
                <a:srgbClr val="002060"/>
              </a:buClr>
              <a:buFont typeface="Wingdings" panose="05000000000000000000" charset="0"/>
              <a:buChar char="u"/>
            </a:pPr>
            <a:r>
              <a:rPr lang="zh-CN" altLang="zh-C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真诚</a:t>
            </a:r>
            <a:r>
              <a:rPr lang="zh-CN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是一种心灵的开放。——拉罗什富科</a:t>
            </a:r>
            <a:endParaRPr lang="zh-CN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360"/>
              </a:lnSpc>
              <a:spcBef>
                <a:spcPts val="5200"/>
              </a:spcBef>
              <a:buClr>
                <a:srgbClr val="002060"/>
              </a:buClr>
              <a:buFont typeface="Wingdings" panose="05000000000000000000" charset="0"/>
              <a:buChar char="u"/>
            </a:pPr>
            <a:r>
              <a:rPr lang="zh-CN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没有一种</a:t>
            </a: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遗产</a:t>
            </a:r>
            <a:r>
              <a:rPr lang="zh-CN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能象诚实那样丰富的了。——莎士比亚</a:t>
            </a:r>
            <a:endParaRPr lang="zh-CN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56275" y="1065530"/>
            <a:ext cx="6358255" cy="50374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Honesty is the foundation of human nature.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If you want others to be honest, you must first trust yourself.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Honesty is the best 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quality[ˈkwɔliti]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 of life.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Sincerity[sɪnˈserɪti:]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is a kind of open mind.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No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legacy[ˈleɡəsi]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can be as rich as honesty.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</p:txBody>
      </p:sp>
    </p:spTree>
    <p:custDataLst>
      <p:tags r:id="rId4"/>
    </p:custData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54985" y="2745740"/>
            <a:ext cx="6553835" cy="1719580"/>
          </a:xfrm>
        </p:spPr>
        <p:txBody>
          <a:bodyPr>
            <a:normAutofit/>
          </a:bodyPr>
          <a:lstStyle/>
          <a:p>
            <a:r>
              <a:rPr lang="zh-CN" altLang="en-US" sz="7200" b="1"/>
              <a:t>看几张图片</a:t>
            </a:r>
            <a:endParaRPr lang="zh-CN" altLang="en-US" sz="7200" b="1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23770" y="948690"/>
            <a:ext cx="8216265" cy="1797050"/>
          </a:xfrm>
        </p:spPr>
        <p:txBody>
          <a:bodyPr>
            <a:noAutofit/>
          </a:bodyPr>
          <a:lstStyle/>
          <a:p>
            <a:r>
              <a:rPr lang="zh-CN" altLang="en-US" sz="4700" b="1"/>
              <a:t>下面请大家</a:t>
            </a:r>
            <a:endParaRPr lang="zh-CN" altLang="en-US" sz="4700" b="1"/>
          </a:p>
        </p:txBody>
      </p:sp>
    </p:spTree>
    <p:custDataLst>
      <p:tags r:id="rId3"/>
    </p:custDataLst>
  </p:cSld>
  <p:clrMapOvr>
    <a:masterClrMapping/>
  </p:clrMapOvr>
  <p:transition>
    <p:plus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10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55_6*l_h_i*1_1_1"/>
</p:tagLst>
</file>

<file path=ppt/tags/tag1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4"/>
  <p:tag name="KSO_WM_TEMPLATE_CATEGORY" val="custom"/>
  <p:tag name="KSO_WM_TEMPLATE_INDEX" val="20189055"/>
  <p:tag name="KSO_WM_UNIT_INDEX" val="4"/>
</p:tagLst>
</file>

<file path=ppt/tags/tag1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5"/>
  <p:tag name="KSO_WM_TEMPLATE_CATEGORY" val="custom"/>
  <p:tag name="KSO_WM_TEMPLATE_INDEX" val="20189055"/>
  <p:tag name="KSO_WM_UNIT_INDEX" val="5"/>
</p:tagLst>
</file>

<file path=ppt/tags/tag13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55_6*l_h_i*1_1_2"/>
</p:tagLst>
</file>

<file path=ppt/tags/tag14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55_6*l_h_i*1_2_2"/>
</p:tagLst>
</file>

<file path=ppt/tags/tag15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55_6*l_h_i*1_3_2"/>
</p:tagLst>
</file>

<file path=ppt/tags/tag16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1"/>
  <p:tag name="KSO_WM_UNIT_ID" val="custom20189055_6*l_h_i*1_4_2"/>
</p:tagLst>
</file>

<file path=ppt/tags/tag17.xml><?xml version="1.0" encoding="utf-8"?>
<p:tagLst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1_1"/>
  <p:tag name="KSO_WM_UNIT_PRESET_TEXT" val="请输入你的标题"/>
</p:tagLst>
</file>

<file path=ppt/tags/tag18.xml><?xml version="1.0" encoding="utf-8"?>
<p:tagLst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2_1"/>
  <p:tag name="KSO_WM_UNIT_PRESET_TEXT" val="请输入你的标题"/>
</p:tagLst>
</file>

<file path=ppt/tags/tag19.xml><?xml version="1.0" encoding="utf-8"?>
<p:tagLst xmlns:p="http://schemas.openxmlformats.org/presentationml/2006/main">
  <p:tag name="KSO_WM_TEMPLATE_CATEGORY" val="custom"/>
  <p:tag name="KSO_WM_TEMPLATE_INDEX" val="20189055"/>
  <p:tag name="KSO_WM_UNIT_TYPE" val="l_h_f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3_1"/>
  <p:tag name="KSO_WM_UNIT_PRESET_TEXT" val="请输入你的标题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p="http://schemas.openxmlformats.org/presentationml/2006/main">
  <p:tag name="KSO_WM_TEMPLATE_CATEGORY" val="custom"/>
  <p:tag name="KSO_WM_TEMPLATE_INDEX" val="20189055"/>
  <p:tag name="KSO_WM_UNIT_TYPE" val="l_h_f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4_1"/>
  <p:tag name="KSO_WM_UNIT_PRESET_TEXT" val="请输入你的标题"/>
</p:tagLst>
</file>

<file path=ppt/tags/tag21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55_6*a*1"/>
  <p:tag name="KSO_WM_UNIT_PRESET_TEXT" val="目  录"/>
</p:tagLst>
</file>

<file path=ppt/tags/tag22.xml><?xml version="1.0" encoding="utf-8"?>
<p:tagLst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16_6"/>
  <p:tag name="KSO_WM_TEMPLATE_CATEGORY" val="custom"/>
  <p:tag name="KSO_WM_TEMPLATE_INDEX" val="20189055"/>
  <p:tag name="KSO_WM_SLIDE_ID" val="custom20189055_6"/>
  <p:tag name="KSO_WM_SLIDE_INDEX" val="6"/>
  <p:tag name="KSO_WM_DIAGRAM_GROUP_CODE" val="l1-1"/>
  <p:tag name="KSO_WM_TEMPLATE_SUBCATEGORY" val="combine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9055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9055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9055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9055"/>
</p:tagLst>
</file>

<file path=ppt/tags/tag27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8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29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30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3*a*1"/>
</p:tagLst>
</file>

<file path=ppt/tags/tag31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100"/>
  <p:tag name="KSO_WM_UNIT_PRESET_TEXT_INDEX" val="2"/>
  <p:tag name="KSO_WM_UNIT_CLEAR" val="0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UNIT_ID" val="custom20189055_3*f*1"/>
</p:tagLst>
</file>

<file path=ppt/tags/tag32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100"/>
  <p:tag name="KSO_WM_UNIT_PRESET_TEXT_INDEX" val="2"/>
  <p:tag name="KSO_WM_UNIT_CLEAR" val="0"/>
  <p:tag name="KSO_WM_UNIT_COMPATIBLE" val="0"/>
  <p:tag name="KSO_WM_UNIT_HIGHLIGHT" val="0"/>
  <p:tag name="KSO_WM_UNIT_VALUE" val="209"/>
  <p:tag name="KSO_WM_UNIT_LAYERLEVEL" val="1"/>
  <p:tag name="KSO_WM_UNIT_INDEX" val="2"/>
  <p:tag name="KSO_WM_UNIT_TYPE" val="f"/>
  <p:tag name="KSO_WM_UNIT_ID" val="custom20189055_3*f*2"/>
</p:tagLst>
</file>

<file path=ppt/tags/tag33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34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35.xml><?xml version="1.0" encoding="utf-8"?>
<p:tagLst xmlns:p="http://schemas.openxmlformats.org/presentationml/2006/main">
  <p:tag name="KSO_WM_TEMPLATE_CATEGORY" val="custom"/>
  <p:tag name="KSO_WM_TEMPLATE_INDEX" val="20189055"/>
  <p:tag name="KSO_WM_UNIT_TYPE" val="e"/>
  <p:tag name="KSO_WM_UNIT_INDEX" val="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55_7*e*1"/>
  <p:tag name="KSO_WM_UNIT_PRESET_TEXT" val="壹"/>
</p:tagLst>
</file>

<file path=ppt/tags/tag36.xml><?xml version="1.0" encoding="utf-8"?>
<p:tagLst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16_7"/>
  <p:tag name="KSO_WM_TEMPLATE_CATEGORY" val="custom"/>
  <p:tag name="KSO_WM_TEMPLATE_INDEX" val="20189055"/>
  <p:tag name="KSO_WM_SLIDE_ID" val="custom20189055_7"/>
  <p:tag name="KSO_WM_SLIDE_INDEX" val="7"/>
  <p:tag name="KSO_WM_TEMPLATE_SUBCATEGORY" val="combine"/>
</p:tagLst>
</file>

<file path=ppt/tags/tag37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UNIT_ID" val="custom20189055_4*a*1"/>
</p:tagLst>
</file>

<file path=ppt/tags/tag38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UNIT_ID" val="custom20189055_4*f*1"/>
</p:tagLst>
</file>

<file path=ppt/tags/tag39.xml><?xml version="1.0" encoding="utf-8"?>
<p:tagLst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4"/>
  <p:tag name="KSO_WM_TEMPLATE_CATEGORY" val="custom"/>
  <p:tag name="KSO_WM_TEMPLATE_INDEX" val="20189055"/>
  <p:tag name="KSO_WM_SLIDE_ID" val="custom20189055_4"/>
  <p:tag name="KSO_WM_SLIDE_INDEX" val="4"/>
  <p:tag name="KSO_WM_TEMPLATE_SUBCATEGORY" val="combine"/>
</p:tagLst>
</file>

<file path=ppt/tags/tag4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a*1"/>
  <p:tag name="KSO_WM_UNIT_PRESET_TEXT" val="创意中国风"/>
</p:tagLst>
</file>

<file path=ppt/tags/tag40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TYPE" val="a"/>
  <p:tag name="KSO_WM_UNIT_ID" val="custom20189055_5*a*1"/>
</p:tagLst>
</file>

<file path=ppt/tags/tag41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40"/>
  <p:tag name="KSO_WM_UNIT_PRESET_TEXT_INDEX" val="2"/>
  <p:tag name="KSO_WM_UNIT_CLEAR" val="0"/>
  <p:tag name="KSO_WM_UNIT_COMPATIBLE" val="0"/>
  <p:tag name="KSO_WM_UNIT_HIGHLIGHT" val="0"/>
  <p:tag name="KSO_WM_UNIT_VALUE" val="86"/>
  <p:tag name="KSO_WM_UNIT_LAYERLEVEL" val="1"/>
  <p:tag name="KSO_WM_UNIT_INDEX" val="1"/>
  <p:tag name="KSO_WM_UNIT_TYPE" val="f"/>
  <p:tag name="KSO_WM_UNIT_ID" val="custom20189055_5*f*1"/>
</p:tagLst>
</file>

<file path=ppt/tags/tag42.xml><?xml version="1.0" encoding="utf-8"?>
<p:tagLst xmlns:p="http://schemas.openxmlformats.org/presentationml/2006/main">
  <p:tag name="KSO_WM_SLIDE_SIZE" val="790*404"/>
  <p:tag name="KSO_WM_SLIDE_POSITION" val="75*103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5"/>
  <p:tag name="KSO_WM_TEMPLATE_CATEGORY" val="custom"/>
  <p:tag name="KSO_WM_TEMPLATE_INDEX" val="20189055"/>
  <p:tag name="KSO_WM_SLIDE_ID" val="custom20189055_5"/>
  <p:tag name="KSO_WM_SLIDE_INDEX" val="5"/>
  <p:tag name="KSO_WM_TEMPLATE_SUBCATEGORY" val="combine"/>
</p:tagLst>
</file>

<file path=ppt/tags/tag43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0"/>
  <p:tag name="KSO_WM_TEMPLATE_CATEGORY" val="custom"/>
  <p:tag name="KSO_WM_TEMPLATE_INDEX" val="20189055"/>
  <p:tag name="KSO_WM_UNIT_INDEX" val="0"/>
</p:tagLst>
</file>

<file path=ppt/tags/tag44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</p:tagLst>
</file>

<file path=ppt/tags/tag45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2"/>
  <p:tag name="KSO_WM_UNIT_ID" val="custom20189055_8*l_h_i*1_1_1"/>
</p:tagLst>
</file>

<file path=ppt/tags/tag46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2"/>
  <p:tag name="KSO_WM_UNIT_ID" val="custom20189055_8*l_h_i*1_1_2"/>
</p:tagLst>
</file>

<file path=ppt/tags/tag47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2"/>
  <p:tag name="KSO_WM_UNIT_ID" val="custom20189055_8*l_h_i*1_2_1"/>
</p:tagLst>
</file>

<file path=ppt/tags/tag48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2"/>
  <p:tag name="KSO_WM_UNIT_ID" val="custom20189055_8*l_h_i*1_2_2"/>
</p:tagLst>
</file>

<file path=ppt/tags/tag49.xml><?xml version="1.0" encoding="utf-8"?>
<p:tagLst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5.xml><?xml version="1.0" encoding="utf-8"?>
<p:tagLst xmlns:p="http://schemas.openxmlformats.org/presentationml/2006/main">
  <p:tag name="KSO_WM_TEMPLATE_CATEGORY" val="custom"/>
  <p:tag name="KSO_WM_TEMPLATE_INDEX" val="20189055"/>
  <p:tag name="KSO_WM_UNIT_TYPE" val="b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b*1"/>
  <p:tag name="KSO_WM_UNIT_PRESET_TEXT" val="文艺清新复古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55_8*i*8"/>
  <p:tag name="KSO_WM_TEMPLATE_CATEGORY" val="custom"/>
  <p:tag name="KSO_WM_TEMPLATE_INDEX" val="20189055"/>
  <p:tag name="KSO_WM_UNIT_INDEX" val="8"/>
</p:tagLst>
</file>

<file path=ppt/tags/tag51.xml><?xml version="1.0" encoding="utf-8"?>
<p:tagLst xmlns:p="http://schemas.openxmlformats.org/presentationml/2006/main">
  <p:tag name="KSO_WM_TAG_VERSION" val="1.0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38*127"/>
  <p:tag name="KSO_WM_SLIDE_SIZE" val="549*264"/>
  <p:tag name="KSO_WM_COMBINE_RELATE_SLIDE_ID" val="background20185116_8"/>
  <p:tag name="KSO_WM_TEMPLATE_CATEGORY" val="custom"/>
  <p:tag name="KSO_WM_TEMPLATE_INDEX" val="20189055"/>
  <p:tag name="KSO_WM_SLIDE_ID" val="custom20189055_8"/>
  <p:tag name="KSO_WM_SLIDE_INDEX" val="8"/>
  <p:tag name="KSO_WM_DIAGRAM_GROUP_CODE" val="l1-2"/>
  <p:tag name="KSO_WM_TEMPLATE_SUBCATEGORY" val="combine"/>
</p:tagLst>
</file>

<file path=ppt/tags/tag52.xml><?xml version="1.0" encoding="utf-8"?>
<p:tagLst xmlns:p="http://schemas.openxmlformats.org/presentationml/2006/main">
  <p:tag name="KSO_WM_TEMPLATE_CATEGORY" val="custom"/>
  <p:tag name="KSO_WM_TEMPLATE_INDEX" val="20189055"/>
  <p:tag name="KSO_WM_UNIT_TYPE" val="f"/>
  <p:tag name="KSO_WM_UNIT_INDEX" val="1"/>
  <p:tag name="KSO_WM_UNIT_LAYERLEVEL" val="1"/>
  <p:tag name="KSO_WM_UNIT_VALUE" val="96"/>
  <p:tag name="KSO_WM_UNIT_HIGHLIGHT" val="0"/>
  <p:tag name="KSO_WM_UNIT_COMPATIBLE" val="0"/>
  <p:tag name="KSO_WM_UNIT_CLEAR" val="0"/>
  <p:tag name="KSO_WM_UNIT_PRESET_TEXT_INDEX" val="2"/>
  <p:tag name="KSO_WM_UNIT_PRESET_TEXT_LEN" val="90"/>
  <p:tag name="KSO_WM_BEAUTIFY_FLAG" val="#wm#"/>
  <p:tag name="KSO_WM_TAG_VERSION" val="1.0"/>
  <p:tag name="KSO_WM_UNIT_ID" val="custom20189055_10*f*1"/>
</p:tagLst>
</file>

<file path=ppt/tags/tag53.xml><?xml version="1.0" encoding="utf-8"?>
<p:tagLst xmlns:p="http://schemas.openxmlformats.org/presentationml/2006/main">
  <p:tag name="KSO_WM_TEMPLATE_CATEGORY" val="custom"/>
  <p:tag name="KSO_WM_TEMPLATE_INDEX" val="20189055"/>
  <p:tag name="KSO_WM_UNIT_TYPE" val="f"/>
  <p:tag name="KSO_WM_UNIT_INDEX" val="2"/>
  <p:tag name="KSO_WM_UNIT_LAYERLEVEL" val="1"/>
  <p:tag name="KSO_WM_UNIT_VALUE" val="66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UNIT_ID" val="custom20189055_10*f*2"/>
</p:tagLst>
</file>

<file path=ppt/tags/tag54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UNIT_ID" val="custom20189055_10*a*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55_10*i*3"/>
  <p:tag name="KSO_WM_TEMPLATE_CATEGORY" val="custom"/>
  <p:tag name="KSO_WM_TEMPLATE_INDEX" val="20189055"/>
  <p:tag name="KSO_WM_UNIT_INDEX" val="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55_10*i*4"/>
  <p:tag name="KSO_WM_TEMPLATE_CATEGORY" val="custom"/>
  <p:tag name="KSO_WM_TEMPLATE_INDEX" val="20189055"/>
  <p:tag name="KSO_WM_UNIT_INDEX" val="4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55_10*i*5"/>
  <p:tag name="KSO_WM_TEMPLATE_CATEGORY" val="custom"/>
  <p:tag name="KSO_WM_TEMPLATE_INDEX" val="20189055"/>
  <p:tag name="KSO_WM_UNIT_INDEX" val="5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55_10*i*6"/>
  <p:tag name="KSO_WM_TEMPLATE_CATEGORY" val="custom"/>
  <p:tag name="KSO_WM_TEMPLATE_INDEX" val="20189055"/>
  <p:tag name="KSO_WM_UNIT_INDEX" val="6"/>
</p:tagLst>
</file>

<file path=ppt/tags/tag59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6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60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4*a*1"/>
  <p:tag name="KSO_WM_UNIT_PRESET_TEXT" val="谢谢欣赏"/>
</p:tagLst>
</file>

<file path=ppt/tags/tag61.xml><?xml version="1.0" encoding="utf-8"?>
<p:tagLst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16_14"/>
  <p:tag name="KSO_WM_TEMPLATE_CATEGORY" val="custom"/>
  <p:tag name="KSO_WM_TEMPLATE_INDEX" val="20189055"/>
  <p:tag name="KSO_WM_SLIDE_ID" val="custom20189055_14"/>
  <p:tag name="KSO_WM_SLIDE_INDEX" val="14"/>
  <p:tag name="KSO_WM_TEMPLATE_SUBCATEGORY" val="combine"/>
</p:tagLst>
</file>

<file path=ppt/tags/tag7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55_6*l_h_i*1_2_1"/>
</p:tagLst>
</file>

<file path=ppt/tags/tag8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55_6*l_h_i*1_3_1"/>
</p:tagLst>
</file>

<file path=ppt/tags/tag9.xml><?xml version="1.0" encoding="utf-8"?>
<p:tagLst xmlns:p="http://schemas.openxmlformats.org/presentationml/2006/main">
  <p:tag name="KSO_WM_TEMPLATE_CATEGORY" val="custom"/>
  <p:tag name="KSO_WM_TEMPLATE_INDEX" val="20189055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9055_6*l_h_i*1_4_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2259</Words>
  <Application>WPS 演示</Application>
  <PresentationFormat>宽屏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方正姚体</vt:lpstr>
      <vt:lpstr>华文新魏</vt:lpstr>
      <vt:lpstr>Calibri</vt:lpstr>
      <vt:lpstr>微软雅黑</vt:lpstr>
      <vt:lpstr>Wingdings</vt:lpstr>
      <vt:lpstr>Arial</vt:lpstr>
      <vt:lpstr>黑体</vt:lpstr>
      <vt:lpstr>华文行楷</vt:lpstr>
      <vt:lpstr>华文楷体</vt:lpstr>
      <vt:lpstr>楷体</vt:lpstr>
      <vt:lpstr>Arial Unicode MS</vt:lpstr>
      <vt:lpstr>Office 主题</vt:lpstr>
      <vt:lpstr>中华传统美德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什么是诚信</vt:lpstr>
      <vt:lpstr>诚信的名言警句</vt:lpstr>
      <vt:lpstr>看几张图片</vt:lpstr>
      <vt:lpstr>碰瓷行为</vt:lpstr>
      <vt:lpstr>PowerPoint 演示文稿</vt:lpstr>
      <vt:lpstr>PowerPoint 演示文稿</vt:lpstr>
      <vt:lpstr>PowerPoint 演示文稿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26</cp:revision>
  <dcterms:created xsi:type="dcterms:W3CDTF">2018-04-09T07:25:00Z</dcterms:created>
  <dcterms:modified xsi:type="dcterms:W3CDTF">2018-11-23T03:21:21Z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2052-11.1.0.7967</vt:lpwstr>
  </property>
</Properties>
</file>