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66" r:id="rId3"/>
    <p:sldId id="264" r:id="rId4"/>
    <p:sldId id="256" r:id="rId5"/>
    <p:sldId id="260" r:id="rId6"/>
    <p:sldId id="257" r:id="rId8"/>
    <p:sldId id="258" r:id="rId9"/>
    <p:sldId id="261" r:id="rId10"/>
    <p:sldId id="267" r:id="rId1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68600" y="5838825"/>
            <a:ext cx="646684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汽修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组：孟森、王鑫琰、张煜龙、周晓、丁翔</a:t>
            </a:r>
            <a:endParaRPr lang="zh-CN" altLang="en-US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WPS 演示</Application>
  <PresentationFormat>宽屏</PresentationFormat>
  <Paragraphs>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 Light</vt:lpstr>
      <vt:lpstr>Calibri</vt:lpstr>
      <vt:lpstr>等线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4</cp:revision>
  <dcterms:created xsi:type="dcterms:W3CDTF">2018-12-02T10:48:00Z</dcterms:created>
  <dcterms:modified xsi:type="dcterms:W3CDTF">2018-12-04T12:59:24Z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2052-11.1.0.8135</vt:lpwstr>
  </property>
</Properties>
</file>