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9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C4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6" autoAdjust="0"/>
    <p:restoredTop sz="94660"/>
  </p:normalViewPr>
  <p:slideViewPr>
    <p:cSldViewPr>
      <p:cViewPr varScale="1">
        <p:scale>
          <a:sx n="74" d="100"/>
          <a:sy n="74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Richard%20Clayderman%20-%20&#26790;&#20013;&#30340;&#23130;&#31036;%20(&#38050;&#29748;&#26354;).mp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004048" y="5733256"/>
            <a:ext cx="3744416" cy="864096"/>
          </a:xfrm>
        </p:spPr>
        <p:txBody>
          <a:bodyPr>
            <a:normAutofit/>
          </a:bodyPr>
          <a:lstStyle/>
          <a:p>
            <a:endParaRPr lang="zh-CN" altLang="en-US" dirty="0"/>
          </a:p>
        </p:txBody>
      </p:sp>
      <p:pic>
        <p:nvPicPr>
          <p:cNvPr id="4" name="内容占位符 3" descr="01628f58ad3713a801219c77613d9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1889729" y="1916832"/>
            <a:ext cx="5396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汽修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组（</a:t>
            </a:r>
            <a:r>
              <a:rPr lang="en-US" altLang="zh-C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225</a:t>
            </a:r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）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9512" y="5517232"/>
            <a:ext cx="8712968" cy="990600"/>
          </a:xfrm>
          <a:prstGeom prst="rect">
            <a:avLst/>
          </a:prstGeom>
          <a:solidFill>
            <a:srgbClr val="000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pic>
        <p:nvPicPr>
          <p:cNvPr id="9" name="Picture 13" descr="vista_log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1008112" cy="10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08304" y="558924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2018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年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11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号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80526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毛文晨总策划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69269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英语</a:t>
            </a:r>
            <a:endParaRPr lang="zh-CN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331640" y="4293096"/>
            <a:ext cx="6324600" cy="2200275"/>
            <a:chOff x="1219200" y="3276600"/>
            <a:chExt cx="6324600" cy="2200275"/>
          </a:xfrm>
        </p:grpSpPr>
        <p:pic>
          <p:nvPicPr>
            <p:cNvPr id="8201" name="Picture 2" descr="C:\Documents and Settings\Owner\My Documents\My Pictures\256_498919_ca1e1ed7d466e3f_副本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3657600"/>
              <a:ext cx="1019175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3" descr="C:\Documents and Settings\Owner\My Documents\My Pictures\256_498919_ca1e、e3f_副本_副本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3276600"/>
              <a:ext cx="119062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4" descr="C:\Documents and Settings\Owner\My Documents\My Pictures\256_498919_ca1d7d66e3f_副本_副本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0" y="3733800"/>
              <a:ext cx="9906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5" descr="C:\Documents and Settings\Owner\My Documents\My Pictures\256_498919_ca1d7d466e3f_副本_副本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3352800"/>
              <a:ext cx="146685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6" descr="C:\Documents and Settings\Owner\My Documents\My Pictures\u=1373653399,429047420&amp;fm=51&amp;gp=0_副本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933056"/>
            <a:ext cx="1514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C:\Documents and Settings\Owner\My Documents\My Pictures\u=1373653399,429047420&amp;fm=51&amp;gp=0_副本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01008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C:\Documents and Settings\Owner\My Documents\My Pictures\u=1373653399,429047420&amp;fm=51&amp;gp=0_副本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73016"/>
            <a:ext cx="16668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C:\Documents and Settings\Owner\My Documents\My Pictures\u=1373653399,429047420&amp;fm=51&amp;gp=0_副本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77072"/>
            <a:ext cx="1641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E:\ppt模板\个人作品\素材\b3ef76c641c8434f9d163d18_副本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2400" y="304800"/>
            <a:ext cx="12192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2195736" y="1844824"/>
            <a:ext cx="4683968" cy="914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4400" b="1" kern="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谢谢</a:t>
            </a:r>
            <a:r>
              <a:rPr lang="zh-CN" altLang="en-US" sz="4400" b="1" kern="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  <a:cs typeface="+mj-cs"/>
              </a:rPr>
              <a:t>老师和同学们</a:t>
            </a:r>
            <a:endParaRPr lang="zh-CN" altLang="en-US" sz="4400" b="1" kern="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pic>
        <p:nvPicPr>
          <p:cNvPr id="22" name="Picture 4" descr="C:\Documents and Settings\Owner\My Documents\My Pictures\6474443_103759403174_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60198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540188" y="0"/>
            <a:ext cx="3603812" cy="6812504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图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88" name="AutoShape 2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190" name="AutoShape 2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2" name="AutoShape 24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3" name="Rectangle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76056" y="3284984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zh-CN" alt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宋体" pitchFamily="2" charset="-122"/>
              </a:rPr>
              <a:t>李壮</a:t>
            </a:r>
            <a:endParaRPr lang="en-US" altLang="zh-CN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ea typeface="宋体" pitchFamily="2" charset="-122"/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7" name="AutoShape 2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00" name="AutoShape 3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2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46" name="Picture 19" descr="mar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49" name="矩形 48">
            <a:hlinkClick r:id="rId3" action="ppaction://hlinksldjump"/>
          </p:cNvPr>
          <p:cNvSpPr/>
          <p:nvPr/>
        </p:nvSpPr>
        <p:spPr>
          <a:xfrm>
            <a:off x="4860032" y="1772816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于和翌</a:t>
            </a:r>
            <a:endParaRPr lang="zh-CN" alt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0" name="矩形 49">
            <a:hlinkClick r:id="" action="ppaction://noaction"/>
          </p:cNvPr>
          <p:cNvSpPr/>
          <p:nvPr/>
        </p:nvSpPr>
        <p:spPr>
          <a:xfrm>
            <a:off x="4860032" y="2564904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毛文晨</a:t>
            </a:r>
            <a:endParaRPr lang="zh-CN" altLang="en-US" sz="32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5076056" y="4005064"/>
            <a:ext cx="10054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刘帅</a:t>
            </a:r>
            <a:endParaRPr lang="zh-CN" altLang="en-US" sz="32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4932040" y="4869160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陆思佳</a:t>
            </a:r>
            <a:endParaRPr lang="zh-CN" altLang="en-US" sz="32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211960" y="620688"/>
            <a:ext cx="2669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zh-CN" altLang="en-US" sz="5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组成员</a:t>
            </a:r>
            <a:endParaRPr lang="zh-CN" altLang="en-US" sz="54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6" name="Picture 4" descr="C:\Documents and Settings\Owner\My Documents\My Pictures\6474443_103759403174_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49300">
            <a:off x="7965999" y="178777"/>
            <a:ext cx="1052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0" y="5867400"/>
            <a:ext cx="8712968" cy="990600"/>
          </a:xfrm>
          <a:prstGeom prst="rect">
            <a:avLst/>
          </a:prstGeom>
          <a:solidFill>
            <a:srgbClr val="000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09329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毛文晨总策划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835696" y="2924944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dirty="0">
                <a:latin typeface="华文新魏" pitchFamily="2" charset="-122"/>
                <a:ea typeface="华文新魏" pitchFamily="2" charset="-122"/>
              </a:rPr>
              <a:t>青  </a:t>
            </a:r>
            <a:r>
              <a:rPr lang="en-US" altLang="zh-CN" sz="6000" b="1" dirty="0">
                <a:ea typeface="华文新魏" pitchFamily="2" charset="-122"/>
              </a:rPr>
              <a:t>·</a:t>
            </a:r>
            <a:r>
              <a:rPr lang="en-US" altLang="zh-CN" sz="6000" b="1" dirty="0"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sz="6000" dirty="0">
                <a:latin typeface="华文新魏" pitchFamily="2" charset="-122"/>
                <a:ea typeface="华文新魏" pitchFamily="2" charset="-122"/>
              </a:rPr>
              <a:t>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1484784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88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youth</a:t>
            </a:r>
            <a:endParaRPr lang="zh-CN" altLang="en-US" sz="88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笑脸 5">
            <a:hlinkClick r:id="rId3" action="ppaction://hlinkfile"/>
          </p:cNvPr>
          <p:cNvSpPr/>
          <p:nvPr/>
        </p:nvSpPr>
        <p:spPr>
          <a:xfrm>
            <a:off x="8495928" y="6281936"/>
            <a:ext cx="648072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870886" cy="6858000"/>
          </a:xfrm>
          <a:prstGeom prst="rect">
            <a:avLst/>
          </a:prstGeom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667000" y="2590800"/>
            <a:ext cx="766564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ea typeface="华文新魏" pitchFamily="2" charset="-122"/>
              </a:rPr>
              <a:t>我们出生成长</a:t>
            </a:r>
          </a:p>
          <a:p>
            <a:pPr>
              <a:spcBef>
                <a:spcPct val="50000"/>
              </a:spcBef>
            </a:pPr>
            <a:r>
              <a:rPr lang="zh-CN" altLang="en-US" sz="5400" b="1" dirty="0">
                <a:ea typeface="华文新魏" pitchFamily="2" charset="-122"/>
              </a:rPr>
              <a:t>        在这样的一个年代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305" y="540687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were born and </a:t>
            </a:r>
            <a:r>
              <a:rPr lang="en-US" altLang="zh-CN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raised</a:t>
            </a:r>
            <a:r>
              <a:rPr lang="en-US" altLang="zh-CN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zh-CN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altLang="zh-CN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In 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 age like </a:t>
            </a:r>
            <a:r>
              <a:rPr lang="en-US" altLang="zh-CN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</a:t>
            </a:r>
            <a:r>
              <a:rPr lang="en-US" altLang="zh-CN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zh-CN" alt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15237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图片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286125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18534" y="37853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altLang="zh-CN" sz="6000" b="1" dirty="0">
                <a:ln w="50800"/>
                <a:solidFill>
                  <a:schemeClr val="bg1">
                    <a:shade val="50000"/>
                  </a:schemeClr>
                </a:solidFill>
              </a:rPr>
              <a:t>Economic take-off</a:t>
            </a:r>
            <a:endParaRPr lang="zh-CN" altLang="en-US" sz="6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6096" y="234888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经济腾飞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538" y="341593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Network developed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5576" y="52292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衣食无忧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11430000" cy="6858000"/>
          </a:xfrm>
          <a:prstGeom prst="rect">
            <a:avLst/>
          </a:prstGeom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1864" y="3438696"/>
            <a:ext cx="6324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但我们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一直寻找着</a:t>
            </a:r>
          </a:p>
          <a:p>
            <a:pPr algn="ctr">
              <a:spcBef>
                <a:spcPct val="50000"/>
              </a:spcBef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那片属于我们的天空</a:t>
            </a:r>
          </a:p>
          <a:p>
            <a:pPr>
              <a:spcBef>
                <a:spcPct val="50000"/>
              </a:spcBef>
            </a:pPr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-252536" y="934518"/>
            <a:ext cx="1036915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But we '</a:t>
            </a:r>
            <a:r>
              <a:rPr lang="en-US" altLang="zh-CN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ve</a:t>
            </a:r>
            <a:r>
              <a:rPr lang="en-US" altLang="zh-CN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been looking for</a:t>
            </a:r>
            <a:br>
              <a:rPr lang="en-US" altLang="zh-CN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altLang="zh-CN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The sky that belongs to us.</a:t>
            </a:r>
            <a:endParaRPr lang="zh-CN" alt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9191" y="140339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奋斗</a:t>
            </a:r>
            <a:endParaRPr lang="zh-CN" altLang="en-US" sz="5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5042" y="292587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struggle</a:t>
            </a:r>
            <a:endParaRPr lang="zh-CN" alt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45224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zh-CN" altLang="en-US" sz="32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一个人追求的目标越高，他的才力就发展得越快，对社会就越有益。</a:t>
            </a:r>
            <a:endParaRPr lang="zh-CN" altLang="en-US" sz="32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284984"/>
            <a:ext cx="928903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person's pursuit of higher goals, his talents on the development of faster, more useful to society.</a:t>
            </a:r>
            <a:endParaRPr lang="zh-CN" altLang="en-US" sz="4400" b="1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403" y="41665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waves after a grounding, pebble becomes more beautiful and smooth.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65767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</a:rPr>
              <a:t>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                     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海浪的一番磨砺，卵石才变得更加美丽光滑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92696"/>
            <a:ext cx="2954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a typeface="华文新魏" pitchFamily="2" charset="-122"/>
              </a:rPr>
              <a:t>用行动去</a:t>
            </a:r>
            <a:endParaRPr lang="zh-CN" alt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536" y="1124744"/>
            <a:ext cx="2271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</a:rPr>
              <a:t>去诠释</a:t>
            </a:r>
            <a:endParaRPr lang="zh-CN" alt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9675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爱情</a:t>
            </a:r>
            <a:endParaRPr lang="zh-CN" altLang="en-US" sz="54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49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I know someone in the world is waiting for me, although I've no idea of who he is But I feel happy every day for this.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22920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B0F0"/>
                </a:solidFill>
              </a:rPr>
              <a:t>我知道这世上有人在等我，但我不知道我在等谁，为了 这个，我每天都非常快乐。</a:t>
            </a:r>
            <a:endParaRPr lang="zh-CN" altLang="en-US" sz="3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6064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95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I don't know what to say…I was just thinking of her a lot at that moment.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我不知道该说什么，我只是突然在那一刻很想念她。</a:t>
            </a:r>
            <a:endParaRPr lang="zh-CN" altLang="en-US" sz="3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131812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致青春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9695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CN" sz="36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Youth is not a time of life; it is a state of mind.</a:t>
            </a:r>
            <a:endParaRPr lang="zh-CN" altLang="en-US" sz="3600" b="1" dirty="0">
              <a:ln/>
              <a:solidFill>
                <a:srgbClr val="FF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青春不是一段年华，而是一种心境。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54868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 the youth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281</Words>
  <Application>Microsoft Office PowerPoint</Application>
  <PresentationFormat>全屏显示(4:3)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 Unicode MS</vt:lpstr>
      <vt:lpstr>华文行楷</vt:lpstr>
      <vt:lpstr>华文新魏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1</cp:lastModifiedBy>
  <cp:revision>26</cp:revision>
  <dcterms:created xsi:type="dcterms:W3CDTF">2018-11-07T11:21:54Z</dcterms:created>
  <dcterms:modified xsi:type="dcterms:W3CDTF">2018-11-21T01:50:20Z</dcterms:modified>
</cp:coreProperties>
</file>