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</p:sldMasterIdLst>
  <p:notesMasterIdLst>
    <p:notesMasterId r:id="rId17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 type="screen16x9"/>
  <p:notesSz cx="6858000" cy="9144000"/>
  <p:defaultTextStyle>
    <a:lvl1pPr marL="0" indent="0" algn="l" eaLnBrk="1" fontAlgn="base" latinLnBrk="1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indent="0" algn="l" eaLnBrk="1" fontAlgn="base" latinLnBrk="1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indent="0" algn="l" eaLnBrk="1" fontAlgn="base" latinLnBrk="1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indent="0" algn="l" eaLnBrk="1" fontAlgn="base" latinLnBrk="1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indent="0" algn="l" eaLnBrk="1" fontAlgn="base" latinLnBrk="1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FF94"/>
    <a:srgbClr val="C38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0" y="0"/>
      </p:cViewPr>
      <p:guideLst>
        <p:guide orient="horz" pos="2160"/>
        <p:guide pos="3839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8" name="幻灯片图像占位符 1048687"/>
          <p:cNvSpPr/>
          <p:nvPr>
            <p:ph type="sldImg" idx="2"/>
          </p:nvPr>
        </p:nvSpPr>
        <p:spPr>
          <a:xfrm>
            <a:off x="1050925" y="754062"/>
            <a:ext cx="4572000" cy="32940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p/>
        </p:txBody>
      </p:sp>
      <p:sp>
        <p:nvSpPr>
          <p:cNvPr id="1048689" name="文本占位符 1048688"/>
          <p:cNvSpPr/>
          <p:nvPr>
            <p:ph type="body" sz="quarter" idx="3"/>
          </p:nvPr>
        </p:nvSpPr>
        <p:spPr>
          <a:xfrm>
            <a:off x="538162" y="4387850"/>
            <a:ext cx="5780087" cy="39528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48690" name="页眉占位符 1048689"/>
          <p:cNvSpPr/>
          <p:nvPr>
            <p:ph type="hdr" sz="quarter"/>
          </p:nvPr>
        </p:nvSpPr>
        <p:spPr>
          <a:xfrm>
            <a:off x="0" y="0"/>
            <a:ext cx="2973387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p>
            <a:pPr lvl="0"/>
            <a:endParaRPr lang="zh-CN" altLang="en-US" sz="1200"/>
          </a:p>
        </p:txBody>
      </p:sp>
      <p:sp>
        <p:nvSpPr>
          <p:cNvPr id="1048691" name="日期占位符 1048690"/>
          <p:cNvSpPr/>
          <p:nvPr>
            <p:ph type="dt" idx="1"/>
          </p:nvPr>
        </p:nvSpPr>
        <p:spPr>
          <a:xfrm>
            <a:off x="3884612" y="0"/>
            <a:ext cx="2973387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p>
            <a:pPr lvl="0" algn="r"/>
            <a:fld id="{566ABCEB-ACFC-4714-9973-3DA970169C29}" type="datetime1">
              <a:rPr lang="zh-CN" altLang="en-US" sz="1200"/>
            </a:fld>
            <a:endParaRPr lang="zh-CN" altLang="en-US" sz="1200"/>
          </a:p>
        </p:txBody>
      </p:sp>
      <p:sp>
        <p:nvSpPr>
          <p:cNvPr id="1048692" name="页脚占位符 1048691"/>
          <p:cNvSpPr/>
          <p:nvPr>
            <p:ph type="ftr" sz="quarter" idx="4"/>
          </p:nvPr>
        </p:nvSpPr>
        <p:spPr>
          <a:xfrm>
            <a:off x="0" y="8686800"/>
            <a:ext cx="2973387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p>
            <a:pPr lvl="0"/>
            <a:endParaRPr lang="zh-CN" altLang="en-US" sz="1200"/>
          </a:p>
        </p:txBody>
      </p:sp>
      <p:sp>
        <p:nvSpPr>
          <p:cNvPr id="1048693" name="灯片编号占位符 1048692"/>
          <p:cNvSpPr/>
          <p:nvPr>
            <p:ph type="sldNum" sz="quarter" idx="5"/>
          </p:nvPr>
        </p:nvSpPr>
        <p:spPr>
          <a:xfrm>
            <a:off x="3884612" y="8686800"/>
            <a:ext cx="2973387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p>
            <a:pPr lvl="0" algn="r"/>
            <a:fld id="{566ABCEB-ACFC-4714-9973-3DA970169C29}" type="slidenum">
              <a:rPr lang="zh-CN" altLang="en-US" sz="1200"/>
            </a:fld>
            <a:endParaRPr lang="zh-CN" altLang="en-US" sz="1200"/>
          </a:p>
        </p:txBody>
      </p:sp>
    </p:spTree>
  </p:cSld>
  <p:clrMap bg1="dk1" tx1="dk1" bg2="dk1" tx2="dk1" accent1="dk1" accent2="dk1" accent3="dk1" accent4="dk1" accent5="dk1" accent6="dk1" hlink="dk1" folHlink="dk1"/>
  <p:notesStyle>
    <a:lvl1pPr marL="0" indent="0" algn="l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indent="0" algn="l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indent="0" algn="l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indent="0" algn="l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indent="0" algn="l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anose="020F0502020204030204" pitchFamily="2" charset="0"/>
        <a:ea typeface="宋体" panose="02010600030101010101" pitchFamily="2" charset="-122"/>
      </a:defRPr>
    </a:lvl5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638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单击此处编辑母版副标题样式</a:t>
            </a:r>
            <a:endParaRPr lang="zh-CN" altLang="en-US"/>
          </a:p>
        </p:txBody>
      </p:sp>
      <p:sp>
        <p:nvSpPr>
          <p:cNvPr id="1048639" name="日期占位符 1048638"/>
          <p:cNvSpPr/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40" name="灯片编号占位符 1048639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41" name="页脚占位符 1048640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65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第二级</a:t>
            </a:r>
            <a:endParaRPr lang="en-US" altLang="zh-CN" smtClean="0"/>
          </a:p>
          <a:p>
            <a:pPr lvl="2"/>
            <a:r>
              <a:rPr lang="en-US" altLang="zh-CN" smtClean="0"/>
              <a:t>第三级</a:t>
            </a:r>
            <a:endParaRPr lang="en-US" altLang="zh-CN" smtClean="0"/>
          </a:p>
          <a:p>
            <a:pPr lvl="3"/>
            <a:r>
              <a:rPr lang="en-US" altLang="zh-CN" smtClean="0"/>
              <a:t>第四级</a:t>
            </a:r>
            <a:endParaRPr lang="en-US" altLang="zh-CN" smtClean="0"/>
          </a:p>
          <a:p>
            <a:pPr lvl="4"/>
            <a:r>
              <a:rPr lang="en-US" altLang="zh-CN" smtClean="0"/>
              <a:t>第五级</a:t>
            </a:r>
            <a:endParaRPr lang="en-US" altLang="zh-CN" smtClean="0"/>
          </a:p>
        </p:txBody>
      </p:sp>
      <p:sp>
        <p:nvSpPr>
          <p:cNvPr id="1048660" name="日期占位符 1048659"/>
          <p:cNvSpPr/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61" name="灯片编号占位符 1048660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62" name="页脚占位符 1048661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64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第二级</a:t>
            </a:r>
            <a:endParaRPr lang="en-US" altLang="zh-CN" smtClean="0"/>
          </a:p>
          <a:p>
            <a:pPr lvl="2"/>
            <a:r>
              <a:rPr lang="en-US" altLang="zh-CN" smtClean="0"/>
              <a:t>第三级</a:t>
            </a:r>
            <a:endParaRPr lang="en-US" altLang="zh-CN" smtClean="0"/>
          </a:p>
          <a:p>
            <a:pPr lvl="3"/>
            <a:r>
              <a:rPr lang="en-US" altLang="zh-CN" smtClean="0"/>
              <a:t>第四级</a:t>
            </a:r>
            <a:endParaRPr lang="en-US" altLang="zh-CN" smtClean="0"/>
          </a:p>
          <a:p>
            <a:pPr lvl="4"/>
            <a:r>
              <a:rPr lang="en-US" altLang="zh-CN" smtClean="0"/>
              <a:t>第五级</a:t>
            </a:r>
            <a:endParaRPr lang="en-US" altLang="zh-CN" smtClean="0"/>
          </a:p>
        </p:txBody>
      </p:sp>
      <p:sp>
        <p:nvSpPr>
          <p:cNvPr id="1048644" name="日期占位符 1048643"/>
          <p:cNvSpPr/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45" name="灯片编号占位符 1048644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46" name="页脚占位符 1048645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第二级</a:t>
            </a:r>
            <a:endParaRPr lang="en-US" altLang="zh-CN" smtClean="0"/>
          </a:p>
          <a:p>
            <a:pPr lvl="2"/>
            <a:r>
              <a:rPr lang="en-US" altLang="zh-CN" smtClean="0"/>
              <a:t>第三级</a:t>
            </a:r>
            <a:endParaRPr lang="en-US" altLang="zh-CN" smtClean="0"/>
          </a:p>
          <a:p>
            <a:pPr lvl="3"/>
            <a:r>
              <a:rPr lang="en-US" altLang="zh-CN" smtClean="0"/>
              <a:t>第四级</a:t>
            </a:r>
            <a:endParaRPr lang="en-US" altLang="zh-CN" smtClean="0"/>
          </a:p>
          <a:p>
            <a:pPr lvl="4"/>
            <a:r>
              <a:rPr lang="en-US" altLang="zh-CN" smtClean="0"/>
              <a:t>第五级</a:t>
            </a:r>
            <a:endParaRPr lang="en-US" altLang="zh-CN" smtClean="0"/>
          </a:p>
        </p:txBody>
      </p:sp>
      <p:sp>
        <p:nvSpPr>
          <p:cNvPr id="1048649" name="日期占位符 1048648"/>
          <p:cNvSpPr/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50" name="灯片编号占位符 1048649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51" name="页脚占位符 1048650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664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</p:txBody>
      </p:sp>
      <p:sp>
        <p:nvSpPr>
          <p:cNvPr id="1048665" name="日期占位符 1048664"/>
          <p:cNvSpPr/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66" name="灯片编号占位符 1048665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67" name="页脚占位符 1048666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66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第二级</a:t>
            </a:r>
            <a:endParaRPr lang="en-US" altLang="zh-CN" smtClean="0"/>
          </a:p>
          <a:p>
            <a:pPr lvl="2"/>
            <a:r>
              <a:rPr lang="en-US" altLang="zh-CN" smtClean="0"/>
              <a:t>第三级</a:t>
            </a:r>
            <a:endParaRPr lang="en-US" altLang="zh-CN" smtClean="0"/>
          </a:p>
          <a:p>
            <a:pPr lvl="3"/>
            <a:r>
              <a:rPr lang="en-US" altLang="zh-CN" smtClean="0"/>
              <a:t>第四级</a:t>
            </a:r>
            <a:endParaRPr lang="en-US" altLang="zh-CN" smtClean="0"/>
          </a:p>
          <a:p>
            <a:pPr lvl="4"/>
            <a:r>
              <a:rPr lang="en-US" altLang="zh-CN" smtClean="0"/>
              <a:t>第五级</a:t>
            </a:r>
            <a:endParaRPr lang="en-US" altLang="zh-CN" smtClean="0"/>
          </a:p>
        </p:txBody>
      </p:sp>
      <p:sp>
        <p:nvSpPr>
          <p:cNvPr id="1048670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181600" cy="4351338"/>
          </a:xfrm>
        </p:spPr>
        <p:txBody>
          <a:bodyPr/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第二级</a:t>
            </a:r>
            <a:endParaRPr lang="en-US" altLang="zh-CN" smtClean="0"/>
          </a:p>
          <a:p>
            <a:pPr lvl="2"/>
            <a:r>
              <a:rPr lang="en-US" altLang="zh-CN" smtClean="0"/>
              <a:t>第三级</a:t>
            </a:r>
            <a:endParaRPr lang="en-US" altLang="zh-CN" smtClean="0"/>
          </a:p>
          <a:p>
            <a:pPr lvl="3"/>
            <a:r>
              <a:rPr lang="en-US" altLang="zh-CN" smtClean="0"/>
              <a:t>第四级</a:t>
            </a:r>
            <a:endParaRPr lang="en-US" altLang="zh-CN" smtClean="0"/>
          </a:p>
          <a:p>
            <a:pPr lvl="4"/>
            <a:r>
              <a:rPr lang="en-US" altLang="zh-CN" smtClean="0"/>
              <a:t>第五级</a:t>
            </a:r>
            <a:endParaRPr lang="en-US" altLang="zh-CN" smtClean="0"/>
          </a:p>
        </p:txBody>
      </p:sp>
      <p:sp>
        <p:nvSpPr>
          <p:cNvPr id="1048671" name="日期占位符 1048670"/>
          <p:cNvSpPr/>
          <p:nvPr>
            <p:ph type="dt" sz="half" idx="1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72" name="灯片编号占位符 1048671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73" name="页脚占位符 1048672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67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</p:txBody>
      </p:sp>
      <p:sp>
        <p:nvSpPr>
          <p:cNvPr id="104867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第二级</a:t>
            </a:r>
            <a:endParaRPr lang="en-US" altLang="zh-CN" smtClean="0"/>
          </a:p>
          <a:p>
            <a:pPr lvl="2"/>
            <a:r>
              <a:rPr lang="en-US" altLang="zh-CN" smtClean="0"/>
              <a:t>第三级</a:t>
            </a:r>
            <a:endParaRPr lang="en-US" altLang="zh-CN" smtClean="0"/>
          </a:p>
          <a:p>
            <a:pPr lvl="3"/>
            <a:r>
              <a:rPr lang="en-US" altLang="zh-CN" smtClean="0"/>
              <a:t>第四级</a:t>
            </a:r>
            <a:endParaRPr lang="en-US" altLang="zh-CN" smtClean="0"/>
          </a:p>
          <a:p>
            <a:pPr lvl="4"/>
            <a:r>
              <a:rPr lang="en-US" altLang="zh-CN" smtClean="0"/>
              <a:t>第五级</a:t>
            </a:r>
            <a:endParaRPr lang="en-US" altLang="zh-CN" smtClean="0"/>
          </a:p>
        </p:txBody>
      </p:sp>
      <p:sp>
        <p:nvSpPr>
          <p:cNvPr id="104867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</p:txBody>
      </p:sp>
      <p:sp>
        <p:nvSpPr>
          <p:cNvPr id="1048678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183188" cy="3684588"/>
          </a:xfrm>
        </p:spPr>
        <p:txBody>
          <a:bodyPr/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第二级</a:t>
            </a:r>
            <a:endParaRPr lang="en-US" altLang="zh-CN" smtClean="0"/>
          </a:p>
          <a:p>
            <a:pPr lvl="2"/>
            <a:r>
              <a:rPr lang="en-US" altLang="zh-CN" smtClean="0"/>
              <a:t>第三级</a:t>
            </a:r>
            <a:endParaRPr lang="en-US" altLang="zh-CN" smtClean="0"/>
          </a:p>
          <a:p>
            <a:pPr lvl="3"/>
            <a:r>
              <a:rPr lang="en-US" altLang="zh-CN" smtClean="0"/>
              <a:t>第四级</a:t>
            </a:r>
            <a:endParaRPr lang="en-US" altLang="zh-CN" smtClean="0"/>
          </a:p>
          <a:p>
            <a:pPr lvl="4"/>
            <a:r>
              <a:rPr lang="en-US" altLang="zh-CN" smtClean="0"/>
              <a:t>第五级</a:t>
            </a:r>
            <a:endParaRPr lang="en-US" altLang="zh-CN" smtClean="0"/>
          </a:p>
        </p:txBody>
      </p:sp>
      <p:sp>
        <p:nvSpPr>
          <p:cNvPr id="1048679" name="日期占位符 1048678"/>
          <p:cNvSpPr/>
          <p:nvPr>
            <p:ph type="dt" sz="half" idx="1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80" name="灯片编号占位符 1048679"/>
          <p:cNvSpPr/>
          <p:nvPr>
            <p:ph type="sldNum" sz="quarter" idx="1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81" name="页脚占位符 1048680"/>
          <p:cNvSpPr/>
          <p:nvPr>
            <p:ph type="ftr" sz="quarter" idx="1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595" name="日期占位符 1048594"/>
          <p:cNvSpPr/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96" name="灯片编号占位符 1048595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97" name="页脚占位符 1048596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日期占位符 1048580"/>
          <p:cNvSpPr/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82" name="灯片编号占位符 1048581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83" name="页脚占位符 1048582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和标题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68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</p:txBody>
      </p:sp>
      <p:sp>
        <p:nvSpPr>
          <p:cNvPr id="1048684" name="Content Placeholder 2"/>
          <p:cNvSpPr>
            <a:spLocks noGrp="1"/>
          </p:cNvSpPr>
          <p:nvPr>
            <p:ph idx="1"/>
          </p:nvPr>
        </p:nvSpPr>
        <p:spPr>
          <a:xfrm>
            <a:off x="5183188" y="987424"/>
            <a:ext cx="617219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第二级</a:t>
            </a:r>
            <a:endParaRPr lang="en-US" altLang="zh-CN" smtClean="0"/>
          </a:p>
          <a:p>
            <a:pPr lvl="2"/>
            <a:r>
              <a:rPr lang="en-US" altLang="zh-CN" smtClean="0"/>
              <a:t>第三级</a:t>
            </a:r>
            <a:endParaRPr lang="en-US" altLang="zh-CN" smtClean="0"/>
          </a:p>
          <a:p>
            <a:pPr lvl="3"/>
            <a:r>
              <a:rPr lang="en-US" altLang="zh-CN" smtClean="0"/>
              <a:t>第四级</a:t>
            </a:r>
            <a:endParaRPr lang="en-US" altLang="zh-CN" smtClean="0"/>
          </a:p>
          <a:p>
            <a:pPr lvl="4"/>
            <a:r>
              <a:rPr lang="en-US" altLang="zh-CN" smtClean="0"/>
              <a:t>第五级</a:t>
            </a:r>
            <a:endParaRPr lang="en-US" altLang="zh-CN" smtClean="0"/>
          </a:p>
        </p:txBody>
      </p:sp>
      <p:sp>
        <p:nvSpPr>
          <p:cNvPr id="1048685" name="日期占位符 1048684"/>
          <p:cNvSpPr/>
          <p:nvPr>
            <p:ph type="dt" sz="half" idx="1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86" name="灯片编号占位符 1048685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87" name="页脚占位符 1048686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和标题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单击此处编辑母版标题样式</a:t>
            </a:r>
            <a:endParaRPr lang="zh-CN" altLang="en-US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单击此处编辑母版文本样式</a:t>
            </a:r>
            <a:endParaRPr lang="en-US" altLang="zh-CN" smtClean="0"/>
          </a:p>
        </p:txBody>
      </p:sp>
      <p:sp>
        <p:nvSpPr>
          <p:cNvPr id="1048654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4"/>
            <a:ext cx="617219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55" name="日期占位符 1048654"/>
          <p:cNvSpPr/>
          <p:nvPr>
            <p:ph type="dt" sz="half" idx="1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56" name="灯片编号占位符 1048655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57" name="页脚占位符 1048656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>
            <a:alpha val="100000"/>
          </a:schemeClr>
        </a:solidFill>
        <a:effectLst/>
      </p:bgPr>
    </p:bg>
    <p:spTree>
      <p:nvGrpSpPr>
        <p:cNvPr id="1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标题 1048575"/>
          <p:cNvSpPr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p>
            <a:pPr lvl="0"/>
            <a:r>
              <a:t>Click to edit Master title style</a:t>
            </a:r>
          </a:p>
        </p:txBody>
      </p:sp>
      <p:sp>
        <p:nvSpPr>
          <p:cNvPr id="1048577" name="文本占位符 1048576"/>
          <p:cNvSpPr/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48578" name="日期占位符 1048577"/>
          <p:cNvSpPr/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79" name="页脚占位符 1048578"/>
          <p:cNvSpPr/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80" name="灯片编号占位符 1048579"/>
          <p:cNvSpPr/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marL="0" indent="0" algn="l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4400" b="0" i="0" u="none" baseline="0">
          <a:solidFill>
            <a:schemeClr val="dk1"/>
          </a:solidFill>
          <a:latin typeface="Calibri Light" pitchFamily="2" charset="0"/>
          <a:ea typeface="宋体" panose="02010600030101010101" pitchFamily="2" charset="-122"/>
        </a:defRPr>
      </a:lvl1pPr>
    </p:titleStyle>
    <p:bodyStyle>
      <a:lvl1pPr marL="228600" indent="-228600" algn="l" eaLnBrk="1" fontAlgn="base" latinLnBrk="1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1pPr>
      <a:lvl2pPr marL="685800" indent="-228600" algn="l" eaLnBrk="1" fontAlgn="base" latinLnBrk="1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4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2pPr>
      <a:lvl3pPr marL="1143000" indent="-228600" algn="l" eaLnBrk="1" fontAlgn="base" latinLnBrk="1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0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3pPr>
      <a:lvl4pPr marL="1600200" indent="-228600" algn="l" eaLnBrk="1" fontAlgn="base" latinLnBrk="1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18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4pPr>
      <a:lvl5pPr marL="2057400" indent="-228600" algn="l" eaLnBrk="1" fontAlgn="base" latinLnBrk="1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18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5pPr>
    </p:bodyStyle>
    <p:otherStyle>
      <a:lvl1pPr marL="0" indent="0" algn="l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1pPr>
      <a:lvl2pPr marL="457200" indent="0" algn="l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2pPr>
      <a:lvl3pPr marL="914400" indent="0" algn="l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3pPr>
      <a:lvl4pPr marL="1371600" indent="0" algn="l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4pPr>
      <a:lvl5pPr marL="1828800" indent="0" algn="l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baseline="0">
          <a:solidFill>
            <a:schemeClr val="dk1"/>
          </a:solidFill>
          <a:latin typeface="Calibri" panose="020F0502020204030204" pitchFamily="2" charset="0"/>
          <a:ea typeface="宋体" panose="02010600030101010101" pitchFamily="2" charset="-122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jpeg"/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标题 1048597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/>
          </a:p>
        </p:txBody>
      </p:sp>
      <p:pic>
        <p:nvPicPr>
          <p:cNvPr id="2097158" name="图片 2097157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9" name="图片 2097158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1302"/>
            <a:ext cx="12503588" cy="6836698"/>
          </a:xfrm>
          <a:prstGeom prst="rect">
            <a:avLst/>
          </a:prstGeom>
        </p:spPr>
      </p:pic>
      <p:sp>
        <p:nvSpPr>
          <p:cNvPr id="1048599" name="文本框 1048598"/>
          <p:cNvSpPr txBox="1"/>
          <p:nvPr/>
        </p:nvSpPr>
        <p:spPr>
          <a:xfrm>
            <a:off x="508000" y="6104890"/>
            <a:ext cx="8644890" cy="460375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汽修三组：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 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李昊博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 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柳成富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 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苟金童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 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张家辉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 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张昀</a:t>
            </a:r>
            <a:endParaRPr lang="zh-CN" sz="2400" b="1">
              <a:solidFill>
                <a:srgbClr val="000000"/>
              </a:solidFill>
              <a:latin typeface="微软雅黑" panose="020B0503020204020204" pitchFamily="2" charset="-122"/>
              <a:ea typeface="微软雅黑" panose="020B0503020204020204" pitchFamily="2" charset="-122"/>
              <a:cs typeface="微软雅黑" panose="020B0503020204020204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6" name="图片 2097175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3492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9" name="文本框 1048628"/>
          <p:cNvSpPr txBox="1"/>
          <p:nvPr/>
        </p:nvSpPr>
        <p:spPr>
          <a:xfrm>
            <a:off x="322580" y="496570"/>
            <a:ext cx="1704975" cy="8280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</a:t>
            </a:r>
            <a:r>
              <a:rPr lang="en-US" altLang="zh-CN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2</a:t>
            </a:r>
            <a:endParaRPr lang="zh-CN" altLang="en-US"/>
          </a:p>
        </p:txBody>
      </p:sp>
      <p:sp>
        <p:nvSpPr>
          <p:cNvPr id="1048630" name="文本框 1048629"/>
          <p:cNvSpPr txBox="1"/>
          <p:nvPr/>
        </p:nvSpPr>
        <p:spPr>
          <a:xfrm>
            <a:off x="622300" y="1553210"/>
            <a:ext cx="5221605" cy="193802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en-US" altLang="zh-CN" sz="6000" b="1">
                <a:solidFill>
                  <a:srgbClr val="FF9900"/>
                </a:solidFill>
              </a:rPr>
              <a:t>Listen carefully</a:t>
            </a:r>
            <a:endParaRPr lang="en-US" altLang="zh-CN" sz="6000" b="1">
              <a:solidFill>
                <a:srgbClr val="FF9900"/>
              </a:solidFill>
            </a:endParaRPr>
          </a:p>
          <a:p>
            <a:r>
              <a:rPr lang="en-US" altLang="zh-CN" sz="6000" b="1">
                <a:solidFill>
                  <a:srgbClr val="FF9900"/>
                </a:solidFill>
              </a:rPr>
              <a:t> in class</a:t>
            </a:r>
            <a:endParaRPr lang="zh-CN" sz="6000" b="1">
              <a:solidFill>
                <a:srgbClr val="FF9900"/>
              </a:solidFill>
            </a:endParaRPr>
          </a:p>
        </p:txBody>
      </p:sp>
      <p:sp>
        <p:nvSpPr>
          <p:cNvPr id="1048631" name="文本框 1048630"/>
          <p:cNvSpPr txBox="1"/>
          <p:nvPr/>
        </p:nvSpPr>
        <p:spPr>
          <a:xfrm>
            <a:off x="6785610" y="1324610"/>
            <a:ext cx="5406390" cy="193802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6000" b="1">
                <a:solidFill>
                  <a:srgbClr val="3DFF94"/>
                </a:solidFill>
              </a:rPr>
              <a:t>Frequent library visits</a:t>
            </a:r>
            <a:endParaRPr lang="zh-CN" sz="6000" b="1">
              <a:solidFill>
                <a:srgbClr val="3DFF94"/>
              </a:solidFill>
            </a:endParaRPr>
          </a:p>
        </p:txBody>
      </p:sp>
      <p:sp>
        <p:nvSpPr>
          <p:cNvPr id="1048632" name="文本框 1048631"/>
          <p:cNvSpPr txBox="1"/>
          <p:nvPr/>
        </p:nvSpPr>
        <p:spPr>
          <a:xfrm>
            <a:off x="622300" y="4246880"/>
            <a:ext cx="6301105" cy="193802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6000" b="1">
                <a:solidFill>
                  <a:srgbClr val="92D050"/>
                </a:solidFill>
              </a:rPr>
              <a:t>Used to go to the</a:t>
            </a:r>
            <a:endParaRPr lang="zh-CN" sz="6000" b="1">
              <a:solidFill>
                <a:srgbClr val="92D050"/>
              </a:solidFill>
            </a:endParaRPr>
          </a:p>
          <a:p>
            <a:r>
              <a:rPr lang="zh-CN" sz="6000" b="1">
                <a:solidFill>
                  <a:srgbClr val="92D050"/>
                </a:solidFill>
              </a:rPr>
              <a:t> playground</a:t>
            </a:r>
            <a:endParaRPr lang="zh-CN" sz="6000" b="1">
              <a:solidFill>
                <a:srgbClr val="92D050"/>
              </a:solidFill>
            </a:endParaRPr>
          </a:p>
        </p:txBody>
      </p:sp>
      <p:sp>
        <p:nvSpPr>
          <p:cNvPr id="1048633" name="文本框 1048632"/>
          <p:cNvSpPr txBox="1"/>
          <p:nvPr/>
        </p:nvSpPr>
        <p:spPr>
          <a:xfrm>
            <a:off x="878205" y="3491230"/>
            <a:ext cx="4000000" cy="64516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FFFF00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上课认真听讲</a:t>
            </a:r>
            <a:endParaRPr lang="zh-CN" sz="3600" b="1">
              <a:solidFill>
                <a:srgbClr val="FFFF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048634" name="文本框 1048633"/>
          <p:cNvSpPr txBox="1"/>
          <p:nvPr/>
        </p:nvSpPr>
        <p:spPr>
          <a:xfrm>
            <a:off x="7199084" y="3262630"/>
            <a:ext cx="4000000" cy="64516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FFFF00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常去图书馆</a:t>
            </a:r>
            <a:endParaRPr lang="zh-CN" sz="3600" b="1">
              <a:solidFill>
                <a:srgbClr val="FFFF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048635" name="文本框 1048634"/>
          <p:cNvSpPr txBox="1"/>
          <p:nvPr/>
        </p:nvSpPr>
        <p:spPr>
          <a:xfrm>
            <a:off x="7198744" y="4893308"/>
            <a:ext cx="4000000" cy="64516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FFFF00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常去操场</a:t>
            </a:r>
            <a:endParaRPr lang="zh-CN" sz="3600" b="1">
              <a:solidFill>
                <a:srgbClr val="FFFF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图片 2097156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90" name="文本框 1048589"/>
          <p:cNvSpPr txBox="1"/>
          <p:nvPr/>
        </p:nvSpPr>
        <p:spPr>
          <a:xfrm>
            <a:off x="441325" y="461645"/>
            <a:ext cx="1704975" cy="8280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</a:t>
            </a:r>
            <a:r>
              <a:rPr lang="en-US" altLang="zh-CN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2</a:t>
            </a:r>
            <a:endParaRPr lang="zh-CN" altLang="en-US"/>
          </a:p>
        </p:txBody>
      </p:sp>
      <p:sp>
        <p:nvSpPr>
          <p:cNvPr id="1048591" name="文本框 1048590"/>
          <p:cNvSpPr txBox="1"/>
          <p:nvPr/>
        </p:nvSpPr>
        <p:spPr>
          <a:xfrm>
            <a:off x="547687" y="1488438"/>
            <a:ext cx="4000000" cy="99314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en-US" altLang="zh-CN" sz="6000">
                <a:solidFill>
                  <a:srgbClr val="92D050"/>
                </a:solidFill>
              </a:rPr>
              <a:t>3</a:t>
            </a:r>
            <a:endParaRPr lang="zh-CN" sz="6000">
              <a:solidFill>
                <a:srgbClr val="92D050"/>
              </a:solidFill>
            </a:endParaRPr>
          </a:p>
        </p:txBody>
      </p:sp>
      <p:sp>
        <p:nvSpPr>
          <p:cNvPr id="1048592" name="文本框 1048591"/>
          <p:cNvSpPr txBox="1"/>
          <p:nvPr/>
        </p:nvSpPr>
        <p:spPr>
          <a:xfrm>
            <a:off x="2309495" y="461645"/>
            <a:ext cx="9529445" cy="353822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200" b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although
you may not get achievements as these great</a:t>
            </a:r>
            <a:endParaRPr lang="zh-CN" sz="3200" b="1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sz="3200" b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did ,though not for the whole word, just
for youeself,for those around!the young is just </a:t>
            </a:r>
            <a:endParaRPr lang="zh-CN" sz="3200" b="1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sz="3200" b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blooming flowers,they are so beautiful </a:t>
            </a:r>
            <a:endParaRPr lang="zh-CN" sz="3200" b="1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sz="3200" b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blooming,they
make people feel happy</a:t>
            </a:r>
            <a:endParaRPr lang="zh-CN" sz="3200" b="1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3" name="文本框 1048592"/>
          <p:cNvSpPr txBox="1"/>
          <p:nvPr/>
        </p:nvSpPr>
        <p:spPr>
          <a:xfrm>
            <a:off x="547352" y="4663440"/>
            <a:ext cx="11291457" cy="156845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200" b="1">
                <a:solidFill>
                  <a:srgbClr val="3DFF94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虽然你可能不像这些伟人那样取得成就，但不是为了整个世界，只是为了你自己，为了周围的人！年轻人就像盛开的花朵，在盛开的时候是如此美丽，他们让人感到幸福。</a:t>
            </a:r>
            <a:endParaRPr lang="zh-CN" sz="3200" b="1">
              <a:solidFill>
                <a:srgbClr val="3DFF94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图片 2097155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87" name="文本框 1048586"/>
          <p:cNvSpPr txBox="1"/>
          <p:nvPr/>
        </p:nvSpPr>
        <p:spPr>
          <a:xfrm>
            <a:off x="314325" y="2524125"/>
            <a:ext cx="4095750" cy="180594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115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</a:t>
            </a:r>
            <a:r>
              <a:rPr lang="en-US" altLang="zh-CN" sz="115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3</a:t>
            </a:r>
            <a:endParaRPr lang="zh-CN" altLang="en-US"/>
          </a:p>
        </p:txBody>
      </p:sp>
      <p:sp>
        <p:nvSpPr>
          <p:cNvPr id="1048588" name="文本框 1048587"/>
          <p:cNvSpPr txBox="1"/>
          <p:nvPr/>
        </p:nvSpPr>
        <p:spPr>
          <a:xfrm>
            <a:off x="4756785" y="2405380"/>
            <a:ext cx="6898005" cy="1106805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6600" b="1">
                <a:solidFill>
                  <a:srgbClr val="3DFF94"/>
                </a:solidFill>
              </a:rPr>
              <a:t>Youth is a quality！</a:t>
            </a:r>
            <a:endParaRPr lang="zh-CN" sz="6600" b="1">
              <a:solidFill>
                <a:srgbClr val="3DFF94"/>
              </a:solidFill>
            </a:endParaRPr>
          </a:p>
        </p:txBody>
      </p:sp>
      <p:sp>
        <p:nvSpPr>
          <p:cNvPr id="1048589" name="文本框 1048588"/>
          <p:cNvSpPr txBox="1"/>
          <p:nvPr/>
        </p:nvSpPr>
        <p:spPr>
          <a:xfrm>
            <a:off x="4756728" y="4677021"/>
            <a:ext cx="4000000" cy="64516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FFFF00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年轻是一种品质！</a:t>
            </a:r>
            <a:endParaRPr lang="zh-CN" sz="3600" b="1">
              <a:solidFill>
                <a:srgbClr val="FFFF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图片 2097153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84" name="文本框 1048583"/>
          <p:cNvSpPr txBox="1"/>
          <p:nvPr/>
        </p:nvSpPr>
        <p:spPr>
          <a:xfrm>
            <a:off x="781050" y="552450"/>
            <a:ext cx="1704975" cy="8280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</a:t>
            </a:r>
            <a:r>
              <a:rPr lang="en-US" altLang="zh-CN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3</a:t>
            </a:r>
            <a:endParaRPr lang="zh-CN" altLang="en-US"/>
          </a:p>
        </p:txBody>
      </p:sp>
      <p:sp>
        <p:nvSpPr>
          <p:cNvPr id="1048585" name="文本框 1048584"/>
          <p:cNvSpPr txBox="1"/>
          <p:nvPr/>
        </p:nvSpPr>
        <p:spPr>
          <a:xfrm>
            <a:off x="5568315" y="552450"/>
            <a:ext cx="6254115" cy="378460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4800" b="1">
                <a:solidFill>
                  <a:srgbClr val="3DFF94"/>
                </a:solidFill>
              </a:rPr>
              <a:t>I think that youth is the recovery of my life, in </a:t>
            </a:r>
            <a:endParaRPr lang="zh-CN" sz="4800" b="1">
              <a:solidFill>
                <a:srgbClr val="3DFF94"/>
              </a:solidFill>
            </a:endParaRPr>
          </a:p>
          <a:p>
            <a:r>
              <a:rPr lang="zh-CN" sz="4800" b="1">
                <a:solidFill>
                  <a:srgbClr val="3DFF94"/>
                </a:solidFill>
              </a:rPr>
              <a:t>this goal, we should not stop fighting for more </a:t>
            </a:r>
            <a:endParaRPr lang="zh-CN" sz="4800" b="1">
              <a:solidFill>
                <a:srgbClr val="3DFF94"/>
              </a:solidFill>
            </a:endParaRPr>
          </a:p>
          <a:p>
            <a:r>
              <a:rPr lang="zh-CN" sz="4800" b="1">
                <a:solidFill>
                  <a:srgbClr val="3DFF94"/>
                </a:solidFill>
              </a:rPr>
              <a:t>than life</a:t>
            </a:r>
            <a:endParaRPr lang="zh-CN" sz="4800" b="1">
              <a:solidFill>
                <a:srgbClr val="3DFF94"/>
              </a:solidFill>
            </a:endParaRPr>
          </a:p>
        </p:txBody>
      </p:sp>
      <p:sp>
        <p:nvSpPr>
          <p:cNvPr id="1048586" name="文本框 1048585"/>
          <p:cNvSpPr txBox="1"/>
          <p:nvPr/>
        </p:nvSpPr>
        <p:spPr>
          <a:xfrm>
            <a:off x="1033531" y="5283835"/>
            <a:ext cx="10124939" cy="119888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FFFF00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我认为青春就是我自我生命的复苏，在这一目标下，我们应该生命不息奋斗不止</a:t>
            </a:r>
            <a:endParaRPr lang="zh-CN" sz="3600" b="1">
              <a:solidFill>
                <a:srgbClr val="FFFF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pic>
        <p:nvPicPr>
          <p:cNvPr id="2097155" name="图片 2097154"/>
          <p:cNvPicPr/>
          <p:nvPr/>
        </p:nvPicPr>
        <p:blipFill>
          <a:blip r:embed="rId2"/>
          <a:stretch>
            <a:fillRect/>
          </a:stretch>
        </p:blipFill>
        <p:spPr>
          <a:xfrm>
            <a:off x="-507998" y="1380490"/>
            <a:ext cx="6419273" cy="347040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52" name="图片 2097151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3" name="图片 2097152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228975" y="973137"/>
            <a:ext cx="5321300" cy="460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60" name="图片 2097159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1" name="图片 2097160"/>
          <p:cNvPicPr/>
          <p:nvPr/>
        </p:nvPicPr>
        <p:blipFill>
          <a:blip r:embed="rId2"/>
          <a:srcRect l="10208" r="10208"/>
          <a:stretch>
            <a:fillRect/>
          </a:stretch>
        </p:blipFill>
        <p:spPr>
          <a:xfrm>
            <a:off x="3975967" y="402432"/>
            <a:ext cx="4800600" cy="6053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62" name="图片 2097161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-74611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3" name="图片 2097162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545840" y="936942"/>
            <a:ext cx="4681537" cy="4664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00" name="文本框 1048599"/>
          <p:cNvSpPr txBox="1"/>
          <p:nvPr/>
        </p:nvSpPr>
        <p:spPr>
          <a:xfrm>
            <a:off x="5391150" y="2790825"/>
            <a:ext cx="1257300" cy="533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900" b="1">
                <a:solidFill>
                  <a:srgbClr val="316996"/>
                </a:solidFill>
                <a:ea typeface="微软雅黑" panose="020B0503020204020204" pitchFamily="2" charset="-122"/>
              </a:rPr>
              <a:t>目录</a:t>
            </a:r>
            <a:endParaRPr lang="zh-CN" altLang="en-US" sz="2900" b="1">
              <a:solidFill>
                <a:srgbClr val="316996"/>
              </a:solidFill>
              <a:ea typeface="微软雅黑" panose="020B0503020204020204" pitchFamily="2" charset="-122"/>
            </a:endParaRPr>
          </a:p>
        </p:txBody>
      </p:sp>
      <p:sp>
        <p:nvSpPr>
          <p:cNvPr id="1048601" name="文本框 1048600"/>
          <p:cNvSpPr txBox="1"/>
          <p:nvPr/>
        </p:nvSpPr>
        <p:spPr>
          <a:xfrm>
            <a:off x="5114925" y="3257550"/>
            <a:ext cx="1714500" cy="381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1900" b="1">
                <a:solidFill>
                  <a:srgbClr val="316996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CONTENTS</a:t>
            </a:r>
            <a:endParaRPr lang="en-US" altLang="en-US" sz="1900" b="1">
              <a:solidFill>
                <a:srgbClr val="316996"/>
              </a:solidFill>
              <a:latin typeface="Arial" panose="020B0604020202020204" pitchFamily="34" charset="0"/>
              <a:ea typeface="微软雅黑" panose="020B0503020204020204" pitchFamily="2" charset="-122"/>
            </a:endParaRPr>
          </a:p>
        </p:txBody>
      </p:sp>
      <p:sp>
        <p:nvSpPr>
          <p:cNvPr id="1048602" name="文本框 1048601"/>
          <p:cNvSpPr txBox="1"/>
          <p:nvPr/>
        </p:nvSpPr>
        <p:spPr>
          <a:xfrm>
            <a:off x="1638300" y="1845626"/>
            <a:ext cx="2762250" cy="6451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1200">
                <a:solidFill>
                  <a:schemeClr val="lt1"/>
                </a:solidFill>
                <a:ea typeface="微软雅黑" panose="020B0503020204020204" pitchFamily="2" charset="-122"/>
              </a:rPr>
              <a:t>/</a:t>
            </a:r>
            <a:r>
              <a:rPr lang="zh-CN" altLang="en-US" sz="3600" b="1">
                <a:solidFill>
                  <a:schemeClr val="lt1"/>
                </a:solidFill>
                <a:ea typeface="微软雅黑" panose="020B0503020204020204" pitchFamily="2" charset="-122"/>
              </a:rPr>
              <a:t>什么是青春</a:t>
            </a:r>
            <a:r>
              <a:rPr lang="en-US" altLang="en-US" sz="1200" b="1">
                <a:solidFill>
                  <a:schemeClr val="lt1"/>
                </a:solidFill>
                <a:ea typeface="微软雅黑" panose="020B0503020204020204" pitchFamily="2" charset="-122"/>
              </a:rPr>
              <a:t> </a:t>
            </a:r>
            <a:endParaRPr lang="zh-CN" altLang="en-US" b="1"/>
          </a:p>
        </p:txBody>
      </p:sp>
      <p:sp>
        <p:nvSpPr>
          <p:cNvPr id="1048603" name="文本框 1048602"/>
          <p:cNvSpPr txBox="1"/>
          <p:nvPr/>
        </p:nvSpPr>
        <p:spPr>
          <a:xfrm>
            <a:off x="502285" y="1968500"/>
            <a:ext cx="941705" cy="3987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2000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NO.1</a:t>
            </a:r>
            <a:endParaRPr lang="en-US" altLang="en-US" sz="2000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2" charset="-122"/>
            </a:endParaRPr>
          </a:p>
        </p:txBody>
      </p:sp>
      <p:sp>
        <p:nvSpPr>
          <p:cNvPr id="1048604" name="文本框 1048603"/>
          <p:cNvSpPr txBox="1"/>
          <p:nvPr/>
        </p:nvSpPr>
        <p:spPr>
          <a:xfrm>
            <a:off x="904874" y="2957512"/>
            <a:ext cx="733425" cy="3667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</a:t>
            </a:r>
            <a:r>
              <a:rPr lang="en-US" altLang="zh-CN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2</a:t>
            </a:r>
            <a:endParaRPr lang="zh-CN" altLang="en-US"/>
          </a:p>
        </p:txBody>
      </p:sp>
      <p:sp>
        <p:nvSpPr>
          <p:cNvPr id="1048605" name="文本框 1048604"/>
          <p:cNvSpPr txBox="1"/>
          <p:nvPr/>
        </p:nvSpPr>
        <p:spPr>
          <a:xfrm>
            <a:off x="4505325" y="5600700"/>
            <a:ext cx="2762250" cy="6451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3600">
                <a:solidFill>
                  <a:schemeClr val="lt1"/>
                </a:solidFill>
                <a:ea typeface="微软雅黑" panose="020B0503020204020204" pitchFamily="2" charset="-122"/>
              </a:rPr>
              <a:t>/ </a:t>
            </a:r>
            <a:r>
              <a:rPr lang="zh-CN" altLang="en-US" sz="3600" b="1">
                <a:solidFill>
                  <a:schemeClr val="lt1"/>
                </a:solidFill>
                <a:ea typeface="微软雅黑" panose="020B0503020204020204" pitchFamily="2" charset="-122"/>
              </a:rPr>
              <a:t>人生的青春</a:t>
            </a:r>
            <a:endParaRPr lang="zh-CN" altLang="en-US" sz="3600" b="1">
              <a:solidFill>
                <a:schemeClr val="lt1"/>
              </a:solidFill>
              <a:ea typeface="微软雅黑" panose="020B0503020204020204" pitchFamily="2" charset="-122"/>
            </a:endParaRPr>
          </a:p>
        </p:txBody>
      </p:sp>
      <p:sp>
        <p:nvSpPr>
          <p:cNvPr id="1048606" name="文本框 1048605"/>
          <p:cNvSpPr txBox="1"/>
          <p:nvPr/>
        </p:nvSpPr>
        <p:spPr>
          <a:xfrm>
            <a:off x="3771900" y="5740400"/>
            <a:ext cx="733425" cy="3667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</a:t>
            </a:r>
            <a:r>
              <a:rPr lang="en-US" altLang="zh-CN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3</a:t>
            </a:r>
            <a:endParaRPr lang="zh-CN" altLang="en-US"/>
          </a:p>
        </p:txBody>
      </p:sp>
      <p:pic>
        <p:nvPicPr>
          <p:cNvPr id="2097164" name="图片 2097163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0077450" y="319087"/>
            <a:ext cx="1771650" cy="1325562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07" name="文本框 1048606"/>
          <p:cNvSpPr txBox="1"/>
          <p:nvPr/>
        </p:nvSpPr>
        <p:spPr>
          <a:xfrm>
            <a:off x="696595" y="3423285"/>
            <a:ext cx="3228340" cy="64516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FFFFFF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青春如何度过</a:t>
            </a:r>
            <a:endParaRPr lang="zh-CN" sz="3600" b="1">
              <a:solidFill>
                <a:srgbClr val="0000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048608" name="文本框 1048607"/>
          <p:cNvSpPr txBox="1"/>
          <p:nvPr/>
        </p:nvSpPr>
        <p:spPr>
          <a:xfrm>
            <a:off x="7791450" y="1842769"/>
            <a:ext cx="4572000" cy="64516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FFC000"/>
                </a:solidFill>
              </a:rPr>
              <a:t>What is youth?</a:t>
            </a:r>
            <a:endParaRPr lang="zh-CN" sz="3600" b="1">
              <a:solidFill>
                <a:srgbClr val="FFC000"/>
              </a:solidFill>
            </a:endParaRPr>
          </a:p>
        </p:txBody>
      </p:sp>
      <p:sp>
        <p:nvSpPr>
          <p:cNvPr id="1048609" name="文本框 1048608"/>
          <p:cNvSpPr txBox="1"/>
          <p:nvPr/>
        </p:nvSpPr>
        <p:spPr>
          <a:xfrm>
            <a:off x="8081817" y="3314699"/>
            <a:ext cx="4572000" cy="119888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3DFF94"/>
                </a:solidFill>
              </a:rPr>
              <a:t>How do you spend </a:t>
            </a:r>
            <a:endParaRPr lang="zh-CN" sz="3600" b="1">
              <a:solidFill>
                <a:srgbClr val="3DFF94"/>
              </a:solidFill>
            </a:endParaRPr>
          </a:p>
          <a:p>
            <a:r>
              <a:rPr lang="zh-CN" sz="3600" b="1">
                <a:solidFill>
                  <a:srgbClr val="3DFF94"/>
                </a:solidFill>
              </a:rPr>
              <a:t>your youth</a:t>
            </a:r>
            <a:endParaRPr lang="zh-CN" sz="3600" b="1">
              <a:solidFill>
                <a:srgbClr val="3DFF94"/>
              </a:solidFill>
            </a:endParaRPr>
          </a:p>
        </p:txBody>
      </p:sp>
      <p:sp>
        <p:nvSpPr>
          <p:cNvPr id="1048610" name="文本框 1048609"/>
          <p:cNvSpPr txBox="1"/>
          <p:nvPr/>
        </p:nvSpPr>
        <p:spPr>
          <a:xfrm>
            <a:off x="7267575" y="5391467"/>
            <a:ext cx="4572000" cy="64516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C387FF"/>
                </a:solidFill>
              </a:rPr>
              <a:t>The youth of life</a:t>
            </a:r>
            <a:endParaRPr lang="zh-CN" sz="3600" b="1">
              <a:solidFill>
                <a:srgbClr val="C387FF"/>
              </a:solidFill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65" name="图片 2097164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2222" y="-1905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11" name="文本框 1048610"/>
          <p:cNvSpPr txBox="1"/>
          <p:nvPr/>
        </p:nvSpPr>
        <p:spPr>
          <a:xfrm>
            <a:off x="314325" y="2524125"/>
            <a:ext cx="4095750" cy="180594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115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NO.1</a:t>
            </a:r>
            <a:endParaRPr lang="en-US" altLang="en-US" sz="11500" b="1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2" charset="-122"/>
            </a:endParaRPr>
          </a:p>
        </p:txBody>
      </p:sp>
      <p:sp>
        <p:nvSpPr>
          <p:cNvPr id="1048612" name="文本框 1048611"/>
          <p:cNvSpPr txBox="1"/>
          <p:nvPr/>
        </p:nvSpPr>
        <p:spPr>
          <a:xfrm>
            <a:off x="4620895" y="2282190"/>
            <a:ext cx="7227570" cy="7683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sz="4400" b="1">
                <a:solidFill>
                  <a:srgbClr val="3DFF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 is a stage of life.</a:t>
            </a:r>
            <a:endParaRPr lang="en-US" altLang="zh-CN" sz="4400" b="1">
              <a:solidFill>
                <a:srgbClr val="3DFF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97166" name="图片 2097165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0077450" y="319087"/>
            <a:ext cx="1771650" cy="1325562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13" name="文本框 1048612"/>
          <p:cNvSpPr txBox="1"/>
          <p:nvPr/>
        </p:nvSpPr>
        <p:spPr>
          <a:xfrm>
            <a:off x="5063490" y="4184015"/>
            <a:ext cx="6342380" cy="64516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3600" b="1">
                <a:solidFill>
                  <a:srgbClr val="FFFF00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青春是人生的一个阶段。</a:t>
            </a:r>
            <a:endParaRPr lang="zh-CN" sz="3600" b="1">
              <a:solidFill>
                <a:srgbClr val="FFFF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67" name="图片 2097166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14" name="文本框 1048613"/>
          <p:cNvSpPr txBox="1"/>
          <p:nvPr/>
        </p:nvSpPr>
        <p:spPr>
          <a:xfrm>
            <a:off x="781050" y="552450"/>
            <a:ext cx="1704975" cy="8280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NO.1</a:t>
            </a:r>
            <a:endParaRPr lang="en-US" altLang="en-US" sz="5000" b="1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2" charset="-122"/>
            </a:endParaRPr>
          </a:p>
        </p:txBody>
      </p:sp>
      <p:pic>
        <p:nvPicPr>
          <p:cNvPr id="2097168" name="图片 2097167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76300" y="1857375"/>
            <a:ext cx="4924425" cy="4124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15" name="文本框 1048614"/>
          <p:cNvSpPr txBox="1"/>
          <p:nvPr/>
        </p:nvSpPr>
        <p:spPr>
          <a:xfrm>
            <a:off x="5528945" y="960755"/>
            <a:ext cx="6489700" cy="5908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 algn="just" fontAlgn="t">
              <a:lnSpc>
                <a:spcPct val="150000"/>
              </a:lnSpc>
              <a:spcBef>
                <a:spcPct val="50000"/>
              </a:spcBef>
            </a:pPr>
            <a:r>
              <a:rPr sz="3600" b="1">
                <a:solidFill>
                  <a:srgbClr val="FFFF00"/>
                </a:solidFill>
              </a:rPr>
              <a:t>saying goodbye to childhood,we step into another important time in the pace of</a:t>
            </a:r>
            <a:endParaRPr lang="zh-CN" altLang="en-US" b="1">
              <a:solidFill>
                <a:srgbClr val="FFFF00"/>
              </a:solidFill>
            </a:endParaRPr>
          </a:p>
          <a:p>
            <a:pPr lvl="0" algn="just" fontAlgn="t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>
                <a:solidFill>
                  <a:srgbClr val="FFFF00"/>
                </a:solidFill>
              </a:rPr>
              <a:t>young,facing new situations,</a:t>
            </a:r>
            <a:endParaRPr lang="zh-CN" altLang="en-US" sz="3600" b="1">
              <a:solidFill>
                <a:srgbClr val="FFFF00"/>
              </a:solidFill>
            </a:endParaRPr>
          </a:p>
          <a:p>
            <a:pPr lvl="0" algn="just" fontAlgn="t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>
                <a:solidFill>
                  <a:srgbClr val="FFFF00"/>
                </a:solidFill>
              </a:rPr>
              <a:t>dealing with different problem</a:t>
            </a:r>
            <a:r>
              <a:rPr lang="en-US" altLang="zh-CN" sz="3600" b="1">
                <a:solidFill>
                  <a:srgbClr val="FFFF00"/>
                </a:solidFill>
              </a:rPr>
              <a:t>s</a:t>
            </a:r>
            <a:endParaRPr lang="en-US" altLang="zh-CN" sz="3600" b="1">
              <a:solidFill>
                <a:srgbClr val="FFFF00"/>
              </a:solidFill>
            </a:endParaRPr>
          </a:p>
          <a:p>
            <a:pPr lvl="0" fontAlgn="t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>
                <a:solidFill>
                  <a:srgbClr val="FFFF00"/>
                </a:solidFill>
              </a:rPr>
              <a:t>..... </a:t>
            </a:r>
            <a:endParaRPr lang="zh-CN" altLang="en-US" sz="3600" b="1">
              <a:solidFill>
                <a:srgbClr val="FFFF00"/>
              </a:solidFill>
            </a:endParaRPr>
          </a:p>
        </p:txBody>
      </p:sp>
      <p:pic>
        <p:nvPicPr>
          <p:cNvPr id="2097169" name="图片 2097168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0246995" y="317"/>
            <a:ext cx="1771650" cy="1325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0" name="图片 2097169"/>
          <p:cNvPicPr/>
          <p:nvPr/>
        </p:nvPicPr>
        <p:blipFill>
          <a:blip r:embed="rId4"/>
          <a:stretch>
            <a:fillRect/>
          </a:stretch>
        </p:blipFill>
        <p:spPr>
          <a:xfrm>
            <a:off x="27940" y="1532255"/>
            <a:ext cx="5501005" cy="42106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1" name="图片 2097170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16" name="文本框 1048615"/>
          <p:cNvSpPr txBox="1"/>
          <p:nvPr/>
        </p:nvSpPr>
        <p:spPr>
          <a:xfrm>
            <a:off x="4985459" y="1561464"/>
            <a:ext cx="6921001" cy="2799715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4400" b="1">
                <a:solidFill>
                  <a:srgbClr val="FFFF00"/>
                </a:solidFill>
                <a:latin typeface="微软雅黑" panose="020B0503020204020204" pitchFamily="2" charset="-122"/>
                <a:ea typeface="微软雅黑" panose="020B0503020204020204" pitchFamily="2" charset="-122"/>
                <a:cs typeface="微软雅黑" panose="020B0503020204020204" pitchFamily="2" charset="-122"/>
              </a:rPr>
              <a:t>告别童年，我们步入了另一个重要的时代，年轻的步伐，面对新的情况，处理不同的问题。</a:t>
            </a:r>
            <a:endParaRPr lang="zh-CN" sz="4400" b="1">
              <a:solidFill>
                <a:srgbClr val="FFFF00"/>
              </a:solidFill>
              <a:latin typeface="微软雅黑" panose="020B0503020204020204" pitchFamily="2" charset="-122"/>
              <a:ea typeface="微软雅黑" panose="020B0503020204020204" pitchFamily="2" charset="-122"/>
              <a:cs typeface="微软雅黑" panose="020B0503020204020204" pitchFamily="2" charset="-122"/>
            </a:endParaRPr>
          </a:p>
        </p:txBody>
      </p:sp>
      <p:pic>
        <p:nvPicPr>
          <p:cNvPr id="2097172" name="图片 2097171"/>
          <p:cNvPicPr/>
          <p:nvPr/>
        </p:nvPicPr>
        <p:blipFill>
          <a:blip r:embed="rId2"/>
          <a:stretch>
            <a:fillRect/>
          </a:stretch>
        </p:blipFill>
        <p:spPr>
          <a:xfrm>
            <a:off x="-210459" y="707047"/>
            <a:ext cx="5195454" cy="528658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3" name="图片 2097172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17" name="文本框 1048616"/>
          <p:cNvSpPr txBox="1"/>
          <p:nvPr/>
        </p:nvSpPr>
        <p:spPr>
          <a:xfrm>
            <a:off x="314325" y="2524125"/>
            <a:ext cx="4095750" cy="180594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115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</a:t>
            </a:r>
            <a:r>
              <a:rPr lang="en-US" altLang="zh-CN" sz="115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2</a:t>
            </a:r>
            <a:endParaRPr lang="zh-CN" altLang="en-US"/>
          </a:p>
        </p:txBody>
      </p:sp>
      <p:sp>
        <p:nvSpPr>
          <p:cNvPr id="1048618" name="文本框 1048617"/>
          <p:cNvSpPr txBox="1"/>
          <p:nvPr/>
        </p:nvSpPr>
        <p:spPr>
          <a:xfrm>
            <a:off x="4672965" y="2524125"/>
            <a:ext cx="7219315" cy="101473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6000" b="1">
                <a:solidFill>
                  <a:srgbClr val="3DFF94"/>
                </a:solidFill>
              </a:rPr>
              <a:t>Youth is a rule of life</a:t>
            </a:r>
            <a:endParaRPr lang="zh-CN" sz="6000" b="1">
              <a:solidFill>
                <a:srgbClr val="3DFF94"/>
              </a:solidFill>
            </a:endParaRPr>
          </a:p>
        </p:txBody>
      </p:sp>
      <p:sp>
        <p:nvSpPr>
          <p:cNvPr id="1048619" name="文本框 1048618"/>
          <p:cNvSpPr txBox="1"/>
          <p:nvPr/>
        </p:nvSpPr>
        <p:spPr>
          <a:xfrm>
            <a:off x="4841875" y="3993515"/>
            <a:ext cx="6652895" cy="706755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4000" b="1">
                <a:solidFill>
                  <a:srgbClr val="FFFF00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青春是一种生活准则。</a:t>
            </a:r>
            <a:endParaRPr lang="zh-CN" sz="4000" b="1">
              <a:solidFill>
                <a:srgbClr val="FFFF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4" name="图片 2097173"/>
          <p:cNvPicPr/>
          <p:nvPr/>
        </p:nvPicPr>
        <p:blipFill>
          <a:blip r:embed="rId1"/>
          <a:stretch>
            <a:fillRect/>
          </a:stretch>
        </p:blipFill>
        <p:spPr>
          <a:xfrm>
            <a:off x="-30416" y="0"/>
            <a:ext cx="12222416" cy="6858000"/>
          </a:xfrm>
          <a:prstGeom prst="rect">
            <a:avLst/>
          </a:prstGeom>
        </p:spPr>
      </p:pic>
      <p:sp>
        <p:nvSpPr>
          <p:cNvPr id="1048620" name="文本框 1048619"/>
          <p:cNvSpPr txBox="1"/>
          <p:nvPr/>
        </p:nvSpPr>
        <p:spPr>
          <a:xfrm>
            <a:off x="2701636" y="2372029"/>
            <a:ext cx="4572000" cy="52197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what？</a:t>
            </a:r>
            <a:endParaRPr lang="zh-CN" sz="28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21" name="文本框 1048620"/>
          <p:cNvSpPr txBox="1"/>
          <p:nvPr/>
        </p:nvSpPr>
        <p:spPr>
          <a:xfrm>
            <a:off x="2436090" y="4130370"/>
            <a:ext cx="4572000" cy="52197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2800" b="1">
                <a:solidFill>
                  <a:srgbClr val="000000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How?</a:t>
            </a:r>
            <a:endParaRPr lang="zh-CN" sz="2800" b="1">
              <a:solidFill>
                <a:srgbClr val="0000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048622" name="文本框 1048621"/>
          <p:cNvSpPr txBox="1"/>
          <p:nvPr/>
        </p:nvSpPr>
        <p:spPr>
          <a:xfrm>
            <a:off x="4491182" y="5125220"/>
            <a:ext cx="4572000" cy="52197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Changed what?</a:t>
            </a:r>
            <a:endParaRPr lang="zh-CN" sz="28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文本框 1048622"/>
          <p:cNvSpPr txBox="1"/>
          <p:nvPr/>
        </p:nvSpPr>
        <p:spPr>
          <a:xfrm>
            <a:off x="2371725" y="838200"/>
            <a:ext cx="3971925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400">
                <a:solidFill>
                  <a:schemeClr val="lt1"/>
                </a:solidFill>
                <a:ea typeface="微软雅黑" panose="020B0503020204020204" pitchFamily="2" charset="-122"/>
              </a:rPr>
              <a:t>快乐工作源于自己的选择</a:t>
            </a:r>
            <a:endParaRPr lang="zh-CN" altLang="en-US" sz="2400">
              <a:solidFill>
                <a:schemeClr val="lt1"/>
              </a:solidFill>
              <a:ea typeface="微软雅黑" panose="020B0503020204020204" pitchFamily="2" charset="-122"/>
            </a:endParaRPr>
          </a:p>
        </p:txBody>
      </p:sp>
      <p:sp>
        <p:nvSpPr>
          <p:cNvPr id="1048624" name="文本框 1048623"/>
          <p:cNvSpPr txBox="1"/>
          <p:nvPr/>
        </p:nvSpPr>
        <p:spPr>
          <a:xfrm>
            <a:off x="781050" y="552450"/>
            <a:ext cx="1704975" cy="8280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</a:t>
            </a:r>
            <a:endParaRPr lang="en-US" altLang="en-US" sz="5000" b="1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2" charset="-122"/>
            </a:endParaRPr>
          </a:p>
        </p:txBody>
      </p:sp>
      <p:pic>
        <p:nvPicPr>
          <p:cNvPr id="2097175" name="图片 2097174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1587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5" name="文本框 1048624"/>
          <p:cNvSpPr txBox="1"/>
          <p:nvPr/>
        </p:nvSpPr>
        <p:spPr>
          <a:xfrm>
            <a:off x="933450" y="704850"/>
            <a:ext cx="1704975" cy="8280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1pPr>
            <a:lvl2pPr marL="4572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2pPr>
            <a:lvl3pPr marL="9144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3pPr>
            <a:lvl4pPr marL="13716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4pPr>
            <a:lvl5pPr marL="1828800" indent="0" algn="l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baseline="0">
                <a:solidFill>
                  <a:schemeClr val="dk1"/>
                </a:solidFill>
                <a:latin typeface="Calibri" panose="020F0502020204030204" pitchFamily="2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en-US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NO.</a:t>
            </a:r>
            <a:r>
              <a:rPr lang="en-US" altLang="zh-CN" sz="5000" b="1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2" charset="-122"/>
              </a:rPr>
              <a:t>2</a:t>
            </a:r>
            <a:endParaRPr lang="zh-CN" altLang="en-US"/>
          </a:p>
        </p:txBody>
      </p:sp>
      <p:sp>
        <p:nvSpPr>
          <p:cNvPr id="1048626" name="文本框 1048625"/>
          <p:cNvSpPr txBox="1"/>
          <p:nvPr/>
        </p:nvSpPr>
        <p:spPr>
          <a:xfrm>
            <a:off x="2343649" y="1295400"/>
            <a:ext cx="4000000" cy="99314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en-US" altLang="zh-CN" sz="6000">
                <a:solidFill>
                  <a:srgbClr val="92D050"/>
                </a:solidFill>
              </a:rPr>
              <a:t>1</a:t>
            </a:r>
            <a:endParaRPr lang="zh-CN" sz="6000">
              <a:solidFill>
                <a:srgbClr val="000000"/>
              </a:solidFill>
            </a:endParaRPr>
          </a:p>
        </p:txBody>
      </p:sp>
      <p:sp>
        <p:nvSpPr>
          <p:cNvPr id="1048627" name="文本框 1048626"/>
          <p:cNvSpPr txBox="1"/>
          <p:nvPr/>
        </p:nvSpPr>
        <p:spPr>
          <a:xfrm>
            <a:off x="3392707" y="258036"/>
            <a:ext cx="8432472" cy="4523105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en-US" altLang="zh-CN" sz="3600" b="1">
                <a:solidFill>
                  <a:srgbClr val="65FF65"/>
                </a:solidFill>
              </a:rPr>
              <a:t>only after you have had a view on these </a:t>
            </a:r>
            <a:endParaRPr lang="en-US" altLang="zh-CN" sz="3600" b="1">
              <a:solidFill>
                <a:srgbClr val="65FF65"/>
              </a:solidFill>
            </a:endParaRPr>
          </a:p>
          <a:p>
            <a:r>
              <a:rPr lang="en-US" altLang="zh-CN" sz="3600" b="1">
                <a:solidFill>
                  <a:srgbClr val="65FF65"/>
                </a:solidFill>
              </a:rPr>
              <a:t>great men in the history of hunman being,</a:t>
            </a:r>
            <a:endParaRPr lang="en-US" altLang="zh-CN" sz="3600" b="1">
              <a:solidFill>
                <a:srgbClr val="65FF65"/>
              </a:solidFill>
            </a:endParaRPr>
          </a:p>
          <a:p>
            <a:r>
              <a:rPr lang="en-US" altLang="zh-CN" sz="3600" b="1">
                <a:solidFill>
                  <a:srgbClr val="65FF65"/>
                </a:solidFill>
              </a:rPr>
              <a:t>they all made full</a:t>
            </a:r>
            <a:endParaRPr lang="zh-CN" sz="2800" b="1">
              <a:solidFill>
                <a:srgbClr val="65FF65"/>
              </a:solidFill>
            </a:endParaRPr>
          </a:p>
          <a:p>
            <a:r>
              <a:rPr lang="en-US" altLang="zh-CN" sz="3600" b="1">
                <a:solidFill>
                  <a:srgbClr val="65FF65"/>
                </a:solidFill>
              </a:rPr>
              <a:t>use of their youth time ,to do things that </a:t>
            </a:r>
            <a:endParaRPr lang="en-US" altLang="zh-CN" sz="3600" b="1">
              <a:solidFill>
                <a:srgbClr val="65FF65"/>
              </a:solidFill>
            </a:endParaRPr>
          </a:p>
          <a:p>
            <a:r>
              <a:rPr lang="en-US" altLang="zh-CN" sz="3600" b="1">
                <a:solidFill>
                  <a:srgbClr val="65FF65"/>
                </a:solidFill>
              </a:rPr>
              <a:t>are useful to society,to the whole</a:t>
            </a:r>
            <a:endParaRPr lang="zh-CN" sz="2800" b="1">
              <a:solidFill>
                <a:srgbClr val="65FF65"/>
              </a:solidFill>
            </a:endParaRPr>
          </a:p>
          <a:p>
            <a:r>
              <a:rPr lang="en-US" altLang="zh-CN" sz="3600" b="1">
                <a:solidFill>
                  <a:srgbClr val="65FF65"/>
                </a:solidFill>
              </a:rPr>
              <a:t>mankind,and as a consequence ,they are </a:t>
            </a:r>
            <a:endParaRPr lang="en-US" altLang="zh-CN" sz="3600" b="1">
              <a:solidFill>
                <a:srgbClr val="65FF65"/>
              </a:solidFill>
            </a:endParaRPr>
          </a:p>
          <a:p>
            <a:r>
              <a:rPr lang="en-US" altLang="zh-CN" sz="3600" b="1">
                <a:solidFill>
                  <a:srgbClr val="65FF65"/>
                </a:solidFill>
              </a:rPr>
              <a:t>remembered by later generations,admired by do something in the time of young</a:t>
            </a:r>
            <a:endParaRPr lang="zh-CN" sz="2800" b="1">
              <a:solidFill>
                <a:srgbClr val="65FF65"/>
              </a:solidFill>
            </a:endParaRPr>
          </a:p>
        </p:txBody>
      </p:sp>
      <p:sp>
        <p:nvSpPr>
          <p:cNvPr id="1048628" name="文本框 1048627"/>
          <p:cNvSpPr txBox="1"/>
          <p:nvPr/>
        </p:nvSpPr>
        <p:spPr>
          <a:xfrm>
            <a:off x="558165" y="5149850"/>
            <a:ext cx="11267440" cy="1383665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2800" b="1">
                <a:solidFill>
                  <a:srgbClr val="FFFF00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只有当你对这些人类历史上的伟人有了一个看法之后，他们才会充分利用他们的青年时代，去做一些对社会、对整个人类有益的事情，作为一个宇宙，他们被后人记住，在年轻的时候做了一些事而受到钦佩。</a:t>
            </a:r>
            <a:endParaRPr lang="zh-CN" sz="2800" b="1">
              <a:solidFill>
                <a:srgbClr val="FFFF00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7E6E6"/>
      </a:dk2>
      <a:lt2>
        <a:srgbClr val="44546A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7E6E6"/>
        </a:dk2>
        <a:lt2>
          <a:srgbClr val="44546A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6CBE6"/>
        </a:accent5>
        <a:accent6>
          <a:srgbClr val="D470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1396</Words>
  <Application>WPS 演示</Application>
  <PresentationFormat/>
  <Paragraphs>111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宋体</vt:lpstr>
      <vt:lpstr>Wingdings</vt:lpstr>
      <vt:lpstr>Calibri</vt:lpstr>
      <vt:lpstr>Calibri Light</vt:lpstr>
      <vt:lpstr>微软雅黑</vt:lpstr>
      <vt:lpstr>Arial Unicode MS</vt:lpstr>
      <vt:lpstr>黑体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zuazua W</dc:creator>
  <cp:lastModifiedBy>lenovo</cp:lastModifiedBy>
  <cp:revision>4</cp:revision>
  <dcterms:created xsi:type="dcterms:W3CDTF">2018-11-23T03:25:21Z</dcterms:created>
  <dcterms:modified xsi:type="dcterms:W3CDTF">2018-11-23T03:39:42Z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2052-11.1.0.7967</vt:lpwstr>
  </property>
</Properties>
</file>