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65" r:id="rId5"/>
    <p:sldId id="268" r:id="rId7"/>
    <p:sldId id="269" r:id="rId8"/>
    <p:sldId id="270" r:id="rId9"/>
    <p:sldId id="271" r:id="rId10"/>
    <p:sldId id="273" r:id="rId11"/>
    <p:sldId id="274" r:id="rId12"/>
    <p:sldId id="276" r:id="rId13"/>
    <p:sldId id="275" r:id="rId14"/>
    <p:sldId id="282" r:id="rId15"/>
    <p:sldId id="266" r:id="rId16"/>
    <p:sldId id="258" r:id="rId17"/>
    <p:sldId id="260" r:id="rId18"/>
    <p:sldId id="259"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9F4"/>
    <a:srgbClr val="FAA9ED"/>
    <a:srgbClr val="D7ECA5"/>
    <a:srgbClr val="C2E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12304;KPL&#26080;&#25163;&#21733;&#12305;&#27809;&#26377;&#25163;&#65292;&#20182;&#20063;&#33021;&#22312;&#29579;&#32773;&#33635;&#32768;&#31186;&#26432;&#20320;-&#22269;&#35821;720P.qsv" TargetMode="Externa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86f96de49d3cc23d5c8608ec9ed2e6c3"/>
          <p:cNvPicPr>
            <a:picLocks noChangeAspect="1"/>
          </p:cNvPicPr>
          <p:nvPr/>
        </p:nvPicPr>
        <p:blipFill>
          <a:blip r:embed="rId1"/>
          <a:stretch>
            <a:fillRect/>
          </a:stretch>
        </p:blipFill>
        <p:spPr>
          <a:xfrm>
            <a:off x="-8255" y="-28575"/>
            <a:ext cx="12209145" cy="6915150"/>
          </a:xfrm>
          <a:prstGeom prst="rect">
            <a:avLst/>
          </a:prstGeom>
        </p:spPr>
      </p:pic>
      <p:sp>
        <p:nvSpPr>
          <p:cNvPr id="4" name="文本框 3"/>
          <p:cNvSpPr txBox="1"/>
          <p:nvPr/>
        </p:nvSpPr>
        <p:spPr>
          <a:xfrm>
            <a:off x="2217420" y="748030"/>
            <a:ext cx="8892540" cy="1938020"/>
          </a:xfrm>
          <a:prstGeom prst="rect">
            <a:avLst/>
          </a:prstGeom>
          <a:noFill/>
        </p:spPr>
        <p:txBody>
          <a:bodyPr wrap="square" rtlCol="0" anchor="t">
            <a:spAutoFit/>
          </a:bodyPr>
          <a:p>
            <a:pPr algn="ctr"/>
            <a:r>
              <a:rPr lang="en-US" altLang="zh-CN"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Career</a:t>
            </a:r>
            <a:r>
              <a:rPr lang="zh-CN" alt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r>
              <a:rPr lang="en-US" altLang="zh-CN"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D</a:t>
            </a:r>
            <a:r>
              <a:rPr lang="zh-CN" alt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re</a:t>
            </a:r>
            <a:r>
              <a:rPr lang="zh-CN" alt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sym typeface="+mn-ea"/>
              </a:rPr>
              <a:t>am</a:t>
            </a:r>
            <a:endParaRPr lang="zh-CN" alt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a:p>
            <a:pPr algn="ctr"/>
            <a:endParaRPr lang="zh-CN" alt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5" name="文本框 4"/>
          <p:cNvSpPr txBox="1"/>
          <p:nvPr/>
        </p:nvSpPr>
        <p:spPr>
          <a:xfrm>
            <a:off x="5280025" y="1856105"/>
            <a:ext cx="2540000" cy="829945"/>
          </a:xfrm>
          <a:prstGeom prst="rect">
            <a:avLst/>
          </a:prstGeom>
          <a:noFill/>
        </p:spPr>
        <p:txBody>
          <a:bodyPr wrap="square" rtlCol="0" anchor="t">
            <a:spAutoFit/>
            <a:scene3d>
              <a:camera prst="orthographicFront"/>
              <a:lightRig rig="threePt" dir="t"/>
            </a:scene3d>
          </a:bodyPr>
          <a:p>
            <a:pPr algn="ctr"/>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rPr>
              <a:t>职业梦</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endParaRPr>
          </a:p>
        </p:txBody>
      </p:sp>
      <p:sp>
        <p:nvSpPr>
          <p:cNvPr id="2" name="矩形 1"/>
          <p:cNvSpPr/>
          <p:nvPr/>
        </p:nvSpPr>
        <p:spPr>
          <a:xfrm>
            <a:off x="2217421" y="5640705"/>
            <a:ext cx="8112760" cy="521970"/>
          </a:xfrm>
          <a:prstGeom prst="rect">
            <a:avLst/>
          </a:prstGeom>
          <a:noFill/>
          <a:ln>
            <a:noFill/>
          </a:ln>
        </p:spPr>
        <p:txBody>
          <a:bodyPr wrap="none" rtlCol="0" anchor="t">
            <a:spAutoFit/>
          </a:bodyPr>
          <a:p>
            <a:pPr algn="ctr"/>
            <a:r>
              <a:rPr lang="zh-CN" altLang="zh-CN"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汽配</a:t>
            </a:r>
            <a:r>
              <a:rPr lang="en-US" altLang="zh-CN"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zh-CN" altLang="en-US"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组</a:t>
            </a:r>
            <a:r>
              <a:rPr lang="zh-CN" altLang="zh-CN"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成员：焦明荣   于卓  赵辉  赵以政  刘飞杰</a:t>
            </a:r>
            <a:endParaRPr lang="en-US" altLang="zh-CN"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2" name="标题 1"/>
          <p:cNvSpPr>
            <a:spLocks noGrp="1"/>
          </p:cNvSpPr>
          <p:nvPr>
            <p:ph type="title"/>
          </p:nvPr>
        </p:nvSpPr>
        <p:spPr/>
        <p:txBody>
          <a:bodyPr/>
          <a:p>
            <a:r>
              <a:rPr lang="zh-CN" altLang="en-US" b="1">
                <a:latin typeface="微软雅黑" panose="020B0503020204020204" charset="-122"/>
                <a:ea typeface="微软雅黑" panose="020B0503020204020204" charset="-122"/>
              </a:rPr>
              <a:t>钢琴王子之梦</a:t>
            </a:r>
            <a:endParaRPr lang="zh-CN" altLang="en-US" b="1">
              <a:latin typeface="微软雅黑" panose="020B0503020204020204" charset="-122"/>
              <a:ea typeface="微软雅黑" panose="020B0503020204020204" charset="-122"/>
            </a:endParaRPr>
          </a:p>
        </p:txBody>
      </p:sp>
      <p:sp>
        <p:nvSpPr>
          <p:cNvPr id="3" name="内容占位符 2"/>
          <p:cNvSpPr>
            <a:spLocks noGrp="1"/>
          </p:cNvSpPr>
          <p:nvPr>
            <p:ph idx="1"/>
          </p:nvPr>
        </p:nvSpPr>
        <p:spPr/>
        <p:txBody>
          <a:bodyPr/>
          <a:p>
            <a:pPr marL="0" indent="0">
              <a:buNone/>
            </a:pPr>
            <a:r>
              <a:rPr lang="zh-CN" altLang="en-US" sz="4800" b="1">
                <a:solidFill>
                  <a:schemeClr val="tx1"/>
                </a:solidFill>
                <a:latin typeface="Arial" panose="020B0604020202020204" pitchFamily="34" charset="0"/>
                <a:cs typeface="Arial" panose="020B0604020202020204" pitchFamily="34" charset="0"/>
              </a:rPr>
              <a:t>Piano prince's dream</a:t>
            </a:r>
            <a:endParaRPr lang="zh-CN" altLang="en-US" sz="4800" b="1">
              <a:solidFill>
                <a:schemeClr val="tx1"/>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2"/>
          <a:stretch>
            <a:fillRect/>
          </a:stretch>
        </p:blipFill>
        <p:spPr>
          <a:xfrm>
            <a:off x="8256905" y="1193165"/>
            <a:ext cx="3817620" cy="52279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81000">
              <a:schemeClr val="accent1">
                <a:lumMod val="45000"/>
                <a:lumOff val="55000"/>
              </a:schemeClr>
            </a:gs>
            <a:gs pos="29000">
              <a:schemeClr val="accent1">
                <a:lumMod val="7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514350" y="567055"/>
            <a:ext cx="11035030" cy="1753235"/>
          </a:xfrm>
          <a:prstGeom prst="rect">
            <a:avLst/>
          </a:prstGeom>
          <a:solidFill>
            <a:srgbClr val="FFFF00"/>
          </a:solidFill>
        </p:spPr>
        <p:txBody>
          <a:bodyPr wrap="square" rtlCol="0" anchor="t">
            <a:spAutoFit/>
          </a:bodyPr>
          <a:p>
            <a:r>
              <a:rPr lang="zh-CN" altLang="en-US" sz="36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人都有梦想，有了 梦想就要去</a:t>
            </a:r>
            <a:r>
              <a:rPr lang="zh-CN" altLang="en-US" sz="3600" b="1">
                <a:solidFill>
                  <a:srgbClr val="C00000"/>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追</a:t>
            </a:r>
            <a:r>
              <a:rPr lang="zh-CN" altLang="en-US" sz="36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，成功与否都得试试，做一行爱一行，不能让自己荒毁人生，万事开头难，只要坚持就会胜利，不要害怕失去，</a:t>
            </a:r>
            <a:r>
              <a:rPr lang="zh-CN" altLang="en-US" sz="3600" b="1">
                <a:solidFill>
                  <a:srgbClr val="C00000"/>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要勇敢往前走</a:t>
            </a:r>
            <a:r>
              <a:rPr lang="zh-CN" altLang="en-US" sz="36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a:t>
            </a:r>
            <a:endParaRPr lang="zh-CN" altLang="en-US" sz="36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05765" y="2912110"/>
            <a:ext cx="11252835" cy="3358515"/>
          </a:xfrm>
          <a:prstGeom prst="rect">
            <a:avLst/>
          </a:prstGeom>
          <a:noFill/>
        </p:spPr>
        <p:txBody>
          <a:bodyPr wrap="square" rtlCol="0">
            <a:spAutoFit/>
          </a:bodyPr>
          <a:p>
            <a:pPr algn="just" fontAlgn="auto">
              <a:lnSpc>
                <a:spcPts val="3640"/>
              </a:lnSpc>
            </a:pPr>
            <a:r>
              <a:rPr lang="zh-CN" altLang="en-US" sz="4000" b="1">
                <a:latin typeface="Arial" panose="020B0604020202020204" pitchFamily="34" charset="0"/>
                <a:cs typeface="Arial" panose="020B0604020202020204" pitchFamily="34" charset="0"/>
              </a:rPr>
              <a:t>Everyone has a dream. If he has a dream, he must </a:t>
            </a:r>
            <a:r>
              <a:rPr lang="zh-CN" altLang="en-US" sz="4000" b="1">
                <a:solidFill>
                  <a:srgbClr val="C00000"/>
                </a:solidFill>
                <a:latin typeface="Arial" panose="020B0604020202020204" pitchFamily="34" charset="0"/>
                <a:cs typeface="Arial" panose="020B0604020202020204" pitchFamily="34" charset="0"/>
              </a:rPr>
              <a:t>chase</a:t>
            </a:r>
            <a:r>
              <a:rPr lang="zh-CN" altLang="en-US" sz="4000" b="1">
                <a:latin typeface="Arial" panose="020B0604020202020204" pitchFamily="34" charset="0"/>
                <a:cs typeface="Arial" panose="020B0604020202020204" pitchFamily="34" charset="0"/>
              </a:rPr>
              <a:t> it. </a:t>
            </a:r>
            <a:r>
              <a:rPr lang="en-US" altLang="zh-CN" sz="4000" b="1">
                <a:latin typeface="Arial" panose="020B0604020202020204" pitchFamily="34" charset="0"/>
                <a:cs typeface="Arial" panose="020B0604020202020204" pitchFamily="34" charset="0"/>
              </a:rPr>
              <a:t>Whether</a:t>
            </a:r>
            <a:r>
              <a:rPr lang="zh-CN" altLang="en-US" sz="4000" b="1">
                <a:latin typeface="Arial" panose="020B0604020202020204" pitchFamily="34" charset="0"/>
                <a:cs typeface="Arial" panose="020B0604020202020204" pitchFamily="34" charset="0"/>
              </a:rPr>
              <a:t> he succeeds or not, he must try. If he does love, he can not destroy his life. Everything is difficult at the beginning. If he insists on it, he will win. Don't be afraid of losing it. He must </a:t>
            </a:r>
            <a:r>
              <a:rPr lang="zh-CN" altLang="en-US" sz="4000" b="1">
                <a:solidFill>
                  <a:srgbClr val="C00000"/>
                </a:solidFill>
                <a:latin typeface="Arial" panose="020B0604020202020204" pitchFamily="34" charset="0"/>
                <a:cs typeface="Arial" panose="020B0604020202020204" pitchFamily="34" charset="0"/>
              </a:rPr>
              <a:t>go ahead bravely. </a:t>
            </a:r>
            <a:endParaRPr lang="zh-CN" altLang="en-US" sz="4000" b="1">
              <a:solidFill>
                <a:srgbClr val="C00000"/>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81000">
              <a:schemeClr val="accent1">
                <a:lumMod val="45000"/>
                <a:lumOff val="55000"/>
              </a:schemeClr>
            </a:gs>
            <a:gs pos="29000">
              <a:schemeClr val="accent1">
                <a:lumMod val="7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372110" y="389890"/>
            <a:ext cx="11204575" cy="2061210"/>
          </a:xfrm>
          <a:prstGeom prst="rect">
            <a:avLst/>
          </a:prstGeom>
          <a:solidFill>
            <a:srgbClr val="FFFF00"/>
          </a:solidFill>
        </p:spPr>
        <p:txBody>
          <a:bodyPr wrap="square" rtlCol="0" anchor="t">
            <a:spAutoFit/>
          </a:bodyPr>
          <a:p>
            <a:r>
              <a:rPr lang="zh-CN" altLang="en-US" sz="32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要有计划的行事，一步步做好才行，就算失败了也不</a:t>
            </a:r>
            <a:r>
              <a:rPr lang="zh-CN" altLang="en-US" sz="3200" b="1">
                <a:solidFill>
                  <a:srgbClr val="C00000"/>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后悔</a:t>
            </a:r>
            <a:r>
              <a:rPr lang="zh-CN" altLang="en-US" sz="32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，因为曾经努力过，人的一生难得有一份固定的事业，难得有一个梦想，不能等待只能往前走，遇到困难不要</a:t>
            </a:r>
            <a:r>
              <a:rPr lang="zh-CN" altLang="en-US" sz="3200" b="1">
                <a:solidFill>
                  <a:srgbClr val="C00000"/>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退缩</a:t>
            </a:r>
            <a:r>
              <a:rPr lang="zh-CN" altLang="en-US" sz="32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，要静下心来</a:t>
            </a:r>
            <a:r>
              <a:rPr lang="zh-CN" altLang="en-US" sz="3200" b="1">
                <a:solidFill>
                  <a:srgbClr val="C00000"/>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冷静</a:t>
            </a:r>
            <a:r>
              <a:rPr lang="zh-CN" altLang="en-US" sz="32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rPr>
              <a:t>思考，这样才能解决一个又一个困难。</a:t>
            </a:r>
            <a:endParaRPr lang="zh-CN" altLang="en-US" sz="3200" b="1">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27330" y="2621280"/>
            <a:ext cx="11737340" cy="3761740"/>
          </a:xfrm>
          <a:prstGeom prst="rect">
            <a:avLst/>
          </a:prstGeom>
          <a:noFill/>
        </p:spPr>
        <p:txBody>
          <a:bodyPr wrap="square" rtlCol="0">
            <a:spAutoFit/>
          </a:bodyPr>
          <a:p>
            <a:pPr fontAlgn="auto">
              <a:lnSpc>
                <a:spcPts val="3140"/>
              </a:lnSpc>
            </a:pPr>
            <a:endParaRPr lang="zh-CN" altLang="en-US" sz="3200" b="1">
              <a:latin typeface="Arial" panose="020B0604020202020204" pitchFamily="34" charset="0"/>
              <a:cs typeface="Arial" panose="020B0604020202020204" pitchFamily="34" charset="0"/>
            </a:endParaRPr>
          </a:p>
          <a:p>
            <a:pPr fontAlgn="auto">
              <a:lnSpc>
                <a:spcPts val="3640"/>
              </a:lnSpc>
            </a:pPr>
            <a:r>
              <a:rPr lang="zh-CN" altLang="en-US" sz="4000" b="1">
                <a:latin typeface="Arial" panose="020B0604020202020204" pitchFamily="34" charset="0"/>
                <a:cs typeface="Arial" panose="020B0604020202020204" pitchFamily="34" charset="0"/>
              </a:rPr>
              <a:t>He must act in a planned way and do it well step by step. Even if he fails, he won't </a:t>
            </a:r>
            <a:r>
              <a:rPr lang="zh-CN" altLang="en-US" sz="4000" b="1">
                <a:solidFill>
                  <a:srgbClr val="C00000"/>
                </a:solidFill>
                <a:latin typeface="Arial" panose="020B0604020202020204" pitchFamily="34" charset="0"/>
                <a:cs typeface="Arial" panose="020B0604020202020204" pitchFamily="34" charset="0"/>
              </a:rPr>
              <a:t>regret</a:t>
            </a:r>
            <a:r>
              <a:rPr lang="zh-CN" altLang="en-US" sz="4000" b="1">
                <a:latin typeface="Arial" panose="020B0604020202020204" pitchFamily="34" charset="0"/>
                <a:cs typeface="Arial" panose="020B0604020202020204" pitchFamily="34" charset="0"/>
              </a:rPr>
              <a:t> it. After hard work, people seldom have a fixed career in life, seldom have a dream, can not wait only to move forward, meet difficulties do not </a:t>
            </a:r>
            <a:r>
              <a:rPr lang="zh-CN" altLang="en-US" sz="4000" b="1">
                <a:solidFill>
                  <a:srgbClr val="C00000"/>
                </a:solidFill>
                <a:latin typeface="Arial" panose="020B0604020202020204" pitchFamily="34" charset="0"/>
                <a:cs typeface="Arial" panose="020B0604020202020204" pitchFamily="34" charset="0"/>
              </a:rPr>
              <a:t>shrink back</a:t>
            </a:r>
            <a:r>
              <a:rPr lang="zh-CN" altLang="en-US" sz="4000" b="1">
                <a:latin typeface="Arial" panose="020B0604020202020204" pitchFamily="34" charset="0"/>
                <a:cs typeface="Arial" panose="020B0604020202020204" pitchFamily="34" charset="0"/>
              </a:rPr>
              <a:t>, to </a:t>
            </a:r>
            <a:r>
              <a:rPr lang="zh-CN" altLang="en-US" sz="4000" b="1">
                <a:solidFill>
                  <a:srgbClr val="C00000"/>
                </a:solidFill>
                <a:latin typeface="Arial" panose="020B0604020202020204" pitchFamily="34" charset="0"/>
                <a:cs typeface="Arial" panose="020B0604020202020204" pitchFamily="34" charset="0"/>
              </a:rPr>
              <a:t>calm down</a:t>
            </a:r>
            <a:r>
              <a:rPr lang="zh-CN" altLang="en-US" sz="4000" b="1">
                <a:latin typeface="Arial" panose="020B0604020202020204" pitchFamily="34" charset="0"/>
                <a:cs typeface="Arial" panose="020B0604020202020204" pitchFamily="34" charset="0"/>
              </a:rPr>
              <a:t> to think, so as to solve one difficulty after another.</a:t>
            </a:r>
            <a:endParaRPr lang="zh-CN" altLang="en-US" sz="4000" b="1">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2" name="标题 1"/>
          <p:cNvSpPr>
            <a:spLocks noGrp="1"/>
          </p:cNvSpPr>
          <p:nvPr>
            <p:ph type="ctrTitle"/>
          </p:nvPr>
        </p:nvSpPr>
        <p:spPr>
          <a:xfrm>
            <a:off x="370840" y="158115"/>
            <a:ext cx="11162665" cy="2145030"/>
          </a:xfrm>
          <a:solidFill>
            <a:srgbClr val="FFFF00"/>
          </a:solidFill>
        </p:spPr>
        <p:txBody>
          <a:bodyPr>
            <a:normAutofit/>
          </a:bodyPr>
          <a:p>
            <a:pPr algn="l"/>
            <a:r>
              <a:rPr lang="zh-CN" altLang="en-US" sz="2800" b="1">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sym typeface="+mn-ea"/>
              </a:rPr>
              <a:t>不要盲目的前行，要敢拼，敢搏，才会有胜利的机会，机会总是给有准备的人的，不要害怕失败，一次失败不算什么，</a:t>
            </a:r>
            <a:r>
              <a:rPr lang="zh-CN" altLang="en-US" sz="2800" b="1">
                <a:solidFill>
                  <a:srgbClr val="C00000"/>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sym typeface="+mn-ea"/>
              </a:rPr>
              <a:t>只要历练了才能成功，失败是成功之母</a:t>
            </a:r>
            <a:r>
              <a:rPr lang="zh-CN" altLang="en-US" sz="2800" b="1">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sym typeface="+mn-ea"/>
              </a:rPr>
              <a:t>，在失败中总结经验，人都是先苦后甜，吃的苦中苦，方为人上人，要不断的拼搏，不断的努力，把握自己，把握命运，朝着美好的明天</a:t>
            </a:r>
            <a:r>
              <a:rPr lang="zh-CN" altLang="en-US" sz="2800" b="1">
                <a:solidFill>
                  <a:srgbClr val="C00000"/>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sym typeface="+mn-ea"/>
              </a:rPr>
              <a:t>加油</a:t>
            </a:r>
            <a:r>
              <a:rPr lang="zh-CN" altLang="en-US" sz="2800" b="1">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微软雅黑" panose="020B0503020204020204" charset="-122"/>
                <a:sym typeface="+mn-ea"/>
              </a:rPr>
              <a:t>吧！！！</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3" name="副标题 2"/>
          <p:cNvSpPr>
            <a:spLocks noGrp="1"/>
          </p:cNvSpPr>
          <p:nvPr>
            <p:ph type="subTitle" idx="1"/>
          </p:nvPr>
        </p:nvSpPr>
        <p:spPr>
          <a:xfrm>
            <a:off x="229235" y="2303145"/>
            <a:ext cx="11732895" cy="4366895"/>
          </a:xfrm>
          <a:solidFill>
            <a:srgbClr val="C2E277"/>
          </a:solidFill>
        </p:spPr>
        <p:txBody>
          <a:bodyPr>
            <a:noAutofit/>
          </a:bodyPr>
          <a:p>
            <a:pPr algn="l"/>
            <a:r>
              <a:rPr lang="zh-CN" altLang="en-US" sz="3200" b="1">
                <a:latin typeface="Arial" panose="020B0604020202020204" pitchFamily="34" charset="0"/>
                <a:cs typeface="Arial" panose="020B0604020202020204" pitchFamily="34" charset="0"/>
              </a:rPr>
              <a:t>Don't go ahead blindly, dare to fight and fight, then you will have the chance to win. Opportunities are always given to those who are prepared. Don't be afraid of failure. A failure is nothing. Only through experience </a:t>
            </a:r>
            <a:r>
              <a:rPr lang="zh-CN" altLang="en-US" sz="3200" b="1">
                <a:solidFill>
                  <a:srgbClr val="C00000"/>
                </a:solidFill>
                <a:latin typeface="Arial" panose="020B0604020202020204" pitchFamily="34" charset="0"/>
                <a:cs typeface="Arial" panose="020B0604020202020204" pitchFamily="34" charset="0"/>
              </a:rPr>
              <a:t>can you succeed. Failure is the mother of success. </a:t>
            </a:r>
            <a:r>
              <a:rPr lang="zh-CN" altLang="en-US" sz="3200" b="1">
                <a:latin typeface="Arial" panose="020B0604020202020204" pitchFamily="34" charset="0"/>
                <a:cs typeface="Arial" panose="020B0604020202020204" pitchFamily="34" charset="0"/>
              </a:rPr>
              <a:t>Summarizing experience in failure, people are bitter first, sweet in bitterness, bitter in bitterness. We should continue to struggle, continue to work hard, grasp ourselves, grasp the destiny, and </a:t>
            </a:r>
            <a:r>
              <a:rPr lang="zh-CN" altLang="en-US" sz="3200" b="1">
                <a:solidFill>
                  <a:srgbClr val="C00000"/>
                </a:solidFill>
                <a:latin typeface="Arial" panose="020B0604020202020204" pitchFamily="34" charset="0"/>
                <a:cs typeface="Arial" panose="020B0604020202020204" pitchFamily="34" charset="0"/>
              </a:rPr>
              <a:t>refuel </a:t>
            </a:r>
            <a:r>
              <a:rPr lang="zh-CN" altLang="en-US" sz="3200" b="1">
                <a:latin typeface="Arial" panose="020B0604020202020204" pitchFamily="34" charset="0"/>
                <a:cs typeface="Arial" panose="020B0604020202020204" pitchFamily="34" charset="0"/>
              </a:rPr>
              <a:t>towards a better tomorrow !!!</a:t>
            </a:r>
            <a:endParaRPr lang="zh-CN" altLang="en-US" sz="3200" b="1">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874d6cfab00aad684b3d1736a55c12a7"/>
          <p:cNvPicPr>
            <a:picLocks noChangeAspect="1"/>
          </p:cNvPicPr>
          <p:nvPr/>
        </p:nvPicPr>
        <p:blipFill>
          <a:blip r:embed="rId1"/>
          <a:stretch>
            <a:fillRect/>
          </a:stretch>
        </p:blipFill>
        <p:spPr>
          <a:xfrm>
            <a:off x="-17780" y="-128270"/>
            <a:ext cx="12228830" cy="6863080"/>
          </a:xfrm>
          <a:prstGeom prst="rect">
            <a:avLst/>
          </a:prstGeom>
        </p:spPr>
      </p:pic>
      <p:sp>
        <p:nvSpPr>
          <p:cNvPr id="2" name="文本框 1"/>
          <p:cNvSpPr txBox="1"/>
          <p:nvPr/>
        </p:nvSpPr>
        <p:spPr>
          <a:xfrm>
            <a:off x="2691130" y="160020"/>
            <a:ext cx="6538595" cy="1137285"/>
          </a:xfrm>
          <a:prstGeom prst="rect">
            <a:avLst/>
          </a:prstGeom>
          <a:noFill/>
        </p:spPr>
        <p:txBody>
          <a:bodyPr wrap="square" rtlCol="0" anchor="t">
            <a:spAutoFit/>
          </a:bodyPr>
          <a:p>
            <a:pPr algn="ctr"/>
            <a:r>
              <a:rPr lang="zh-CN" altLang="en-US" sz="3600" b="1">
                <a:solidFill>
                  <a:srgbClr val="C00000"/>
                </a:solidFill>
                <a:latin typeface="微软雅黑" panose="020B0503020204020204" charset="-122"/>
                <a:ea typeface="微软雅黑" panose="020B0503020204020204" charset="-122"/>
                <a:cs typeface="微软雅黑" panose="020B0503020204020204" charset="-122"/>
              </a:rPr>
              <a:t>How to realize dreams</a:t>
            </a:r>
            <a:r>
              <a:rPr lang="en-US" altLang="zh-CN" sz="3600" b="1">
                <a:solidFill>
                  <a:srgbClr val="C00000"/>
                </a:solidFill>
                <a:latin typeface="微软雅黑" panose="020B0503020204020204" charset="-122"/>
                <a:ea typeface="微软雅黑" panose="020B0503020204020204" charset="-122"/>
                <a:cs typeface="微软雅黑" panose="020B0503020204020204" charset="-122"/>
              </a:rPr>
              <a:t>?</a:t>
            </a:r>
            <a:endParaRPr lang="zh-CN" altLang="en-US" sz="3600" b="1">
              <a:solidFill>
                <a:srgbClr val="C00000"/>
              </a:solidFill>
              <a:latin typeface="微软雅黑" panose="020B0503020204020204" charset="-122"/>
              <a:ea typeface="微软雅黑" panose="020B0503020204020204" charset="-122"/>
              <a:cs typeface="微软雅黑" panose="020B0503020204020204" charset="-122"/>
            </a:endParaRPr>
          </a:p>
          <a:p>
            <a:pPr algn="ct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如何实现梦想</a:t>
            </a: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a:t>
            </a:r>
            <a:endParaRPr lang="en-US" altLang="zh-CN" sz="32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133850" y="1297305"/>
            <a:ext cx="6343015" cy="1076325"/>
          </a:xfrm>
          <a:prstGeom prst="rect">
            <a:avLst/>
          </a:prstGeom>
          <a:noFill/>
        </p:spPr>
        <p:txBody>
          <a:bodyPr wrap="square" rtlCol="0" anchor="t">
            <a:spAutoFit/>
          </a:bodyPr>
          <a:p>
            <a:r>
              <a:rPr lang="en-US" altLang="zh-CN" sz="3200" b="1">
                <a:solidFill>
                  <a:schemeClr val="tx1"/>
                </a:solidFill>
                <a:latin typeface="Arial" panose="020B0604020202020204" pitchFamily="34" charset="0"/>
                <a:ea typeface="华文仿宋" panose="02010600040101010101" charset="-122"/>
                <a:cs typeface="Arial" panose="020B0604020202020204" pitchFamily="34" charset="0"/>
              </a:rPr>
              <a:t>1.</a:t>
            </a:r>
            <a:r>
              <a:rPr lang="zh-CN" altLang="en-US" sz="3200" b="1">
                <a:solidFill>
                  <a:schemeClr val="tx1"/>
                </a:solidFill>
                <a:latin typeface="Arial" panose="020B0604020202020204" pitchFamily="34" charset="0"/>
                <a:ea typeface="华文仿宋" panose="02010600040101010101" charset="-122"/>
                <a:cs typeface="Arial" panose="020B0604020202020204" pitchFamily="34" charset="0"/>
              </a:rPr>
              <a:t>Believe oneself</a:t>
            </a:r>
            <a:endParaRPr lang="zh-CN" altLang="en-US" sz="3200" b="1">
              <a:solidFill>
                <a:schemeClr val="tx1"/>
              </a:solidFill>
              <a:latin typeface="Arial" panose="020B0604020202020204" pitchFamily="34" charset="0"/>
              <a:ea typeface="华文仿宋" panose="02010600040101010101" charset="-122"/>
              <a:cs typeface="Arial" panose="020B0604020202020204" pitchFamily="34" charset="0"/>
            </a:endParaRPr>
          </a:p>
          <a:p>
            <a:r>
              <a:rPr lang="zh-CN" altLang="en-US" sz="3200" b="1">
                <a:solidFill>
                  <a:schemeClr val="tx1"/>
                </a:solidFill>
                <a:latin typeface="Arial" panose="020B0604020202020204" pitchFamily="34" charset="0"/>
                <a:ea typeface="华文仿宋" panose="02010600040101010101" charset="-122"/>
                <a:cs typeface="Arial" panose="020B0604020202020204" pitchFamily="34" charset="0"/>
              </a:rPr>
              <a:t>  </a:t>
            </a:r>
            <a:r>
              <a:rPr lang="zh-CN" altLang="en-US" sz="3200" b="1">
                <a:solidFill>
                  <a:schemeClr val="tx1"/>
                </a:solidFill>
                <a:latin typeface="微软雅黑" panose="020B0503020204020204" charset="-122"/>
                <a:ea typeface="微软雅黑" panose="020B0503020204020204" charset="-122"/>
                <a:cs typeface="Arial" panose="020B0604020202020204" pitchFamily="34" charset="0"/>
              </a:rPr>
              <a:t>相信自己</a:t>
            </a:r>
            <a:endParaRPr lang="zh-CN" altLang="en-US" sz="3200" b="1">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4" name="文本框 3"/>
          <p:cNvSpPr txBox="1"/>
          <p:nvPr/>
        </p:nvSpPr>
        <p:spPr>
          <a:xfrm>
            <a:off x="4130040" y="3189605"/>
            <a:ext cx="6938645" cy="1076325"/>
          </a:xfrm>
          <a:prstGeom prst="rect">
            <a:avLst/>
          </a:prstGeom>
          <a:noFill/>
        </p:spPr>
        <p:txBody>
          <a:bodyPr wrap="square" rtlCol="0" anchor="t">
            <a:spAutoFit/>
          </a:bodyPr>
          <a:p>
            <a:r>
              <a:rPr lang="en-US" altLang="zh-CN" sz="3200" b="1">
                <a:solidFill>
                  <a:schemeClr val="tx1"/>
                </a:solidFill>
                <a:latin typeface="Arial" panose="020B0604020202020204" pitchFamily="34" charset="0"/>
                <a:ea typeface="华文楷体" panose="02010600040101010101" charset="-122"/>
                <a:cs typeface="Arial" panose="020B0604020202020204" pitchFamily="34" charset="0"/>
              </a:rPr>
              <a:t>3.</a:t>
            </a:r>
            <a:r>
              <a:rPr lang="zh-CN" altLang="en-US" sz="3200" b="1">
                <a:solidFill>
                  <a:schemeClr val="tx1"/>
                </a:solidFill>
                <a:latin typeface="Arial" panose="020B0604020202020204" pitchFamily="34" charset="0"/>
                <a:ea typeface="华文楷体" panose="02010600040101010101" charset="-122"/>
                <a:cs typeface="Arial" panose="020B0604020202020204" pitchFamily="34" charset="0"/>
              </a:rPr>
              <a:t>Dare to challenge</a:t>
            </a:r>
            <a:endParaRPr lang="zh-CN" altLang="en-US" sz="3200" b="1">
              <a:solidFill>
                <a:schemeClr val="tx1"/>
              </a:solidFill>
              <a:latin typeface="Arial" panose="020B0604020202020204" pitchFamily="34" charset="0"/>
              <a:ea typeface="华文楷体" panose="02010600040101010101" charset="-122"/>
              <a:cs typeface="Arial" panose="020B0604020202020204" pitchFamily="34" charset="0"/>
            </a:endParaRPr>
          </a:p>
          <a:p>
            <a:r>
              <a:rPr lang="zh-CN" altLang="en-US" sz="3200" b="1">
                <a:solidFill>
                  <a:schemeClr val="tx1"/>
                </a:solidFill>
                <a:latin typeface="Arial" panose="020B0604020202020204" pitchFamily="34" charset="0"/>
                <a:ea typeface="华文楷体" panose="02010600040101010101" charset="-122"/>
                <a:cs typeface="Arial" panose="020B0604020202020204" pitchFamily="34" charset="0"/>
              </a:rPr>
              <a:t>   </a:t>
            </a:r>
            <a:r>
              <a:rPr lang="zh-CN" altLang="en-US" sz="3200" b="1">
                <a:solidFill>
                  <a:schemeClr val="tx1"/>
                </a:solidFill>
                <a:latin typeface="微软雅黑" panose="020B0503020204020204" charset="-122"/>
                <a:ea typeface="微软雅黑" panose="020B0503020204020204" charset="-122"/>
                <a:cs typeface="Arial" panose="020B0604020202020204" pitchFamily="34" charset="0"/>
              </a:rPr>
              <a:t>敢于挑战</a:t>
            </a:r>
            <a:endParaRPr lang="zh-CN" altLang="en-US" sz="3200" b="1">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 name="文本框 4"/>
          <p:cNvSpPr txBox="1"/>
          <p:nvPr/>
        </p:nvSpPr>
        <p:spPr>
          <a:xfrm>
            <a:off x="4133850" y="4129405"/>
            <a:ext cx="6343015" cy="107632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en-US" altLang="zh-CN" sz="3200" b="1">
                <a:latin typeface="Arial" panose="020B0604020202020204" pitchFamily="34" charset="0"/>
                <a:ea typeface="华文新魏" panose="02010800040101010101" charset="-122"/>
                <a:cs typeface="Arial" panose="020B0604020202020204" pitchFamily="34" charset="0"/>
              </a:rPr>
              <a:t>4.</a:t>
            </a:r>
            <a:r>
              <a:rPr lang="zh-CN" altLang="en-US" sz="3200" b="1">
                <a:latin typeface="Arial" panose="020B0604020202020204" pitchFamily="34" charset="0"/>
                <a:ea typeface="华文新魏" panose="02010800040101010101" charset="-122"/>
                <a:cs typeface="Arial" panose="020B0604020202020204" pitchFamily="34" charset="0"/>
              </a:rPr>
              <a:t>Seize the opportunity</a:t>
            </a:r>
            <a:endParaRPr lang="zh-CN" altLang="en-US" sz="3200" b="1">
              <a:latin typeface="Arial" panose="020B0604020202020204" pitchFamily="34" charset="0"/>
              <a:ea typeface="华文新魏" panose="02010800040101010101" charset="-122"/>
              <a:cs typeface="Arial" panose="020B0604020202020204" pitchFamily="34" charset="0"/>
            </a:endParaRPr>
          </a:p>
          <a:p>
            <a:r>
              <a:rPr lang="zh-CN" altLang="en-US" sz="3200" b="1">
                <a:latin typeface="Arial" panose="020B0604020202020204" pitchFamily="34" charset="0"/>
                <a:ea typeface="华文新魏" panose="02010800040101010101" charset="-122"/>
                <a:cs typeface="Arial" panose="020B0604020202020204" pitchFamily="34" charset="0"/>
              </a:rPr>
              <a:t>   </a:t>
            </a:r>
            <a:r>
              <a:rPr lang="zh-CN" altLang="en-US" sz="3200" b="1">
                <a:latin typeface="微软雅黑" panose="020B0503020204020204" charset="-122"/>
                <a:ea typeface="微软雅黑" panose="020B0503020204020204" charset="-122"/>
                <a:cs typeface="Arial" panose="020B0604020202020204" pitchFamily="34" charset="0"/>
              </a:rPr>
              <a:t>抓住机遇</a:t>
            </a:r>
            <a:endParaRPr lang="zh-CN" altLang="en-US" sz="3200" b="1">
              <a:latin typeface="微软雅黑" panose="020B0503020204020204" charset="-122"/>
              <a:ea typeface="微软雅黑" panose="020B0503020204020204" charset="-122"/>
              <a:cs typeface="Arial" panose="020B0604020202020204" pitchFamily="34" charset="0"/>
            </a:endParaRPr>
          </a:p>
        </p:txBody>
      </p:sp>
      <p:sp>
        <p:nvSpPr>
          <p:cNvPr id="6" name="文本框 5"/>
          <p:cNvSpPr txBox="1"/>
          <p:nvPr/>
        </p:nvSpPr>
        <p:spPr>
          <a:xfrm>
            <a:off x="3978910" y="2250440"/>
            <a:ext cx="7496175" cy="1076325"/>
          </a:xfrm>
          <a:prstGeom prst="rect">
            <a:avLst/>
          </a:prstGeom>
          <a:noFill/>
        </p:spPr>
        <p:txBody>
          <a:bodyPr wrap="square" rtlCol="0" anchor="t">
            <a:spAutoFit/>
          </a:bodyPr>
          <a:p>
            <a:r>
              <a:rPr lang="en-US" altLang="zh-CN" sz="2800"/>
              <a:t>  </a:t>
            </a:r>
            <a:r>
              <a:rPr lang="en-US" altLang="zh-CN" sz="3200" b="1">
                <a:latin typeface="Arial" panose="020B0604020202020204" pitchFamily="34" charset="0"/>
                <a:cs typeface="Arial" panose="020B0604020202020204" pitchFamily="34" charset="0"/>
              </a:rPr>
              <a:t>2.</a:t>
            </a:r>
            <a:r>
              <a:rPr lang="zh-CN" altLang="en-US" sz="3200" b="1">
                <a:latin typeface="Arial" panose="020B0604020202020204" pitchFamily="34" charset="0"/>
                <a:cs typeface="Arial" panose="020B0604020202020204" pitchFamily="34" charset="0"/>
              </a:rPr>
              <a:t>Give full play to the strength</a:t>
            </a:r>
            <a:endParaRPr lang="zh-CN" altLang="en-US" sz="3200" b="1">
              <a:latin typeface="Arial" panose="020B0604020202020204" pitchFamily="34" charset="0"/>
              <a:cs typeface="Arial" panose="020B0604020202020204" pitchFamily="34" charset="0"/>
            </a:endParaRPr>
          </a:p>
          <a:p>
            <a:r>
              <a:rPr lang="zh-CN" altLang="en-US" sz="3200" b="1">
                <a:latin typeface="Arial" panose="020B0604020202020204" pitchFamily="34" charset="0"/>
                <a:cs typeface="Arial" panose="020B0604020202020204" pitchFamily="34" charset="0"/>
              </a:rPr>
              <a:t>     </a:t>
            </a:r>
            <a:r>
              <a:rPr lang="zh-CN" altLang="en-US" sz="3200" b="1">
                <a:latin typeface="微软雅黑" panose="020B0503020204020204" charset="-122"/>
                <a:ea typeface="微软雅黑" panose="020B0503020204020204" charset="-122"/>
                <a:cs typeface="Arial" panose="020B0604020202020204" pitchFamily="34" charset="0"/>
              </a:rPr>
              <a:t>发挥强项</a:t>
            </a:r>
            <a:r>
              <a:rPr lang="zh-CN" altLang="en-US" sz="3200" b="1">
                <a:latin typeface="Arial" panose="020B0604020202020204" pitchFamily="34" charset="0"/>
                <a:cs typeface="Arial" panose="020B0604020202020204" pitchFamily="34" charset="0"/>
              </a:rPr>
              <a:t> </a:t>
            </a:r>
            <a:endParaRPr lang="zh-CN" altLang="en-US" sz="3200" b="1">
              <a:latin typeface="Arial" panose="020B0604020202020204" pitchFamily="34" charset="0"/>
              <a:cs typeface="Arial" panose="020B0604020202020204" pitchFamily="34" charset="0"/>
            </a:endParaRPr>
          </a:p>
        </p:txBody>
      </p:sp>
      <p:sp>
        <p:nvSpPr>
          <p:cNvPr id="8" name="文本框 7"/>
          <p:cNvSpPr txBox="1"/>
          <p:nvPr/>
        </p:nvSpPr>
        <p:spPr>
          <a:xfrm>
            <a:off x="4133850" y="5082540"/>
            <a:ext cx="6129655" cy="1076325"/>
          </a:xfrm>
          <a:prstGeom prst="rect">
            <a:avLst/>
          </a:prstGeom>
          <a:noFill/>
        </p:spPr>
        <p:txBody>
          <a:bodyPr wrap="square" rtlCol="0" anchor="t">
            <a:spAutoFit/>
          </a:bodyPr>
          <a:p>
            <a:r>
              <a:rPr lang="en-US" altLang="zh-CN" sz="3200" b="1">
                <a:latin typeface="Arial" panose="020B0604020202020204" pitchFamily="34" charset="0"/>
                <a:ea typeface="华文新魏" panose="02010800040101010101" charset="-122"/>
                <a:cs typeface="Arial" panose="020B0604020202020204" pitchFamily="34" charset="0"/>
              </a:rPr>
              <a:t>5.</a:t>
            </a:r>
            <a:r>
              <a:rPr lang="zh-CN" altLang="en-US" sz="3200" b="1">
                <a:latin typeface="Arial" panose="020B0604020202020204" pitchFamily="34" charset="0"/>
                <a:ea typeface="华文新魏" panose="02010800040101010101" charset="-122"/>
                <a:cs typeface="Arial" panose="020B0604020202020204" pitchFamily="34" charset="0"/>
              </a:rPr>
              <a:t>Immediate action</a:t>
            </a:r>
            <a:endParaRPr lang="zh-CN" altLang="en-US" sz="3200" b="1">
              <a:latin typeface="Arial" panose="020B0604020202020204" pitchFamily="34" charset="0"/>
              <a:ea typeface="华文新魏" panose="02010800040101010101" charset="-122"/>
              <a:cs typeface="Arial" panose="020B0604020202020204" pitchFamily="34" charset="0"/>
            </a:endParaRPr>
          </a:p>
          <a:p>
            <a:r>
              <a:rPr lang="zh-CN" altLang="en-US" sz="3200" b="1">
                <a:latin typeface="Arial" panose="020B0604020202020204" pitchFamily="34" charset="0"/>
                <a:ea typeface="华文新魏" panose="02010800040101010101" charset="-122"/>
                <a:cs typeface="Arial" panose="020B0604020202020204" pitchFamily="34" charset="0"/>
              </a:rPr>
              <a:t>   </a:t>
            </a:r>
            <a:r>
              <a:rPr lang="zh-CN" altLang="en-US" sz="3200" b="1">
                <a:latin typeface="微软雅黑" panose="020B0503020204020204" charset="-122"/>
                <a:ea typeface="微软雅黑" panose="020B0503020204020204" charset="-122"/>
                <a:cs typeface="Arial" panose="020B0604020202020204" pitchFamily="34" charset="0"/>
              </a:rPr>
              <a:t>立即行动</a:t>
            </a:r>
            <a:endParaRPr lang="zh-CN" altLang="en-US" sz="3200" b="1">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diamond(in)">
                                      <p:cBhvr>
                                        <p:cTn id="29" dur="2000"/>
                                        <p:tgtEl>
                                          <p:spTgt spid="4">
                                            <p:txEl>
                                              <p:pRg st="0" end="0"/>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diamond(in)">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barn(inVertical)">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ox(in)">
                                      <p:cBhvr>
                                        <p:cTn id="45" dur="2000"/>
                                        <p:tgtEl>
                                          <p:spTgt spid="8">
                                            <p:txEl>
                                              <p:pRg st="0" end="0"/>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box(in)">
                                      <p:cBhvr>
                                        <p:cTn id="48"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d4be7c04fa49ef1c46bc909d77cbd7f3"/>
          <p:cNvPicPr>
            <a:picLocks noChangeAspect="1"/>
          </p:cNvPicPr>
          <p:nvPr/>
        </p:nvPicPr>
        <p:blipFill>
          <a:blip r:embed="rId1"/>
          <a:stretch>
            <a:fillRect/>
          </a:stretch>
        </p:blipFill>
        <p:spPr>
          <a:xfrm>
            <a:off x="-3175" y="-19050"/>
            <a:ext cx="12198985" cy="6896735"/>
          </a:xfrm>
          <a:prstGeom prst="rect">
            <a:avLst/>
          </a:prstGeom>
        </p:spPr>
      </p:pic>
      <p:sp>
        <p:nvSpPr>
          <p:cNvPr id="2" name="文本框 1"/>
          <p:cNvSpPr txBox="1"/>
          <p:nvPr/>
        </p:nvSpPr>
        <p:spPr>
          <a:xfrm>
            <a:off x="4264660" y="229870"/>
            <a:ext cx="4300220" cy="1076325"/>
          </a:xfrm>
          <a:prstGeom prst="rect">
            <a:avLst/>
          </a:prstGeom>
          <a:noFill/>
        </p:spPr>
        <p:txBody>
          <a:bodyPr wrap="square" rtlCol="0" anchor="t">
            <a:spAutoFit/>
          </a:bodyPr>
          <a:p>
            <a:pPr algn="ct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Dream Quotes</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梦想的名言</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82930" y="1426210"/>
            <a:ext cx="11170285" cy="1506855"/>
          </a:xfrm>
          <a:prstGeom prst="rect">
            <a:avLst/>
          </a:prstGeom>
          <a:noFill/>
        </p:spPr>
        <p:txBody>
          <a:bodyPr wrap="square" rtlCol="0" anchor="t">
            <a:spAutoFit/>
          </a:bodyPr>
          <a:p>
            <a:r>
              <a:rPr lang="en-US" altLang="zh-CN" sz="2800"/>
              <a:t> </a:t>
            </a:r>
            <a:r>
              <a:rPr lang="en-US" altLang="zh-CN" sz="2800" b="1">
                <a:latin typeface="微软雅黑" panose="020B0503020204020204" charset="-122"/>
                <a:ea typeface="微软雅黑" panose="020B0503020204020204" charset="-122"/>
                <a:cs typeface="微软雅黑" panose="020B0503020204020204" charset="-122"/>
              </a:rPr>
              <a:t> </a:t>
            </a:r>
            <a:r>
              <a:rPr lang="en-US" altLang="zh-CN" sz="2800" b="1">
                <a:solidFill>
                  <a:schemeClr val="bg1"/>
                </a:solidFill>
                <a:latin typeface="微软雅黑" panose="020B0503020204020204" charset="-122"/>
                <a:ea typeface="微软雅黑" panose="020B0503020204020204" charset="-122"/>
                <a:cs typeface="微软雅黑" panose="020B0503020204020204" charset="-122"/>
              </a:rPr>
              <a:t>1.</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Man's ideal ambition is directly </a:t>
            </a:r>
            <a:r>
              <a:rPr lang="zh-CN" altLang="en-US" sz="3200" b="1" u="sng">
                <a:solidFill>
                  <a:schemeClr val="bg1"/>
                </a:solidFill>
                <a:latin typeface="微软雅黑" panose="020B0503020204020204" charset="-122"/>
                <a:ea typeface="微软雅黑" panose="020B0503020204020204" charset="-122"/>
                <a:cs typeface="微软雅黑" panose="020B0503020204020204" charset="-122"/>
              </a:rPr>
              <a:t>proportional to</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 his</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3200" b="1">
                <a:solidFill>
                  <a:schemeClr val="bg1"/>
                </a:solidFill>
                <a:latin typeface="微软雅黑" panose="020B0503020204020204" charset="-122"/>
                <a:ea typeface="微软雅黑" panose="020B0503020204020204" charset="-122"/>
                <a:cs typeface="微软雅黑" panose="020B0503020204020204" charset="-122"/>
              </a:rPr>
              <a:t>    ability. </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bg1"/>
                </a:solidFill>
                <a:latin typeface="微软雅黑" panose="020B0503020204020204" charset="-122"/>
                <a:ea typeface="微软雅黑" panose="020B0503020204020204" charset="-122"/>
                <a:cs typeface="微软雅黑" panose="020B0503020204020204" charset="-122"/>
              </a:rPr>
              <a:t>     人的理想志向往往和他的能力</a:t>
            </a:r>
            <a:r>
              <a:rPr lang="zh-CN" altLang="en-US" sz="2800" b="1" u="sng">
                <a:solidFill>
                  <a:schemeClr val="bg1"/>
                </a:solidFill>
                <a:latin typeface="微软雅黑" panose="020B0503020204020204" charset="-122"/>
                <a:ea typeface="微软雅黑" panose="020B0503020204020204" charset="-122"/>
                <a:cs typeface="微软雅黑" panose="020B0503020204020204" charset="-122"/>
              </a:rPr>
              <a:t>成正比</a:t>
            </a:r>
            <a:r>
              <a:rPr lang="zh-CN" altLang="en-US" sz="2800" b="1">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53745" y="2814955"/>
            <a:ext cx="11321415" cy="1445260"/>
          </a:xfrm>
          <a:prstGeom prst="rect">
            <a:avLst/>
          </a:prstGeom>
          <a:noFill/>
        </p:spPr>
        <p:txBody>
          <a:bodyPr wrap="square" rtlCol="0" anchor="t">
            <a:spAutoFit/>
          </a:bodyPr>
          <a:p>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The happiest thing in the world is to strive for ideals</a:t>
            </a:r>
            <a:r>
              <a:rPr lang="en-US" altLang="zh-CN" sz="3200" b="1">
                <a:solidFill>
                  <a:schemeClr val="bg1"/>
                </a:solidFill>
                <a:latin typeface="微软雅黑" panose="020B0503020204020204" charset="-122"/>
                <a:ea typeface="微软雅黑" panose="020B0503020204020204" charset="-122"/>
                <a:cs typeface="微软雅黑" panose="020B0503020204020204" charset="-122"/>
              </a:rPr>
              <a:t>.</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bg1"/>
                </a:solidFill>
                <a:latin typeface="微软雅黑" panose="020B0503020204020204" charset="-122"/>
                <a:ea typeface="微软雅黑" panose="020B0503020204020204" charset="-122"/>
                <a:cs typeface="微软雅黑" panose="020B0503020204020204" charset="-122"/>
              </a:rPr>
              <a:t>                                                                    </a:t>
            </a: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——Socrates</a:t>
            </a:r>
            <a:endParaRPr lang="en-US" altLang="zh-CN" sz="2800" b="1">
              <a:solidFill>
                <a:schemeClr val="bg1"/>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bg1"/>
                </a:solidFill>
                <a:latin typeface="微软雅黑" panose="020B0503020204020204" charset="-122"/>
                <a:ea typeface="微软雅黑" panose="020B0503020204020204" charset="-122"/>
                <a:cs typeface="微软雅黑" panose="020B0503020204020204" charset="-122"/>
              </a:rPr>
              <a:t>   世界上最快乐的事，莫过于为理想而奋斗。——苏格拉底</a:t>
            </a:r>
            <a:endParaRPr lang="en-US" altLang="zh-CN" sz="28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53745" y="4454525"/>
            <a:ext cx="10901045" cy="1076325"/>
          </a:xfrm>
          <a:prstGeom prst="rect">
            <a:avLst/>
          </a:prstGeom>
          <a:noFill/>
        </p:spPr>
        <p:txBody>
          <a:bodyPr wrap="square" rtlCol="0" anchor="t">
            <a:spAutoFit/>
          </a:bodyPr>
          <a:p>
            <a:r>
              <a:rPr lang="en-US" altLang="zh-CN" sz="3200" b="1">
                <a:solidFill>
                  <a:schemeClr val="bg1"/>
                </a:solidFill>
                <a:latin typeface="Arial" panose="020B0604020202020204" pitchFamily="34" charset="0"/>
                <a:cs typeface="Arial" panose="020B0604020202020204" pitchFamily="34" charset="0"/>
              </a:rPr>
              <a:t>3.</a:t>
            </a:r>
            <a:r>
              <a:rPr lang="zh-CN" altLang="en-US" sz="3200" b="1">
                <a:solidFill>
                  <a:schemeClr val="bg1"/>
                </a:solidFill>
                <a:latin typeface="Arial" panose="020B0604020202020204" pitchFamily="34" charset="0"/>
                <a:cs typeface="Arial" panose="020B0604020202020204" pitchFamily="34" charset="0"/>
              </a:rPr>
              <a:t>Dreams are always the opposite of reality. -- Wei Geli</a:t>
            </a:r>
            <a:endParaRPr lang="zh-CN" altLang="en-US" sz="3200" b="1">
              <a:solidFill>
                <a:schemeClr val="bg1"/>
              </a:solidFill>
              <a:latin typeface="Arial" panose="020B0604020202020204" pitchFamily="34" charset="0"/>
              <a:cs typeface="Arial" panose="020B0604020202020204" pitchFamily="34" charset="0"/>
            </a:endParaRPr>
          </a:p>
          <a:p>
            <a:r>
              <a:rPr lang="zh-CN" altLang="en-US" sz="3200" b="1">
                <a:solidFill>
                  <a:schemeClr val="bg1"/>
                </a:solidFill>
                <a:latin typeface="Arial" panose="020B0604020202020204" pitchFamily="34" charset="0"/>
                <a:cs typeface="Arial" panose="020B0604020202020204" pitchFamily="34" charset="0"/>
              </a:rPr>
              <a:t>   </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梦境总是现实的反面。——伟格利</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strips(down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strips(down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strips(down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down)">
                                      <p:cBhvr>
                                        <p:cTn id="43" dur="500"/>
                                        <p:tgtEl>
                                          <p:spTgt spid="5">
                                            <p:txEl>
                                              <p:pRg st="0" end="0"/>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wipe(down)">
                                      <p:cBhvr>
                                        <p:cTn id="4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ed6dc5eac10c4c6034af513e91bee7a8"/>
          <p:cNvPicPr>
            <a:picLocks noChangeAspect="1"/>
          </p:cNvPicPr>
          <p:nvPr/>
        </p:nvPicPr>
        <p:blipFill>
          <a:blip r:embed="rId1"/>
          <a:stretch>
            <a:fillRect/>
          </a:stretch>
        </p:blipFill>
        <p:spPr>
          <a:xfrm>
            <a:off x="-13970" y="-6350"/>
            <a:ext cx="12219940" cy="6858635"/>
          </a:xfrm>
          <a:prstGeom prst="rect">
            <a:avLst/>
          </a:prstGeom>
        </p:spPr>
      </p:pic>
      <p:sp>
        <p:nvSpPr>
          <p:cNvPr id="2" name="文本框 1"/>
          <p:cNvSpPr txBox="1"/>
          <p:nvPr/>
        </p:nvSpPr>
        <p:spPr>
          <a:xfrm>
            <a:off x="3291840" y="2874645"/>
            <a:ext cx="6595745" cy="1938020"/>
          </a:xfrm>
          <a:prstGeom prst="rect">
            <a:avLst/>
          </a:prstGeom>
          <a:noFill/>
        </p:spPr>
        <p:txBody>
          <a:bodyPr wrap="square" rtlCol="0" anchor="t">
            <a:spAutoFit/>
          </a:bodyPr>
          <a:p>
            <a:pPr algn="ctr"/>
            <a:r>
              <a:rPr lang="zh-CN" altLang="en-US" sz="6000" b="1">
                <a:solidFill>
                  <a:schemeClr val="bg1"/>
                </a:solidFill>
                <a:latin typeface="Arial" panose="020B0604020202020204" pitchFamily="34" charset="0"/>
                <a:ea typeface="华文琥珀" panose="02010800040101010101" charset="-122"/>
                <a:cs typeface="Arial" panose="020B0604020202020204" pitchFamily="34" charset="0"/>
              </a:rPr>
              <a:t>Thank you ！</a:t>
            </a:r>
            <a:endParaRPr lang="zh-CN" altLang="en-US" sz="6000" b="1">
              <a:solidFill>
                <a:schemeClr val="bg1"/>
              </a:solidFill>
              <a:latin typeface="Arial" panose="020B0604020202020204" pitchFamily="34" charset="0"/>
              <a:ea typeface="华文琥珀" panose="02010800040101010101" charset="-122"/>
              <a:cs typeface="Arial" panose="020B0604020202020204" pitchFamily="34" charset="0"/>
            </a:endParaRPr>
          </a:p>
          <a:p>
            <a:pPr algn="ctr"/>
            <a:r>
              <a:rPr lang="zh-CN" altLang="en-US" sz="6000" b="1">
                <a:solidFill>
                  <a:schemeClr val="bg1"/>
                </a:solidFill>
                <a:latin typeface="Arial" panose="020B0604020202020204" pitchFamily="34" charset="0"/>
                <a:ea typeface="华文琥珀" panose="02010800040101010101" charset="-122"/>
                <a:cs typeface="Arial" panose="020B0604020202020204" pitchFamily="34" charset="0"/>
              </a:rPr>
              <a:t>谢谢！</a:t>
            </a:r>
            <a:endParaRPr lang="zh-CN" altLang="en-US" sz="6000" b="1">
              <a:solidFill>
                <a:schemeClr val="bg1"/>
              </a:solidFill>
              <a:latin typeface="Arial" panose="020B0604020202020204" pitchFamily="34" charset="0"/>
              <a:ea typeface="华文琥珀" panose="02010800040101010101" charset="-122"/>
              <a:cs typeface="Arial" panose="020B0604020202020204" pitchFamily="34" charset="0"/>
            </a:endParaRPr>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914d8e24b641529fa1300b00caeba20a"/>
          <p:cNvPicPr>
            <a:picLocks noChangeAspect="1"/>
          </p:cNvPicPr>
          <p:nvPr/>
        </p:nvPicPr>
        <p:blipFill>
          <a:blip r:embed="rId1"/>
          <a:stretch>
            <a:fillRect/>
          </a:stretch>
        </p:blipFill>
        <p:spPr>
          <a:xfrm>
            <a:off x="-13335" y="-3810"/>
            <a:ext cx="12212955" cy="6856730"/>
          </a:xfrm>
          <a:prstGeom prst="rect">
            <a:avLst/>
          </a:prstGeom>
        </p:spPr>
      </p:pic>
      <p:sp>
        <p:nvSpPr>
          <p:cNvPr id="2" name="文本框 1"/>
          <p:cNvSpPr txBox="1"/>
          <p:nvPr/>
        </p:nvSpPr>
        <p:spPr>
          <a:xfrm>
            <a:off x="283845" y="489585"/>
            <a:ext cx="6434455" cy="1938020"/>
          </a:xfrm>
          <a:prstGeom prst="rect">
            <a:avLst/>
          </a:prstGeom>
          <a:noFill/>
        </p:spPr>
        <p:txBody>
          <a:bodyPr wrap="square" rtlCol="0" anchor="t">
            <a:spAutoFit/>
            <a:scene3d>
              <a:camera prst="orthographicFront"/>
              <a:lightRig rig="threePt" dir="t"/>
            </a:scene3d>
          </a:bodyPr>
          <a:p>
            <a:r>
              <a:rPr lang="zh-CN" altLang="en-US" sz="6000" b="1" i="1">
                <a:solidFill>
                  <a:srgbClr val="FF0000"/>
                </a:solidFill>
                <a:effectLst>
                  <a:outerShdw blurRad="38100" dist="25400" dir="5400000" algn="ctr" rotWithShape="0">
                    <a:srgbClr val="6E747A">
                      <a:alpha val="43000"/>
                    </a:srgbClr>
                  </a:outerShdw>
                </a:effectLst>
              </a:rPr>
              <a:t>What is a dream?</a:t>
            </a:r>
            <a:endParaRPr lang="zh-CN" altLang="en-US" sz="6000" b="1" i="1">
              <a:solidFill>
                <a:srgbClr val="FF0000"/>
              </a:solidFill>
              <a:effectLst>
                <a:outerShdw blurRad="38100" dist="25400" dir="5400000" algn="ctr" rotWithShape="0">
                  <a:srgbClr val="6E747A">
                    <a:alpha val="43000"/>
                  </a:srgbClr>
                </a:outerShdw>
              </a:effectLst>
            </a:endParaRPr>
          </a:p>
          <a:p>
            <a:r>
              <a:rPr lang="zh-CN" altLang="en-US" sz="6000" b="1" i="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什么是梦想</a:t>
            </a:r>
            <a:r>
              <a:rPr lang="en-US" altLang="zh-CN" sz="6000" b="1" i="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a:t>
            </a:r>
            <a:endParaRPr lang="en-US" altLang="zh-CN" sz="6000" b="1" i="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272540" y="3999865"/>
            <a:ext cx="11422380" cy="2183765"/>
          </a:xfrm>
          <a:prstGeom prst="rect">
            <a:avLst/>
          </a:prstGeom>
          <a:noFill/>
        </p:spPr>
        <p:txBody>
          <a:bodyPr wrap="square" rtlCol="0" anchor="t">
            <a:spAutoFit/>
          </a:bodyPr>
          <a:p>
            <a:r>
              <a:rPr lang="zh-CN" altLang="en-US" sz="44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 vision and imagination of good things.</a:t>
            </a:r>
            <a:endParaRPr lang="zh-CN" altLang="en-US" sz="44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对于美好事物的一种憧憬和想</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象</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2" name="标题 1"/>
          <p:cNvSpPr>
            <a:spLocks noGrp="1"/>
          </p:cNvSpPr>
          <p:nvPr>
            <p:ph type="ctrTitle"/>
          </p:nvPr>
        </p:nvSpPr>
        <p:spPr>
          <a:xfrm>
            <a:off x="233680" y="3933825"/>
            <a:ext cx="9611995" cy="2387600"/>
          </a:xfrm>
        </p:spPr>
        <p:txBody>
          <a:bodyPr>
            <a:normAutofit fontScale="90000"/>
          </a:bodyPr>
          <a:p>
            <a:pPr algn="l"/>
            <a:r>
              <a:rPr lang="zh-CN" altLang="en-US" sz="4000" b="1">
                <a:solidFill>
                  <a:srgbClr val="C00000"/>
                </a:solidFill>
                <a:latin typeface="微软雅黑" panose="020B0503020204020204" charset="-122"/>
                <a:ea typeface="微软雅黑" panose="020B0503020204020204" charset="-122"/>
                <a:cs typeface="微软雅黑" panose="020B0503020204020204" charset="-122"/>
              </a:rPr>
              <a:t>追逐梦想</a:t>
            </a:r>
            <a:r>
              <a:rPr lang="zh-CN" altLang="en-US" sz="4000" b="1">
                <a:latin typeface="微软雅黑" panose="020B0503020204020204" charset="-122"/>
                <a:ea typeface="微软雅黑" panose="020B0503020204020204" charset="-122"/>
                <a:cs typeface="微软雅黑" panose="020B0503020204020204" charset="-122"/>
              </a:rPr>
              <a:t>，放飞梦想的摇篮。</a:t>
            </a:r>
            <a:br>
              <a:rPr lang="zh-CN" altLang="en-US" sz="4000" b="1">
                <a:latin typeface="微软雅黑" panose="020B0503020204020204" charset="-122"/>
                <a:ea typeface="微软雅黑" panose="020B0503020204020204" charset="-122"/>
                <a:cs typeface="微软雅黑" panose="020B0503020204020204" charset="-122"/>
              </a:rPr>
            </a:br>
            <a:r>
              <a:rPr lang="zh-CN" altLang="en-US" sz="4000" b="1">
                <a:solidFill>
                  <a:srgbClr val="C00000"/>
                </a:solidFill>
                <a:latin typeface="微软雅黑" panose="020B0503020204020204" charset="-122"/>
                <a:ea typeface="微软雅黑" panose="020B0503020204020204" charset="-122"/>
                <a:cs typeface="微软雅黑" panose="020B0503020204020204" charset="-122"/>
              </a:rPr>
              <a:t>诗人</a:t>
            </a:r>
            <a:r>
              <a:rPr lang="zh-CN" altLang="en-US" sz="4000" b="1">
                <a:latin typeface="微软雅黑" panose="020B0503020204020204" charset="-122"/>
                <a:ea typeface="微软雅黑" panose="020B0503020204020204" charset="-122"/>
                <a:cs typeface="微软雅黑" panose="020B0503020204020204" charset="-122"/>
              </a:rPr>
              <a:t>说，梦想是如春风般了无</a:t>
            </a: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痕迹</a:t>
            </a:r>
            <a:br>
              <a:rPr lang="zh-CN" altLang="en-US" sz="4000" b="1">
                <a:latin typeface="微软雅黑" panose="020B0503020204020204" charset="-122"/>
                <a:ea typeface="微软雅黑" panose="020B0503020204020204" charset="-122"/>
                <a:cs typeface="微软雅黑" panose="020B0503020204020204" charset="-122"/>
              </a:rPr>
            </a:br>
            <a:r>
              <a:rPr lang="zh-CN" altLang="en-US" sz="4000" b="1">
                <a:solidFill>
                  <a:srgbClr val="C00000"/>
                </a:solidFill>
                <a:latin typeface="微软雅黑" panose="020B0503020204020204" charset="-122"/>
                <a:ea typeface="微软雅黑" panose="020B0503020204020204" charset="-122"/>
                <a:cs typeface="微软雅黑" panose="020B0503020204020204" charset="-122"/>
              </a:rPr>
              <a:t>科学家</a:t>
            </a:r>
            <a:r>
              <a:rPr lang="zh-CN" altLang="en-US" sz="4000" b="1">
                <a:latin typeface="微软雅黑" panose="020B0503020204020204" charset="-122"/>
                <a:ea typeface="微软雅黑" panose="020B0503020204020204" charset="-122"/>
                <a:cs typeface="微软雅黑" panose="020B0503020204020204" charset="-122"/>
              </a:rPr>
              <a:t>说，梦想是推动他们从事研</a:t>
            </a:r>
            <a:br>
              <a:rPr lang="zh-CN" altLang="en-US" sz="4000" b="1">
                <a:latin typeface="微软雅黑" panose="020B0503020204020204" charset="-122"/>
                <a:ea typeface="微软雅黑" panose="020B0503020204020204" charset="-122"/>
                <a:cs typeface="微软雅黑" panose="020B0503020204020204" charset="-122"/>
              </a:rPr>
            </a:br>
            <a:r>
              <a:rPr lang="zh-CN" altLang="en-US" sz="4000" b="1">
                <a:latin typeface="微软雅黑" panose="020B0503020204020204" charset="-122"/>
                <a:ea typeface="微软雅黑" panose="020B0503020204020204" charset="-122"/>
                <a:cs typeface="微软雅黑" panose="020B0503020204020204" charset="-122"/>
              </a:rPr>
              <a:t>制创造各种的原动力；</a:t>
            </a:r>
            <a:br>
              <a:rPr lang="zh-CN" altLang="en-US" sz="4000" b="1">
                <a:latin typeface="微软雅黑" panose="020B0503020204020204" charset="-122"/>
                <a:ea typeface="微软雅黑" panose="020B0503020204020204" charset="-122"/>
                <a:cs typeface="微软雅黑" panose="020B0503020204020204" charset="-122"/>
              </a:rPr>
            </a:br>
            <a:r>
              <a:rPr lang="zh-CN" altLang="en-US" sz="4000" b="1">
                <a:solidFill>
                  <a:srgbClr val="C00000"/>
                </a:solidFill>
                <a:latin typeface="微软雅黑" panose="020B0503020204020204" charset="-122"/>
                <a:ea typeface="微软雅黑" panose="020B0503020204020204" charset="-122"/>
                <a:cs typeface="微软雅黑" panose="020B0503020204020204" charset="-122"/>
              </a:rPr>
              <a:t>哲人</a:t>
            </a:r>
            <a:r>
              <a:rPr lang="zh-CN" altLang="en-US" sz="4000" b="1">
                <a:latin typeface="微软雅黑" panose="020B0503020204020204" charset="-122"/>
                <a:ea typeface="微软雅黑" panose="020B0503020204020204" charset="-122"/>
                <a:cs typeface="微软雅黑" panose="020B0503020204020204" charset="-122"/>
              </a:rPr>
              <a:t>说，梦想是主观思想对客体世</a:t>
            </a:r>
            <a:br>
              <a:rPr lang="zh-CN" altLang="en-US" sz="4000" b="1">
                <a:latin typeface="微软雅黑" panose="020B0503020204020204" charset="-122"/>
                <a:ea typeface="微软雅黑" panose="020B0503020204020204" charset="-122"/>
                <a:cs typeface="微软雅黑" panose="020B0503020204020204" charset="-122"/>
              </a:rPr>
            </a:br>
            <a:r>
              <a:rPr lang="zh-CN" altLang="en-US" sz="4000" b="1">
                <a:latin typeface="微软雅黑" panose="020B0503020204020204" charset="-122"/>
                <a:ea typeface="微软雅黑" panose="020B0503020204020204" charset="-122"/>
                <a:cs typeface="微软雅黑" panose="020B0503020204020204" charset="-122"/>
              </a:rPr>
              <a:t>界的希翼．</a:t>
            </a:r>
            <a:endParaRPr lang="zh-CN" altLang="en-US" sz="40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33680" y="412115"/>
            <a:ext cx="11687175" cy="2553335"/>
          </a:xfrm>
          <a:prstGeom prst="rect">
            <a:avLst/>
          </a:prstGeom>
          <a:solidFill>
            <a:srgbClr val="FFFF00"/>
          </a:solidFill>
        </p:spPr>
        <p:txBody>
          <a:bodyPr wrap="square" rtlCol="0">
            <a:spAutoFit/>
          </a:bodyPr>
          <a:p>
            <a:r>
              <a:rPr lang="zh-CN" altLang="en-US" sz="3200" b="1">
                <a:solidFill>
                  <a:srgbClr val="C00000"/>
                </a:solidFill>
                <a:latin typeface="Arial" panose="020B0604020202020204" pitchFamily="34" charset="0"/>
                <a:cs typeface="Arial" panose="020B0604020202020204" pitchFamily="34" charset="0"/>
              </a:rPr>
              <a:t>Pursue your dreams </a:t>
            </a:r>
            <a:r>
              <a:rPr lang="zh-CN" altLang="en-US" sz="3200" b="1">
                <a:solidFill>
                  <a:schemeClr val="tx1"/>
                </a:solidFill>
                <a:latin typeface="Arial" panose="020B0604020202020204" pitchFamily="34" charset="0"/>
                <a:cs typeface="Arial" panose="020B0604020202020204" pitchFamily="34" charset="0"/>
              </a:rPr>
              <a:t>and let them fly. The </a:t>
            </a:r>
            <a:r>
              <a:rPr lang="zh-CN" altLang="en-US" sz="3200" b="1">
                <a:solidFill>
                  <a:srgbClr val="C00000"/>
                </a:solidFill>
                <a:latin typeface="Arial" panose="020B0604020202020204" pitchFamily="34" charset="0"/>
                <a:cs typeface="Arial" panose="020B0604020202020204" pitchFamily="34" charset="0"/>
              </a:rPr>
              <a:t>poet </a:t>
            </a:r>
            <a:r>
              <a:rPr lang="zh-CN" altLang="en-US" sz="3200" b="1">
                <a:solidFill>
                  <a:schemeClr val="tx1"/>
                </a:solidFill>
                <a:latin typeface="Arial" panose="020B0604020202020204" pitchFamily="34" charset="0"/>
                <a:cs typeface="Arial" panose="020B0604020202020204" pitchFamily="34" charset="0"/>
              </a:rPr>
              <a:t>said that dreams are like the spring breeze without </a:t>
            </a:r>
            <a:r>
              <a:rPr lang="zh-CN" altLang="en-US" sz="3200" b="1">
                <a:solidFill>
                  <a:srgbClr val="C00000"/>
                </a:solidFill>
                <a:latin typeface="Arial" panose="020B0604020202020204" pitchFamily="34" charset="0"/>
                <a:cs typeface="Arial" panose="020B0604020202020204" pitchFamily="34" charset="0"/>
              </a:rPr>
              <a:t>trace</a:t>
            </a:r>
            <a:r>
              <a:rPr lang="zh-CN" altLang="en-US" sz="3200" b="1">
                <a:solidFill>
                  <a:schemeClr val="tx1"/>
                </a:solidFill>
                <a:latin typeface="Arial" panose="020B0604020202020204" pitchFamily="34" charset="0"/>
                <a:cs typeface="Arial" panose="020B0604020202020204" pitchFamily="34" charset="0"/>
              </a:rPr>
              <a:t>. </a:t>
            </a:r>
            <a:r>
              <a:rPr lang="zh-CN" altLang="en-US" sz="3200" b="1">
                <a:solidFill>
                  <a:srgbClr val="C00000"/>
                </a:solidFill>
                <a:latin typeface="Arial" panose="020B0604020202020204" pitchFamily="34" charset="0"/>
                <a:cs typeface="Arial" panose="020B0604020202020204" pitchFamily="34" charset="0"/>
              </a:rPr>
              <a:t>Scientists </a:t>
            </a:r>
            <a:r>
              <a:rPr lang="zh-CN" altLang="en-US" sz="3200" b="1">
                <a:solidFill>
                  <a:schemeClr val="tx1"/>
                </a:solidFill>
                <a:latin typeface="Arial" panose="020B0604020202020204" pitchFamily="34" charset="0"/>
                <a:cs typeface="Arial" panose="020B0604020202020204" pitchFamily="34" charset="0"/>
              </a:rPr>
              <a:t>said that dreams are the driving force to promote their research and creation. </a:t>
            </a:r>
            <a:r>
              <a:rPr lang="zh-CN" altLang="en-US" sz="3200" b="1">
                <a:solidFill>
                  <a:srgbClr val="C00000"/>
                </a:solidFill>
                <a:latin typeface="Arial" panose="020B0604020202020204" pitchFamily="34" charset="0"/>
                <a:cs typeface="Arial" panose="020B0604020202020204" pitchFamily="34" charset="0"/>
              </a:rPr>
              <a:t>Philosophers</a:t>
            </a:r>
            <a:r>
              <a:rPr lang="zh-CN" altLang="en-US" sz="3200" b="1">
                <a:solidFill>
                  <a:schemeClr val="tx1"/>
                </a:solidFill>
                <a:latin typeface="Arial" panose="020B0604020202020204" pitchFamily="34" charset="0"/>
                <a:cs typeface="Arial" panose="020B0604020202020204" pitchFamily="34" charset="0"/>
              </a:rPr>
              <a:t> said that dreams are the wishes of subjective thoughts to the object world.</a:t>
            </a:r>
            <a:endParaRPr lang="zh-CN" altLang="en-US" sz="3200" b="1">
              <a:solidFill>
                <a:schemeClr val="tx1"/>
              </a:solidFill>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tretch>
            <a:fillRect/>
          </a:stretch>
        </p:blipFill>
        <p:spPr>
          <a:xfrm>
            <a:off x="8256905" y="3540125"/>
            <a:ext cx="3874135" cy="34347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61000">
              <a:schemeClr val="accent1">
                <a:lumMod val="45000"/>
                <a:lumOff val="55000"/>
              </a:schemeClr>
            </a:gs>
            <a:gs pos="30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标题 1"/>
          <p:cNvSpPr>
            <a:spLocks noGrp="1"/>
          </p:cNvSpPr>
          <p:nvPr>
            <p:ph type="ctrTitle"/>
          </p:nvPr>
        </p:nvSpPr>
        <p:spPr/>
        <p:txBody>
          <a:bodyPr>
            <a:normAutofit fontScale="90000"/>
          </a:bodyPr>
          <a:p>
            <a:r>
              <a:rPr lang="zh-CN" altLang="en-US" b="1">
                <a:latin typeface="微软雅黑" panose="020B0503020204020204" charset="-122"/>
                <a:ea typeface="微软雅黑" panose="020B0503020204020204" charset="-122"/>
                <a:cs typeface="微软雅黑" panose="020B0503020204020204" charset="-122"/>
              </a:rPr>
              <a:t>传说：</a:t>
            </a:r>
            <a:br>
              <a:rPr lang="zh-CN" altLang="en-US" b="1">
                <a:latin typeface="微软雅黑" panose="020B0503020204020204" charset="-122"/>
                <a:ea typeface="微软雅黑" panose="020B0503020204020204" charset="-122"/>
                <a:cs typeface="微软雅黑" panose="020B0503020204020204" charset="-122"/>
              </a:rPr>
            </a:br>
            <a:r>
              <a:rPr lang="zh-CN" altLang="en-US" b="1">
                <a:latin typeface="微软雅黑" panose="020B0503020204020204" charset="-122"/>
                <a:ea typeface="微软雅黑" panose="020B0503020204020204" charset="-122"/>
                <a:cs typeface="微软雅黑" panose="020B0503020204020204" charset="-122"/>
              </a:rPr>
              <a:t>“看见流星时</a:t>
            </a:r>
            <a:br>
              <a:rPr lang="zh-CN" altLang="en-US" b="1">
                <a:latin typeface="微软雅黑" panose="020B0503020204020204" charset="-122"/>
                <a:ea typeface="微软雅黑" panose="020B0503020204020204" charset="-122"/>
                <a:cs typeface="微软雅黑" panose="020B0503020204020204" charset="-122"/>
              </a:rPr>
            </a:br>
            <a:r>
              <a:rPr lang="zh-CN" altLang="en-US" b="1">
                <a:latin typeface="微软雅黑" panose="020B0503020204020204" charset="-122"/>
                <a:ea typeface="微软雅黑" panose="020B0503020204020204" charset="-122"/>
                <a:cs typeface="微软雅黑" panose="020B0503020204020204" charset="-122"/>
              </a:rPr>
              <a:t>重复念3次自己的梦想</a:t>
            </a:r>
            <a:br>
              <a:rPr lang="zh-CN" altLang="en-US" b="1">
                <a:latin typeface="微软雅黑" panose="020B0503020204020204" charset="-122"/>
                <a:ea typeface="微软雅黑" panose="020B0503020204020204" charset="-122"/>
                <a:cs typeface="微软雅黑" panose="020B0503020204020204" charset="-122"/>
              </a:rPr>
            </a:br>
            <a:r>
              <a:rPr lang="zh-CN" altLang="en-US" b="1">
                <a:latin typeface="微软雅黑" panose="020B0503020204020204" charset="-122"/>
                <a:ea typeface="微软雅黑" panose="020B0503020204020204" charset="-122"/>
                <a:cs typeface="微软雅黑" panose="020B0503020204020204" charset="-122"/>
              </a:rPr>
              <a:t>梦想就会实现。”</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3" name="副标题 2"/>
          <p:cNvSpPr>
            <a:spLocks noGrp="1"/>
          </p:cNvSpPr>
          <p:nvPr>
            <p:ph type="subTitle" idx="1"/>
          </p:nvPr>
        </p:nvSpPr>
        <p:spPr>
          <a:xfrm>
            <a:off x="927100" y="3510280"/>
            <a:ext cx="10725785" cy="1655445"/>
          </a:xfrm>
        </p:spPr>
        <p:txBody>
          <a:bodyPr>
            <a:noAutofit/>
          </a:bodyPr>
          <a:p>
            <a:r>
              <a:rPr lang="zh-CN" altLang="en-US" sz="4800" b="1">
                <a:latin typeface="Arial" panose="020B0604020202020204" pitchFamily="34" charset="0"/>
                <a:cs typeface="Arial" panose="020B0604020202020204" pitchFamily="34" charset="0"/>
              </a:rPr>
              <a:t>Legend: "When you see a meteor, repeat your dreams three times and your dreams will come true."</a:t>
            </a:r>
            <a:endParaRPr lang="zh-CN" altLang="en-US" sz="4800" b="1">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2" name="标题 1"/>
          <p:cNvSpPr>
            <a:spLocks noGrp="1"/>
          </p:cNvSpPr>
          <p:nvPr>
            <p:ph type="ctrTitle"/>
          </p:nvPr>
        </p:nvSpPr>
        <p:spPr>
          <a:xfrm>
            <a:off x="459105" y="476885"/>
            <a:ext cx="11274425" cy="2387600"/>
          </a:xfrm>
          <a:solidFill>
            <a:srgbClr val="FFFF00"/>
          </a:solidFill>
        </p:spPr>
        <p:txBody>
          <a:bodyPr>
            <a:normAutofit fontScale="90000"/>
          </a:bodyPr>
          <a:p>
            <a:pPr algn="l"/>
            <a:r>
              <a:rPr lang="zh-CN" altLang="en-US" sz="4800" b="1">
                <a:latin typeface="微软雅黑" panose="020B0503020204020204" charset="-122"/>
                <a:ea typeface="微软雅黑" panose="020B0503020204020204" charset="-122"/>
              </a:rPr>
              <a:t>可是，</a:t>
            </a:r>
            <a:r>
              <a:rPr lang="zh-CN" altLang="en-US" sz="4800" b="1">
                <a:solidFill>
                  <a:srgbClr val="C00000"/>
                </a:solidFill>
                <a:latin typeface="微软雅黑" panose="020B0503020204020204" charset="-122"/>
                <a:ea typeface="微软雅黑" panose="020B0503020204020204" charset="-122"/>
              </a:rPr>
              <a:t>流星</a:t>
            </a:r>
            <a:r>
              <a:rPr lang="zh-CN" altLang="en-US" sz="4800" b="1">
                <a:latin typeface="微软雅黑" panose="020B0503020204020204" charset="-122"/>
                <a:ea typeface="微软雅黑" panose="020B0503020204020204" charset="-122"/>
              </a:rPr>
              <a:t>总是突然地降临，我们无法提前作准备，只能在看见的那一刻，马上说出自己的愿望。因此，我们必须知道自己的梦想是什么</a:t>
            </a:r>
            <a:r>
              <a:rPr lang="zh-CN" altLang="en-US" sz="4800"/>
              <a:t>！</a:t>
            </a:r>
            <a:endParaRPr lang="zh-CN" altLang="en-US" sz="4800"/>
          </a:p>
        </p:txBody>
      </p:sp>
      <p:sp>
        <p:nvSpPr>
          <p:cNvPr id="3" name="副标题 2"/>
          <p:cNvSpPr>
            <a:spLocks noGrp="1"/>
          </p:cNvSpPr>
          <p:nvPr>
            <p:ph type="subTitle" idx="1"/>
          </p:nvPr>
        </p:nvSpPr>
        <p:spPr>
          <a:xfrm>
            <a:off x="354965" y="3101340"/>
            <a:ext cx="11483340" cy="3140075"/>
          </a:xfrm>
          <a:solidFill>
            <a:srgbClr val="FCC9F4"/>
          </a:solidFill>
        </p:spPr>
        <p:txBody>
          <a:bodyPr>
            <a:noAutofit/>
          </a:bodyPr>
          <a:p>
            <a:pPr algn="l"/>
            <a:r>
              <a:rPr lang="zh-CN" altLang="en-US" sz="4000" b="1">
                <a:latin typeface="Arial" panose="020B0604020202020204" pitchFamily="34" charset="0"/>
                <a:cs typeface="Arial" panose="020B0604020202020204" pitchFamily="34" charset="0"/>
              </a:rPr>
              <a:t>However, </a:t>
            </a:r>
            <a:r>
              <a:rPr lang="zh-CN" altLang="en-US" sz="4000" b="1">
                <a:solidFill>
                  <a:srgbClr val="C00000"/>
                </a:solidFill>
                <a:latin typeface="Arial" panose="020B0604020202020204" pitchFamily="34" charset="0"/>
                <a:cs typeface="Arial" panose="020B0604020202020204" pitchFamily="34" charset="0"/>
              </a:rPr>
              <a:t>meteors </a:t>
            </a:r>
            <a:r>
              <a:rPr lang="zh-CN" altLang="en-US" sz="4000" b="1">
                <a:latin typeface="Arial" panose="020B0604020202020204" pitchFamily="34" charset="0"/>
                <a:cs typeface="Arial" panose="020B0604020202020204" pitchFamily="34" charset="0"/>
              </a:rPr>
              <a:t>always come suddenly. We can't prepare in advance. We can only express our wishes at the moment we see them. Therefore, we must know what our dreams are!</a:t>
            </a:r>
            <a:endParaRPr lang="zh-CN" altLang="en-US" sz="4000" b="1">
              <a:latin typeface="Arial" panose="020B0604020202020204" pitchFamily="34" charset="0"/>
              <a:cs typeface="Arial" panose="020B0604020202020204" pitchFamily="34" charset="0"/>
            </a:endParaRPr>
          </a:p>
          <a:p>
            <a:pPr algn="l"/>
            <a:r>
              <a:rPr lang="zh-CN" altLang="en-US" sz="4000" b="1">
                <a:solidFill>
                  <a:srgbClr val="C00000"/>
                </a:solidFill>
                <a:latin typeface="Arial" panose="020B0604020202020204" pitchFamily="34" charset="0"/>
                <a:cs typeface="Arial" panose="020B0604020202020204" pitchFamily="34" charset="0"/>
              </a:rPr>
              <a:t> </a:t>
            </a:r>
            <a:r>
              <a:rPr lang="zh-CN" altLang="en-US" sz="4000" b="1">
                <a:solidFill>
                  <a:srgbClr val="C00000"/>
                </a:solidFill>
                <a:latin typeface="Arial" panose="020B0604020202020204" pitchFamily="34" charset="0"/>
                <a:cs typeface="Arial" panose="020B0604020202020204" pitchFamily="34" charset="0"/>
                <a:sym typeface="+mn-ea"/>
              </a:rPr>
              <a:t>meteor</a:t>
            </a:r>
            <a:r>
              <a:rPr lang="en-US" altLang="zh-CN" sz="4000" b="1">
                <a:solidFill>
                  <a:srgbClr val="C00000"/>
                </a:solidFill>
                <a:latin typeface="Arial" panose="020B0604020202020204" pitchFamily="34" charset="0"/>
                <a:cs typeface="Arial" panose="020B0604020202020204" pitchFamily="34" charset="0"/>
                <a:sym typeface="+mn-ea"/>
              </a:rPr>
              <a:t>: </a:t>
            </a:r>
            <a:r>
              <a:rPr lang="zh-CN" altLang="en-US" sz="4000" b="1">
                <a:solidFill>
                  <a:srgbClr val="C00000"/>
                </a:solidFill>
                <a:latin typeface="Arial" panose="020B0604020202020204" pitchFamily="34" charset="0"/>
                <a:cs typeface="Arial" panose="020B0604020202020204" pitchFamily="34" charset="0"/>
              </a:rPr>
              <a:t>[ˈmi:tiə(r)] </a:t>
            </a:r>
            <a:endParaRPr lang="zh-CN" altLang="en-US" sz="4000" b="1">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1378585" y="379413"/>
            <a:ext cx="9144000" cy="2387600"/>
          </a:xfrm>
        </p:spPr>
        <p:txBody>
          <a:bodyPr/>
          <a:p>
            <a:r>
              <a:rPr lang="zh-CN" altLang="en-US" b="1">
                <a:solidFill>
                  <a:srgbClr val="FF0000"/>
                </a:solidFill>
                <a:latin typeface="微软雅黑" panose="020B0503020204020204" charset="-122"/>
                <a:ea typeface="微软雅黑" panose="020B0503020204020204" charset="-122"/>
              </a:rPr>
              <a:t>那你的梦想是什么呢？</a:t>
            </a:r>
            <a:endParaRPr lang="zh-CN" altLang="en-US" b="1">
              <a:solidFill>
                <a:srgbClr val="FF0000"/>
              </a:solidFill>
              <a:latin typeface="微软雅黑" panose="020B0503020204020204" charset="-122"/>
              <a:ea typeface="微软雅黑" panose="020B0503020204020204" charset="-122"/>
            </a:endParaRPr>
          </a:p>
        </p:txBody>
      </p:sp>
      <p:sp>
        <p:nvSpPr>
          <p:cNvPr id="3" name="副标题 2"/>
          <p:cNvSpPr>
            <a:spLocks noGrp="1"/>
          </p:cNvSpPr>
          <p:nvPr>
            <p:ph type="subTitle" idx="1"/>
          </p:nvPr>
        </p:nvSpPr>
        <p:spPr>
          <a:xfrm>
            <a:off x="1378585" y="3344228"/>
            <a:ext cx="9144000" cy="1655762"/>
          </a:xfrm>
        </p:spPr>
        <p:txBody>
          <a:bodyPr/>
          <a:p>
            <a:r>
              <a:rPr lang="zh-CN" altLang="en-US" sz="5400" b="1">
                <a:solidFill>
                  <a:srgbClr val="FF0000"/>
                </a:solidFill>
                <a:latin typeface="Arial" panose="020B0604020202020204" pitchFamily="34" charset="0"/>
                <a:cs typeface="Arial" panose="020B0604020202020204" pitchFamily="34" charset="0"/>
              </a:rPr>
              <a:t>So what's your dream?</a:t>
            </a:r>
            <a:endParaRPr lang="zh-CN" altLang="en-US" sz="5400" b="1">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2347595" y="653733"/>
            <a:ext cx="9144000" cy="2387600"/>
          </a:xfrm>
        </p:spPr>
        <p:txBody>
          <a:bodyPr/>
          <a:p>
            <a:r>
              <a:rPr lang="zh-CN" altLang="en-US" b="1">
                <a:solidFill>
                  <a:srgbClr val="FF0000"/>
                </a:solidFill>
                <a:latin typeface="微软雅黑" panose="020B0503020204020204" charset="-122"/>
                <a:ea typeface="微软雅黑" panose="020B0503020204020204" charset="-122"/>
              </a:rPr>
              <a:t>让我们看看他们的</a:t>
            </a:r>
            <a:r>
              <a:rPr lang="zh-CN" altLang="en-US" b="1">
                <a:solidFill>
                  <a:srgbClr val="FFFF00"/>
                </a:solidFill>
                <a:latin typeface="微软雅黑" panose="020B0503020204020204" charset="-122"/>
                <a:ea typeface="微软雅黑" panose="020B0503020204020204" charset="-122"/>
                <a:hlinkClick r:id="rId2" action="ppaction://hlinkfile"/>
              </a:rPr>
              <a:t>梦想</a:t>
            </a:r>
            <a:r>
              <a:rPr lang="zh-CN" altLang="en-US" b="1">
                <a:solidFill>
                  <a:srgbClr val="FF0000"/>
                </a:solidFill>
                <a:latin typeface="微软雅黑" panose="020B0503020204020204" charset="-122"/>
                <a:ea typeface="微软雅黑" panose="020B0503020204020204" charset="-122"/>
              </a:rPr>
              <a:t>！</a:t>
            </a:r>
            <a:endParaRPr lang="zh-CN" altLang="en-US" b="1">
              <a:solidFill>
                <a:srgbClr val="FF0000"/>
              </a:solidFill>
              <a:latin typeface="微软雅黑" panose="020B0503020204020204" charset="-122"/>
              <a:ea typeface="微软雅黑" panose="020B0503020204020204" charset="-122"/>
            </a:endParaRPr>
          </a:p>
        </p:txBody>
      </p:sp>
      <p:sp>
        <p:nvSpPr>
          <p:cNvPr id="3" name="副标题 2"/>
          <p:cNvSpPr>
            <a:spLocks noGrp="1"/>
          </p:cNvSpPr>
          <p:nvPr>
            <p:ph type="subTitle" idx="1"/>
          </p:nvPr>
        </p:nvSpPr>
        <p:spPr>
          <a:xfrm>
            <a:off x="1508760" y="4834890"/>
            <a:ext cx="10225405" cy="1655445"/>
          </a:xfrm>
        </p:spPr>
        <p:txBody>
          <a:bodyPr/>
          <a:p>
            <a:r>
              <a:rPr lang="zh-CN" altLang="en-US" sz="4800" b="1">
                <a:solidFill>
                  <a:srgbClr val="FF0000"/>
                </a:solidFill>
                <a:latin typeface="Arial" panose="020B0604020202020204" pitchFamily="34" charset="0"/>
                <a:cs typeface="Arial" panose="020B0604020202020204" pitchFamily="34" charset="0"/>
                <a:sym typeface="+mn-ea"/>
              </a:rPr>
              <a:t>Let's see the dreams of celebrities!</a:t>
            </a:r>
            <a:endParaRPr lang="zh-CN" altLang="en-US" sz="4800" b="1">
              <a:solidFill>
                <a:srgbClr val="FF0000"/>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a:latin typeface="微软雅黑" panose="020B0503020204020204" charset="-122"/>
                <a:ea typeface="微软雅黑" panose="020B0503020204020204" charset="-122"/>
              </a:rPr>
              <a:t>让全世界知道亚洲人也可以成为世界飞人</a:t>
            </a:r>
            <a:endParaRPr lang="en-US" altLang="zh-CN" b="1">
              <a:latin typeface="微软雅黑" panose="020B0503020204020204" charset="-122"/>
              <a:ea typeface="微软雅黑" panose="020B0503020204020204" charset="-122"/>
            </a:endParaRPr>
          </a:p>
        </p:txBody>
      </p:sp>
      <p:pic>
        <p:nvPicPr>
          <p:cNvPr id="4" name="内容占位符 3" descr="55c46abf69401b13f7e94099"/>
          <p:cNvPicPr>
            <a:picLocks noChangeAspect="1"/>
          </p:cNvPicPr>
          <p:nvPr>
            <p:ph idx="1"/>
          </p:nvPr>
        </p:nvPicPr>
        <p:blipFill>
          <a:blip r:embed="rId1"/>
          <a:stretch>
            <a:fillRect/>
          </a:stretch>
        </p:blipFill>
        <p:spPr>
          <a:xfrm>
            <a:off x="6589395" y="2019935"/>
            <a:ext cx="5068570" cy="4351655"/>
          </a:xfrm>
          <a:prstGeom prst="rect">
            <a:avLst/>
          </a:prstGeom>
        </p:spPr>
      </p:pic>
      <p:sp>
        <p:nvSpPr>
          <p:cNvPr id="5" name="文本框 4"/>
          <p:cNvSpPr txBox="1"/>
          <p:nvPr/>
        </p:nvSpPr>
        <p:spPr>
          <a:xfrm>
            <a:off x="470535" y="2275840"/>
            <a:ext cx="6118860" cy="2306955"/>
          </a:xfrm>
          <a:prstGeom prst="rect">
            <a:avLst/>
          </a:prstGeom>
          <a:noFill/>
        </p:spPr>
        <p:txBody>
          <a:bodyPr wrap="square" rtlCol="0">
            <a:spAutoFit/>
          </a:bodyPr>
          <a:p>
            <a:r>
              <a:rPr lang="zh-CN" altLang="en-US" sz="4800" b="1"/>
              <a:t>Let the world know that Asians can also become world flyers</a:t>
            </a:r>
            <a:r>
              <a:rPr lang="en-US" altLang="zh-CN" sz="4800" b="1"/>
              <a:t>.</a:t>
            </a:r>
            <a:endParaRPr lang="en-US" altLang="zh-CN" sz="4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latin typeface="微软雅黑" panose="020B0503020204020204" charset="-122"/>
                <a:ea typeface="微软雅黑" panose="020B0503020204020204" charset="-122"/>
              </a:rPr>
              <a:t>梦想成为大满贯冠军</a:t>
            </a:r>
            <a:endParaRPr lang="zh-CN" altLang="en-US" b="1">
              <a:latin typeface="微软雅黑" panose="020B0503020204020204" charset="-122"/>
              <a:ea typeface="微软雅黑" panose="020B0503020204020204" charset="-122"/>
            </a:endParaRPr>
          </a:p>
        </p:txBody>
      </p:sp>
      <p:pic>
        <p:nvPicPr>
          <p:cNvPr id="4" name="内容占位符 3"/>
          <p:cNvPicPr>
            <a:picLocks noChangeAspect="1"/>
          </p:cNvPicPr>
          <p:nvPr>
            <p:ph idx="1"/>
          </p:nvPr>
        </p:nvPicPr>
        <p:blipFill>
          <a:blip r:embed="rId1"/>
          <a:stretch>
            <a:fillRect/>
          </a:stretch>
        </p:blipFill>
        <p:spPr>
          <a:xfrm>
            <a:off x="6612890" y="1980565"/>
            <a:ext cx="5221605" cy="4351655"/>
          </a:xfrm>
          <a:prstGeom prst="rect">
            <a:avLst/>
          </a:prstGeom>
        </p:spPr>
      </p:pic>
      <p:sp>
        <p:nvSpPr>
          <p:cNvPr id="5" name="文本框 4"/>
          <p:cNvSpPr txBox="1"/>
          <p:nvPr/>
        </p:nvSpPr>
        <p:spPr>
          <a:xfrm>
            <a:off x="345440" y="2526030"/>
            <a:ext cx="5918835" cy="2122805"/>
          </a:xfrm>
          <a:prstGeom prst="rect">
            <a:avLst/>
          </a:prstGeom>
          <a:noFill/>
        </p:spPr>
        <p:txBody>
          <a:bodyPr wrap="square" rtlCol="0">
            <a:spAutoFit/>
          </a:bodyPr>
          <a:p>
            <a:pPr algn="l"/>
            <a:r>
              <a:rPr lang="zh-CN" altLang="en-US" sz="4400" b="1">
                <a:latin typeface="Arial" panose="020B0604020202020204" pitchFamily="34" charset="0"/>
                <a:cs typeface="Arial" panose="020B0604020202020204" pitchFamily="34" charset="0"/>
              </a:rPr>
              <a:t>Dream of becoming a Grand Slam champion</a:t>
            </a:r>
            <a:endParaRPr lang="zh-CN" altLang="en-US" sz="4400" b="1">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3032</Words>
  <Application>WPS 演示</Application>
  <PresentationFormat>宽屏</PresentationFormat>
  <Paragraphs>93</Paragraphs>
  <Slides>16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华文新魏</vt:lpstr>
      <vt:lpstr>华文仿宋</vt:lpstr>
      <vt:lpstr>华文楷体</vt:lpstr>
      <vt:lpstr>华文琥珀</vt:lpstr>
      <vt:lpstr>Calibri</vt:lpstr>
      <vt:lpstr>微软雅黑</vt:lpstr>
      <vt:lpstr>Arial Unicode MS</vt:lpstr>
      <vt:lpstr>Calibri Light</vt:lpstr>
      <vt:lpstr>仿宋</vt:lpstr>
      <vt:lpstr>黑体</vt:lpstr>
      <vt:lpstr>Times New Roman</vt:lpstr>
      <vt:lpstr>Office 主题</vt:lpstr>
      <vt:lpstr>PowerPoint 演示文稿</vt:lpstr>
      <vt:lpstr>PowerPoint 演示文稿</vt:lpstr>
      <vt:lpstr>追逐梦想，放飞梦想的摇篮。 诗人说，梦想是如春风般了无痕迹 科学家说，梦想是推动他们从事研 制创造各种的原动力； 哲人说，梦想是主观思想对客体世 界的希翼．</vt:lpstr>
      <vt:lpstr>传说： “看见流星时 重复念3次自己的梦想 梦想就会实现。”</vt:lpstr>
      <vt:lpstr>可是，流星总是突然地降临，我们无法提前作准备，只能在看见的那一刻，马上说出自己的愿望。因此，我们必须知道自己的梦想是什么！</vt:lpstr>
      <vt:lpstr>那你的梦想是什么呢？</vt:lpstr>
      <vt:lpstr>让我们看看他们的梦想！</vt:lpstr>
      <vt:lpstr>让全世界知道亚洲人也可以成为世界飞人</vt:lpstr>
      <vt:lpstr>梦想成为大满贯冠军</vt:lpstr>
      <vt:lpstr>钢琴王子之梦</vt:lpstr>
      <vt:lpstr>PowerPoint 演示文稿</vt:lpstr>
      <vt:lpstr>PowerPoint 演示文稿</vt:lpstr>
      <vt:lpstr>不要盲目的前行，要敢拼，敢搏，才会有胜利的机会，机会总是给有准备的人的，不要害怕失败，一次失败不算什么，只要历练了才能成功，失败是成功之母，在失败中总结经验，人都是先苦后甜，吃的苦中苦，方为人上人，要不断的拼搏，不断的努力，把握自己，把握命运，朝着美好的明天加油吧！！！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21</cp:revision>
  <dcterms:created xsi:type="dcterms:W3CDTF">2018-10-23T08:19:00Z</dcterms:created>
  <dcterms:modified xsi:type="dcterms:W3CDTF">2018-12-06T11:57:52Z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2052-11.1.0.8162</vt:lpwstr>
  </property>
</Properties>
</file>