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7" r:id="rId4"/>
    <p:sldId id="258" r:id="rId5"/>
    <p:sldId id="264" r:id="rId6"/>
    <p:sldId id="259" r:id="rId7"/>
    <p:sldId id="275" r:id="rId8"/>
    <p:sldId id="265" r:id="rId9"/>
    <p:sldId id="260" r:id="rId10"/>
    <p:sldId id="266" r:id="rId11"/>
    <p:sldId id="261" r:id="rId12"/>
    <p:sldId id="262" r:id="rId13"/>
    <p:sldId id="272" r:id="rId14"/>
    <p:sldId id="273" r:id="rId15"/>
    <p:sldId id="263"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C70D-B7C8-466D-B87C-22D855EF72C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045BA-9AC9-4435-A9A0-D822685BA71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8" Type="http://schemas.openxmlformats.org/officeDocument/2006/relationships/slideLayout" Target="../slideLayouts/slideLayout3.xml"/><Relationship Id="rId37" Type="http://schemas.openxmlformats.org/officeDocument/2006/relationships/slide" Target="slide8.xml"/><Relationship Id="rId36" Type="http://schemas.openxmlformats.org/officeDocument/2006/relationships/tags" Target="../tags/tag33.xml"/><Relationship Id="rId35" Type="http://schemas.openxmlformats.org/officeDocument/2006/relationships/slide" Target="slide5.xml"/><Relationship Id="rId34" Type="http://schemas.openxmlformats.org/officeDocument/2006/relationships/tags" Target="../tags/tag32.xml"/><Relationship Id="rId33" Type="http://schemas.openxmlformats.org/officeDocument/2006/relationships/slide" Target="slide3.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b="1" u="sng">
                <a:solidFill>
                  <a:srgbClr val="FF0000"/>
                </a:solidFill>
              </a:rPr>
              <a:t>Chinese and western table manners</a:t>
            </a:r>
            <a:endParaRPr lang="zh-CN" altLang="en-US" b="1" u="sng">
              <a:solidFill>
                <a:srgbClr val="FF0000"/>
              </a:solidFill>
            </a:endParaRPr>
          </a:p>
        </p:txBody>
      </p:sp>
      <p:sp>
        <p:nvSpPr>
          <p:cNvPr id="3" name="副标题 2"/>
          <p:cNvSpPr>
            <a:spLocks noGrp="1"/>
          </p:cNvSpPr>
          <p:nvPr>
            <p:ph type="subTitle" idx="1"/>
          </p:nvPr>
        </p:nvSpPr>
        <p:spPr/>
        <p:txBody>
          <a:bodyPr>
            <a:normAutofit lnSpcReduction="20000"/>
          </a:bodyPr>
          <a:p>
            <a:pPr lvl="1"/>
            <a:r>
              <a:rPr lang="zh-CN" altLang="en-US" sz="7330">
                <a:solidFill>
                  <a:srgbClr val="FFC000"/>
                </a:solidFill>
              </a:rPr>
              <a:t>Signs before eating</a:t>
            </a:r>
            <a:endParaRPr lang="zh-CN" altLang="en-US" sz="7330">
              <a:solidFill>
                <a:srgbClr val="FFC000"/>
              </a:solidFill>
            </a:endParaRPr>
          </a:p>
          <a:p>
            <a:r>
              <a:rPr lang="zh-CN" altLang="en-US" sz="3200" b="1">
                <a:solidFill>
                  <a:schemeClr val="tx1"/>
                </a:solidFill>
              </a:rPr>
              <a:t>吃饭前的征兆</a:t>
            </a:r>
            <a:endParaRPr lang="zh-CN" altLang="en-US" sz="32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内容占位符 7"/>
          <p:cNvSpPr>
            <a:spLocks noGrp="1"/>
          </p:cNvSpPr>
          <p:nvPr>
            <p:ph idx="1"/>
          </p:nvPr>
        </p:nvSpPr>
        <p:spPr>
          <a:xfrm>
            <a:off x="688975" y="972185"/>
            <a:ext cx="10515600" cy="4474845"/>
          </a:xfrm>
        </p:spPr>
        <p:style>
          <a:lnRef idx="2">
            <a:schemeClr val="accent5"/>
          </a:lnRef>
          <a:fillRef idx="1">
            <a:schemeClr val="lt1"/>
          </a:fillRef>
          <a:effectRef idx="0">
            <a:schemeClr val="accent5"/>
          </a:effectRef>
          <a:fontRef idx="minor">
            <a:schemeClr val="dk1"/>
          </a:fontRef>
        </p:style>
        <p:txBody>
          <a:bodyPr/>
          <a:p>
            <a:r>
              <a:rPr lang="zh-CN" altLang="en-US" b="1">
                <a:latin typeface="Arial" panose="020B0604020202020204" pitchFamily="34" charset="0"/>
                <a:cs typeface="Arial" panose="020B0604020202020204" pitchFamily="34" charset="0"/>
              </a:rPr>
              <a:t>tablespoon餐匙</a:t>
            </a:r>
            <a:endParaRPr lang="zh-CN" altLang="en-US" b="1">
              <a:latin typeface="Arial" panose="020B0604020202020204" pitchFamily="34" charset="0"/>
              <a:cs typeface="Arial" panose="020B0604020202020204" pitchFamily="34" charset="0"/>
            </a:endParaRPr>
          </a:p>
          <a:p>
            <a:r>
              <a:rPr lang="zh-CN" altLang="en-US" b="1">
                <a:latin typeface="Arial" panose="020B0604020202020204" pitchFamily="34" charset="0"/>
                <a:cs typeface="Arial" panose="020B0604020202020204" pitchFamily="34" charset="0"/>
              </a:rPr>
              <a:t>汤匙：餐盘右侧最外端 tbsp: outermost end on right side of dinner plate</a:t>
            </a:r>
            <a:endParaRPr lang="zh-CN" altLang="en-US" b="1">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r>
              <a:rPr lang="zh-CN" altLang="en-US" b="1">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 甜品匙：甜品刀叉正上方dess</a:t>
            </a:r>
            <a:r>
              <a:rPr lang="zh-CN" altLang="en-US" b="1">
                <a:latin typeface="Arial" panose="020B0604020202020204" pitchFamily="34" charset="0"/>
                <a:cs typeface="Arial" panose="020B0604020202020204" pitchFamily="34" charset="0"/>
              </a:rPr>
              <a:t>ert spoon: dessert knife and fork directly above</a:t>
            </a:r>
            <a:endParaRPr lang="zh-CN" altLang="en-US" b="1">
              <a:latin typeface="Arial" panose="020B0604020202020204" pitchFamily="34" charset="0"/>
              <a:cs typeface="Arial" panose="020B0604020202020204" pitchFamily="34" charset="0"/>
            </a:endParaRPr>
          </a:p>
          <a:p>
            <a:endParaRPr lang="zh-CN" altLang="en-US" b="1">
              <a:latin typeface="Arial" panose="020B0604020202020204" pitchFamily="34" charset="0"/>
              <a:cs typeface="Arial" panose="020B0604020202020204" pitchFamily="34" charset="0"/>
            </a:endParaRPr>
          </a:p>
          <a:p>
            <a:r>
              <a:rPr lang="zh-CN" altLang="en-US" b="1">
                <a:latin typeface="Arial" panose="020B0604020202020204" pitchFamily="34" charset="0"/>
                <a:cs typeface="Arial" panose="020B0604020202020204" pitchFamily="34" charset="0"/>
              </a:rPr>
              <a:t>然而西方也存在差异，例如：However, there are also differences in the West, such as:</a:t>
            </a:r>
            <a:endParaRPr lang="zh-CN" altLang="en-US"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pull dir="ru"/>
      </p:transition>
    </mc:Choice>
    <mc:Fallback>
      <p:transition>
        <p:pull dir="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586105" y="483235"/>
            <a:ext cx="5220970" cy="823595"/>
          </a:xfrm>
        </p:spPr>
        <p:txBody>
          <a:bodyPr/>
          <a:p>
            <a:r>
              <a:rPr lang="zh-CN" altLang="en-US" b="1"/>
              <a:t>British style: 英国式</a:t>
            </a:r>
            <a:endParaRPr lang="zh-CN" altLang="en-US" b="1"/>
          </a:p>
        </p:txBody>
      </p:sp>
      <p:sp>
        <p:nvSpPr>
          <p:cNvPr id="4" name="内容占位符 3"/>
          <p:cNvSpPr>
            <a:spLocks noGrp="1"/>
          </p:cNvSpPr>
          <p:nvPr>
            <p:ph sz="half" idx="2"/>
          </p:nvPr>
        </p:nvSpPr>
        <p:spPr>
          <a:xfrm>
            <a:off x="392430" y="1518920"/>
            <a:ext cx="5415915" cy="3820795"/>
          </a:xfrm>
        </p:spPr>
        <p:txBody>
          <a:bodyPr/>
          <a:p>
            <a:r>
              <a:rPr lang="zh-CN" altLang="en-US" b="1">
                <a:latin typeface="Arial" panose="020B0604020202020204" pitchFamily="34" charset="0"/>
                <a:cs typeface="Arial" panose="020B0604020202020204" pitchFamily="34" charset="0"/>
              </a:rPr>
              <a:t>right knife and left fork, cutting while eating</a:t>
            </a:r>
            <a:endParaRPr lang="zh-CN" altLang="en-US" b="1">
              <a:latin typeface="Arial" panose="020B0604020202020204" pitchFamily="34" charset="0"/>
              <a:cs typeface="Arial" panose="020B0604020202020204" pitchFamily="34" charset="0"/>
            </a:endParaRPr>
          </a:p>
          <a:p>
            <a:r>
              <a:rPr lang="zh-CN" altLang="en-US" b="1">
                <a:latin typeface="Arial" panose="020B0604020202020204" pitchFamily="34" charset="0"/>
                <a:cs typeface="Arial" panose="020B0604020202020204" pitchFamily="34" charset="0"/>
              </a:rPr>
              <a:t>右刀左叉，一边切割，一边叉而食之</a:t>
            </a:r>
            <a:endParaRPr lang="zh-CN" altLang="en-US" b="1">
              <a:latin typeface="Arial" panose="020B0604020202020204" pitchFamily="34" charset="0"/>
              <a:cs typeface="Arial" panose="020B0604020202020204" pitchFamily="34" charset="0"/>
            </a:endParaRPr>
          </a:p>
        </p:txBody>
      </p:sp>
      <p:sp>
        <p:nvSpPr>
          <p:cNvPr id="5" name="文本占位符 4"/>
          <p:cNvSpPr>
            <a:spLocks noGrp="1"/>
          </p:cNvSpPr>
          <p:nvPr>
            <p:ph type="body" sz="quarter" idx="3"/>
          </p:nvPr>
        </p:nvSpPr>
        <p:spPr>
          <a:xfrm>
            <a:off x="6060440" y="483235"/>
            <a:ext cx="5097145" cy="823595"/>
          </a:xfrm>
        </p:spPr>
        <p:txBody>
          <a:bodyPr/>
          <a:p>
            <a:r>
              <a:rPr lang="zh-CN" altLang="en-US" b="1"/>
              <a:t>American style:美国式</a:t>
            </a:r>
            <a:endParaRPr lang="zh-CN" altLang="en-US" b="1"/>
          </a:p>
        </p:txBody>
      </p:sp>
      <p:sp>
        <p:nvSpPr>
          <p:cNvPr id="6" name="内容占位符 5"/>
          <p:cNvSpPr>
            <a:spLocks noGrp="1"/>
          </p:cNvSpPr>
          <p:nvPr>
            <p:ph sz="quarter" idx="4"/>
          </p:nvPr>
        </p:nvSpPr>
        <p:spPr>
          <a:xfrm>
            <a:off x="6059805" y="1518285"/>
            <a:ext cx="5829935" cy="4760595"/>
          </a:xfrm>
        </p:spPr>
        <p:txBody>
          <a:bodyPr>
            <a:normAutofit lnSpcReduction="20000"/>
          </a:bodyPr>
          <a:p>
            <a:r>
              <a:rPr lang="zh-CN" altLang="en-US" b="1">
                <a:latin typeface="Arial" panose="020B0604020202020204" pitchFamily="34" charset="0"/>
                <a:cs typeface="Arial" panose="020B0604020202020204" pitchFamily="34" charset="0"/>
              </a:rPr>
              <a:t>Right knife left fork, all cut, then put the knife diagonally in front of the plate, change the fork in the left hand to the right hand, and eat again. It's easier.</a:t>
            </a:r>
            <a:endParaRPr lang="zh-CN" altLang="en-US" b="1">
              <a:latin typeface="Arial" panose="020B0604020202020204" pitchFamily="34" charset="0"/>
              <a:cs typeface="Arial" panose="020B0604020202020204" pitchFamily="34" charset="0"/>
            </a:endParaRPr>
          </a:p>
          <a:p>
            <a:pPr>
              <a:lnSpc>
                <a:spcPct val="150000"/>
              </a:lnSpc>
            </a:pPr>
            <a:r>
              <a:rPr lang="zh-CN" altLang="en-US" b="1">
                <a:latin typeface="Arial" panose="020B0604020202020204" pitchFamily="34" charset="0"/>
                <a:cs typeface="Arial" panose="020B0604020202020204" pitchFamily="34" charset="0"/>
              </a:rPr>
              <a:t> 美国式：右刀左叉，全部切割好，然后把餐刀斜放在餐盘前方，将左手中的餐叉换到右手，再来食用。比较省事。</a:t>
            </a:r>
            <a:endParaRPr lang="zh-CN" altLang="en-US" b="1">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1"/>
          <a:stretch>
            <a:fillRect/>
          </a:stretch>
        </p:blipFill>
        <p:spPr>
          <a:xfrm>
            <a:off x="782320" y="3601720"/>
            <a:ext cx="4830445" cy="2792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blinds/>
      </p:transition>
    </mc:Choice>
    <mc:Fallback>
      <p:transition>
        <p:blind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838200" y="1494790"/>
            <a:ext cx="10515600" cy="1325563"/>
          </a:xfrm>
        </p:spPr>
        <p:txBody>
          <a:bodyPr>
            <a:normAutofit fontScale="90000"/>
          </a:bodyPr>
          <a:p>
            <a:r>
              <a:rPr lang="zh-CN" altLang="en-US" b="1"/>
              <a:t>So what are the similarities between Chinese and western dining tables</a:t>
            </a:r>
            <a:br>
              <a:rPr lang="zh-CN" altLang="en-US" b="1"/>
            </a:br>
            <a:r>
              <a:rPr lang="zh-CN" altLang="en-US" b="1"/>
              <a:t>那么中西方餐桌有什么相同点吗</a:t>
            </a:r>
            <a:endParaRPr lang="zh-CN" altLang="en-US" b="1"/>
          </a:p>
        </p:txBody>
      </p:sp>
      <p:pic>
        <p:nvPicPr>
          <p:cNvPr id="7" name="图片 6"/>
          <p:cNvPicPr>
            <a:picLocks noChangeAspect="1"/>
          </p:cNvPicPr>
          <p:nvPr/>
        </p:nvPicPr>
        <p:blipFill>
          <a:blip r:embed="rId1"/>
          <a:stretch>
            <a:fillRect/>
          </a:stretch>
        </p:blipFill>
        <p:spPr>
          <a:xfrm>
            <a:off x="5018405" y="3052445"/>
            <a:ext cx="3629025"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dissolve/>
      </p:transition>
    </mc:Choice>
    <mc:Fallback>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748665" y="81915"/>
            <a:ext cx="10515600" cy="1325563"/>
          </a:xfrm>
        </p:spPr>
        <p:txBody>
          <a:bodyPr/>
          <a:p>
            <a:r>
              <a:rPr lang="zh-CN" altLang="en-US" b="1"/>
              <a:t>那么中西方餐桌有什么相同点吗</a:t>
            </a:r>
            <a:endParaRPr lang="zh-CN" altLang="en-US" b="1"/>
          </a:p>
        </p:txBody>
      </p:sp>
      <p:sp>
        <p:nvSpPr>
          <p:cNvPr id="8" name="内容占位符 7"/>
          <p:cNvSpPr>
            <a:spLocks noGrp="1"/>
          </p:cNvSpPr>
          <p:nvPr>
            <p:ph sz="half" idx="1"/>
          </p:nvPr>
        </p:nvSpPr>
        <p:spPr>
          <a:xfrm>
            <a:off x="93345" y="1330325"/>
            <a:ext cx="6179820" cy="4351655"/>
          </a:xfrm>
        </p:spPr>
        <p:txBody>
          <a:bodyPr/>
          <a:p>
            <a:r>
              <a:rPr lang="zh-CN" altLang="en-US" b="1"/>
              <a:t>中国人喝汤不能发出声音西方人亦然</a:t>
            </a:r>
            <a:endParaRPr lang="zh-CN" altLang="en-US" b="1"/>
          </a:p>
          <a:p>
            <a:r>
              <a:rPr lang="zh-CN" altLang="en-US" sz="3200" b="1"/>
              <a:t>Chinese can't make a sound when they drink soup, so can westerners</a:t>
            </a:r>
            <a:endParaRPr lang="zh-CN" altLang="en-US" sz="3200" b="1"/>
          </a:p>
        </p:txBody>
      </p:sp>
      <p:sp>
        <p:nvSpPr>
          <p:cNvPr id="9" name="内容占位符 8"/>
          <p:cNvSpPr>
            <a:spLocks noGrp="1"/>
          </p:cNvSpPr>
          <p:nvPr>
            <p:ph sz="half" idx="2"/>
          </p:nvPr>
        </p:nvSpPr>
        <p:spPr>
          <a:xfrm>
            <a:off x="6080125" y="1330325"/>
            <a:ext cx="6029960" cy="4506595"/>
          </a:xfrm>
        </p:spPr>
        <p:txBody>
          <a:bodyPr/>
          <a:p>
            <a:r>
              <a:rPr lang="zh-CN" altLang="en-US" b="1">
                <a:latin typeface="Arial" panose="020B0604020202020204" pitchFamily="34" charset="0"/>
                <a:cs typeface="Arial" panose="020B0604020202020204" pitchFamily="34" charset="0"/>
              </a:rPr>
              <a:t>进餐的速度，宜与男女主人同步，不宜太快，亦不宜太慢。</a:t>
            </a:r>
            <a:endParaRPr lang="zh-CN" altLang="en-US" b="1">
              <a:latin typeface="Arial" panose="020B0604020202020204" pitchFamily="34" charset="0"/>
              <a:cs typeface="Arial" panose="020B0604020202020204" pitchFamily="34" charset="0"/>
            </a:endParaRPr>
          </a:p>
          <a:p>
            <a:r>
              <a:rPr lang="zh-CN" altLang="en-US" sz="3200" b="1">
                <a:latin typeface="Arial" panose="020B0604020202020204" pitchFamily="34" charset="0"/>
                <a:cs typeface="Arial" panose="020B0604020202020204" pitchFamily="34" charset="0"/>
              </a:rPr>
              <a:t>The speed of eating should be synchronized with that of male and female hosts, not too fast or too slow.</a:t>
            </a:r>
            <a:endParaRPr lang="zh-CN" altLang="en-US" sz="3200" b="1">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1"/>
          <a:stretch>
            <a:fillRect/>
          </a:stretch>
        </p:blipFill>
        <p:spPr>
          <a:xfrm>
            <a:off x="1565910" y="3461385"/>
            <a:ext cx="2870835" cy="2982595"/>
          </a:xfrm>
          <a:prstGeom prst="rect">
            <a:avLst/>
          </a:prstGeom>
        </p:spPr>
      </p:pic>
      <p:pic>
        <p:nvPicPr>
          <p:cNvPr id="11" name="图片 10"/>
          <p:cNvPicPr>
            <a:picLocks noChangeAspect="1"/>
          </p:cNvPicPr>
          <p:nvPr/>
        </p:nvPicPr>
        <p:blipFill>
          <a:blip r:embed="rId2"/>
          <a:stretch>
            <a:fillRect/>
          </a:stretch>
        </p:blipFill>
        <p:spPr>
          <a:xfrm>
            <a:off x="7809230" y="3973830"/>
            <a:ext cx="3012440" cy="27489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blinds/>
      </p:transition>
    </mc:Choice>
    <mc:Fallback>
      <p:transition>
        <p:blind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549400" y="2038985"/>
            <a:ext cx="9481820" cy="119888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p>
            <a:pPr algn="ctr"/>
            <a:r>
              <a:rPr lang="en-US"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Thank you for watching.</a:t>
            </a:r>
            <a:endParaRPr lang="en-US"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sp>
        <p:nvSpPr>
          <p:cNvPr id="3" name="文本框 2"/>
          <p:cNvSpPr txBox="1"/>
          <p:nvPr/>
        </p:nvSpPr>
        <p:spPr>
          <a:xfrm>
            <a:off x="2105025" y="4497705"/>
            <a:ext cx="7981950" cy="460375"/>
          </a:xfrm>
          <a:prstGeom prst="rect">
            <a:avLst/>
          </a:prstGeom>
          <a:noFill/>
        </p:spPr>
        <p:txBody>
          <a:bodyPr wrap="none" rtlCol="0" anchor="t">
            <a:spAutoFit/>
          </a:bodyPr>
          <a:p>
            <a:pPr algn="l"/>
            <a:r>
              <a:rPr lang="zh-CN" altLang="en-US" sz="2400" b="1"/>
              <a:t>汽配一班</a:t>
            </a:r>
            <a:r>
              <a:rPr lang="en-US" altLang="zh-CN" sz="2400" b="1"/>
              <a:t>7</a:t>
            </a:r>
            <a:r>
              <a:rPr lang="zh-CN" altLang="en-US" sz="2400" b="1"/>
              <a:t>组：苏德伟、宋健宁、类鸿运、洪家乐、王俊军</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p14:dur="250">
        <p:plus/>
      </p:transition>
    </mc:Choice>
    <mc:Fallback>
      <p:transition>
        <p:plu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 name="图片 47"/>
          <p:cNvPicPr>
            <a:picLocks noChangeAspect="1"/>
          </p:cNvPicPr>
          <p:nvPr/>
        </p:nvPicPr>
        <p:blipFill>
          <a:blip r:embed="rId1"/>
          <a:stretch>
            <a:fillRect/>
          </a:stretch>
        </p:blipFill>
        <p:spPr>
          <a:xfrm>
            <a:off x="3209925" y="1489075"/>
            <a:ext cx="7432675" cy="4250690"/>
          </a:xfrm>
          <a:prstGeom prst="rect">
            <a:avLst/>
          </a:prstGeom>
        </p:spPr>
      </p:pic>
      <p:grpSp>
        <p:nvGrpSpPr>
          <p:cNvPr id="82" name="组合 81"/>
          <p:cNvGrpSpPr/>
          <p:nvPr>
            <p:custDataLst>
              <p:tags r:id="rId2"/>
            </p:custDataLst>
          </p:nvPr>
        </p:nvGrpSpPr>
        <p:grpSpPr>
          <a:xfrm>
            <a:off x="6675068" y="1148938"/>
            <a:ext cx="1784521" cy="1002273"/>
            <a:chOff x="7706308" y="1803623"/>
            <a:chExt cx="1784521" cy="1002273"/>
          </a:xfrm>
        </p:grpSpPr>
        <p:sp>
          <p:nvSpPr>
            <p:cNvPr id="10" name="圆角矩形 9"/>
            <p:cNvSpPr/>
            <p:nvPr>
              <p:custDataLst>
                <p:tags r:id="rId3"/>
              </p:custDataLst>
            </p:nvPr>
          </p:nvSpPr>
          <p:spPr>
            <a:xfrm>
              <a:off x="7853721" y="1949017"/>
              <a:ext cx="1637108" cy="856879"/>
            </a:xfrm>
            <a:prstGeom prst="roundRect">
              <a:avLst>
                <a:gd name="adj" fmla="val 50000"/>
              </a:avLst>
            </a:prstGeom>
            <a:solidFill>
              <a:srgbClr val="2E82CB"/>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11" name="圆角矩形 10"/>
            <p:cNvSpPr/>
            <p:nvPr>
              <p:custDataLst>
                <p:tags r:id="rId4"/>
              </p:custDataLst>
            </p:nvPr>
          </p:nvSpPr>
          <p:spPr>
            <a:xfrm>
              <a:off x="7706308" y="1803623"/>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12" name="文本框 11"/>
            <p:cNvSpPr txBox="1"/>
            <p:nvPr>
              <p:custDataLst>
                <p:tags r:id="rId5"/>
              </p:custDataLst>
            </p:nvPr>
          </p:nvSpPr>
          <p:spPr>
            <a:xfrm>
              <a:off x="7833816" y="1908897"/>
              <a:ext cx="518091" cy="646331"/>
            </a:xfrm>
            <a:prstGeom prst="rect">
              <a:avLst/>
            </a:prstGeom>
            <a:noFill/>
          </p:spPr>
          <p:txBody>
            <a:bodyPr wrap="none" rtlCol="0">
              <a:normAutofit/>
            </a:bodyPr>
            <a:p>
              <a:r>
                <a:rPr lang="en-US" altLang="zh-CN" sz="3600" b="1" smtClean="0">
                  <a:solidFill>
                    <a:srgbClr val="2E82CB"/>
                  </a:solidFill>
                  <a:sym typeface="Arial" panose="020B0604020202020204" pitchFamily="34" charset="0"/>
                </a:rPr>
                <a:t>A</a:t>
              </a:r>
              <a:endParaRPr lang="zh-CN" altLang="en-US" sz="3600" b="1">
                <a:solidFill>
                  <a:srgbClr val="2E82CB"/>
                </a:solidFill>
                <a:sym typeface="Arial" panose="020B0604020202020204" pitchFamily="34" charset="0"/>
              </a:endParaRPr>
            </a:p>
          </p:txBody>
        </p:sp>
        <p:sp>
          <p:nvSpPr>
            <p:cNvPr id="13" name="KSO_Shape"/>
            <p:cNvSpPr/>
            <p:nvPr>
              <p:custDataLst>
                <p:tags r:id="rId6"/>
              </p:custDataLst>
            </p:nvPr>
          </p:nvSpPr>
          <p:spPr bwMode="auto">
            <a:xfrm>
              <a:off x="8641620" y="1973686"/>
              <a:ext cx="488499" cy="516752"/>
            </a:xfrm>
            <a:custGeom>
              <a:avLst/>
              <a:gdLst>
                <a:gd name="T0" fmla="*/ 626247 w 3476"/>
                <a:gd name="T1" fmla="*/ 450588 h 3680"/>
                <a:gd name="T2" fmla="*/ 644838 w 3476"/>
                <a:gd name="T3" fmla="*/ 556264 h 3680"/>
                <a:gd name="T4" fmla="*/ 722630 w 3476"/>
                <a:gd name="T5" fmla="*/ 658515 h 3680"/>
                <a:gd name="T6" fmla="*/ 1089571 w 3476"/>
                <a:gd name="T7" fmla="*/ 380138 h 3680"/>
                <a:gd name="T8" fmla="*/ 1073915 w 3476"/>
                <a:gd name="T9" fmla="*/ 1030825 h 3680"/>
                <a:gd name="T10" fmla="*/ 1505438 w 3476"/>
                <a:gd name="T11" fmla="*/ 1489241 h 3680"/>
                <a:gd name="T12" fmla="*/ 1700651 w 3476"/>
                <a:gd name="T13" fmla="*/ 1489241 h 3680"/>
                <a:gd name="T14" fmla="*/ 1700651 w 3476"/>
                <a:gd name="T15" fmla="*/ 1800397 h 3680"/>
                <a:gd name="T16" fmla="*/ 700124 w 3476"/>
                <a:gd name="T17" fmla="*/ 1800397 h 3680"/>
                <a:gd name="T18" fmla="*/ 700124 w 3476"/>
                <a:gd name="T19" fmla="*/ 1489241 h 3680"/>
                <a:gd name="T20" fmla="*/ 766174 w 3476"/>
                <a:gd name="T21" fmla="*/ 1489241 h 3680"/>
                <a:gd name="T22" fmla="*/ 766174 w 3476"/>
                <a:gd name="T23" fmla="*/ 1220160 h 3680"/>
                <a:gd name="T24" fmla="*/ 234842 w 3476"/>
                <a:gd name="T25" fmla="*/ 1028379 h 3680"/>
                <a:gd name="T26" fmla="*/ 612058 w 3476"/>
                <a:gd name="T27" fmla="*/ 742175 h 3680"/>
                <a:gd name="T28" fmla="*/ 533288 w 3476"/>
                <a:gd name="T29" fmla="*/ 637967 h 3680"/>
                <a:gd name="T30" fmla="*/ 440330 w 3476"/>
                <a:gd name="T31" fmla="*/ 591978 h 3680"/>
                <a:gd name="T32" fmla="*/ 462835 w 3476"/>
                <a:gd name="T33" fmla="*/ 428084 h 3680"/>
                <a:gd name="T34" fmla="*/ 626247 w 3476"/>
                <a:gd name="T35" fmla="*/ 450588 h 3680"/>
                <a:gd name="T36" fmla="*/ 0 w 3476"/>
                <a:gd name="T37" fmla="*/ 416342 h 3680"/>
                <a:gd name="T38" fmla="*/ 106168 w 3476"/>
                <a:gd name="T39" fmla="*/ 447164 h 3680"/>
                <a:gd name="T40" fmla="*/ 274961 w 3476"/>
                <a:gd name="T41" fmla="*/ 192760 h 3680"/>
                <a:gd name="T42" fmla="*/ 588085 w 3476"/>
                <a:gd name="T43" fmla="*/ 112525 h 3680"/>
                <a:gd name="T44" fmla="*/ 589063 w 3476"/>
                <a:gd name="T45" fmla="*/ 1957 h 3680"/>
                <a:gd name="T46" fmla="*/ 212337 w 3476"/>
                <a:gd name="T47" fmla="*/ 101762 h 3680"/>
                <a:gd name="T48" fmla="*/ 0 w 3476"/>
                <a:gd name="T49" fmla="*/ 416342 h 3680"/>
                <a:gd name="T50" fmla="*/ 218697 w 3476"/>
                <a:gd name="T51" fmla="*/ 439825 h 3680"/>
                <a:gd name="T52" fmla="*/ 325355 w 3476"/>
                <a:gd name="T53" fmla="*/ 470647 h 3680"/>
                <a:gd name="T54" fmla="*/ 406082 w 3476"/>
                <a:gd name="T55" fmla="*/ 348338 h 3680"/>
                <a:gd name="T56" fmla="*/ 559219 w 3476"/>
                <a:gd name="T57" fmla="*/ 309688 h 3680"/>
                <a:gd name="T58" fmla="*/ 560197 w 3476"/>
                <a:gd name="T59" fmla="*/ 198631 h 3680"/>
                <a:gd name="T60" fmla="*/ 342968 w 3476"/>
                <a:gd name="T61" fmla="*/ 257339 h 3680"/>
                <a:gd name="T62" fmla="*/ 218697 w 3476"/>
                <a:gd name="T63" fmla="*/ 439825 h 3680"/>
                <a:gd name="T64" fmla="*/ 1236348 w 3476"/>
                <a:gd name="T65" fmla="*/ 1489241 h 3680"/>
                <a:gd name="T66" fmla="*/ 963833 w 3476"/>
                <a:gd name="T67" fmla="*/ 1199612 h 3680"/>
                <a:gd name="T68" fmla="*/ 962365 w 3476"/>
                <a:gd name="T69" fmla="*/ 1200102 h 3680"/>
                <a:gd name="T70" fmla="*/ 962365 w 3476"/>
                <a:gd name="T71" fmla="*/ 1489241 h 3680"/>
                <a:gd name="T72" fmla="*/ 1236348 w 3476"/>
                <a:gd name="T73" fmla="*/ 1489241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2E82CB"/>
            </a:solidFill>
            <a:ln>
              <a:noFill/>
            </a:ln>
            <a:extLst>
              <a:ext uri="{91240B29-F687-4F45-9708-019B960494DF}">
                <a14:hiddenLine xmlns:a14="http://schemas.microsoft.com/office/drawing/2010/main" w="9525">
                  <a:solidFill>
                    <a:srgbClr val="000000"/>
                  </a:solidFill>
                  <a:round/>
                </a14:hiddenLine>
              </a:ext>
            </a:extLst>
          </p:spPr>
          <p:txBody>
            <a:bodyPr anchor="ctr" anchorCtr="1">
              <a:normAutofit/>
            </a:bodyPr>
            <a:p>
              <a:endParaRPr lang="zh-CN" altLang="en-US" sz="1600">
                <a:sym typeface="Arial" panose="020B0604020202020204" pitchFamily="34" charset="0"/>
              </a:endParaRPr>
            </a:p>
          </p:txBody>
        </p:sp>
        <p:grpSp>
          <p:nvGrpSpPr>
            <p:cNvPr id="14" name="组合 13"/>
            <p:cNvGrpSpPr/>
            <p:nvPr/>
          </p:nvGrpSpPr>
          <p:grpSpPr>
            <a:xfrm rot="10800000" flipH="1">
              <a:off x="8348748" y="2039317"/>
              <a:ext cx="260298" cy="385491"/>
              <a:chOff x="3099646" y="1492209"/>
              <a:chExt cx="1496171" cy="2215770"/>
            </a:xfrm>
            <a:solidFill>
              <a:srgbClr val="E7E6E6">
                <a:lumMod val="50000"/>
              </a:srgbClr>
            </a:solidFill>
          </p:grpSpPr>
          <p:grpSp>
            <p:nvGrpSpPr>
              <p:cNvPr id="15" name="组合 14"/>
              <p:cNvGrpSpPr/>
              <p:nvPr/>
            </p:nvGrpSpPr>
            <p:grpSpPr>
              <a:xfrm>
                <a:off x="3099646" y="1492209"/>
                <a:ext cx="1481447" cy="1418552"/>
                <a:chOff x="3099646" y="1492209"/>
                <a:chExt cx="1481447" cy="1418552"/>
              </a:xfrm>
              <a:grpFill/>
            </p:grpSpPr>
            <p:sp>
              <p:nvSpPr>
                <p:cNvPr id="16" name="椭圆 15"/>
                <p:cNvSpPr/>
                <p:nvPr>
                  <p:custDataLst>
                    <p:tags r:id="rId7"/>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7" name="椭圆 16"/>
                <p:cNvSpPr/>
                <p:nvPr>
                  <p:custDataLst>
                    <p:tags r:id="rId8"/>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8" name="椭圆 17"/>
                <p:cNvSpPr/>
                <p:nvPr>
                  <p:custDataLst>
                    <p:tags r:id="rId9"/>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grpSp>
          <p:grpSp>
            <p:nvGrpSpPr>
              <p:cNvPr id="19" name="组合 18"/>
              <p:cNvGrpSpPr/>
              <p:nvPr/>
            </p:nvGrpSpPr>
            <p:grpSpPr>
              <a:xfrm flipV="1">
                <a:off x="3705997" y="2928381"/>
                <a:ext cx="889820" cy="779598"/>
                <a:chOff x="3691279" y="1544086"/>
                <a:chExt cx="889820" cy="779598"/>
              </a:xfrm>
              <a:grpFill/>
            </p:grpSpPr>
            <p:sp>
              <p:nvSpPr>
                <p:cNvPr id="20" name="椭圆 19"/>
                <p:cNvSpPr/>
                <p:nvPr>
                  <p:custDataLst>
                    <p:tags r:id="rId10"/>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21" name="椭圆 20"/>
                <p:cNvSpPr/>
                <p:nvPr>
                  <p:custDataLst>
                    <p:tags r:id="rId11"/>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grpSp>
        </p:grpSp>
      </p:grpSp>
      <p:grpSp>
        <p:nvGrpSpPr>
          <p:cNvPr id="22" name="组合 21"/>
          <p:cNvGrpSpPr/>
          <p:nvPr>
            <p:custDataLst>
              <p:tags r:id="rId12"/>
            </p:custDataLst>
          </p:nvPr>
        </p:nvGrpSpPr>
        <p:grpSpPr>
          <a:xfrm>
            <a:off x="5038335" y="3003448"/>
            <a:ext cx="1808068" cy="1004710"/>
            <a:chOff x="3436121" y="2791826"/>
            <a:chExt cx="1808068" cy="1004710"/>
          </a:xfrm>
        </p:grpSpPr>
        <p:sp>
          <p:nvSpPr>
            <p:cNvPr id="23" name="圆角矩形 22"/>
            <p:cNvSpPr/>
            <p:nvPr>
              <p:custDataLst>
                <p:tags r:id="rId13"/>
              </p:custDataLst>
            </p:nvPr>
          </p:nvSpPr>
          <p:spPr>
            <a:xfrm>
              <a:off x="3607081" y="2939657"/>
              <a:ext cx="1637108" cy="856879"/>
            </a:xfrm>
            <a:prstGeom prst="roundRect">
              <a:avLst>
                <a:gd name="adj" fmla="val 50000"/>
              </a:avLst>
            </a:prstGeom>
            <a:solidFill>
              <a:srgbClr val="3DAAD1"/>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24" name="圆角矩形 23"/>
            <p:cNvSpPr/>
            <p:nvPr>
              <p:custDataLst>
                <p:tags r:id="rId14"/>
              </p:custDataLst>
            </p:nvPr>
          </p:nvSpPr>
          <p:spPr>
            <a:xfrm>
              <a:off x="3436121" y="2791826"/>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25" name="文本框 24"/>
            <p:cNvSpPr txBox="1"/>
            <p:nvPr>
              <p:custDataLst>
                <p:tags r:id="rId15"/>
              </p:custDataLst>
            </p:nvPr>
          </p:nvSpPr>
          <p:spPr>
            <a:xfrm>
              <a:off x="4483520" y="2897100"/>
              <a:ext cx="518091" cy="646331"/>
            </a:xfrm>
            <a:prstGeom prst="rect">
              <a:avLst/>
            </a:prstGeom>
            <a:noFill/>
          </p:spPr>
          <p:txBody>
            <a:bodyPr wrap="none" rtlCol="0">
              <a:normAutofit/>
            </a:bodyPr>
            <a:p>
              <a:r>
                <a:rPr lang="en-US" altLang="zh-CN" sz="3600" b="1" smtClean="0">
                  <a:solidFill>
                    <a:srgbClr val="3DAAD1"/>
                  </a:solidFill>
                  <a:sym typeface="Arial" panose="020B0604020202020204" pitchFamily="34" charset="0"/>
                </a:rPr>
                <a:t>B</a:t>
              </a:r>
              <a:endParaRPr lang="zh-CN" altLang="en-US" sz="3600" b="1">
                <a:solidFill>
                  <a:srgbClr val="3DAAD1"/>
                </a:solidFill>
                <a:sym typeface="Arial" panose="020B0604020202020204" pitchFamily="34" charset="0"/>
              </a:endParaRPr>
            </a:p>
          </p:txBody>
        </p:sp>
        <p:grpSp>
          <p:nvGrpSpPr>
            <p:cNvPr id="26" name="组合 25"/>
            <p:cNvGrpSpPr/>
            <p:nvPr/>
          </p:nvGrpSpPr>
          <p:grpSpPr>
            <a:xfrm>
              <a:off x="4235502" y="3027520"/>
              <a:ext cx="260298" cy="385491"/>
              <a:chOff x="4235502" y="3027519"/>
              <a:chExt cx="260298" cy="385491"/>
            </a:xfrm>
          </p:grpSpPr>
          <p:grpSp>
            <p:nvGrpSpPr>
              <p:cNvPr id="27" name="组合 26"/>
              <p:cNvGrpSpPr/>
              <p:nvPr/>
            </p:nvGrpSpPr>
            <p:grpSpPr>
              <a:xfrm rot="10800000" flipH="1">
                <a:off x="4235502" y="3166216"/>
                <a:ext cx="257736" cy="246794"/>
                <a:chOff x="3099646" y="1492209"/>
                <a:chExt cx="1481447" cy="1418552"/>
              </a:xfrm>
              <a:solidFill>
                <a:srgbClr val="E7E6E6">
                  <a:lumMod val="50000"/>
                </a:srgbClr>
              </a:solidFill>
            </p:grpSpPr>
            <p:sp>
              <p:nvSpPr>
                <p:cNvPr id="28" name="椭圆 27"/>
                <p:cNvSpPr/>
                <p:nvPr>
                  <p:custDataLst>
                    <p:tags r:id="rId16"/>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9" name="椭圆 28"/>
                <p:cNvSpPr/>
                <p:nvPr>
                  <p:custDataLst>
                    <p:tags r:id="rId17"/>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30" name="椭圆 29"/>
                <p:cNvSpPr/>
                <p:nvPr>
                  <p:custDataLst>
                    <p:tags r:id="rId18"/>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31" name="组合 30"/>
              <p:cNvGrpSpPr/>
              <p:nvPr/>
            </p:nvGrpSpPr>
            <p:grpSpPr>
              <a:xfrm rot="10800000" flipH="1" flipV="1">
                <a:off x="4340993" y="3027519"/>
                <a:ext cx="154807" cy="135631"/>
                <a:chOff x="3691279" y="1544086"/>
                <a:chExt cx="889820" cy="779598"/>
              </a:xfrm>
              <a:solidFill>
                <a:srgbClr val="E7E6E6">
                  <a:lumMod val="50000"/>
                </a:srgbClr>
              </a:solidFill>
            </p:grpSpPr>
            <p:sp>
              <p:nvSpPr>
                <p:cNvPr id="32" name="椭圆 31"/>
                <p:cNvSpPr/>
                <p:nvPr>
                  <p:custDataLst>
                    <p:tags r:id="rId19"/>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33" name="椭圆 32"/>
                <p:cNvSpPr/>
                <p:nvPr>
                  <p:custDataLst>
                    <p:tags r:id="rId20"/>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sp>
          <p:nvSpPr>
            <p:cNvPr id="34" name="KSO_Shape"/>
            <p:cNvSpPr/>
            <p:nvPr>
              <p:custDataLst>
                <p:tags r:id="rId21"/>
              </p:custDataLst>
            </p:nvPr>
          </p:nvSpPr>
          <p:spPr bwMode="auto">
            <a:xfrm>
              <a:off x="3611051" y="3012124"/>
              <a:ext cx="560021" cy="416282"/>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DAAD1"/>
            </a:solidFill>
            <a:ln>
              <a:noFill/>
            </a:ln>
          </p:spPr>
          <p:txBody>
            <a:bodyPr lIns="68580" tIns="34290" rIns="68580" bIns="540000" anchor="ctr">
              <a:normAutofit fontScale="25000" lnSpcReduction="20000"/>
            </a:bodyPr>
            <a:p>
              <a:endParaRPr lang="zh-CN" altLang="en-US">
                <a:sym typeface="Arial" panose="020B0604020202020204" pitchFamily="34" charset="0"/>
              </a:endParaRPr>
            </a:p>
          </p:txBody>
        </p:sp>
      </p:grpSp>
      <p:grpSp>
        <p:nvGrpSpPr>
          <p:cNvPr id="35" name="组合 34"/>
          <p:cNvGrpSpPr/>
          <p:nvPr>
            <p:custDataLst>
              <p:tags r:id="rId22"/>
            </p:custDataLst>
          </p:nvPr>
        </p:nvGrpSpPr>
        <p:grpSpPr>
          <a:xfrm>
            <a:off x="3117724" y="4388832"/>
            <a:ext cx="1846082" cy="1001836"/>
            <a:chOff x="3417114" y="3982091"/>
            <a:chExt cx="1846082" cy="1001836"/>
          </a:xfrm>
        </p:grpSpPr>
        <p:sp>
          <p:nvSpPr>
            <p:cNvPr id="36" name="圆角矩形 35"/>
            <p:cNvSpPr/>
            <p:nvPr>
              <p:custDataLst>
                <p:tags r:id="rId23"/>
              </p:custDataLst>
            </p:nvPr>
          </p:nvSpPr>
          <p:spPr>
            <a:xfrm>
              <a:off x="3626088" y="4127048"/>
              <a:ext cx="1637108" cy="856879"/>
            </a:xfrm>
            <a:prstGeom prst="roundRect">
              <a:avLst>
                <a:gd name="adj" fmla="val 50000"/>
              </a:avLst>
            </a:prstGeom>
            <a:solidFill>
              <a:srgbClr val="E3AC47"/>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37" name="圆角矩形 36"/>
            <p:cNvSpPr/>
            <p:nvPr>
              <p:custDataLst>
                <p:tags r:id="rId24"/>
              </p:custDataLst>
            </p:nvPr>
          </p:nvSpPr>
          <p:spPr>
            <a:xfrm>
              <a:off x="3417114" y="3982091"/>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38" name="文本框 37"/>
            <p:cNvSpPr txBox="1"/>
            <p:nvPr>
              <p:custDataLst>
                <p:tags r:id="rId25"/>
              </p:custDataLst>
            </p:nvPr>
          </p:nvSpPr>
          <p:spPr>
            <a:xfrm>
              <a:off x="4517287" y="4087365"/>
              <a:ext cx="518091" cy="646331"/>
            </a:xfrm>
            <a:prstGeom prst="rect">
              <a:avLst/>
            </a:prstGeom>
            <a:noFill/>
          </p:spPr>
          <p:txBody>
            <a:bodyPr wrap="none" rtlCol="0">
              <a:normAutofit/>
            </a:bodyPr>
            <a:p>
              <a:r>
                <a:rPr lang="en-US" altLang="zh-CN" sz="3600" b="1" smtClean="0">
                  <a:solidFill>
                    <a:srgbClr val="E3AC47"/>
                  </a:solidFill>
                  <a:sym typeface="Arial" panose="020B0604020202020204" pitchFamily="34" charset="0"/>
                </a:rPr>
                <a:t>C</a:t>
              </a:r>
              <a:endParaRPr lang="zh-CN" altLang="en-US" sz="3600" b="1">
                <a:solidFill>
                  <a:srgbClr val="E3AC47"/>
                </a:solidFill>
                <a:sym typeface="Arial" panose="020B0604020202020204" pitchFamily="34" charset="0"/>
              </a:endParaRPr>
            </a:p>
          </p:txBody>
        </p:sp>
        <p:grpSp>
          <p:nvGrpSpPr>
            <p:cNvPr id="39" name="组合 38"/>
            <p:cNvGrpSpPr/>
            <p:nvPr/>
          </p:nvGrpSpPr>
          <p:grpSpPr>
            <a:xfrm rot="10800000" flipH="1">
              <a:off x="4248413" y="4217785"/>
              <a:ext cx="260298" cy="385491"/>
              <a:chOff x="3099646" y="1492209"/>
              <a:chExt cx="1496171" cy="2215770"/>
            </a:xfrm>
            <a:solidFill>
              <a:srgbClr val="E7E6E6">
                <a:lumMod val="50000"/>
              </a:srgbClr>
            </a:solidFill>
          </p:grpSpPr>
          <p:grpSp>
            <p:nvGrpSpPr>
              <p:cNvPr id="40" name="组合 39"/>
              <p:cNvGrpSpPr/>
              <p:nvPr/>
            </p:nvGrpSpPr>
            <p:grpSpPr>
              <a:xfrm>
                <a:off x="3099646" y="1492209"/>
                <a:ext cx="1481447" cy="1418552"/>
                <a:chOff x="3099646" y="1492209"/>
                <a:chExt cx="1481447" cy="1418552"/>
              </a:xfrm>
              <a:grpFill/>
            </p:grpSpPr>
            <p:sp>
              <p:nvSpPr>
                <p:cNvPr id="41" name="椭圆 40"/>
                <p:cNvSpPr/>
                <p:nvPr>
                  <p:custDataLst>
                    <p:tags r:id="rId26"/>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42" name="椭圆 41"/>
                <p:cNvSpPr/>
                <p:nvPr>
                  <p:custDataLst>
                    <p:tags r:id="rId27"/>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43" name="椭圆 42"/>
                <p:cNvSpPr/>
                <p:nvPr>
                  <p:custDataLst>
                    <p:tags r:id="rId28"/>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44" name="组合 43"/>
              <p:cNvGrpSpPr/>
              <p:nvPr/>
            </p:nvGrpSpPr>
            <p:grpSpPr>
              <a:xfrm flipV="1">
                <a:off x="3705997" y="2928381"/>
                <a:ext cx="889820" cy="779598"/>
                <a:chOff x="3691279" y="1544086"/>
                <a:chExt cx="889820" cy="779598"/>
              </a:xfrm>
              <a:grpFill/>
            </p:grpSpPr>
            <p:sp>
              <p:nvSpPr>
                <p:cNvPr id="45" name="椭圆 44"/>
                <p:cNvSpPr/>
                <p:nvPr>
                  <p:custDataLst>
                    <p:tags r:id="rId29"/>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46" name="椭圆 45"/>
                <p:cNvSpPr/>
                <p:nvPr>
                  <p:custDataLst>
                    <p:tags r:id="rId30"/>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sp>
          <p:nvSpPr>
            <p:cNvPr id="47" name="KSO_Shape"/>
            <p:cNvSpPr/>
            <p:nvPr>
              <p:custDataLst>
                <p:tags r:id="rId31"/>
              </p:custDataLst>
            </p:nvPr>
          </p:nvSpPr>
          <p:spPr bwMode="auto">
            <a:xfrm>
              <a:off x="3647941" y="4196264"/>
              <a:ext cx="536140" cy="42853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E3AC47"/>
            </a:solidFill>
            <a:ln>
              <a:noFill/>
            </a:ln>
          </p:spPr>
          <p:txBody>
            <a:bodyPr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anose="020B0604020202020204" pitchFamily="34" charset="0"/>
              </a:endParaRPr>
            </a:p>
          </p:txBody>
        </p:sp>
      </p:grpSp>
      <p:sp>
        <p:nvSpPr>
          <p:cNvPr id="76" name="文本框 75"/>
          <p:cNvSpPr txBox="1"/>
          <p:nvPr>
            <p:custDataLst>
              <p:tags r:id="rId32"/>
            </p:custDataLst>
          </p:nvPr>
        </p:nvSpPr>
        <p:spPr>
          <a:xfrm>
            <a:off x="4963795" y="416560"/>
            <a:ext cx="4401185" cy="1301115"/>
          </a:xfrm>
          <a:prstGeom prst="rect">
            <a:avLst/>
          </a:prstGeom>
          <a:noFill/>
        </p:spPr>
        <p:txBody>
          <a:bodyPr wrap="square" rtlCol="0">
            <a:noAutofit/>
          </a:bodyPr>
          <a:p>
            <a:pPr>
              <a:lnSpc>
                <a:spcPct val="120000"/>
              </a:lnSpc>
            </a:pPr>
            <a:r>
              <a:rPr lang="zh-CN" altLang="en-US" sz="2800" b="1" dirty="0">
                <a:solidFill>
                  <a:srgbClr val="7030A0"/>
                </a:solidFill>
                <a:sym typeface="Arial" panose="020B0604020202020204" pitchFamily="34" charset="0"/>
              </a:rPr>
              <a:t>Invite </a:t>
            </a:r>
            <a:r>
              <a:rPr lang="zh-CN" altLang="en-US" sz="2800" b="1" dirty="0">
                <a:solidFill>
                  <a:srgbClr val="7030A0"/>
                </a:solidFill>
                <a:sym typeface="Arial" panose="020B0604020202020204" pitchFamily="34" charset="0"/>
                <a:hlinkClick r:id="rId33" action="ppaction://hlinksldjump"/>
              </a:rPr>
              <a:t>guests</a:t>
            </a:r>
            <a:r>
              <a:rPr lang="zh-CN" altLang="en-US" sz="2800" b="1" dirty="0">
                <a:solidFill>
                  <a:srgbClr val="7030A0"/>
                </a:solidFill>
                <a:sym typeface="Arial" panose="020B0604020202020204" pitchFamily="34" charset="0"/>
              </a:rPr>
              <a:t> </a:t>
            </a:r>
            <a:r>
              <a:rPr lang="zh-CN" altLang="en-US" sz="2800" b="1" dirty="0">
                <a:solidFill>
                  <a:srgbClr val="7030A0"/>
                </a:solidFill>
                <a:sym typeface="Arial" panose="020B0604020202020204" pitchFamily="34" charset="0"/>
              </a:rPr>
              <a:t>邀请客人</a:t>
            </a:r>
            <a:br>
              <a:rPr lang="zh-CN" altLang="en-US" sz="2800" b="1" dirty="0">
                <a:solidFill>
                  <a:srgbClr val="7030A0"/>
                </a:solidFill>
                <a:sym typeface="Arial" panose="020B0604020202020204" pitchFamily="34" charset="0"/>
                <a:hlinkClick r:id="rId33" action="ppaction://hlinksldjump"/>
              </a:rPr>
            </a:br>
            <a:r>
              <a:rPr lang="zh-CN" altLang="en-US" sz="2800" b="1" dirty="0">
                <a:solidFill>
                  <a:srgbClr val="7030A0"/>
                </a:solidFill>
                <a:sym typeface="Arial" panose="020B0604020202020204" pitchFamily="34" charset="0"/>
                <a:hlinkClick r:id="rId33" action="ppaction://hlinksldjump"/>
              </a:rPr>
              <a:t>Invitation</a:t>
            </a:r>
            <a:endParaRPr lang="zh-CN" altLang="en-US" sz="2800" b="1" dirty="0">
              <a:solidFill>
                <a:srgbClr val="7030A0"/>
              </a:solidFill>
              <a:sym typeface="Arial" panose="020B0604020202020204" pitchFamily="34" charset="0"/>
              <a:hlinkClick r:id="rId33" action="ppaction://hlinksldjump"/>
            </a:endParaRPr>
          </a:p>
        </p:txBody>
      </p:sp>
      <p:sp>
        <p:nvSpPr>
          <p:cNvPr id="78" name="文本框 77"/>
          <p:cNvSpPr txBox="1"/>
          <p:nvPr>
            <p:custDataLst>
              <p:tags r:id="rId34"/>
            </p:custDataLst>
          </p:nvPr>
        </p:nvSpPr>
        <p:spPr>
          <a:xfrm>
            <a:off x="9158605" y="3151505"/>
            <a:ext cx="2320925" cy="756920"/>
          </a:xfrm>
          <a:prstGeom prst="rect">
            <a:avLst/>
          </a:prstGeom>
          <a:noFill/>
        </p:spPr>
        <p:txBody>
          <a:bodyPr wrap="square" rtlCol="0">
            <a:noAutofit/>
          </a:bodyPr>
          <a:p>
            <a:pPr>
              <a:lnSpc>
                <a:spcPct val="120000"/>
              </a:lnSpc>
            </a:pPr>
            <a:r>
              <a:rPr lang="zh-CN" altLang="en-US" sz="2800" b="1" dirty="0">
                <a:solidFill>
                  <a:srgbClr val="FF0000"/>
                </a:solidFill>
                <a:sym typeface="Arial" panose="020B0604020202020204" pitchFamily="34" charset="0"/>
              </a:rPr>
              <a:t>Where to sit at dinner吃饭时坐的位置</a:t>
            </a:r>
            <a:r>
              <a:rPr lang="zh-CN" altLang="en-US" sz="2800" b="1" dirty="0">
                <a:solidFill>
                  <a:srgbClr val="FF0000"/>
                </a:solidFill>
                <a:sym typeface="Arial" panose="020B0604020202020204" pitchFamily="34" charset="0"/>
                <a:hlinkClick r:id="rId35" action="ppaction://hlinksldjump"/>
              </a:rPr>
              <a:t>order of seats</a:t>
            </a:r>
            <a:endParaRPr lang="zh-CN" altLang="en-US" sz="2800" b="1" dirty="0">
              <a:solidFill>
                <a:srgbClr val="FF0000"/>
              </a:solidFill>
              <a:sym typeface="Arial" panose="020B0604020202020204" pitchFamily="34" charset="0"/>
              <a:hlinkClick r:id="rId35" action="ppaction://hlinksldjump"/>
            </a:endParaRPr>
          </a:p>
        </p:txBody>
      </p:sp>
      <p:sp>
        <p:nvSpPr>
          <p:cNvPr id="80" name="文本框 79"/>
          <p:cNvSpPr txBox="1"/>
          <p:nvPr>
            <p:custDataLst>
              <p:tags r:id="rId36"/>
            </p:custDataLst>
          </p:nvPr>
        </p:nvSpPr>
        <p:spPr>
          <a:xfrm>
            <a:off x="672465" y="1148715"/>
            <a:ext cx="3018155" cy="1519555"/>
          </a:xfrm>
          <a:prstGeom prst="rect">
            <a:avLst/>
          </a:prstGeom>
          <a:noFill/>
        </p:spPr>
        <p:txBody>
          <a:bodyPr wrap="square" rtlCol="0">
            <a:noAutofit/>
          </a:bodyPr>
          <a:p>
            <a:pPr>
              <a:lnSpc>
                <a:spcPct val="120000"/>
              </a:lnSpc>
            </a:pPr>
            <a:r>
              <a:rPr lang="zh-CN" altLang="en-US" sz="2800" b="1" dirty="0">
                <a:solidFill>
                  <a:schemeClr val="accent6"/>
                </a:solidFill>
                <a:latin typeface="Arial" panose="020B0604020202020204" pitchFamily="34" charset="0"/>
                <a:cs typeface="Arial" panose="020B0604020202020204" pitchFamily="34" charset="0"/>
                <a:sym typeface="Arial" panose="020B0604020202020204" pitchFamily="34" charset="0"/>
              </a:rPr>
              <a:t>Chinese and Western Tableware Use</a:t>
            </a:r>
            <a:endParaRPr lang="zh-CN" altLang="en-US" sz="2800" b="1" dirty="0">
              <a:solidFill>
                <a:schemeClr val="accent6"/>
              </a:solidFill>
              <a:latin typeface="Arial" panose="020B0604020202020204" pitchFamily="34" charset="0"/>
              <a:cs typeface="Arial" panose="020B0604020202020204" pitchFamily="34" charset="0"/>
              <a:sym typeface="Arial" panose="020B0604020202020204" pitchFamily="34" charset="0"/>
            </a:endParaRPr>
          </a:p>
          <a:p>
            <a:pPr>
              <a:lnSpc>
                <a:spcPct val="120000"/>
              </a:lnSpc>
            </a:pPr>
            <a:r>
              <a:rPr lang="zh-CN" altLang="en-US" sz="2800" b="1" dirty="0">
                <a:solidFill>
                  <a:schemeClr val="accent6"/>
                </a:solidFill>
                <a:sym typeface="Arial" panose="020B0604020202020204" pitchFamily="34" charset="0"/>
              </a:rPr>
              <a:t>中方与西方的餐具使用</a:t>
            </a:r>
            <a:r>
              <a:rPr lang="zh-CN" altLang="en-US" sz="2800" b="1" dirty="0">
                <a:solidFill>
                  <a:schemeClr val="accent6"/>
                </a:solidFill>
                <a:sym typeface="Arial" panose="020B0604020202020204" pitchFamily="34" charset="0"/>
                <a:hlinkClick r:id="rId37" action="ppaction://hlinksldjump"/>
              </a:rPr>
              <a:t>Tableware use</a:t>
            </a:r>
            <a:endParaRPr lang="zh-CN" altLang="en-US" sz="2800" b="1" dirty="0">
              <a:solidFill>
                <a:schemeClr val="accent6"/>
              </a:solidFill>
              <a:sym typeface="Arial" panose="020B0604020202020204" pitchFamily="34" charset="0"/>
              <a:hlinkClick r:id="rId37" action="ppaction://hlinksldjump"/>
            </a:endParaRPr>
          </a:p>
        </p:txBody>
      </p:sp>
    </p:spTree>
  </p:cSld>
  <p:clrMapOvr>
    <a:masterClrMapping/>
  </p:clrMapOvr>
  <mc:AlternateContent xmlns:mc="http://schemas.openxmlformats.org/markup-compatibility/2006">
    <mc:Choice xmlns:p14="http://schemas.microsoft.com/office/powerpoint/2010/main" Requires="p14">
      <p:transition p14:dur="250">
        <p:dissolve/>
      </p:transition>
    </mc:Choice>
    <mc:Fallback>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243195" y="947420"/>
            <a:ext cx="6616065" cy="6036945"/>
          </a:xfrm>
          <a:prstGeom prst="rect">
            <a:avLst/>
          </a:prstGeom>
        </p:spPr>
      </p:pic>
      <p:sp>
        <p:nvSpPr>
          <p:cNvPr id="2" name="标题 1"/>
          <p:cNvSpPr>
            <a:spLocks noGrp="1"/>
          </p:cNvSpPr>
          <p:nvPr>
            <p:ph type="title"/>
          </p:nvPr>
        </p:nvSpPr>
        <p:spPr>
          <a:xfrm>
            <a:off x="839470" y="-7620"/>
            <a:ext cx="10515600" cy="800100"/>
          </a:xfrm>
        </p:spPr>
        <p:txBody>
          <a:bodyPr>
            <a:normAutofit fontScale="90000"/>
          </a:bodyPr>
          <a:p>
            <a:br>
              <a:rPr lang="zh-CN" altLang="en-US"/>
            </a:br>
            <a:r>
              <a:rPr lang="zh-CN" altLang="en-US" sz="6000" i="1">
                <a:solidFill>
                  <a:srgbClr val="00B050"/>
                </a:solidFill>
              </a:rPr>
              <a:t>Invitation</a:t>
            </a:r>
            <a:endParaRPr lang="zh-CN" altLang="en-US" sz="6000" i="1">
              <a:solidFill>
                <a:srgbClr val="00B050"/>
              </a:solidFill>
            </a:endParaRPr>
          </a:p>
        </p:txBody>
      </p:sp>
      <p:sp>
        <p:nvSpPr>
          <p:cNvPr id="3" name="文本占位符 2"/>
          <p:cNvSpPr>
            <a:spLocks noGrp="1"/>
          </p:cNvSpPr>
          <p:nvPr>
            <p:ph type="body" idx="1"/>
          </p:nvPr>
        </p:nvSpPr>
        <p:spPr>
          <a:xfrm>
            <a:off x="839470" y="1064260"/>
            <a:ext cx="5220970" cy="823595"/>
          </a:xfrm>
        </p:spPr>
        <p:txBody>
          <a:bodyPr/>
          <a:p>
            <a:r>
              <a:rPr lang="zh-CN" altLang="en-US" u="sng"/>
              <a:t>China</a:t>
            </a:r>
            <a:endParaRPr lang="zh-CN" altLang="en-US" u="sng"/>
          </a:p>
        </p:txBody>
      </p:sp>
      <p:sp>
        <p:nvSpPr>
          <p:cNvPr id="4" name="内容占位符 3"/>
          <p:cNvSpPr>
            <a:spLocks noGrp="1"/>
          </p:cNvSpPr>
          <p:nvPr>
            <p:ph sz="half" idx="2"/>
          </p:nvPr>
        </p:nvSpPr>
        <p:spPr>
          <a:xfrm>
            <a:off x="391160" y="1887855"/>
            <a:ext cx="5058410" cy="3820795"/>
          </a:xfrm>
        </p:spPr>
        <p:txBody>
          <a:bodyPr/>
          <a:p>
            <a:r>
              <a:rPr lang="en-US" altLang="zh-CN" b="1">
                <a:solidFill>
                  <a:srgbClr val="FF0000"/>
                </a:solidFill>
                <a:latin typeface="Arial" panose="020B0604020202020204" pitchFamily="34" charset="0"/>
                <a:cs typeface="Arial" panose="020B0604020202020204" pitchFamily="34" charset="0"/>
              </a:rPr>
              <a:t>1.Hey, brother, when you're free, you didn't go to me to sit down</a:t>
            </a:r>
            <a:endParaRPr lang="en-US" altLang="zh-CN" b="1">
              <a:solidFill>
                <a:srgbClr val="FF0000"/>
              </a:solidFill>
              <a:latin typeface="Arial" panose="020B0604020202020204" pitchFamily="34" charset="0"/>
              <a:cs typeface="Arial" panose="020B0604020202020204" pitchFamily="34" charset="0"/>
            </a:endParaRPr>
          </a:p>
          <a:p>
            <a:r>
              <a:rPr lang="en-US" altLang="zh-CN" b="1">
                <a:solidFill>
                  <a:schemeClr val="accent1">
                    <a:lumMod val="75000"/>
                  </a:schemeClr>
                </a:solidFill>
              </a:rPr>
              <a:t>喂，兄弟有空没去我那里坐坐呗</a:t>
            </a:r>
            <a:endParaRPr lang="en-US" altLang="zh-CN" b="1">
              <a:solidFill>
                <a:schemeClr val="accent1">
                  <a:lumMod val="75000"/>
                </a:schemeClr>
              </a:solidFill>
            </a:endParaRPr>
          </a:p>
          <a:p>
            <a:r>
              <a:rPr lang="en-US" altLang="zh-CN" b="1">
                <a:solidFill>
                  <a:srgbClr val="FF0000"/>
                </a:solidFill>
                <a:latin typeface="Arial" panose="020B0604020202020204" pitchFamily="34" charset="0"/>
                <a:cs typeface="Arial" panose="020B0604020202020204" pitchFamily="34" charset="0"/>
              </a:rPr>
              <a:t>2.Long time no see, go and have a drink</a:t>
            </a:r>
            <a:endParaRPr lang="en-US" altLang="zh-CN" b="1">
              <a:solidFill>
                <a:srgbClr val="FF0000"/>
              </a:solidFill>
              <a:latin typeface="Arial" panose="020B0604020202020204" pitchFamily="34" charset="0"/>
              <a:cs typeface="Arial" panose="020B0604020202020204" pitchFamily="34" charset="0"/>
            </a:endParaRPr>
          </a:p>
          <a:p>
            <a:r>
              <a:rPr lang="en-US" altLang="zh-CN" b="1">
                <a:solidFill>
                  <a:schemeClr val="accent1">
                    <a:lumMod val="75000"/>
                  </a:schemeClr>
                </a:solidFill>
              </a:rPr>
              <a:t>好久不见，走喝点去</a:t>
            </a:r>
            <a:endParaRPr lang="en-US" altLang="zh-CN" b="1">
              <a:solidFill>
                <a:schemeClr val="accent1">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250">
        <p:wipe dir="d"/>
      </p:transition>
    </mc:Choice>
    <mc:Fallback>
      <p:transition>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u="sng">
                <a:sym typeface="+mn-ea"/>
              </a:rPr>
              <a:t>Western countries</a:t>
            </a:r>
            <a:br>
              <a:rPr lang="zh-CN" altLang="en-US" u="sng"/>
            </a:br>
            <a:endParaRPr lang="zh-CN" altLang="en-US"/>
          </a:p>
        </p:txBody>
      </p:sp>
      <p:sp>
        <p:nvSpPr>
          <p:cNvPr id="3" name="内容占位符 2"/>
          <p:cNvSpPr>
            <a:spLocks noGrp="1"/>
          </p:cNvSpPr>
          <p:nvPr>
            <p:ph idx="1"/>
          </p:nvPr>
        </p:nvSpPr>
        <p:spPr/>
        <p:txBody>
          <a:bodyPr/>
          <a:p>
            <a:r>
              <a:rPr lang="en-US" altLang="zh-CN" sz="3200" b="1">
                <a:latin typeface="Arial" panose="020B0604020202020204" pitchFamily="34" charset="0"/>
                <a:cs typeface="Arial" panose="020B0604020202020204" pitchFamily="34" charset="0"/>
                <a:sym typeface="+mn-ea"/>
              </a:rPr>
              <a:t>1.Westerners like AA system</a:t>
            </a:r>
            <a:endParaRPr lang="en-US" altLang="zh-CN" sz="3200" b="1">
              <a:latin typeface="Arial" panose="020B0604020202020204" pitchFamily="34" charset="0"/>
              <a:cs typeface="Arial" panose="020B0604020202020204" pitchFamily="34" charset="0"/>
            </a:endParaRPr>
          </a:p>
          <a:p>
            <a:r>
              <a:rPr lang="en-US" altLang="zh-CN" sz="3200" b="1">
                <a:solidFill>
                  <a:schemeClr val="accent1">
                    <a:lumMod val="75000"/>
                  </a:schemeClr>
                </a:solidFill>
                <a:latin typeface="Arial" panose="020B0604020202020204" pitchFamily="34" charset="0"/>
                <a:cs typeface="Arial" panose="020B0604020202020204" pitchFamily="34" charset="0"/>
                <a:sym typeface="+mn-ea"/>
              </a:rPr>
              <a:t>西方人喜欢AA制</a:t>
            </a:r>
            <a:endParaRPr lang="en-US" altLang="zh-CN" sz="3200" b="1">
              <a:latin typeface="Arial" panose="020B0604020202020204" pitchFamily="34" charset="0"/>
              <a:cs typeface="Arial" panose="020B0604020202020204" pitchFamily="34" charset="0"/>
            </a:endParaRPr>
          </a:p>
          <a:p>
            <a:r>
              <a:rPr lang="en-US" altLang="zh-CN" sz="3200" b="1">
                <a:latin typeface="Arial" panose="020B0604020202020204" pitchFamily="34" charset="0"/>
                <a:cs typeface="Arial" panose="020B0604020202020204" pitchFamily="34" charset="0"/>
                <a:sym typeface="+mn-ea"/>
              </a:rPr>
              <a:t>2.There is no loud speaker in the restaurant</a:t>
            </a:r>
            <a:endParaRPr lang="en-US" altLang="zh-CN" sz="3200" b="1">
              <a:latin typeface="Arial" panose="020B0604020202020204" pitchFamily="34" charset="0"/>
              <a:cs typeface="Arial" panose="020B0604020202020204" pitchFamily="34" charset="0"/>
            </a:endParaRPr>
          </a:p>
          <a:p>
            <a:r>
              <a:rPr lang="en-US" altLang="zh-CN" sz="3200" b="1">
                <a:solidFill>
                  <a:schemeClr val="accent1">
                    <a:lumMod val="75000"/>
                  </a:schemeClr>
                </a:solidFill>
                <a:latin typeface="Arial" panose="020B0604020202020204" pitchFamily="34" charset="0"/>
                <a:cs typeface="Arial" panose="020B0604020202020204" pitchFamily="34" charset="0"/>
                <a:sym typeface="+mn-ea"/>
              </a:rPr>
              <a:t>餐厅不见大声喧哗者</a:t>
            </a:r>
            <a:endParaRPr lang="en-US" altLang="zh-CN" sz="3200" b="1">
              <a:latin typeface="Arial" panose="020B0604020202020204" pitchFamily="34" charset="0"/>
              <a:cs typeface="Arial" panose="020B0604020202020204" pitchFamily="34" charset="0"/>
            </a:endParaRPr>
          </a:p>
          <a:p>
            <a:r>
              <a:rPr lang="en-US" altLang="zh-CN" sz="3200" b="1">
                <a:latin typeface="Arial" panose="020B0604020202020204" pitchFamily="34" charset="0"/>
                <a:cs typeface="Arial" panose="020B0604020202020204" pitchFamily="34" charset="0"/>
                <a:sym typeface="+mn-ea"/>
              </a:rPr>
              <a:t>3.Don't overeat</a:t>
            </a:r>
            <a:endParaRPr lang="en-US" altLang="zh-CN" sz="3200" b="1">
              <a:latin typeface="Arial" panose="020B0604020202020204" pitchFamily="34" charset="0"/>
              <a:cs typeface="Arial" panose="020B0604020202020204" pitchFamily="34" charset="0"/>
            </a:endParaRPr>
          </a:p>
          <a:p>
            <a:r>
              <a:rPr lang="en-US" altLang="zh-CN" sz="3200" b="1">
                <a:solidFill>
                  <a:schemeClr val="accent1">
                    <a:lumMod val="75000"/>
                  </a:schemeClr>
                </a:solidFill>
                <a:latin typeface="Arial" panose="020B0604020202020204" pitchFamily="34" charset="0"/>
                <a:cs typeface="Arial" panose="020B0604020202020204" pitchFamily="34" charset="0"/>
                <a:sym typeface="+mn-ea"/>
              </a:rPr>
              <a:t>不暴饮暴食              </a:t>
            </a:r>
            <a:r>
              <a:rPr lang="en-US" altLang="zh-CN" sz="3200" b="1">
                <a:solidFill>
                  <a:schemeClr val="accent1">
                    <a:lumMod val="75000"/>
                  </a:schemeClr>
                </a:solidFill>
                <a:latin typeface="Arial" panose="020B0604020202020204" pitchFamily="34" charset="0"/>
                <a:cs typeface="Arial" panose="020B0604020202020204" pitchFamily="34" charset="0"/>
                <a:sym typeface="+mn-ea"/>
                <a:hlinkClick r:id="rId1" action="ppaction://hlinksldjump"/>
              </a:rPr>
              <a:t>幻灯片 2</a:t>
            </a:r>
            <a:endParaRPr lang="en-US" altLang="zh-CN" sz="3200" b="1">
              <a:solidFill>
                <a:schemeClr val="accent1">
                  <a:lumMod val="75000"/>
                </a:schemeClr>
              </a:solidFill>
              <a:latin typeface="Arial" panose="020B0604020202020204" pitchFamily="34" charset="0"/>
              <a:cs typeface="Arial" panose="020B0604020202020204" pitchFamily="34" charset="0"/>
            </a:endParaRPr>
          </a:p>
          <a:p>
            <a:endParaRPr lang="zh-CN" altLang="en-US" sz="32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7385050" y="373380"/>
            <a:ext cx="4968240" cy="3999865"/>
          </a:xfrm>
          <a:prstGeom prst="rect">
            <a:avLst/>
          </a:prstGeom>
        </p:spPr>
      </p:pic>
      <p:pic>
        <p:nvPicPr>
          <p:cNvPr id="7" name="图片 6"/>
          <p:cNvPicPr>
            <a:picLocks noChangeAspect="1"/>
          </p:cNvPicPr>
          <p:nvPr/>
        </p:nvPicPr>
        <p:blipFill>
          <a:blip r:embed="rId2"/>
          <a:stretch>
            <a:fillRect/>
          </a:stretch>
        </p:blipFill>
        <p:spPr>
          <a:xfrm>
            <a:off x="674370" y="373380"/>
            <a:ext cx="4728210" cy="3546475"/>
          </a:xfrm>
          <a:prstGeom prst="rect">
            <a:avLst/>
          </a:prstGeom>
        </p:spPr>
      </p:pic>
      <p:sp>
        <p:nvSpPr>
          <p:cNvPr id="2" name="标题 1"/>
          <p:cNvSpPr>
            <a:spLocks noGrp="1"/>
          </p:cNvSpPr>
          <p:nvPr>
            <p:ph type="title"/>
          </p:nvPr>
        </p:nvSpPr>
        <p:spPr>
          <a:xfrm>
            <a:off x="674370" y="90170"/>
            <a:ext cx="10515600" cy="800100"/>
          </a:xfrm>
        </p:spPr>
        <p:txBody>
          <a:bodyPr/>
          <a:p>
            <a:r>
              <a:rPr lang="zh-CN" altLang="en-US" b="1" i="1" u="sng">
                <a:solidFill>
                  <a:srgbClr val="7030A0"/>
                </a:solidFill>
              </a:rPr>
              <a:t>order of seats</a:t>
            </a:r>
            <a:endParaRPr lang="zh-CN" altLang="en-US" b="1" i="1" u="sng">
              <a:solidFill>
                <a:srgbClr val="7030A0"/>
              </a:solidFill>
            </a:endParaRPr>
          </a:p>
        </p:txBody>
      </p:sp>
      <p:sp>
        <p:nvSpPr>
          <p:cNvPr id="3" name="文本占位符 2"/>
          <p:cNvSpPr>
            <a:spLocks noGrp="1"/>
          </p:cNvSpPr>
          <p:nvPr>
            <p:ph type="body" idx="1"/>
          </p:nvPr>
        </p:nvSpPr>
        <p:spPr>
          <a:xfrm>
            <a:off x="49530" y="-107315"/>
            <a:ext cx="5220970" cy="823595"/>
          </a:xfrm>
        </p:spPr>
        <p:txBody>
          <a:bodyPr/>
          <a:p>
            <a:r>
              <a:rPr lang="zh-CN" altLang="en-US" u="sng">
                <a:sym typeface="+mn-ea"/>
              </a:rPr>
              <a:t>China</a:t>
            </a:r>
            <a:endParaRPr lang="en-US" altLang="zh-CN"/>
          </a:p>
        </p:txBody>
      </p:sp>
      <p:sp>
        <p:nvSpPr>
          <p:cNvPr id="4" name="内容占位符 3"/>
          <p:cNvSpPr>
            <a:spLocks noGrp="1"/>
          </p:cNvSpPr>
          <p:nvPr>
            <p:ph sz="half" idx="2"/>
          </p:nvPr>
        </p:nvSpPr>
        <p:spPr>
          <a:xfrm>
            <a:off x="50165" y="3919855"/>
            <a:ext cx="6191250" cy="3880485"/>
          </a:xfrm>
        </p:spPr>
        <p:txBody>
          <a:bodyPr>
            <a:normAutofit/>
          </a:bodyPr>
          <a:p>
            <a:pPr>
              <a:lnSpc>
                <a:spcPct val="75000"/>
              </a:lnSpc>
              <a:spcBef>
                <a:spcPts val="1000"/>
              </a:spcBef>
              <a:spcAft>
                <a:spcPts val="0"/>
              </a:spcAft>
            </a:pPr>
            <a:r>
              <a:rPr lang="en-US" altLang="zh-CN" sz="2400" b="1">
                <a:latin typeface="Arial" panose="020B0604020202020204" pitchFamily="34" charset="0"/>
                <a:cs typeface="Arial" panose="020B0604020202020204" pitchFamily="34" charset="0"/>
              </a:rPr>
              <a:t>1.</a:t>
            </a:r>
            <a:r>
              <a:rPr lang="zh-CN" altLang="en-US" sz="2400" b="1">
                <a:solidFill>
                  <a:schemeClr val="accent2">
                    <a:lumMod val="50000"/>
                  </a:schemeClr>
                </a:solidFill>
                <a:latin typeface="Arial" panose="020B0604020202020204" pitchFamily="34" charset="0"/>
                <a:cs typeface="Arial" panose="020B0604020202020204" pitchFamily="34" charset="0"/>
              </a:rPr>
              <a:t>由主人来安排座位</a:t>
            </a:r>
            <a:endParaRPr lang="zh-CN" altLang="en-US" sz="2400" b="1">
              <a:solidFill>
                <a:schemeClr val="accent2">
                  <a:lumMod val="50000"/>
                </a:schemeClr>
              </a:solidFill>
              <a:latin typeface="Arial" panose="020B0604020202020204" pitchFamily="34" charset="0"/>
              <a:cs typeface="Arial" panose="020B0604020202020204" pitchFamily="34" charset="0"/>
            </a:endParaRPr>
          </a:p>
          <a:p>
            <a:pPr>
              <a:lnSpc>
                <a:spcPct val="75000"/>
              </a:lnSpc>
              <a:spcBef>
                <a:spcPts val="1000"/>
              </a:spcBef>
              <a:spcAft>
                <a:spcPts val="0"/>
              </a:spcAft>
            </a:pPr>
            <a:r>
              <a:rPr lang="zh-CN" altLang="en-US" sz="2400" b="1">
                <a:latin typeface="Arial" panose="020B0604020202020204" pitchFamily="34" charset="0"/>
                <a:cs typeface="Arial" panose="020B0604020202020204" pitchFamily="34" charset="0"/>
              </a:rPr>
              <a:t>The host will arrange the seats</a:t>
            </a:r>
            <a:endParaRPr lang="zh-CN" altLang="en-US" sz="2400" b="1">
              <a:latin typeface="Arial" panose="020B0604020202020204" pitchFamily="34" charset="0"/>
              <a:cs typeface="Arial" panose="020B0604020202020204" pitchFamily="34" charset="0"/>
            </a:endParaRPr>
          </a:p>
          <a:p>
            <a:pPr>
              <a:lnSpc>
                <a:spcPct val="75000"/>
              </a:lnSpc>
              <a:spcBef>
                <a:spcPts val="1000"/>
              </a:spcBef>
              <a:spcAft>
                <a:spcPts val="0"/>
              </a:spcAft>
            </a:pPr>
            <a:r>
              <a:rPr lang="en-US" altLang="zh-CN" sz="2400" b="1">
                <a:latin typeface="Arial" panose="020B0604020202020204" pitchFamily="34" charset="0"/>
                <a:cs typeface="Arial" panose="020B0604020202020204" pitchFamily="34" charset="0"/>
              </a:rPr>
              <a:t>2.</a:t>
            </a:r>
            <a:r>
              <a:rPr lang="zh-CN" altLang="en-US" sz="2400" b="1">
                <a:solidFill>
                  <a:schemeClr val="accent2">
                    <a:lumMod val="50000"/>
                  </a:schemeClr>
                </a:solidFill>
                <a:latin typeface="Arial" panose="020B0604020202020204" pitchFamily="34" charset="0"/>
                <a:cs typeface="Arial" panose="020B0604020202020204" pitchFamily="34" charset="0"/>
              </a:rPr>
              <a:t>通常是以右为上</a:t>
            </a:r>
            <a:r>
              <a:rPr lang="zh-CN" altLang="en-US" sz="2400" b="1">
                <a:latin typeface="Arial" panose="020B0604020202020204" pitchFamily="34" charset="0"/>
                <a:cs typeface="Arial" panose="020B0604020202020204" pitchFamily="34" charset="0"/>
              </a:rPr>
              <a:t>Usually right - up</a:t>
            </a:r>
            <a:endParaRPr lang="zh-CN" altLang="en-US" sz="2400" b="1">
              <a:latin typeface="Arial" panose="020B0604020202020204" pitchFamily="34" charset="0"/>
              <a:cs typeface="Arial" panose="020B0604020202020204" pitchFamily="34" charset="0"/>
            </a:endParaRPr>
          </a:p>
          <a:p>
            <a:r>
              <a:rPr lang="en-US" altLang="zh-CN" sz="2400" b="1">
                <a:latin typeface="Arial" panose="020B0604020202020204" pitchFamily="34" charset="0"/>
                <a:cs typeface="Arial" panose="020B0604020202020204" pitchFamily="34" charset="0"/>
              </a:rPr>
              <a:t>3.</a:t>
            </a:r>
            <a:r>
              <a:rPr lang="zh-CN" altLang="en-US" sz="2400" b="1">
                <a:solidFill>
                  <a:schemeClr val="accent2">
                    <a:lumMod val="50000"/>
                  </a:schemeClr>
                </a:solidFill>
                <a:latin typeface="Arial" panose="020B0604020202020204" pitchFamily="34" charset="0"/>
                <a:cs typeface="Arial" panose="020B0604020202020204" pitchFamily="34" charset="0"/>
              </a:rPr>
              <a:t>离门最远的、面对着门的位置是上座，离门最近的、背对着门的位置是下座</a:t>
            </a:r>
            <a:r>
              <a:rPr lang="zh-CN" altLang="en-US" sz="2400" b="1">
                <a:latin typeface="Arial" panose="020B0604020202020204" pitchFamily="34" charset="0"/>
                <a:cs typeface="Arial" panose="020B0604020202020204" pitchFamily="34" charset="0"/>
              </a:rPr>
              <a:t>，The position farthest from the door and facing the door is the upper seat, and </a:t>
            </a:r>
            <a:r>
              <a:rPr lang="zh-CN" altLang="en-US" sz="2400" b="1">
                <a:latin typeface="Arial" panose="020B0604020202020204" pitchFamily="34" charset="0"/>
                <a:cs typeface="Arial" panose="020B0604020202020204" pitchFamily="34" charset="0"/>
                <a:sym typeface="+mn-ea"/>
              </a:rPr>
              <a:t>the position closest to the door </a:t>
            </a:r>
            <a:endParaRPr lang="zh-CN" altLang="en-US" sz="2400" b="1">
              <a:latin typeface="Arial" panose="020B0604020202020204" pitchFamily="34" charset="0"/>
              <a:cs typeface="Arial" panose="020B0604020202020204" pitchFamily="34" charset="0"/>
            </a:endParaRPr>
          </a:p>
        </p:txBody>
      </p:sp>
      <p:sp>
        <p:nvSpPr>
          <p:cNvPr id="6" name="内容占位符 5"/>
          <p:cNvSpPr>
            <a:spLocks noGrp="1"/>
          </p:cNvSpPr>
          <p:nvPr>
            <p:ph sz="quarter" idx="4"/>
          </p:nvPr>
        </p:nvSpPr>
        <p:spPr>
          <a:xfrm>
            <a:off x="6107430" y="4069080"/>
            <a:ext cx="6109970" cy="3820795"/>
          </a:xfrm>
        </p:spPr>
        <p:txBody>
          <a:bodyPr>
            <a:normAutofit lnSpcReduction="10000"/>
          </a:bodyPr>
          <a:p>
            <a:pPr marL="0" indent="0">
              <a:buNone/>
            </a:pPr>
            <a:r>
              <a:rPr lang="zh-CN" altLang="en-US">
                <a:sym typeface="+mn-ea"/>
              </a:rPr>
              <a:t>and facing away from the door is the lower seat</a:t>
            </a:r>
            <a:endParaRPr lang="zh-CN" altLang="en-US"/>
          </a:p>
          <a:p>
            <a:pPr marL="0" indent="0">
              <a:buNone/>
            </a:pPr>
            <a:r>
              <a:rPr lang="en-US" altLang="zh-CN">
                <a:sym typeface="+mn-ea"/>
              </a:rPr>
              <a:t>4.</a:t>
            </a:r>
            <a:r>
              <a:rPr lang="zh-CN" altLang="en-US" sz="2400" b="1">
                <a:solidFill>
                  <a:schemeClr val="accent2">
                    <a:lumMod val="50000"/>
                  </a:schemeClr>
                </a:solidFill>
                <a:sym typeface="+mn-ea"/>
              </a:rPr>
              <a:t>上座的右边是第二号位，左边是第三号位，依次类推</a:t>
            </a:r>
            <a:r>
              <a:rPr lang="zh-CN" altLang="en-US">
                <a:sym typeface="+mn-ea"/>
              </a:rPr>
              <a:t>The right side of the seat is number two, the left side is number three, and so on</a:t>
            </a:r>
            <a:endParaRPr lang="zh-CN" altLang="en-US"/>
          </a:p>
          <a:p>
            <a:pPr marL="0" indent="0">
              <a:buNone/>
            </a:pPr>
            <a:r>
              <a:rPr lang="en-US" altLang="zh-CN">
                <a:sym typeface="+mn-ea"/>
              </a:rPr>
              <a:t>5.</a:t>
            </a:r>
            <a:r>
              <a:rPr lang="zh-CN" altLang="en-US" sz="2400" b="1">
                <a:solidFill>
                  <a:schemeClr val="accent2">
                    <a:lumMod val="50000"/>
                  </a:schemeClr>
                </a:solidFill>
                <a:sym typeface="+mn-ea"/>
              </a:rPr>
              <a:t>圆桌</a:t>
            </a:r>
            <a:r>
              <a:rPr lang="zh-CN" altLang="en-US">
                <a:sym typeface="+mn-ea"/>
              </a:rPr>
              <a:t>Round table</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250">
        <p:wipe/>
      </p:transition>
    </mc:Choice>
    <mc:Fallback>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p:cNvPicPr>
            <a:picLocks noChangeAspect="1"/>
          </p:cNvPicPr>
          <p:nvPr>
            <p:ph sz="half" idx="2"/>
          </p:nvPr>
        </p:nvPicPr>
        <p:blipFill>
          <a:blip r:embed="rId1"/>
          <a:stretch>
            <a:fillRect/>
          </a:stretch>
        </p:blipFill>
        <p:spPr>
          <a:xfrm>
            <a:off x="94615" y="854710"/>
            <a:ext cx="6499225" cy="5209540"/>
          </a:xfrm>
          <a:prstGeom prst="rect">
            <a:avLst/>
          </a:prstGeom>
        </p:spPr>
      </p:pic>
      <p:pic>
        <p:nvPicPr>
          <p:cNvPr id="8" name="内容占位符 7"/>
          <p:cNvPicPr>
            <a:picLocks noChangeAspect="1"/>
          </p:cNvPicPr>
          <p:nvPr>
            <p:ph sz="quarter" idx="4"/>
          </p:nvPr>
        </p:nvPicPr>
        <p:blipFill>
          <a:blip r:embed="rId2"/>
          <a:stretch>
            <a:fillRect/>
          </a:stretch>
        </p:blipFill>
        <p:spPr>
          <a:xfrm>
            <a:off x="6267450" y="659765"/>
            <a:ext cx="5765165" cy="54044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4525" y="-160020"/>
            <a:ext cx="10515600" cy="1325563"/>
          </a:xfrm>
        </p:spPr>
        <p:txBody>
          <a:bodyPr/>
          <a:p>
            <a:r>
              <a:rPr lang="zh-CN" altLang="en-US" u="sng">
                <a:sym typeface="+mn-ea"/>
              </a:rPr>
              <a:t>Western countries</a:t>
            </a:r>
            <a:endParaRPr lang="zh-CN" altLang="en-US"/>
          </a:p>
        </p:txBody>
      </p:sp>
      <p:sp>
        <p:nvSpPr>
          <p:cNvPr id="3" name="内容占位符 2"/>
          <p:cNvSpPr>
            <a:spLocks noGrp="1"/>
          </p:cNvSpPr>
          <p:nvPr>
            <p:ph idx="1"/>
          </p:nvPr>
        </p:nvSpPr>
        <p:spPr>
          <a:xfrm>
            <a:off x="450850" y="1329690"/>
            <a:ext cx="10903585" cy="4906645"/>
          </a:xfrm>
        </p:spPr>
        <p:txBody>
          <a:bodyPr>
            <a:normAutofit/>
          </a:bodyPr>
          <a:p>
            <a:r>
              <a:rPr lang="en-US" altLang="zh-CN" b="1">
                <a:latin typeface="Arial" panose="020B0604020202020204" pitchFamily="34" charset="0"/>
                <a:cs typeface="Arial" panose="020B0604020202020204" pitchFamily="34" charset="0"/>
                <a:sym typeface="+mn-ea"/>
              </a:rPr>
              <a:t>1.</a:t>
            </a:r>
            <a:r>
              <a:rPr lang="zh-CN" altLang="en-US" b="1">
                <a:solidFill>
                  <a:srgbClr val="C00000"/>
                </a:solidFill>
                <a:latin typeface="Arial" panose="020B0604020202020204" pitchFamily="34" charset="0"/>
                <a:cs typeface="Arial" panose="020B0604020202020204" pitchFamily="34" charset="0"/>
                <a:sym typeface="+mn-ea"/>
              </a:rPr>
              <a:t>长桌</a:t>
            </a:r>
            <a:r>
              <a:rPr lang="zh-CN" altLang="en-US" b="1">
                <a:latin typeface="Arial" panose="020B0604020202020204" pitchFamily="34" charset="0"/>
                <a:cs typeface="Arial" panose="020B0604020202020204" pitchFamily="34" charset="0"/>
                <a:sym typeface="+mn-ea"/>
              </a:rPr>
              <a:t>Long table</a:t>
            </a:r>
            <a:endParaRPr lang="zh-CN" altLang="en-US" b="1">
              <a:latin typeface="Arial" panose="020B0604020202020204" pitchFamily="34" charset="0"/>
              <a:cs typeface="Arial" panose="020B0604020202020204" pitchFamily="34" charset="0"/>
              <a:sym typeface="+mn-ea"/>
            </a:endParaRPr>
          </a:p>
          <a:p>
            <a:endParaRPr lang="zh-CN" altLang="en-US" b="1">
              <a:latin typeface="Arial" panose="020B0604020202020204" pitchFamily="34" charset="0"/>
              <a:cs typeface="Arial" panose="020B0604020202020204" pitchFamily="34" charset="0"/>
            </a:endParaRPr>
          </a:p>
          <a:p>
            <a:r>
              <a:rPr lang="en-US" altLang="zh-CN" b="1">
                <a:latin typeface="Arial" panose="020B0604020202020204" pitchFamily="34" charset="0"/>
                <a:cs typeface="Arial" panose="020B0604020202020204" pitchFamily="34" charset="0"/>
                <a:sym typeface="+mn-ea"/>
              </a:rPr>
              <a:t>2.</a:t>
            </a:r>
            <a:r>
              <a:rPr lang="en-US" altLang="zh-CN" b="1">
                <a:solidFill>
                  <a:srgbClr val="C00000"/>
                </a:solidFill>
                <a:latin typeface="Arial" panose="020B0604020202020204" pitchFamily="34" charset="0"/>
                <a:cs typeface="Arial" panose="020B0604020202020204" pitchFamily="34" charset="0"/>
                <a:sym typeface="+mn-ea"/>
              </a:rPr>
              <a:t>每个人入座或离座，均应从座椅的左侧进出</a:t>
            </a:r>
            <a:r>
              <a:rPr lang="en-US" altLang="zh-CN" b="1">
                <a:latin typeface="Arial" panose="020B0604020202020204" pitchFamily="34" charset="0"/>
                <a:cs typeface="Arial" panose="020B0604020202020204" pitchFamily="34" charset="0"/>
                <a:sym typeface="+mn-ea"/>
              </a:rPr>
              <a:t>Everyone should enter or leave the seat from the left side of the seat</a:t>
            </a:r>
            <a:endParaRPr lang="en-US" altLang="zh-CN" b="1">
              <a:latin typeface="Arial" panose="020B0604020202020204" pitchFamily="34" charset="0"/>
              <a:cs typeface="Arial" panose="020B0604020202020204" pitchFamily="34" charset="0"/>
              <a:sym typeface="+mn-ea"/>
            </a:endParaRPr>
          </a:p>
          <a:p>
            <a:endParaRPr lang="en-US" altLang="zh-CN" b="1">
              <a:latin typeface="Arial" panose="020B0604020202020204" pitchFamily="34" charset="0"/>
              <a:cs typeface="Arial" panose="020B0604020202020204" pitchFamily="34" charset="0"/>
            </a:endParaRPr>
          </a:p>
          <a:p>
            <a:r>
              <a:rPr lang="en-US" altLang="zh-CN" b="1">
                <a:latin typeface="Arial" panose="020B0604020202020204" pitchFamily="34" charset="0"/>
                <a:cs typeface="Arial" panose="020B0604020202020204" pitchFamily="34" charset="0"/>
                <a:sym typeface="+mn-ea"/>
              </a:rPr>
              <a:t>3.</a:t>
            </a:r>
            <a:r>
              <a:rPr lang="en-US" altLang="zh-CN" b="1">
                <a:solidFill>
                  <a:srgbClr val="C00000"/>
                </a:solidFill>
                <a:latin typeface="Arial" panose="020B0604020202020204" pitchFamily="34" charset="0"/>
                <a:cs typeface="Arial" panose="020B0604020202020204" pitchFamily="34" charset="0"/>
                <a:sym typeface="+mn-ea"/>
              </a:rPr>
              <a:t>男女交叉安排</a:t>
            </a:r>
            <a:r>
              <a:rPr lang="en-US" altLang="zh-CN" b="1">
                <a:latin typeface="Arial" panose="020B0604020202020204" pitchFamily="34" charset="0"/>
                <a:cs typeface="Arial" panose="020B0604020202020204" pitchFamily="34" charset="0"/>
                <a:sym typeface="+mn-ea"/>
              </a:rPr>
              <a:t>Cross arrangement between men and women</a:t>
            </a:r>
            <a:endParaRPr lang="en-US" altLang="zh-CN" b="1">
              <a:sym typeface="+mn-ea"/>
              <a:hlinkClick r:id="rId1" action="ppaction://hlinksldjump"/>
            </a:endParaRPr>
          </a:p>
          <a:p>
            <a:endParaRPr lang="en-US" altLang="zh-CN" b="1">
              <a:sym typeface="+mn-ea"/>
              <a:hlinkClick r:id="rId1" action="ppaction://hlinksldjump"/>
            </a:endParaRPr>
          </a:p>
          <a:p>
            <a:endParaRPr lang="en-US" altLang="zh-CN">
              <a:sym typeface="+mn-ea"/>
              <a:hlinkClick r:id="rId1" action="ppaction://hlinksldjump"/>
            </a:endParaRPr>
          </a:p>
          <a:p>
            <a:pPr algn="r"/>
            <a:r>
              <a:rPr lang="en-US" altLang="zh-CN">
                <a:sym typeface="+mn-ea"/>
                <a:hlinkClick r:id="rId1" action="ppaction://hlinksldjump"/>
              </a:rPr>
              <a:t>幻灯片 2</a:t>
            </a:r>
            <a:endParaRPr lang="en-US" altLang="zh-CN"/>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Tableware use</a:t>
            </a:r>
            <a:endParaRPr lang="zh-CN" altLang="en-US"/>
          </a:p>
        </p:txBody>
      </p:sp>
      <p:sp>
        <p:nvSpPr>
          <p:cNvPr id="3" name="文本占位符 2"/>
          <p:cNvSpPr>
            <a:spLocks noGrp="1"/>
          </p:cNvSpPr>
          <p:nvPr>
            <p:ph type="body" idx="1"/>
          </p:nvPr>
        </p:nvSpPr>
        <p:spPr/>
        <p:txBody>
          <a:bodyPr/>
          <a:p>
            <a:r>
              <a:rPr lang="zh-CN" altLang="en-US" b="1"/>
              <a:t>Chinese people</a:t>
            </a:r>
            <a:endParaRPr lang="zh-CN" altLang="en-US" b="1"/>
          </a:p>
        </p:txBody>
      </p:sp>
      <p:sp>
        <p:nvSpPr>
          <p:cNvPr id="4" name="内容占位符 3"/>
          <p:cNvSpPr>
            <a:spLocks noGrp="1"/>
          </p:cNvSpPr>
          <p:nvPr>
            <p:ph sz="half" idx="2"/>
          </p:nvPr>
        </p:nvSpPr>
        <p:spPr>
          <a:xfrm>
            <a:off x="540385" y="2368550"/>
            <a:ext cx="5520055" cy="3820795"/>
          </a:xfrm>
        </p:spPr>
        <p:txBody>
          <a:bodyPr/>
          <a:p>
            <a:r>
              <a:rPr lang="en-US" altLang="zh-CN" b="1"/>
              <a:t>1.</a:t>
            </a:r>
            <a:r>
              <a:rPr lang="zh-CN" altLang="en-US" b="1"/>
              <a:t>Can't put chopsticks in the rice不能把筷子插在饭里</a:t>
            </a:r>
            <a:endParaRPr lang="zh-CN" altLang="en-US" b="1"/>
          </a:p>
          <a:p>
            <a:r>
              <a:rPr lang="en-US" altLang="zh-CN" b="1"/>
              <a:t>2.</a:t>
            </a:r>
            <a:r>
              <a:rPr lang="zh-CN" altLang="en-US" b="1"/>
              <a:t>Do not knock on the bowl with chopsticks不可以拿筷子敲碗</a:t>
            </a:r>
            <a:endParaRPr lang="zh-CN" altLang="en-US" b="1"/>
          </a:p>
        </p:txBody>
      </p:sp>
      <p:pic>
        <p:nvPicPr>
          <p:cNvPr id="7" name="内容占位符 6"/>
          <p:cNvPicPr>
            <a:picLocks noChangeAspect="1"/>
          </p:cNvPicPr>
          <p:nvPr>
            <p:ph sz="quarter" idx="4"/>
          </p:nvPr>
        </p:nvPicPr>
        <p:blipFill>
          <a:blip r:embed="rId1"/>
          <a:stretch>
            <a:fillRect/>
          </a:stretch>
        </p:blipFill>
        <p:spPr>
          <a:xfrm>
            <a:off x="6926580" y="2368550"/>
            <a:ext cx="3756660" cy="38207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0485"/>
            <a:ext cx="10515600" cy="1325563"/>
          </a:xfrm>
        </p:spPr>
        <p:txBody>
          <a:bodyPr/>
          <a:p>
            <a:r>
              <a:rPr lang="zh-CN" altLang="en-US">
                <a:sym typeface="+mn-ea"/>
              </a:rPr>
              <a:t>Americans</a:t>
            </a:r>
            <a:endParaRPr lang="zh-CN" altLang="en-US"/>
          </a:p>
        </p:txBody>
      </p:sp>
      <p:sp>
        <p:nvSpPr>
          <p:cNvPr id="3" name="内容占位符 2"/>
          <p:cNvSpPr>
            <a:spLocks noGrp="1"/>
          </p:cNvSpPr>
          <p:nvPr>
            <p:ph idx="1"/>
          </p:nvPr>
        </p:nvSpPr>
        <p:spPr>
          <a:xfrm>
            <a:off x="734060" y="1359535"/>
            <a:ext cx="10515600" cy="4474845"/>
          </a:xfrm>
        </p:spPr>
        <p:txBody>
          <a:bodyPr/>
          <a:p>
            <a:r>
              <a:rPr lang="en-US" altLang="zh-CN">
                <a:latin typeface="Arial" panose="020B0604020202020204" pitchFamily="34" charset="0"/>
                <a:cs typeface="Arial" panose="020B0604020202020204" pitchFamily="34" charset="0"/>
                <a:sym typeface="+mn-ea"/>
              </a:rPr>
              <a:t> </a:t>
            </a:r>
            <a:r>
              <a:rPr lang="en-US" altLang="zh-CN" b="1">
                <a:latin typeface="Arial" panose="020B0604020202020204" pitchFamily="34" charset="0"/>
                <a:cs typeface="Arial" panose="020B0604020202020204" pitchFamily="34" charset="0"/>
                <a:sym typeface="+mn-ea"/>
              </a:rPr>
              <a:t>knife and fork </a:t>
            </a:r>
            <a:r>
              <a:rPr lang="en-US" altLang="zh-CN" b="1">
                <a:sym typeface="+mn-ea"/>
              </a:rPr>
              <a:t>刀叉</a:t>
            </a:r>
            <a:endParaRPr lang="en-US" altLang="zh-CN" b="1"/>
          </a:p>
          <a:p>
            <a:r>
              <a:rPr lang="en-US" altLang="zh-CN" b="1">
                <a:sym typeface="+mn-ea"/>
              </a:rPr>
              <a:t> </a:t>
            </a:r>
            <a:r>
              <a:rPr lang="en-US" altLang="zh-CN" b="1">
                <a:latin typeface="Arial" panose="020B0604020202020204" pitchFamily="34" charset="0"/>
                <a:cs typeface="Arial" panose="020B0604020202020204" pitchFamily="34" charset="0"/>
                <a:sym typeface="+mn-ea"/>
              </a:rPr>
              <a:t>Butter knife: right in front of the left hand</a:t>
            </a:r>
            <a:r>
              <a:rPr lang="en-US" altLang="zh-CN" b="1">
                <a:sym typeface="+mn-ea"/>
              </a:rPr>
              <a:t>黄油餐刀：左手正前方</a:t>
            </a:r>
            <a:endParaRPr lang="en-US" altLang="zh-CN" b="1"/>
          </a:p>
          <a:p>
            <a:r>
              <a:rPr lang="en-US" altLang="zh-CN"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Dessert </a:t>
            </a:r>
            <a:r>
              <a:rPr lang="en-US" altLang="zh-CN" b="1">
                <a:latin typeface="Arial" panose="020B0604020202020204" pitchFamily="34" charset="0"/>
                <a:cs typeface="Arial" panose="020B0604020202020204" pitchFamily="34" charset="0"/>
                <a:sym typeface="+mn-ea"/>
              </a:rPr>
              <a:t>knife and fork: put the plate right in front of the table</a:t>
            </a:r>
            <a:r>
              <a:rPr lang="en-US" altLang="zh-CN" b="1">
                <a:sym typeface="+mn-ea"/>
              </a:rPr>
              <a:t>甜品刀叉：横放餐盘正前            </a:t>
            </a:r>
            <a:endParaRPr lang="en-US" altLang="zh-CN" b="1"/>
          </a:p>
          <a:p>
            <a:r>
              <a:rPr lang="en-US" altLang="zh-CN" b="1">
                <a:sym typeface="+mn-ea"/>
              </a:rPr>
              <a:t>     </a:t>
            </a:r>
            <a:endParaRPr lang="en-US" altLang="zh-CN" b="1"/>
          </a:p>
          <a:p>
            <a:endParaRPr lang="zh-CN" altLang="en-US" b="1"/>
          </a:p>
        </p:txBody>
      </p:sp>
      <p:pic>
        <p:nvPicPr>
          <p:cNvPr id="4" name="图片 3"/>
          <p:cNvPicPr>
            <a:picLocks noChangeAspect="1"/>
          </p:cNvPicPr>
          <p:nvPr/>
        </p:nvPicPr>
        <p:blipFill>
          <a:blip r:embed="rId1"/>
          <a:stretch>
            <a:fillRect/>
          </a:stretch>
        </p:blipFill>
        <p:spPr>
          <a:xfrm rot="5160000">
            <a:off x="4239895" y="1895475"/>
            <a:ext cx="2982595" cy="65030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p="http://schemas.openxmlformats.org/presentationml/2006/main">
  <p:tag name="KSO_WM_TAG_VERSION" val="1.0"/>
  <p:tag name="KSO_WM_BEAUTIFY_FLAG" val="#wm#"/>
  <p:tag name="KSO_WM_UNIT_TYPE" val="i"/>
  <p:tag name="KSO_WM_UNIT_ID" val="diagram782_4*i*0"/>
  <p:tag name="KSO_WM_TEMPLATE_CATEGORY" val="diagram"/>
  <p:tag name="KSO_WM_TEMPLATE_INDEX" val="782"/>
  <p:tag name="KSO_WM_UNIT_INDEX" val="0"/>
</p:tagLst>
</file>

<file path=ppt/tags/tag10.xml><?xml version="1.0" encoding="utf-8"?>
<p:tagLst xmlns:p="http://schemas.openxmlformats.org/presentationml/2006/main">
  <p:tag name="KSO_WM_TAG_VERSION" val="1.0"/>
  <p:tag name="KSO_WM_TEMPLATE_CATEGORY" val="diagram"/>
  <p:tag name="KSO_WM_TEMPLATE_INDEX" val="782"/>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782_4*i*19"/>
  <p:tag name="KSO_WM_TEMPLATE_CATEGORY" val="diagram"/>
  <p:tag name="KSO_WM_TEMPLATE_INDEX" val="782"/>
  <p:tag name="KSO_WM_UNIT_INDEX" val="19"/>
</p:tagLst>
</file>

<file path=ppt/tags/tag12.xml><?xml version="1.0" encoding="utf-8"?>
<p:tagLst xmlns:p="http://schemas.openxmlformats.org/presentationml/2006/main">
  <p:tag name="KSO_WM_TAG_VERSION" val="1.0"/>
  <p:tag name="KSO_WM_TEMPLATE_CATEGORY" val="diagram"/>
  <p:tag name="KSO_WM_TEMPLATE_INDEX" val="782"/>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TEMPLATE_CATEGORY" val="diagram"/>
  <p:tag name="KSO_WM_TEMPLATE_INDEX" val="782"/>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782"/>
  <p:tag name="KSO_WM_UNIT_TYPE" val="l_i"/>
  <p:tag name="KSO_WM_UNIT_INDEX" val="1_12"/>
  <p:tag name="KSO_WM_UNIT_ID" val="259*l_i*1_12"/>
  <p:tag name="KSO_WM_UNIT_CLEAR" val="1"/>
  <p:tag name="KSO_WM_UNIT_LAYERLEVEL" val="1_1"/>
  <p:tag name="KSO_WM_BEAUTIFY_FLAG" val="#wm#"/>
  <p:tag name="KSO_WM_DIAGRAM_GROUP_CODE" val="l1-1"/>
  <p:tag name="KSO_WM_UNIT_TEXT_FILL_FORE_SCHEMECOLOR_INDEX" val="6"/>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782"/>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TEMPLATE_CATEGORY" val="diagram"/>
  <p:tag name="KSO_WM_TEMPLATE_INDEX" val="782"/>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TEMPLATE_CATEGORY" val="diagram"/>
  <p:tag name="KSO_WM_TEMPLATE_INDEX" val="782"/>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TAG_VERSION" val="1.0"/>
  <p:tag name="KSO_WM_TEMPLATE_CATEGORY" val="diagram"/>
  <p:tag name="KSO_WM_TEMPLATE_INDEX" val="782"/>
  <p:tag name="KSO_WM_UNIT_TYPE" val="l_i"/>
  <p:tag name="KSO_WM_UNIT_INDEX" val="1_16"/>
  <p:tag name="KSO_WM_UNIT_ID" val="259*l_i*1_1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AG_VERSION" val="1.0"/>
  <p:tag name="KSO_WM_TEMPLATE_CATEGORY" val="diagram"/>
  <p:tag name="KSO_WM_TEMPLATE_INDEX" val="782"/>
  <p:tag name="KSO_WM_UNIT_TYPE" val="l_i"/>
  <p:tag name="KSO_WM_UNIT_INDEX" val="1_17"/>
  <p:tag name="KSO_WM_UNIT_ID" val="259*l_i*1_1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TAG_VERSION" val="1.0"/>
  <p:tag name="KSO_WM_TEMPLATE_CATEGORY" val="diagram"/>
  <p:tag name="KSO_WM_TEMPLATE_INDEX" val="782"/>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0.xml><?xml version="1.0" encoding="utf-8"?>
<p:tagLst xmlns:p="http://schemas.openxmlformats.org/presentationml/2006/main">
  <p:tag name="KSO_WM_TAG_VERSION" val="1.0"/>
  <p:tag name="KSO_WM_TEMPLATE_CATEGORY" val="diagram"/>
  <p:tag name="KSO_WM_TEMPLATE_INDEX" val="782"/>
  <p:tag name="KSO_WM_UNIT_TYPE" val="l_i"/>
  <p:tag name="KSO_WM_UNIT_INDEX" val="1_18"/>
  <p:tag name="KSO_WM_UNIT_ID" val="259*l_i*1_18"/>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UNIT_TYPE" val="i"/>
  <p:tag name="KSO_WM_UNIT_ID" val="diagram782_4*i*38"/>
  <p:tag name="KSO_WM_TEMPLATE_CATEGORY" val="diagram"/>
  <p:tag name="KSO_WM_TEMPLATE_INDEX" val="782"/>
  <p:tag name="KSO_WM_UNIT_INDEX" val="38"/>
</p:tagLst>
</file>

<file path=ppt/tags/tag22.xml><?xml version="1.0" encoding="utf-8"?>
<p:tagLst xmlns:p="http://schemas.openxmlformats.org/presentationml/2006/main">
  <p:tag name="KSO_WM_TAG_VERSION" val="1.0"/>
  <p:tag name="KSO_WM_TEMPLATE_CATEGORY" val="diagram"/>
  <p:tag name="KSO_WM_TEMPLATE_INDEX" val="782"/>
  <p:tag name="KSO_WM_UNIT_TYPE" val="l_i"/>
  <p:tag name="KSO_WM_UNIT_INDEX" val="1_19"/>
  <p:tag name="KSO_WM_UNIT_ID" val="259*l_i*1_19"/>
  <p:tag name="KSO_WM_UNIT_CLEAR" val="1"/>
  <p:tag name="KSO_WM_UNIT_LAYERLEVEL" val="1_1"/>
  <p:tag name="KSO_WM_BEAUTIFY_FLAG" val="#wm#"/>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23.xml><?xml version="1.0" encoding="utf-8"?>
<p:tagLst xmlns:p="http://schemas.openxmlformats.org/presentationml/2006/main">
  <p:tag name="KSO_WM_TAG_VERSION" val="1.0"/>
  <p:tag name="KSO_WM_TEMPLATE_CATEGORY" val="diagram"/>
  <p:tag name="KSO_WM_TEMPLATE_INDEX" val="782"/>
  <p:tag name="KSO_WM_UNIT_TYPE" val="l_i"/>
  <p:tag name="KSO_WM_UNIT_INDEX" val="1_20"/>
  <p:tag name="KSO_WM_UNIT_ID" val="259*l_i*1_2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TEMPLATE_CATEGORY" val="diagram"/>
  <p:tag name="KSO_WM_TEMPLATE_INDEX" val="782"/>
  <p:tag name="KSO_WM_UNIT_TYPE" val="l_i"/>
  <p:tag name="KSO_WM_UNIT_INDEX" val="1_21"/>
  <p:tag name="KSO_WM_UNIT_ID" val="259*l_i*1_21"/>
  <p:tag name="KSO_WM_UNIT_CLEAR" val="1"/>
  <p:tag name="KSO_WM_UNIT_LAYERLEVEL" val="1_1"/>
  <p:tag name="KSO_WM_BEAUTIFY_FLAG" val="#wm#"/>
  <p:tag name="KSO_WM_DIAGRAM_GROUP_CODE" val="l1-1"/>
  <p:tag name="KSO_WM_UNIT_TEXT_FILL_FORE_SCHEMECOLOR_INDEX" val="7"/>
  <p:tag name="KSO_WM_UNIT_TEXT_FILL_TYPE" val="1"/>
</p:tagLst>
</file>

<file path=ppt/tags/tag25.xml><?xml version="1.0" encoding="utf-8"?>
<p:tagLst xmlns:p="http://schemas.openxmlformats.org/presentationml/2006/main">
  <p:tag name="KSO_WM_TAG_VERSION" val="1.0"/>
  <p:tag name="KSO_WM_TEMPLATE_CATEGORY" val="diagram"/>
  <p:tag name="KSO_WM_TEMPLATE_INDEX" val="782"/>
  <p:tag name="KSO_WM_UNIT_TYPE" val="l_i"/>
  <p:tag name="KSO_WM_UNIT_INDEX" val="1_22"/>
  <p:tag name="KSO_WM_UNIT_ID" val="259*l_i*1_22"/>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TAG_VERSION" val="1.0"/>
  <p:tag name="KSO_WM_TEMPLATE_CATEGORY" val="diagram"/>
  <p:tag name="KSO_WM_TEMPLATE_INDEX" val="782"/>
  <p:tag name="KSO_WM_UNIT_TYPE" val="l_i"/>
  <p:tag name="KSO_WM_UNIT_INDEX" val="1_23"/>
  <p:tag name="KSO_WM_UNIT_ID" val="259*l_i*1_23"/>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TEMPLATE_CATEGORY" val="diagram"/>
  <p:tag name="KSO_WM_TEMPLATE_INDEX" val="782"/>
  <p:tag name="KSO_WM_UNIT_TYPE" val="l_i"/>
  <p:tag name="KSO_WM_UNIT_INDEX" val="1_24"/>
  <p:tag name="KSO_WM_UNIT_ID" val="259*l_i*1_24"/>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AG_VERSION" val="1.0"/>
  <p:tag name="KSO_WM_TEMPLATE_CATEGORY" val="diagram"/>
  <p:tag name="KSO_WM_TEMPLATE_INDEX" val="782"/>
  <p:tag name="KSO_WM_UNIT_TYPE" val="l_i"/>
  <p:tag name="KSO_WM_UNIT_INDEX" val="1_25"/>
  <p:tag name="KSO_WM_UNIT_ID" val="259*l_i*1_2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TAG_VERSION" val="1.0"/>
  <p:tag name="KSO_WM_TEMPLATE_CATEGORY" val="diagram"/>
  <p:tag name="KSO_WM_TEMPLATE_INDEX" val="782"/>
  <p:tag name="KSO_WM_UNIT_TYPE" val="l_i"/>
  <p:tag name="KSO_WM_UNIT_INDEX" val="1_26"/>
  <p:tag name="KSO_WM_UNIT_ID" val="259*l_i*1_2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TAG_VERSION" val="1.0"/>
  <p:tag name="KSO_WM_TEMPLATE_CATEGORY" val="diagram"/>
  <p:tag name="KSO_WM_TEMPLATE_INDEX" val="782"/>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30.xml><?xml version="1.0" encoding="utf-8"?>
<p:tagLst xmlns:p="http://schemas.openxmlformats.org/presentationml/2006/main">
  <p:tag name="KSO_WM_TAG_VERSION" val="1.0"/>
  <p:tag name="KSO_WM_TEMPLATE_CATEGORY" val="diagram"/>
  <p:tag name="KSO_WM_TEMPLATE_INDEX" val="782"/>
  <p:tag name="KSO_WM_UNIT_TYPE" val="l_i"/>
  <p:tag name="KSO_WM_UNIT_INDEX" val="1_27"/>
  <p:tag name="KSO_WM_UNIT_ID" val="259*l_i*1_27"/>
  <p:tag name="KSO_WM_UNIT_CLEAR" val="1"/>
  <p:tag name="KSO_WM_UNIT_LAYERLEVEL" val="1_1"/>
  <p:tag name="KSO_WM_BEAUTIFY_FLAG" val="#wm#"/>
  <p:tag name="KSO_WM_DIAGRAM_GROUP_CODE" val="l1-1"/>
  <p:tag name="KSO_WM_UNIT_FILL_FORE_SCHEMECOLOR_INDEX" val="7"/>
  <p:tag name="KSO_WM_UNIT_FILL_TYPE" val="1"/>
</p:tagLst>
</file>

<file path=ppt/tags/tag31.xml><?xml version="1.0" encoding="utf-8"?>
<p:tagLst xmlns:p="http://schemas.openxmlformats.org/presentationml/2006/main">
  <p:tag name="KSO_WM_TAG_VERSION" val="1.0"/>
  <p:tag name="KSO_WM_TEMPLATE_CATEGORY" val="diagram"/>
  <p:tag name="KSO_WM_TEMPLATE_INDEX" val="782"/>
  <p:tag name="KSO_WM_UNIT_TYPE" val="l_h_f"/>
  <p:tag name="KSO_WM_UNIT_INDEX" val="1_1_1"/>
  <p:tag name="KSO_WM_UNIT_ID" val="259*l_h_f*1_1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32.xml><?xml version="1.0" encoding="utf-8"?>
<p:tagLst xmlns:p="http://schemas.openxmlformats.org/presentationml/2006/main">
  <p:tag name="KSO_WM_TAG_VERSION" val="1.0"/>
  <p:tag name="KSO_WM_TEMPLATE_CATEGORY" val="diagram"/>
  <p:tag name="KSO_WM_TEMPLATE_INDEX" val="782"/>
  <p:tag name="KSO_WM_UNIT_TYPE" val="l_h_f"/>
  <p:tag name="KSO_WM_UNIT_INDEX" val="1_2_1"/>
  <p:tag name="KSO_WM_UNIT_ID" val="259*l_h_f*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33.xml><?xml version="1.0" encoding="utf-8"?>
<p:tagLst xmlns:p="http://schemas.openxmlformats.org/presentationml/2006/main">
  <p:tag name="KSO_WM_TAG_VERSION" val="1.0"/>
  <p:tag name="KSO_WM_TEMPLATE_CATEGORY" val="diagram"/>
  <p:tag name="KSO_WM_TEMPLATE_INDEX" val="782"/>
  <p:tag name="KSO_WM_UNIT_TYPE" val="l_h_f"/>
  <p:tag name="KSO_WM_UNIT_INDEX" val="1_3_1"/>
  <p:tag name="KSO_WM_UNIT_ID" val="259*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TEMPLATE_CATEGORY" val="diagram"/>
  <p:tag name="KSO_WM_TEMPLATE_INDEX" val="782"/>
  <p:tag name="KSO_WM_UNIT_TYPE" val="l_i"/>
  <p:tag name="KSO_WM_UNIT_INDEX" val="1_3"/>
  <p:tag name="KSO_WM_UNIT_ID" val="259*l_i*1_3"/>
  <p:tag name="KSO_WM_UNIT_CLEAR" val="1"/>
  <p:tag name="KSO_WM_UNIT_LAYERLEVEL" val="1_1"/>
  <p:tag name="KSO_WM_BEAUTIFY_FLAG" val="#wm#"/>
  <p:tag name="KSO_WM_DIAGRAM_GROUP_CODE" val="l1-1"/>
  <p:tag name="KSO_WM_UNIT_TEXT_FILL_FORE_SCHEMECOLOR_INDEX" val="5"/>
  <p:tag name="KSO_WM_UNIT_TEXT_FILL_TYPE" val="1"/>
</p:tagLst>
</file>

<file path=ppt/tags/tag5.xml><?xml version="1.0" encoding="utf-8"?>
<p:tagLst xmlns:p="http://schemas.openxmlformats.org/presentationml/2006/main">
  <p:tag name="KSO_WM_TAG_VERSION" val="1.0"/>
  <p:tag name="KSO_WM_TEMPLATE_CATEGORY" val="diagram"/>
  <p:tag name="KSO_WM_TEMPLATE_INDEX" val="782"/>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TEMPLATE_CATEGORY" val="diagram"/>
  <p:tag name="KSO_WM_TEMPLATE_INDEX" val="782"/>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782"/>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AG_VERSION" val="1.0"/>
  <p:tag name="KSO_WM_TEMPLATE_CATEGORY" val="diagram"/>
  <p:tag name="KSO_WM_TEMPLATE_INDEX" val="782"/>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TEMPLATE_CATEGORY" val="diagram"/>
  <p:tag name="KSO_WM_TEMPLATE_INDEX" val="782"/>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2231</Words>
  <Application>WPS 演示</Application>
  <PresentationFormat>宽屏</PresentationFormat>
  <Paragraphs>107</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宋体</vt:lpstr>
      <vt:lpstr>Wingdings</vt:lpstr>
      <vt:lpstr>Franklin Gothic Medium</vt:lpstr>
      <vt:lpstr>微软雅黑</vt:lpstr>
      <vt:lpstr>Arial Unicode MS</vt:lpstr>
      <vt:lpstr>Calibri</vt:lpstr>
      <vt:lpstr>黑体</vt:lpstr>
      <vt:lpstr>等线</vt:lpstr>
      <vt:lpstr>Office 主题</vt:lpstr>
      <vt:lpstr>Chinese and western table manners</vt:lpstr>
      <vt:lpstr>PowerPoint 演示文稿</vt:lpstr>
      <vt:lpstr> Invitation</vt:lpstr>
      <vt:lpstr>Western countries </vt:lpstr>
      <vt:lpstr>order of seats</vt:lpstr>
      <vt:lpstr>PowerPoint 演示文稿</vt:lpstr>
      <vt:lpstr>Western countries</vt:lpstr>
      <vt:lpstr>Tableware use</vt:lpstr>
      <vt:lpstr>Americans</vt:lpstr>
      <vt:lpstr>PowerPoint 演示文稿</vt:lpstr>
      <vt:lpstr>PowerPoint 演示文稿</vt:lpstr>
      <vt:lpstr>So what are the similarities between Chinese and western dining tables那么中西方餐桌有什么相同点吗</vt:lpstr>
      <vt:lpstr>那么中西方餐桌有什么相同点吗</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void</dc:creator>
  <cp:lastModifiedBy>lenovo</cp:lastModifiedBy>
  <cp:revision>142</cp:revision>
  <dcterms:created xsi:type="dcterms:W3CDTF">2017-08-03T09:01:00Z</dcterms:created>
  <dcterms:modified xsi:type="dcterms:W3CDTF">2018-11-12T00:21:02Z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2052-11.1.0.7949</vt:lpwstr>
  </property>
</Properties>
</file>