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E89D-5C3E-450B-AAAF-224C9E3FD142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85846-E333-40E3-957F-9B6191B50A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214422"/>
            <a:ext cx="712311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42875" y="2000250"/>
            <a:ext cx="4619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/>
              <a:t>第一节     函数及其性质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42875" y="2000250"/>
            <a:ext cx="4619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/>
              <a:t>第一节     函数及其性质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3" y="1219741"/>
            <a:ext cx="6858048" cy="368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1</cp:revision>
  <dcterms:created xsi:type="dcterms:W3CDTF">2018-11-08T02:38:34Z</dcterms:created>
  <dcterms:modified xsi:type="dcterms:W3CDTF">2018-11-08T02:39:57Z</dcterms:modified>
</cp:coreProperties>
</file>