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97" r:id="rId3"/>
    <p:sldId id="267" r:id="rId4"/>
    <p:sldId id="375" r:id="rId5"/>
    <p:sldId id="376" r:id="rId6"/>
    <p:sldId id="377" r:id="rId7"/>
    <p:sldId id="378" r:id="rId8"/>
    <p:sldId id="379" r:id="rId9"/>
    <p:sldId id="380" r:id="rId10"/>
    <p:sldId id="381" r:id="rId11"/>
    <p:sldId id="382" r:id="rId12"/>
    <p:sldId id="383" r:id="rId13"/>
    <p:sldId id="385" r:id="rId14"/>
    <p:sldId id="384" r:id="rId15"/>
    <p:sldId id="386" r:id="rId16"/>
    <p:sldId id="387" r:id="rId17"/>
    <p:sldId id="388" r:id="rId18"/>
    <p:sldId id="389" r:id="rId19"/>
    <p:sldId id="390" r:id="rId20"/>
    <p:sldId id="391" r:id="rId21"/>
    <p:sldId id="393" r:id="rId22"/>
    <p:sldId id="392" r:id="rId23"/>
    <p:sldId id="395" r:id="rId24"/>
    <p:sldId id="394" r:id="rId25"/>
    <p:sldId id="396" r:id="rId26"/>
    <p:sldId id="397" r:id="rId27"/>
    <p:sldId id="398" r:id="rId28"/>
    <p:sldId id="400" r:id="rId29"/>
    <p:sldId id="399" r:id="rId30"/>
    <p:sldId id="401" r:id="rId31"/>
    <p:sldId id="402" r:id="rId32"/>
    <p:sldId id="403" r:id="rId33"/>
    <p:sldId id="404" r:id="rId34"/>
    <p:sldId id="405" r:id="rId35"/>
    <p:sldId id="406" r:id="rId36"/>
    <p:sldId id="407" r:id="rId37"/>
    <p:sldId id="408" r:id="rId38"/>
    <p:sldId id="410" r:id="rId39"/>
    <p:sldId id="409" r:id="rId40"/>
    <p:sldId id="411" r:id="rId41"/>
    <p:sldId id="412" r:id="rId42"/>
    <p:sldId id="413" r:id="rId43"/>
    <p:sldId id="414" r:id="rId44"/>
    <p:sldId id="415" r:id="rId45"/>
    <p:sldId id="416" r:id="rId46"/>
    <p:sldId id="417" r:id="rId47"/>
    <p:sldId id="418" r:id="rId48"/>
    <p:sldId id="419" r:id="rId49"/>
    <p:sldId id="421" r:id="rId50"/>
    <p:sldId id="420" r:id="rId51"/>
    <p:sldId id="422" r:id="rId52"/>
    <p:sldId id="423" r:id="rId53"/>
    <p:sldId id="424" r:id="rId54"/>
    <p:sldId id="425" r:id="rId55"/>
    <p:sldId id="426" r:id="rId56"/>
    <p:sldId id="427" r:id="rId57"/>
    <p:sldId id="316" r:id="rId5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99"/>
    <a:srgbClr val="AF3521"/>
    <a:srgbClr val="6DD9FF"/>
    <a:srgbClr val="F21E1E"/>
    <a:srgbClr val="FFFF66"/>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06" autoAdjust="0"/>
  </p:normalViewPr>
  <p:slideViewPr>
    <p:cSldViewPr>
      <p:cViewPr>
        <p:scale>
          <a:sx n="70" d="100"/>
          <a:sy n="70" d="100"/>
        </p:scale>
        <p:origin x="-1386" y="-78"/>
      </p:cViewPr>
      <p:guideLst>
        <p:guide orient="horz" pos="2115"/>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3" Type="http://schemas.openxmlformats.org/officeDocument/2006/relationships/image" Target="../media/image6.wmf"/><Relationship Id="rId7" Type="http://schemas.openxmlformats.org/officeDocument/2006/relationships/image" Target="../media/image10.wmf"/><Relationship Id="rId12" Type="http://schemas.openxmlformats.org/officeDocument/2006/relationships/image" Target="../media/image15.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9.wmf"/><Relationship Id="rId7" Type="http://schemas.openxmlformats.org/officeDocument/2006/relationships/image" Target="../media/image82.wmf"/><Relationship Id="rId2" Type="http://schemas.openxmlformats.org/officeDocument/2006/relationships/image" Target="../media/image10.wmf"/><Relationship Id="rId1" Type="http://schemas.openxmlformats.org/officeDocument/2006/relationships/image" Target="../media/image78.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64.wmf"/><Relationship Id="rId9" Type="http://schemas.openxmlformats.org/officeDocument/2006/relationships/image" Target="../media/image7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5.wmf"/><Relationship Id="rId7" Type="http://schemas.openxmlformats.org/officeDocument/2006/relationships/image" Target="../media/image88.wmf"/><Relationship Id="rId2" Type="http://schemas.openxmlformats.org/officeDocument/2006/relationships/image" Target="../media/image84.wmf"/><Relationship Id="rId1" Type="http://schemas.openxmlformats.org/officeDocument/2006/relationships/image" Target="../media/image10.wmf"/><Relationship Id="rId6" Type="http://schemas.openxmlformats.org/officeDocument/2006/relationships/image" Target="../media/image68.wmf"/><Relationship Id="rId11" Type="http://schemas.openxmlformats.org/officeDocument/2006/relationships/image" Target="../media/image92.wmf"/><Relationship Id="rId5" Type="http://schemas.openxmlformats.org/officeDocument/2006/relationships/image" Target="../media/image87.wmf"/><Relationship Id="rId10" Type="http://schemas.openxmlformats.org/officeDocument/2006/relationships/image" Target="../media/image91.wmf"/><Relationship Id="rId4" Type="http://schemas.openxmlformats.org/officeDocument/2006/relationships/image" Target="../media/image86.wmf"/><Relationship Id="rId9" Type="http://schemas.openxmlformats.org/officeDocument/2006/relationships/image" Target="../media/image9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image" Target="../media/image100.wmf"/><Relationship Id="rId7" Type="http://schemas.openxmlformats.org/officeDocument/2006/relationships/image" Target="../media/image103.wmf"/><Relationship Id="rId12" Type="http://schemas.openxmlformats.org/officeDocument/2006/relationships/image" Target="../media/image108.wmf"/><Relationship Id="rId2" Type="http://schemas.openxmlformats.org/officeDocument/2006/relationships/image" Target="../media/image94.wmf"/><Relationship Id="rId1" Type="http://schemas.openxmlformats.org/officeDocument/2006/relationships/image" Target="../media/image99.wmf"/><Relationship Id="rId6" Type="http://schemas.openxmlformats.org/officeDocument/2006/relationships/image" Target="../media/image102.wmf"/><Relationship Id="rId11" Type="http://schemas.openxmlformats.org/officeDocument/2006/relationships/image" Target="../media/image107.wmf"/><Relationship Id="rId5" Type="http://schemas.openxmlformats.org/officeDocument/2006/relationships/image" Target="../media/image101.wmf"/><Relationship Id="rId10" Type="http://schemas.openxmlformats.org/officeDocument/2006/relationships/image" Target="../media/image106.wmf"/><Relationship Id="rId4" Type="http://schemas.openxmlformats.org/officeDocument/2006/relationships/image" Target="../media/image95.wmf"/><Relationship Id="rId9" Type="http://schemas.openxmlformats.org/officeDocument/2006/relationships/image" Target="../media/image105.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image" Target="../media/image111.wmf"/><Relationship Id="rId7" Type="http://schemas.openxmlformats.org/officeDocument/2006/relationships/image" Target="../media/image115.wmf"/><Relationship Id="rId2" Type="http://schemas.openxmlformats.org/officeDocument/2006/relationships/image" Target="../media/image110.wmf"/><Relationship Id="rId1" Type="http://schemas.openxmlformats.org/officeDocument/2006/relationships/image" Target="../media/image109.wmf"/><Relationship Id="rId6" Type="http://schemas.openxmlformats.org/officeDocument/2006/relationships/image" Target="../media/image114.wmf"/><Relationship Id="rId11" Type="http://schemas.openxmlformats.org/officeDocument/2006/relationships/image" Target="../media/image119.wmf"/><Relationship Id="rId5" Type="http://schemas.openxmlformats.org/officeDocument/2006/relationships/image" Target="../media/image113.wmf"/><Relationship Id="rId10" Type="http://schemas.openxmlformats.org/officeDocument/2006/relationships/image" Target="../media/image118.wmf"/><Relationship Id="rId4" Type="http://schemas.openxmlformats.org/officeDocument/2006/relationships/image" Target="../media/image112.wmf"/><Relationship Id="rId9" Type="http://schemas.openxmlformats.org/officeDocument/2006/relationships/image" Target="../media/image11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22.wmf"/><Relationship Id="rId7" Type="http://schemas.openxmlformats.org/officeDocument/2006/relationships/image" Target="../media/image126.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2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5" Type="http://schemas.openxmlformats.org/officeDocument/2006/relationships/image" Target="../media/image131.wmf"/><Relationship Id="rId4" Type="http://schemas.openxmlformats.org/officeDocument/2006/relationships/image" Target="../media/image130.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image" Target="../media/image134.wmf"/><Relationship Id="rId7" Type="http://schemas.openxmlformats.org/officeDocument/2006/relationships/image" Target="../media/image128.wmf"/><Relationship Id="rId2" Type="http://schemas.openxmlformats.org/officeDocument/2006/relationships/image" Target="../media/image133.wmf"/><Relationship Id="rId1" Type="http://schemas.openxmlformats.org/officeDocument/2006/relationships/image" Target="../media/image127.wmf"/><Relationship Id="rId6" Type="http://schemas.openxmlformats.org/officeDocument/2006/relationships/image" Target="../media/image137.wmf"/><Relationship Id="rId11" Type="http://schemas.openxmlformats.org/officeDocument/2006/relationships/image" Target="../media/image129.wmf"/><Relationship Id="rId5" Type="http://schemas.openxmlformats.org/officeDocument/2006/relationships/image" Target="../media/image136.wmf"/><Relationship Id="rId10" Type="http://schemas.openxmlformats.org/officeDocument/2006/relationships/image" Target="../media/image140.wmf"/><Relationship Id="rId4" Type="http://schemas.openxmlformats.org/officeDocument/2006/relationships/image" Target="../media/image135.wmf"/><Relationship Id="rId9" Type="http://schemas.openxmlformats.org/officeDocument/2006/relationships/image" Target="../media/image139.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image" Target="../media/image142.wmf"/><Relationship Id="rId7" Type="http://schemas.openxmlformats.org/officeDocument/2006/relationships/image" Target="../media/image146.wmf"/><Relationship Id="rId2" Type="http://schemas.openxmlformats.org/officeDocument/2006/relationships/image" Target="../media/image141.wmf"/><Relationship Id="rId1" Type="http://schemas.openxmlformats.org/officeDocument/2006/relationships/image" Target="../media/image127.wmf"/><Relationship Id="rId6" Type="http://schemas.openxmlformats.org/officeDocument/2006/relationships/image" Target="../media/image145.wmf"/><Relationship Id="rId5" Type="http://schemas.openxmlformats.org/officeDocument/2006/relationships/image" Target="../media/image144.wmf"/><Relationship Id="rId4" Type="http://schemas.openxmlformats.org/officeDocument/2006/relationships/image" Target="../media/image143.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56.wmf"/><Relationship Id="rId3" Type="http://schemas.openxmlformats.org/officeDocument/2006/relationships/image" Target="../media/image151.wmf"/><Relationship Id="rId7" Type="http://schemas.openxmlformats.org/officeDocument/2006/relationships/image" Target="../media/image155.wmf"/><Relationship Id="rId2" Type="http://schemas.openxmlformats.org/officeDocument/2006/relationships/image" Target="../media/image150.wmf"/><Relationship Id="rId1" Type="http://schemas.openxmlformats.org/officeDocument/2006/relationships/image" Target="../media/image149.wmf"/><Relationship Id="rId6" Type="http://schemas.openxmlformats.org/officeDocument/2006/relationships/image" Target="../media/image154.wmf"/><Relationship Id="rId5" Type="http://schemas.openxmlformats.org/officeDocument/2006/relationships/image" Target="../media/image153.wmf"/><Relationship Id="rId4" Type="http://schemas.openxmlformats.org/officeDocument/2006/relationships/image" Target="../media/image152.wmf"/><Relationship Id="rId9" Type="http://schemas.openxmlformats.org/officeDocument/2006/relationships/image" Target="../media/image15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65.wmf"/><Relationship Id="rId13" Type="http://schemas.openxmlformats.org/officeDocument/2006/relationships/image" Target="../media/image170.wmf"/><Relationship Id="rId3" Type="http://schemas.openxmlformats.org/officeDocument/2006/relationships/image" Target="../media/image160.wmf"/><Relationship Id="rId7" Type="http://schemas.openxmlformats.org/officeDocument/2006/relationships/image" Target="../media/image164.wmf"/><Relationship Id="rId12" Type="http://schemas.openxmlformats.org/officeDocument/2006/relationships/image" Target="../media/image169.wmf"/><Relationship Id="rId2" Type="http://schemas.openxmlformats.org/officeDocument/2006/relationships/image" Target="../media/image159.wmf"/><Relationship Id="rId16" Type="http://schemas.openxmlformats.org/officeDocument/2006/relationships/image" Target="../media/image173.wmf"/><Relationship Id="rId1" Type="http://schemas.openxmlformats.org/officeDocument/2006/relationships/image" Target="../media/image158.wmf"/><Relationship Id="rId6" Type="http://schemas.openxmlformats.org/officeDocument/2006/relationships/image" Target="../media/image163.wmf"/><Relationship Id="rId11" Type="http://schemas.openxmlformats.org/officeDocument/2006/relationships/image" Target="../media/image168.wmf"/><Relationship Id="rId5" Type="http://schemas.openxmlformats.org/officeDocument/2006/relationships/image" Target="../media/image162.wmf"/><Relationship Id="rId15" Type="http://schemas.openxmlformats.org/officeDocument/2006/relationships/image" Target="../media/image172.wmf"/><Relationship Id="rId10" Type="http://schemas.openxmlformats.org/officeDocument/2006/relationships/image" Target="../media/image167.wmf"/><Relationship Id="rId4" Type="http://schemas.openxmlformats.org/officeDocument/2006/relationships/image" Target="../media/image161.wmf"/><Relationship Id="rId9" Type="http://schemas.openxmlformats.org/officeDocument/2006/relationships/image" Target="../media/image166.wmf"/><Relationship Id="rId14" Type="http://schemas.openxmlformats.org/officeDocument/2006/relationships/image" Target="../media/image171.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81.wmf"/><Relationship Id="rId3" Type="http://schemas.openxmlformats.org/officeDocument/2006/relationships/image" Target="../media/image176.wmf"/><Relationship Id="rId7" Type="http://schemas.openxmlformats.org/officeDocument/2006/relationships/image" Target="../media/image180.wmf"/><Relationship Id="rId2" Type="http://schemas.openxmlformats.org/officeDocument/2006/relationships/image" Target="../media/image175.wmf"/><Relationship Id="rId1" Type="http://schemas.openxmlformats.org/officeDocument/2006/relationships/image" Target="../media/image174.wmf"/><Relationship Id="rId6" Type="http://schemas.openxmlformats.org/officeDocument/2006/relationships/image" Target="../media/image179.wmf"/><Relationship Id="rId11" Type="http://schemas.openxmlformats.org/officeDocument/2006/relationships/image" Target="../media/image184.wmf"/><Relationship Id="rId5" Type="http://schemas.openxmlformats.org/officeDocument/2006/relationships/image" Target="../media/image178.wmf"/><Relationship Id="rId10" Type="http://schemas.openxmlformats.org/officeDocument/2006/relationships/image" Target="../media/image183.wmf"/><Relationship Id="rId4" Type="http://schemas.openxmlformats.org/officeDocument/2006/relationships/image" Target="../media/image177.wmf"/><Relationship Id="rId9" Type="http://schemas.openxmlformats.org/officeDocument/2006/relationships/image" Target="../media/image182.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92.wmf"/><Relationship Id="rId3" Type="http://schemas.openxmlformats.org/officeDocument/2006/relationships/image" Target="../media/image187.wmf"/><Relationship Id="rId7" Type="http://schemas.openxmlformats.org/officeDocument/2006/relationships/image" Target="../media/image191.wmf"/><Relationship Id="rId2" Type="http://schemas.openxmlformats.org/officeDocument/2006/relationships/image" Target="../media/image186.wmf"/><Relationship Id="rId1" Type="http://schemas.openxmlformats.org/officeDocument/2006/relationships/image" Target="../media/image185.wmf"/><Relationship Id="rId6" Type="http://schemas.openxmlformats.org/officeDocument/2006/relationships/image" Target="../media/image190.wmf"/><Relationship Id="rId5" Type="http://schemas.openxmlformats.org/officeDocument/2006/relationships/image" Target="../media/image189.wmf"/><Relationship Id="rId4" Type="http://schemas.openxmlformats.org/officeDocument/2006/relationships/image" Target="../media/image188.wmf"/><Relationship Id="rId9" Type="http://schemas.openxmlformats.org/officeDocument/2006/relationships/image" Target="../media/image19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97.wmf"/><Relationship Id="rId7" Type="http://schemas.openxmlformats.org/officeDocument/2006/relationships/image" Target="../media/image201.wmf"/><Relationship Id="rId2" Type="http://schemas.openxmlformats.org/officeDocument/2006/relationships/image" Target="../media/image196.wmf"/><Relationship Id="rId1" Type="http://schemas.openxmlformats.org/officeDocument/2006/relationships/image" Target="../media/image195.wmf"/><Relationship Id="rId6" Type="http://schemas.openxmlformats.org/officeDocument/2006/relationships/image" Target="../media/image200.wmf"/><Relationship Id="rId5" Type="http://schemas.openxmlformats.org/officeDocument/2006/relationships/image" Target="../media/image199.wmf"/><Relationship Id="rId4" Type="http://schemas.openxmlformats.org/officeDocument/2006/relationships/image" Target="../media/image198.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210.wmf"/><Relationship Id="rId3" Type="http://schemas.openxmlformats.org/officeDocument/2006/relationships/image" Target="../media/image205.wmf"/><Relationship Id="rId7" Type="http://schemas.openxmlformats.org/officeDocument/2006/relationships/image" Target="../media/image209.wmf"/><Relationship Id="rId12" Type="http://schemas.openxmlformats.org/officeDocument/2006/relationships/image" Target="../media/image214.wmf"/><Relationship Id="rId2" Type="http://schemas.openxmlformats.org/officeDocument/2006/relationships/image" Target="../media/image204.wmf"/><Relationship Id="rId1" Type="http://schemas.openxmlformats.org/officeDocument/2006/relationships/image" Target="../media/image203.wmf"/><Relationship Id="rId6" Type="http://schemas.openxmlformats.org/officeDocument/2006/relationships/image" Target="../media/image208.wmf"/><Relationship Id="rId11" Type="http://schemas.openxmlformats.org/officeDocument/2006/relationships/image" Target="../media/image213.wmf"/><Relationship Id="rId5" Type="http://schemas.openxmlformats.org/officeDocument/2006/relationships/image" Target="../media/image207.wmf"/><Relationship Id="rId10" Type="http://schemas.openxmlformats.org/officeDocument/2006/relationships/image" Target="../media/image212.wmf"/><Relationship Id="rId4" Type="http://schemas.openxmlformats.org/officeDocument/2006/relationships/image" Target="../media/image206.wmf"/><Relationship Id="rId9" Type="http://schemas.openxmlformats.org/officeDocument/2006/relationships/image" Target="../media/image211.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222.wmf"/><Relationship Id="rId13" Type="http://schemas.openxmlformats.org/officeDocument/2006/relationships/image" Target="../media/image227.wmf"/><Relationship Id="rId18" Type="http://schemas.openxmlformats.org/officeDocument/2006/relationships/image" Target="../media/image232.wmf"/><Relationship Id="rId3" Type="http://schemas.openxmlformats.org/officeDocument/2006/relationships/image" Target="../media/image217.wmf"/><Relationship Id="rId7" Type="http://schemas.openxmlformats.org/officeDocument/2006/relationships/image" Target="../media/image221.wmf"/><Relationship Id="rId12" Type="http://schemas.openxmlformats.org/officeDocument/2006/relationships/image" Target="../media/image226.wmf"/><Relationship Id="rId17" Type="http://schemas.openxmlformats.org/officeDocument/2006/relationships/image" Target="../media/image231.wmf"/><Relationship Id="rId2" Type="http://schemas.openxmlformats.org/officeDocument/2006/relationships/image" Target="../media/image216.wmf"/><Relationship Id="rId16" Type="http://schemas.openxmlformats.org/officeDocument/2006/relationships/image" Target="../media/image230.wmf"/><Relationship Id="rId1" Type="http://schemas.openxmlformats.org/officeDocument/2006/relationships/image" Target="../media/image215.wmf"/><Relationship Id="rId6" Type="http://schemas.openxmlformats.org/officeDocument/2006/relationships/image" Target="../media/image220.wmf"/><Relationship Id="rId11" Type="http://schemas.openxmlformats.org/officeDocument/2006/relationships/image" Target="../media/image225.wmf"/><Relationship Id="rId5" Type="http://schemas.openxmlformats.org/officeDocument/2006/relationships/image" Target="../media/image219.wmf"/><Relationship Id="rId15" Type="http://schemas.openxmlformats.org/officeDocument/2006/relationships/image" Target="../media/image229.wmf"/><Relationship Id="rId10" Type="http://schemas.openxmlformats.org/officeDocument/2006/relationships/image" Target="../media/image224.wmf"/><Relationship Id="rId4" Type="http://schemas.openxmlformats.org/officeDocument/2006/relationships/image" Target="../media/image218.wmf"/><Relationship Id="rId9" Type="http://schemas.openxmlformats.org/officeDocument/2006/relationships/image" Target="../media/image223.wmf"/><Relationship Id="rId14" Type="http://schemas.openxmlformats.org/officeDocument/2006/relationships/image" Target="../media/image22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235.wmf"/><Relationship Id="rId2" Type="http://schemas.openxmlformats.org/officeDocument/2006/relationships/image" Target="../media/image234.wmf"/><Relationship Id="rId1" Type="http://schemas.openxmlformats.org/officeDocument/2006/relationships/image" Target="../media/image233.wmf"/><Relationship Id="rId6" Type="http://schemas.openxmlformats.org/officeDocument/2006/relationships/image" Target="../media/image238.wmf"/><Relationship Id="rId5" Type="http://schemas.openxmlformats.org/officeDocument/2006/relationships/image" Target="../media/image237.wmf"/><Relationship Id="rId4" Type="http://schemas.openxmlformats.org/officeDocument/2006/relationships/image" Target="../media/image236.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241.wmf"/><Relationship Id="rId7" Type="http://schemas.openxmlformats.org/officeDocument/2006/relationships/image" Target="../media/image245.wmf"/><Relationship Id="rId2" Type="http://schemas.openxmlformats.org/officeDocument/2006/relationships/image" Target="../media/image240.wmf"/><Relationship Id="rId1" Type="http://schemas.openxmlformats.org/officeDocument/2006/relationships/image" Target="../media/image239.wmf"/><Relationship Id="rId6" Type="http://schemas.openxmlformats.org/officeDocument/2006/relationships/image" Target="../media/image244.wmf"/><Relationship Id="rId5" Type="http://schemas.openxmlformats.org/officeDocument/2006/relationships/image" Target="../media/image243.wmf"/><Relationship Id="rId4" Type="http://schemas.openxmlformats.org/officeDocument/2006/relationships/image" Target="../media/image24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47.wmf"/><Relationship Id="rId1" Type="http://schemas.openxmlformats.org/officeDocument/2006/relationships/image" Target="../media/image246.wmf"/><Relationship Id="rId5" Type="http://schemas.openxmlformats.org/officeDocument/2006/relationships/image" Target="../media/image249.wmf"/><Relationship Id="rId4" Type="http://schemas.openxmlformats.org/officeDocument/2006/relationships/image" Target="../media/image248.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257.wmf"/><Relationship Id="rId3" Type="http://schemas.openxmlformats.org/officeDocument/2006/relationships/image" Target="../media/image252.wmf"/><Relationship Id="rId7" Type="http://schemas.openxmlformats.org/officeDocument/2006/relationships/image" Target="../media/image256.wmf"/><Relationship Id="rId2" Type="http://schemas.openxmlformats.org/officeDocument/2006/relationships/image" Target="../media/image251.wmf"/><Relationship Id="rId1" Type="http://schemas.openxmlformats.org/officeDocument/2006/relationships/image" Target="../media/image250.wmf"/><Relationship Id="rId6" Type="http://schemas.openxmlformats.org/officeDocument/2006/relationships/image" Target="../media/image255.wmf"/><Relationship Id="rId5" Type="http://schemas.openxmlformats.org/officeDocument/2006/relationships/image" Target="../media/image254.wmf"/><Relationship Id="rId4" Type="http://schemas.openxmlformats.org/officeDocument/2006/relationships/image" Target="../media/image25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260.wmf"/><Relationship Id="rId7" Type="http://schemas.openxmlformats.org/officeDocument/2006/relationships/image" Target="../media/image264.wmf"/><Relationship Id="rId2" Type="http://schemas.openxmlformats.org/officeDocument/2006/relationships/image" Target="../media/image259.wmf"/><Relationship Id="rId1" Type="http://schemas.openxmlformats.org/officeDocument/2006/relationships/image" Target="../media/image258.wmf"/><Relationship Id="rId6" Type="http://schemas.openxmlformats.org/officeDocument/2006/relationships/image" Target="../media/image263.wmf"/><Relationship Id="rId5" Type="http://schemas.openxmlformats.org/officeDocument/2006/relationships/image" Target="../media/image262.wmf"/><Relationship Id="rId4" Type="http://schemas.openxmlformats.org/officeDocument/2006/relationships/image" Target="../media/image261.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271.wmf"/><Relationship Id="rId3" Type="http://schemas.openxmlformats.org/officeDocument/2006/relationships/image" Target="../media/image267.wmf"/><Relationship Id="rId7" Type="http://schemas.openxmlformats.org/officeDocument/2006/relationships/image" Target="../media/image270.wmf"/><Relationship Id="rId2" Type="http://schemas.openxmlformats.org/officeDocument/2006/relationships/image" Target="../media/image266.wmf"/><Relationship Id="rId1" Type="http://schemas.openxmlformats.org/officeDocument/2006/relationships/image" Target="../media/image265.wmf"/><Relationship Id="rId6" Type="http://schemas.openxmlformats.org/officeDocument/2006/relationships/image" Target="../media/image269.wmf"/><Relationship Id="rId5" Type="http://schemas.openxmlformats.org/officeDocument/2006/relationships/image" Target="../media/image268.wmf"/><Relationship Id="rId4" Type="http://schemas.openxmlformats.org/officeDocument/2006/relationships/image" Target="../media/image260.wmf"/><Relationship Id="rId9" Type="http://schemas.openxmlformats.org/officeDocument/2006/relationships/image" Target="../media/image27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275.wmf"/><Relationship Id="rId2" Type="http://schemas.openxmlformats.org/officeDocument/2006/relationships/image" Target="../media/image274.wmf"/><Relationship Id="rId1" Type="http://schemas.openxmlformats.org/officeDocument/2006/relationships/image" Target="../media/image273.wmf"/><Relationship Id="rId6" Type="http://schemas.openxmlformats.org/officeDocument/2006/relationships/image" Target="../media/image278.wmf"/><Relationship Id="rId5" Type="http://schemas.openxmlformats.org/officeDocument/2006/relationships/image" Target="../media/image277.wmf"/><Relationship Id="rId4" Type="http://schemas.openxmlformats.org/officeDocument/2006/relationships/image" Target="../media/image27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79.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284.wmf"/><Relationship Id="rId2" Type="http://schemas.openxmlformats.org/officeDocument/2006/relationships/image" Target="../media/image283.wmf"/><Relationship Id="rId1" Type="http://schemas.openxmlformats.org/officeDocument/2006/relationships/image" Target="../media/image282.wmf"/><Relationship Id="rId4" Type="http://schemas.openxmlformats.org/officeDocument/2006/relationships/image" Target="../media/image285.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88.wmf"/><Relationship Id="rId7" Type="http://schemas.openxmlformats.org/officeDocument/2006/relationships/image" Target="../media/image292.wmf"/><Relationship Id="rId2" Type="http://schemas.openxmlformats.org/officeDocument/2006/relationships/image" Target="../media/image287.wmf"/><Relationship Id="rId1" Type="http://schemas.openxmlformats.org/officeDocument/2006/relationships/image" Target="../media/image286.wmf"/><Relationship Id="rId6" Type="http://schemas.openxmlformats.org/officeDocument/2006/relationships/image" Target="../media/image291.wmf"/><Relationship Id="rId5" Type="http://schemas.openxmlformats.org/officeDocument/2006/relationships/image" Target="../media/image290.wmf"/><Relationship Id="rId4" Type="http://schemas.openxmlformats.org/officeDocument/2006/relationships/image" Target="../media/image28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93.wmf"/><Relationship Id="rId2" Type="http://schemas.openxmlformats.org/officeDocument/2006/relationships/image" Target="../media/image287.wmf"/><Relationship Id="rId1" Type="http://schemas.openxmlformats.org/officeDocument/2006/relationships/image" Target="../media/image286.wmf"/><Relationship Id="rId5" Type="http://schemas.openxmlformats.org/officeDocument/2006/relationships/image" Target="../media/image295.wmf"/><Relationship Id="rId4" Type="http://schemas.openxmlformats.org/officeDocument/2006/relationships/image" Target="../media/image294.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301.wmf"/><Relationship Id="rId13" Type="http://schemas.openxmlformats.org/officeDocument/2006/relationships/image" Target="../media/image306.wmf"/><Relationship Id="rId3" Type="http://schemas.openxmlformats.org/officeDocument/2006/relationships/image" Target="../media/image296.wmf"/><Relationship Id="rId7" Type="http://schemas.openxmlformats.org/officeDocument/2006/relationships/image" Target="../media/image300.wmf"/><Relationship Id="rId12" Type="http://schemas.openxmlformats.org/officeDocument/2006/relationships/image" Target="../media/image305.wmf"/><Relationship Id="rId2" Type="http://schemas.openxmlformats.org/officeDocument/2006/relationships/image" Target="../media/image287.wmf"/><Relationship Id="rId1" Type="http://schemas.openxmlformats.org/officeDocument/2006/relationships/image" Target="../media/image286.wmf"/><Relationship Id="rId6" Type="http://schemas.openxmlformats.org/officeDocument/2006/relationships/image" Target="../media/image299.wmf"/><Relationship Id="rId11" Type="http://schemas.openxmlformats.org/officeDocument/2006/relationships/image" Target="../media/image304.wmf"/><Relationship Id="rId5" Type="http://schemas.openxmlformats.org/officeDocument/2006/relationships/image" Target="../media/image298.wmf"/><Relationship Id="rId10" Type="http://schemas.openxmlformats.org/officeDocument/2006/relationships/image" Target="../media/image303.wmf"/><Relationship Id="rId4" Type="http://schemas.openxmlformats.org/officeDocument/2006/relationships/image" Target="../media/image297.wmf"/><Relationship Id="rId9" Type="http://schemas.openxmlformats.org/officeDocument/2006/relationships/image" Target="../media/image302.wmf"/><Relationship Id="rId14" Type="http://schemas.openxmlformats.org/officeDocument/2006/relationships/image" Target="../media/image307.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315.wmf"/><Relationship Id="rId3" Type="http://schemas.openxmlformats.org/officeDocument/2006/relationships/image" Target="../media/image310.wmf"/><Relationship Id="rId7" Type="http://schemas.openxmlformats.org/officeDocument/2006/relationships/image" Target="../media/image314.wmf"/><Relationship Id="rId2" Type="http://schemas.openxmlformats.org/officeDocument/2006/relationships/image" Target="../media/image309.wmf"/><Relationship Id="rId1" Type="http://schemas.openxmlformats.org/officeDocument/2006/relationships/image" Target="../media/image308.wmf"/><Relationship Id="rId6" Type="http://schemas.openxmlformats.org/officeDocument/2006/relationships/image" Target="../media/image313.wmf"/><Relationship Id="rId5" Type="http://schemas.openxmlformats.org/officeDocument/2006/relationships/image" Target="../media/image312.wmf"/><Relationship Id="rId4" Type="http://schemas.openxmlformats.org/officeDocument/2006/relationships/image" Target="../media/image311.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317.wmf"/><Relationship Id="rId1" Type="http://schemas.openxmlformats.org/officeDocument/2006/relationships/image" Target="../media/image31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 Id="rId9" Type="http://schemas.openxmlformats.org/officeDocument/2006/relationships/image" Target="../media/image38.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324.wmf"/><Relationship Id="rId13" Type="http://schemas.openxmlformats.org/officeDocument/2006/relationships/image" Target="../media/image329.wmf"/><Relationship Id="rId18" Type="http://schemas.openxmlformats.org/officeDocument/2006/relationships/image" Target="../media/image334.wmf"/><Relationship Id="rId3" Type="http://schemas.openxmlformats.org/officeDocument/2006/relationships/image" Target="../media/image319.wmf"/><Relationship Id="rId7" Type="http://schemas.openxmlformats.org/officeDocument/2006/relationships/image" Target="../media/image323.wmf"/><Relationship Id="rId12" Type="http://schemas.openxmlformats.org/officeDocument/2006/relationships/image" Target="../media/image328.wmf"/><Relationship Id="rId17" Type="http://schemas.openxmlformats.org/officeDocument/2006/relationships/image" Target="../media/image333.wmf"/><Relationship Id="rId2" Type="http://schemas.openxmlformats.org/officeDocument/2006/relationships/image" Target="../media/image317.wmf"/><Relationship Id="rId16" Type="http://schemas.openxmlformats.org/officeDocument/2006/relationships/image" Target="../media/image332.wmf"/><Relationship Id="rId1" Type="http://schemas.openxmlformats.org/officeDocument/2006/relationships/image" Target="../media/image318.wmf"/><Relationship Id="rId6" Type="http://schemas.openxmlformats.org/officeDocument/2006/relationships/image" Target="../media/image322.wmf"/><Relationship Id="rId11" Type="http://schemas.openxmlformats.org/officeDocument/2006/relationships/image" Target="../media/image327.wmf"/><Relationship Id="rId5" Type="http://schemas.openxmlformats.org/officeDocument/2006/relationships/image" Target="../media/image321.wmf"/><Relationship Id="rId15" Type="http://schemas.openxmlformats.org/officeDocument/2006/relationships/image" Target="../media/image331.wmf"/><Relationship Id="rId10" Type="http://schemas.openxmlformats.org/officeDocument/2006/relationships/image" Target="../media/image326.wmf"/><Relationship Id="rId19" Type="http://schemas.openxmlformats.org/officeDocument/2006/relationships/image" Target="../media/image335.wmf"/><Relationship Id="rId4" Type="http://schemas.openxmlformats.org/officeDocument/2006/relationships/image" Target="../media/image320.wmf"/><Relationship Id="rId9" Type="http://schemas.openxmlformats.org/officeDocument/2006/relationships/image" Target="../media/image325.wmf"/><Relationship Id="rId14" Type="http://schemas.openxmlformats.org/officeDocument/2006/relationships/image" Target="../media/image330.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338.wmf"/><Relationship Id="rId2" Type="http://schemas.openxmlformats.org/officeDocument/2006/relationships/image" Target="../media/image337.wmf"/><Relationship Id="rId1" Type="http://schemas.openxmlformats.org/officeDocument/2006/relationships/image" Target="../media/image336.wmf"/><Relationship Id="rId4" Type="http://schemas.openxmlformats.org/officeDocument/2006/relationships/image" Target="../media/image339.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342.wmf"/><Relationship Id="rId2" Type="http://schemas.openxmlformats.org/officeDocument/2006/relationships/image" Target="../media/image341.wmf"/><Relationship Id="rId1" Type="http://schemas.openxmlformats.org/officeDocument/2006/relationships/image" Target="../media/image340.wmf"/><Relationship Id="rId4" Type="http://schemas.openxmlformats.org/officeDocument/2006/relationships/image" Target="../media/image343.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348.wmf"/><Relationship Id="rId2" Type="http://schemas.openxmlformats.org/officeDocument/2006/relationships/image" Target="../media/image347.wmf"/><Relationship Id="rId1" Type="http://schemas.openxmlformats.org/officeDocument/2006/relationships/image" Target="../media/image346.wmf"/><Relationship Id="rId5" Type="http://schemas.openxmlformats.org/officeDocument/2006/relationships/image" Target="../media/image350.wmf"/><Relationship Id="rId4" Type="http://schemas.openxmlformats.org/officeDocument/2006/relationships/image" Target="../media/image349.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353.wmf"/><Relationship Id="rId2" Type="http://schemas.openxmlformats.org/officeDocument/2006/relationships/image" Target="../media/image352.wmf"/><Relationship Id="rId1" Type="http://schemas.openxmlformats.org/officeDocument/2006/relationships/image" Target="../media/image351.wmf"/><Relationship Id="rId5" Type="http://schemas.openxmlformats.org/officeDocument/2006/relationships/image" Target="../media/image355.wmf"/><Relationship Id="rId4" Type="http://schemas.openxmlformats.org/officeDocument/2006/relationships/image" Target="../media/image354.w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363.wmf"/><Relationship Id="rId3" Type="http://schemas.openxmlformats.org/officeDocument/2006/relationships/image" Target="../media/image358.wmf"/><Relationship Id="rId7" Type="http://schemas.openxmlformats.org/officeDocument/2006/relationships/image" Target="../media/image362.wmf"/><Relationship Id="rId2" Type="http://schemas.openxmlformats.org/officeDocument/2006/relationships/image" Target="../media/image357.wmf"/><Relationship Id="rId1" Type="http://schemas.openxmlformats.org/officeDocument/2006/relationships/image" Target="../media/image356.wmf"/><Relationship Id="rId6" Type="http://schemas.openxmlformats.org/officeDocument/2006/relationships/image" Target="../media/image361.wmf"/><Relationship Id="rId5" Type="http://schemas.openxmlformats.org/officeDocument/2006/relationships/image" Target="../media/image360.wmf"/><Relationship Id="rId10" Type="http://schemas.openxmlformats.org/officeDocument/2006/relationships/image" Target="../media/image365.wmf"/><Relationship Id="rId4" Type="http://schemas.openxmlformats.org/officeDocument/2006/relationships/image" Target="../media/image359.wmf"/><Relationship Id="rId9" Type="http://schemas.openxmlformats.org/officeDocument/2006/relationships/image" Target="../media/image364.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367.wmf"/><Relationship Id="rId2" Type="http://schemas.openxmlformats.org/officeDocument/2006/relationships/image" Target="../media/image365.wmf"/><Relationship Id="rId1" Type="http://schemas.openxmlformats.org/officeDocument/2006/relationships/image" Target="../media/image366.wmf"/><Relationship Id="rId6" Type="http://schemas.openxmlformats.org/officeDocument/2006/relationships/image" Target="../media/image370.wmf"/><Relationship Id="rId5" Type="http://schemas.openxmlformats.org/officeDocument/2006/relationships/image" Target="../media/image369.wmf"/><Relationship Id="rId4" Type="http://schemas.openxmlformats.org/officeDocument/2006/relationships/image" Target="../media/image368.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374.wmf"/><Relationship Id="rId2" Type="http://schemas.openxmlformats.org/officeDocument/2006/relationships/image" Target="../media/image373.wmf"/><Relationship Id="rId1" Type="http://schemas.openxmlformats.org/officeDocument/2006/relationships/image" Target="../media/image372.wmf"/><Relationship Id="rId4" Type="http://schemas.openxmlformats.org/officeDocument/2006/relationships/image" Target="../media/image375.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377.wmf"/><Relationship Id="rId1" Type="http://schemas.openxmlformats.org/officeDocument/2006/relationships/image" Target="../media/image376.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382.wmf"/><Relationship Id="rId2" Type="http://schemas.openxmlformats.org/officeDocument/2006/relationships/image" Target="../media/image381.wmf"/><Relationship Id="rId1" Type="http://schemas.openxmlformats.org/officeDocument/2006/relationships/image" Target="../media/image380.wmf"/><Relationship Id="rId6" Type="http://schemas.openxmlformats.org/officeDocument/2006/relationships/image" Target="../media/image385.wmf"/><Relationship Id="rId5" Type="http://schemas.openxmlformats.org/officeDocument/2006/relationships/image" Target="../media/image384.wmf"/><Relationship Id="rId4" Type="http://schemas.openxmlformats.org/officeDocument/2006/relationships/image" Target="../media/image38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image" Target="../media/image39.wmf"/><Relationship Id="rId1" Type="http://schemas.openxmlformats.org/officeDocument/2006/relationships/image" Target="../media/image10.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 Id="rId9" Type="http://schemas.openxmlformats.org/officeDocument/2006/relationships/image" Target="../media/image46.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389.wmf"/><Relationship Id="rId2" Type="http://schemas.openxmlformats.org/officeDocument/2006/relationships/image" Target="../media/image388.wmf"/><Relationship Id="rId1" Type="http://schemas.openxmlformats.org/officeDocument/2006/relationships/image" Target="../media/image387.wmf"/><Relationship Id="rId4" Type="http://schemas.openxmlformats.org/officeDocument/2006/relationships/image" Target="../media/image390.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92.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396.wmf"/><Relationship Id="rId7" Type="http://schemas.openxmlformats.org/officeDocument/2006/relationships/image" Target="../media/image400.wmf"/><Relationship Id="rId2" Type="http://schemas.openxmlformats.org/officeDocument/2006/relationships/image" Target="../media/image395.wmf"/><Relationship Id="rId1" Type="http://schemas.openxmlformats.org/officeDocument/2006/relationships/image" Target="../media/image394.wmf"/><Relationship Id="rId6" Type="http://schemas.openxmlformats.org/officeDocument/2006/relationships/image" Target="../media/image399.wmf"/><Relationship Id="rId5" Type="http://schemas.openxmlformats.org/officeDocument/2006/relationships/image" Target="../media/image398.wmf"/><Relationship Id="rId4" Type="http://schemas.openxmlformats.org/officeDocument/2006/relationships/image" Target="../media/image397.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403.wmf"/><Relationship Id="rId1" Type="http://schemas.openxmlformats.org/officeDocument/2006/relationships/image" Target="../media/image40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5.wmf"/><Relationship Id="rId12" Type="http://schemas.openxmlformats.org/officeDocument/2006/relationships/image" Target="../media/image60.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11" Type="http://schemas.openxmlformats.org/officeDocument/2006/relationships/image" Target="../media/image59.wmf"/><Relationship Id="rId5" Type="http://schemas.openxmlformats.org/officeDocument/2006/relationships/image" Target="../media/image53.wmf"/><Relationship Id="rId10" Type="http://schemas.openxmlformats.org/officeDocument/2006/relationships/image" Target="../media/image58.wmf"/><Relationship Id="rId4" Type="http://schemas.openxmlformats.org/officeDocument/2006/relationships/image" Target="../media/image52.wmf"/><Relationship Id="rId9" Type="http://schemas.openxmlformats.org/officeDocument/2006/relationships/image" Target="../media/image5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10.wmf"/><Relationship Id="rId5" Type="http://schemas.openxmlformats.org/officeDocument/2006/relationships/image" Target="../media/image64.wmf"/><Relationship Id="rId4"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image" Target="../media/image74.wmf"/><Relationship Id="rId3" Type="http://schemas.openxmlformats.org/officeDocument/2006/relationships/image" Target="../media/image61.wmf"/><Relationship Id="rId7" Type="http://schemas.openxmlformats.org/officeDocument/2006/relationships/image" Target="../media/image68.wmf"/><Relationship Id="rId12" Type="http://schemas.openxmlformats.org/officeDocument/2006/relationships/image" Target="../media/image73.wmf"/><Relationship Id="rId2" Type="http://schemas.openxmlformats.org/officeDocument/2006/relationships/image" Target="../media/image64.wmf"/><Relationship Id="rId16" Type="http://schemas.openxmlformats.org/officeDocument/2006/relationships/image" Target="../media/image77.wmf"/><Relationship Id="rId1" Type="http://schemas.openxmlformats.org/officeDocument/2006/relationships/image" Target="../media/image10.wmf"/><Relationship Id="rId6" Type="http://schemas.openxmlformats.org/officeDocument/2006/relationships/image" Target="../media/image67.wmf"/><Relationship Id="rId11" Type="http://schemas.openxmlformats.org/officeDocument/2006/relationships/image" Target="../media/image72.wmf"/><Relationship Id="rId5" Type="http://schemas.openxmlformats.org/officeDocument/2006/relationships/image" Target="../media/image66.wmf"/><Relationship Id="rId15" Type="http://schemas.openxmlformats.org/officeDocument/2006/relationships/image" Target="../media/image76.wmf"/><Relationship Id="rId10" Type="http://schemas.openxmlformats.org/officeDocument/2006/relationships/image" Target="../media/image71.wmf"/><Relationship Id="rId4" Type="http://schemas.openxmlformats.org/officeDocument/2006/relationships/image" Target="../media/image65.wmf"/><Relationship Id="rId9" Type="http://schemas.openxmlformats.org/officeDocument/2006/relationships/image" Target="../media/image70.wmf"/><Relationship Id="rId14" Type="http://schemas.openxmlformats.org/officeDocument/2006/relationships/image" Target="../media/image7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670D064-55C0-4874-8368-1E8676B94174}" type="datetimeFigureOut">
              <a:rPr lang="zh-CN" altLang="en-US"/>
              <a:pPr>
                <a:defRPr/>
              </a:pPr>
              <a:t>2014/10/21 Tuesday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1C31AE4-AFD6-4682-AAB5-B1831C3E5233}"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08CE63E-AC81-4FFF-B3E0-33509AD02158}" type="datetimeFigureOut">
              <a:rPr lang="zh-CN" altLang="en-US"/>
              <a:pPr>
                <a:defRPr/>
              </a:pPr>
              <a:t>2014/10/21 Tuesday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D09B983-9038-4C4F-9CF4-11F0955A8A0E}"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68C7B1F-F217-47A8-BABB-19308AB4A8F0}" type="datetimeFigureOut">
              <a:rPr lang="zh-CN" altLang="en-US"/>
              <a:pPr>
                <a:defRPr/>
              </a:pPr>
              <a:t>2014/10/21 Tuesday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E690672-725F-4DF9-B058-B68B5467D403}"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B321033-799F-429E-B4E0-2F3254274969}" type="datetimeFigureOut">
              <a:rPr lang="zh-CN" altLang="en-US"/>
              <a:pPr>
                <a:defRPr/>
              </a:pPr>
              <a:t>2014/10/21 Tuesday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06F3C3F-298D-42FC-9349-4A380FE06524}"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A0AE774-5D95-43CB-8D2D-B701EFD674DA}" type="datetimeFigureOut">
              <a:rPr lang="zh-CN" altLang="en-US"/>
              <a:pPr>
                <a:defRPr/>
              </a:pPr>
              <a:t>2014/10/21 Tuesday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75060A6-2375-4AED-A5EE-21C76C7A5FDC}"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CA10524-6126-426C-8714-E0A7C58CF4B6}" type="datetimeFigureOut">
              <a:rPr lang="zh-CN" altLang="en-US"/>
              <a:pPr>
                <a:defRPr/>
              </a:pPr>
              <a:t>2014/10/21 Tuesday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28AA6A4-A8C0-4AB6-8DFB-BF2695F47487}"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8ECEBE7B-2D89-40D9-8EE8-E71D1243EB98}" type="datetimeFigureOut">
              <a:rPr lang="zh-CN" altLang="en-US"/>
              <a:pPr>
                <a:defRPr/>
              </a:pPr>
              <a:t>2014/10/21 Tuesday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96E767B-FB85-4D0C-ABA6-A2BA0FA6354F}"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BC9FB67-C002-48E1-8A6F-71769B686CF2}" type="datetimeFigureOut">
              <a:rPr lang="zh-CN" altLang="en-US"/>
              <a:pPr>
                <a:defRPr/>
              </a:pPr>
              <a:t>2014/10/21 Tuesday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FEA0418-FF59-4349-9A39-ED48BE3F7099}"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D4EC2BE-9E85-41C7-ADA3-15C280324987}" type="datetimeFigureOut">
              <a:rPr lang="zh-CN" altLang="en-US"/>
              <a:pPr>
                <a:defRPr/>
              </a:pPr>
              <a:t>2014/10/21 Tuesday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1A85705-2823-4234-ABFA-F38B3BBA28BD}"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E91229C-6A31-478B-95E3-63812A0B5AC1}" type="datetimeFigureOut">
              <a:rPr lang="zh-CN" altLang="en-US"/>
              <a:pPr>
                <a:defRPr/>
              </a:pPr>
              <a:t>2014/10/21 Tuesday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BE2A252-CFCA-4851-9EB3-84797DA82624}"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108D1DA-B6EC-4D1C-8A35-36718468C3E1}" type="datetimeFigureOut">
              <a:rPr lang="zh-CN" altLang="en-US"/>
              <a:pPr>
                <a:defRPr/>
              </a:pPr>
              <a:t>2014/10/21 Tuesday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F03A026-79C9-48E5-99E7-34EF986E2DE0}"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5"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4D8CAC7-A472-42D5-AC88-5BD54F4EBA0E}" type="datetimeFigureOut">
              <a:rPr lang="zh-CN" altLang="en-US"/>
              <a:pPr>
                <a:defRPr/>
              </a:pPr>
              <a:t>2014/10/21 Tuesday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A3DE15E9-230D-432D-9878-F592C49C3B0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oleObject" Target="../embeddings/oleObject70.bin"/><Relationship Id="rId3" Type="http://schemas.openxmlformats.org/officeDocument/2006/relationships/image" Target="../media/image3.jpeg"/><Relationship Id="rId7" Type="http://schemas.openxmlformats.org/officeDocument/2006/relationships/oleObject" Target="../embeddings/oleObject64.bin"/><Relationship Id="rId12"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63.bin"/><Relationship Id="rId11" Type="http://schemas.openxmlformats.org/officeDocument/2006/relationships/oleObject" Target="../embeddings/oleObject68.bin"/><Relationship Id="rId5" Type="http://schemas.openxmlformats.org/officeDocument/2006/relationships/oleObject" Target="../embeddings/oleObject62.bin"/><Relationship Id="rId10" Type="http://schemas.openxmlformats.org/officeDocument/2006/relationships/oleObject" Target="../embeddings/oleObject67.bin"/><Relationship Id="rId4" Type="http://schemas.openxmlformats.org/officeDocument/2006/relationships/oleObject" Target="../embeddings/oleObject61.bin"/><Relationship Id="rId9" Type="http://schemas.openxmlformats.org/officeDocument/2006/relationships/oleObject" Target="../embeddings/oleObject6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oleObject" Target="../embeddings/oleObject80.bin"/><Relationship Id="rId18" Type="http://schemas.openxmlformats.org/officeDocument/2006/relationships/oleObject" Target="../embeddings/oleObject85.bin"/><Relationship Id="rId3" Type="http://schemas.openxmlformats.org/officeDocument/2006/relationships/image" Target="../media/image3.jpeg"/><Relationship Id="rId21" Type="http://schemas.openxmlformats.org/officeDocument/2006/relationships/oleObject" Target="../embeddings/oleObject88.bin"/><Relationship Id="rId7" Type="http://schemas.openxmlformats.org/officeDocument/2006/relationships/oleObject" Target="../embeddings/oleObject74.bin"/><Relationship Id="rId12" Type="http://schemas.openxmlformats.org/officeDocument/2006/relationships/oleObject" Target="../embeddings/oleObject79.bin"/><Relationship Id="rId17" Type="http://schemas.openxmlformats.org/officeDocument/2006/relationships/oleObject" Target="../embeddings/oleObject84.bin"/><Relationship Id="rId2" Type="http://schemas.openxmlformats.org/officeDocument/2006/relationships/slideLayout" Target="../slideLayouts/slideLayout7.xml"/><Relationship Id="rId16" Type="http://schemas.openxmlformats.org/officeDocument/2006/relationships/oleObject" Target="../embeddings/oleObject83.bin"/><Relationship Id="rId20" Type="http://schemas.openxmlformats.org/officeDocument/2006/relationships/oleObject" Target="../embeddings/oleObject87.bin"/><Relationship Id="rId1" Type="http://schemas.openxmlformats.org/officeDocument/2006/relationships/vmlDrawing" Target="../drawings/vmlDrawing9.vml"/><Relationship Id="rId6" Type="http://schemas.openxmlformats.org/officeDocument/2006/relationships/oleObject" Target="../embeddings/oleObject73.bin"/><Relationship Id="rId11" Type="http://schemas.openxmlformats.org/officeDocument/2006/relationships/oleObject" Target="../embeddings/oleObject78.bin"/><Relationship Id="rId24" Type="http://schemas.openxmlformats.org/officeDocument/2006/relationships/oleObject" Target="../embeddings/oleObject91.bin"/><Relationship Id="rId5" Type="http://schemas.openxmlformats.org/officeDocument/2006/relationships/oleObject" Target="../embeddings/oleObject72.bin"/><Relationship Id="rId15" Type="http://schemas.openxmlformats.org/officeDocument/2006/relationships/oleObject" Target="../embeddings/oleObject82.bin"/><Relationship Id="rId23" Type="http://schemas.openxmlformats.org/officeDocument/2006/relationships/oleObject" Target="../embeddings/oleObject90.bin"/><Relationship Id="rId10" Type="http://schemas.openxmlformats.org/officeDocument/2006/relationships/oleObject" Target="../embeddings/oleObject77.bin"/><Relationship Id="rId19" Type="http://schemas.openxmlformats.org/officeDocument/2006/relationships/oleObject" Target="../embeddings/oleObject86.bin"/><Relationship Id="rId4" Type="http://schemas.openxmlformats.org/officeDocument/2006/relationships/oleObject" Target="../embeddings/oleObject71.bin"/><Relationship Id="rId9" Type="http://schemas.openxmlformats.org/officeDocument/2006/relationships/oleObject" Target="../embeddings/oleObject76.bin"/><Relationship Id="rId14" Type="http://schemas.openxmlformats.org/officeDocument/2006/relationships/oleObject" Target="../embeddings/oleObject81.bin"/><Relationship Id="rId22" Type="http://schemas.openxmlformats.org/officeDocument/2006/relationships/oleObject" Target="../embeddings/oleObject8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oleObject" Target="../embeddings/oleObject101.bin"/><Relationship Id="rId3" Type="http://schemas.openxmlformats.org/officeDocument/2006/relationships/image" Target="../media/image3.jpeg"/><Relationship Id="rId7" Type="http://schemas.openxmlformats.org/officeDocument/2006/relationships/oleObject" Target="../embeddings/oleObject95.bin"/><Relationship Id="rId12" Type="http://schemas.openxmlformats.org/officeDocument/2006/relationships/oleObject" Target="../embeddings/oleObject100.bin"/><Relationship Id="rId17" Type="http://schemas.openxmlformats.org/officeDocument/2006/relationships/oleObject" Target="../embeddings/oleObject105.bin"/><Relationship Id="rId2" Type="http://schemas.openxmlformats.org/officeDocument/2006/relationships/slideLayout" Target="../slideLayouts/slideLayout7.xml"/><Relationship Id="rId16" Type="http://schemas.openxmlformats.org/officeDocument/2006/relationships/oleObject" Target="../embeddings/oleObject104.bin"/><Relationship Id="rId1" Type="http://schemas.openxmlformats.org/officeDocument/2006/relationships/vmlDrawing" Target="../drawings/vmlDrawing10.vml"/><Relationship Id="rId6" Type="http://schemas.openxmlformats.org/officeDocument/2006/relationships/oleObject" Target="../embeddings/oleObject94.bin"/><Relationship Id="rId11" Type="http://schemas.openxmlformats.org/officeDocument/2006/relationships/oleObject" Target="../embeddings/oleObject99.bin"/><Relationship Id="rId5" Type="http://schemas.openxmlformats.org/officeDocument/2006/relationships/oleObject" Target="../embeddings/oleObject93.bin"/><Relationship Id="rId15" Type="http://schemas.openxmlformats.org/officeDocument/2006/relationships/oleObject" Target="../embeddings/oleObject103.bin"/><Relationship Id="rId10" Type="http://schemas.openxmlformats.org/officeDocument/2006/relationships/oleObject" Target="../embeddings/oleObject98.bin"/><Relationship Id="rId4" Type="http://schemas.openxmlformats.org/officeDocument/2006/relationships/oleObject" Target="../embeddings/oleObject92.bin"/><Relationship Id="rId9" Type="http://schemas.openxmlformats.org/officeDocument/2006/relationships/oleObject" Target="../embeddings/oleObject97.bin"/><Relationship Id="rId14" Type="http://schemas.openxmlformats.org/officeDocument/2006/relationships/oleObject" Target="../embeddings/oleObject10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oleObject" Target="../embeddings/oleObject115.bin"/><Relationship Id="rId18" Type="http://schemas.openxmlformats.org/officeDocument/2006/relationships/oleObject" Target="../embeddings/oleObject120.bin"/><Relationship Id="rId3" Type="http://schemas.openxmlformats.org/officeDocument/2006/relationships/image" Target="../media/image3.jpeg"/><Relationship Id="rId7" Type="http://schemas.openxmlformats.org/officeDocument/2006/relationships/oleObject" Target="../embeddings/oleObject109.bin"/><Relationship Id="rId12" Type="http://schemas.openxmlformats.org/officeDocument/2006/relationships/oleObject" Target="../embeddings/oleObject114.bin"/><Relationship Id="rId17" Type="http://schemas.openxmlformats.org/officeDocument/2006/relationships/oleObject" Target="../embeddings/oleObject119.bin"/><Relationship Id="rId2" Type="http://schemas.openxmlformats.org/officeDocument/2006/relationships/slideLayout" Target="../slideLayouts/slideLayout7.xml"/><Relationship Id="rId16" Type="http://schemas.openxmlformats.org/officeDocument/2006/relationships/oleObject" Target="../embeddings/oleObject118.bin"/><Relationship Id="rId1" Type="http://schemas.openxmlformats.org/officeDocument/2006/relationships/vmlDrawing" Target="../drawings/vmlDrawing11.vml"/><Relationship Id="rId6" Type="http://schemas.openxmlformats.org/officeDocument/2006/relationships/oleObject" Target="../embeddings/oleObject108.bin"/><Relationship Id="rId11" Type="http://schemas.openxmlformats.org/officeDocument/2006/relationships/oleObject" Target="../embeddings/oleObject113.bin"/><Relationship Id="rId5" Type="http://schemas.openxmlformats.org/officeDocument/2006/relationships/oleObject" Target="../embeddings/oleObject107.bin"/><Relationship Id="rId15" Type="http://schemas.openxmlformats.org/officeDocument/2006/relationships/oleObject" Target="../embeddings/oleObject117.bin"/><Relationship Id="rId10" Type="http://schemas.openxmlformats.org/officeDocument/2006/relationships/oleObject" Target="../embeddings/oleObject112.bin"/><Relationship Id="rId4" Type="http://schemas.openxmlformats.org/officeDocument/2006/relationships/oleObject" Target="../embeddings/oleObject106.bin"/><Relationship Id="rId9" Type="http://schemas.openxmlformats.org/officeDocument/2006/relationships/oleObject" Target="../embeddings/oleObject111.bin"/><Relationship Id="rId14" Type="http://schemas.openxmlformats.org/officeDocument/2006/relationships/oleObject" Target="../embeddings/oleObject11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24.bin"/><Relationship Id="rId3" Type="http://schemas.openxmlformats.org/officeDocument/2006/relationships/image" Target="../media/image3.jpeg"/><Relationship Id="rId7" Type="http://schemas.openxmlformats.org/officeDocument/2006/relationships/oleObject" Target="../embeddings/oleObject123.bin"/><Relationship Id="rId12" Type="http://schemas.openxmlformats.org/officeDocument/2006/relationships/oleObject" Target="../embeddings/oleObject128.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22.bin"/><Relationship Id="rId11" Type="http://schemas.openxmlformats.org/officeDocument/2006/relationships/oleObject" Target="../embeddings/oleObject127.bin"/><Relationship Id="rId5" Type="http://schemas.openxmlformats.org/officeDocument/2006/relationships/oleObject" Target="../embeddings/oleObject121.bin"/><Relationship Id="rId10" Type="http://schemas.openxmlformats.org/officeDocument/2006/relationships/oleObject" Target="../embeddings/oleObject126.bin"/><Relationship Id="rId4" Type="http://schemas.openxmlformats.org/officeDocument/2006/relationships/image" Target="../media/image48.png"/><Relationship Id="rId9" Type="http://schemas.openxmlformats.org/officeDocument/2006/relationships/oleObject" Target="../embeddings/oleObject125.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33.bin"/><Relationship Id="rId13" Type="http://schemas.openxmlformats.org/officeDocument/2006/relationships/oleObject" Target="../embeddings/oleObject138.bin"/><Relationship Id="rId3" Type="http://schemas.openxmlformats.org/officeDocument/2006/relationships/image" Target="../media/image3.jpeg"/><Relationship Id="rId7" Type="http://schemas.openxmlformats.org/officeDocument/2006/relationships/oleObject" Target="../embeddings/oleObject132.bin"/><Relationship Id="rId12" Type="http://schemas.openxmlformats.org/officeDocument/2006/relationships/oleObject" Target="../embeddings/oleObject137.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131.bin"/><Relationship Id="rId11" Type="http://schemas.openxmlformats.org/officeDocument/2006/relationships/oleObject" Target="../embeddings/oleObject136.bin"/><Relationship Id="rId5" Type="http://schemas.openxmlformats.org/officeDocument/2006/relationships/oleObject" Target="../embeddings/oleObject130.bin"/><Relationship Id="rId15" Type="http://schemas.openxmlformats.org/officeDocument/2006/relationships/oleObject" Target="../embeddings/oleObject140.bin"/><Relationship Id="rId10" Type="http://schemas.openxmlformats.org/officeDocument/2006/relationships/oleObject" Target="../embeddings/oleObject135.bin"/><Relationship Id="rId4" Type="http://schemas.openxmlformats.org/officeDocument/2006/relationships/oleObject" Target="../embeddings/oleObject129.bin"/><Relationship Id="rId9" Type="http://schemas.openxmlformats.org/officeDocument/2006/relationships/oleObject" Target="../embeddings/oleObject134.bin"/><Relationship Id="rId14" Type="http://schemas.openxmlformats.org/officeDocument/2006/relationships/oleObject" Target="../embeddings/oleObject139.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45.bin"/><Relationship Id="rId13" Type="http://schemas.openxmlformats.org/officeDocument/2006/relationships/oleObject" Target="../embeddings/oleObject150.bin"/><Relationship Id="rId3" Type="http://schemas.openxmlformats.org/officeDocument/2006/relationships/image" Target="../media/image3.jpeg"/><Relationship Id="rId7" Type="http://schemas.openxmlformats.org/officeDocument/2006/relationships/oleObject" Target="../embeddings/oleObject144.bin"/><Relationship Id="rId12" Type="http://schemas.openxmlformats.org/officeDocument/2006/relationships/oleObject" Target="../embeddings/oleObject149.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143.bin"/><Relationship Id="rId11" Type="http://schemas.openxmlformats.org/officeDocument/2006/relationships/oleObject" Target="../embeddings/oleObject148.bin"/><Relationship Id="rId5" Type="http://schemas.openxmlformats.org/officeDocument/2006/relationships/oleObject" Target="../embeddings/oleObject142.bin"/><Relationship Id="rId15" Type="http://schemas.openxmlformats.org/officeDocument/2006/relationships/oleObject" Target="../embeddings/oleObject152.bin"/><Relationship Id="rId10" Type="http://schemas.openxmlformats.org/officeDocument/2006/relationships/oleObject" Target="../embeddings/oleObject147.bin"/><Relationship Id="rId4" Type="http://schemas.openxmlformats.org/officeDocument/2006/relationships/oleObject" Target="../embeddings/oleObject141.bin"/><Relationship Id="rId9" Type="http://schemas.openxmlformats.org/officeDocument/2006/relationships/oleObject" Target="../embeddings/oleObject146.bin"/><Relationship Id="rId14" Type="http://schemas.openxmlformats.org/officeDocument/2006/relationships/oleObject" Target="../embeddings/oleObject15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57.bin"/><Relationship Id="rId3" Type="http://schemas.openxmlformats.org/officeDocument/2006/relationships/image" Target="../media/image3.jpeg"/><Relationship Id="rId7" Type="http://schemas.openxmlformats.org/officeDocument/2006/relationships/oleObject" Target="../embeddings/oleObject156.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155.bin"/><Relationship Id="rId11" Type="http://schemas.openxmlformats.org/officeDocument/2006/relationships/image" Target="../media/image48.png"/><Relationship Id="rId5" Type="http://schemas.openxmlformats.org/officeDocument/2006/relationships/oleObject" Target="../embeddings/oleObject154.bin"/><Relationship Id="rId10" Type="http://schemas.openxmlformats.org/officeDocument/2006/relationships/oleObject" Target="../embeddings/oleObject159.bin"/><Relationship Id="rId4" Type="http://schemas.openxmlformats.org/officeDocument/2006/relationships/oleObject" Target="../embeddings/oleObject153.bin"/><Relationship Id="rId9" Type="http://schemas.openxmlformats.org/officeDocument/2006/relationships/oleObject" Target="../embeddings/oleObject15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63.bin"/><Relationship Id="rId3" Type="http://schemas.openxmlformats.org/officeDocument/2006/relationships/image" Target="../media/image3.jpeg"/><Relationship Id="rId7" Type="http://schemas.openxmlformats.org/officeDocument/2006/relationships/oleObject" Target="../embeddings/oleObject16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161.bin"/><Relationship Id="rId5" Type="http://schemas.openxmlformats.org/officeDocument/2006/relationships/oleObject" Target="../embeddings/oleObject160.bin"/><Relationship Id="rId10" Type="http://schemas.openxmlformats.org/officeDocument/2006/relationships/oleObject" Target="../embeddings/oleObject165.bin"/><Relationship Id="rId4" Type="http://schemas.openxmlformats.org/officeDocument/2006/relationships/image" Target="../media/image132.png"/><Relationship Id="rId9" Type="http://schemas.openxmlformats.org/officeDocument/2006/relationships/oleObject" Target="../embeddings/oleObject164.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70.bin"/><Relationship Id="rId13" Type="http://schemas.openxmlformats.org/officeDocument/2006/relationships/oleObject" Target="../embeddings/oleObject175.bin"/><Relationship Id="rId18" Type="http://schemas.openxmlformats.org/officeDocument/2006/relationships/oleObject" Target="../embeddings/oleObject180.bin"/><Relationship Id="rId3" Type="http://schemas.openxmlformats.org/officeDocument/2006/relationships/image" Target="../media/image3.jpeg"/><Relationship Id="rId7" Type="http://schemas.openxmlformats.org/officeDocument/2006/relationships/oleObject" Target="../embeddings/oleObject169.bin"/><Relationship Id="rId12" Type="http://schemas.openxmlformats.org/officeDocument/2006/relationships/oleObject" Target="../embeddings/oleObject174.bin"/><Relationship Id="rId17" Type="http://schemas.openxmlformats.org/officeDocument/2006/relationships/oleObject" Target="../embeddings/oleObject179.bin"/><Relationship Id="rId2" Type="http://schemas.openxmlformats.org/officeDocument/2006/relationships/slideLayout" Target="../slideLayouts/slideLayout7.xml"/><Relationship Id="rId16" Type="http://schemas.openxmlformats.org/officeDocument/2006/relationships/oleObject" Target="../embeddings/oleObject178.bin"/><Relationship Id="rId1" Type="http://schemas.openxmlformats.org/officeDocument/2006/relationships/vmlDrawing" Target="../drawings/vmlDrawing17.vml"/><Relationship Id="rId6" Type="http://schemas.openxmlformats.org/officeDocument/2006/relationships/oleObject" Target="../embeddings/oleObject168.bin"/><Relationship Id="rId11" Type="http://schemas.openxmlformats.org/officeDocument/2006/relationships/oleObject" Target="../embeddings/oleObject173.bin"/><Relationship Id="rId5" Type="http://schemas.openxmlformats.org/officeDocument/2006/relationships/oleObject" Target="../embeddings/oleObject167.bin"/><Relationship Id="rId15" Type="http://schemas.openxmlformats.org/officeDocument/2006/relationships/oleObject" Target="../embeddings/oleObject177.bin"/><Relationship Id="rId10" Type="http://schemas.openxmlformats.org/officeDocument/2006/relationships/oleObject" Target="../embeddings/oleObject172.bin"/><Relationship Id="rId19" Type="http://schemas.openxmlformats.org/officeDocument/2006/relationships/oleObject" Target="../embeddings/oleObject181.bin"/><Relationship Id="rId4" Type="http://schemas.openxmlformats.org/officeDocument/2006/relationships/oleObject" Target="../embeddings/oleObject166.bin"/><Relationship Id="rId9" Type="http://schemas.openxmlformats.org/officeDocument/2006/relationships/oleObject" Target="../embeddings/oleObject171.bin"/><Relationship Id="rId14" Type="http://schemas.openxmlformats.org/officeDocument/2006/relationships/oleObject" Target="../embeddings/oleObject176.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86.bin"/><Relationship Id="rId3" Type="http://schemas.openxmlformats.org/officeDocument/2006/relationships/image" Target="../media/image3.jpeg"/><Relationship Id="rId7" Type="http://schemas.openxmlformats.org/officeDocument/2006/relationships/oleObject" Target="../embeddings/oleObject185.bin"/><Relationship Id="rId12" Type="http://schemas.openxmlformats.org/officeDocument/2006/relationships/image" Target="../media/image148.png"/><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184.bin"/><Relationship Id="rId11" Type="http://schemas.openxmlformats.org/officeDocument/2006/relationships/oleObject" Target="../embeddings/oleObject189.bin"/><Relationship Id="rId5" Type="http://schemas.openxmlformats.org/officeDocument/2006/relationships/oleObject" Target="../embeddings/oleObject183.bin"/><Relationship Id="rId10" Type="http://schemas.openxmlformats.org/officeDocument/2006/relationships/oleObject" Target="../embeddings/oleObject188.bin"/><Relationship Id="rId4" Type="http://schemas.openxmlformats.org/officeDocument/2006/relationships/oleObject" Target="../embeddings/oleObject182.bin"/><Relationship Id="rId9" Type="http://schemas.openxmlformats.org/officeDocument/2006/relationships/oleObject" Target="../embeddings/oleObject187.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94.bin"/><Relationship Id="rId3" Type="http://schemas.openxmlformats.org/officeDocument/2006/relationships/image" Target="../media/image3.jpeg"/><Relationship Id="rId7" Type="http://schemas.openxmlformats.org/officeDocument/2006/relationships/oleObject" Target="../embeddings/oleObject193.bin"/><Relationship Id="rId12" Type="http://schemas.openxmlformats.org/officeDocument/2006/relationships/oleObject" Target="../embeddings/oleObject198.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192.bin"/><Relationship Id="rId11" Type="http://schemas.openxmlformats.org/officeDocument/2006/relationships/oleObject" Target="../embeddings/oleObject197.bin"/><Relationship Id="rId5" Type="http://schemas.openxmlformats.org/officeDocument/2006/relationships/oleObject" Target="../embeddings/oleObject191.bin"/><Relationship Id="rId10" Type="http://schemas.openxmlformats.org/officeDocument/2006/relationships/oleObject" Target="../embeddings/oleObject196.bin"/><Relationship Id="rId4" Type="http://schemas.openxmlformats.org/officeDocument/2006/relationships/oleObject" Target="../embeddings/oleObject190.bin"/><Relationship Id="rId9" Type="http://schemas.openxmlformats.org/officeDocument/2006/relationships/oleObject" Target="../embeddings/oleObject195.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03.bin"/><Relationship Id="rId13" Type="http://schemas.openxmlformats.org/officeDocument/2006/relationships/oleObject" Target="../embeddings/oleObject208.bin"/><Relationship Id="rId18" Type="http://schemas.openxmlformats.org/officeDocument/2006/relationships/oleObject" Target="../embeddings/oleObject213.bin"/><Relationship Id="rId3" Type="http://schemas.openxmlformats.org/officeDocument/2006/relationships/image" Target="../media/image3.jpeg"/><Relationship Id="rId7" Type="http://schemas.openxmlformats.org/officeDocument/2006/relationships/oleObject" Target="../embeddings/oleObject202.bin"/><Relationship Id="rId12" Type="http://schemas.openxmlformats.org/officeDocument/2006/relationships/oleObject" Target="../embeddings/oleObject207.bin"/><Relationship Id="rId17" Type="http://schemas.openxmlformats.org/officeDocument/2006/relationships/oleObject" Target="../embeddings/oleObject212.bin"/><Relationship Id="rId2" Type="http://schemas.openxmlformats.org/officeDocument/2006/relationships/slideLayout" Target="../slideLayouts/slideLayout7.xml"/><Relationship Id="rId16" Type="http://schemas.openxmlformats.org/officeDocument/2006/relationships/oleObject" Target="../embeddings/oleObject211.bin"/><Relationship Id="rId1" Type="http://schemas.openxmlformats.org/officeDocument/2006/relationships/vmlDrawing" Target="../drawings/vmlDrawing20.vml"/><Relationship Id="rId6" Type="http://schemas.openxmlformats.org/officeDocument/2006/relationships/oleObject" Target="../embeddings/oleObject201.bin"/><Relationship Id="rId11" Type="http://schemas.openxmlformats.org/officeDocument/2006/relationships/oleObject" Target="../embeddings/oleObject206.bin"/><Relationship Id="rId5" Type="http://schemas.openxmlformats.org/officeDocument/2006/relationships/oleObject" Target="../embeddings/oleObject200.bin"/><Relationship Id="rId15" Type="http://schemas.openxmlformats.org/officeDocument/2006/relationships/oleObject" Target="../embeddings/oleObject210.bin"/><Relationship Id="rId10" Type="http://schemas.openxmlformats.org/officeDocument/2006/relationships/oleObject" Target="../embeddings/oleObject205.bin"/><Relationship Id="rId19" Type="http://schemas.openxmlformats.org/officeDocument/2006/relationships/oleObject" Target="../embeddings/oleObject214.bin"/><Relationship Id="rId4" Type="http://schemas.openxmlformats.org/officeDocument/2006/relationships/oleObject" Target="../embeddings/oleObject199.bin"/><Relationship Id="rId9" Type="http://schemas.openxmlformats.org/officeDocument/2006/relationships/oleObject" Target="../embeddings/oleObject204.bin"/><Relationship Id="rId14" Type="http://schemas.openxmlformats.org/officeDocument/2006/relationships/oleObject" Target="../embeddings/oleObject209.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19.bin"/><Relationship Id="rId13" Type="http://schemas.openxmlformats.org/officeDocument/2006/relationships/oleObject" Target="../embeddings/oleObject224.bin"/><Relationship Id="rId3" Type="http://schemas.openxmlformats.org/officeDocument/2006/relationships/image" Target="../media/image3.jpeg"/><Relationship Id="rId7" Type="http://schemas.openxmlformats.org/officeDocument/2006/relationships/oleObject" Target="../embeddings/oleObject218.bin"/><Relationship Id="rId12" Type="http://schemas.openxmlformats.org/officeDocument/2006/relationships/oleObject" Target="../embeddings/oleObject223.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217.bin"/><Relationship Id="rId11" Type="http://schemas.openxmlformats.org/officeDocument/2006/relationships/oleObject" Target="../embeddings/oleObject222.bin"/><Relationship Id="rId5" Type="http://schemas.openxmlformats.org/officeDocument/2006/relationships/oleObject" Target="../embeddings/oleObject216.bin"/><Relationship Id="rId10" Type="http://schemas.openxmlformats.org/officeDocument/2006/relationships/oleObject" Target="../embeddings/oleObject221.bin"/><Relationship Id="rId4" Type="http://schemas.openxmlformats.org/officeDocument/2006/relationships/oleObject" Target="../embeddings/oleObject215.bin"/><Relationship Id="rId9" Type="http://schemas.openxmlformats.org/officeDocument/2006/relationships/oleObject" Target="../embeddings/oleObject220.bin"/><Relationship Id="rId14" Type="http://schemas.openxmlformats.org/officeDocument/2006/relationships/oleObject" Target="../embeddings/oleObject225.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30.bin"/><Relationship Id="rId13" Type="http://schemas.openxmlformats.org/officeDocument/2006/relationships/oleObject" Target="../embeddings/oleObject234.bin"/><Relationship Id="rId3" Type="http://schemas.openxmlformats.org/officeDocument/2006/relationships/image" Target="../media/image3.jpeg"/><Relationship Id="rId7" Type="http://schemas.openxmlformats.org/officeDocument/2006/relationships/oleObject" Target="../embeddings/oleObject229.bin"/><Relationship Id="rId12" Type="http://schemas.openxmlformats.org/officeDocument/2006/relationships/oleObject" Target="../embeddings/oleObject233.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228.bin"/><Relationship Id="rId11" Type="http://schemas.openxmlformats.org/officeDocument/2006/relationships/oleObject" Target="../embeddings/oleObject232.bin"/><Relationship Id="rId5" Type="http://schemas.openxmlformats.org/officeDocument/2006/relationships/oleObject" Target="../embeddings/oleObject227.bin"/><Relationship Id="rId10" Type="http://schemas.openxmlformats.org/officeDocument/2006/relationships/oleObject" Target="../embeddings/oleObject231.bin"/><Relationship Id="rId4" Type="http://schemas.openxmlformats.org/officeDocument/2006/relationships/oleObject" Target="../embeddings/oleObject226.bin"/><Relationship Id="rId9" Type="http://schemas.openxmlformats.org/officeDocument/2006/relationships/image" Target="../media/image194.png"/></Relationships>
</file>

<file path=ppt/slides/_rels/slide25.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3.jpeg"/><Relationship Id="rId7" Type="http://schemas.openxmlformats.org/officeDocument/2006/relationships/oleObject" Target="../embeddings/oleObject238.bin"/><Relationship Id="rId12" Type="http://schemas.openxmlformats.org/officeDocument/2006/relationships/oleObject" Target="../embeddings/oleObject242.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237.bin"/><Relationship Id="rId11" Type="http://schemas.openxmlformats.org/officeDocument/2006/relationships/oleObject" Target="../embeddings/oleObject241.bin"/><Relationship Id="rId5" Type="http://schemas.openxmlformats.org/officeDocument/2006/relationships/oleObject" Target="../embeddings/oleObject236.bin"/><Relationship Id="rId10" Type="http://schemas.openxmlformats.org/officeDocument/2006/relationships/oleObject" Target="../embeddings/oleObject240.bin"/><Relationship Id="rId4" Type="http://schemas.openxmlformats.org/officeDocument/2006/relationships/oleObject" Target="../embeddings/oleObject235.bin"/><Relationship Id="rId9" Type="http://schemas.openxmlformats.org/officeDocument/2006/relationships/oleObject" Target="../embeddings/oleObject239.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47.bin"/><Relationship Id="rId13" Type="http://schemas.openxmlformats.org/officeDocument/2006/relationships/oleObject" Target="../embeddings/oleObject252.bin"/><Relationship Id="rId3" Type="http://schemas.openxmlformats.org/officeDocument/2006/relationships/image" Target="../media/image3.jpeg"/><Relationship Id="rId7" Type="http://schemas.openxmlformats.org/officeDocument/2006/relationships/oleObject" Target="../embeddings/oleObject246.bin"/><Relationship Id="rId12" Type="http://schemas.openxmlformats.org/officeDocument/2006/relationships/oleObject" Target="../embeddings/oleObject251.bin"/><Relationship Id="rId17" Type="http://schemas.openxmlformats.org/officeDocument/2006/relationships/oleObject" Target="../embeddings/oleObject256.bin"/><Relationship Id="rId2" Type="http://schemas.openxmlformats.org/officeDocument/2006/relationships/slideLayout" Target="../slideLayouts/slideLayout7.xml"/><Relationship Id="rId16" Type="http://schemas.openxmlformats.org/officeDocument/2006/relationships/oleObject" Target="../embeddings/oleObject255.bin"/><Relationship Id="rId1" Type="http://schemas.openxmlformats.org/officeDocument/2006/relationships/vmlDrawing" Target="../drawings/vmlDrawing24.vml"/><Relationship Id="rId6" Type="http://schemas.openxmlformats.org/officeDocument/2006/relationships/oleObject" Target="../embeddings/oleObject245.bin"/><Relationship Id="rId11" Type="http://schemas.openxmlformats.org/officeDocument/2006/relationships/oleObject" Target="../embeddings/oleObject250.bin"/><Relationship Id="rId5" Type="http://schemas.openxmlformats.org/officeDocument/2006/relationships/oleObject" Target="../embeddings/oleObject244.bin"/><Relationship Id="rId15" Type="http://schemas.openxmlformats.org/officeDocument/2006/relationships/oleObject" Target="../embeddings/oleObject254.bin"/><Relationship Id="rId10" Type="http://schemas.openxmlformats.org/officeDocument/2006/relationships/oleObject" Target="../embeddings/oleObject249.bin"/><Relationship Id="rId4" Type="http://schemas.openxmlformats.org/officeDocument/2006/relationships/oleObject" Target="../embeddings/oleObject243.bin"/><Relationship Id="rId9" Type="http://schemas.openxmlformats.org/officeDocument/2006/relationships/oleObject" Target="../embeddings/oleObject248.bin"/><Relationship Id="rId14" Type="http://schemas.openxmlformats.org/officeDocument/2006/relationships/oleObject" Target="../embeddings/oleObject253.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61.bin"/><Relationship Id="rId13" Type="http://schemas.openxmlformats.org/officeDocument/2006/relationships/oleObject" Target="../embeddings/oleObject266.bin"/><Relationship Id="rId18" Type="http://schemas.openxmlformats.org/officeDocument/2006/relationships/oleObject" Target="../embeddings/oleObject271.bin"/><Relationship Id="rId3" Type="http://schemas.openxmlformats.org/officeDocument/2006/relationships/image" Target="../media/image3.jpeg"/><Relationship Id="rId21" Type="http://schemas.openxmlformats.org/officeDocument/2006/relationships/oleObject" Target="../embeddings/oleObject274.bin"/><Relationship Id="rId7" Type="http://schemas.openxmlformats.org/officeDocument/2006/relationships/oleObject" Target="../embeddings/oleObject260.bin"/><Relationship Id="rId12" Type="http://schemas.openxmlformats.org/officeDocument/2006/relationships/oleObject" Target="../embeddings/oleObject265.bin"/><Relationship Id="rId17" Type="http://schemas.openxmlformats.org/officeDocument/2006/relationships/oleObject" Target="../embeddings/oleObject270.bin"/><Relationship Id="rId2" Type="http://schemas.openxmlformats.org/officeDocument/2006/relationships/slideLayout" Target="../slideLayouts/slideLayout7.xml"/><Relationship Id="rId16" Type="http://schemas.openxmlformats.org/officeDocument/2006/relationships/oleObject" Target="../embeddings/oleObject269.bin"/><Relationship Id="rId20" Type="http://schemas.openxmlformats.org/officeDocument/2006/relationships/oleObject" Target="../embeddings/oleObject273.bin"/><Relationship Id="rId1" Type="http://schemas.openxmlformats.org/officeDocument/2006/relationships/vmlDrawing" Target="../drawings/vmlDrawing25.vml"/><Relationship Id="rId6" Type="http://schemas.openxmlformats.org/officeDocument/2006/relationships/oleObject" Target="../embeddings/oleObject259.bin"/><Relationship Id="rId11" Type="http://schemas.openxmlformats.org/officeDocument/2006/relationships/oleObject" Target="../embeddings/oleObject264.bin"/><Relationship Id="rId5" Type="http://schemas.openxmlformats.org/officeDocument/2006/relationships/oleObject" Target="../embeddings/oleObject258.bin"/><Relationship Id="rId15" Type="http://schemas.openxmlformats.org/officeDocument/2006/relationships/oleObject" Target="../embeddings/oleObject268.bin"/><Relationship Id="rId10" Type="http://schemas.openxmlformats.org/officeDocument/2006/relationships/oleObject" Target="../embeddings/oleObject263.bin"/><Relationship Id="rId19" Type="http://schemas.openxmlformats.org/officeDocument/2006/relationships/oleObject" Target="../embeddings/oleObject272.bin"/><Relationship Id="rId4" Type="http://schemas.openxmlformats.org/officeDocument/2006/relationships/oleObject" Target="../embeddings/oleObject257.bin"/><Relationship Id="rId9" Type="http://schemas.openxmlformats.org/officeDocument/2006/relationships/oleObject" Target="../embeddings/oleObject262.bin"/><Relationship Id="rId14" Type="http://schemas.openxmlformats.org/officeDocument/2006/relationships/oleObject" Target="../embeddings/oleObject267.bin"/><Relationship Id="rId22" Type="http://schemas.openxmlformats.org/officeDocument/2006/relationships/oleObject" Target="../embeddings/oleObject275.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80.bin"/><Relationship Id="rId3" Type="http://schemas.openxmlformats.org/officeDocument/2006/relationships/image" Target="../media/image3.jpeg"/><Relationship Id="rId7" Type="http://schemas.openxmlformats.org/officeDocument/2006/relationships/oleObject" Target="../embeddings/oleObject279.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278.bin"/><Relationship Id="rId5" Type="http://schemas.openxmlformats.org/officeDocument/2006/relationships/oleObject" Target="../embeddings/oleObject277.bin"/><Relationship Id="rId4" Type="http://schemas.openxmlformats.org/officeDocument/2006/relationships/oleObject" Target="../embeddings/oleObject276.bin"/><Relationship Id="rId9" Type="http://schemas.openxmlformats.org/officeDocument/2006/relationships/oleObject" Target="../embeddings/oleObject281.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86.bin"/><Relationship Id="rId3" Type="http://schemas.openxmlformats.org/officeDocument/2006/relationships/image" Target="../media/image3.jpeg"/><Relationship Id="rId7" Type="http://schemas.openxmlformats.org/officeDocument/2006/relationships/oleObject" Target="../embeddings/oleObject285.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284.bin"/><Relationship Id="rId5" Type="http://schemas.openxmlformats.org/officeDocument/2006/relationships/oleObject" Target="../embeddings/oleObject283.bin"/><Relationship Id="rId10" Type="http://schemas.openxmlformats.org/officeDocument/2006/relationships/oleObject" Target="../embeddings/oleObject288.bin"/><Relationship Id="rId4" Type="http://schemas.openxmlformats.org/officeDocument/2006/relationships/oleObject" Target="../embeddings/oleObject282.bin"/><Relationship Id="rId9" Type="http://schemas.openxmlformats.org/officeDocument/2006/relationships/oleObject" Target="../embeddings/oleObject287.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image" Target="../media/image3.jpeg"/><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Layout" Target="../slideLayouts/slideLayout7.xml"/><Relationship Id="rId16"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93.bin"/><Relationship Id="rId3" Type="http://schemas.openxmlformats.org/officeDocument/2006/relationships/image" Target="../media/image3.jpeg"/><Relationship Id="rId7" Type="http://schemas.openxmlformats.org/officeDocument/2006/relationships/oleObject" Target="../embeddings/oleObject292.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291.bin"/><Relationship Id="rId5" Type="http://schemas.openxmlformats.org/officeDocument/2006/relationships/oleObject" Target="../embeddings/oleObject290.bin"/><Relationship Id="rId4" Type="http://schemas.openxmlformats.org/officeDocument/2006/relationships/oleObject" Target="../embeddings/oleObject289.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98.bin"/><Relationship Id="rId3" Type="http://schemas.openxmlformats.org/officeDocument/2006/relationships/image" Target="../media/image3.jpeg"/><Relationship Id="rId7" Type="http://schemas.openxmlformats.org/officeDocument/2006/relationships/oleObject" Target="../embeddings/oleObject297.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296.bin"/><Relationship Id="rId11" Type="http://schemas.openxmlformats.org/officeDocument/2006/relationships/oleObject" Target="../embeddings/oleObject301.bin"/><Relationship Id="rId5" Type="http://schemas.openxmlformats.org/officeDocument/2006/relationships/oleObject" Target="../embeddings/oleObject295.bin"/><Relationship Id="rId10" Type="http://schemas.openxmlformats.org/officeDocument/2006/relationships/oleObject" Target="../embeddings/oleObject300.bin"/><Relationship Id="rId4" Type="http://schemas.openxmlformats.org/officeDocument/2006/relationships/oleObject" Target="../embeddings/oleObject294.bin"/><Relationship Id="rId9" Type="http://schemas.openxmlformats.org/officeDocument/2006/relationships/oleObject" Target="../embeddings/oleObject299.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06.bin"/><Relationship Id="rId13" Type="http://schemas.openxmlformats.org/officeDocument/2006/relationships/oleObject" Target="../embeddings/oleObject311.bin"/><Relationship Id="rId3" Type="http://schemas.openxmlformats.org/officeDocument/2006/relationships/image" Target="../media/image3.jpeg"/><Relationship Id="rId7" Type="http://schemas.openxmlformats.org/officeDocument/2006/relationships/oleObject" Target="../embeddings/oleObject305.bin"/><Relationship Id="rId12" Type="http://schemas.openxmlformats.org/officeDocument/2006/relationships/oleObject" Target="../embeddings/oleObject310.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304.bin"/><Relationship Id="rId11" Type="http://schemas.openxmlformats.org/officeDocument/2006/relationships/oleObject" Target="../embeddings/oleObject309.bin"/><Relationship Id="rId5" Type="http://schemas.openxmlformats.org/officeDocument/2006/relationships/oleObject" Target="../embeddings/oleObject303.bin"/><Relationship Id="rId15" Type="http://schemas.openxmlformats.org/officeDocument/2006/relationships/oleObject" Target="../embeddings/oleObject313.bin"/><Relationship Id="rId10" Type="http://schemas.openxmlformats.org/officeDocument/2006/relationships/oleObject" Target="../embeddings/oleObject308.bin"/><Relationship Id="rId4" Type="http://schemas.openxmlformats.org/officeDocument/2006/relationships/oleObject" Target="../embeddings/oleObject302.bin"/><Relationship Id="rId9" Type="http://schemas.openxmlformats.org/officeDocument/2006/relationships/oleObject" Target="../embeddings/oleObject307.bin"/><Relationship Id="rId14" Type="http://schemas.openxmlformats.org/officeDocument/2006/relationships/oleObject" Target="../embeddings/oleObject312.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18.bin"/><Relationship Id="rId13" Type="http://schemas.openxmlformats.org/officeDocument/2006/relationships/oleObject" Target="../embeddings/oleObject323.bin"/><Relationship Id="rId3" Type="http://schemas.openxmlformats.org/officeDocument/2006/relationships/image" Target="../media/image3.jpeg"/><Relationship Id="rId7" Type="http://schemas.openxmlformats.org/officeDocument/2006/relationships/oleObject" Target="../embeddings/oleObject317.bin"/><Relationship Id="rId12" Type="http://schemas.openxmlformats.org/officeDocument/2006/relationships/oleObject" Target="../embeddings/oleObject322.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316.bin"/><Relationship Id="rId11" Type="http://schemas.openxmlformats.org/officeDocument/2006/relationships/oleObject" Target="../embeddings/oleObject321.bin"/><Relationship Id="rId5" Type="http://schemas.openxmlformats.org/officeDocument/2006/relationships/oleObject" Target="../embeddings/oleObject315.bin"/><Relationship Id="rId10" Type="http://schemas.openxmlformats.org/officeDocument/2006/relationships/oleObject" Target="../embeddings/oleObject320.bin"/><Relationship Id="rId4" Type="http://schemas.openxmlformats.org/officeDocument/2006/relationships/oleObject" Target="../embeddings/oleObject314.bin"/><Relationship Id="rId9" Type="http://schemas.openxmlformats.org/officeDocument/2006/relationships/oleObject" Target="../embeddings/oleObject319.bin"/><Relationship Id="rId14" Type="http://schemas.openxmlformats.org/officeDocument/2006/relationships/oleObject" Target="../embeddings/oleObject324.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29.bin"/><Relationship Id="rId3" Type="http://schemas.openxmlformats.org/officeDocument/2006/relationships/image" Target="../media/image3.jpeg"/><Relationship Id="rId7" Type="http://schemas.openxmlformats.org/officeDocument/2006/relationships/oleObject" Target="../embeddings/oleObject328.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327.bin"/><Relationship Id="rId5" Type="http://schemas.openxmlformats.org/officeDocument/2006/relationships/oleObject" Target="../embeddings/oleObject326.bin"/><Relationship Id="rId4" Type="http://schemas.openxmlformats.org/officeDocument/2006/relationships/oleObject" Target="../embeddings/oleObject325.bin"/><Relationship Id="rId9" Type="http://schemas.openxmlformats.org/officeDocument/2006/relationships/oleObject" Target="../embeddings/oleObject330.bin"/></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281.png"/><Relationship Id="rId5" Type="http://schemas.openxmlformats.org/officeDocument/2006/relationships/image" Target="../media/image280.png"/><Relationship Id="rId4" Type="http://schemas.openxmlformats.org/officeDocument/2006/relationships/oleObject" Target="../embeddings/oleObject331.bin"/></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oleObject" Target="../embeddings/oleObject335.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oleObject" Target="../embeddings/oleObject334.bin"/><Relationship Id="rId5" Type="http://schemas.openxmlformats.org/officeDocument/2006/relationships/oleObject" Target="../embeddings/oleObject333.bin"/><Relationship Id="rId4" Type="http://schemas.openxmlformats.org/officeDocument/2006/relationships/oleObject" Target="../embeddings/oleObject332.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40.bin"/><Relationship Id="rId13" Type="http://schemas.openxmlformats.org/officeDocument/2006/relationships/oleObject" Target="../embeddings/oleObject345.bin"/><Relationship Id="rId3" Type="http://schemas.openxmlformats.org/officeDocument/2006/relationships/image" Target="../media/image3.jpeg"/><Relationship Id="rId7" Type="http://schemas.openxmlformats.org/officeDocument/2006/relationships/oleObject" Target="../embeddings/oleObject339.bin"/><Relationship Id="rId12" Type="http://schemas.openxmlformats.org/officeDocument/2006/relationships/oleObject" Target="../embeddings/oleObject344.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oleObject" Target="../embeddings/oleObject338.bin"/><Relationship Id="rId11" Type="http://schemas.openxmlformats.org/officeDocument/2006/relationships/oleObject" Target="../embeddings/oleObject343.bin"/><Relationship Id="rId5" Type="http://schemas.openxmlformats.org/officeDocument/2006/relationships/oleObject" Target="../embeddings/oleObject337.bin"/><Relationship Id="rId10" Type="http://schemas.openxmlformats.org/officeDocument/2006/relationships/oleObject" Target="../embeddings/oleObject342.bin"/><Relationship Id="rId4" Type="http://schemas.openxmlformats.org/officeDocument/2006/relationships/oleObject" Target="../embeddings/oleObject336.bin"/><Relationship Id="rId9" Type="http://schemas.openxmlformats.org/officeDocument/2006/relationships/oleObject" Target="../embeddings/oleObject341.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50.bin"/><Relationship Id="rId3" Type="http://schemas.openxmlformats.org/officeDocument/2006/relationships/image" Target="../media/image3.jpeg"/><Relationship Id="rId7" Type="http://schemas.openxmlformats.org/officeDocument/2006/relationships/oleObject" Target="../embeddings/oleObject349.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oleObject" Target="../embeddings/oleObject348.bin"/><Relationship Id="rId11" Type="http://schemas.openxmlformats.org/officeDocument/2006/relationships/oleObject" Target="../embeddings/oleObject352.bin"/><Relationship Id="rId5" Type="http://schemas.openxmlformats.org/officeDocument/2006/relationships/oleObject" Target="../embeddings/oleObject347.bin"/><Relationship Id="rId10" Type="http://schemas.openxmlformats.org/officeDocument/2006/relationships/image" Target="../media/image48.png"/><Relationship Id="rId4" Type="http://schemas.openxmlformats.org/officeDocument/2006/relationships/oleObject" Target="../embeddings/oleObject346.bin"/><Relationship Id="rId9" Type="http://schemas.openxmlformats.org/officeDocument/2006/relationships/oleObject" Target="../embeddings/oleObject351.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57.bin"/><Relationship Id="rId13" Type="http://schemas.openxmlformats.org/officeDocument/2006/relationships/oleObject" Target="../embeddings/oleObject362.bin"/><Relationship Id="rId18" Type="http://schemas.openxmlformats.org/officeDocument/2006/relationships/oleObject" Target="../embeddings/oleObject367.bin"/><Relationship Id="rId3" Type="http://schemas.openxmlformats.org/officeDocument/2006/relationships/image" Target="../media/image3.jpeg"/><Relationship Id="rId21" Type="http://schemas.openxmlformats.org/officeDocument/2006/relationships/oleObject" Target="../embeddings/oleObject370.bin"/><Relationship Id="rId7" Type="http://schemas.openxmlformats.org/officeDocument/2006/relationships/oleObject" Target="../embeddings/oleObject356.bin"/><Relationship Id="rId12" Type="http://schemas.openxmlformats.org/officeDocument/2006/relationships/oleObject" Target="../embeddings/oleObject361.bin"/><Relationship Id="rId17" Type="http://schemas.openxmlformats.org/officeDocument/2006/relationships/oleObject" Target="../embeddings/oleObject366.bin"/><Relationship Id="rId2" Type="http://schemas.openxmlformats.org/officeDocument/2006/relationships/slideLayout" Target="../slideLayouts/slideLayout7.xml"/><Relationship Id="rId16" Type="http://schemas.openxmlformats.org/officeDocument/2006/relationships/oleObject" Target="../embeddings/oleObject365.bin"/><Relationship Id="rId20" Type="http://schemas.openxmlformats.org/officeDocument/2006/relationships/oleObject" Target="../embeddings/oleObject369.bin"/><Relationship Id="rId1" Type="http://schemas.openxmlformats.org/officeDocument/2006/relationships/vmlDrawing" Target="../drawings/vmlDrawing37.vml"/><Relationship Id="rId6" Type="http://schemas.openxmlformats.org/officeDocument/2006/relationships/oleObject" Target="../embeddings/oleObject355.bin"/><Relationship Id="rId11" Type="http://schemas.openxmlformats.org/officeDocument/2006/relationships/oleObject" Target="../embeddings/oleObject360.bin"/><Relationship Id="rId5" Type="http://schemas.openxmlformats.org/officeDocument/2006/relationships/oleObject" Target="../embeddings/oleObject354.bin"/><Relationship Id="rId15" Type="http://schemas.openxmlformats.org/officeDocument/2006/relationships/oleObject" Target="../embeddings/oleObject364.bin"/><Relationship Id="rId10" Type="http://schemas.openxmlformats.org/officeDocument/2006/relationships/oleObject" Target="../embeddings/oleObject359.bin"/><Relationship Id="rId19" Type="http://schemas.openxmlformats.org/officeDocument/2006/relationships/oleObject" Target="../embeddings/oleObject368.bin"/><Relationship Id="rId4" Type="http://schemas.openxmlformats.org/officeDocument/2006/relationships/oleObject" Target="../embeddings/oleObject353.bin"/><Relationship Id="rId9" Type="http://schemas.openxmlformats.org/officeDocument/2006/relationships/oleObject" Target="../embeddings/oleObject358.bin"/><Relationship Id="rId14" Type="http://schemas.openxmlformats.org/officeDocument/2006/relationships/oleObject" Target="../embeddings/oleObject363.bin"/></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eg"/><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75.bin"/><Relationship Id="rId3" Type="http://schemas.openxmlformats.org/officeDocument/2006/relationships/image" Target="../media/image3.jpeg"/><Relationship Id="rId7" Type="http://schemas.openxmlformats.org/officeDocument/2006/relationships/oleObject" Target="../embeddings/oleObject374.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oleObject" Target="../embeddings/oleObject373.bin"/><Relationship Id="rId11" Type="http://schemas.openxmlformats.org/officeDocument/2006/relationships/oleObject" Target="../embeddings/oleObject378.bin"/><Relationship Id="rId5" Type="http://schemas.openxmlformats.org/officeDocument/2006/relationships/oleObject" Target="../embeddings/oleObject372.bin"/><Relationship Id="rId10" Type="http://schemas.openxmlformats.org/officeDocument/2006/relationships/oleObject" Target="../embeddings/oleObject377.bin"/><Relationship Id="rId4" Type="http://schemas.openxmlformats.org/officeDocument/2006/relationships/oleObject" Target="../embeddings/oleObject371.bin"/><Relationship Id="rId9" Type="http://schemas.openxmlformats.org/officeDocument/2006/relationships/oleObject" Target="../embeddings/oleObject376.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83.bin"/><Relationship Id="rId3" Type="http://schemas.openxmlformats.org/officeDocument/2006/relationships/image" Target="../media/image3.jpeg"/><Relationship Id="rId7" Type="http://schemas.openxmlformats.org/officeDocument/2006/relationships/oleObject" Target="../embeddings/oleObject382.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oleObject" Target="../embeddings/oleObject381.bin"/><Relationship Id="rId5" Type="http://schemas.openxmlformats.org/officeDocument/2006/relationships/oleObject" Target="../embeddings/oleObject380.bin"/><Relationship Id="rId10" Type="http://schemas.openxmlformats.org/officeDocument/2006/relationships/oleObject" Target="../embeddings/oleObject385.bin"/><Relationship Id="rId4" Type="http://schemas.openxmlformats.org/officeDocument/2006/relationships/oleObject" Target="../embeddings/oleObject379.bin"/><Relationship Id="rId9" Type="http://schemas.openxmlformats.org/officeDocument/2006/relationships/oleObject" Target="../embeddings/oleObject384.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90.bin"/><Relationship Id="rId13" Type="http://schemas.openxmlformats.org/officeDocument/2006/relationships/oleObject" Target="../embeddings/oleObject395.bin"/><Relationship Id="rId18" Type="http://schemas.openxmlformats.org/officeDocument/2006/relationships/oleObject" Target="../embeddings/oleObject400.bin"/><Relationship Id="rId3" Type="http://schemas.openxmlformats.org/officeDocument/2006/relationships/image" Target="../media/image3.jpeg"/><Relationship Id="rId21" Type="http://schemas.openxmlformats.org/officeDocument/2006/relationships/oleObject" Target="../embeddings/oleObject403.bin"/><Relationship Id="rId7" Type="http://schemas.openxmlformats.org/officeDocument/2006/relationships/oleObject" Target="../embeddings/oleObject389.bin"/><Relationship Id="rId12" Type="http://schemas.openxmlformats.org/officeDocument/2006/relationships/oleObject" Target="../embeddings/oleObject394.bin"/><Relationship Id="rId17" Type="http://schemas.openxmlformats.org/officeDocument/2006/relationships/oleObject" Target="../embeddings/oleObject399.bin"/><Relationship Id="rId2" Type="http://schemas.openxmlformats.org/officeDocument/2006/relationships/slideLayout" Target="../slideLayouts/slideLayout7.xml"/><Relationship Id="rId16" Type="http://schemas.openxmlformats.org/officeDocument/2006/relationships/oleObject" Target="../embeddings/oleObject398.bin"/><Relationship Id="rId20" Type="http://schemas.openxmlformats.org/officeDocument/2006/relationships/oleObject" Target="../embeddings/oleObject402.bin"/><Relationship Id="rId1" Type="http://schemas.openxmlformats.org/officeDocument/2006/relationships/vmlDrawing" Target="../drawings/vmlDrawing40.vml"/><Relationship Id="rId6" Type="http://schemas.openxmlformats.org/officeDocument/2006/relationships/oleObject" Target="../embeddings/oleObject388.bin"/><Relationship Id="rId11" Type="http://schemas.openxmlformats.org/officeDocument/2006/relationships/oleObject" Target="../embeddings/oleObject393.bin"/><Relationship Id="rId5" Type="http://schemas.openxmlformats.org/officeDocument/2006/relationships/oleObject" Target="../embeddings/oleObject387.bin"/><Relationship Id="rId15" Type="http://schemas.openxmlformats.org/officeDocument/2006/relationships/oleObject" Target="../embeddings/oleObject397.bin"/><Relationship Id="rId10" Type="http://schemas.openxmlformats.org/officeDocument/2006/relationships/oleObject" Target="../embeddings/oleObject392.bin"/><Relationship Id="rId19" Type="http://schemas.openxmlformats.org/officeDocument/2006/relationships/oleObject" Target="../embeddings/oleObject401.bin"/><Relationship Id="rId4" Type="http://schemas.openxmlformats.org/officeDocument/2006/relationships/oleObject" Target="../embeddings/oleObject386.bin"/><Relationship Id="rId9" Type="http://schemas.openxmlformats.org/officeDocument/2006/relationships/oleObject" Target="../embeddings/oleObject391.bin"/><Relationship Id="rId14" Type="http://schemas.openxmlformats.org/officeDocument/2006/relationships/oleObject" Target="../embeddings/oleObject396.bin"/><Relationship Id="rId22" Type="http://schemas.openxmlformats.org/officeDocument/2006/relationships/oleObject" Target="../embeddings/oleObject404.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08.bin"/><Relationship Id="rId3" Type="http://schemas.openxmlformats.org/officeDocument/2006/relationships/image" Target="../media/image3.jpeg"/><Relationship Id="rId7" Type="http://schemas.openxmlformats.org/officeDocument/2006/relationships/oleObject" Target="../embeddings/oleObject407.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oleObject" Target="../embeddings/oleObject406.bin"/><Relationship Id="rId5" Type="http://schemas.openxmlformats.org/officeDocument/2006/relationships/oleObject" Target="../embeddings/oleObject405.bin"/><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oleObject" Target="../embeddings/oleObject412.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oleObject" Target="../embeddings/oleObject411.bin"/><Relationship Id="rId5" Type="http://schemas.openxmlformats.org/officeDocument/2006/relationships/oleObject" Target="../embeddings/oleObject410.bin"/><Relationship Id="rId4" Type="http://schemas.openxmlformats.org/officeDocument/2006/relationships/oleObject" Target="../embeddings/oleObject409.bin"/></Relationships>
</file>

<file path=ppt/slides/_rels/slide45.xml.rels><?xml version="1.0" encoding="UTF-8" standalone="yes"?>
<Relationships xmlns="http://schemas.openxmlformats.org/package/2006/relationships"><Relationship Id="rId3" Type="http://schemas.openxmlformats.org/officeDocument/2006/relationships/image" Target="../media/image34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45.jpeg"/></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417.bin"/><Relationship Id="rId3" Type="http://schemas.openxmlformats.org/officeDocument/2006/relationships/image" Target="../media/image3.jpeg"/><Relationship Id="rId7" Type="http://schemas.openxmlformats.org/officeDocument/2006/relationships/oleObject" Target="../embeddings/oleObject416.bin"/><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oleObject" Target="../embeddings/oleObject415.bin"/><Relationship Id="rId5" Type="http://schemas.openxmlformats.org/officeDocument/2006/relationships/oleObject" Target="../embeddings/oleObject414.bin"/><Relationship Id="rId4" Type="http://schemas.openxmlformats.org/officeDocument/2006/relationships/oleObject" Target="../embeddings/oleObject413.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422.bin"/><Relationship Id="rId3" Type="http://schemas.openxmlformats.org/officeDocument/2006/relationships/image" Target="../media/image3.jpeg"/><Relationship Id="rId7" Type="http://schemas.openxmlformats.org/officeDocument/2006/relationships/oleObject" Target="../embeddings/oleObject421.bin"/><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oleObject" Target="../embeddings/oleObject420.bin"/><Relationship Id="rId5" Type="http://schemas.openxmlformats.org/officeDocument/2006/relationships/oleObject" Target="../embeddings/oleObject419.bin"/><Relationship Id="rId4" Type="http://schemas.openxmlformats.org/officeDocument/2006/relationships/oleObject" Target="../embeddings/oleObject418.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427.bin"/><Relationship Id="rId13" Type="http://schemas.openxmlformats.org/officeDocument/2006/relationships/oleObject" Target="../embeddings/oleObject432.bin"/><Relationship Id="rId3" Type="http://schemas.openxmlformats.org/officeDocument/2006/relationships/image" Target="../media/image3.jpeg"/><Relationship Id="rId7" Type="http://schemas.openxmlformats.org/officeDocument/2006/relationships/oleObject" Target="../embeddings/oleObject426.bin"/><Relationship Id="rId12" Type="http://schemas.openxmlformats.org/officeDocument/2006/relationships/oleObject" Target="../embeddings/oleObject431.bin"/><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oleObject" Target="../embeddings/oleObject425.bin"/><Relationship Id="rId11" Type="http://schemas.openxmlformats.org/officeDocument/2006/relationships/oleObject" Target="../embeddings/oleObject430.bin"/><Relationship Id="rId5" Type="http://schemas.openxmlformats.org/officeDocument/2006/relationships/oleObject" Target="../embeddings/oleObject424.bin"/><Relationship Id="rId10" Type="http://schemas.openxmlformats.org/officeDocument/2006/relationships/oleObject" Target="../embeddings/oleObject429.bin"/><Relationship Id="rId4" Type="http://schemas.openxmlformats.org/officeDocument/2006/relationships/oleObject" Target="../embeddings/oleObject423.bin"/><Relationship Id="rId9" Type="http://schemas.openxmlformats.org/officeDocument/2006/relationships/oleObject" Target="../embeddings/oleObject428.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437.bin"/><Relationship Id="rId3" Type="http://schemas.openxmlformats.org/officeDocument/2006/relationships/image" Target="../media/image3.jpeg"/><Relationship Id="rId7" Type="http://schemas.openxmlformats.org/officeDocument/2006/relationships/oleObject" Target="../embeddings/oleObject436.bin"/><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oleObject" Target="../embeddings/oleObject435.bin"/><Relationship Id="rId5" Type="http://schemas.openxmlformats.org/officeDocument/2006/relationships/oleObject" Target="../embeddings/oleObject434.bin"/><Relationship Id="rId10" Type="http://schemas.openxmlformats.org/officeDocument/2006/relationships/image" Target="../media/image371.png"/><Relationship Id="rId4" Type="http://schemas.openxmlformats.org/officeDocument/2006/relationships/oleObject" Target="../embeddings/oleObject433.bin"/><Relationship Id="rId9" Type="http://schemas.openxmlformats.org/officeDocument/2006/relationships/oleObject" Target="../embeddings/oleObject438.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3.jpeg"/><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21.bin"/><Relationship Id="rId5" Type="http://schemas.openxmlformats.org/officeDocument/2006/relationships/oleObject" Target="../embeddings/oleObject20.bin"/><Relationship Id="rId10" Type="http://schemas.openxmlformats.org/officeDocument/2006/relationships/oleObject" Target="../embeddings/oleObject24.bin"/><Relationship Id="rId4" Type="http://schemas.openxmlformats.org/officeDocument/2006/relationships/oleObject" Target="../embeddings/oleObject19.bin"/><Relationship Id="rId9" Type="http://schemas.openxmlformats.org/officeDocument/2006/relationships/image" Target="../media/image29.pn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oleObject" Target="../embeddings/oleObject442.bin"/><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oleObject" Target="../embeddings/oleObject441.bin"/><Relationship Id="rId5" Type="http://schemas.openxmlformats.org/officeDocument/2006/relationships/oleObject" Target="../embeddings/oleObject440.bin"/><Relationship Id="rId4" Type="http://schemas.openxmlformats.org/officeDocument/2006/relationships/oleObject" Target="../embeddings/oleObject439.bin"/></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oleObject" Target="../embeddings/oleObject444.bin"/><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oleObject" Target="../embeddings/oleObject443.bin"/><Relationship Id="rId5" Type="http://schemas.openxmlformats.org/officeDocument/2006/relationships/image" Target="../media/image379.png"/><Relationship Id="rId4" Type="http://schemas.openxmlformats.org/officeDocument/2006/relationships/image" Target="../media/image378.png"/></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449.bin"/><Relationship Id="rId3" Type="http://schemas.openxmlformats.org/officeDocument/2006/relationships/image" Target="../media/image3.jpeg"/><Relationship Id="rId7" Type="http://schemas.openxmlformats.org/officeDocument/2006/relationships/oleObject" Target="../embeddings/oleObject448.bin"/><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oleObject" Target="../embeddings/oleObject447.bin"/><Relationship Id="rId5" Type="http://schemas.openxmlformats.org/officeDocument/2006/relationships/oleObject" Target="../embeddings/oleObject446.bin"/><Relationship Id="rId10" Type="http://schemas.openxmlformats.org/officeDocument/2006/relationships/image" Target="../media/image386.png"/><Relationship Id="rId4" Type="http://schemas.openxmlformats.org/officeDocument/2006/relationships/oleObject" Target="../embeddings/oleObject445.bin"/><Relationship Id="rId9" Type="http://schemas.openxmlformats.org/officeDocument/2006/relationships/oleObject" Target="../embeddings/oleObject450.bin"/></Relationships>
</file>

<file path=ppt/slides/_rels/slide53.xml.rels><?xml version="1.0" encoding="UTF-8" standalone="yes"?>
<Relationships xmlns="http://schemas.openxmlformats.org/package/2006/relationships"><Relationship Id="rId8" Type="http://schemas.openxmlformats.org/officeDocument/2006/relationships/image" Target="../media/image391.png"/><Relationship Id="rId3" Type="http://schemas.openxmlformats.org/officeDocument/2006/relationships/image" Target="../media/image3.jpeg"/><Relationship Id="rId7" Type="http://schemas.openxmlformats.org/officeDocument/2006/relationships/oleObject" Target="../embeddings/oleObject454.bin"/><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oleObject" Target="../embeddings/oleObject453.bin"/><Relationship Id="rId5" Type="http://schemas.openxmlformats.org/officeDocument/2006/relationships/oleObject" Target="../embeddings/oleObject452.bin"/><Relationship Id="rId4" Type="http://schemas.openxmlformats.org/officeDocument/2006/relationships/oleObject" Target="../embeddings/oleObject451.bin"/></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oleObject" Target="../embeddings/oleObject455.bin"/><Relationship Id="rId4" Type="http://schemas.openxmlformats.org/officeDocument/2006/relationships/image" Target="../media/image393.png"/></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459.bin"/><Relationship Id="rId3" Type="http://schemas.openxmlformats.org/officeDocument/2006/relationships/image" Target="../media/image3.jpeg"/><Relationship Id="rId7" Type="http://schemas.openxmlformats.org/officeDocument/2006/relationships/oleObject" Target="../embeddings/oleObject458.bin"/><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image" Target="../media/image401.png"/><Relationship Id="rId11" Type="http://schemas.openxmlformats.org/officeDocument/2006/relationships/oleObject" Target="../embeddings/oleObject462.bin"/><Relationship Id="rId5" Type="http://schemas.openxmlformats.org/officeDocument/2006/relationships/oleObject" Target="../embeddings/oleObject457.bin"/><Relationship Id="rId10" Type="http://schemas.openxmlformats.org/officeDocument/2006/relationships/oleObject" Target="../embeddings/oleObject461.bin"/><Relationship Id="rId4" Type="http://schemas.openxmlformats.org/officeDocument/2006/relationships/oleObject" Target="../embeddings/oleObject456.bin"/><Relationship Id="rId9" Type="http://schemas.openxmlformats.org/officeDocument/2006/relationships/oleObject" Target="../embeddings/oleObject460.bin"/></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04.png"/><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oleObject" Target="../embeddings/oleObject465.bin"/><Relationship Id="rId5" Type="http://schemas.openxmlformats.org/officeDocument/2006/relationships/oleObject" Target="../embeddings/oleObject464.bin"/><Relationship Id="rId4" Type="http://schemas.openxmlformats.org/officeDocument/2006/relationships/oleObject" Target="../embeddings/oleObject463.bin"/></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3.jpeg"/><Relationship Id="rId7" Type="http://schemas.openxmlformats.org/officeDocument/2006/relationships/oleObject" Target="../embeddings/oleObject28.bin"/><Relationship Id="rId12"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7.bin"/><Relationship Id="rId11" Type="http://schemas.openxmlformats.org/officeDocument/2006/relationships/oleObject" Target="../embeddings/oleObject32.bin"/><Relationship Id="rId5" Type="http://schemas.openxmlformats.org/officeDocument/2006/relationships/oleObject" Target="../embeddings/oleObject26.bin"/><Relationship Id="rId10" Type="http://schemas.openxmlformats.org/officeDocument/2006/relationships/oleObject" Target="../embeddings/oleObject31.bin"/><Relationship Id="rId4" Type="http://schemas.openxmlformats.org/officeDocument/2006/relationships/oleObject" Target="../embeddings/oleObject25.bin"/><Relationship Id="rId9" Type="http://schemas.openxmlformats.org/officeDocument/2006/relationships/oleObject" Target="../embeddings/oleObject30.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oleObject" Target="../embeddings/oleObject43.bin"/><Relationship Id="rId3" Type="http://schemas.openxmlformats.org/officeDocument/2006/relationships/image" Target="../media/image3.jpeg"/><Relationship Id="rId7" Type="http://schemas.openxmlformats.org/officeDocument/2006/relationships/oleObject" Target="../embeddings/oleObject37.bin"/><Relationship Id="rId12" Type="http://schemas.openxmlformats.org/officeDocument/2006/relationships/oleObject" Target="../embeddings/oleObject42.bin"/><Relationship Id="rId17" Type="http://schemas.openxmlformats.org/officeDocument/2006/relationships/oleObject" Target="../embeddings/oleObject47.bin"/><Relationship Id="rId2" Type="http://schemas.openxmlformats.org/officeDocument/2006/relationships/slideLayout" Target="../slideLayouts/slideLayout7.xml"/><Relationship Id="rId16" Type="http://schemas.openxmlformats.org/officeDocument/2006/relationships/oleObject" Target="../embeddings/oleObject46.bin"/><Relationship Id="rId1" Type="http://schemas.openxmlformats.org/officeDocument/2006/relationships/vmlDrawing" Target="../drawings/vmlDrawing5.vml"/><Relationship Id="rId6" Type="http://schemas.openxmlformats.org/officeDocument/2006/relationships/oleObject" Target="../embeddings/oleObject36.bin"/><Relationship Id="rId11" Type="http://schemas.openxmlformats.org/officeDocument/2006/relationships/oleObject" Target="../embeddings/oleObject41.bin"/><Relationship Id="rId5" Type="http://schemas.openxmlformats.org/officeDocument/2006/relationships/oleObject" Target="../embeddings/oleObject35.bin"/><Relationship Id="rId15" Type="http://schemas.openxmlformats.org/officeDocument/2006/relationships/oleObject" Target="../embeddings/oleObject45.bin"/><Relationship Id="rId10" Type="http://schemas.openxmlformats.org/officeDocument/2006/relationships/oleObject" Target="../embeddings/oleObject40.bin"/><Relationship Id="rId4" Type="http://schemas.openxmlformats.org/officeDocument/2006/relationships/oleObject" Target="../embeddings/oleObject34.bin"/><Relationship Id="rId9" Type="http://schemas.openxmlformats.org/officeDocument/2006/relationships/oleObject" Target="../embeddings/oleObject39.bin"/><Relationship Id="rId14" Type="http://schemas.openxmlformats.org/officeDocument/2006/relationships/oleObject" Target="../embeddings/oleObject44.bin"/></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48.bin"/><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oleObject" Target="../embeddings/oleObject58.bin"/><Relationship Id="rId3" Type="http://schemas.openxmlformats.org/officeDocument/2006/relationships/image" Target="../media/image3.jpeg"/><Relationship Id="rId7" Type="http://schemas.openxmlformats.org/officeDocument/2006/relationships/oleObject" Target="../embeddings/oleObject52.bin"/><Relationship Id="rId12"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51.bin"/><Relationship Id="rId11" Type="http://schemas.openxmlformats.org/officeDocument/2006/relationships/oleObject" Target="../embeddings/oleObject56.bin"/><Relationship Id="rId5" Type="http://schemas.openxmlformats.org/officeDocument/2006/relationships/oleObject" Target="../embeddings/oleObject50.bin"/><Relationship Id="rId15" Type="http://schemas.openxmlformats.org/officeDocument/2006/relationships/oleObject" Target="../embeddings/oleObject60.bin"/><Relationship Id="rId10" Type="http://schemas.openxmlformats.org/officeDocument/2006/relationships/oleObject" Target="../embeddings/oleObject55.bin"/><Relationship Id="rId4" Type="http://schemas.openxmlformats.org/officeDocument/2006/relationships/oleObject" Target="../embeddings/oleObject49.bin"/><Relationship Id="rId9" Type="http://schemas.openxmlformats.org/officeDocument/2006/relationships/oleObject" Target="../embeddings/oleObject54.bin"/><Relationship Id="rId14" Type="http://schemas.openxmlformats.org/officeDocument/2006/relationships/oleObject" Target="../embeddings/oleObject5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istrator\桌面\封面.jpg"/>
          <p:cNvPicPr>
            <a:picLocks noChangeAspect="1" noChangeArrowheads="1"/>
          </p:cNvPicPr>
          <p:nvPr/>
        </p:nvPicPr>
        <p:blipFill>
          <a:blip r:embed="rId2" cstate="print"/>
          <a:srcRect t="11429"/>
          <a:stretch>
            <a:fillRect/>
          </a:stretch>
        </p:blipFill>
        <p:spPr bwMode="auto">
          <a:xfrm>
            <a:off x="0" y="785813"/>
            <a:ext cx="9161463" cy="6089650"/>
          </a:xfrm>
          <a:prstGeom prst="rect">
            <a:avLst/>
          </a:prstGeom>
          <a:solidFill>
            <a:schemeClr val="accent4">
              <a:lumMod val="60000"/>
              <a:lumOff val="40000"/>
            </a:schemeClr>
          </a:solidFill>
          <a:ln w="9525">
            <a:noFill/>
            <a:miter lim="800000"/>
            <a:headEnd/>
            <a:tailEnd/>
          </a:ln>
        </p:spPr>
      </p:pic>
      <p:pic>
        <p:nvPicPr>
          <p:cNvPr id="4099" name="Picture 4" descr="电工页脚"/>
          <p:cNvPicPr>
            <a:picLocks noChangeAspect="1" noChangeArrowheads="1"/>
          </p:cNvPicPr>
          <p:nvPr/>
        </p:nvPicPr>
        <p:blipFill>
          <a:blip r:embed="rId3" cstate="print"/>
          <a:srcRect/>
          <a:stretch>
            <a:fillRect/>
          </a:stretch>
        </p:blipFill>
        <p:spPr bwMode="auto">
          <a:xfrm>
            <a:off x="1714500" y="214313"/>
            <a:ext cx="6172200" cy="447675"/>
          </a:xfrm>
          <a:prstGeom prst="rect">
            <a:avLst/>
          </a:prstGeom>
          <a:noFill/>
          <a:ln w="9525">
            <a:noFill/>
            <a:miter lim="800000"/>
            <a:headEnd/>
            <a:tailEnd/>
          </a:ln>
        </p:spPr>
      </p:pic>
      <p:sp>
        <p:nvSpPr>
          <p:cNvPr id="4" name="Rectangle 5"/>
          <p:cNvSpPr>
            <a:spLocks noChangeArrowheads="1"/>
          </p:cNvSpPr>
          <p:nvPr/>
        </p:nvSpPr>
        <p:spPr bwMode="auto">
          <a:xfrm>
            <a:off x="3071803" y="2500306"/>
            <a:ext cx="4214842" cy="928694"/>
          </a:xfrm>
          <a:prstGeom prst="rect">
            <a:avLst/>
          </a:prstGeom>
          <a:blipFill>
            <a:blip r:embed="rId4" cstate="print"/>
            <a:tile tx="0" ty="0" sx="100000" sy="100000" flip="none" algn="tl"/>
          </a:blipFill>
          <a:ln w="9525">
            <a:solidFill>
              <a:schemeClr val="accent6">
                <a:lumMod val="75000"/>
              </a:schemeClr>
            </a:solidFill>
            <a:prstDash val="dashDot"/>
            <a:miter lim="800000"/>
            <a:headEnd/>
            <a:tailEnd/>
          </a:ln>
          <a:effectLst>
            <a:glow rad="139700">
              <a:schemeClr val="accent6">
                <a:satMod val="175000"/>
                <a:alpha val="40000"/>
              </a:schemeClr>
            </a:glow>
          </a:effectLst>
        </p:spPr>
        <p:txBody>
          <a:bodyPr wrap="none" anchor="ctr"/>
          <a:lstStyle/>
          <a:p>
            <a:pPr algn="ctr">
              <a:defRPr/>
            </a:pPr>
            <a:r>
              <a:rPr lang="zh-CN" altLang="en-US" sz="3200" b="1" dirty="0" smtClean="0"/>
              <a:t>多元微积分学及</a:t>
            </a:r>
            <a:r>
              <a:rPr lang="zh-CN" altLang="en-US" sz="3200" b="1" dirty="0"/>
              <a:t>其应用</a:t>
            </a:r>
          </a:p>
        </p:txBody>
      </p:sp>
      <p:sp>
        <p:nvSpPr>
          <p:cNvPr id="5" name="矩形 4"/>
          <p:cNvSpPr/>
          <p:nvPr/>
        </p:nvSpPr>
        <p:spPr>
          <a:xfrm>
            <a:off x="500034" y="3500438"/>
            <a:ext cx="1428760" cy="523220"/>
          </a:xfrm>
          <a:prstGeom prst="rect">
            <a:avLst/>
          </a:prstGeom>
        </p:spPr>
        <p:txBody>
          <a:bodyPr wrap="square">
            <a:spAutoFit/>
          </a:bodyPr>
          <a:lstStyle/>
          <a:p>
            <a:r>
              <a:rPr lang="zh-CN" altLang="en-US" sz="2800" b="1" dirty="0" smtClean="0">
                <a:solidFill>
                  <a:srgbClr val="FFFF00"/>
                </a:solidFill>
              </a:rPr>
              <a:t>第七章</a:t>
            </a:r>
            <a:endParaRPr lang="zh-CN" altLang="en-US" sz="2800" dirty="0">
              <a:solidFill>
                <a:srgbClr val="FFFF00"/>
              </a:solidFill>
            </a:endParaRPr>
          </a:p>
        </p:txBody>
      </p:sp>
    </p:spTree>
  </p:cSld>
  <p:clrMapOvr>
    <a:masterClrMapping/>
  </p:clrMapOvr>
  <p:transition advTm="768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571604" y="1571612"/>
            <a:ext cx="7143800" cy="3970318"/>
          </a:xfrm>
          <a:prstGeom prst="rect">
            <a:avLst/>
          </a:prstGeom>
          <a:noFill/>
          <a:ln w="9525">
            <a:noFill/>
            <a:miter lim="800000"/>
            <a:headEnd/>
            <a:tailEnd/>
          </a:ln>
        </p:spPr>
        <p:txBody>
          <a:bodyPr wrap="square">
            <a:spAutoFit/>
          </a:bodyPr>
          <a:lstStyle/>
          <a:p>
            <a:r>
              <a:rPr lang="zh-CN" altLang="zh-CN" sz="2800" b="1" dirty="0" smtClean="0"/>
              <a:t>定义</a:t>
            </a:r>
            <a:r>
              <a:rPr lang="en-US" altLang="zh-CN" sz="2800" b="1" dirty="0" smtClean="0"/>
              <a:t>7.3   </a:t>
            </a:r>
            <a:r>
              <a:rPr lang="zh-CN" altLang="zh-CN" sz="2800" dirty="0" smtClean="0"/>
              <a:t>设函数</a:t>
            </a:r>
            <a:r>
              <a:rPr lang="en-US" altLang="zh-CN" sz="2800" dirty="0" smtClean="0"/>
              <a:t>            </a:t>
            </a:r>
            <a:r>
              <a:rPr lang="zh-CN" altLang="zh-CN" sz="2800" dirty="0" smtClean="0"/>
              <a:t>的定义域为</a:t>
            </a:r>
            <a:r>
              <a:rPr lang="en-US" altLang="zh-CN" sz="2800" dirty="0" smtClean="0"/>
              <a:t>   </a:t>
            </a:r>
            <a:r>
              <a:rPr lang="zh-CN" altLang="zh-CN" sz="2800" dirty="0" smtClean="0"/>
              <a:t>，点</a:t>
            </a:r>
            <a:endParaRPr lang="en-US" altLang="zh-CN" sz="2800" dirty="0" smtClean="0"/>
          </a:p>
          <a:p>
            <a:r>
              <a:rPr lang="en-US" altLang="zh-CN" sz="2800" dirty="0" smtClean="0"/>
              <a:t>               </a:t>
            </a:r>
            <a:r>
              <a:rPr lang="zh-CN" altLang="zh-CN" sz="2800" dirty="0" smtClean="0"/>
              <a:t>，若</a:t>
            </a:r>
            <a:endParaRPr lang="en-US" altLang="zh-CN" sz="2800" dirty="0" smtClean="0"/>
          </a:p>
          <a:p>
            <a:endParaRPr lang="en-US" altLang="zh-CN" sz="2800" dirty="0" smtClean="0"/>
          </a:p>
          <a:p>
            <a:r>
              <a:rPr lang="zh-CN" altLang="zh-CN" sz="2800" dirty="0" smtClean="0"/>
              <a:t>则称</a:t>
            </a:r>
            <a:r>
              <a:rPr lang="zh-CN" altLang="zh-CN" sz="2800" b="1" dirty="0" smtClean="0">
                <a:solidFill>
                  <a:srgbClr val="C00000"/>
                </a:solidFill>
              </a:rPr>
              <a:t>函数</a:t>
            </a:r>
            <a:r>
              <a:rPr lang="en-US" altLang="zh-CN" sz="2800" b="1" dirty="0" smtClean="0">
                <a:solidFill>
                  <a:srgbClr val="C00000"/>
                </a:solidFill>
              </a:rPr>
              <a:t>             </a:t>
            </a:r>
            <a:r>
              <a:rPr lang="zh-CN" altLang="zh-CN" sz="2800" b="1" dirty="0" smtClean="0">
                <a:solidFill>
                  <a:srgbClr val="C00000"/>
                </a:solidFill>
              </a:rPr>
              <a:t>在点</a:t>
            </a:r>
            <a:r>
              <a:rPr lang="en-US" altLang="zh-CN" sz="2800" b="1" dirty="0" smtClean="0">
                <a:solidFill>
                  <a:srgbClr val="C00000"/>
                </a:solidFill>
              </a:rPr>
              <a:t>          </a:t>
            </a:r>
            <a:r>
              <a:rPr lang="zh-CN" altLang="zh-CN" sz="2800" b="1" dirty="0" smtClean="0">
                <a:solidFill>
                  <a:srgbClr val="C00000"/>
                </a:solidFill>
              </a:rPr>
              <a:t>处连续</a:t>
            </a:r>
            <a:r>
              <a:rPr lang="zh-CN" altLang="en-US" sz="2800" dirty="0" smtClean="0"/>
              <a:t>。</a:t>
            </a:r>
            <a:r>
              <a:rPr lang="zh-CN" altLang="zh-CN" sz="2800" dirty="0" smtClean="0"/>
              <a:t>如果函数</a:t>
            </a:r>
            <a:r>
              <a:rPr lang="en-US" altLang="zh-CN" sz="2800" dirty="0" smtClean="0"/>
              <a:t>             </a:t>
            </a:r>
            <a:r>
              <a:rPr lang="zh-CN" altLang="zh-CN" sz="2800" dirty="0" smtClean="0"/>
              <a:t>在区域</a:t>
            </a:r>
            <a:r>
              <a:rPr lang="en-US" altLang="zh-CN" sz="2800" dirty="0" smtClean="0"/>
              <a:t>   </a:t>
            </a:r>
            <a:r>
              <a:rPr lang="zh-CN" altLang="zh-CN" sz="2800" dirty="0" smtClean="0"/>
              <a:t>内的每一点都连续，则称</a:t>
            </a:r>
            <a:r>
              <a:rPr lang="zh-CN" altLang="zh-CN" sz="2800" b="1" dirty="0" smtClean="0">
                <a:solidFill>
                  <a:srgbClr val="C00000"/>
                </a:solidFill>
              </a:rPr>
              <a:t>函数</a:t>
            </a:r>
            <a:r>
              <a:rPr lang="en-US" altLang="zh-CN" sz="2800" b="1" dirty="0" smtClean="0">
                <a:solidFill>
                  <a:srgbClr val="C00000"/>
                </a:solidFill>
              </a:rPr>
              <a:t>             </a:t>
            </a:r>
            <a:r>
              <a:rPr lang="zh-CN" altLang="zh-CN" sz="2800" b="1" dirty="0" smtClean="0">
                <a:solidFill>
                  <a:srgbClr val="C00000"/>
                </a:solidFill>
              </a:rPr>
              <a:t>在区域</a:t>
            </a:r>
            <a:r>
              <a:rPr lang="en-US" altLang="zh-CN" sz="2800" b="1" dirty="0" smtClean="0">
                <a:solidFill>
                  <a:srgbClr val="C00000"/>
                </a:solidFill>
              </a:rPr>
              <a:t>   </a:t>
            </a:r>
            <a:r>
              <a:rPr lang="zh-CN" altLang="zh-CN" sz="2800" b="1" dirty="0" smtClean="0">
                <a:solidFill>
                  <a:srgbClr val="C00000"/>
                </a:solidFill>
              </a:rPr>
              <a:t>内连续</a:t>
            </a:r>
            <a:r>
              <a:rPr lang="zh-CN" altLang="en-US" sz="2800" dirty="0" smtClean="0"/>
              <a:t>。</a:t>
            </a:r>
            <a:endParaRPr lang="en-US" altLang="zh-CN" sz="2800" dirty="0" smtClean="0"/>
          </a:p>
          <a:p>
            <a:endParaRPr lang="en-US" altLang="zh-CN" sz="2800" dirty="0" smtClean="0"/>
          </a:p>
          <a:p>
            <a:r>
              <a:rPr lang="zh-CN" altLang="zh-CN" sz="2800" dirty="0" smtClean="0"/>
              <a:t>多元连续函数</a:t>
            </a:r>
            <a:r>
              <a:rPr lang="zh-CN" altLang="en-US" sz="2800" dirty="0" smtClean="0"/>
              <a:t>的四则运算、复合运算、最值和介值性质类似一元函数。</a:t>
            </a:r>
            <a:endParaRPr lang="zh-CN" altLang="zh-CN" sz="2800" dirty="0"/>
          </a:p>
        </p:txBody>
      </p:sp>
      <p:sp>
        <p:nvSpPr>
          <p:cNvPr id="6" name="矩形 5"/>
          <p:cNvSpPr/>
          <p:nvPr/>
        </p:nvSpPr>
        <p:spPr>
          <a:xfrm>
            <a:off x="1643042" y="857232"/>
            <a:ext cx="2646878" cy="461665"/>
          </a:xfrm>
          <a:prstGeom prst="rect">
            <a:avLst/>
          </a:prstGeom>
        </p:spPr>
        <p:txBody>
          <a:bodyPr wrap="none">
            <a:spAutoFit/>
          </a:bodyPr>
          <a:lstStyle/>
          <a:p>
            <a:r>
              <a:rPr lang="zh-CN" altLang="zh-CN" sz="2400" b="1" dirty="0" smtClean="0">
                <a:solidFill>
                  <a:srgbClr val="0070C0"/>
                </a:solidFill>
              </a:rPr>
              <a:t>多元函数的连续性</a:t>
            </a:r>
            <a:endParaRPr lang="zh-CN" altLang="en-US" sz="2400" b="1" dirty="0">
              <a:solidFill>
                <a:srgbClr val="0070C0"/>
              </a:solidFill>
            </a:endParaRPr>
          </a:p>
        </p:txBody>
      </p:sp>
      <p:graphicFrame>
        <p:nvGraphicFramePr>
          <p:cNvPr id="236545" name="Object 1"/>
          <p:cNvGraphicFramePr>
            <a:graphicFrameLocks noChangeAspect="1"/>
          </p:cNvGraphicFramePr>
          <p:nvPr/>
        </p:nvGraphicFramePr>
        <p:xfrm>
          <a:off x="4143372" y="1714488"/>
          <a:ext cx="1322387" cy="342900"/>
        </p:xfrm>
        <a:graphic>
          <a:graphicData uri="http://schemas.openxmlformats.org/presentationml/2006/ole">
            <p:oleObj spid="_x0000_s236545" name="Equation" r:id="rId4" imgW="774364" imgH="203112" progId="Equation.DSMT4">
              <p:embed/>
            </p:oleObj>
          </a:graphicData>
        </a:graphic>
      </p:graphicFrame>
      <p:graphicFrame>
        <p:nvGraphicFramePr>
          <p:cNvPr id="236546" name="Object 2"/>
          <p:cNvGraphicFramePr>
            <a:graphicFrameLocks noChangeAspect="1"/>
          </p:cNvGraphicFramePr>
          <p:nvPr/>
        </p:nvGraphicFramePr>
        <p:xfrm>
          <a:off x="7215206" y="1714488"/>
          <a:ext cx="282575" cy="277812"/>
        </p:xfrm>
        <a:graphic>
          <a:graphicData uri="http://schemas.openxmlformats.org/presentationml/2006/ole">
            <p:oleObj spid="_x0000_s236546" name="Equation" r:id="rId5" imgW="164880" imgH="164880" progId="Equation.DSMT4">
              <p:embed/>
            </p:oleObj>
          </a:graphicData>
        </a:graphic>
      </p:graphicFrame>
      <p:sp>
        <p:nvSpPr>
          <p:cNvPr id="236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47" name="Object 3"/>
          <p:cNvGraphicFramePr>
            <a:graphicFrameLocks noChangeAspect="1"/>
          </p:cNvGraphicFramePr>
          <p:nvPr/>
        </p:nvGraphicFramePr>
        <p:xfrm>
          <a:off x="1643042" y="2143116"/>
          <a:ext cx="1501383" cy="371476"/>
        </p:xfrm>
        <a:graphic>
          <a:graphicData uri="http://schemas.openxmlformats.org/presentationml/2006/ole">
            <p:oleObj spid="_x0000_s236547" name="Equation" r:id="rId6" imgW="927100" imgH="228600" progId="Equation.DSMT4">
              <p:embed/>
            </p:oleObj>
          </a:graphicData>
        </a:graphic>
      </p:graphicFrame>
      <p:sp>
        <p:nvSpPr>
          <p:cNvPr id="236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49" name="Object 5"/>
          <p:cNvGraphicFramePr>
            <a:graphicFrameLocks noChangeAspect="1"/>
          </p:cNvGraphicFramePr>
          <p:nvPr/>
        </p:nvGraphicFramePr>
        <p:xfrm>
          <a:off x="3948113" y="2286000"/>
          <a:ext cx="2363787" cy="633413"/>
        </p:xfrm>
        <a:graphic>
          <a:graphicData uri="http://schemas.openxmlformats.org/presentationml/2006/ole">
            <p:oleObj spid="_x0000_s236549" name="Equation" r:id="rId7" imgW="1562040" imgH="419040" progId="Equation.DSMT4">
              <p:embed/>
            </p:oleObj>
          </a:graphicData>
        </a:graphic>
      </p:graphicFrame>
      <p:graphicFrame>
        <p:nvGraphicFramePr>
          <p:cNvPr id="236551" name="Object 7"/>
          <p:cNvGraphicFramePr>
            <a:graphicFrameLocks noChangeAspect="1"/>
          </p:cNvGraphicFramePr>
          <p:nvPr/>
        </p:nvGraphicFramePr>
        <p:xfrm>
          <a:off x="3071802" y="3000372"/>
          <a:ext cx="1322388" cy="342900"/>
        </p:xfrm>
        <a:graphic>
          <a:graphicData uri="http://schemas.openxmlformats.org/presentationml/2006/ole">
            <p:oleObj spid="_x0000_s236551" name="Equation" r:id="rId8" imgW="774364" imgH="203112" progId="Equation.DSMT4">
              <p:embed/>
            </p:oleObj>
          </a:graphicData>
        </a:graphic>
      </p:graphicFrame>
      <p:graphicFrame>
        <p:nvGraphicFramePr>
          <p:cNvPr id="236552" name="Object 8"/>
          <p:cNvGraphicFramePr>
            <a:graphicFrameLocks noChangeAspect="1"/>
          </p:cNvGraphicFramePr>
          <p:nvPr/>
        </p:nvGraphicFramePr>
        <p:xfrm>
          <a:off x="5000628" y="2928934"/>
          <a:ext cx="1069975" cy="371475"/>
        </p:xfrm>
        <a:graphic>
          <a:graphicData uri="http://schemas.openxmlformats.org/presentationml/2006/ole">
            <p:oleObj spid="_x0000_s236552" name="Equation" r:id="rId9" imgW="660240" imgH="228600" progId="Equation.DSMT4">
              <p:embed/>
            </p:oleObj>
          </a:graphicData>
        </a:graphic>
      </p:graphicFrame>
      <p:graphicFrame>
        <p:nvGraphicFramePr>
          <p:cNvPr id="236553" name="Object 9"/>
          <p:cNvGraphicFramePr>
            <a:graphicFrameLocks noChangeAspect="1"/>
          </p:cNvGraphicFramePr>
          <p:nvPr/>
        </p:nvGraphicFramePr>
        <p:xfrm>
          <a:off x="2000232" y="3429000"/>
          <a:ext cx="1322387" cy="342900"/>
        </p:xfrm>
        <a:graphic>
          <a:graphicData uri="http://schemas.openxmlformats.org/presentationml/2006/ole">
            <p:oleObj spid="_x0000_s236553" name="Equation" r:id="rId10" imgW="774364" imgH="203112" progId="Equation.DSMT4">
              <p:embed/>
            </p:oleObj>
          </a:graphicData>
        </a:graphic>
      </p:graphicFrame>
      <p:graphicFrame>
        <p:nvGraphicFramePr>
          <p:cNvPr id="236554" name="Object 10"/>
          <p:cNvGraphicFramePr>
            <a:graphicFrameLocks noChangeAspect="1"/>
          </p:cNvGraphicFramePr>
          <p:nvPr/>
        </p:nvGraphicFramePr>
        <p:xfrm>
          <a:off x="4357686" y="3429000"/>
          <a:ext cx="282575" cy="277813"/>
        </p:xfrm>
        <a:graphic>
          <a:graphicData uri="http://schemas.openxmlformats.org/presentationml/2006/ole">
            <p:oleObj spid="_x0000_s236554" name="Equation" r:id="rId11" imgW="164880" imgH="164880" progId="Equation.DSMT4">
              <p:embed/>
            </p:oleObj>
          </a:graphicData>
        </a:graphic>
      </p:graphicFrame>
      <p:graphicFrame>
        <p:nvGraphicFramePr>
          <p:cNvPr id="236555" name="Object 11"/>
          <p:cNvGraphicFramePr>
            <a:graphicFrameLocks noChangeAspect="1"/>
          </p:cNvGraphicFramePr>
          <p:nvPr/>
        </p:nvGraphicFramePr>
        <p:xfrm>
          <a:off x="2357422" y="3857628"/>
          <a:ext cx="1322388" cy="342900"/>
        </p:xfrm>
        <a:graphic>
          <a:graphicData uri="http://schemas.openxmlformats.org/presentationml/2006/ole">
            <p:oleObj spid="_x0000_s236555" name="Equation" r:id="rId12" imgW="774364" imgH="203112" progId="Equation.DSMT4">
              <p:embed/>
            </p:oleObj>
          </a:graphicData>
        </a:graphic>
      </p:graphicFrame>
      <p:graphicFrame>
        <p:nvGraphicFramePr>
          <p:cNvPr id="236556" name="Object 12"/>
          <p:cNvGraphicFramePr>
            <a:graphicFrameLocks noChangeAspect="1"/>
          </p:cNvGraphicFramePr>
          <p:nvPr/>
        </p:nvGraphicFramePr>
        <p:xfrm>
          <a:off x="4714876" y="3857628"/>
          <a:ext cx="282575" cy="277813"/>
        </p:xfrm>
        <a:graphic>
          <a:graphicData uri="http://schemas.openxmlformats.org/presentationml/2006/ole">
            <p:oleObj spid="_x0000_s236556" name="Equation" r:id="rId13" imgW="164880" imgH="16488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500166" y="785794"/>
            <a:ext cx="1988045" cy="523220"/>
          </a:xfrm>
          <a:prstGeom prst="rect">
            <a:avLst/>
          </a:prstGeom>
          <a:noFill/>
          <a:ln w="9525">
            <a:noFill/>
            <a:miter lim="800000"/>
            <a:headEnd/>
            <a:tailEnd/>
          </a:ln>
        </p:spPr>
        <p:txBody>
          <a:bodyPr wrap="none">
            <a:spAutoFit/>
          </a:bodyPr>
          <a:lstStyle/>
          <a:p>
            <a:r>
              <a:rPr lang="zh-CN" altLang="zh-CN" sz="2800" b="1" dirty="0" smtClean="0"/>
              <a:t>二、偏导数</a:t>
            </a:r>
            <a:endParaRPr lang="zh-CN" altLang="zh-CN" sz="2800" b="1" dirty="0"/>
          </a:p>
        </p:txBody>
      </p:sp>
      <p:sp>
        <p:nvSpPr>
          <p:cNvPr id="235522" name="Rectangle 2"/>
          <p:cNvSpPr>
            <a:spLocks noChangeArrowheads="1"/>
          </p:cNvSpPr>
          <p:nvPr/>
        </p:nvSpPr>
        <p:spPr bwMode="auto">
          <a:xfrm>
            <a:off x="1500166" y="1357298"/>
            <a:ext cx="250033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zh-CN" sz="2400" b="1" i="0" u="none" strike="noStrike" cap="none" normalizeH="0" baseline="0" dirty="0" smtClean="0">
                <a:ln>
                  <a:noFill/>
                </a:ln>
                <a:solidFill>
                  <a:srgbClr val="0070C0"/>
                </a:solidFill>
                <a:effectLst/>
                <a:latin typeface="宋体" pitchFamily="2" charset="-122"/>
                <a:ea typeface="宋体" pitchFamily="2" charset="-122"/>
                <a:cs typeface="Times New Roman" pitchFamily="18" charset="0"/>
              </a:rPr>
              <a:t>偏导数的概念</a:t>
            </a:r>
            <a:endParaRPr kumimoji="0" lang="zh-CN" sz="2400" b="0" i="0" u="none" strike="noStrike" cap="none" normalizeH="0" baseline="0" dirty="0" smtClean="0">
              <a:ln>
                <a:noFill/>
              </a:ln>
              <a:solidFill>
                <a:srgbClr val="0070C0"/>
              </a:solidFill>
              <a:effectLst/>
              <a:latin typeface="Arial" pitchFamily="34" charset="0"/>
              <a:ea typeface="宋体" pitchFamily="2" charset="-122"/>
              <a:cs typeface="宋体" pitchFamily="2" charset="-122"/>
            </a:endParaRPr>
          </a:p>
        </p:txBody>
      </p:sp>
      <p:sp>
        <p:nvSpPr>
          <p:cNvPr id="8" name="TextBox 7"/>
          <p:cNvSpPr txBox="1">
            <a:spLocks noChangeArrowheads="1"/>
          </p:cNvSpPr>
          <p:nvPr/>
        </p:nvSpPr>
        <p:spPr bwMode="auto">
          <a:xfrm>
            <a:off x="1357290" y="1857364"/>
            <a:ext cx="7072361" cy="3970318"/>
          </a:xfrm>
          <a:prstGeom prst="rect">
            <a:avLst/>
          </a:prstGeom>
          <a:noFill/>
          <a:ln w="9525">
            <a:noFill/>
            <a:miter lim="800000"/>
            <a:headEnd/>
            <a:tailEnd/>
          </a:ln>
        </p:spPr>
        <p:txBody>
          <a:bodyPr wrap="square">
            <a:spAutoFit/>
          </a:bodyPr>
          <a:lstStyle/>
          <a:p>
            <a:r>
              <a:rPr lang="zh-CN" altLang="zh-CN" sz="2800" b="1" dirty="0" smtClean="0"/>
              <a:t>定义</a:t>
            </a:r>
            <a:r>
              <a:rPr lang="en-US" altLang="zh-CN" sz="2800" b="1" dirty="0" smtClean="0"/>
              <a:t>7.4</a:t>
            </a:r>
            <a:r>
              <a:rPr lang="en-US" altLang="zh-CN" sz="2800" dirty="0" smtClean="0"/>
              <a:t>  </a:t>
            </a:r>
            <a:r>
              <a:rPr lang="zh-CN" altLang="zh-CN" sz="2800" dirty="0" smtClean="0"/>
              <a:t>设函数 </a:t>
            </a:r>
            <a:r>
              <a:rPr lang="en-US" altLang="zh-CN" sz="2800" dirty="0" smtClean="0"/>
              <a:t>            </a:t>
            </a:r>
            <a:r>
              <a:rPr lang="zh-CN" altLang="zh-CN" sz="2800" dirty="0" smtClean="0"/>
              <a:t>在点</a:t>
            </a:r>
            <a:r>
              <a:rPr lang="en-US" altLang="zh-CN" sz="2800" dirty="0" smtClean="0"/>
              <a:t>          </a:t>
            </a:r>
            <a:r>
              <a:rPr lang="zh-CN" altLang="zh-CN" sz="2800" dirty="0" smtClean="0"/>
              <a:t>的某个邻域</a:t>
            </a:r>
            <a:r>
              <a:rPr lang="en-US" altLang="zh-CN" sz="2800" dirty="0" smtClean="0"/>
              <a:t>   </a:t>
            </a:r>
            <a:r>
              <a:rPr lang="zh-CN" altLang="zh-CN" sz="2800" dirty="0" smtClean="0"/>
              <a:t>内有定义，固定</a:t>
            </a:r>
            <a:r>
              <a:rPr lang="en-US" altLang="zh-CN" sz="2800" dirty="0" smtClean="0"/>
              <a:t>       </a:t>
            </a:r>
            <a:r>
              <a:rPr lang="zh-CN" altLang="zh-CN" sz="2800" dirty="0" smtClean="0"/>
              <a:t>，得到一个一元函数</a:t>
            </a:r>
            <a:r>
              <a:rPr lang="en-US" altLang="zh-CN" sz="2800" dirty="0" smtClean="0"/>
              <a:t>              </a:t>
            </a:r>
            <a:r>
              <a:rPr lang="zh-CN" altLang="en-US" sz="2800" dirty="0" smtClean="0"/>
              <a:t>。</a:t>
            </a:r>
            <a:r>
              <a:rPr lang="zh-CN" altLang="zh-CN" sz="2800" dirty="0" smtClean="0"/>
              <a:t>若自变量</a:t>
            </a:r>
            <a:r>
              <a:rPr lang="en-US" altLang="zh-CN" sz="2800" dirty="0" smtClean="0"/>
              <a:t>  </a:t>
            </a:r>
            <a:r>
              <a:rPr lang="zh-CN" altLang="zh-CN" sz="2800" dirty="0" smtClean="0"/>
              <a:t>在</a:t>
            </a:r>
            <a:r>
              <a:rPr lang="en-US" altLang="zh-CN" sz="2800" dirty="0" smtClean="0"/>
              <a:t>   </a:t>
            </a:r>
            <a:r>
              <a:rPr lang="zh-CN" altLang="zh-CN" sz="2800" dirty="0" smtClean="0"/>
              <a:t>处取得增量</a:t>
            </a:r>
            <a:r>
              <a:rPr lang="en-US" altLang="zh-CN" sz="2800" dirty="0" smtClean="0"/>
              <a:t>    </a:t>
            </a:r>
            <a:r>
              <a:rPr lang="zh-CN" altLang="zh-CN" sz="2800" dirty="0" smtClean="0"/>
              <a:t>，若点</a:t>
            </a:r>
            <a:r>
              <a:rPr lang="en-US" altLang="zh-CN" sz="2800" dirty="0" smtClean="0"/>
              <a:t>               </a:t>
            </a:r>
            <a:r>
              <a:rPr lang="zh-CN" altLang="zh-CN" sz="2800" dirty="0" smtClean="0"/>
              <a:t>也为</a:t>
            </a:r>
            <a:r>
              <a:rPr lang="en-US" altLang="zh-CN" sz="2800" dirty="0" smtClean="0"/>
              <a:t>  </a:t>
            </a:r>
            <a:r>
              <a:rPr lang="zh-CN" altLang="zh-CN" sz="2800" dirty="0" smtClean="0"/>
              <a:t>内的一点，相应的函数值</a:t>
            </a:r>
            <a:r>
              <a:rPr lang="en-US" altLang="zh-CN" sz="2800" dirty="0" smtClean="0"/>
              <a:t>   </a:t>
            </a:r>
            <a:r>
              <a:rPr lang="zh-CN" altLang="zh-CN" sz="2800" dirty="0" smtClean="0"/>
              <a:t>关于</a:t>
            </a:r>
            <a:r>
              <a:rPr lang="en-US" altLang="zh-CN" sz="2800" dirty="0" smtClean="0"/>
              <a:t>  </a:t>
            </a:r>
            <a:r>
              <a:rPr lang="zh-CN" altLang="zh-CN" sz="2800" dirty="0" smtClean="0"/>
              <a:t>的偏增量</a:t>
            </a:r>
            <a:r>
              <a:rPr lang="zh-CN" altLang="en-US" sz="2800" dirty="0" smtClean="0"/>
              <a:t>为</a:t>
            </a:r>
            <a:r>
              <a:rPr lang="en-US" altLang="zh-CN" sz="2800" dirty="0" smtClean="0"/>
              <a:t>                                  </a:t>
            </a:r>
            <a:r>
              <a:rPr lang="zh-CN" altLang="zh-CN" sz="2800" dirty="0" smtClean="0"/>
              <a:t>，如果极限</a:t>
            </a:r>
            <a:endParaRPr lang="en-US" altLang="zh-CN" sz="2800" dirty="0" smtClean="0"/>
          </a:p>
          <a:p>
            <a:r>
              <a:rPr lang="en-US" altLang="zh-CN" sz="2800" dirty="0" smtClean="0"/>
              <a:t>                                                      </a:t>
            </a:r>
            <a:r>
              <a:rPr lang="zh-CN" altLang="en-US" sz="2800" dirty="0" smtClean="0"/>
              <a:t>存在，</a:t>
            </a:r>
            <a:r>
              <a:rPr lang="zh-CN" altLang="zh-CN" sz="2800" dirty="0" smtClean="0"/>
              <a:t>则称此极限值为</a:t>
            </a:r>
            <a:r>
              <a:rPr lang="zh-CN" altLang="zh-CN" sz="2800" b="1" dirty="0" smtClean="0">
                <a:solidFill>
                  <a:srgbClr val="C00000"/>
                </a:solidFill>
              </a:rPr>
              <a:t>函数</a:t>
            </a:r>
            <a:r>
              <a:rPr lang="en-US" altLang="zh-CN" sz="2800" b="1" dirty="0" smtClean="0">
                <a:solidFill>
                  <a:srgbClr val="C00000"/>
                </a:solidFill>
              </a:rPr>
              <a:t>             </a:t>
            </a:r>
            <a:r>
              <a:rPr lang="zh-CN" altLang="zh-CN" sz="2800" b="1" dirty="0" smtClean="0">
                <a:solidFill>
                  <a:srgbClr val="C00000"/>
                </a:solidFill>
              </a:rPr>
              <a:t>在点</a:t>
            </a:r>
            <a:r>
              <a:rPr lang="en-US" altLang="zh-CN" sz="2800" b="1" dirty="0" smtClean="0">
                <a:solidFill>
                  <a:srgbClr val="C00000"/>
                </a:solidFill>
              </a:rPr>
              <a:t>           </a:t>
            </a:r>
            <a:r>
              <a:rPr lang="zh-CN" altLang="zh-CN" sz="2800" b="1" dirty="0" smtClean="0">
                <a:solidFill>
                  <a:srgbClr val="C00000"/>
                </a:solidFill>
              </a:rPr>
              <a:t>处对</a:t>
            </a:r>
            <a:r>
              <a:rPr lang="en-US" altLang="zh-CN" sz="2800" b="1" dirty="0" smtClean="0">
                <a:solidFill>
                  <a:srgbClr val="C00000"/>
                </a:solidFill>
              </a:rPr>
              <a:t> </a:t>
            </a:r>
            <a:r>
              <a:rPr lang="zh-CN" altLang="zh-CN" sz="2800" b="1" dirty="0" smtClean="0">
                <a:solidFill>
                  <a:srgbClr val="C00000"/>
                </a:solidFill>
              </a:rPr>
              <a:t>的偏导数</a:t>
            </a:r>
            <a:r>
              <a:rPr lang="zh-CN" altLang="zh-CN" sz="2800" dirty="0" smtClean="0"/>
              <a:t>，记为</a:t>
            </a:r>
            <a:endParaRPr lang="zh-CN" altLang="zh-CN" sz="2800" dirty="0"/>
          </a:p>
        </p:txBody>
      </p:sp>
      <p:graphicFrame>
        <p:nvGraphicFramePr>
          <p:cNvPr id="235523" name="Object 3"/>
          <p:cNvGraphicFramePr>
            <a:graphicFrameLocks noChangeAspect="1"/>
          </p:cNvGraphicFramePr>
          <p:nvPr/>
        </p:nvGraphicFramePr>
        <p:xfrm>
          <a:off x="3857620" y="2000240"/>
          <a:ext cx="1322388" cy="342900"/>
        </p:xfrm>
        <a:graphic>
          <a:graphicData uri="http://schemas.openxmlformats.org/presentationml/2006/ole">
            <p:oleObj spid="_x0000_s235523" name="Equation" r:id="rId4" imgW="774364" imgH="203112" progId="Equation.DSMT4">
              <p:embed/>
            </p:oleObj>
          </a:graphicData>
        </a:graphic>
      </p:graphicFrame>
      <p:graphicFrame>
        <p:nvGraphicFramePr>
          <p:cNvPr id="235524" name="Object 4"/>
          <p:cNvGraphicFramePr>
            <a:graphicFrameLocks noChangeAspect="1"/>
          </p:cNvGraphicFramePr>
          <p:nvPr/>
        </p:nvGraphicFramePr>
        <p:xfrm>
          <a:off x="5857884" y="2000240"/>
          <a:ext cx="1069975" cy="371475"/>
        </p:xfrm>
        <a:graphic>
          <a:graphicData uri="http://schemas.openxmlformats.org/presentationml/2006/ole">
            <p:oleObj spid="_x0000_s235524" name="Equation" r:id="rId5" imgW="660240" imgH="228600" progId="Equation.DSMT4">
              <p:embed/>
            </p:oleObj>
          </a:graphicData>
        </a:graphic>
      </p:graphicFrame>
      <p:graphicFrame>
        <p:nvGraphicFramePr>
          <p:cNvPr id="235525" name="Object 5"/>
          <p:cNvGraphicFramePr>
            <a:graphicFrameLocks noChangeAspect="1"/>
          </p:cNvGraphicFramePr>
          <p:nvPr/>
        </p:nvGraphicFramePr>
        <p:xfrm>
          <a:off x="1785918" y="2428868"/>
          <a:ext cx="282575" cy="277813"/>
        </p:xfrm>
        <a:graphic>
          <a:graphicData uri="http://schemas.openxmlformats.org/presentationml/2006/ole">
            <p:oleObj spid="_x0000_s235525" name="Equation" r:id="rId6" imgW="164880" imgH="164880" progId="Equation.DSMT4">
              <p:embed/>
            </p:oleObj>
          </a:graphicData>
        </a:graphic>
      </p:graphicFrame>
      <p:sp>
        <p:nvSpPr>
          <p:cNvPr id="2355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5526" name="Object 6"/>
          <p:cNvGraphicFramePr>
            <a:graphicFrameLocks noChangeAspect="1"/>
          </p:cNvGraphicFramePr>
          <p:nvPr/>
        </p:nvGraphicFramePr>
        <p:xfrm>
          <a:off x="4572000" y="2357430"/>
          <a:ext cx="714380" cy="389661"/>
        </p:xfrm>
        <a:graphic>
          <a:graphicData uri="http://schemas.openxmlformats.org/presentationml/2006/ole">
            <p:oleObj spid="_x0000_s235526" name="Equation" r:id="rId7" imgW="419100" imgH="228600" progId="Equation.DSMT4">
              <p:embed/>
            </p:oleObj>
          </a:graphicData>
        </a:graphic>
      </p:graphicFrame>
      <p:sp>
        <p:nvSpPr>
          <p:cNvPr id="2355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5528" name="Object 8"/>
          <p:cNvGraphicFramePr>
            <a:graphicFrameLocks noChangeAspect="1"/>
          </p:cNvGraphicFramePr>
          <p:nvPr/>
        </p:nvGraphicFramePr>
        <p:xfrm>
          <a:off x="1785918" y="2786058"/>
          <a:ext cx="1357322" cy="407196"/>
        </p:xfrm>
        <a:graphic>
          <a:graphicData uri="http://schemas.openxmlformats.org/presentationml/2006/ole">
            <p:oleObj spid="_x0000_s235528" name="Equation" r:id="rId8" imgW="761669" imgH="228501" progId="Equation.DSMT4">
              <p:embed/>
            </p:oleObj>
          </a:graphicData>
        </a:graphic>
      </p:graphicFrame>
      <p:sp>
        <p:nvSpPr>
          <p:cNvPr id="2355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5530" name="Object 10"/>
          <p:cNvGraphicFramePr>
            <a:graphicFrameLocks noChangeAspect="1"/>
          </p:cNvGraphicFramePr>
          <p:nvPr/>
        </p:nvGraphicFramePr>
        <p:xfrm>
          <a:off x="7572396" y="2857496"/>
          <a:ext cx="428628" cy="354084"/>
        </p:xfrm>
        <a:graphic>
          <a:graphicData uri="http://schemas.openxmlformats.org/presentationml/2006/ole">
            <p:oleObj spid="_x0000_s235530" name="Equation" r:id="rId9" imgW="215619" imgH="177569" progId="Equation.DSMT4">
              <p:embed/>
            </p:oleObj>
          </a:graphicData>
        </a:graphic>
      </p:graphicFrame>
      <p:graphicFrame>
        <p:nvGraphicFramePr>
          <p:cNvPr id="235532" name="Object 12"/>
          <p:cNvGraphicFramePr>
            <a:graphicFrameLocks noChangeAspect="1"/>
          </p:cNvGraphicFramePr>
          <p:nvPr/>
        </p:nvGraphicFramePr>
        <p:xfrm>
          <a:off x="4929190" y="2857496"/>
          <a:ext cx="252413" cy="277813"/>
        </p:xfrm>
        <a:graphic>
          <a:graphicData uri="http://schemas.openxmlformats.org/presentationml/2006/ole">
            <p:oleObj spid="_x0000_s235532" name="Equation" r:id="rId10" imgW="126720" imgH="139680" progId="Equation.DSMT4">
              <p:embed/>
            </p:oleObj>
          </a:graphicData>
        </a:graphic>
      </p:graphicFrame>
      <p:graphicFrame>
        <p:nvGraphicFramePr>
          <p:cNvPr id="235533" name="Object 13"/>
          <p:cNvGraphicFramePr>
            <a:graphicFrameLocks noChangeAspect="1"/>
          </p:cNvGraphicFramePr>
          <p:nvPr/>
        </p:nvGraphicFramePr>
        <p:xfrm>
          <a:off x="5500694" y="2786058"/>
          <a:ext cx="328613" cy="455612"/>
        </p:xfrm>
        <a:graphic>
          <a:graphicData uri="http://schemas.openxmlformats.org/presentationml/2006/ole">
            <p:oleObj spid="_x0000_s235533" name="Equation" r:id="rId11" imgW="164880" imgH="228600" progId="Equation.DSMT4">
              <p:embed/>
            </p:oleObj>
          </a:graphicData>
        </a:graphic>
      </p:graphicFrame>
      <p:sp>
        <p:nvSpPr>
          <p:cNvPr id="23553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5534" name="Object 14"/>
          <p:cNvGraphicFramePr>
            <a:graphicFrameLocks noChangeAspect="1"/>
          </p:cNvGraphicFramePr>
          <p:nvPr/>
        </p:nvGraphicFramePr>
        <p:xfrm>
          <a:off x="2143108" y="3286124"/>
          <a:ext cx="1501383" cy="371476"/>
        </p:xfrm>
        <a:graphic>
          <a:graphicData uri="http://schemas.openxmlformats.org/presentationml/2006/ole">
            <p:oleObj spid="_x0000_s235534" name="Equation" r:id="rId12" imgW="927100" imgH="228600" progId="Equation.DSMT4">
              <p:embed/>
            </p:oleObj>
          </a:graphicData>
        </a:graphic>
      </p:graphicFrame>
      <p:graphicFrame>
        <p:nvGraphicFramePr>
          <p:cNvPr id="235536" name="Object 16"/>
          <p:cNvGraphicFramePr>
            <a:graphicFrameLocks noChangeAspect="1"/>
          </p:cNvGraphicFramePr>
          <p:nvPr/>
        </p:nvGraphicFramePr>
        <p:xfrm>
          <a:off x="4286248" y="3286124"/>
          <a:ext cx="282575" cy="277813"/>
        </p:xfrm>
        <a:graphic>
          <a:graphicData uri="http://schemas.openxmlformats.org/presentationml/2006/ole">
            <p:oleObj spid="_x0000_s235536" name="Equation" r:id="rId13" imgW="164880" imgH="164880" progId="Equation.DSMT4">
              <p:embed/>
            </p:oleObj>
          </a:graphicData>
        </a:graphic>
      </p:graphicFrame>
      <p:graphicFrame>
        <p:nvGraphicFramePr>
          <p:cNvPr id="235537" name="Object 17"/>
          <p:cNvGraphicFramePr>
            <a:graphicFrameLocks noChangeAspect="1"/>
          </p:cNvGraphicFramePr>
          <p:nvPr/>
        </p:nvGraphicFramePr>
        <p:xfrm>
          <a:off x="1785918" y="3714752"/>
          <a:ext cx="252413" cy="252413"/>
        </p:xfrm>
        <a:graphic>
          <a:graphicData uri="http://schemas.openxmlformats.org/presentationml/2006/ole">
            <p:oleObj spid="_x0000_s235537" name="Equation" r:id="rId14" imgW="126720" imgH="126720" progId="Equation.DSMT4">
              <p:embed/>
            </p:oleObj>
          </a:graphicData>
        </a:graphic>
      </p:graphicFrame>
      <p:graphicFrame>
        <p:nvGraphicFramePr>
          <p:cNvPr id="235538" name="Object 18"/>
          <p:cNvGraphicFramePr>
            <a:graphicFrameLocks noChangeAspect="1"/>
          </p:cNvGraphicFramePr>
          <p:nvPr/>
        </p:nvGraphicFramePr>
        <p:xfrm>
          <a:off x="2714612" y="3714752"/>
          <a:ext cx="252413" cy="277813"/>
        </p:xfrm>
        <a:graphic>
          <a:graphicData uri="http://schemas.openxmlformats.org/presentationml/2006/ole">
            <p:oleObj spid="_x0000_s235538" name="Equation" r:id="rId15" imgW="126720" imgH="139680" progId="Equation.DSMT4">
              <p:embed/>
            </p:oleObj>
          </a:graphicData>
        </a:graphic>
      </p:graphicFrame>
      <p:sp>
        <p:nvSpPr>
          <p:cNvPr id="23554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5539" name="Object 19"/>
          <p:cNvGraphicFramePr>
            <a:graphicFrameLocks noChangeAspect="1"/>
          </p:cNvGraphicFramePr>
          <p:nvPr/>
        </p:nvGraphicFramePr>
        <p:xfrm>
          <a:off x="4786314" y="3643314"/>
          <a:ext cx="3308350" cy="371475"/>
        </p:xfrm>
        <a:graphic>
          <a:graphicData uri="http://schemas.openxmlformats.org/presentationml/2006/ole">
            <p:oleObj spid="_x0000_s235539" name="Equation" r:id="rId16" imgW="2031840" imgH="228600" progId="Equation.DSMT4">
              <p:embed/>
            </p:oleObj>
          </a:graphicData>
        </a:graphic>
      </p:graphicFrame>
      <p:sp>
        <p:nvSpPr>
          <p:cNvPr id="23554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5541" name="Object 21"/>
          <p:cNvGraphicFramePr>
            <a:graphicFrameLocks noChangeAspect="1"/>
          </p:cNvGraphicFramePr>
          <p:nvPr/>
        </p:nvGraphicFramePr>
        <p:xfrm>
          <a:off x="2928926" y="4357694"/>
          <a:ext cx="3786214" cy="579678"/>
        </p:xfrm>
        <a:graphic>
          <a:graphicData uri="http://schemas.openxmlformats.org/presentationml/2006/ole">
            <p:oleObj spid="_x0000_s235541" name="Equation" r:id="rId17" imgW="2590560" imgH="393480" progId="Equation.DSMT4">
              <p:embed/>
            </p:oleObj>
          </a:graphicData>
        </a:graphic>
      </p:graphicFrame>
      <p:graphicFrame>
        <p:nvGraphicFramePr>
          <p:cNvPr id="235543" name="Object 23"/>
          <p:cNvGraphicFramePr>
            <a:graphicFrameLocks noChangeAspect="1"/>
          </p:cNvGraphicFramePr>
          <p:nvPr/>
        </p:nvGraphicFramePr>
        <p:xfrm>
          <a:off x="4286248" y="4929198"/>
          <a:ext cx="1322387" cy="342900"/>
        </p:xfrm>
        <a:graphic>
          <a:graphicData uri="http://schemas.openxmlformats.org/presentationml/2006/ole">
            <p:oleObj spid="_x0000_s235543" name="Equation" r:id="rId18" imgW="774364" imgH="203112" progId="Equation.DSMT4">
              <p:embed/>
            </p:oleObj>
          </a:graphicData>
        </a:graphic>
      </p:graphicFrame>
      <p:graphicFrame>
        <p:nvGraphicFramePr>
          <p:cNvPr id="235544" name="Object 24"/>
          <p:cNvGraphicFramePr>
            <a:graphicFrameLocks noChangeAspect="1"/>
          </p:cNvGraphicFramePr>
          <p:nvPr/>
        </p:nvGraphicFramePr>
        <p:xfrm>
          <a:off x="6286512" y="4929198"/>
          <a:ext cx="1069975" cy="371475"/>
        </p:xfrm>
        <a:graphic>
          <a:graphicData uri="http://schemas.openxmlformats.org/presentationml/2006/ole">
            <p:oleObj spid="_x0000_s235544" name="Equation" r:id="rId19" imgW="660240" imgH="228600" progId="Equation.DSMT4">
              <p:embed/>
            </p:oleObj>
          </a:graphicData>
        </a:graphic>
      </p:graphicFrame>
      <p:graphicFrame>
        <p:nvGraphicFramePr>
          <p:cNvPr id="235545" name="Object 25"/>
          <p:cNvGraphicFramePr>
            <a:graphicFrameLocks noChangeAspect="1"/>
          </p:cNvGraphicFramePr>
          <p:nvPr/>
        </p:nvGraphicFramePr>
        <p:xfrm>
          <a:off x="8072462" y="5000636"/>
          <a:ext cx="252413" cy="277813"/>
        </p:xfrm>
        <a:graphic>
          <a:graphicData uri="http://schemas.openxmlformats.org/presentationml/2006/ole">
            <p:oleObj spid="_x0000_s235545" name="Equation" r:id="rId20" imgW="126720" imgH="139680" progId="Equation.DSMT4">
              <p:embed/>
            </p:oleObj>
          </a:graphicData>
        </a:graphic>
      </p:graphicFrame>
      <p:sp>
        <p:nvSpPr>
          <p:cNvPr id="235547"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5546" name="Object 26"/>
          <p:cNvGraphicFramePr>
            <a:graphicFrameLocks noChangeAspect="1"/>
          </p:cNvGraphicFramePr>
          <p:nvPr/>
        </p:nvGraphicFramePr>
        <p:xfrm>
          <a:off x="4035425" y="5286375"/>
          <a:ext cx="777875" cy="827088"/>
        </p:xfrm>
        <a:graphic>
          <a:graphicData uri="http://schemas.openxmlformats.org/presentationml/2006/ole">
            <p:oleObj spid="_x0000_s235546" name="Equation" r:id="rId21" imgW="533160" imgH="571320" progId="Equation.DSMT4">
              <p:embed/>
            </p:oleObj>
          </a:graphicData>
        </a:graphic>
      </p:graphicFrame>
      <p:sp>
        <p:nvSpPr>
          <p:cNvPr id="235549"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5548" name="Object 28"/>
          <p:cNvGraphicFramePr>
            <a:graphicFrameLocks noChangeAspect="1"/>
          </p:cNvGraphicFramePr>
          <p:nvPr/>
        </p:nvGraphicFramePr>
        <p:xfrm>
          <a:off x="4887913" y="5357813"/>
          <a:ext cx="725487" cy="741362"/>
        </p:xfrm>
        <a:graphic>
          <a:graphicData uri="http://schemas.openxmlformats.org/presentationml/2006/ole">
            <p:oleObj spid="_x0000_s235548" name="Equation" r:id="rId22" imgW="558720" imgH="571320" progId="Equation.DSMT4">
              <p:embed/>
            </p:oleObj>
          </a:graphicData>
        </a:graphic>
      </p:graphicFrame>
      <p:sp>
        <p:nvSpPr>
          <p:cNvPr id="235551"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5550" name="Object 30"/>
          <p:cNvGraphicFramePr>
            <a:graphicFrameLocks noChangeAspect="1"/>
          </p:cNvGraphicFramePr>
          <p:nvPr/>
        </p:nvGraphicFramePr>
        <p:xfrm>
          <a:off x="5795963" y="5500688"/>
          <a:ext cx="1139825" cy="371475"/>
        </p:xfrm>
        <a:graphic>
          <a:graphicData uri="http://schemas.openxmlformats.org/presentationml/2006/ole">
            <p:oleObj spid="_x0000_s235550" name="Equation" r:id="rId23" imgW="698400" imgH="228600" progId="Equation.DSMT4">
              <p:embed/>
            </p:oleObj>
          </a:graphicData>
        </a:graphic>
      </p:graphicFrame>
      <p:graphicFrame>
        <p:nvGraphicFramePr>
          <p:cNvPr id="235552" name="Object 32"/>
          <p:cNvGraphicFramePr>
            <a:graphicFrameLocks noChangeAspect="1"/>
          </p:cNvGraphicFramePr>
          <p:nvPr/>
        </p:nvGraphicFramePr>
        <p:xfrm>
          <a:off x="7072330" y="5500702"/>
          <a:ext cx="1222375" cy="371475"/>
        </p:xfrm>
        <a:graphic>
          <a:graphicData uri="http://schemas.openxmlformats.org/presentationml/2006/ole">
            <p:oleObj spid="_x0000_s235552" name="Equation" r:id="rId24" imgW="749160" imgH="22860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571605" y="1000108"/>
            <a:ext cx="7358114" cy="3970318"/>
          </a:xfrm>
          <a:prstGeom prst="rect">
            <a:avLst/>
          </a:prstGeom>
          <a:noFill/>
          <a:ln w="9525">
            <a:noFill/>
            <a:miter lim="800000"/>
            <a:headEnd/>
            <a:tailEnd/>
          </a:ln>
        </p:spPr>
        <p:txBody>
          <a:bodyPr wrap="square">
            <a:spAutoFit/>
          </a:bodyPr>
          <a:lstStyle/>
          <a:p>
            <a:r>
              <a:rPr lang="zh-CN" altLang="zh-CN" sz="2800" dirty="0" smtClean="0"/>
              <a:t>类似地，如果极限</a:t>
            </a:r>
            <a:endParaRPr lang="en-US" altLang="zh-CN" sz="2800" dirty="0" smtClean="0"/>
          </a:p>
          <a:p>
            <a:r>
              <a:rPr lang="zh-CN" altLang="en-US" sz="2800" dirty="0" smtClean="0"/>
              <a:t>存在，</a:t>
            </a:r>
            <a:r>
              <a:rPr lang="zh-CN" altLang="zh-CN" sz="2800" dirty="0" smtClean="0"/>
              <a:t>则称此极限值为</a:t>
            </a:r>
            <a:r>
              <a:rPr lang="zh-CN" altLang="zh-CN" sz="2800" b="1" dirty="0" smtClean="0">
                <a:solidFill>
                  <a:srgbClr val="C00000"/>
                </a:solidFill>
              </a:rPr>
              <a:t>函数</a:t>
            </a:r>
            <a:r>
              <a:rPr lang="en-US" altLang="zh-CN" sz="2800" b="1" dirty="0" smtClean="0">
                <a:solidFill>
                  <a:srgbClr val="C00000"/>
                </a:solidFill>
              </a:rPr>
              <a:t>              </a:t>
            </a:r>
            <a:r>
              <a:rPr lang="zh-CN" altLang="en-US" sz="2800" b="1" dirty="0" smtClean="0">
                <a:solidFill>
                  <a:srgbClr val="C00000"/>
                </a:solidFill>
              </a:rPr>
              <a:t>在点</a:t>
            </a:r>
            <a:endParaRPr lang="en-US" altLang="zh-CN" sz="2800" b="1" dirty="0" smtClean="0">
              <a:solidFill>
                <a:srgbClr val="C00000"/>
              </a:solidFill>
            </a:endParaRPr>
          </a:p>
          <a:p>
            <a:r>
              <a:rPr lang="zh-CN" altLang="en-US" sz="2800" b="1" dirty="0" smtClean="0">
                <a:solidFill>
                  <a:srgbClr val="C00000"/>
                </a:solidFill>
              </a:rPr>
              <a:t>           处对  的偏导数</a:t>
            </a:r>
            <a:r>
              <a:rPr lang="zh-CN" altLang="en-US" sz="2800" dirty="0" smtClean="0"/>
              <a:t>，记为</a:t>
            </a:r>
            <a:endParaRPr lang="en-US" altLang="zh-CN" sz="2800" dirty="0" smtClean="0"/>
          </a:p>
          <a:p>
            <a:endParaRPr lang="en-US" altLang="zh-CN" sz="2800" dirty="0" smtClean="0"/>
          </a:p>
          <a:p>
            <a:endParaRPr lang="en-US" altLang="zh-CN" sz="2800" dirty="0" smtClean="0"/>
          </a:p>
          <a:p>
            <a:endParaRPr lang="en-US" altLang="zh-CN" sz="2800" dirty="0" smtClean="0"/>
          </a:p>
          <a:p>
            <a:r>
              <a:rPr lang="zh-CN" altLang="en-US" sz="2800" dirty="0" smtClean="0"/>
              <a:t>如果函数             在点          处有偏导数</a:t>
            </a:r>
            <a:endParaRPr lang="en-US" altLang="zh-CN" sz="2800" dirty="0" smtClean="0"/>
          </a:p>
          <a:p>
            <a:r>
              <a:rPr lang="zh-CN" altLang="en-US" sz="2800" dirty="0" smtClean="0"/>
              <a:t>             和             ，则称             </a:t>
            </a:r>
            <a:r>
              <a:rPr lang="zh-CN" altLang="en-US" sz="2800" b="1" dirty="0" smtClean="0">
                <a:solidFill>
                  <a:srgbClr val="C00000"/>
                </a:solidFill>
              </a:rPr>
              <a:t>在</a:t>
            </a:r>
            <a:endParaRPr lang="en-US" altLang="zh-CN" sz="2800" b="1" dirty="0" smtClean="0">
              <a:solidFill>
                <a:srgbClr val="C00000"/>
              </a:solidFill>
            </a:endParaRPr>
          </a:p>
          <a:p>
            <a:r>
              <a:rPr lang="zh-CN" altLang="en-US" sz="2800" b="1" dirty="0" smtClean="0">
                <a:solidFill>
                  <a:srgbClr val="C00000"/>
                </a:solidFill>
              </a:rPr>
              <a:t>处可导</a:t>
            </a:r>
            <a:r>
              <a:rPr lang="zh-CN" altLang="en-US" sz="2800" dirty="0" smtClean="0"/>
              <a:t>。</a:t>
            </a:r>
            <a:endParaRPr lang="zh-CN" altLang="zh-CN" sz="2800" dirty="0"/>
          </a:p>
        </p:txBody>
      </p:sp>
      <p:graphicFrame>
        <p:nvGraphicFramePr>
          <p:cNvPr id="237570" name="Object 2"/>
          <p:cNvGraphicFramePr>
            <a:graphicFrameLocks noChangeAspect="1"/>
          </p:cNvGraphicFramePr>
          <p:nvPr/>
        </p:nvGraphicFramePr>
        <p:xfrm>
          <a:off x="4500562" y="928670"/>
          <a:ext cx="3805237" cy="654050"/>
        </p:xfrm>
        <a:graphic>
          <a:graphicData uri="http://schemas.openxmlformats.org/presentationml/2006/ole">
            <p:oleObj spid="_x0000_s237570" name="Equation" r:id="rId4" imgW="2603160" imgH="444240" progId="Equation.DSMT4">
              <p:embed/>
            </p:oleObj>
          </a:graphicData>
        </a:graphic>
      </p:graphicFrame>
      <p:graphicFrame>
        <p:nvGraphicFramePr>
          <p:cNvPr id="237571" name="Object 3"/>
          <p:cNvGraphicFramePr>
            <a:graphicFrameLocks noChangeAspect="1"/>
          </p:cNvGraphicFramePr>
          <p:nvPr/>
        </p:nvGraphicFramePr>
        <p:xfrm>
          <a:off x="5929322" y="1571612"/>
          <a:ext cx="1322388" cy="342900"/>
        </p:xfrm>
        <a:graphic>
          <a:graphicData uri="http://schemas.openxmlformats.org/presentationml/2006/ole">
            <p:oleObj spid="_x0000_s237571" name="Equation" r:id="rId5" imgW="774364" imgH="203112" progId="Equation.DSMT4">
              <p:embed/>
            </p:oleObj>
          </a:graphicData>
        </a:graphic>
      </p:graphicFrame>
      <p:graphicFrame>
        <p:nvGraphicFramePr>
          <p:cNvPr id="237572" name="Object 4"/>
          <p:cNvGraphicFramePr>
            <a:graphicFrameLocks noChangeAspect="1"/>
          </p:cNvGraphicFramePr>
          <p:nvPr/>
        </p:nvGraphicFramePr>
        <p:xfrm>
          <a:off x="3428992" y="2000240"/>
          <a:ext cx="276225" cy="328613"/>
        </p:xfrm>
        <a:graphic>
          <a:graphicData uri="http://schemas.openxmlformats.org/presentationml/2006/ole">
            <p:oleObj spid="_x0000_s237572" name="Equation" r:id="rId6" imgW="139680" imgH="164880" progId="Equation.DSMT4">
              <p:embed/>
            </p:oleObj>
          </a:graphicData>
        </a:graphic>
      </p:graphicFrame>
      <p:graphicFrame>
        <p:nvGraphicFramePr>
          <p:cNvPr id="237573" name="Object 5"/>
          <p:cNvGraphicFramePr>
            <a:graphicFrameLocks noChangeAspect="1"/>
          </p:cNvGraphicFramePr>
          <p:nvPr/>
        </p:nvGraphicFramePr>
        <p:xfrm>
          <a:off x="1643042" y="1928802"/>
          <a:ext cx="1069975" cy="371475"/>
        </p:xfrm>
        <a:graphic>
          <a:graphicData uri="http://schemas.openxmlformats.org/presentationml/2006/ole">
            <p:oleObj spid="_x0000_s237573" name="Equation" r:id="rId7" imgW="660240" imgH="228600" progId="Equation.DSMT4">
              <p:embed/>
            </p:oleObj>
          </a:graphicData>
        </a:graphic>
      </p:graphicFrame>
      <p:sp>
        <p:nvSpPr>
          <p:cNvPr id="2375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7574" name="Object 6"/>
          <p:cNvGraphicFramePr>
            <a:graphicFrameLocks noChangeAspect="1"/>
          </p:cNvGraphicFramePr>
          <p:nvPr/>
        </p:nvGraphicFramePr>
        <p:xfrm>
          <a:off x="2963863" y="2374900"/>
          <a:ext cx="788987" cy="839788"/>
        </p:xfrm>
        <a:graphic>
          <a:graphicData uri="http://schemas.openxmlformats.org/presentationml/2006/ole">
            <p:oleObj spid="_x0000_s237574" name="Equation" r:id="rId8" imgW="533160" imgH="571320" progId="Equation.DSMT4">
              <p:embed/>
            </p:oleObj>
          </a:graphicData>
        </a:graphic>
      </p:graphicFrame>
      <p:sp>
        <p:nvSpPr>
          <p:cNvPr id="23757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7576" name="Object 8"/>
          <p:cNvGraphicFramePr>
            <a:graphicFrameLocks noChangeAspect="1"/>
          </p:cNvGraphicFramePr>
          <p:nvPr/>
        </p:nvGraphicFramePr>
        <p:xfrm>
          <a:off x="4100513" y="2428875"/>
          <a:ext cx="768350" cy="785813"/>
        </p:xfrm>
        <a:graphic>
          <a:graphicData uri="http://schemas.openxmlformats.org/presentationml/2006/ole">
            <p:oleObj spid="_x0000_s237576" name="Equation" r:id="rId9" imgW="558720" imgH="571320" progId="Equation.DSMT4">
              <p:embed/>
            </p:oleObj>
          </a:graphicData>
        </a:graphic>
      </p:graphicFrame>
      <p:sp>
        <p:nvSpPr>
          <p:cNvPr id="23757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7578" name="Object 10"/>
          <p:cNvGraphicFramePr>
            <a:graphicFrameLocks noChangeAspect="1"/>
          </p:cNvGraphicFramePr>
          <p:nvPr/>
        </p:nvGraphicFramePr>
        <p:xfrm>
          <a:off x="5072066" y="2571744"/>
          <a:ext cx="1112523" cy="381001"/>
        </p:xfrm>
        <a:graphic>
          <a:graphicData uri="http://schemas.openxmlformats.org/presentationml/2006/ole">
            <p:oleObj spid="_x0000_s237578" name="Equation" r:id="rId10" imgW="698400" imgH="241200" progId="Equation.DSMT4">
              <p:embed/>
            </p:oleObj>
          </a:graphicData>
        </a:graphic>
      </p:graphicFrame>
      <p:sp>
        <p:nvSpPr>
          <p:cNvPr id="23758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7580" name="Object 12"/>
          <p:cNvGraphicFramePr>
            <a:graphicFrameLocks noChangeAspect="1"/>
          </p:cNvGraphicFramePr>
          <p:nvPr/>
        </p:nvGraphicFramePr>
        <p:xfrm>
          <a:off x="6429388" y="2571744"/>
          <a:ext cx="1158243" cy="381001"/>
        </p:xfrm>
        <a:graphic>
          <a:graphicData uri="http://schemas.openxmlformats.org/presentationml/2006/ole">
            <p:oleObj spid="_x0000_s237580" name="Equation" r:id="rId11" imgW="723586" imgH="241195" progId="Equation.DSMT4">
              <p:embed/>
            </p:oleObj>
          </a:graphicData>
        </a:graphic>
      </p:graphicFrame>
      <p:graphicFrame>
        <p:nvGraphicFramePr>
          <p:cNvPr id="237582" name="Object 14"/>
          <p:cNvGraphicFramePr>
            <a:graphicFrameLocks noChangeAspect="1"/>
          </p:cNvGraphicFramePr>
          <p:nvPr/>
        </p:nvGraphicFramePr>
        <p:xfrm>
          <a:off x="3071802" y="3714752"/>
          <a:ext cx="1322387" cy="342900"/>
        </p:xfrm>
        <a:graphic>
          <a:graphicData uri="http://schemas.openxmlformats.org/presentationml/2006/ole">
            <p:oleObj spid="_x0000_s237582" name="Equation" r:id="rId12" imgW="774364" imgH="203112" progId="Equation.DSMT4">
              <p:embed/>
            </p:oleObj>
          </a:graphicData>
        </a:graphic>
      </p:graphicFrame>
      <p:graphicFrame>
        <p:nvGraphicFramePr>
          <p:cNvPr id="237583" name="Object 15"/>
          <p:cNvGraphicFramePr>
            <a:graphicFrameLocks noChangeAspect="1"/>
          </p:cNvGraphicFramePr>
          <p:nvPr/>
        </p:nvGraphicFramePr>
        <p:xfrm>
          <a:off x="5000628" y="3643314"/>
          <a:ext cx="1069975" cy="371475"/>
        </p:xfrm>
        <a:graphic>
          <a:graphicData uri="http://schemas.openxmlformats.org/presentationml/2006/ole">
            <p:oleObj spid="_x0000_s237583" name="Equation" r:id="rId13" imgW="660240" imgH="228600" progId="Equation.DSMT4">
              <p:embed/>
            </p:oleObj>
          </a:graphicData>
        </a:graphic>
      </p:graphicFrame>
      <p:graphicFrame>
        <p:nvGraphicFramePr>
          <p:cNvPr id="237585" name="Object 17"/>
          <p:cNvGraphicFramePr>
            <a:graphicFrameLocks noChangeAspect="1"/>
          </p:cNvGraphicFramePr>
          <p:nvPr/>
        </p:nvGraphicFramePr>
        <p:xfrm>
          <a:off x="1714480" y="4071942"/>
          <a:ext cx="1222375" cy="371475"/>
        </p:xfrm>
        <a:graphic>
          <a:graphicData uri="http://schemas.openxmlformats.org/presentationml/2006/ole">
            <p:oleObj spid="_x0000_s237585" name="Equation" r:id="rId14" imgW="749160" imgH="228600" progId="Equation.DSMT4">
              <p:embed/>
            </p:oleObj>
          </a:graphicData>
        </a:graphic>
      </p:graphicFrame>
      <p:graphicFrame>
        <p:nvGraphicFramePr>
          <p:cNvPr id="237586" name="Object 18"/>
          <p:cNvGraphicFramePr>
            <a:graphicFrameLocks noChangeAspect="1"/>
          </p:cNvGraphicFramePr>
          <p:nvPr/>
        </p:nvGraphicFramePr>
        <p:xfrm>
          <a:off x="3286116" y="4071942"/>
          <a:ext cx="1285884" cy="422756"/>
        </p:xfrm>
        <a:graphic>
          <a:graphicData uri="http://schemas.openxmlformats.org/presentationml/2006/ole">
            <p:oleObj spid="_x0000_s237586" name="Equation" r:id="rId15" imgW="723586" imgH="241195" progId="Equation.DSMT4">
              <p:embed/>
            </p:oleObj>
          </a:graphicData>
        </a:graphic>
      </p:graphicFrame>
      <p:graphicFrame>
        <p:nvGraphicFramePr>
          <p:cNvPr id="237587" name="Object 19"/>
          <p:cNvGraphicFramePr>
            <a:graphicFrameLocks noChangeAspect="1"/>
          </p:cNvGraphicFramePr>
          <p:nvPr/>
        </p:nvGraphicFramePr>
        <p:xfrm>
          <a:off x="5643570" y="4143380"/>
          <a:ext cx="1322387" cy="342900"/>
        </p:xfrm>
        <a:graphic>
          <a:graphicData uri="http://schemas.openxmlformats.org/presentationml/2006/ole">
            <p:oleObj spid="_x0000_s237587" name="Equation" r:id="rId16" imgW="774364" imgH="203112" progId="Equation.DSMT4">
              <p:embed/>
            </p:oleObj>
          </a:graphicData>
        </a:graphic>
      </p:graphicFrame>
      <p:graphicFrame>
        <p:nvGraphicFramePr>
          <p:cNvPr id="237588" name="Object 20"/>
          <p:cNvGraphicFramePr>
            <a:graphicFrameLocks noChangeAspect="1"/>
          </p:cNvGraphicFramePr>
          <p:nvPr/>
        </p:nvGraphicFramePr>
        <p:xfrm>
          <a:off x="7215206" y="4071942"/>
          <a:ext cx="1069975" cy="371475"/>
        </p:xfrm>
        <a:graphic>
          <a:graphicData uri="http://schemas.openxmlformats.org/presentationml/2006/ole">
            <p:oleObj spid="_x0000_s237588" name="Equation" r:id="rId17" imgW="660240" imgH="22860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428728" y="1000108"/>
            <a:ext cx="7143800" cy="3970318"/>
          </a:xfrm>
          <a:prstGeom prst="rect">
            <a:avLst/>
          </a:prstGeom>
          <a:noFill/>
          <a:ln w="9525">
            <a:noFill/>
            <a:miter lim="800000"/>
            <a:headEnd/>
            <a:tailEnd/>
          </a:ln>
        </p:spPr>
        <p:txBody>
          <a:bodyPr wrap="square">
            <a:spAutoFit/>
          </a:bodyPr>
          <a:lstStyle/>
          <a:p>
            <a:r>
              <a:rPr lang="zh-CN" altLang="zh-CN" sz="2800" dirty="0" smtClean="0"/>
              <a:t>如果函数</a:t>
            </a:r>
            <a:r>
              <a:rPr lang="en-US" altLang="zh-CN" sz="2800" dirty="0" smtClean="0"/>
              <a:t>             </a:t>
            </a:r>
            <a:r>
              <a:rPr lang="zh-CN" altLang="zh-CN" sz="2800" dirty="0" smtClean="0"/>
              <a:t>在区域</a:t>
            </a:r>
            <a:r>
              <a:rPr lang="en-US" altLang="zh-CN" sz="2800" dirty="0" smtClean="0"/>
              <a:t>   </a:t>
            </a:r>
            <a:r>
              <a:rPr lang="zh-CN" altLang="zh-CN" sz="2800" dirty="0" smtClean="0"/>
              <a:t>内的每一点均可导，称</a:t>
            </a:r>
            <a:r>
              <a:rPr lang="en-US" altLang="zh-CN" sz="2800" dirty="0" smtClean="0"/>
              <a:t>             </a:t>
            </a:r>
            <a:r>
              <a:rPr lang="zh-CN" altLang="zh-CN" sz="2800" b="1" dirty="0" smtClean="0">
                <a:solidFill>
                  <a:srgbClr val="C00000"/>
                </a:solidFill>
              </a:rPr>
              <a:t>在区域</a:t>
            </a:r>
            <a:r>
              <a:rPr lang="en-US" altLang="zh-CN" sz="2800" b="1" dirty="0" smtClean="0">
                <a:solidFill>
                  <a:srgbClr val="C00000"/>
                </a:solidFill>
              </a:rPr>
              <a:t>   </a:t>
            </a:r>
            <a:r>
              <a:rPr lang="zh-CN" altLang="zh-CN" sz="2800" b="1" dirty="0" smtClean="0">
                <a:solidFill>
                  <a:srgbClr val="C00000"/>
                </a:solidFill>
              </a:rPr>
              <a:t>上可导</a:t>
            </a:r>
            <a:r>
              <a:rPr lang="zh-CN" altLang="en-US" sz="2800" dirty="0" smtClean="0"/>
              <a:t>。</a:t>
            </a:r>
            <a:endParaRPr lang="en-US" altLang="zh-CN" sz="2800" dirty="0" smtClean="0"/>
          </a:p>
          <a:p>
            <a:r>
              <a:rPr lang="zh-CN" altLang="zh-CN" sz="2800" dirty="0" smtClean="0"/>
              <a:t>此时，对应于</a:t>
            </a:r>
            <a:r>
              <a:rPr lang="en-US" altLang="zh-CN" sz="2800" dirty="0" smtClean="0"/>
              <a:t>  </a:t>
            </a:r>
            <a:r>
              <a:rPr lang="zh-CN" altLang="zh-CN" sz="2800" dirty="0" smtClean="0"/>
              <a:t>内的每一点，函数</a:t>
            </a:r>
            <a:r>
              <a:rPr lang="en-US" altLang="zh-CN" sz="2800" dirty="0" smtClean="0"/>
              <a:t>             </a:t>
            </a:r>
            <a:r>
              <a:rPr lang="zh-CN" altLang="zh-CN" sz="2800" dirty="0" smtClean="0"/>
              <a:t>必有偏导数</a:t>
            </a:r>
            <a:r>
              <a:rPr lang="en-US" altLang="zh-CN" sz="2800" dirty="0" smtClean="0"/>
              <a:t>           </a:t>
            </a:r>
            <a:r>
              <a:rPr lang="zh-CN" altLang="zh-CN" sz="2800" dirty="0" smtClean="0"/>
              <a:t>和</a:t>
            </a:r>
            <a:r>
              <a:rPr lang="en-US" altLang="zh-CN" sz="2800" dirty="0" smtClean="0"/>
              <a:t>           </a:t>
            </a:r>
            <a:r>
              <a:rPr lang="zh-CN" altLang="zh-CN" sz="2800" dirty="0" smtClean="0"/>
              <a:t>，分别称为</a:t>
            </a:r>
            <a:r>
              <a:rPr lang="en-US" altLang="zh-CN" sz="2800" dirty="0" smtClean="0"/>
              <a:t>        </a:t>
            </a:r>
            <a:r>
              <a:rPr lang="zh-CN" altLang="zh-CN" sz="2800" dirty="0" smtClean="0"/>
              <a:t>对</a:t>
            </a:r>
            <a:r>
              <a:rPr lang="en-US" altLang="zh-CN" sz="2800" dirty="0" smtClean="0"/>
              <a:t> </a:t>
            </a:r>
          </a:p>
          <a:p>
            <a:r>
              <a:rPr lang="en-US" altLang="zh-CN" sz="2800" dirty="0" smtClean="0"/>
              <a:t>  </a:t>
            </a:r>
            <a:r>
              <a:rPr lang="zh-CN" altLang="zh-CN" sz="2800" dirty="0" smtClean="0"/>
              <a:t>和对</a:t>
            </a:r>
            <a:r>
              <a:rPr lang="en-US" altLang="zh-CN" sz="2800" dirty="0" smtClean="0"/>
              <a:t>  </a:t>
            </a:r>
            <a:r>
              <a:rPr lang="zh-CN" altLang="zh-CN" sz="2800" dirty="0" smtClean="0"/>
              <a:t>的</a:t>
            </a:r>
            <a:r>
              <a:rPr lang="zh-CN" altLang="zh-CN" sz="2800" b="1" dirty="0" smtClean="0">
                <a:solidFill>
                  <a:srgbClr val="C00000"/>
                </a:solidFill>
              </a:rPr>
              <a:t>偏导函数</a:t>
            </a:r>
            <a:r>
              <a:rPr lang="zh-CN" altLang="zh-CN" sz="2800" dirty="0" smtClean="0"/>
              <a:t>，简称为</a:t>
            </a:r>
            <a:r>
              <a:rPr lang="zh-CN" altLang="zh-CN" sz="2800" b="1" dirty="0" smtClean="0">
                <a:solidFill>
                  <a:srgbClr val="C00000"/>
                </a:solidFill>
              </a:rPr>
              <a:t>偏导数</a:t>
            </a:r>
            <a:r>
              <a:rPr lang="zh-CN" altLang="zh-CN" sz="2800" dirty="0" smtClean="0"/>
              <a:t>，并分别记为</a:t>
            </a:r>
            <a:endParaRPr lang="en-US" altLang="zh-CN" sz="2800" dirty="0" smtClean="0"/>
          </a:p>
          <a:p>
            <a:r>
              <a:rPr lang="en-US" altLang="zh-CN" sz="2800" dirty="0" smtClean="0"/>
              <a:t>                                </a:t>
            </a:r>
            <a:r>
              <a:rPr lang="zh-CN" altLang="en-US" sz="2800" dirty="0" smtClean="0"/>
              <a:t>和</a:t>
            </a:r>
            <a:endParaRPr lang="en-US" altLang="zh-CN" sz="2800" dirty="0" smtClean="0"/>
          </a:p>
          <a:p>
            <a:endParaRPr lang="en-US" altLang="zh-CN" sz="2800" dirty="0" smtClean="0"/>
          </a:p>
          <a:p>
            <a:r>
              <a:rPr lang="zh-CN" altLang="en-US" sz="2800" dirty="0" smtClean="0"/>
              <a:t>并有</a:t>
            </a:r>
            <a:endParaRPr lang="zh-CN" altLang="zh-CN" sz="2800" dirty="0"/>
          </a:p>
        </p:txBody>
      </p:sp>
      <p:graphicFrame>
        <p:nvGraphicFramePr>
          <p:cNvPr id="242689" name="Object 1"/>
          <p:cNvGraphicFramePr>
            <a:graphicFrameLocks noChangeAspect="1"/>
          </p:cNvGraphicFramePr>
          <p:nvPr/>
        </p:nvGraphicFramePr>
        <p:xfrm>
          <a:off x="2928926" y="1142984"/>
          <a:ext cx="1322387" cy="342900"/>
        </p:xfrm>
        <a:graphic>
          <a:graphicData uri="http://schemas.openxmlformats.org/presentationml/2006/ole">
            <p:oleObj spid="_x0000_s242689" name="Equation" r:id="rId4" imgW="774364" imgH="203112" progId="Equation.DSMT4">
              <p:embed/>
            </p:oleObj>
          </a:graphicData>
        </a:graphic>
      </p:graphicFrame>
      <p:graphicFrame>
        <p:nvGraphicFramePr>
          <p:cNvPr id="242690" name="Object 2"/>
          <p:cNvGraphicFramePr>
            <a:graphicFrameLocks noChangeAspect="1"/>
          </p:cNvGraphicFramePr>
          <p:nvPr/>
        </p:nvGraphicFramePr>
        <p:xfrm>
          <a:off x="5286380" y="1142984"/>
          <a:ext cx="282575" cy="277813"/>
        </p:xfrm>
        <a:graphic>
          <a:graphicData uri="http://schemas.openxmlformats.org/presentationml/2006/ole">
            <p:oleObj spid="_x0000_s242690" name="Equation" r:id="rId5" imgW="164880" imgH="164880" progId="Equation.DSMT4">
              <p:embed/>
            </p:oleObj>
          </a:graphicData>
        </a:graphic>
      </p:graphicFrame>
      <p:graphicFrame>
        <p:nvGraphicFramePr>
          <p:cNvPr id="242691" name="Object 3"/>
          <p:cNvGraphicFramePr>
            <a:graphicFrameLocks noChangeAspect="1"/>
          </p:cNvGraphicFramePr>
          <p:nvPr/>
        </p:nvGraphicFramePr>
        <p:xfrm>
          <a:off x="1857356" y="1571612"/>
          <a:ext cx="1322387" cy="342900"/>
        </p:xfrm>
        <a:graphic>
          <a:graphicData uri="http://schemas.openxmlformats.org/presentationml/2006/ole">
            <p:oleObj spid="_x0000_s242691" name="Equation" r:id="rId6" imgW="774364" imgH="203112" progId="Equation.DSMT4">
              <p:embed/>
            </p:oleObj>
          </a:graphicData>
        </a:graphic>
      </p:graphicFrame>
      <p:graphicFrame>
        <p:nvGraphicFramePr>
          <p:cNvPr id="242692" name="Object 4"/>
          <p:cNvGraphicFramePr>
            <a:graphicFrameLocks noChangeAspect="1"/>
          </p:cNvGraphicFramePr>
          <p:nvPr/>
        </p:nvGraphicFramePr>
        <p:xfrm>
          <a:off x="4214810" y="1571612"/>
          <a:ext cx="282575" cy="277813"/>
        </p:xfrm>
        <a:graphic>
          <a:graphicData uri="http://schemas.openxmlformats.org/presentationml/2006/ole">
            <p:oleObj spid="_x0000_s242692" name="Equation" r:id="rId7" imgW="164880" imgH="164880" progId="Equation.DSMT4">
              <p:embed/>
            </p:oleObj>
          </a:graphicData>
        </a:graphic>
      </p:graphicFrame>
      <p:graphicFrame>
        <p:nvGraphicFramePr>
          <p:cNvPr id="242693" name="Object 5"/>
          <p:cNvGraphicFramePr>
            <a:graphicFrameLocks noChangeAspect="1"/>
          </p:cNvGraphicFramePr>
          <p:nvPr/>
        </p:nvGraphicFramePr>
        <p:xfrm>
          <a:off x="3571868" y="2000240"/>
          <a:ext cx="282575" cy="277813"/>
        </p:xfrm>
        <a:graphic>
          <a:graphicData uri="http://schemas.openxmlformats.org/presentationml/2006/ole">
            <p:oleObj spid="_x0000_s242693" name="Equation" r:id="rId8" imgW="164880" imgH="164880" progId="Equation.DSMT4">
              <p:embed/>
            </p:oleObj>
          </a:graphicData>
        </a:graphic>
      </p:graphicFrame>
      <p:graphicFrame>
        <p:nvGraphicFramePr>
          <p:cNvPr id="242694" name="Object 6"/>
          <p:cNvGraphicFramePr>
            <a:graphicFrameLocks noChangeAspect="1"/>
          </p:cNvGraphicFramePr>
          <p:nvPr/>
        </p:nvGraphicFramePr>
        <p:xfrm>
          <a:off x="6643702" y="2000240"/>
          <a:ext cx="1322388" cy="342900"/>
        </p:xfrm>
        <a:graphic>
          <a:graphicData uri="http://schemas.openxmlformats.org/presentationml/2006/ole">
            <p:oleObj spid="_x0000_s242694" name="Equation" r:id="rId9" imgW="774364" imgH="203112" progId="Equation.DSMT4">
              <p:embed/>
            </p:oleObj>
          </a:graphicData>
        </a:graphic>
      </p:graphicFrame>
      <p:graphicFrame>
        <p:nvGraphicFramePr>
          <p:cNvPr id="242695" name="Object 7"/>
          <p:cNvGraphicFramePr>
            <a:graphicFrameLocks noChangeAspect="1"/>
          </p:cNvGraphicFramePr>
          <p:nvPr/>
        </p:nvGraphicFramePr>
        <p:xfrm>
          <a:off x="2928926" y="2357430"/>
          <a:ext cx="1036638" cy="371475"/>
        </p:xfrm>
        <a:graphic>
          <a:graphicData uri="http://schemas.openxmlformats.org/presentationml/2006/ole">
            <p:oleObj spid="_x0000_s242695" name="Equation" r:id="rId10" imgW="634680" imgH="228600" progId="Equation.DSMT4">
              <p:embed/>
            </p:oleObj>
          </a:graphicData>
        </a:graphic>
      </p:graphicFrame>
      <p:graphicFrame>
        <p:nvGraphicFramePr>
          <p:cNvPr id="242696" name="Object 8"/>
          <p:cNvGraphicFramePr>
            <a:graphicFrameLocks noChangeAspect="1"/>
          </p:cNvGraphicFramePr>
          <p:nvPr/>
        </p:nvGraphicFramePr>
        <p:xfrm>
          <a:off x="4429124" y="2357430"/>
          <a:ext cx="1036637" cy="392112"/>
        </p:xfrm>
        <a:graphic>
          <a:graphicData uri="http://schemas.openxmlformats.org/presentationml/2006/ole">
            <p:oleObj spid="_x0000_s242696" name="Equation" r:id="rId11" imgW="634680" imgH="241200" progId="Equation.DSMT4">
              <p:embed/>
            </p:oleObj>
          </a:graphicData>
        </a:graphic>
      </p:graphicFrame>
      <p:graphicFrame>
        <p:nvGraphicFramePr>
          <p:cNvPr id="242697" name="Object 9"/>
          <p:cNvGraphicFramePr>
            <a:graphicFrameLocks noChangeAspect="1"/>
          </p:cNvGraphicFramePr>
          <p:nvPr/>
        </p:nvGraphicFramePr>
        <p:xfrm>
          <a:off x="7143768" y="2428868"/>
          <a:ext cx="909638" cy="342900"/>
        </p:xfrm>
        <a:graphic>
          <a:graphicData uri="http://schemas.openxmlformats.org/presentationml/2006/ole">
            <p:oleObj spid="_x0000_s242697" name="Equation" r:id="rId12" imgW="533160" imgH="203040" progId="Equation.DSMT4">
              <p:embed/>
            </p:oleObj>
          </a:graphicData>
        </a:graphic>
      </p:graphicFrame>
      <p:graphicFrame>
        <p:nvGraphicFramePr>
          <p:cNvPr id="242698" name="Object 10"/>
          <p:cNvGraphicFramePr>
            <a:graphicFrameLocks noChangeAspect="1"/>
          </p:cNvGraphicFramePr>
          <p:nvPr/>
        </p:nvGraphicFramePr>
        <p:xfrm>
          <a:off x="1500166" y="2857496"/>
          <a:ext cx="252412" cy="277813"/>
        </p:xfrm>
        <a:graphic>
          <a:graphicData uri="http://schemas.openxmlformats.org/presentationml/2006/ole">
            <p:oleObj spid="_x0000_s242698" name="Equation" r:id="rId13" imgW="126720" imgH="139680" progId="Equation.DSMT4">
              <p:embed/>
            </p:oleObj>
          </a:graphicData>
        </a:graphic>
      </p:graphicFrame>
      <p:graphicFrame>
        <p:nvGraphicFramePr>
          <p:cNvPr id="242699" name="Object 11"/>
          <p:cNvGraphicFramePr>
            <a:graphicFrameLocks noChangeAspect="1"/>
          </p:cNvGraphicFramePr>
          <p:nvPr/>
        </p:nvGraphicFramePr>
        <p:xfrm>
          <a:off x="2357422" y="2857496"/>
          <a:ext cx="276225" cy="328612"/>
        </p:xfrm>
        <a:graphic>
          <a:graphicData uri="http://schemas.openxmlformats.org/presentationml/2006/ole">
            <p:oleObj spid="_x0000_s242699" name="Equation" r:id="rId14" imgW="139680" imgH="164880" progId="Equation.DSMT4">
              <p:embed/>
            </p:oleObj>
          </a:graphicData>
        </a:graphic>
      </p:graphicFrame>
      <p:sp>
        <p:nvSpPr>
          <p:cNvPr id="24270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2700" name="Object 12"/>
          <p:cNvGraphicFramePr>
            <a:graphicFrameLocks noChangeAspect="1"/>
          </p:cNvGraphicFramePr>
          <p:nvPr/>
        </p:nvGraphicFramePr>
        <p:xfrm>
          <a:off x="2500298" y="3500438"/>
          <a:ext cx="2071702" cy="674469"/>
        </p:xfrm>
        <a:graphic>
          <a:graphicData uri="http://schemas.openxmlformats.org/presentationml/2006/ole">
            <p:oleObj spid="_x0000_s242700" name="Equation" r:id="rId15" imgW="1333440" imgH="431640" progId="Equation.DSMT4">
              <p:embed/>
            </p:oleObj>
          </a:graphicData>
        </a:graphic>
      </p:graphicFrame>
      <p:graphicFrame>
        <p:nvGraphicFramePr>
          <p:cNvPr id="242702" name="Object 14"/>
          <p:cNvGraphicFramePr>
            <a:graphicFrameLocks noChangeAspect="1"/>
          </p:cNvGraphicFramePr>
          <p:nvPr/>
        </p:nvGraphicFramePr>
        <p:xfrm>
          <a:off x="5072066" y="3500438"/>
          <a:ext cx="2092325" cy="674688"/>
        </p:xfrm>
        <a:graphic>
          <a:graphicData uri="http://schemas.openxmlformats.org/presentationml/2006/ole">
            <p:oleObj spid="_x0000_s242702" name="Equation" r:id="rId16" imgW="1346040" imgH="431640" progId="Equation.DSMT4">
              <p:embed/>
            </p:oleObj>
          </a:graphicData>
        </a:graphic>
      </p:graphicFrame>
      <p:sp>
        <p:nvSpPr>
          <p:cNvPr id="24270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2703" name="Object 15"/>
          <p:cNvGraphicFramePr>
            <a:graphicFrameLocks noChangeAspect="1"/>
          </p:cNvGraphicFramePr>
          <p:nvPr/>
        </p:nvGraphicFramePr>
        <p:xfrm>
          <a:off x="2786050" y="4429132"/>
          <a:ext cx="3730625" cy="604837"/>
        </p:xfrm>
        <a:graphic>
          <a:graphicData uri="http://schemas.openxmlformats.org/presentationml/2006/ole">
            <p:oleObj spid="_x0000_s242703" name="Equation" r:id="rId17" imgW="2412720" imgH="393480" progId="Equation.DSMT4">
              <p:embed/>
            </p:oleObj>
          </a:graphicData>
        </a:graphic>
      </p:graphicFrame>
      <p:graphicFrame>
        <p:nvGraphicFramePr>
          <p:cNvPr id="242705" name="Object 17"/>
          <p:cNvGraphicFramePr>
            <a:graphicFrameLocks noChangeAspect="1"/>
          </p:cNvGraphicFramePr>
          <p:nvPr/>
        </p:nvGraphicFramePr>
        <p:xfrm>
          <a:off x="2776538" y="5053013"/>
          <a:ext cx="3751262" cy="644525"/>
        </p:xfrm>
        <a:graphic>
          <a:graphicData uri="http://schemas.openxmlformats.org/presentationml/2006/ole">
            <p:oleObj spid="_x0000_s242705" name="Equation" r:id="rId18" imgW="2425680" imgH="41904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357290" y="1785926"/>
            <a:ext cx="7215237" cy="3785652"/>
          </a:xfrm>
          <a:prstGeom prst="rect">
            <a:avLst/>
          </a:prstGeom>
          <a:noFill/>
          <a:ln w="9525">
            <a:noFill/>
            <a:miter lim="800000"/>
            <a:headEnd/>
            <a:tailEnd/>
          </a:ln>
        </p:spPr>
        <p:txBody>
          <a:bodyPr wrap="square">
            <a:spAutoFit/>
          </a:bodyPr>
          <a:lstStyle/>
          <a:p>
            <a:r>
              <a:rPr lang="en-US" altLang="zh-CN" sz="2400" dirty="0" smtClean="0"/>
              <a:t>1.</a:t>
            </a:r>
            <a:r>
              <a:rPr lang="zh-CN" altLang="zh-CN" sz="2400" dirty="0" smtClean="0"/>
              <a:t>对一元函数而言，</a:t>
            </a:r>
            <a:r>
              <a:rPr lang="en-US" altLang="zh-CN" sz="2400" dirty="0" smtClean="0"/>
              <a:t>  </a:t>
            </a:r>
            <a:r>
              <a:rPr lang="zh-CN" altLang="zh-CN" sz="2400" dirty="0" smtClean="0"/>
              <a:t>既可以看作导数的整体记号，也可以看作是因变量与自变量的微分之商，即“微商”</a:t>
            </a:r>
            <a:r>
              <a:rPr lang="zh-CN" altLang="en-US" sz="2400" dirty="0" smtClean="0"/>
              <a:t>。</a:t>
            </a:r>
            <a:r>
              <a:rPr lang="zh-CN" altLang="zh-CN" sz="2400" dirty="0" smtClean="0"/>
              <a:t>但多元函数偏导数的记号</a:t>
            </a:r>
            <a:r>
              <a:rPr lang="en-US" altLang="zh-CN" sz="2400" dirty="0" smtClean="0"/>
              <a:t>   </a:t>
            </a:r>
            <a:r>
              <a:rPr lang="zh-CN" altLang="zh-CN" sz="2400" dirty="0" smtClean="0"/>
              <a:t>只能是整体记号</a:t>
            </a:r>
            <a:r>
              <a:rPr lang="zh-CN" altLang="en-US" sz="2400" dirty="0" smtClean="0"/>
              <a:t>。</a:t>
            </a:r>
            <a:endParaRPr lang="en-US" altLang="zh-CN" sz="2400" dirty="0" smtClean="0"/>
          </a:p>
          <a:p>
            <a:endParaRPr lang="en-US" altLang="zh-CN" sz="2400" dirty="0" smtClean="0"/>
          </a:p>
          <a:p>
            <a:r>
              <a:rPr lang="en-US" altLang="zh-CN" sz="2400" dirty="0" smtClean="0"/>
              <a:t>2.</a:t>
            </a:r>
            <a:r>
              <a:rPr lang="zh-CN" altLang="en-US" sz="2400" dirty="0" smtClean="0"/>
              <a:t>由偏导数定义，偏导数求法：如果求    ，只需将  看成常数，</a:t>
            </a:r>
            <a:r>
              <a:rPr lang="zh-CN" altLang="zh-CN" sz="2400" dirty="0" smtClean="0"/>
              <a:t>用一元函数的求导公式和求导法则对</a:t>
            </a:r>
            <a:r>
              <a:rPr lang="en-US" altLang="zh-CN" sz="2400" dirty="0" smtClean="0"/>
              <a:t>  </a:t>
            </a:r>
            <a:r>
              <a:rPr lang="zh-CN" altLang="zh-CN" sz="2400" dirty="0" smtClean="0"/>
              <a:t>求导即可</a:t>
            </a:r>
            <a:r>
              <a:rPr lang="zh-CN" altLang="en-US" sz="2400" dirty="0" smtClean="0"/>
              <a:t>。求    时类似。</a:t>
            </a:r>
            <a:endParaRPr lang="en-US" altLang="zh-CN" sz="2400" dirty="0" smtClean="0"/>
          </a:p>
          <a:p>
            <a:endParaRPr lang="en-US" altLang="zh-CN" sz="2400" dirty="0" smtClean="0"/>
          </a:p>
          <a:p>
            <a:r>
              <a:rPr lang="en-US" altLang="zh-CN" sz="2400" dirty="0" smtClean="0"/>
              <a:t>3.</a:t>
            </a:r>
            <a:r>
              <a:rPr lang="zh-CN" altLang="zh-CN" sz="2400" dirty="0" smtClean="0"/>
              <a:t>函数在点</a:t>
            </a:r>
            <a:r>
              <a:rPr lang="en-US" altLang="zh-CN" sz="2400" dirty="0" smtClean="0"/>
              <a:t>         </a:t>
            </a:r>
            <a:r>
              <a:rPr lang="zh-CN" altLang="zh-CN" sz="2400" dirty="0" smtClean="0"/>
              <a:t>处的偏导数即为函数的偏导函数在</a:t>
            </a:r>
            <a:r>
              <a:rPr lang="en-US" altLang="zh-CN" sz="2400" dirty="0" smtClean="0"/>
              <a:t> </a:t>
            </a:r>
          </a:p>
          <a:p>
            <a:r>
              <a:rPr lang="en-US" altLang="zh-CN" sz="2400" dirty="0" smtClean="0"/>
              <a:t>          </a:t>
            </a:r>
            <a:r>
              <a:rPr lang="zh-CN" altLang="zh-CN" sz="2400" dirty="0" smtClean="0"/>
              <a:t>处的函数值</a:t>
            </a:r>
            <a:r>
              <a:rPr lang="zh-CN" altLang="en-US" sz="2400" dirty="0" smtClean="0"/>
              <a:t>。</a:t>
            </a:r>
            <a:endParaRPr lang="zh-CN" altLang="zh-CN" sz="2400" dirty="0"/>
          </a:p>
        </p:txBody>
      </p:sp>
      <p:pic>
        <p:nvPicPr>
          <p:cNvPr id="6" name="Picture 2"/>
          <p:cNvPicPr>
            <a:picLocks noChangeAspect="1" noChangeArrowheads="1"/>
          </p:cNvPicPr>
          <p:nvPr/>
        </p:nvPicPr>
        <p:blipFill>
          <a:blip r:embed="rId4" cstate="print"/>
          <a:srcRect/>
          <a:stretch>
            <a:fillRect/>
          </a:stretch>
        </p:blipFill>
        <p:spPr bwMode="auto">
          <a:xfrm>
            <a:off x="1500166" y="928670"/>
            <a:ext cx="1714512" cy="668731"/>
          </a:xfrm>
          <a:prstGeom prst="rect">
            <a:avLst/>
          </a:prstGeom>
          <a:noFill/>
          <a:ln w="9525">
            <a:noFill/>
            <a:miter lim="800000"/>
            <a:headEnd/>
            <a:tailEnd/>
          </a:ln>
        </p:spPr>
      </p:pic>
      <p:sp>
        <p:nvSpPr>
          <p:cNvPr id="241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1665" name="Object 1"/>
          <p:cNvGraphicFramePr>
            <a:graphicFrameLocks noChangeAspect="1"/>
          </p:cNvGraphicFramePr>
          <p:nvPr/>
        </p:nvGraphicFramePr>
        <p:xfrm>
          <a:off x="4000496" y="1714488"/>
          <a:ext cx="287621" cy="530224"/>
        </p:xfrm>
        <a:graphic>
          <a:graphicData uri="http://schemas.openxmlformats.org/presentationml/2006/ole">
            <p:oleObj spid="_x0000_s241665" name="Equation" r:id="rId5" imgW="215640" imgH="393480" progId="Equation.DSMT4">
              <p:embed/>
            </p:oleObj>
          </a:graphicData>
        </a:graphic>
      </p:graphicFrame>
      <p:sp>
        <p:nvSpPr>
          <p:cNvPr id="2416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1667" name="Object 3"/>
          <p:cNvGraphicFramePr>
            <a:graphicFrameLocks noChangeAspect="1"/>
          </p:cNvGraphicFramePr>
          <p:nvPr/>
        </p:nvGraphicFramePr>
        <p:xfrm>
          <a:off x="5643570" y="2500306"/>
          <a:ext cx="317502" cy="571504"/>
        </p:xfrm>
        <a:graphic>
          <a:graphicData uri="http://schemas.openxmlformats.org/presentationml/2006/ole">
            <p:oleObj spid="_x0000_s241667" name="Equation" r:id="rId6" imgW="241195" imgH="431613" progId="Equation.DSMT4">
              <p:embed/>
            </p:oleObj>
          </a:graphicData>
        </a:graphic>
      </p:graphicFrame>
      <p:graphicFrame>
        <p:nvGraphicFramePr>
          <p:cNvPr id="241670" name="Object 6"/>
          <p:cNvGraphicFramePr>
            <a:graphicFrameLocks noChangeAspect="1"/>
          </p:cNvGraphicFramePr>
          <p:nvPr/>
        </p:nvGraphicFramePr>
        <p:xfrm>
          <a:off x="8072462" y="3429000"/>
          <a:ext cx="206375" cy="246063"/>
        </p:xfrm>
        <a:graphic>
          <a:graphicData uri="http://schemas.openxmlformats.org/presentationml/2006/ole">
            <p:oleObj spid="_x0000_s241670" name="Equation" r:id="rId7" imgW="139680" imgH="164880" progId="Equation.DSMT4">
              <p:embed/>
            </p:oleObj>
          </a:graphicData>
        </a:graphic>
      </p:graphicFrame>
      <p:graphicFrame>
        <p:nvGraphicFramePr>
          <p:cNvPr id="241671" name="Object 7"/>
          <p:cNvGraphicFramePr>
            <a:graphicFrameLocks noChangeAspect="1"/>
          </p:cNvGraphicFramePr>
          <p:nvPr/>
        </p:nvGraphicFramePr>
        <p:xfrm>
          <a:off x="7786710" y="3786190"/>
          <a:ext cx="220858" cy="243128"/>
        </p:xfrm>
        <a:graphic>
          <a:graphicData uri="http://schemas.openxmlformats.org/presentationml/2006/ole">
            <p:oleObj spid="_x0000_s241671" name="Equation" r:id="rId8" imgW="126720" imgH="139680" progId="Equation.DSMT4">
              <p:embed/>
            </p:oleObj>
          </a:graphicData>
        </a:graphic>
      </p:graphicFrame>
      <p:graphicFrame>
        <p:nvGraphicFramePr>
          <p:cNvPr id="241673" name="Object 9"/>
          <p:cNvGraphicFramePr>
            <a:graphicFrameLocks noChangeAspect="1"/>
          </p:cNvGraphicFramePr>
          <p:nvPr/>
        </p:nvGraphicFramePr>
        <p:xfrm>
          <a:off x="2928926" y="3929067"/>
          <a:ext cx="317503" cy="571504"/>
        </p:xfrm>
        <a:graphic>
          <a:graphicData uri="http://schemas.openxmlformats.org/presentationml/2006/ole">
            <p:oleObj spid="_x0000_s241673" name="Equation" r:id="rId9" imgW="241200" imgH="431640" progId="Equation.DSMT4">
              <p:embed/>
            </p:oleObj>
          </a:graphicData>
        </a:graphic>
      </p:graphicFrame>
      <p:graphicFrame>
        <p:nvGraphicFramePr>
          <p:cNvPr id="241674" name="Object 10"/>
          <p:cNvGraphicFramePr>
            <a:graphicFrameLocks noChangeAspect="1"/>
          </p:cNvGraphicFramePr>
          <p:nvPr/>
        </p:nvGraphicFramePr>
        <p:xfrm>
          <a:off x="6572264" y="3214686"/>
          <a:ext cx="317500" cy="571500"/>
        </p:xfrm>
        <a:graphic>
          <a:graphicData uri="http://schemas.openxmlformats.org/presentationml/2006/ole">
            <p:oleObj spid="_x0000_s241674" name="Equation" r:id="rId10" imgW="241195" imgH="431613" progId="Equation.DSMT4">
              <p:embed/>
            </p:oleObj>
          </a:graphicData>
        </a:graphic>
      </p:graphicFrame>
      <p:sp>
        <p:nvSpPr>
          <p:cNvPr id="2416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1675" name="Object 11"/>
          <p:cNvGraphicFramePr>
            <a:graphicFrameLocks noChangeAspect="1"/>
          </p:cNvGraphicFramePr>
          <p:nvPr/>
        </p:nvGraphicFramePr>
        <p:xfrm>
          <a:off x="2928926" y="4786322"/>
          <a:ext cx="737593" cy="300038"/>
        </p:xfrm>
        <a:graphic>
          <a:graphicData uri="http://schemas.openxmlformats.org/presentationml/2006/ole">
            <p:oleObj spid="_x0000_s241675" name="Equation" r:id="rId11" imgW="558800" imgH="228600" progId="Equation.DSMT4">
              <p:embed/>
            </p:oleObj>
          </a:graphicData>
        </a:graphic>
      </p:graphicFrame>
      <p:graphicFrame>
        <p:nvGraphicFramePr>
          <p:cNvPr id="241677" name="Object 13"/>
          <p:cNvGraphicFramePr>
            <a:graphicFrameLocks noChangeAspect="1"/>
          </p:cNvGraphicFramePr>
          <p:nvPr/>
        </p:nvGraphicFramePr>
        <p:xfrm>
          <a:off x="1500166" y="5143512"/>
          <a:ext cx="738188" cy="300037"/>
        </p:xfrm>
        <a:graphic>
          <a:graphicData uri="http://schemas.openxmlformats.org/presentationml/2006/ole">
            <p:oleObj spid="_x0000_s241677" name="Equation" r:id="rId12" imgW="558800" imgH="22860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571604" y="1000108"/>
            <a:ext cx="6575839" cy="4401205"/>
          </a:xfrm>
          <a:prstGeom prst="rect">
            <a:avLst/>
          </a:prstGeom>
          <a:noFill/>
          <a:ln w="9525">
            <a:noFill/>
            <a:miter lim="800000"/>
            <a:headEnd/>
            <a:tailEnd/>
          </a:ln>
        </p:spPr>
        <p:txBody>
          <a:bodyPr wrap="none">
            <a:spAutoFit/>
          </a:bodyPr>
          <a:lstStyle/>
          <a:p>
            <a:r>
              <a:rPr lang="zh-CN" altLang="zh-CN" sz="2800" b="1" dirty="0" smtClean="0"/>
              <a:t>例</a:t>
            </a:r>
            <a:r>
              <a:rPr lang="en-US" altLang="zh-CN" sz="2800" b="1" dirty="0" smtClean="0"/>
              <a:t> </a:t>
            </a:r>
            <a:r>
              <a:rPr lang="en-US" altLang="zh-CN" sz="2800" dirty="0" smtClean="0"/>
              <a:t> </a:t>
            </a:r>
            <a:r>
              <a:rPr lang="zh-CN" altLang="zh-CN" sz="2800" dirty="0" smtClean="0"/>
              <a:t>已知</a:t>
            </a:r>
            <a:r>
              <a:rPr lang="en-US" altLang="zh-CN" sz="2800" dirty="0" smtClean="0"/>
              <a:t>                                </a:t>
            </a:r>
            <a:r>
              <a:rPr lang="zh-CN" altLang="en-US" sz="2800" dirty="0" smtClean="0"/>
              <a:t>， 求   ， 。</a:t>
            </a:r>
            <a:endParaRPr lang="en-US" altLang="zh-CN" sz="2800" dirty="0" smtClean="0"/>
          </a:p>
          <a:p>
            <a:r>
              <a:rPr lang="zh-CN" altLang="en-US" sz="2800" dirty="0" smtClean="0"/>
              <a:t>解：</a:t>
            </a:r>
            <a:endParaRPr lang="en-US" altLang="zh-CN" sz="2800" dirty="0" smtClean="0"/>
          </a:p>
          <a:p>
            <a:r>
              <a:rPr lang="zh-CN" altLang="zh-CN" sz="2800" dirty="0" smtClean="0"/>
              <a:t>把</a:t>
            </a:r>
            <a:r>
              <a:rPr lang="en-US" altLang="zh-CN" sz="2800" dirty="0" smtClean="0"/>
              <a:t>   </a:t>
            </a:r>
            <a:r>
              <a:rPr lang="zh-CN" altLang="zh-CN" sz="2800" dirty="0" smtClean="0"/>
              <a:t>看作常数，得</a:t>
            </a:r>
            <a:r>
              <a:rPr lang="en-US" altLang="zh-CN" sz="2800" dirty="0" smtClean="0"/>
              <a:t>                      </a:t>
            </a:r>
            <a:r>
              <a:rPr lang="zh-CN" altLang="en-US" sz="2800" dirty="0" smtClean="0"/>
              <a:t>；</a:t>
            </a:r>
            <a:endParaRPr lang="en-US" altLang="zh-CN" sz="2800" dirty="0" smtClean="0"/>
          </a:p>
          <a:p>
            <a:endParaRPr lang="en-US" altLang="zh-CN" sz="2800" dirty="0" smtClean="0"/>
          </a:p>
          <a:p>
            <a:r>
              <a:rPr lang="zh-CN" altLang="en-US" sz="2800" dirty="0" smtClean="0"/>
              <a:t>把   看作常数，得                      。</a:t>
            </a:r>
            <a:endParaRPr lang="en-US" altLang="zh-CN" sz="2800" dirty="0" smtClean="0"/>
          </a:p>
          <a:p>
            <a:endParaRPr lang="en-US" altLang="zh-CN" sz="2800" dirty="0" smtClean="0"/>
          </a:p>
          <a:p>
            <a:r>
              <a:rPr lang="zh-CN" altLang="zh-CN" sz="2800" b="1" dirty="0" smtClean="0"/>
              <a:t>例</a:t>
            </a:r>
            <a:r>
              <a:rPr lang="en-US" altLang="zh-CN" sz="2800" b="1" dirty="0" smtClean="0"/>
              <a:t> </a:t>
            </a:r>
            <a:r>
              <a:rPr lang="en-US" altLang="zh-CN" sz="2800" dirty="0" smtClean="0"/>
              <a:t> </a:t>
            </a:r>
            <a:r>
              <a:rPr lang="zh-CN" altLang="zh-CN" sz="2800" dirty="0" smtClean="0"/>
              <a:t>设</a:t>
            </a:r>
            <a:r>
              <a:rPr lang="en-US" altLang="zh-CN" sz="2800" dirty="0" smtClean="0"/>
              <a:t>                         </a:t>
            </a:r>
            <a:r>
              <a:rPr lang="zh-CN" altLang="en-US" sz="2800" dirty="0" smtClean="0"/>
              <a:t>，求           。</a:t>
            </a:r>
            <a:endParaRPr lang="en-US" altLang="zh-CN" sz="2800" dirty="0" smtClean="0"/>
          </a:p>
          <a:p>
            <a:r>
              <a:rPr lang="zh-CN" altLang="en-US" sz="2800" dirty="0" smtClean="0"/>
              <a:t>解：先求偏导函数</a:t>
            </a:r>
            <a:endParaRPr lang="en-US" altLang="zh-CN" sz="2800" dirty="0" smtClean="0"/>
          </a:p>
          <a:p>
            <a:endParaRPr lang="en-US" altLang="zh-CN" sz="2800" dirty="0" smtClean="0"/>
          </a:p>
          <a:p>
            <a:r>
              <a:rPr lang="zh-CN" altLang="en-US" sz="2800" dirty="0" smtClean="0"/>
              <a:t>再代入             得</a:t>
            </a:r>
            <a:endParaRPr lang="zh-CN" altLang="zh-CN" sz="2800" dirty="0"/>
          </a:p>
        </p:txBody>
      </p:sp>
      <p:sp>
        <p:nvSpPr>
          <p:cNvPr id="2447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4737" name="Object 1"/>
          <p:cNvGraphicFramePr>
            <a:graphicFrameLocks noChangeAspect="1"/>
          </p:cNvGraphicFramePr>
          <p:nvPr/>
        </p:nvGraphicFramePr>
        <p:xfrm>
          <a:off x="2928927" y="1083436"/>
          <a:ext cx="3214710" cy="431023"/>
        </p:xfrm>
        <a:graphic>
          <a:graphicData uri="http://schemas.openxmlformats.org/presentationml/2006/ole">
            <p:oleObj spid="_x0000_s244737" name="Equation" r:id="rId4" imgW="1701800" imgH="228600" progId="Equation.DSMT4">
              <p:embed/>
            </p:oleObj>
          </a:graphicData>
        </a:graphic>
      </p:graphicFrame>
      <p:sp>
        <p:nvSpPr>
          <p:cNvPr id="2447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4739" name="Object 3"/>
          <p:cNvGraphicFramePr>
            <a:graphicFrameLocks noChangeAspect="1"/>
          </p:cNvGraphicFramePr>
          <p:nvPr/>
        </p:nvGraphicFramePr>
        <p:xfrm>
          <a:off x="6858016" y="1000108"/>
          <a:ext cx="357190" cy="642942"/>
        </p:xfrm>
        <a:graphic>
          <a:graphicData uri="http://schemas.openxmlformats.org/presentationml/2006/ole">
            <p:oleObj spid="_x0000_s244739" name="Equation" r:id="rId5" imgW="241195" imgH="431613" progId="Equation.DSMT4">
              <p:embed/>
            </p:oleObj>
          </a:graphicData>
        </a:graphic>
      </p:graphicFrame>
      <p:graphicFrame>
        <p:nvGraphicFramePr>
          <p:cNvPr id="244741" name="Object 5"/>
          <p:cNvGraphicFramePr>
            <a:graphicFrameLocks noChangeAspect="1"/>
          </p:cNvGraphicFramePr>
          <p:nvPr/>
        </p:nvGraphicFramePr>
        <p:xfrm>
          <a:off x="7286644" y="1000108"/>
          <a:ext cx="357188" cy="642938"/>
        </p:xfrm>
        <a:graphic>
          <a:graphicData uri="http://schemas.openxmlformats.org/presentationml/2006/ole">
            <p:oleObj spid="_x0000_s244741" name="Equation" r:id="rId6" imgW="241200" imgH="431640" progId="Equation.DSMT4">
              <p:embed/>
            </p:oleObj>
          </a:graphicData>
        </a:graphic>
      </p:graphicFrame>
      <p:graphicFrame>
        <p:nvGraphicFramePr>
          <p:cNvPr id="244742" name="Object 6"/>
          <p:cNvGraphicFramePr>
            <a:graphicFrameLocks noChangeAspect="1"/>
          </p:cNvGraphicFramePr>
          <p:nvPr/>
        </p:nvGraphicFramePr>
        <p:xfrm>
          <a:off x="2000232" y="2000240"/>
          <a:ext cx="285752" cy="340705"/>
        </p:xfrm>
        <a:graphic>
          <a:graphicData uri="http://schemas.openxmlformats.org/presentationml/2006/ole">
            <p:oleObj spid="_x0000_s244742" name="Equation" r:id="rId7" imgW="139680" imgH="164880" progId="Equation.DSMT4">
              <p:embed/>
            </p:oleObj>
          </a:graphicData>
        </a:graphic>
      </p:graphicFrame>
      <p:sp>
        <p:nvSpPr>
          <p:cNvPr id="2447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4743" name="Object 7"/>
          <p:cNvGraphicFramePr>
            <a:graphicFrameLocks noChangeAspect="1"/>
          </p:cNvGraphicFramePr>
          <p:nvPr/>
        </p:nvGraphicFramePr>
        <p:xfrm>
          <a:off x="4429124" y="1857364"/>
          <a:ext cx="2192338" cy="639762"/>
        </p:xfrm>
        <a:graphic>
          <a:graphicData uri="http://schemas.openxmlformats.org/presentationml/2006/ole">
            <p:oleObj spid="_x0000_s244743" name="Equation" r:id="rId8" imgW="1346040" imgH="393480" progId="Equation.DSMT4">
              <p:embed/>
            </p:oleObj>
          </a:graphicData>
        </a:graphic>
      </p:graphicFrame>
      <p:graphicFrame>
        <p:nvGraphicFramePr>
          <p:cNvPr id="244745" name="Object 9"/>
          <p:cNvGraphicFramePr>
            <a:graphicFrameLocks noChangeAspect="1"/>
          </p:cNvGraphicFramePr>
          <p:nvPr/>
        </p:nvGraphicFramePr>
        <p:xfrm>
          <a:off x="2000232" y="2857496"/>
          <a:ext cx="260350" cy="288925"/>
        </p:xfrm>
        <a:graphic>
          <a:graphicData uri="http://schemas.openxmlformats.org/presentationml/2006/ole">
            <p:oleObj spid="_x0000_s244745" name="Equation" r:id="rId9" imgW="126720" imgH="139680" progId="Equation.DSMT4">
              <p:embed/>
            </p:oleObj>
          </a:graphicData>
        </a:graphic>
      </p:graphicFrame>
      <p:sp>
        <p:nvSpPr>
          <p:cNvPr id="24474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4746" name="Object 10"/>
          <p:cNvGraphicFramePr>
            <a:graphicFrameLocks noChangeAspect="1"/>
          </p:cNvGraphicFramePr>
          <p:nvPr/>
        </p:nvGraphicFramePr>
        <p:xfrm>
          <a:off x="4429124" y="2714620"/>
          <a:ext cx="2181225" cy="681037"/>
        </p:xfrm>
        <a:graphic>
          <a:graphicData uri="http://schemas.openxmlformats.org/presentationml/2006/ole">
            <p:oleObj spid="_x0000_s244746" name="Equation" r:id="rId10" imgW="1346040" imgH="419040" progId="Equation.DSMT4">
              <p:embed/>
            </p:oleObj>
          </a:graphicData>
        </a:graphic>
      </p:graphicFrame>
      <p:sp>
        <p:nvSpPr>
          <p:cNvPr id="24474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4748" name="Object 12"/>
          <p:cNvGraphicFramePr>
            <a:graphicFrameLocks noChangeAspect="1"/>
          </p:cNvGraphicFramePr>
          <p:nvPr/>
        </p:nvGraphicFramePr>
        <p:xfrm>
          <a:off x="2571736" y="3643314"/>
          <a:ext cx="2443162" cy="371475"/>
        </p:xfrm>
        <a:graphic>
          <a:graphicData uri="http://schemas.openxmlformats.org/presentationml/2006/ole">
            <p:oleObj spid="_x0000_s244748" name="Equation" r:id="rId11" imgW="1498320" imgH="228600" progId="Equation.DSMT4">
              <p:embed/>
            </p:oleObj>
          </a:graphicData>
        </a:graphic>
      </p:graphicFrame>
      <p:sp>
        <p:nvSpPr>
          <p:cNvPr id="2447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4750" name="Object 14"/>
          <p:cNvGraphicFramePr>
            <a:graphicFrameLocks noChangeAspect="1"/>
          </p:cNvGraphicFramePr>
          <p:nvPr/>
        </p:nvGraphicFramePr>
        <p:xfrm>
          <a:off x="5715008" y="3490242"/>
          <a:ext cx="1071570" cy="686474"/>
        </p:xfrm>
        <a:graphic>
          <a:graphicData uri="http://schemas.openxmlformats.org/presentationml/2006/ole">
            <p:oleObj spid="_x0000_s244750" name="Equation" r:id="rId12" imgW="609336" imgH="393529" progId="Equation.DSMT4">
              <p:embed/>
            </p:oleObj>
          </a:graphicData>
        </a:graphic>
      </p:graphicFrame>
      <p:sp>
        <p:nvSpPr>
          <p:cNvPr id="24475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4752" name="Object 16"/>
          <p:cNvGraphicFramePr>
            <a:graphicFrameLocks noChangeAspect="1"/>
          </p:cNvGraphicFramePr>
          <p:nvPr/>
        </p:nvGraphicFramePr>
        <p:xfrm>
          <a:off x="2786050" y="4500570"/>
          <a:ext cx="4437063" cy="392112"/>
        </p:xfrm>
        <a:graphic>
          <a:graphicData uri="http://schemas.openxmlformats.org/presentationml/2006/ole">
            <p:oleObj spid="_x0000_s244752" name="Equation" r:id="rId13" imgW="2730240" imgH="241200" progId="Equation.DSMT4">
              <p:embed/>
            </p:oleObj>
          </a:graphicData>
        </a:graphic>
      </p:graphicFrame>
      <p:sp>
        <p:nvSpPr>
          <p:cNvPr id="244755"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4754" name="Object 18"/>
          <p:cNvGraphicFramePr>
            <a:graphicFrameLocks noChangeAspect="1"/>
          </p:cNvGraphicFramePr>
          <p:nvPr/>
        </p:nvGraphicFramePr>
        <p:xfrm>
          <a:off x="2714612" y="4786322"/>
          <a:ext cx="1236172" cy="644525"/>
        </p:xfrm>
        <a:graphic>
          <a:graphicData uri="http://schemas.openxmlformats.org/presentationml/2006/ole">
            <p:oleObj spid="_x0000_s244754" name="Equation" r:id="rId14" imgW="774360" imgH="393480" progId="Equation.DSMT4">
              <p:embed/>
            </p:oleObj>
          </a:graphicData>
        </a:graphic>
      </p:graphicFrame>
      <p:sp>
        <p:nvSpPr>
          <p:cNvPr id="24475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4756" name="Object 20"/>
          <p:cNvGraphicFramePr>
            <a:graphicFrameLocks noChangeAspect="1"/>
          </p:cNvGraphicFramePr>
          <p:nvPr/>
        </p:nvGraphicFramePr>
        <p:xfrm>
          <a:off x="4071934" y="5357826"/>
          <a:ext cx="3078216" cy="604825"/>
        </p:xfrm>
        <a:graphic>
          <a:graphicData uri="http://schemas.openxmlformats.org/presentationml/2006/ole">
            <p:oleObj spid="_x0000_s244756" name="Equation" r:id="rId15" imgW="1981080" imgH="393480" progId="Equation.DSMT4">
              <p:embed/>
            </p:oleObj>
          </a:graphicData>
        </a:graphic>
      </p:graphicFrame>
      <p:sp>
        <p:nvSpPr>
          <p:cNvPr id="27" name="矩形 26"/>
          <p:cNvSpPr/>
          <p:nvPr/>
        </p:nvSpPr>
        <p:spPr>
          <a:xfrm>
            <a:off x="1643042" y="500042"/>
            <a:ext cx="2040943" cy="461665"/>
          </a:xfrm>
          <a:prstGeom prst="rect">
            <a:avLst/>
          </a:prstGeom>
        </p:spPr>
        <p:txBody>
          <a:bodyPr wrap="none">
            <a:spAutoFit/>
          </a:bodyPr>
          <a:lstStyle/>
          <a:p>
            <a:r>
              <a:rPr lang="zh-CN" altLang="zh-CN" sz="2400" b="1" dirty="0" smtClean="0">
                <a:solidFill>
                  <a:srgbClr val="0070C0"/>
                </a:solidFill>
              </a:rPr>
              <a:t>偏导数</a:t>
            </a:r>
            <a:r>
              <a:rPr lang="zh-CN" altLang="en-US" sz="2400" b="1" dirty="0" smtClean="0">
                <a:solidFill>
                  <a:srgbClr val="0070C0"/>
                </a:solidFill>
              </a:rPr>
              <a:t>的求法</a:t>
            </a:r>
            <a:endParaRPr lang="zh-CN" altLang="en-US" sz="2400" dirty="0">
              <a:solidFill>
                <a:srgbClr val="0070C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428728" y="1428736"/>
            <a:ext cx="7286676" cy="4401205"/>
          </a:xfrm>
          <a:prstGeom prst="rect">
            <a:avLst/>
          </a:prstGeom>
          <a:noFill/>
          <a:ln w="9525">
            <a:noFill/>
            <a:miter lim="800000"/>
            <a:headEnd/>
            <a:tailEnd/>
          </a:ln>
        </p:spPr>
        <p:txBody>
          <a:bodyPr wrap="square">
            <a:spAutoFit/>
          </a:bodyPr>
          <a:lstStyle/>
          <a:p>
            <a:r>
              <a:rPr lang="zh-CN" altLang="zh-CN" sz="2800" dirty="0" smtClean="0"/>
              <a:t>如果函数</a:t>
            </a:r>
            <a:r>
              <a:rPr lang="en-US" altLang="zh-CN" sz="2800" dirty="0" smtClean="0"/>
              <a:t>            </a:t>
            </a:r>
            <a:r>
              <a:rPr lang="zh-CN" altLang="zh-CN" sz="2800" dirty="0" smtClean="0"/>
              <a:t>在区域</a:t>
            </a:r>
            <a:r>
              <a:rPr lang="en-US" altLang="zh-CN" sz="2800" dirty="0" smtClean="0"/>
              <a:t>  </a:t>
            </a:r>
            <a:r>
              <a:rPr lang="zh-CN" altLang="zh-CN" sz="2800" dirty="0" smtClean="0"/>
              <a:t>内每一点</a:t>
            </a:r>
            <a:r>
              <a:rPr lang="en-US" altLang="zh-CN" sz="2800" dirty="0" smtClean="0"/>
              <a:t>      </a:t>
            </a:r>
            <a:r>
              <a:rPr lang="zh-CN" altLang="zh-CN" sz="2800" dirty="0" smtClean="0"/>
              <a:t>都存在偏导数</a:t>
            </a:r>
            <a:r>
              <a:rPr lang="en-US" altLang="zh-CN" sz="2800" dirty="0" smtClean="0"/>
              <a:t>         </a:t>
            </a:r>
            <a:r>
              <a:rPr lang="zh-CN" altLang="en-US" sz="2800" dirty="0" smtClean="0"/>
              <a:t>、        ，</a:t>
            </a:r>
            <a:r>
              <a:rPr lang="zh-CN" altLang="zh-CN" sz="2800" dirty="0" smtClean="0"/>
              <a:t>且这两个偏导数的偏导数也存在，则称它们为函数</a:t>
            </a:r>
            <a:r>
              <a:rPr lang="en-US" altLang="zh-CN" sz="2800" dirty="0" smtClean="0"/>
              <a:t>         </a:t>
            </a:r>
            <a:r>
              <a:rPr lang="zh-CN" altLang="zh-CN" sz="2800" dirty="0" smtClean="0"/>
              <a:t>的</a:t>
            </a:r>
            <a:r>
              <a:rPr lang="zh-CN" altLang="zh-CN" sz="2800" b="1" dirty="0" smtClean="0">
                <a:solidFill>
                  <a:srgbClr val="C00000"/>
                </a:solidFill>
              </a:rPr>
              <a:t>二阶偏导数</a:t>
            </a:r>
            <a:r>
              <a:rPr lang="zh-CN" altLang="zh-CN" sz="2800" dirty="0" smtClean="0"/>
              <a:t>，记为</a:t>
            </a:r>
            <a:endParaRPr lang="en-US" altLang="zh-CN" sz="2800" dirty="0" smtClean="0"/>
          </a:p>
          <a:p>
            <a:r>
              <a:rPr lang="en-US" altLang="zh-CN" sz="2800" dirty="0" smtClean="0"/>
              <a:t>                                         </a:t>
            </a:r>
            <a:r>
              <a:rPr lang="zh-CN" altLang="en-US" sz="2800" dirty="0" smtClean="0"/>
              <a:t>，</a:t>
            </a:r>
            <a:endParaRPr lang="en-US" altLang="zh-CN" sz="2800" dirty="0" smtClean="0"/>
          </a:p>
          <a:p>
            <a:endParaRPr lang="en-US" altLang="zh-CN" sz="2800" dirty="0" smtClean="0"/>
          </a:p>
          <a:p>
            <a:r>
              <a:rPr lang="en-US" altLang="zh-CN" sz="2800" dirty="0" smtClean="0"/>
              <a:t>                                          </a:t>
            </a:r>
            <a:r>
              <a:rPr lang="zh-CN" altLang="en-US" sz="2800" dirty="0" smtClean="0"/>
              <a:t>，</a:t>
            </a:r>
            <a:endParaRPr lang="en-US" altLang="zh-CN" sz="2800" dirty="0" smtClean="0"/>
          </a:p>
          <a:p>
            <a:endParaRPr lang="en-US" altLang="zh-CN" sz="2800" dirty="0" smtClean="0"/>
          </a:p>
          <a:p>
            <a:r>
              <a:rPr lang="zh-CN" altLang="zh-CN" sz="2800" dirty="0" smtClean="0"/>
              <a:t>二阶及二阶以上的偏导数统称为函数的</a:t>
            </a:r>
            <a:r>
              <a:rPr lang="zh-CN" altLang="zh-CN" sz="2800" b="1" dirty="0" smtClean="0">
                <a:solidFill>
                  <a:srgbClr val="C00000"/>
                </a:solidFill>
              </a:rPr>
              <a:t>高阶偏导数</a:t>
            </a:r>
            <a:r>
              <a:rPr lang="zh-CN" altLang="en-US" sz="2800" dirty="0" smtClean="0"/>
              <a:t>。而          ，       称为</a:t>
            </a:r>
            <a:r>
              <a:rPr lang="zh-CN" altLang="en-US" sz="2800" b="1" dirty="0" smtClean="0">
                <a:solidFill>
                  <a:srgbClr val="C00000"/>
                </a:solidFill>
              </a:rPr>
              <a:t>一阶偏导数</a:t>
            </a:r>
            <a:r>
              <a:rPr lang="zh-CN" altLang="en-US" sz="2800" dirty="0" smtClean="0"/>
              <a:t>。</a:t>
            </a:r>
            <a:endParaRPr lang="zh-CN" altLang="zh-CN" sz="2800" dirty="0"/>
          </a:p>
        </p:txBody>
      </p:sp>
      <p:sp>
        <p:nvSpPr>
          <p:cNvPr id="6" name="矩形 5"/>
          <p:cNvSpPr/>
          <p:nvPr/>
        </p:nvSpPr>
        <p:spPr>
          <a:xfrm>
            <a:off x="1571604" y="857232"/>
            <a:ext cx="1731564" cy="461665"/>
          </a:xfrm>
          <a:prstGeom prst="rect">
            <a:avLst/>
          </a:prstGeom>
        </p:spPr>
        <p:txBody>
          <a:bodyPr wrap="none">
            <a:spAutoFit/>
          </a:bodyPr>
          <a:lstStyle/>
          <a:p>
            <a:r>
              <a:rPr lang="zh-CN" altLang="en-US" sz="2400" b="1" dirty="0" smtClean="0">
                <a:solidFill>
                  <a:srgbClr val="0070C0"/>
                </a:solidFill>
              </a:rPr>
              <a:t>高阶</a:t>
            </a:r>
            <a:r>
              <a:rPr lang="zh-CN" altLang="zh-CN" sz="2400" b="1" dirty="0" smtClean="0">
                <a:solidFill>
                  <a:srgbClr val="0070C0"/>
                </a:solidFill>
              </a:rPr>
              <a:t>偏导数</a:t>
            </a:r>
            <a:endParaRPr lang="zh-CN" altLang="en-US" sz="2400" dirty="0">
              <a:solidFill>
                <a:srgbClr val="0070C0"/>
              </a:solidFill>
            </a:endParaRPr>
          </a:p>
        </p:txBody>
      </p:sp>
      <p:sp>
        <p:nvSpPr>
          <p:cNvPr id="243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3713" name="Object 1"/>
          <p:cNvGraphicFramePr>
            <a:graphicFrameLocks noChangeAspect="1"/>
          </p:cNvGraphicFramePr>
          <p:nvPr/>
        </p:nvGraphicFramePr>
        <p:xfrm>
          <a:off x="2928925" y="1571612"/>
          <a:ext cx="1214447" cy="314856"/>
        </p:xfrm>
        <a:graphic>
          <a:graphicData uri="http://schemas.openxmlformats.org/presentationml/2006/ole">
            <p:oleObj spid="_x0000_s243713" name="Equation" r:id="rId4" imgW="774364" imgH="203112" progId="Equation.DSMT4">
              <p:embed/>
            </p:oleObj>
          </a:graphicData>
        </a:graphic>
      </p:graphicFrame>
      <p:graphicFrame>
        <p:nvGraphicFramePr>
          <p:cNvPr id="243715" name="Object 3"/>
          <p:cNvGraphicFramePr>
            <a:graphicFrameLocks noChangeAspect="1"/>
          </p:cNvGraphicFramePr>
          <p:nvPr/>
        </p:nvGraphicFramePr>
        <p:xfrm>
          <a:off x="5143503" y="1571612"/>
          <a:ext cx="258762" cy="255588"/>
        </p:xfrm>
        <a:graphic>
          <a:graphicData uri="http://schemas.openxmlformats.org/presentationml/2006/ole">
            <p:oleObj spid="_x0000_s243715" name="Equation" r:id="rId5" imgW="164880" imgH="164880" progId="Equation.DSMT4">
              <p:embed/>
            </p:oleObj>
          </a:graphicData>
        </a:graphic>
      </p:graphicFrame>
      <p:graphicFrame>
        <p:nvGraphicFramePr>
          <p:cNvPr id="243716" name="Object 4"/>
          <p:cNvGraphicFramePr>
            <a:graphicFrameLocks noChangeAspect="1"/>
          </p:cNvGraphicFramePr>
          <p:nvPr/>
        </p:nvGraphicFramePr>
        <p:xfrm>
          <a:off x="6786577" y="1571612"/>
          <a:ext cx="657225" cy="314325"/>
        </p:xfrm>
        <a:graphic>
          <a:graphicData uri="http://schemas.openxmlformats.org/presentationml/2006/ole">
            <p:oleObj spid="_x0000_s243716" name="Equation" r:id="rId6" imgW="419040" imgH="203040" progId="Equation.DSMT4">
              <p:embed/>
            </p:oleObj>
          </a:graphicData>
        </a:graphic>
      </p:graphicFrame>
      <p:sp>
        <p:nvSpPr>
          <p:cNvPr id="2437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3717" name="Object 5"/>
          <p:cNvGraphicFramePr>
            <a:graphicFrameLocks noChangeAspect="1"/>
          </p:cNvGraphicFramePr>
          <p:nvPr/>
        </p:nvGraphicFramePr>
        <p:xfrm>
          <a:off x="2571735" y="2000240"/>
          <a:ext cx="944169" cy="371476"/>
        </p:xfrm>
        <a:graphic>
          <a:graphicData uri="http://schemas.openxmlformats.org/presentationml/2006/ole">
            <p:oleObj spid="_x0000_s243717" name="Equation" r:id="rId7" imgW="583947" imgH="228501" progId="Equation.DSMT4">
              <p:embed/>
            </p:oleObj>
          </a:graphicData>
        </a:graphic>
      </p:graphicFrame>
      <p:graphicFrame>
        <p:nvGraphicFramePr>
          <p:cNvPr id="243719" name="Object 7"/>
          <p:cNvGraphicFramePr>
            <a:graphicFrameLocks noChangeAspect="1"/>
          </p:cNvGraphicFramePr>
          <p:nvPr/>
        </p:nvGraphicFramePr>
        <p:xfrm>
          <a:off x="3643305" y="2000240"/>
          <a:ext cx="923925" cy="392112"/>
        </p:xfrm>
        <a:graphic>
          <a:graphicData uri="http://schemas.openxmlformats.org/presentationml/2006/ole">
            <p:oleObj spid="_x0000_s243719" name="Equation" r:id="rId8" imgW="571320" imgH="241200" progId="Equation.DSMT4">
              <p:embed/>
            </p:oleObj>
          </a:graphicData>
        </a:graphic>
      </p:graphicFrame>
      <p:graphicFrame>
        <p:nvGraphicFramePr>
          <p:cNvPr id="243720" name="Object 8"/>
          <p:cNvGraphicFramePr>
            <a:graphicFrameLocks noChangeAspect="1"/>
          </p:cNvGraphicFramePr>
          <p:nvPr/>
        </p:nvGraphicFramePr>
        <p:xfrm>
          <a:off x="5786446" y="2428868"/>
          <a:ext cx="836612" cy="314325"/>
        </p:xfrm>
        <a:graphic>
          <a:graphicData uri="http://schemas.openxmlformats.org/presentationml/2006/ole">
            <p:oleObj spid="_x0000_s243720" name="Equation" r:id="rId9" imgW="533160" imgH="203040" progId="Equation.DSMT4">
              <p:embed/>
            </p:oleObj>
          </a:graphicData>
        </a:graphic>
      </p:graphicFrame>
      <p:sp>
        <p:nvSpPr>
          <p:cNvPr id="2437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3721" name="Object 9"/>
          <p:cNvGraphicFramePr>
            <a:graphicFrameLocks noChangeAspect="1"/>
          </p:cNvGraphicFramePr>
          <p:nvPr/>
        </p:nvGraphicFramePr>
        <p:xfrm>
          <a:off x="2971800" y="3071813"/>
          <a:ext cx="2546350" cy="681037"/>
        </p:xfrm>
        <a:graphic>
          <a:graphicData uri="http://schemas.openxmlformats.org/presentationml/2006/ole">
            <p:oleObj spid="_x0000_s243721" name="Equation" r:id="rId10" imgW="1688760" imgH="457200" progId="Equation.DSMT4">
              <p:embed/>
            </p:oleObj>
          </a:graphicData>
        </a:graphic>
      </p:graphicFrame>
      <p:graphicFrame>
        <p:nvGraphicFramePr>
          <p:cNvPr id="243723" name="Object 11"/>
          <p:cNvGraphicFramePr>
            <a:graphicFrameLocks noChangeAspect="1"/>
          </p:cNvGraphicFramePr>
          <p:nvPr/>
        </p:nvGraphicFramePr>
        <p:xfrm>
          <a:off x="5719763" y="3143250"/>
          <a:ext cx="2679700" cy="681038"/>
        </p:xfrm>
        <a:graphic>
          <a:graphicData uri="http://schemas.openxmlformats.org/presentationml/2006/ole">
            <p:oleObj spid="_x0000_s243723" name="Equation" r:id="rId11" imgW="1777680" imgH="457200" progId="Equation.DSMT4">
              <p:embed/>
            </p:oleObj>
          </a:graphicData>
        </a:graphic>
      </p:graphicFrame>
      <p:graphicFrame>
        <p:nvGraphicFramePr>
          <p:cNvPr id="243724" name="Object 12"/>
          <p:cNvGraphicFramePr>
            <a:graphicFrameLocks noChangeAspect="1"/>
          </p:cNvGraphicFramePr>
          <p:nvPr/>
        </p:nvGraphicFramePr>
        <p:xfrm>
          <a:off x="2928926" y="3929066"/>
          <a:ext cx="2660650" cy="681037"/>
        </p:xfrm>
        <a:graphic>
          <a:graphicData uri="http://schemas.openxmlformats.org/presentationml/2006/ole">
            <p:oleObj spid="_x0000_s243724" name="Equation" r:id="rId12" imgW="1765080" imgH="457200" progId="Equation.DSMT4">
              <p:embed/>
            </p:oleObj>
          </a:graphicData>
        </a:graphic>
      </p:graphicFrame>
      <p:graphicFrame>
        <p:nvGraphicFramePr>
          <p:cNvPr id="243725" name="Object 13"/>
          <p:cNvGraphicFramePr>
            <a:graphicFrameLocks noChangeAspect="1"/>
          </p:cNvGraphicFramePr>
          <p:nvPr/>
        </p:nvGraphicFramePr>
        <p:xfrm>
          <a:off x="5819775" y="4000500"/>
          <a:ext cx="2622550" cy="681038"/>
        </p:xfrm>
        <a:graphic>
          <a:graphicData uri="http://schemas.openxmlformats.org/presentationml/2006/ole">
            <p:oleObj spid="_x0000_s243725" name="Equation" r:id="rId13" imgW="1739880" imgH="457200" progId="Equation.DSMT4">
              <p:embed/>
            </p:oleObj>
          </a:graphicData>
        </a:graphic>
      </p:graphicFrame>
      <p:graphicFrame>
        <p:nvGraphicFramePr>
          <p:cNvPr id="243726" name="Object 14"/>
          <p:cNvGraphicFramePr>
            <a:graphicFrameLocks noChangeAspect="1"/>
          </p:cNvGraphicFramePr>
          <p:nvPr/>
        </p:nvGraphicFramePr>
        <p:xfrm>
          <a:off x="3286116" y="5357826"/>
          <a:ext cx="944563" cy="371475"/>
        </p:xfrm>
        <a:graphic>
          <a:graphicData uri="http://schemas.openxmlformats.org/presentationml/2006/ole">
            <p:oleObj spid="_x0000_s243726" name="Equation" r:id="rId14" imgW="583947" imgH="228501" progId="Equation.DSMT4">
              <p:embed/>
            </p:oleObj>
          </a:graphicData>
        </a:graphic>
      </p:graphicFrame>
      <p:graphicFrame>
        <p:nvGraphicFramePr>
          <p:cNvPr id="243727" name="Object 15"/>
          <p:cNvGraphicFramePr>
            <a:graphicFrameLocks noChangeAspect="1"/>
          </p:cNvGraphicFramePr>
          <p:nvPr/>
        </p:nvGraphicFramePr>
        <p:xfrm>
          <a:off x="4357686" y="5357826"/>
          <a:ext cx="923925" cy="392113"/>
        </p:xfrm>
        <a:graphic>
          <a:graphicData uri="http://schemas.openxmlformats.org/presentationml/2006/ole">
            <p:oleObj spid="_x0000_s243727" name="Equation" r:id="rId15" imgW="571320" imgH="241200" progId="Equation.DSMT4">
              <p:embed/>
            </p:oleObj>
          </a:graphicData>
        </a:graphic>
      </p:graphicFrame>
      <p:sp>
        <p:nvSpPr>
          <p:cNvPr id="22" name="矩形 21"/>
          <p:cNvSpPr/>
          <p:nvPr/>
        </p:nvSpPr>
        <p:spPr>
          <a:xfrm>
            <a:off x="928662" y="3714752"/>
            <a:ext cx="1811714" cy="369332"/>
          </a:xfrm>
          <a:prstGeom prst="rect">
            <a:avLst/>
          </a:prstGeom>
        </p:spPr>
        <p:txBody>
          <a:bodyPr wrap="none">
            <a:spAutoFit/>
          </a:bodyPr>
          <a:lstStyle/>
          <a:p>
            <a:r>
              <a:rPr lang="zh-CN" altLang="en-US" b="1" dirty="0" smtClean="0">
                <a:solidFill>
                  <a:srgbClr val="0070C0"/>
                </a:solidFill>
              </a:rPr>
              <a:t>二阶混合</a:t>
            </a:r>
            <a:r>
              <a:rPr lang="zh-CN" altLang="zh-CN" b="1" dirty="0" smtClean="0">
                <a:solidFill>
                  <a:srgbClr val="0070C0"/>
                </a:solidFill>
              </a:rPr>
              <a:t>偏导数</a:t>
            </a:r>
            <a:endParaRPr lang="zh-CN" altLang="en-US" dirty="0">
              <a:solidFill>
                <a:srgbClr val="0070C0"/>
              </a:solidFill>
            </a:endParaRPr>
          </a:p>
        </p:txBody>
      </p:sp>
      <p:cxnSp>
        <p:nvCxnSpPr>
          <p:cNvPr id="24" name="曲线连接符 23"/>
          <p:cNvCxnSpPr/>
          <p:nvPr/>
        </p:nvCxnSpPr>
        <p:spPr>
          <a:xfrm>
            <a:off x="2357422" y="4143380"/>
            <a:ext cx="571504" cy="28575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曲线连接符 25"/>
          <p:cNvCxnSpPr/>
          <p:nvPr/>
        </p:nvCxnSpPr>
        <p:spPr>
          <a:xfrm flipV="1">
            <a:off x="2714612" y="3643314"/>
            <a:ext cx="2928958" cy="21431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928662" y="3571876"/>
            <a:ext cx="1857388"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571604" y="1000108"/>
            <a:ext cx="6559809" cy="954107"/>
          </a:xfrm>
          <a:prstGeom prst="rect">
            <a:avLst/>
          </a:prstGeom>
          <a:noFill/>
          <a:ln w="9525">
            <a:noFill/>
            <a:miter lim="800000"/>
            <a:headEnd/>
            <a:tailEnd/>
          </a:ln>
        </p:spPr>
        <p:txBody>
          <a:bodyPr wrap="none">
            <a:spAutoFit/>
          </a:bodyPr>
          <a:lstStyle/>
          <a:p>
            <a:r>
              <a:rPr lang="zh-CN" altLang="zh-CN" sz="2800" b="1" dirty="0" smtClean="0"/>
              <a:t>例</a:t>
            </a:r>
            <a:r>
              <a:rPr lang="en-US" altLang="zh-CN" sz="2800" b="1" dirty="0" smtClean="0"/>
              <a:t> </a:t>
            </a:r>
            <a:r>
              <a:rPr lang="en-US" altLang="zh-CN" sz="2800" dirty="0" smtClean="0"/>
              <a:t> </a:t>
            </a:r>
            <a:r>
              <a:rPr lang="zh-CN" altLang="zh-CN" sz="2800" dirty="0" smtClean="0"/>
              <a:t>设</a:t>
            </a:r>
            <a:r>
              <a:rPr lang="en-US" altLang="zh-CN" sz="2800" dirty="0" smtClean="0"/>
              <a:t>                          </a:t>
            </a:r>
            <a:r>
              <a:rPr lang="zh-CN" altLang="en-US" sz="2800" dirty="0" smtClean="0"/>
              <a:t>，求二阶偏导数。</a:t>
            </a:r>
            <a:endParaRPr lang="en-US" altLang="zh-CN" sz="2800" dirty="0" smtClean="0"/>
          </a:p>
          <a:p>
            <a:r>
              <a:rPr lang="zh-CN" altLang="en-US" sz="2800" dirty="0" smtClean="0"/>
              <a:t>解：</a:t>
            </a:r>
            <a:endParaRPr lang="zh-CN" altLang="zh-CN" sz="2800" dirty="0"/>
          </a:p>
        </p:txBody>
      </p:sp>
      <p:sp>
        <p:nvSpPr>
          <p:cNvPr id="2467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6785" name="Object 1"/>
          <p:cNvGraphicFramePr>
            <a:graphicFrameLocks noChangeAspect="1"/>
          </p:cNvGraphicFramePr>
          <p:nvPr/>
        </p:nvGraphicFramePr>
        <p:xfrm>
          <a:off x="2571736" y="1071546"/>
          <a:ext cx="2571769" cy="378665"/>
        </p:xfrm>
        <a:graphic>
          <a:graphicData uri="http://schemas.openxmlformats.org/presentationml/2006/ole">
            <p:oleObj spid="_x0000_s246785" name="Equation" r:id="rId4" imgW="1549400" imgH="228600" progId="Equation.DSMT4">
              <p:embed/>
            </p:oleObj>
          </a:graphicData>
        </a:graphic>
      </p:graphicFrame>
      <p:sp>
        <p:nvSpPr>
          <p:cNvPr id="2467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6787" name="Object 3"/>
          <p:cNvGraphicFramePr>
            <a:graphicFrameLocks noChangeAspect="1"/>
          </p:cNvGraphicFramePr>
          <p:nvPr/>
        </p:nvGraphicFramePr>
        <p:xfrm>
          <a:off x="2376488" y="1571625"/>
          <a:ext cx="2033587" cy="642938"/>
        </p:xfrm>
        <a:graphic>
          <a:graphicData uri="http://schemas.openxmlformats.org/presentationml/2006/ole">
            <p:oleObj spid="_x0000_s246787" name="Equation" r:id="rId5" imgW="1358640" imgH="431640" progId="Equation.DSMT4">
              <p:embed/>
            </p:oleObj>
          </a:graphicData>
        </a:graphic>
      </p:graphicFrame>
      <p:sp>
        <p:nvSpPr>
          <p:cNvPr id="2467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6789" name="Object 5"/>
          <p:cNvGraphicFramePr>
            <a:graphicFrameLocks noChangeAspect="1"/>
          </p:cNvGraphicFramePr>
          <p:nvPr/>
        </p:nvGraphicFramePr>
        <p:xfrm>
          <a:off x="4643438" y="1571612"/>
          <a:ext cx="2100267" cy="642939"/>
        </p:xfrm>
        <a:graphic>
          <a:graphicData uri="http://schemas.openxmlformats.org/presentationml/2006/ole">
            <p:oleObj spid="_x0000_s246789" name="Equation" r:id="rId6" imgW="1397000" imgH="431800" progId="Equation.DSMT4">
              <p:embed/>
            </p:oleObj>
          </a:graphicData>
        </a:graphic>
      </p:graphicFrame>
      <p:sp>
        <p:nvSpPr>
          <p:cNvPr id="2467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6791" name="Object 7"/>
          <p:cNvGraphicFramePr>
            <a:graphicFrameLocks noChangeAspect="1"/>
          </p:cNvGraphicFramePr>
          <p:nvPr/>
        </p:nvGraphicFramePr>
        <p:xfrm>
          <a:off x="2357422" y="2285992"/>
          <a:ext cx="3287621" cy="671514"/>
        </p:xfrm>
        <a:graphic>
          <a:graphicData uri="http://schemas.openxmlformats.org/presentationml/2006/ole">
            <p:oleObj spid="_x0000_s246791" name="Equation" r:id="rId7" imgW="2235200" imgH="457200" progId="Equation.DSMT4">
              <p:embed/>
            </p:oleObj>
          </a:graphicData>
        </a:graphic>
      </p:graphicFrame>
      <p:graphicFrame>
        <p:nvGraphicFramePr>
          <p:cNvPr id="246793" name="Object 9"/>
          <p:cNvGraphicFramePr>
            <a:graphicFrameLocks noChangeAspect="1"/>
          </p:cNvGraphicFramePr>
          <p:nvPr/>
        </p:nvGraphicFramePr>
        <p:xfrm>
          <a:off x="2357422" y="2928934"/>
          <a:ext cx="4089400" cy="671513"/>
        </p:xfrm>
        <a:graphic>
          <a:graphicData uri="http://schemas.openxmlformats.org/presentationml/2006/ole">
            <p:oleObj spid="_x0000_s246793" name="Equation" r:id="rId8" imgW="2781000" imgH="457200" progId="Equation.DSMT4">
              <p:embed/>
            </p:oleObj>
          </a:graphicData>
        </a:graphic>
      </p:graphicFrame>
      <p:graphicFrame>
        <p:nvGraphicFramePr>
          <p:cNvPr id="246794" name="Object 10"/>
          <p:cNvGraphicFramePr>
            <a:graphicFrameLocks noChangeAspect="1"/>
          </p:cNvGraphicFramePr>
          <p:nvPr/>
        </p:nvGraphicFramePr>
        <p:xfrm>
          <a:off x="2357422" y="3643314"/>
          <a:ext cx="4070350" cy="671512"/>
        </p:xfrm>
        <a:graphic>
          <a:graphicData uri="http://schemas.openxmlformats.org/presentationml/2006/ole">
            <p:oleObj spid="_x0000_s246794" name="Equation" r:id="rId9" imgW="2768400" imgH="457200" progId="Equation.DSMT4">
              <p:embed/>
            </p:oleObj>
          </a:graphicData>
        </a:graphic>
      </p:graphicFrame>
      <p:graphicFrame>
        <p:nvGraphicFramePr>
          <p:cNvPr id="246795" name="Object 11"/>
          <p:cNvGraphicFramePr>
            <a:graphicFrameLocks noChangeAspect="1"/>
          </p:cNvGraphicFramePr>
          <p:nvPr/>
        </p:nvGraphicFramePr>
        <p:xfrm>
          <a:off x="2357422" y="4357694"/>
          <a:ext cx="3660775" cy="671513"/>
        </p:xfrm>
        <a:graphic>
          <a:graphicData uri="http://schemas.openxmlformats.org/presentationml/2006/ole">
            <p:oleObj spid="_x0000_s246795" name="Equation" r:id="rId10" imgW="2489040" imgH="457200" progId="Equation.DSMT4">
              <p:embed/>
            </p:oleObj>
          </a:graphicData>
        </a:graphic>
      </p:graphicFrame>
      <p:pic>
        <p:nvPicPr>
          <p:cNvPr id="17" name="Picture 2"/>
          <p:cNvPicPr>
            <a:picLocks noChangeAspect="1" noChangeArrowheads="1"/>
          </p:cNvPicPr>
          <p:nvPr/>
        </p:nvPicPr>
        <p:blipFill>
          <a:blip r:embed="rId11" cstate="print"/>
          <a:srcRect/>
          <a:stretch>
            <a:fillRect/>
          </a:stretch>
        </p:blipFill>
        <p:spPr bwMode="auto">
          <a:xfrm>
            <a:off x="1214414" y="5214950"/>
            <a:ext cx="1714512" cy="668731"/>
          </a:xfrm>
          <a:prstGeom prst="rect">
            <a:avLst/>
          </a:prstGeom>
          <a:noFill/>
          <a:ln w="9525">
            <a:noFill/>
            <a:miter lim="800000"/>
            <a:headEnd/>
            <a:tailEnd/>
          </a:ln>
        </p:spPr>
      </p:pic>
      <p:sp>
        <p:nvSpPr>
          <p:cNvPr id="18" name="矩形 17"/>
          <p:cNvSpPr/>
          <p:nvPr/>
        </p:nvSpPr>
        <p:spPr>
          <a:xfrm>
            <a:off x="3214678" y="5357826"/>
            <a:ext cx="4801314" cy="461665"/>
          </a:xfrm>
          <a:prstGeom prst="rect">
            <a:avLst/>
          </a:prstGeom>
        </p:spPr>
        <p:txBody>
          <a:bodyPr wrap="none">
            <a:spAutoFit/>
          </a:bodyPr>
          <a:lstStyle/>
          <a:p>
            <a:r>
              <a:rPr lang="zh-CN" altLang="en-US" sz="2400" dirty="0" smtClean="0"/>
              <a:t>二阶混合偏导数连续时必定相等。</a:t>
            </a:r>
            <a:endParaRPr lang="zh-CN" alt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571604" y="1000108"/>
            <a:ext cx="1988045" cy="523220"/>
          </a:xfrm>
          <a:prstGeom prst="rect">
            <a:avLst/>
          </a:prstGeom>
          <a:noFill/>
          <a:ln w="9525">
            <a:noFill/>
            <a:miter lim="800000"/>
            <a:headEnd/>
            <a:tailEnd/>
          </a:ln>
        </p:spPr>
        <p:txBody>
          <a:bodyPr wrap="none">
            <a:spAutoFit/>
          </a:bodyPr>
          <a:lstStyle/>
          <a:p>
            <a:r>
              <a:rPr lang="zh-CN" altLang="zh-CN" sz="2800" b="1" dirty="0" smtClean="0"/>
              <a:t>三、全微分</a:t>
            </a:r>
            <a:endParaRPr lang="zh-CN" altLang="zh-CN" sz="2800" b="1" dirty="0"/>
          </a:p>
        </p:txBody>
      </p:sp>
      <p:pic>
        <p:nvPicPr>
          <p:cNvPr id="245761" name="Picture 1"/>
          <p:cNvPicPr>
            <a:picLocks noChangeAspect="1" noChangeArrowheads="1"/>
          </p:cNvPicPr>
          <p:nvPr/>
        </p:nvPicPr>
        <p:blipFill>
          <a:blip r:embed="rId4" cstate="print"/>
          <a:srcRect/>
          <a:stretch>
            <a:fillRect/>
          </a:stretch>
        </p:blipFill>
        <p:spPr bwMode="auto">
          <a:xfrm>
            <a:off x="2000232" y="1714488"/>
            <a:ext cx="5048250" cy="1114425"/>
          </a:xfrm>
          <a:prstGeom prst="rect">
            <a:avLst/>
          </a:prstGeom>
          <a:noFill/>
          <a:ln w="9525">
            <a:noFill/>
            <a:miter lim="800000"/>
            <a:headEnd/>
            <a:tailEnd/>
          </a:ln>
        </p:spPr>
      </p:pic>
      <p:sp>
        <p:nvSpPr>
          <p:cNvPr id="7" name="TextBox 7"/>
          <p:cNvSpPr txBox="1">
            <a:spLocks noChangeArrowheads="1"/>
          </p:cNvSpPr>
          <p:nvPr/>
        </p:nvSpPr>
        <p:spPr bwMode="auto">
          <a:xfrm>
            <a:off x="2500298" y="2928934"/>
            <a:ext cx="1991251" cy="400110"/>
          </a:xfrm>
          <a:prstGeom prst="rect">
            <a:avLst/>
          </a:prstGeom>
          <a:noFill/>
          <a:ln w="9525">
            <a:noFill/>
            <a:miter lim="800000"/>
            <a:headEnd/>
            <a:tailEnd/>
          </a:ln>
        </p:spPr>
        <p:txBody>
          <a:bodyPr wrap="none">
            <a:spAutoFit/>
          </a:bodyPr>
          <a:lstStyle/>
          <a:p>
            <a:r>
              <a:rPr lang="zh-CN" altLang="en-US" sz="2000" b="1" dirty="0" smtClean="0"/>
              <a:t>二元函数偏增量</a:t>
            </a:r>
            <a:endParaRPr lang="zh-CN" altLang="zh-CN" sz="2000" b="1" dirty="0"/>
          </a:p>
        </p:txBody>
      </p:sp>
      <p:sp>
        <p:nvSpPr>
          <p:cNvPr id="8" name="TextBox 7"/>
          <p:cNvSpPr txBox="1">
            <a:spLocks noChangeArrowheads="1"/>
          </p:cNvSpPr>
          <p:nvPr/>
        </p:nvSpPr>
        <p:spPr bwMode="auto">
          <a:xfrm>
            <a:off x="5072066" y="2928934"/>
            <a:ext cx="1991251" cy="400110"/>
          </a:xfrm>
          <a:prstGeom prst="rect">
            <a:avLst/>
          </a:prstGeom>
          <a:noFill/>
          <a:ln w="9525">
            <a:noFill/>
            <a:miter lim="800000"/>
            <a:headEnd/>
            <a:tailEnd/>
          </a:ln>
        </p:spPr>
        <p:txBody>
          <a:bodyPr wrap="none">
            <a:spAutoFit/>
          </a:bodyPr>
          <a:lstStyle/>
          <a:p>
            <a:r>
              <a:rPr lang="zh-CN" altLang="en-US" sz="2000" b="1" dirty="0" smtClean="0"/>
              <a:t>二元函数偏微分</a:t>
            </a:r>
            <a:endParaRPr lang="zh-CN" altLang="zh-CN" sz="2000" b="1" dirty="0"/>
          </a:p>
        </p:txBody>
      </p:sp>
      <p:sp>
        <p:nvSpPr>
          <p:cNvPr id="9" name="TextBox 7"/>
          <p:cNvSpPr txBox="1">
            <a:spLocks noChangeArrowheads="1"/>
          </p:cNvSpPr>
          <p:nvPr/>
        </p:nvSpPr>
        <p:spPr bwMode="auto">
          <a:xfrm>
            <a:off x="1428728" y="3500438"/>
            <a:ext cx="7286676" cy="1384995"/>
          </a:xfrm>
          <a:prstGeom prst="rect">
            <a:avLst/>
          </a:prstGeom>
          <a:noFill/>
          <a:ln w="9525">
            <a:noFill/>
            <a:miter lim="800000"/>
            <a:headEnd/>
            <a:tailEnd/>
          </a:ln>
        </p:spPr>
        <p:txBody>
          <a:bodyPr wrap="square">
            <a:spAutoFit/>
          </a:bodyPr>
          <a:lstStyle/>
          <a:p>
            <a:r>
              <a:rPr lang="zh-CN" altLang="zh-CN" sz="2800" dirty="0" smtClean="0"/>
              <a:t>设函数</a:t>
            </a:r>
            <a:r>
              <a:rPr lang="en-US" altLang="zh-CN" sz="2800" dirty="0" smtClean="0"/>
              <a:t>             </a:t>
            </a:r>
            <a:r>
              <a:rPr lang="zh-CN" altLang="en-US" sz="2800" dirty="0" smtClean="0"/>
              <a:t>在点        的某个邻域   内有定义，                   为该邻域内一点，则称这两点函数值之差为函数             的</a:t>
            </a:r>
            <a:r>
              <a:rPr lang="zh-CN" altLang="en-US" sz="2800" b="1" dirty="0" smtClean="0">
                <a:solidFill>
                  <a:srgbClr val="C00000"/>
                </a:solidFill>
              </a:rPr>
              <a:t>全增量</a:t>
            </a:r>
            <a:r>
              <a:rPr lang="zh-CN" altLang="en-US" sz="2800" dirty="0" smtClean="0"/>
              <a:t>，记作</a:t>
            </a:r>
            <a:endParaRPr lang="zh-CN" altLang="zh-CN" sz="2800" b="1" dirty="0"/>
          </a:p>
        </p:txBody>
      </p:sp>
      <p:sp>
        <p:nvSpPr>
          <p:cNvPr id="24576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5762" name="Object 2"/>
          <p:cNvGraphicFramePr>
            <a:graphicFrameLocks noChangeAspect="1"/>
          </p:cNvGraphicFramePr>
          <p:nvPr/>
        </p:nvGraphicFramePr>
        <p:xfrm>
          <a:off x="2571736" y="3643314"/>
          <a:ext cx="1289961" cy="342901"/>
        </p:xfrm>
        <a:graphic>
          <a:graphicData uri="http://schemas.openxmlformats.org/presentationml/2006/ole">
            <p:oleObj spid="_x0000_s245762" name="Equation" r:id="rId5" imgW="748975" imgH="203112" progId="Equation.DSMT4">
              <p:embed/>
            </p:oleObj>
          </a:graphicData>
        </a:graphic>
      </p:graphicFrame>
      <p:sp>
        <p:nvSpPr>
          <p:cNvPr id="2457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5764" name="Object 4"/>
          <p:cNvGraphicFramePr>
            <a:graphicFrameLocks noChangeAspect="1"/>
          </p:cNvGraphicFramePr>
          <p:nvPr/>
        </p:nvGraphicFramePr>
        <p:xfrm>
          <a:off x="4500562" y="3643314"/>
          <a:ext cx="866778" cy="371476"/>
        </p:xfrm>
        <a:graphic>
          <a:graphicData uri="http://schemas.openxmlformats.org/presentationml/2006/ole">
            <p:oleObj spid="_x0000_s245764" name="Equation" r:id="rId6" imgW="533169" imgH="228501" progId="Equation.DSMT4">
              <p:embed/>
            </p:oleObj>
          </a:graphicData>
        </a:graphic>
      </p:graphicFrame>
      <p:graphicFrame>
        <p:nvGraphicFramePr>
          <p:cNvPr id="245766" name="Object 6"/>
          <p:cNvGraphicFramePr>
            <a:graphicFrameLocks noChangeAspect="1"/>
          </p:cNvGraphicFramePr>
          <p:nvPr/>
        </p:nvGraphicFramePr>
        <p:xfrm>
          <a:off x="7143768" y="3643314"/>
          <a:ext cx="284163" cy="277813"/>
        </p:xfrm>
        <a:graphic>
          <a:graphicData uri="http://schemas.openxmlformats.org/presentationml/2006/ole">
            <p:oleObj spid="_x0000_s245766" name="Equation" r:id="rId7" imgW="164880" imgH="164880" progId="Equation.DSMT4">
              <p:embed/>
            </p:oleObj>
          </a:graphicData>
        </a:graphic>
      </p:graphicFrame>
      <p:sp>
        <p:nvSpPr>
          <p:cNvPr id="2457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5767" name="Object 7"/>
          <p:cNvGraphicFramePr>
            <a:graphicFrameLocks noChangeAspect="1"/>
          </p:cNvGraphicFramePr>
          <p:nvPr/>
        </p:nvGraphicFramePr>
        <p:xfrm>
          <a:off x="2071670" y="4071942"/>
          <a:ext cx="1996684" cy="371476"/>
        </p:xfrm>
        <a:graphic>
          <a:graphicData uri="http://schemas.openxmlformats.org/presentationml/2006/ole">
            <p:oleObj spid="_x0000_s245767" name="Equation" r:id="rId8" imgW="1231366" imgH="228501" progId="Equation.DSMT4">
              <p:embed/>
            </p:oleObj>
          </a:graphicData>
        </a:graphic>
      </p:graphicFrame>
      <p:sp>
        <p:nvSpPr>
          <p:cNvPr id="2457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5769" name="Object 9"/>
          <p:cNvGraphicFramePr>
            <a:graphicFrameLocks noChangeAspect="1"/>
          </p:cNvGraphicFramePr>
          <p:nvPr/>
        </p:nvGraphicFramePr>
        <p:xfrm>
          <a:off x="2714612" y="5072074"/>
          <a:ext cx="4214843" cy="423248"/>
        </p:xfrm>
        <a:graphic>
          <a:graphicData uri="http://schemas.openxmlformats.org/presentationml/2006/ole">
            <p:oleObj spid="_x0000_s245769" name="Equation" r:id="rId9" imgW="2273300" imgH="228600" progId="Equation.DSMT4">
              <p:embed/>
            </p:oleObj>
          </a:graphicData>
        </a:graphic>
      </p:graphicFrame>
      <p:graphicFrame>
        <p:nvGraphicFramePr>
          <p:cNvPr id="245771" name="Object 11"/>
          <p:cNvGraphicFramePr>
            <a:graphicFrameLocks noChangeAspect="1"/>
          </p:cNvGraphicFramePr>
          <p:nvPr/>
        </p:nvGraphicFramePr>
        <p:xfrm>
          <a:off x="4714876" y="4500570"/>
          <a:ext cx="1290638" cy="342900"/>
        </p:xfrm>
        <a:graphic>
          <a:graphicData uri="http://schemas.openxmlformats.org/presentationml/2006/ole">
            <p:oleObj spid="_x0000_s245771" name="Equation" r:id="rId10" imgW="748975" imgH="203112"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571605" y="1000108"/>
            <a:ext cx="7072362" cy="3539430"/>
          </a:xfrm>
          <a:prstGeom prst="rect">
            <a:avLst/>
          </a:prstGeom>
          <a:noFill/>
          <a:ln w="9525">
            <a:noFill/>
            <a:miter lim="800000"/>
            <a:headEnd/>
            <a:tailEnd/>
          </a:ln>
        </p:spPr>
        <p:txBody>
          <a:bodyPr wrap="square">
            <a:spAutoFit/>
          </a:bodyPr>
          <a:lstStyle/>
          <a:p>
            <a:r>
              <a:rPr lang="zh-CN" altLang="zh-CN" sz="2800" b="1" dirty="0" smtClean="0"/>
              <a:t>定义</a:t>
            </a:r>
            <a:r>
              <a:rPr lang="en-US" altLang="zh-CN" sz="2800" b="1" dirty="0" smtClean="0"/>
              <a:t>7.5  </a:t>
            </a:r>
            <a:r>
              <a:rPr lang="zh-CN" altLang="en-US" sz="2800" dirty="0" smtClean="0"/>
              <a:t>如果函数             的全增量可表示为                         ，其中     与       无关，仅与       有关，                 ，则称</a:t>
            </a:r>
            <a:r>
              <a:rPr lang="zh-CN" altLang="en-US" sz="2800" b="1" dirty="0" smtClean="0">
                <a:solidFill>
                  <a:srgbClr val="C00000"/>
                </a:solidFill>
              </a:rPr>
              <a:t>函数          在点         处可微</a:t>
            </a:r>
            <a:r>
              <a:rPr lang="zh-CN" altLang="en-US" sz="2800" dirty="0" smtClean="0"/>
              <a:t>，并称            为</a:t>
            </a:r>
            <a:r>
              <a:rPr lang="zh-CN" altLang="en-US" sz="2800" b="1" dirty="0" smtClean="0">
                <a:solidFill>
                  <a:srgbClr val="C00000"/>
                </a:solidFill>
              </a:rPr>
              <a:t>函数      在点         处的全微分</a:t>
            </a:r>
            <a:r>
              <a:rPr lang="zh-CN" altLang="en-US" sz="2800" dirty="0" smtClean="0"/>
              <a:t>，记作        。</a:t>
            </a:r>
            <a:endParaRPr lang="en-US" altLang="zh-CN" sz="2800" dirty="0" smtClean="0"/>
          </a:p>
          <a:p>
            <a:endParaRPr lang="en-US" altLang="zh-CN" sz="2800" dirty="0" smtClean="0"/>
          </a:p>
          <a:p>
            <a:r>
              <a:rPr lang="zh-CN" altLang="en-US" sz="2800" dirty="0" smtClean="0"/>
              <a:t>如果</a:t>
            </a:r>
            <a:r>
              <a:rPr lang="zh-CN" altLang="zh-CN" sz="2800" dirty="0" smtClean="0"/>
              <a:t>函数</a:t>
            </a:r>
            <a:r>
              <a:rPr lang="en-US" altLang="zh-CN" sz="2800" dirty="0" smtClean="0"/>
              <a:t>             </a:t>
            </a:r>
            <a:r>
              <a:rPr lang="zh-CN" altLang="zh-CN" sz="2800" dirty="0" smtClean="0"/>
              <a:t>在</a:t>
            </a:r>
            <a:r>
              <a:rPr lang="en-US" altLang="zh-CN" sz="2800" dirty="0" smtClean="0"/>
              <a:t>   </a:t>
            </a:r>
            <a:r>
              <a:rPr lang="zh-CN" altLang="zh-CN" sz="2800" dirty="0" smtClean="0"/>
              <a:t>内每一点都可微，则称</a:t>
            </a:r>
            <a:r>
              <a:rPr lang="zh-CN" altLang="zh-CN" sz="2800" b="1" dirty="0" smtClean="0">
                <a:solidFill>
                  <a:srgbClr val="C00000"/>
                </a:solidFill>
              </a:rPr>
              <a:t>函数</a:t>
            </a:r>
            <a:r>
              <a:rPr lang="en-US" altLang="zh-CN" sz="2800" b="1" dirty="0" smtClean="0">
                <a:solidFill>
                  <a:srgbClr val="C00000"/>
                </a:solidFill>
              </a:rPr>
              <a:t>             </a:t>
            </a:r>
            <a:r>
              <a:rPr lang="zh-CN" altLang="zh-CN" sz="2800" b="1" dirty="0" smtClean="0">
                <a:solidFill>
                  <a:srgbClr val="C00000"/>
                </a:solidFill>
              </a:rPr>
              <a:t>在</a:t>
            </a:r>
            <a:r>
              <a:rPr lang="en-US" altLang="zh-CN" sz="2800" b="1" dirty="0" smtClean="0">
                <a:solidFill>
                  <a:srgbClr val="C00000"/>
                </a:solidFill>
              </a:rPr>
              <a:t>   </a:t>
            </a:r>
            <a:r>
              <a:rPr lang="zh-CN" altLang="zh-CN" sz="2800" b="1" dirty="0" smtClean="0">
                <a:solidFill>
                  <a:srgbClr val="C00000"/>
                </a:solidFill>
              </a:rPr>
              <a:t>内</a:t>
            </a:r>
            <a:r>
              <a:rPr lang="zh-CN" altLang="en-US" sz="2800" b="1" dirty="0" smtClean="0">
                <a:solidFill>
                  <a:srgbClr val="C00000"/>
                </a:solidFill>
              </a:rPr>
              <a:t>可</a:t>
            </a:r>
            <a:r>
              <a:rPr lang="zh-CN" altLang="zh-CN" sz="2800" b="1" dirty="0" smtClean="0">
                <a:solidFill>
                  <a:srgbClr val="C00000"/>
                </a:solidFill>
              </a:rPr>
              <a:t>微</a:t>
            </a:r>
            <a:r>
              <a:rPr lang="zh-CN" altLang="en-US" sz="2800" dirty="0" smtClean="0"/>
              <a:t>。</a:t>
            </a:r>
            <a:endParaRPr lang="zh-CN" altLang="zh-CN" sz="2800" dirty="0"/>
          </a:p>
        </p:txBody>
      </p:sp>
      <p:graphicFrame>
        <p:nvGraphicFramePr>
          <p:cNvPr id="248833" name="Object 1"/>
          <p:cNvGraphicFramePr>
            <a:graphicFrameLocks noChangeAspect="1"/>
          </p:cNvGraphicFramePr>
          <p:nvPr/>
        </p:nvGraphicFramePr>
        <p:xfrm>
          <a:off x="4429124" y="1142984"/>
          <a:ext cx="1290638" cy="342900"/>
        </p:xfrm>
        <a:graphic>
          <a:graphicData uri="http://schemas.openxmlformats.org/presentationml/2006/ole">
            <p:oleObj spid="_x0000_s248833" name="Equation" r:id="rId4" imgW="748975" imgH="203112" progId="Equation.DSMT4">
              <p:embed/>
            </p:oleObj>
          </a:graphicData>
        </a:graphic>
      </p:graphicFrame>
      <p:sp>
        <p:nvSpPr>
          <p:cNvPr id="2488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8834" name="Object 2"/>
          <p:cNvGraphicFramePr>
            <a:graphicFrameLocks noChangeAspect="1"/>
          </p:cNvGraphicFramePr>
          <p:nvPr/>
        </p:nvGraphicFramePr>
        <p:xfrm>
          <a:off x="2000232" y="1571612"/>
          <a:ext cx="2481950" cy="342901"/>
        </p:xfrm>
        <a:graphic>
          <a:graphicData uri="http://schemas.openxmlformats.org/presentationml/2006/ole">
            <p:oleObj spid="_x0000_s248834" name="Equation" r:id="rId5" imgW="1447172" imgH="203112" progId="Equation.DSMT4">
              <p:embed/>
            </p:oleObj>
          </a:graphicData>
        </a:graphic>
      </p:graphicFrame>
      <p:graphicFrame>
        <p:nvGraphicFramePr>
          <p:cNvPr id="248836" name="Object 4"/>
          <p:cNvGraphicFramePr>
            <a:graphicFrameLocks noChangeAspect="1"/>
          </p:cNvGraphicFramePr>
          <p:nvPr/>
        </p:nvGraphicFramePr>
        <p:xfrm>
          <a:off x="5500694" y="1571612"/>
          <a:ext cx="522288" cy="342900"/>
        </p:xfrm>
        <a:graphic>
          <a:graphicData uri="http://schemas.openxmlformats.org/presentationml/2006/ole">
            <p:oleObj spid="_x0000_s248836" name="Equation" r:id="rId6" imgW="304560" imgH="203040" progId="Equation.DSMT4">
              <p:embed/>
            </p:oleObj>
          </a:graphicData>
        </a:graphic>
      </p:graphicFrame>
      <p:graphicFrame>
        <p:nvGraphicFramePr>
          <p:cNvPr id="248837" name="Object 5"/>
          <p:cNvGraphicFramePr>
            <a:graphicFrameLocks noChangeAspect="1"/>
          </p:cNvGraphicFramePr>
          <p:nvPr/>
        </p:nvGraphicFramePr>
        <p:xfrm>
          <a:off x="6357950" y="1571612"/>
          <a:ext cx="739775" cy="342900"/>
        </p:xfrm>
        <a:graphic>
          <a:graphicData uri="http://schemas.openxmlformats.org/presentationml/2006/ole">
            <p:oleObj spid="_x0000_s248837" name="Equation" r:id="rId7" imgW="431640" imgH="203040" progId="Equation.DSMT4">
              <p:embed/>
            </p:oleObj>
          </a:graphicData>
        </a:graphic>
      </p:graphicFrame>
      <p:graphicFrame>
        <p:nvGraphicFramePr>
          <p:cNvPr id="248838" name="Object 6"/>
          <p:cNvGraphicFramePr>
            <a:graphicFrameLocks noChangeAspect="1"/>
          </p:cNvGraphicFramePr>
          <p:nvPr/>
        </p:nvGraphicFramePr>
        <p:xfrm>
          <a:off x="2000232" y="1928802"/>
          <a:ext cx="660400" cy="371475"/>
        </p:xfrm>
        <a:graphic>
          <a:graphicData uri="http://schemas.openxmlformats.org/presentationml/2006/ole">
            <p:oleObj spid="_x0000_s248838" name="Equation" r:id="rId8" imgW="406080" imgH="228600" progId="Equation.DSMT4">
              <p:embed/>
            </p:oleObj>
          </a:graphicData>
        </a:graphic>
      </p:graphicFrame>
      <p:sp>
        <p:nvSpPr>
          <p:cNvPr id="2488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8839" name="Object 7"/>
          <p:cNvGraphicFramePr>
            <a:graphicFrameLocks noChangeAspect="1"/>
          </p:cNvGraphicFramePr>
          <p:nvPr/>
        </p:nvGraphicFramePr>
        <p:xfrm>
          <a:off x="3571868" y="1928802"/>
          <a:ext cx="1849825" cy="419101"/>
        </p:xfrm>
        <a:graphic>
          <a:graphicData uri="http://schemas.openxmlformats.org/presentationml/2006/ole">
            <p:oleObj spid="_x0000_s248839" name="Equation" r:id="rId9" imgW="1219200" imgH="279400" progId="Equation.DSMT4">
              <p:embed/>
            </p:oleObj>
          </a:graphicData>
        </a:graphic>
      </p:graphicFrame>
      <p:graphicFrame>
        <p:nvGraphicFramePr>
          <p:cNvPr id="248841" name="Object 9"/>
          <p:cNvGraphicFramePr>
            <a:graphicFrameLocks noChangeAspect="1"/>
          </p:cNvGraphicFramePr>
          <p:nvPr/>
        </p:nvGraphicFramePr>
        <p:xfrm>
          <a:off x="7143768" y="2000240"/>
          <a:ext cx="1290638" cy="342900"/>
        </p:xfrm>
        <a:graphic>
          <a:graphicData uri="http://schemas.openxmlformats.org/presentationml/2006/ole">
            <p:oleObj spid="_x0000_s248841" name="Equation" r:id="rId10" imgW="748975" imgH="203112" progId="Equation.DSMT4">
              <p:embed/>
            </p:oleObj>
          </a:graphicData>
        </a:graphic>
      </p:graphicFrame>
      <p:graphicFrame>
        <p:nvGraphicFramePr>
          <p:cNvPr id="248842" name="Object 10"/>
          <p:cNvGraphicFramePr>
            <a:graphicFrameLocks noChangeAspect="1"/>
          </p:cNvGraphicFramePr>
          <p:nvPr/>
        </p:nvGraphicFramePr>
        <p:xfrm>
          <a:off x="2357422" y="2357430"/>
          <a:ext cx="866775" cy="371475"/>
        </p:xfrm>
        <a:graphic>
          <a:graphicData uri="http://schemas.openxmlformats.org/presentationml/2006/ole">
            <p:oleObj spid="_x0000_s248842" name="Equation" r:id="rId11" imgW="533169" imgH="228501" progId="Equation.DSMT4">
              <p:embed/>
            </p:oleObj>
          </a:graphicData>
        </a:graphic>
      </p:graphicFrame>
      <p:graphicFrame>
        <p:nvGraphicFramePr>
          <p:cNvPr id="248843" name="Object 11"/>
          <p:cNvGraphicFramePr>
            <a:graphicFrameLocks noChangeAspect="1"/>
          </p:cNvGraphicFramePr>
          <p:nvPr/>
        </p:nvGraphicFramePr>
        <p:xfrm>
          <a:off x="5357818" y="2428868"/>
          <a:ext cx="1219200" cy="342900"/>
        </p:xfrm>
        <a:graphic>
          <a:graphicData uri="http://schemas.openxmlformats.org/presentationml/2006/ole">
            <p:oleObj spid="_x0000_s248843" name="Equation" r:id="rId12" imgW="711000" imgH="203040" progId="Equation.DSMT4">
              <p:embed/>
            </p:oleObj>
          </a:graphicData>
        </a:graphic>
      </p:graphicFrame>
      <p:graphicFrame>
        <p:nvGraphicFramePr>
          <p:cNvPr id="248844" name="Object 12"/>
          <p:cNvGraphicFramePr>
            <a:graphicFrameLocks noChangeAspect="1"/>
          </p:cNvGraphicFramePr>
          <p:nvPr/>
        </p:nvGraphicFramePr>
        <p:xfrm>
          <a:off x="7572396" y="2428868"/>
          <a:ext cx="919162" cy="342900"/>
        </p:xfrm>
        <a:graphic>
          <a:graphicData uri="http://schemas.openxmlformats.org/presentationml/2006/ole">
            <p:oleObj spid="_x0000_s248844" name="Equation" r:id="rId13" imgW="533160" imgH="203040" progId="Equation.DSMT4">
              <p:embed/>
            </p:oleObj>
          </a:graphicData>
        </a:graphic>
      </p:graphicFrame>
      <p:graphicFrame>
        <p:nvGraphicFramePr>
          <p:cNvPr id="248845" name="Object 13"/>
          <p:cNvGraphicFramePr>
            <a:graphicFrameLocks noChangeAspect="1"/>
          </p:cNvGraphicFramePr>
          <p:nvPr/>
        </p:nvGraphicFramePr>
        <p:xfrm>
          <a:off x="2357422" y="2786058"/>
          <a:ext cx="866775" cy="371475"/>
        </p:xfrm>
        <a:graphic>
          <a:graphicData uri="http://schemas.openxmlformats.org/presentationml/2006/ole">
            <p:oleObj spid="_x0000_s248845" name="Equation" r:id="rId14" imgW="533169" imgH="228501" progId="Equation.DSMT4">
              <p:embed/>
            </p:oleObj>
          </a:graphicData>
        </a:graphic>
      </p:graphicFrame>
      <p:sp>
        <p:nvSpPr>
          <p:cNvPr id="24884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8846" name="Object 14"/>
          <p:cNvGraphicFramePr>
            <a:graphicFrameLocks noChangeAspect="1"/>
          </p:cNvGraphicFramePr>
          <p:nvPr/>
        </p:nvGraphicFramePr>
        <p:xfrm>
          <a:off x="6072198" y="2786058"/>
          <a:ext cx="746130" cy="571504"/>
        </p:xfrm>
        <a:graphic>
          <a:graphicData uri="http://schemas.openxmlformats.org/presentationml/2006/ole">
            <p:oleObj spid="_x0000_s248846" name="Equation" r:id="rId15" imgW="444307" imgH="342751" progId="Equation.DSMT4">
              <p:embed/>
            </p:oleObj>
          </a:graphicData>
        </a:graphic>
      </p:graphicFrame>
      <p:graphicFrame>
        <p:nvGraphicFramePr>
          <p:cNvPr id="248848" name="Object 16"/>
          <p:cNvGraphicFramePr>
            <a:graphicFrameLocks noChangeAspect="1"/>
          </p:cNvGraphicFramePr>
          <p:nvPr/>
        </p:nvGraphicFramePr>
        <p:xfrm>
          <a:off x="3071802" y="3714752"/>
          <a:ext cx="1290638" cy="342900"/>
        </p:xfrm>
        <a:graphic>
          <a:graphicData uri="http://schemas.openxmlformats.org/presentationml/2006/ole">
            <p:oleObj spid="_x0000_s248848" name="Equation" r:id="rId16" imgW="748975" imgH="203112" progId="Equation.DSMT4">
              <p:embed/>
            </p:oleObj>
          </a:graphicData>
        </a:graphic>
      </p:graphicFrame>
      <p:graphicFrame>
        <p:nvGraphicFramePr>
          <p:cNvPr id="248849" name="Object 17"/>
          <p:cNvGraphicFramePr>
            <a:graphicFrameLocks noChangeAspect="1"/>
          </p:cNvGraphicFramePr>
          <p:nvPr/>
        </p:nvGraphicFramePr>
        <p:xfrm>
          <a:off x="4714876" y="3714752"/>
          <a:ext cx="284163" cy="277812"/>
        </p:xfrm>
        <a:graphic>
          <a:graphicData uri="http://schemas.openxmlformats.org/presentationml/2006/ole">
            <p:oleObj spid="_x0000_s248849" name="Equation" r:id="rId17" imgW="164880" imgH="164880" progId="Equation.DSMT4">
              <p:embed/>
            </p:oleObj>
          </a:graphicData>
        </a:graphic>
      </p:graphicFrame>
      <p:graphicFrame>
        <p:nvGraphicFramePr>
          <p:cNvPr id="248850" name="Object 18"/>
          <p:cNvGraphicFramePr>
            <a:graphicFrameLocks noChangeAspect="1"/>
          </p:cNvGraphicFramePr>
          <p:nvPr/>
        </p:nvGraphicFramePr>
        <p:xfrm>
          <a:off x="2714612" y="4143380"/>
          <a:ext cx="1290637" cy="342900"/>
        </p:xfrm>
        <a:graphic>
          <a:graphicData uri="http://schemas.openxmlformats.org/presentationml/2006/ole">
            <p:oleObj spid="_x0000_s248850" name="Equation" r:id="rId18" imgW="748975" imgH="203112" progId="Equation.DSMT4">
              <p:embed/>
            </p:oleObj>
          </a:graphicData>
        </a:graphic>
      </p:graphicFrame>
      <p:graphicFrame>
        <p:nvGraphicFramePr>
          <p:cNvPr id="248851" name="Object 19"/>
          <p:cNvGraphicFramePr>
            <a:graphicFrameLocks noChangeAspect="1"/>
          </p:cNvGraphicFramePr>
          <p:nvPr/>
        </p:nvGraphicFramePr>
        <p:xfrm>
          <a:off x="4357686" y="4143380"/>
          <a:ext cx="284163" cy="277813"/>
        </p:xfrm>
        <a:graphic>
          <a:graphicData uri="http://schemas.openxmlformats.org/presentationml/2006/ole">
            <p:oleObj spid="_x0000_s248851" name="Equation" r:id="rId19" imgW="164880" imgH="16488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istrator\桌面\封面.jpg"/>
          <p:cNvPicPr>
            <a:picLocks noChangeAspect="1" noChangeArrowheads="1"/>
          </p:cNvPicPr>
          <p:nvPr/>
        </p:nvPicPr>
        <p:blipFill>
          <a:blip r:embed="rId2" cstate="print"/>
          <a:srcRect t="11429"/>
          <a:stretch>
            <a:fillRect/>
          </a:stretch>
        </p:blipFill>
        <p:spPr bwMode="auto">
          <a:xfrm>
            <a:off x="0" y="785813"/>
            <a:ext cx="9161463" cy="6089650"/>
          </a:xfrm>
          <a:prstGeom prst="rect">
            <a:avLst/>
          </a:prstGeom>
          <a:solidFill>
            <a:schemeClr val="accent4">
              <a:lumMod val="60000"/>
              <a:lumOff val="40000"/>
            </a:schemeClr>
          </a:solidFill>
          <a:ln w="9525">
            <a:noFill/>
            <a:miter lim="800000"/>
            <a:headEnd/>
            <a:tailEnd/>
          </a:ln>
        </p:spPr>
      </p:pic>
      <p:pic>
        <p:nvPicPr>
          <p:cNvPr id="4099" name="Picture 4" descr="电工页脚"/>
          <p:cNvPicPr>
            <a:picLocks noChangeAspect="1" noChangeArrowheads="1"/>
          </p:cNvPicPr>
          <p:nvPr/>
        </p:nvPicPr>
        <p:blipFill>
          <a:blip r:embed="rId3" cstate="print"/>
          <a:srcRect/>
          <a:stretch>
            <a:fillRect/>
          </a:stretch>
        </p:blipFill>
        <p:spPr bwMode="auto">
          <a:xfrm>
            <a:off x="1714500" y="214313"/>
            <a:ext cx="6172200" cy="447675"/>
          </a:xfrm>
          <a:prstGeom prst="rect">
            <a:avLst/>
          </a:prstGeom>
          <a:noFill/>
          <a:ln w="9525">
            <a:noFill/>
            <a:miter lim="800000"/>
            <a:headEnd/>
            <a:tailEnd/>
          </a:ln>
        </p:spPr>
      </p:pic>
      <p:sp>
        <p:nvSpPr>
          <p:cNvPr id="5" name="矩形 4"/>
          <p:cNvSpPr/>
          <p:nvPr/>
        </p:nvSpPr>
        <p:spPr>
          <a:xfrm>
            <a:off x="500034" y="3500438"/>
            <a:ext cx="1428760" cy="523220"/>
          </a:xfrm>
          <a:prstGeom prst="rect">
            <a:avLst/>
          </a:prstGeom>
        </p:spPr>
        <p:txBody>
          <a:bodyPr wrap="square">
            <a:spAutoFit/>
          </a:bodyPr>
          <a:lstStyle/>
          <a:p>
            <a:r>
              <a:rPr lang="zh-CN" altLang="en-US" sz="2800" b="1" dirty="0" smtClean="0">
                <a:solidFill>
                  <a:srgbClr val="FFFF00"/>
                </a:solidFill>
              </a:rPr>
              <a:t>第七章</a:t>
            </a:r>
            <a:endParaRPr lang="zh-CN" altLang="en-US" sz="2800" dirty="0">
              <a:solidFill>
                <a:srgbClr val="FFFF00"/>
              </a:solidFill>
            </a:endParaRPr>
          </a:p>
        </p:txBody>
      </p:sp>
      <p:sp>
        <p:nvSpPr>
          <p:cNvPr id="6" name="AutoShape 2"/>
          <p:cNvSpPr>
            <a:spLocks noChangeArrowheads="1"/>
          </p:cNvSpPr>
          <p:nvPr/>
        </p:nvSpPr>
        <p:spPr bwMode="auto">
          <a:xfrm>
            <a:off x="2214546" y="1500174"/>
            <a:ext cx="6143668" cy="4429156"/>
          </a:xfrm>
          <a:prstGeom prst="flowChartAlternateProcess">
            <a:avLst/>
          </a:prstGeom>
          <a:noFill/>
          <a:ln w="317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chemeClr val="accent6">
                    <a:lumMod val="75000"/>
                  </a:schemeClr>
                </a:solidFill>
                <a:effectLst/>
                <a:latin typeface="楷体" pitchFamily="49" charset="-122"/>
                <a:ea typeface="楷体" pitchFamily="49" charset="-122"/>
                <a:cs typeface="宋体" pitchFamily="2" charset="-122"/>
              </a:rPr>
              <a:t>知识目标：</a:t>
            </a:r>
            <a:endParaRPr lang="en-US" altLang="zh-CN" b="1" dirty="0" smtClean="0">
              <a:solidFill>
                <a:schemeClr val="accent6">
                  <a:lumMod val="75000"/>
                </a:schemeClr>
              </a:solidFill>
              <a:latin typeface="楷体" pitchFamily="49" charset="-122"/>
              <a:ea typeface="楷体" pitchFamily="49" charset="-122"/>
              <a:cs typeface="宋体" pitchFamily="2" charset="-122"/>
            </a:endParaRPr>
          </a:p>
          <a:p>
            <a:pPr lvl="0">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了解多元函数的概念，了解多元函数的极限与连续</a:t>
            </a:r>
          </a:p>
          <a:p>
            <a:pPr lvl="0">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理解偏导数的概念，掌握偏导数计算</a:t>
            </a:r>
          </a:p>
          <a:p>
            <a:pPr lvl="0">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掌握多元复合函数的求导法则</a:t>
            </a:r>
          </a:p>
          <a:p>
            <a:pPr lvl="0">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掌握隐函数求偏导的方法</a:t>
            </a:r>
          </a:p>
          <a:p>
            <a:pPr lvl="0">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了解方向导数与梯度的概念</a:t>
            </a:r>
          </a:p>
          <a:p>
            <a:pPr lvl="0">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掌握求条件极值的拉格朗日乘数法</a:t>
            </a:r>
          </a:p>
          <a:p>
            <a:pPr lvl="0">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了解二重积分的概念和性质，掌握二重积分计算</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chemeClr val="accent6">
                    <a:lumMod val="75000"/>
                  </a:schemeClr>
                </a:solidFill>
                <a:effectLst/>
                <a:latin typeface="楷体" pitchFamily="49" charset="-122"/>
                <a:ea typeface="楷体" pitchFamily="49" charset="-122"/>
                <a:cs typeface="宋体" pitchFamily="2" charset="-122"/>
              </a:rPr>
              <a:t>能力目标：</a:t>
            </a:r>
            <a:endParaRPr kumimoji="0" lang="en-US" altLang="zh-CN" b="1" i="0" u="none" strike="noStrike" cap="none" normalizeH="0" baseline="0" dirty="0" smtClean="0">
              <a:ln>
                <a:noFill/>
              </a:ln>
              <a:solidFill>
                <a:schemeClr val="accent6">
                  <a:lumMod val="75000"/>
                </a:schemeClr>
              </a:solidFill>
              <a:effectLst/>
              <a:latin typeface="楷体" pitchFamily="49" charset="-122"/>
              <a:ea typeface="楷体" pitchFamily="49" charset="-122"/>
              <a:cs typeface="宋体" pitchFamily="2" charset="-122"/>
            </a:endParaRPr>
          </a:p>
          <a:p>
            <a:pPr>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能应用条件极值基本模型和解法来求解一些简单的约束优化应用题</a:t>
            </a:r>
          </a:p>
          <a:p>
            <a:pPr>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能运用</a:t>
            </a:r>
            <a:r>
              <a:rPr lang="en-US" altLang="zh-CN" b="1" dirty="0" smtClean="0">
                <a:solidFill>
                  <a:schemeClr val="accent6">
                    <a:lumMod val="75000"/>
                  </a:schemeClr>
                </a:solidFill>
                <a:latin typeface="楷体" pitchFamily="49" charset="-122"/>
                <a:ea typeface="楷体" pitchFamily="49" charset="-122"/>
                <a:cs typeface="宋体" pitchFamily="2" charset="-122"/>
              </a:rPr>
              <a:t>MATLAB</a:t>
            </a:r>
            <a:r>
              <a:rPr lang="zh-CN" altLang="zh-CN" b="1" dirty="0" smtClean="0">
                <a:solidFill>
                  <a:schemeClr val="accent6">
                    <a:lumMod val="75000"/>
                  </a:schemeClr>
                </a:solidFill>
                <a:latin typeface="楷体" pitchFamily="49" charset="-122"/>
                <a:ea typeface="楷体" pitchFamily="49" charset="-122"/>
                <a:cs typeface="宋体" pitchFamily="2" charset="-122"/>
              </a:rPr>
              <a:t>软件计算偏导数与二重积分</a:t>
            </a:r>
          </a:p>
          <a:p>
            <a:pPr>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会用二重积分解决简单的应用问题</a:t>
            </a:r>
          </a:p>
          <a:p>
            <a:pPr>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会求曲线的切线与法平面方程，会求曲面的切平面与法线方程</a:t>
            </a:r>
          </a:p>
        </p:txBody>
      </p:sp>
    </p:spTree>
  </p:cSld>
  <p:clrMapOvr>
    <a:masterClrMapping/>
  </p:clrMapOvr>
  <p:transition advTm="768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357290" y="1000108"/>
            <a:ext cx="7286676" cy="2677656"/>
          </a:xfrm>
          <a:prstGeom prst="rect">
            <a:avLst/>
          </a:prstGeom>
          <a:noFill/>
          <a:ln w="9525">
            <a:noFill/>
            <a:miter lim="800000"/>
            <a:headEnd/>
            <a:tailEnd/>
          </a:ln>
        </p:spPr>
        <p:txBody>
          <a:bodyPr wrap="square">
            <a:spAutoFit/>
          </a:bodyPr>
          <a:lstStyle/>
          <a:p>
            <a:r>
              <a:rPr lang="zh-CN" altLang="zh-CN" sz="2800" b="1" dirty="0" smtClean="0"/>
              <a:t>定理</a:t>
            </a:r>
            <a:r>
              <a:rPr lang="en-US" altLang="zh-CN" sz="2800" b="1" dirty="0" smtClean="0"/>
              <a:t>     </a:t>
            </a:r>
            <a:r>
              <a:rPr lang="en-US" altLang="zh-CN" sz="2800" dirty="0" smtClean="0"/>
              <a:t> </a:t>
            </a:r>
            <a:r>
              <a:rPr lang="zh-CN" altLang="zh-CN" sz="2800" dirty="0" smtClean="0"/>
              <a:t>若函数</a:t>
            </a:r>
            <a:r>
              <a:rPr lang="en-US" altLang="zh-CN" sz="2800" dirty="0" smtClean="0"/>
              <a:t>             </a:t>
            </a:r>
            <a:r>
              <a:rPr lang="zh-CN" altLang="zh-CN" sz="2800" dirty="0" smtClean="0"/>
              <a:t>在点</a:t>
            </a:r>
            <a:r>
              <a:rPr lang="en-US" altLang="zh-CN" sz="2800" dirty="0" smtClean="0"/>
              <a:t>         </a:t>
            </a:r>
            <a:r>
              <a:rPr lang="zh-CN" altLang="zh-CN" sz="2800" dirty="0" smtClean="0"/>
              <a:t>可微，则此函数在该点处必连续</a:t>
            </a:r>
            <a:r>
              <a:rPr lang="zh-CN" altLang="en-US" sz="2800" dirty="0" smtClean="0"/>
              <a:t>，</a:t>
            </a:r>
            <a:r>
              <a:rPr lang="zh-CN" altLang="zh-CN" sz="2800" dirty="0" smtClean="0"/>
              <a:t>函数在</a:t>
            </a:r>
            <a:r>
              <a:rPr lang="zh-CN" altLang="en-US" sz="2800" dirty="0" smtClean="0"/>
              <a:t>该</a:t>
            </a:r>
            <a:r>
              <a:rPr lang="zh-CN" altLang="zh-CN" sz="2800" dirty="0" smtClean="0"/>
              <a:t>点处的两个偏导数</a:t>
            </a:r>
            <a:r>
              <a:rPr lang="en-US" altLang="zh-CN" sz="2800" dirty="0" smtClean="0"/>
              <a:t>            </a:t>
            </a:r>
            <a:r>
              <a:rPr lang="zh-CN" altLang="zh-CN" sz="2800" dirty="0" smtClean="0"/>
              <a:t>，</a:t>
            </a:r>
            <a:r>
              <a:rPr lang="en-US" altLang="zh-CN" sz="2800" dirty="0" smtClean="0"/>
              <a:t>         </a:t>
            </a:r>
            <a:r>
              <a:rPr lang="zh-CN" altLang="zh-CN" sz="2800" dirty="0" smtClean="0"/>
              <a:t>必存在，且</a:t>
            </a:r>
            <a:r>
              <a:rPr lang="en-US" altLang="zh-CN" sz="2800" dirty="0" smtClean="0"/>
              <a:t>                </a:t>
            </a:r>
            <a:r>
              <a:rPr lang="zh-CN" altLang="en-US" sz="2800" dirty="0" smtClean="0"/>
              <a:t>，</a:t>
            </a:r>
            <a:endParaRPr lang="en-US" altLang="zh-CN" sz="2800" dirty="0" smtClean="0"/>
          </a:p>
          <a:p>
            <a:r>
              <a:rPr lang="en-US" altLang="zh-CN" sz="2800" dirty="0" smtClean="0"/>
              <a:t>                </a:t>
            </a:r>
            <a:r>
              <a:rPr lang="zh-CN" altLang="en-US" sz="2800" dirty="0" smtClean="0"/>
              <a:t>。</a:t>
            </a:r>
            <a:endParaRPr lang="en-US" altLang="zh-CN" sz="2800" dirty="0" smtClean="0"/>
          </a:p>
          <a:p>
            <a:endParaRPr lang="en-US" altLang="zh-CN" sz="2800" dirty="0" smtClean="0"/>
          </a:p>
          <a:p>
            <a:endParaRPr lang="zh-CN" altLang="zh-CN" sz="2800" dirty="0"/>
          </a:p>
        </p:txBody>
      </p:sp>
      <p:graphicFrame>
        <p:nvGraphicFramePr>
          <p:cNvPr id="247809" name="Object 1"/>
          <p:cNvGraphicFramePr>
            <a:graphicFrameLocks noChangeAspect="1"/>
          </p:cNvGraphicFramePr>
          <p:nvPr/>
        </p:nvGraphicFramePr>
        <p:xfrm>
          <a:off x="3786181" y="1142984"/>
          <a:ext cx="1290638" cy="342900"/>
        </p:xfrm>
        <a:graphic>
          <a:graphicData uri="http://schemas.openxmlformats.org/presentationml/2006/ole">
            <p:oleObj spid="_x0000_s247809" name="Equation" r:id="rId4" imgW="748975" imgH="203112" progId="Equation.DSMT4">
              <p:embed/>
            </p:oleObj>
          </a:graphicData>
        </a:graphic>
      </p:graphicFrame>
      <p:sp>
        <p:nvSpPr>
          <p:cNvPr id="24781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7810" name="Object 2"/>
          <p:cNvGraphicFramePr>
            <a:graphicFrameLocks noChangeAspect="1"/>
          </p:cNvGraphicFramePr>
          <p:nvPr/>
        </p:nvGraphicFramePr>
        <p:xfrm>
          <a:off x="5786445" y="1142984"/>
          <a:ext cx="913211" cy="371476"/>
        </p:xfrm>
        <a:graphic>
          <a:graphicData uri="http://schemas.openxmlformats.org/presentationml/2006/ole">
            <p:oleObj spid="_x0000_s247810" name="Equation" r:id="rId5" imgW="558800" imgH="228600" progId="Equation.DSMT4">
              <p:embed/>
            </p:oleObj>
          </a:graphicData>
        </a:graphic>
      </p:graphicFrame>
      <p:sp>
        <p:nvSpPr>
          <p:cNvPr id="2478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7812" name="Object 4"/>
          <p:cNvGraphicFramePr>
            <a:graphicFrameLocks noChangeAspect="1"/>
          </p:cNvGraphicFramePr>
          <p:nvPr/>
        </p:nvGraphicFramePr>
        <p:xfrm>
          <a:off x="2500298" y="1928802"/>
          <a:ext cx="1160863" cy="371476"/>
        </p:xfrm>
        <a:graphic>
          <a:graphicData uri="http://schemas.openxmlformats.org/presentationml/2006/ole">
            <p:oleObj spid="_x0000_s247812" name="Equation" r:id="rId6" imgW="711200" imgH="228600" progId="Equation.DSMT4">
              <p:embed/>
            </p:oleObj>
          </a:graphicData>
        </a:graphic>
      </p:graphicFrame>
      <p:graphicFrame>
        <p:nvGraphicFramePr>
          <p:cNvPr id="247814" name="Object 6"/>
          <p:cNvGraphicFramePr>
            <a:graphicFrameLocks noChangeAspect="1"/>
          </p:cNvGraphicFramePr>
          <p:nvPr/>
        </p:nvGraphicFramePr>
        <p:xfrm>
          <a:off x="3786182" y="1928802"/>
          <a:ext cx="1098550" cy="392112"/>
        </p:xfrm>
        <a:graphic>
          <a:graphicData uri="http://schemas.openxmlformats.org/presentationml/2006/ole">
            <p:oleObj spid="_x0000_s247814" name="Equation" r:id="rId7" imgW="672840" imgH="241200" progId="Equation.DSMT4">
              <p:embed/>
            </p:oleObj>
          </a:graphicData>
        </a:graphic>
      </p:graphicFrame>
      <p:graphicFrame>
        <p:nvGraphicFramePr>
          <p:cNvPr id="247815" name="Object 7"/>
          <p:cNvGraphicFramePr>
            <a:graphicFrameLocks noChangeAspect="1"/>
          </p:cNvGraphicFramePr>
          <p:nvPr/>
        </p:nvGraphicFramePr>
        <p:xfrm>
          <a:off x="6715140" y="1928802"/>
          <a:ext cx="1512888" cy="371475"/>
        </p:xfrm>
        <a:graphic>
          <a:graphicData uri="http://schemas.openxmlformats.org/presentationml/2006/ole">
            <p:oleObj spid="_x0000_s247815" name="Equation" r:id="rId8" imgW="927000" imgH="228600" progId="Equation.DSMT4">
              <p:embed/>
            </p:oleObj>
          </a:graphicData>
        </a:graphic>
      </p:graphicFrame>
      <p:graphicFrame>
        <p:nvGraphicFramePr>
          <p:cNvPr id="247816" name="Object 8"/>
          <p:cNvGraphicFramePr>
            <a:graphicFrameLocks noChangeAspect="1"/>
          </p:cNvGraphicFramePr>
          <p:nvPr/>
        </p:nvGraphicFramePr>
        <p:xfrm>
          <a:off x="1500166" y="2357430"/>
          <a:ext cx="1512887" cy="392112"/>
        </p:xfrm>
        <a:graphic>
          <a:graphicData uri="http://schemas.openxmlformats.org/presentationml/2006/ole">
            <p:oleObj spid="_x0000_s247816" name="Equation" r:id="rId9" imgW="927000" imgH="241200" progId="Equation.DSMT4">
              <p:embed/>
            </p:oleObj>
          </a:graphicData>
        </a:graphic>
      </p:graphicFrame>
      <p:sp>
        <p:nvSpPr>
          <p:cNvPr id="2478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7817" name="Object 9"/>
          <p:cNvGraphicFramePr>
            <a:graphicFrameLocks noChangeAspect="1"/>
          </p:cNvGraphicFramePr>
          <p:nvPr/>
        </p:nvGraphicFramePr>
        <p:xfrm>
          <a:off x="1643042" y="2928934"/>
          <a:ext cx="4354513" cy="628650"/>
        </p:xfrm>
        <a:graphic>
          <a:graphicData uri="http://schemas.openxmlformats.org/presentationml/2006/ole">
            <p:oleObj spid="_x0000_s247817" name="Equation" r:id="rId10" imgW="2361960" imgH="342720" progId="Equation.DSMT4">
              <p:embed/>
            </p:oleObj>
          </a:graphicData>
        </a:graphic>
      </p:graphicFrame>
      <p:graphicFrame>
        <p:nvGraphicFramePr>
          <p:cNvPr id="247819" name="Object 11"/>
          <p:cNvGraphicFramePr>
            <a:graphicFrameLocks noChangeAspect="1"/>
          </p:cNvGraphicFramePr>
          <p:nvPr/>
        </p:nvGraphicFramePr>
        <p:xfrm>
          <a:off x="1928794" y="3714752"/>
          <a:ext cx="3535363" cy="466725"/>
        </p:xfrm>
        <a:graphic>
          <a:graphicData uri="http://schemas.openxmlformats.org/presentationml/2006/ole">
            <p:oleObj spid="_x0000_s247819" name="Equation" r:id="rId11" imgW="1917360" imgH="253800" progId="Equation.DSMT4">
              <p:embed/>
            </p:oleObj>
          </a:graphicData>
        </a:graphic>
      </p:graphicFrame>
      <p:grpSp>
        <p:nvGrpSpPr>
          <p:cNvPr id="17" name="Group 46"/>
          <p:cNvGrpSpPr>
            <a:grpSpLocks/>
          </p:cNvGrpSpPr>
          <p:nvPr/>
        </p:nvGrpSpPr>
        <p:grpSpPr bwMode="auto">
          <a:xfrm>
            <a:off x="6357950" y="2786058"/>
            <a:ext cx="2357454" cy="3571900"/>
            <a:chOff x="2898" y="1672"/>
            <a:chExt cx="1629" cy="2456"/>
          </a:xfrm>
        </p:grpSpPr>
        <p:pic>
          <p:nvPicPr>
            <p:cNvPr id="18" name="Picture 44" descr="katonghuihua2_547"/>
            <p:cNvPicPr>
              <a:picLocks noChangeAspect="1" noChangeArrowheads="1"/>
            </p:cNvPicPr>
            <p:nvPr/>
          </p:nvPicPr>
          <p:blipFill>
            <a:blip r:embed="rId12" cstate="print"/>
            <a:srcRect/>
            <a:stretch>
              <a:fillRect/>
            </a:stretch>
          </p:blipFill>
          <p:spPr bwMode="auto">
            <a:xfrm>
              <a:off x="2898" y="1672"/>
              <a:ext cx="1629" cy="2456"/>
            </a:xfrm>
            <a:prstGeom prst="rect">
              <a:avLst/>
            </a:prstGeom>
            <a:noFill/>
            <a:ln w="9525">
              <a:noFill/>
              <a:miter lim="800000"/>
              <a:headEnd/>
              <a:tailEnd/>
            </a:ln>
          </p:spPr>
        </p:pic>
        <p:sp>
          <p:nvSpPr>
            <p:cNvPr id="19" name="Rectangle 41"/>
            <p:cNvSpPr>
              <a:spLocks noChangeArrowheads="1"/>
            </p:cNvSpPr>
            <p:nvPr/>
          </p:nvSpPr>
          <p:spPr bwMode="auto">
            <a:xfrm>
              <a:off x="2988" y="1744"/>
              <a:ext cx="1539" cy="1016"/>
            </a:xfrm>
            <a:prstGeom prst="rect">
              <a:avLst/>
            </a:prstGeom>
            <a:noFill/>
            <a:ln w="9525">
              <a:noFill/>
              <a:miter lim="800000"/>
              <a:headEnd/>
              <a:tailEnd/>
            </a:ln>
          </p:spPr>
          <p:txBody>
            <a:bodyPr wrap="square" anchor="ctr">
              <a:spAutoFit/>
            </a:bodyPr>
            <a:lstStyle/>
            <a:p>
              <a:r>
                <a:rPr lang="zh-CN" altLang="en-US" dirty="0" smtClean="0">
                  <a:solidFill>
                    <a:schemeClr val="bg1"/>
                  </a:solidFill>
                  <a:ea typeface="黑体" pitchFamily="49" charset="-122"/>
                </a:rPr>
                <a:t>请思考：</a:t>
              </a:r>
              <a:endParaRPr lang="en-US" altLang="zh-CN" dirty="0" smtClean="0">
                <a:solidFill>
                  <a:schemeClr val="bg1"/>
                </a:solidFill>
                <a:ea typeface="黑体" pitchFamily="49" charset="-122"/>
              </a:endParaRPr>
            </a:p>
            <a:p>
              <a:r>
                <a:rPr lang="zh-CN" altLang="en-US" dirty="0" smtClean="0">
                  <a:solidFill>
                    <a:schemeClr val="bg1"/>
                  </a:solidFill>
                </a:rPr>
                <a:t>一元函数可导和可微是等价的，那么二元函数可导和可微是等价的吗？</a:t>
              </a:r>
              <a:endParaRPr lang="zh-CN" altLang="en-US" dirty="0">
                <a:solidFill>
                  <a:schemeClr val="bg1"/>
                </a:solidFill>
                <a:ea typeface="黑体"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Righ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8" fill="hold" nodeType="clickEffect">
                                  <p:stCondLst>
                                    <p:cond delay="0"/>
                                  </p:stCondLst>
                                  <p:childTnLst>
                                    <p:animEffect transition="out" filter="slide(fromLeft)">
                                      <p:cBhvr>
                                        <p:cTn id="11" dur="1000"/>
                                        <p:tgtEl>
                                          <p:spTgt spid="17"/>
                                        </p:tgtEl>
                                      </p:cBhvr>
                                    </p:animEffect>
                                    <p:set>
                                      <p:cBhvr>
                                        <p:cTn id="12"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571605" y="1000108"/>
            <a:ext cx="7286676" cy="4401205"/>
          </a:xfrm>
          <a:prstGeom prst="rect">
            <a:avLst/>
          </a:prstGeom>
          <a:noFill/>
          <a:ln w="9525">
            <a:noFill/>
            <a:miter lim="800000"/>
            <a:headEnd/>
            <a:tailEnd/>
          </a:ln>
        </p:spPr>
        <p:txBody>
          <a:bodyPr wrap="square">
            <a:spAutoFit/>
          </a:bodyPr>
          <a:lstStyle/>
          <a:p>
            <a:r>
              <a:rPr lang="zh-CN" altLang="zh-CN" sz="2800" b="1" dirty="0" smtClean="0"/>
              <a:t>例</a:t>
            </a:r>
            <a:r>
              <a:rPr lang="en-US" altLang="zh-CN" sz="2800" b="1" dirty="0" smtClean="0"/>
              <a:t> </a:t>
            </a:r>
            <a:r>
              <a:rPr lang="en-US" altLang="zh-CN" sz="2800" dirty="0" smtClean="0"/>
              <a:t>  </a:t>
            </a:r>
            <a:r>
              <a:rPr lang="zh-CN" altLang="zh-CN" sz="2800" dirty="0" smtClean="0"/>
              <a:t>求函数</a:t>
            </a:r>
            <a:r>
              <a:rPr lang="en-US" altLang="zh-CN" sz="2800" dirty="0" smtClean="0"/>
              <a:t>          </a:t>
            </a:r>
            <a:r>
              <a:rPr lang="zh-CN" altLang="zh-CN" sz="2800" dirty="0" smtClean="0"/>
              <a:t>在点</a:t>
            </a:r>
            <a:r>
              <a:rPr lang="en-US" altLang="zh-CN" sz="2800" dirty="0" smtClean="0"/>
              <a:t>        </a:t>
            </a:r>
            <a:r>
              <a:rPr lang="zh-CN" altLang="zh-CN" sz="2800" dirty="0" smtClean="0"/>
              <a:t>处，当</a:t>
            </a:r>
            <a:r>
              <a:rPr lang="en-US" altLang="zh-CN" sz="2800" dirty="0" smtClean="0"/>
              <a:t>          </a:t>
            </a:r>
            <a:r>
              <a:rPr lang="zh-CN" altLang="zh-CN" sz="2800" dirty="0" smtClean="0"/>
              <a:t>，</a:t>
            </a:r>
            <a:endParaRPr lang="en-US" altLang="zh-CN" sz="2800" dirty="0" smtClean="0"/>
          </a:p>
          <a:p>
            <a:r>
              <a:rPr lang="en-US" altLang="zh-CN" sz="2800" dirty="0" smtClean="0"/>
              <a:t>            </a:t>
            </a:r>
            <a:r>
              <a:rPr lang="zh-CN" altLang="zh-CN" sz="2800" dirty="0" smtClean="0"/>
              <a:t>时的全增量与全微分</a:t>
            </a:r>
            <a:r>
              <a:rPr lang="zh-CN" altLang="en-US" sz="2800" dirty="0" smtClean="0"/>
              <a:t>。</a:t>
            </a:r>
            <a:endParaRPr lang="en-US" altLang="zh-CN" sz="2800" dirty="0" smtClean="0"/>
          </a:p>
          <a:p>
            <a:r>
              <a:rPr lang="zh-CN" altLang="en-US" sz="2800" dirty="0" smtClean="0"/>
              <a:t>解：</a:t>
            </a:r>
            <a:r>
              <a:rPr lang="zh-CN" altLang="zh-CN" sz="2800" dirty="0" smtClean="0"/>
              <a:t>全增量为</a:t>
            </a:r>
            <a:endParaRPr lang="en-US" altLang="zh-CN" sz="2800" dirty="0" smtClean="0"/>
          </a:p>
          <a:p>
            <a:endParaRPr lang="en-US" altLang="zh-CN" sz="2800" dirty="0" smtClean="0"/>
          </a:p>
          <a:p>
            <a:r>
              <a:rPr lang="zh-CN" altLang="en-US" sz="2800" dirty="0" smtClean="0"/>
              <a:t>由于</a:t>
            </a:r>
            <a:endParaRPr lang="en-US" altLang="zh-CN" sz="2800" dirty="0" smtClean="0"/>
          </a:p>
          <a:p>
            <a:r>
              <a:rPr lang="en-US" altLang="zh-CN" sz="2800" dirty="0" smtClean="0"/>
              <a:t>                         </a:t>
            </a:r>
            <a:r>
              <a:rPr lang="zh-CN" altLang="en-US" sz="2800" dirty="0" smtClean="0"/>
              <a:t>，              ，</a:t>
            </a:r>
            <a:endParaRPr lang="en-US" altLang="zh-CN" sz="2800" dirty="0" smtClean="0"/>
          </a:p>
          <a:p>
            <a:endParaRPr lang="en-US" altLang="zh-CN" sz="2800" dirty="0" smtClean="0"/>
          </a:p>
          <a:p>
            <a:r>
              <a:rPr lang="zh-CN" altLang="en-US" sz="2800" dirty="0" smtClean="0"/>
              <a:t>因此</a:t>
            </a:r>
            <a:endParaRPr lang="en-US" altLang="zh-CN" sz="2800" dirty="0" smtClean="0"/>
          </a:p>
          <a:p>
            <a:endParaRPr lang="en-US" altLang="zh-CN" sz="2800" dirty="0" smtClean="0"/>
          </a:p>
          <a:p>
            <a:r>
              <a:rPr lang="zh-CN" altLang="en-US" sz="2800" dirty="0" smtClean="0"/>
              <a:t>可见</a:t>
            </a:r>
            <a:endParaRPr lang="zh-CN" altLang="zh-CN" sz="2800" dirty="0"/>
          </a:p>
        </p:txBody>
      </p:sp>
      <p:sp>
        <p:nvSpPr>
          <p:cNvPr id="2498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9857" name="Object 1"/>
          <p:cNvGraphicFramePr>
            <a:graphicFrameLocks noChangeAspect="1"/>
          </p:cNvGraphicFramePr>
          <p:nvPr/>
        </p:nvGraphicFramePr>
        <p:xfrm>
          <a:off x="3428992" y="1071546"/>
          <a:ext cx="928690" cy="371476"/>
        </p:xfrm>
        <a:graphic>
          <a:graphicData uri="http://schemas.openxmlformats.org/presentationml/2006/ole">
            <p:oleObj spid="_x0000_s249857" name="Equation" r:id="rId4" imgW="571252" imgH="228501" progId="Equation.DSMT4">
              <p:embed/>
            </p:oleObj>
          </a:graphicData>
        </a:graphic>
      </p:graphicFrame>
      <p:sp>
        <p:nvSpPr>
          <p:cNvPr id="2498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9859" name="Object 3"/>
          <p:cNvGraphicFramePr>
            <a:graphicFrameLocks noChangeAspect="1"/>
          </p:cNvGraphicFramePr>
          <p:nvPr/>
        </p:nvGraphicFramePr>
        <p:xfrm>
          <a:off x="5000628" y="1142984"/>
          <a:ext cx="849088" cy="342901"/>
        </p:xfrm>
        <a:graphic>
          <a:graphicData uri="http://schemas.openxmlformats.org/presentationml/2006/ole">
            <p:oleObj spid="_x0000_s249859" name="Equation" r:id="rId5" imgW="494870" imgH="203024" progId="Equation.DSMT4">
              <p:embed/>
            </p:oleObj>
          </a:graphicData>
        </a:graphic>
      </p:graphicFrame>
      <p:sp>
        <p:nvSpPr>
          <p:cNvPr id="2498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9861" name="Object 5"/>
          <p:cNvGraphicFramePr>
            <a:graphicFrameLocks noChangeAspect="1"/>
          </p:cNvGraphicFramePr>
          <p:nvPr/>
        </p:nvGraphicFramePr>
        <p:xfrm>
          <a:off x="6858016" y="1142984"/>
          <a:ext cx="1071570" cy="303878"/>
        </p:xfrm>
        <a:graphic>
          <a:graphicData uri="http://schemas.openxmlformats.org/presentationml/2006/ole">
            <p:oleObj spid="_x0000_s249861" name="Equation" r:id="rId6" imgW="634449" imgH="177646" progId="Equation.DSMT4">
              <p:embed/>
            </p:oleObj>
          </a:graphicData>
        </a:graphic>
      </p:graphicFrame>
      <p:sp>
        <p:nvSpPr>
          <p:cNvPr id="249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9863" name="Object 7"/>
          <p:cNvGraphicFramePr>
            <a:graphicFrameLocks noChangeAspect="1"/>
          </p:cNvGraphicFramePr>
          <p:nvPr/>
        </p:nvGraphicFramePr>
        <p:xfrm>
          <a:off x="1643042" y="1571612"/>
          <a:ext cx="1224647" cy="342901"/>
        </p:xfrm>
        <a:graphic>
          <a:graphicData uri="http://schemas.openxmlformats.org/presentationml/2006/ole">
            <p:oleObj spid="_x0000_s249863" name="Equation" r:id="rId7" imgW="710891" imgH="203112" progId="Equation.DSMT4">
              <p:embed/>
            </p:oleObj>
          </a:graphicData>
        </a:graphic>
      </p:graphicFrame>
      <p:sp>
        <p:nvSpPr>
          <p:cNvPr id="24986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9865" name="Object 9"/>
          <p:cNvGraphicFramePr>
            <a:graphicFrameLocks noChangeAspect="1"/>
          </p:cNvGraphicFramePr>
          <p:nvPr/>
        </p:nvGraphicFramePr>
        <p:xfrm>
          <a:off x="2714612" y="2428868"/>
          <a:ext cx="5214974" cy="391123"/>
        </p:xfrm>
        <a:graphic>
          <a:graphicData uri="http://schemas.openxmlformats.org/presentationml/2006/ole">
            <p:oleObj spid="_x0000_s249865" name="Equation" r:id="rId8" imgW="3048000" imgH="228600" progId="Equation.DSMT4">
              <p:embed/>
            </p:oleObj>
          </a:graphicData>
        </a:graphic>
      </p:graphicFrame>
      <p:sp>
        <p:nvSpPr>
          <p:cNvPr id="24986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9867" name="Object 11"/>
          <p:cNvGraphicFramePr>
            <a:graphicFrameLocks noChangeAspect="1"/>
          </p:cNvGraphicFramePr>
          <p:nvPr/>
        </p:nvGraphicFramePr>
        <p:xfrm>
          <a:off x="3000364" y="3143248"/>
          <a:ext cx="1090620" cy="861016"/>
        </p:xfrm>
        <a:graphic>
          <a:graphicData uri="http://schemas.openxmlformats.org/presentationml/2006/ole">
            <p:oleObj spid="_x0000_s249867" name="Equation" r:id="rId9" imgW="723586" imgH="571252" progId="Equation.DSMT4">
              <p:embed/>
            </p:oleObj>
          </a:graphicData>
        </a:graphic>
      </p:graphicFrame>
      <p:sp>
        <p:nvSpPr>
          <p:cNvPr id="24987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9869" name="Object 13"/>
          <p:cNvGraphicFramePr>
            <a:graphicFrameLocks noChangeAspect="1"/>
          </p:cNvGraphicFramePr>
          <p:nvPr/>
        </p:nvGraphicFramePr>
        <p:xfrm>
          <a:off x="4572000" y="3071810"/>
          <a:ext cx="1285884" cy="907682"/>
        </p:xfrm>
        <a:graphic>
          <a:graphicData uri="http://schemas.openxmlformats.org/presentationml/2006/ole">
            <p:oleObj spid="_x0000_s249869" name="Equation" r:id="rId10" imgW="812447" imgH="571252" progId="Equation.DSMT4">
              <p:embed/>
            </p:oleObj>
          </a:graphicData>
        </a:graphic>
      </p:graphicFrame>
      <p:sp>
        <p:nvSpPr>
          <p:cNvPr id="24987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9871" name="Object 15"/>
          <p:cNvGraphicFramePr>
            <a:graphicFrameLocks noChangeAspect="1"/>
          </p:cNvGraphicFramePr>
          <p:nvPr/>
        </p:nvGraphicFramePr>
        <p:xfrm>
          <a:off x="2857488" y="4340032"/>
          <a:ext cx="4000528" cy="360563"/>
        </p:xfrm>
        <a:graphic>
          <a:graphicData uri="http://schemas.openxmlformats.org/presentationml/2006/ole">
            <p:oleObj spid="_x0000_s249871" name="Equation" r:id="rId11" imgW="2222500" imgH="203200" progId="Equation.DSMT4">
              <p:embed/>
            </p:oleObj>
          </a:graphicData>
        </a:graphic>
      </p:graphicFrame>
      <p:graphicFrame>
        <p:nvGraphicFramePr>
          <p:cNvPr id="249873" name="Object 17"/>
          <p:cNvGraphicFramePr>
            <a:graphicFrameLocks noChangeAspect="1"/>
          </p:cNvGraphicFramePr>
          <p:nvPr/>
        </p:nvGraphicFramePr>
        <p:xfrm>
          <a:off x="2643174" y="5000636"/>
          <a:ext cx="4306887" cy="768350"/>
        </p:xfrm>
        <a:graphic>
          <a:graphicData uri="http://schemas.openxmlformats.org/presentationml/2006/ole">
            <p:oleObj spid="_x0000_s249873" name="Equation" r:id="rId12" imgW="2336760" imgH="419040"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357290" y="1000108"/>
            <a:ext cx="7215237" cy="4401205"/>
          </a:xfrm>
          <a:prstGeom prst="rect">
            <a:avLst/>
          </a:prstGeom>
          <a:noFill/>
          <a:ln w="9525">
            <a:noFill/>
            <a:miter lim="800000"/>
            <a:headEnd/>
            <a:tailEnd/>
          </a:ln>
        </p:spPr>
        <p:txBody>
          <a:bodyPr wrap="square">
            <a:spAutoFit/>
          </a:bodyPr>
          <a:lstStyle/>
          <a:p>
            <a:r>
              <a:rPr lang="zh-CN" altLang="zh-CN" sz="2800" b="1" dirty="0" smtClean="0"/>
              <a:t>例</a:t>
            </a:r>
            <a:r>
              <a:rPr lang="en-US" altLang="zh-CN" sz="2800" dirty="0" smtClean="0"/>
              <a:t>  </a:t>
            </a:r>
            <a:r>
              <a:rPr lang="zh-CN" altLang="zh-CN" sz="2800" dirty="0" smtClean="0"/>
              <a:t>有一圆柱体，受压后发生变形，它的半径由</a:t>
            </a:r>
            <a:r>
              <a:rPr lang="en-US" altLang="zh-CN" sz="2800" dirty="0" smtClean="0"/>
              <a:t>       </a:t>
            </a:r>
            <a:r>
              <a:rPr lang="zh-CN" altLang="zh-CN" sz="2800" dirty="0" smtClean="0"/>
              <a:t>增大到</a:t>
            </a:r>
            <a:r>
              <a:rPr lang="en-US" altLang="zh-CN" sz="2800" dirty="0" smtClean="0"/>
              <a:t>          </a:t>
            </a:r>
            <a:r>
              <a:rPr lang="zh-CN" altLang="zh-CN" sz="2800" dirty="0" smtClean="0"/>
              <a:t>，高度由</a:t>
            </a:r>
            <a:r>
              <a:rPr lang="en-US" altLang="zh-CN" sz="2800" dirty="0" smtClean="0"/>
              <a:t>        </a:t>
            </a:r>
            <a:r>
              <a:rPr lang="zh-CN" altLang="zh-CN" sz="2800" dirty="0" smtClean="0"/>
              <a:t>减小到</a:t>
            </a:r>
            <a:r>
              <a:rPr lang="en-US" altLang="zh-CN" sz="2800" dirty="0" smtClean="0"/>
              <a:t>      </a:t>
            </a:r>
            <a:r>
              <a:rPr lang="zh-CN" altLang="zh-CN" sz="2800" dirty="0" smtClean="0"/>
              <a:t>，求此圆柱体积变化的近似值</a:t>
            </a:r>
            <a:r>
              <a:rPr lang="zh-CN" altLang="en-US" sz="2800" dirty="0" smtClean="0"/>
              <a:t>。</a:t>
            </a:r>
            <a:endParaRPr lang="en-US" altLang="zh-CN" sz="2800" dirty="0" smtClean="0"/>
          </a:p>
          <a:p>
            <a:r>
              <a:rPr lang="zh-CN" altLang="en-US" sz="2800" dirty="0" smtClean="0"/>
              <a:t>解：</a:t>
            </a:r>
            <a:r>
              <a:rPr lang="zh-CN" altLang="zh-CN" sz="2800" dirty="0" smtClean="0"/>
              <a:t>设圆柱体的半径、高和体积依次为</a:t>
            </a:r>
            <a:r>
              <a:rPr lang="en-US" altLang="zh-CN" sz="2800" dirty="0" smtClean="0"/>
              <a:t>      </a:t>
            </a:r>
            <a:r>
              <a:rPr lang="zh-CN" altLang="zh-CN" sz="2800" dirty="0" smtClean="0"/>
              <a:t>和</a:t>
            </a:r>
            <a:r>
              <a:rPr lang="en-US" altLang="zh-CN" sz="2800" dirty="0" smtClean="0"/>
              <a:t>   </a:t>
            </a:r>
            <a:r>
              <a:rPr lang="zh-CN" altLang="zh-CN" sz="2800" dirty="0" smtClean="0"/>
              <a:t>，则有</a:t>
            </a:r>
            <a:r>
              <a:rPr lang="en-US" altLang="zh-CN" sz="2800" dirty="0" smtClean="0"/>
              <a:t>            </a:t>
            </a:r>
            <a:r>
              <a:rPr lang="zh-CN" altLang="en-US" sz="2800" dirty="0" smtClean="0"/>
              <a:t>。</a:t>
            </a:r>
            <a:endParaRPr lang="en-US" altLang="zh-CN" sz="2800" dirty="0" smtClean="0"/>
          </a:p>
          <a:p>
            <a:r>
              <a:rPr lang="zh-CN" altLang="en-US" sz="2800" dirty="0" smtClean="0"/>
              <a:t>圆柱体积变化量为                           ，又因为</a:t>
            </a:r>
            <a:endParaRPr lang="en-US" altLang="zh-CN" sz="2800" dirty="0" smtClean="0"/>
          </a:p>
          <a:p>
            <a:r>
              <a:rPr lang="en-US" altLang="zh-CN" sz="2800" dirty="0" smtClean="0"/>
              <a:t>           </a:t>
            </a:r>
            <a:r>
              <a:rPr lang="zh-CN" altLang="en-US" sz="2800" dirty="0" smtClean="0"/>
              <a:t>，        ，       ，       ，          ，</a:t>
            </a:r>
            <a:endParaRPr lang="en-US" altLang="zh-CN" sz="2800" dirty="0" smtClean="0"/>
          </a:p>
          <a:p>
            <a:r>
              <a:rPr lang="zh-CN" altLang="en-US" sz="2800" dirty="0" smtClean="0"/>
              <a:t>于是</a:t>
            </a:r>
            <a:endParaRPr lang="en-US" altLang="zh-CN" sz="2800" dirty="0" smtClean="0"/>
          </a:p>
          <a:p>
            <a:endParaRPr lang="en-US" altLang="zh-CN" sz="2800" dirty="0" smtClean="0"/>
          </a:p>
          <a:p>
            <a:r>
              <a:rPr lang="zh-CN" altLang="zh-CN" sz="2800" dirty="0" smtClean="0"/>
              <a:t>所以此圆柱体在受压后体积减少了约</a:t>
            </a:r>
            <a:r>
              <a:rPr lang="en-US" altLang="zh-CN" sz="2800" dirty="0" smtClean="0"/>
              <a:t>          </a:t>
            </a:r>
            <a:r>
              <a:rPr lang="zh-CN" altLang="en-US" sz="2800" dirty="0" smtClean="0"/>
              <a:t>。</a:t>
            </a:r>
            <a:endParaRPr lang="zh-CN" altLang="zh-CN" sz="2800" dirty="0"/>
          </a:p>
        </p:txBody>
      </p:sp>
      <p:sp>
        <p:nvSpPr>
          <p:cNvPr id="2508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81" name="Object 1"/>
          <p:cNvGraphicFramePr>
            <a:graphicFrameLocks noChangeAspect="1"/>
          </p:cNvGraphicFramePr>
          <p:nvPr/>
        </p:nvGraphicFramePr>
        <p:xfrm>
          <a:off x="1785917" y="1571612"/>
          <a:ext cx="669474" cy="342902"/>
        </p:xfrm>
        <a:graphic>
          <a:graphicData uri="http://schemas.openxmlformats.org/presentationml/2006/ole">
            <p:oleObj spid="_x0000_s250881" name="Equation" r:id="rId4" imgW="393529" imgH="203112" progId="Equation.DSMT4">
              <p:embed/>
            </p:oleObj>
          </a:graphicData>
        </a:graphic>
      </p:graphicFrame>
      <p:graphicFrame>
        <p:nvGraphicFramePr>
          <p:cNvPr id="250883" name="Object 3"/>
          <p:cNvGraphicFramePr>
            <a:graphicFrameLocks noChangeAspect="1"/>
          </p:cNvGraphicFramePr>
          <p:nvPr/>
        </p:nvGraphicFramePr>
        <p:xfrm>
          <a:off x="3571867" y="1571612"/>
          <a:ext cx="995362" cy="342900"/>
        </p:xfrm>
        <a:graphic>
          <a:graphicData uri="http://schemas.openxmlformats.org/presentationml/2006/ole">
            <p:oleObj spid="_x0000_s250883" name="Equation" r:id="rId5" imgW="583920" imgH="203040" progId="Equation.DSMT4">
              <p:embed/>
            </p:oleObj>
          </a:graphicData>
        </a:graphic>
      </p:graphicFrame>
      <p:graphicFrame>
        <p:nvGraphicFramePr>
          <p:cNvPr id="250884" name="Object 4"/>
          <p:cNvGraphicFramePr>
            <a:graphicFrameLocks noChangeAspect="1"/>
          </p:cNvGraphicFramePr>
          <p:nvPr/>
        </p:nvGraphicFramePr>
        <p:xfrm>
          <a:off x="5929321" y="1571612"/>
          <a:ext cx="777875" cy="342900"/>
        </p:xfrm>
        <a:graphic>
          <a:graphicData uri="http://schemas.openxmlformats.org/presentationml/2006/ole">
            <p:oleObj spid="_x0000_s250884" name="Equation" r:id="rId6" imgW="457200" imgH="203040" progId="Equation.DSMT4">
              <p:embed/>
            </p:oleObj>
          </a:graphicData>
        </a:graphic>
      </p:graphicFrame>
      <p:graphicFrame>
        <p:nvGraphicFramePr>
          <p:cNvPr id="250885" name="Object 5"/>
          <p:cNvGraphicFramePr>
            <a:graphicFrameLocks noChangeAspect="1"/>
          </p:cNvGraphicFramePr>
          <p:nvPr/>
        </p:nvGraphicFramePr>
        <p:xfrm>
          <a:off x="7786709" y="1571612"/>
          <a:ext cx="669925" cy="342900"/>
        </p:xfrm>
        <a:graphic>
          <a:graphicData uri="http://schemas.openxmlformats.org/presentationml/2006/ole">
            <p:oleObj spid="_x0000_s250885" name="Equation" r:id="rId7" imgW="393480" imgH="203040" progId="Equation.DSMT4">
              <p:embed/>
            </p:oleObj>
          </a:graphicData>
        </a:graphic>
      </p:graphicFrame>
      <p:sp>
        <p:nvSpPr>
          <p:cNvPr id="2508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86" name="Object 6"/>
          <p:cNvGraphicFramePr>
            <a:graphicFrameLocks noChangeAspect="1"/>
          </p:cNvGraphicFramePr>
          <p:nvPr/>
        </p:nvGraphicFramePr>
        <p:xfrm>
          <a:off x="7500957" y="2357430"/>
          <a:ext cx="668338" cy="374650"/>
        </p:xfrm>
        <a:graphic>
          <a:graphicData uri="http://schemas.openxmlformats.org/presentationml/2006/ole">
            <p:oleObj spid="_x0000_s250886" name="Equation" r:id="rId8" imgW="330120" imgH="177480" progId="Equation.DSMT4">
              <p:embed/>
            </p:oleObj>
          </a:graphicData>
        </a:graphic>
      </p:graphicFrame>
      <p:graphicFrame>
        <p:nvGraphicFramePr>
          <p:cNvPr id="250888" name="Object 8"/>
          <p:cNvGraphicFramePr>
            <a:graphicFrameLocks noChangeAspect="1"/>
          </p:cNvGraphicFramePr>
          <p:nvPr/>
        </p:nvGraphicFramePr>
        <p:xfrm>
          <a:off x="1785917" y="2786058"/>
          <a:ext cx="307975" cy="374650"/>
        </p:xfrm>
        <a:graphic>
          <a:graphicData uri="http://schemas.openxmlformats.org/presentationml/2006/ole">
            <p:oleObj spid="_x0000_s250888" name="Equation" r:id="rId9" imgW="152280" imgH="177480" progId="Equation.DSMT4">
              <p:embed/>
            </p:oleObj>
          </a:graphicData>
        </a:graphic>
      </p:graphicFrame>
      <p:sp>
        <p:nvSpPr>
          <p:cNvPr id="2508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89" name="Object 9"/>
          <p:cNvGraphicFramePr>
            <a:graphicFrameLocks noChangeAspect="1"/>
          </p:cNvGraphicFramePr>
          <p:nvPr/>
        </p:nvGraphicFramePr>
        <p:xfrm>
          <a:off x="3143239" y="2786058"/>
          <a:ext cx="1199559" cy="442914"/>
        </p:xfrm>
        <a:graphic>
          <a:graphicData uri="http://schemas.openxmlformats.org/presentationml/2006/ole">
            <p:oleObj spid="_x0000_s250889" name="Equation" r:id="rId10" imgW="622030" imgH="228501" progId="Equation.DSMT4">
              <p:embed/>
            </p:oleObj>
          </a:graphicData>
        </a:graphic>
      </p:graphicFrame>
      <p:sp>
        <p:nvSpPr>
          <p:cNvPr id="25089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91" name="Object 11"/>
          <p:cNvGraphicFramePr>
            <a:graphicFrameLocks noChangeAspect="1"/>
          </p:cNvGraphicFramePr>
          <p:nvPr/>
        </p:nvGraphicFramePr>
        <p:xfrm>
          <a:off x="4286247" y="3286124"/>
          <a:ext cx="2655888" cy="371475"/>
        </p:xfrm>
        <a:graphic>
          <a:graphicData uri="http://schemas.openxmlformats.org/presentationml/2006/ole">
            <p:oleObj spid="_x0000_s250891" name="Equation" r:id="rId11" imgW="1638000" imgH="228600" progId="Equation.DSMT4">
              <p:embed/>
            </p:oleObj>
          </a:graphicData>
        </a:graphic>
      </p:graphicFrame>
      <p:sp>
        <p:nvSpPr>
          <p:cNvPr id="25089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93" name="Object 13"/>
          <p:cNvGraphicFramePr>
            <a:graphicFrameLocks noChangeAspect="1"/>
          </p:cNvGraphicFramePr>
          <p:nvPr/>
        </p:nvGraphicFramePr>
        <p:xfrm>
          <a:off x="1428727" y="3643314"/>
          <a:ext cx="1117327" cy="361951"/>
        </p:xfrm>
        <a:graphic>
          <a:graphicData uri="http://schemas.openxmlformats.org/presentationml/2006/ole">
            <p:oleObj spid="_x0000_s250893" name="Equation" r:id="rId12" imgW="672808" imgH="215806" progId="Equation.DSMT4">
              <p:embed/>
            </p:oleObj>
          </a:graphicData>
        </a:graphic>
      </p:graphicFrame>
      <p:sp>
        <p:nvSpPr>
          <p:cNvPr id="2508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95" name="Object 15"/>
          <p:cNvGraphicFramePr>
            <a:graphicFrameLocks noChangeAspect="1"/>
          </p:cNvGraphicFramePr>
          <p:nvPr/>
        </p:nvGraphicFramePr>
        <p:xfrm>
          <a:off x="2714611" y="3643314"/>
          <a:ext cx="960123" cy="381001"/>
        </p:xfrm>
        <a:graphic>
          <a:graphicData uri="http://schemas.openxmlformats.org/presentationml/2006/ole">
            <p:oleObj spid="_x0000_s250895" name="Equation" r:id="rId13" imgW="596900" imgH="241300" progId="Equation.DSMT4">
              <p:embed/>
            </p:oleObj>
          </a:graphicData>
        </a:graphic>
      </p:graphicFrame>
      <p:sp>
        <p:nvSpPr>
          <p:cNvPr id="250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97" name="Object 17"/>
          <p:cNvGraphicFramePr>
            <a:graphicFrameLocks noChangeAspect="1"/>
          </p:cNvGraphicFramePr>
          <p:nvPr/>
        </p:nvGraphicFramePr>
        <p:xfrm>
          <a:off x="3857619" y="3643314"/>
          <a:ext cx="767016" cy="323851"/>
        </p:xfrm>
        <a:graphic>
          <a:graphicData uri="http://schemas.openxmlformats.org/presentationml/2006/ole">
            <p:oleObj spid="_x0000_s250897" name="Equation" r:id="rId14" imgW="431425" imgH="177646" progId="Equation.DSMT4">
              <p:embed/>
            </p:oleObj>
          </a:graphicData>
        </a:graphic>
      </p:graphicFrame>
      <p:sp>
        <p:nvSpPr>
          <p:cNvPr id="25090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99" name="Object 19"/>
          <p:cNvGraphicFramePr>
            <a:graphicFrameLocks noChangeAspect="1"/>
          </p:cNvGraphicFramePr>
          <p:nvPr/>
        </p:nvGraphicFramePr>
        <p:xfrm>
          <a:off x="4857751" y="3643314"/>
          <a:ext cx="886329" cy="323851"/>
        </p:xfrm>
        <a:graphic>
          <a:graphicData uri="http://schemas.openxmlformats.org/presentationml/2006/ole">
            <p:oleObj spid="_x0000_s250899" name="Equation" r:id="rId15" imgW="494870" imgH="177646" progId="Equation.DSMT4">
              <p:embed/>
            </p:oleObj>
          </a:graphicData>
        </a:graphic>
      </p:graphicFrame>
      <p:sp>
        <p:nvSpPr>
          <p:cNvPr id="25090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901" name="Object 21"/>
          <p:cNvGraphicFramePr>
            <a:graphicFrameLocks noChangeAspect="1"/>
          </p:cNvGraphicFramePr>
          <p:nvPr/>
        </p:nvGraphicFramePr>
        <p:xfrm>
          <a:off x="5929321" y="3643314"/>
          <a:ext cx="1142001" cy="323851"/>
        </p:xfrm>
        <a:graphic>
          <a:graphicData uri="http://schemas.openxmlformats.org/presentationml/2006/ole">
            <p:oleObj spid="_x0000_s250901" name="Equation" r:id="rId16" imgW="634449" imgH="177646" progId="Equation.DSMT4">
              <p:embed/>
            </p:oleObj>
          </a:graphicData>
        </a:graphic>
      </p:graphicFrame>
      <p:sp>
        <p:nvSpPr>
          <p:cNvPr id="25090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903" name="Object 23"/>
          <p:cNvGraphicFramePr>
            <a:graphicFrameLocks noChangeAspect="1"/>
          </p:cNvGraphicFramePr>
          <p:nvPr/>
        </p:nvGraphicFramePr>
        <p:xfrm>
          <a:off x="7286643" y="3643314"/>
          <a:ext cx="928694" cy="315093"/>
        </p:xfrm>
        <a:graphic>
          <a:graphicData uri="http://schemas.openxmlformats.org/presentationml/2006/ole">
            <p:oleObj spid="_x0000_s250903" name="Equation" r:id="rId17" imgW="532937" imgH="177646" progId="Equation.DSMT4">
              <p:embed/>
            </p:oleObj>
          </a:graphicData>
        </a:graphic>
      </p:graphicFrame>
      <p:sp>
        <p:nvSpPr>
          <p:cNvPr id="25090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905" name="Object 25"/>
          <p:cNvGraphicFramePr>
            <a:graphicFrameLocks noChangeAspect="1"/>
          </p:cNvGraphicFramePr>
          <p:nvPr/>
        </p:nvGraphicFramePr>
        <p:xfrm>
          <a:off x="2000231" y="4500570"/>
          <a:ext cx="5530850" cy="371475"/>
        </p:xfrm>
        <a:graphic>
          <a:graphicData uri="http://schemas.openxmlformats.org/presentationml/2006/ole">
            <p:oleObj spid="_x0000_s250905" name="Equation" r:id="rId18" imgW="3403440" imgH="228600" progId="Equation.DSMT4">
              <p:embed/>
            </p:oleObj>
          </a:graphicData>
        </a:graphic>
      </p:graphicFrame>
      <p:sp>
        <p:nvSpPr>
          <p:cNvPr id="250908"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907" name="Object 27"/>
          <p:cNvGraphicFramePr>
            <a:graphicFrameLocks noChangeAspect="1"/>
          </p:cNvGraphicFramePr>
          <p:nvPr/>
        </p:nvGraphicFramePr>
        <p:xfrm>
          <a:off x="7143767" y="4929198"/>
          <a:ext cx="1006081" cy="371476"/>
        </p:xfrm>
        <a:graphic>
          <a:graphicData uri="http://schemas.openxmlformats.org/presentationml/2006/ole">
            <p:oleObj spid="_x0000_s250907" name="Equation" r:id="rId19" imgW="622030" imgH="228501"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500166" y="928670"/>
            <a:ext cx="6647974" cy="523220"/>
          </a:xfrm>
          <a:prstGeom prst="rect">
            <a:avLst/>
          </a:prstGeom>
          <a:noFill/>
          <a:ln w="9525">
            <a:noFill/>
            <a:miter lim="800000"/>
            <a:headEnd/>
            <a:tailEnd/>
          </a:ln>
        </p:spPr>
        <p:txBody>
          <a:bodyPr wrap="none">
            <a:spAutoFit/>
          </a:bodyPr>
          <a:lstStyle/>
          <a:p>
            <a:r>
              <a:rPr lang="zh-CN" altLang="zh-CN" sz="2800" b="1" dirty="0" smtClean="0"/>
              <a:t>四、多元复合函数与隐函数求偏导的方法</a:t>
            </a:r>
            <a:endParaRPr lang="zh-CN" altLang="zh-CN" sz="2800" b="1" dirty="0"/>
          </a:p>
        </p:txBody>
      </p:sp>
      <p:sp>
        <p:nvSpPr>
          <p:cNvPr id="6" name="矩形 5"/>
          <p:cNvSpPr/>
          <p:nvPr/>
        </p:nvSpPr>
        <p:spPr>
          <a:xfrm>
            <a:off x="1500166" y="1571612"/>
            <a:ext cx="2646878" cy="461665"/>
          </a:xfrm>
          <a:prstGeom prst="rect">
            <a:avLst/>
          </a:prstGeom>
        </p:spPr>
        <p:txBody>
          <a:bodyPr wrap="none">
            <a:spAutoFit/>
          </a:bodyPr>
          <a:lstStyle/>
          <a:p>
            <a:r>
              <a:rPr lang="zh-CN" altLang="zh-CN" sz="2400" b="1" dirty="0" smtClean="0">
                <a:solidFill>
                  <a:srgbClr val="0070C0"/>
                </a:solidFill>
              </a:rPr>
              <a:t>复合函数的微分法</a:t>
            </a:r>
            <a:endParaRPr lang="zh-CN" altLang="en-US" sz="2400" b="1" dirty="0">
              <a:solidFill>
                <a:srgbClr val="0070C0"/>
              </a:solidFill>
            </a:endParaRPr>
          </a:p>
        </p:txBody>
      </p:sp>
      <p:sp>
        <p:nvSpPr>
          <p:cNvPr id="7" name="矩形 6"/>
          <p:cNvSpPr/>
          <p:nvPr/>
        </p:nvSpPr>
        <p:spPr>
          <a:xfrm>
            <a:off x="1428728" y="2214554"/>
            <a:ext cx="7143800" cy="3477875"/>
          </a:xfrm>
          <a:prstGeom prst="rect">
            <a:avLst/>
          </a:prstGeom>
        </p:spPr>
        <p:txBody>
          <a:bodyPr wrap="square">
            <a:spAutoFit/>
          </a:bodyPr>
          <a:lstStyle/>
          <a:p>
            <a:r>
              <a:rPr lang="zh-CN" altLang="zh-CN" sz="2800" b="1" dirty="0" smtClean="0"/>
              <a:t>定理</a:t>
            </a:r>
            <a:r>
              <a:rPr lang="en-US" altLang="zh-CN" sz="2800" b="1" dirty="0" smtClean="0"/>
              <a:t>    </a:t>
            </a:r>
            <a:r>
              <a:rPr lang="zh-CN" altLang="zh-CN" sz="2800" dirty="0" smtClean="0"/>
              <a:t>设函数</a:t>
            </a:r>
            <a:r>
              <a:rPr lang="en-US" altLang="zh-CN" sz="2800" dirty="0" smtClean="0"/>
              <a:t>             </a:t>
            </a:r>
            <a:r>
              <a:rPr lang="zh-CN" altLang="en-US" sz="2800" dirty="0" smtClean="0"/>
              <a:t>和            都在       处具有</a:t>
            </a:r>
            <a:r>
              <a:rPr lang="zh-CN" altLang="zh-CN" sz="2800" dirty="0" smtClean="0"/>
              <a:t>对</a:t>
            </a:r>
            <a:r>
              <a:rPr lang="en-US" altLang="zh-CN" sz="2800" dirty="0" smtClean="0"/>
              <a:t>  </a:t>
            </a:r>
            <a:r>
              <a:rPr lang="zh-CN" altLang="zh-CN" sz="2800" dirty="0" smtClean="0"/>
              <a:t>及对</a:t>
            </a:r>
            <a:r>
              <a:rPr lang="en-US" altLang="zh-CN" sz="2800" dirty="0" smtClean="0"/>
              <a:t>  </a:t>
            </a:r>
            <a:r>
              <a:rPr lang="zh-CN" altLang="zh-CN" sz="2800" dirty="0" smtClean="0"/>
              <a:t>的偏导数，而函数</a:t>
            </a:r>
            <a:r>
              <a:rPr lang="en-US" altLang="zh-CN" sz="2800" dirty="0" smtClean="0"/>
              <a:t>            </a:t>
            </a:r>
            <a:r>
              <a:rPr lang="zh-CN" altLang="zh-CN" sz="2800" dirty="0" smtClean="0"/>
              <a:t>在对应点</a:t>
            </a:r>
            <a:r>
              <a:rPr lang="en-US" altLang="zh-CN" sz="2800" dirty="0" smtClean="0"/>
              <a:t>       </a:t>
            </a:r>
            <a:r>
              <a:rPr lang="zh-CN" altLang="zh-CN" sz="2800" dirty="0" smtClean="0"/>
              <a:t>处具有连续的偏导数，则复合函数</a:t>
            </a:r>
            <a:r>
              <a:rPr lang="en-US" altLang="zh-CN" sz="2800" dirty="0" smtClean="0"/>
              <a:t>  </a:t>
            </a:r>
          </a:p>
          <a:p>
            <a:r>
              <a:rPr lang="en-US" altLang="zh-CN" sz="2800" dirty="0" smtClean="0"/>
              <a:t>                          </a:t>
            </a:r>
            <a:r>
              <a:rPr lang="zh-CN" altLang="zh-CN" sz="2800" dirty="0" smtClean="0"/>
              <a:t>也一定在</a:t>
            </a:r>
            <a:r>
              <a:rPr lang="en-US" altLang="zh-CN" sz="2800" dirty="0" smtClean="0"/>
              <a:t>       </a:t>
            </a:r>
            <a:r>
              <a:rPr lang="zh-CN" altLang="zh-CN" sz="2800" dirty="0" smtClean="0"/>
              <a:t>处可导，且其偏导数为</a:t>
            </a:r>
            <a:endParaRPr lang="en-US" altLang="zh-CN" sz="2800" dirty="0" smtClean="0"/>
          </a:p>
          <a:p>
            <a:endParaRPr lang="en-US" altLang="zh-CN" sz="2800" dirty="0" smtClean="0"/>
          </a:p>
          <a:p>
            <a:endParaRPr lang="en-US" altLang="zh-CN" sz="2800" dirty="0" smtClean="0"/>
          </a:p>
          <a:p>
            <a:r>
              <a:rPr lang="zh-CN" altLang="en-US" sz="2400" dirty="0" smtClean="0"/>
              <a:t>此运算法则称为二元复合函数偏导的</a:t>
            </a:r>
            <a:r>
              <a:rPr lang="zh-CN" altLang="en-US" sz="2400" b="1" dirty="0" smtClean="0">
                <a:solidFill>
                  <a:srgbClr val="C00000"/>
                </a:solidFill>
              </a:rPr>
              <a:t>链导法则</a:t>
            </a:r>
            <a:r>
              <a:rPr lang="zh-CN" altLang="en-US" sz="2400" dirty="0" smtClean="0"/>
              <a:t>。</a:t>
            </a:r>
            <a:endParaRPr lang="zh-CN" altLang="en-US" sz="2400" dirty="0"/>
          </a:p>
        </p:txBody>
      </p:sp>
      <p:sp>
        <p:nvSpPr>
          <p:cNvPr id="2519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1905" name="Object 1"/>
          <p:cNvGraphicFramePr>
            <a:graphicFrameLocks noChangeAspect="1"/>
          </p:cNvGraphicFramePr>
          <p:nvPr/>
        </p:nvGraphicFramePr>
        <p:xfrm>
          <a:off x="3643306" y="2357430"/>
          <a:ext cx="1289961" cy="342901"/>
        </p:xfrm>
        <a:graphic>
          <a:graphicData uri="http://schemas.openxmlformats.org/presentationml/2006/ole">
            <p:oleObj spid="_x0000_s251905" name="Equation" r:id="rId4" imgW="748975" imgH="203112" progId="Equation.DSMT4">
              <p:embed/>
            </p:oleObj>
          </a:graphicData>
        </a:graphic>
      </p:graphicFrame>
      <p:graphicFrame>
        <p:nvGraphicFramePr>
          <p:cNvPr id="251907" name="Object 3"/>
          <p:cNvGraphicFramePr>
            <a:graphicFrameLocks noChangeAspect="1"/>
          </p:cNvGraphicFramePr>
          <p:nvPr/>
        </p:nvGraphicFramePr>
        <p:xfrm>
          <a:off x="5286380" y="2357430"/>
          <a:ext cx="1223963" cy="342900"/>
        </p:xfrm>
        <a:graphic>
          <a:graphicData uri="http://schemas.openxmlformats.org/presentationml/2006/ole">
            <p:oleObj spid="_x0000_s251907" name="Equation" r:id="rId5" imgW="711000" imgH="203040" progId="Equation.DSMT4">
              <p:embed/>
            </p:oleObj>
          </a:graphicData>
        </a:graphic>
      </p:graphicFrame>
      <p:graphicFrame>
        <p:nvGraphicFramePr>
          <p:cNvPr id="251908" name="Object 4"/>
          <p:cNvGraphicFramePr>
            <a:graphicFrameLocks noChangeAspect="1"/>
          </p:cNvGraphicFramePr>
          <p:nvPr/>
        </p:nvGraphicFramePr>
        <p:xfrm>
          <a:off x="7215206" y="2357430"/>
          <a:ext cx="723900" cy="342900"/>
        </p:xfrm>
        <a:graphic>
          <a:graphicData uri="http://schemas.openxmlformats.org/presentationml/2006/ole">
            <p:oleObj spid="_x0000_s251908" name="Equation" r:id="rId6" imgW="419040" imgH="203040" progId="Equation.DSMT4">
              <p:embed/>
            </p:oleObj>
          </a:graphicData>
        </a:graphic>
      </p:graphicFrame>
      <p:graphicFrame>
        <p:nvGraphicFramePr>
          <p:cNvPr id="251909" name="Object 5"/>
          <p:cNvGraphicFramePr>
            <a:graphicFrameLocks noChangeAspect="1"/>
          </p:cNvGraphicFramePr>
          <p:nvPr/>
        </p:nvGraphicFramePr>
        <p:xfrm>
          <a:off x="2571736" y="2857496"/>
          <a:ext cx="219075" cy="236538"/>
        </p:xfrm>
        <a:graphic>
          <a:graphicData uri="http://schemas.openxmlformats.org/presentationml/2006/ole">
            <p:oleObj spid="_x0000_s251909" name="Equation" r:id="rId7" imgW="126720" imgH="139680" progId="Equation.DSMT4">
              <p:embed/>
            </p:oleObj>
          </a:graphicData>
        </a:graphic>
      </p:graphicFrame>
      <p:graphicFrame>
        <p:nvGraphicFramePr>
          <p:cNvPr id="251910" name="Object 6"/>
          <p:cNvGraphicFramePr>
            <a:graphicFrameLocks noChangeAspect="1"/>
          </p:cNvGraphicFramePr>
          <p:nvPr/>
        </p:nvGraphicFramePr>
        <p:xfrm>
          <a:off x="3428992" y="2857496"/>
          <a:ext cx="239713" cy="279400"/>
        </p:xfrm>
        <a:graphic>
          <a:graphicData uri="http://schemas.openxmlformats.org/presentationml/2006/ole">
            <p:oleObj spid="_x0000_s251910" name="Equation" r:id="rId8" imgW="139680" imgH="164880" progId="Equation.DSMT4">
              <p:embed/>
            </p:oleObj>
          </a:graphicData>
        </a:graphic>
      </p:graphicFrame>
      <p:graphicFrame>
        <p:nvGraphicFramePr>
          <p:cNvPr id="251911" name="Object 7"/>
          <p:cNvGraphicFramePr>
            <a:graphicFrameLocks noChangeAspect="1"/>
          </p:cNvGraphicFramePr>
          <p:nvPr/>
        </p:nvGraphicFramePr>
        <p:xfrm>
          <a:off x="6500826" y="2786058"/>
          <a:ext cx="1181100" cy="342900"/>
        </p:xfrm>
        <a:graphic>
          <a:graphicData uri="http://schemas.openxmlformats.org/presentationml/2006/ole">
            <p:oleObj spid="_x0000_s251911" name="Equation" r:id="rId9" imgW="685800" imgH="203040" progId="Equation.DSMT4">
              <p:embed/>
            </p:oleObj>
          </a:graphicData>
        </a:graphic>
      </p:graphicFrame>
      <p:graphicFrame>
        <p:nvGraphicFramePr>
          <p:cNvPr id="251912" name="Object 8"/>
          <p:cNvGraphicFramePr>
            <a:graphicFrameLocks noChangeAspect="1"/>
          </p:cNvGraphicFramePr>
          <p:nvPr/>
        </p:nvGraphicFramePr>
        <p:xfrm>
          <a:off x="2214546" y="3214686"/>
          <a:ext cx="679450" cy="342900"/>
        </p:xfrm>
        <a:graphic>
          <a:graphicData uri="http://schemas.openxmlformats.org/presentationml/2006/ole">
            <p:oleObj spid="_x0000_s251912" name="Equation" r:id="rId10" imgW="393480" imgH="203040" progId="Equation.DSMT4">
              <p:embed/>
            </p:oleObj>
          </a:graphicData>
        </a:graphic>
      </p:graphicFrame>
      <p:sp>
        <p:nvSpPr>
          <p:cNvPr id="2519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1913" name="Object 9"/>
          <p:cNvGraphicFramePr>
            <a:graphicFrameLocks noChangeAspect="1"/>
          </p:cNvGraphicFramePr>
          <p:nvPr/>
        </p:nvGraphicFramePr>
        <p:xfrm>
          <a:off x="1500166" y="3643314"/>
          <a:ext cx="2612580" cy="342901"/>
        </p:xfrm>
        <a:graphic>
          <a:graphicData uri="http://schemas.openxmlformats.org/presentationml/2006/ole">
            <p:oleObj spid="_x0000_s251913" name="Equation" r:id="rId11" imgW="1524000" imgH="203200" progId="Equation.DSMT4">
              <p:embed/>
            </p:oleObj>
          </a:graphicData>
        </a:graphic>
      </p:graphicFrame>
      <p:graphicFrame>
        <p:nvGraphicFramePr>
          <p:cNvPr id="251915" name="Object 11"/>
          <p:cNvGraphicFramePr>
            <a:graphicFrameLocks noChangeAspect="1"/>
          </p:cNvGraphicFramePr>
          <p:nvPr/>
        </p:nvGraphicFramePr>
        <p:xfrm>
          <a:off x="5500694" y="3643314"/>
          <a:ext cx="723900" cy="342900"/>
        </p:xfrm>
        <a:graphic>
          <a:graphicData uri="http://schemas.openxmlformats.org/presentationml/2006/ole">
            <p:oleObj spid="_x0000_s251915" name="Equation" r:id="rId12" imgW="419040" imgH="203040" progId="Equation.DSMT4">
              <p:embed/>
            </p:oleObj>
          </a:graphicData>
        </a:graphic>
      </p:graphicFrame>
      <p:sp>
        <p:nvSpPr>
          <p:cNvPr id="25191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1916" name="Object 12"/>
          <p:cNvGraphicFramePr>
            <a:graphicFrameLocks noChangeAspect="1"/>
          </p:cNvGraphicFramePr>
          <p:nvPr/>
        </p:nvGraphicFramePr>
        <p:xfrm>
          <a:off x="2714612" y="4357694"/>
          <a:ext cx="1995488" cy="642937"/>
        </p:xfrm>
        <a:graphic>
          <a:graphicData uri="http://schemas.openxmlformats.org/presentationml/2006/ole">
            <p:oleObj spid="_x0000_s251916" name="Equation" r:id="rId13" imgW="1333440" imgH="431640" progId="Equation.DSMT4">
              <p:embed/>
            </p:oleObj>
          </a:graphicData>
        </a:graphic>
      </p:graphicFrame>
      <p:sp>
        <p:nvSpPr>
          <p:cNvPr id="25191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1918" name="Object 14"/>
          <p:cNvGraphicFramePr>
            <a:graphicFrameLocks noChangeAspect="1"/>
          </p:cNvGraphicFramePr>
          <p:nvPr/>
        </p:nvGraphicFramePr>
        <p:xfrm>
          <a:off x="4786314" y="4357694"/>
          <a:ext cx="2014542" cy="642939"/>
        </p:xfrm>
        <a:graphic>
          <a:graphicData uri="http://schemas.openxmlformats.org/presentationml/2006/ole">
            <p:oleObj spid="_x0000_s251918" name="Equation" r:id="rId14" imgW="1346200" imgH="431800" progId="Equation.DSMT4">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571604" y="1000108"/>
            <a:ext cx="7034298" cy="954107"/>
          </a:xfrm>
          <a:prstGeom prst="rect">
            <a:avLst/>
          </a:prstGeom>
          <a:noFill/>
          <a:ln w="9525">
            <a:noFill/>
            <a:miter lim="800000"/>
            <a:headEnd/>
            <a:tailEnd/>
          </a:ln>
        </p:spPr>
        <p:txBody>
          <a:bodyPr wrap="none">
            <a:spAutoFit/>
          </a:bodyPr>
          <a:lstStyle/>
          <a:p>
            <a:r>
              <a:rPr lang="zh-CN" altLang="zh-CN" sz="2800" b="1" dirty="0" smtClean="0"/>
              <a:t>例</a:t>
            </a:r>
            <a:r>
              <a:rPr lang="en-US" altLang="zh-CN" sz="2800" dirty="0" smtClean="0"/>
              <a:t>  </a:t>
            </a:r>
            <a:r>
              <a:rPr lang="zh-CN" altLang="zh-CN" sz="2800" dirty="0" smtClean="0"/>
              <a:t>设</a:t>
            </a:r>
            <a:r>
              <a:rPr lang="en-US" altLang="zh-CN" sz="2800" dirty="0" smtClean="0"/>
              <a:t>               </a:t>
            </a:r>
            <a:r>
              <a:rPr lang="zh-CN" altLang="en-US" sz="2800" dirty="0" smtClean="0"/>
              <a:t>，      ，           ，求    ，  。</a:t>
            </a:r>
            <a:endParaRPr lang="en-US" altLang="zh-CN" sz="2800" dirty="0" smtClean="0"/>
          </a:p>
          <a:p>
            <a:r>
              <a:rPr lang="zh-CN" altLang="en-US" sz="2800" dirty="0" smtClean="0"/>
              <a:t>解：先画变量关系图</a:t>
            </a:r>
            <a:endParaRPr lang="zh-CN" altLang="zh-CN" sz="2800" dirty="0"/>
          </a:p>
        </p:txBody>
      </p:sp>
      <p:sp>
        <p:nvSpPr>
          <p:cNvPr id="2529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2929" name="Object 1"/>
          <p:cNvGraphicFramePr>
            <a:graphicFrameLocks noChangeAspect="1"/>
          </p:cNvGraphicFramePr>
          <p:nvPr/>
        </p:nvGraphicFramePr>
        <p:xfrm>
          <a:off x="2571736" y="1071546"/>
          <a:ext cx="1479782" cy="414339"/>
        </p:xfrm>
        <a:graphic>
          <a:graphicData uri="http://schemas.openxmlformats.org/presentationml/2006/ole">
            <p:oleObj spid="_x0000_s252929" name="Equation" r:id="rId4" imgW="710891" imgH="203112" progId="Equation.DSMT4">
              <p:embed/>
            </p:oleObj>
          </a:graphicData>
        </a:graphic>
      </p:graphicFrame>
      <p:sp>
        <p:nvSpPr>
          <p:cNvPr id="2529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 name="Object 2"/>
          <p:cNvGraphicFramePr>
            <a:graphicFrameLocks noChangeAspect="1"/>
          </p:cNvGraphicFramePr>
          <p:nvPr/>
        </p:nvGraphicFramePr>
        <p:xfrm>
          <a:off x="4214810" y="1214422"/>
          <a:ext cx="806826" cy="304801"/>
        </p:xfrm>
        <a:graphic>
          <a:graphicData uri="http://schemas.openxmlformats.org/presentationml/2006/ole">
            <p:oleObj spid="_x0000_s252930" name="Equation" r:id="rId5" imgW="431613" imgH="165028" progId="Equation.DSMT4">
              <p:embed/>
            </p:oleObj>
          </a:graphicData>
        </a:graphic>
      </p:graphicFrame>
      <p:sp>
        <p:nvSpPr>
          <p:cNvPr id="2529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2932" name="Object 4"/>
          <p:cNvGraphicFramePr>
            <a:graphicFrameLocks noChangeAspect="1"/>
          </p:cNvGraphicFramePr>
          <p:nvPr/>
        </p:nvGraphicFramePr>
        <p:xfrm>
          <a:off x="5143504" y="1071546"/>
          <a:ext cx="1273378" cy="442914"/>
        </p:xfrm>
        <a:graphic>
          <a:graphicData uri="http://schemas.openxmlformats.org/presentationml/2006/ole">
            <p:oleObj spid="_x0000_s252932" name="Equation" r:id="rId6" imgW="660400" imgH="228600" progId="Equation.DSMT4">
              <p:embed/>
            </p:oleObj>
          </a:graphicData>
        </a:graphic>
      </p:graphicFrame>
      <p:sp>
        <p:nvSpPr>
          <p:cNvPr id="2529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2934" name="Object 6"/>
          <p:cNvGraphicFramePr>
            <a:graphicFrameLocks noChangeAspect="1"/>
          </p:cNvGraphicFramePr>
          <p:nvPr/>
        </p:nvGraphicFramePr>
        <p:xfrm>
          <a:off x="7143768" y="1000108"/>
          <a:ext cx="357190" cy="669731"/>
        </p:xfrm>
        <a:graphic>
          <a:graphicData uri="http://schemas.openxmlformats.org/presentationml/2006/ole">
            <p:oleObj spid="_x0000_s252934" name="Equation" r:id="rId7" imgW="228501" imgH="431613" progId="Equation.DSMT4">
              <p:embed/>
            </p:oleObj>
          </a:graphicData>
        </a:graphic>
      </p:graphicFrame>
      <p:graphicFrame>
        <p:nvGraphicFramePr>
          <p:cNvPr id="252936" name="Object 8"/>
          <p:cNvGraphicFramePr>
            <a:graphicFrameLocks noChangeAspect="1"/>
          </p:cNvGraphicFramePr>
          <p:nvPr/>
        </p:nvGraphicFramePr>
        <p:xfrm>
          <a:off x="7715272" y="1000108"/>
          <a:ext cx="376238" cy="669925"/>
        </p:xfrm>
        <a:graphic>
          <a:graphicData uri="http://schemas.openxmlformats.org/presentationml/2006/ole">
            <p:oleObj spid="_x0000_s252936" name="Equation" r:id="rId8" imgW="241200" imgH="431640" progId="Equation.DSMT4">
              <p:embed/>
            </p:oleObj>
          </a:graphicData>
        </a:graphic>
      </p:graphicFrame>
      <p:pic>
        <p:nvPicPr>
          <p:cNvPr id="252950" name="Picture 22"/>
          <p:cNvPicPr>
            <a:picLocks noChangeAspect="1" noChangeArrowheads="1"/>
          </p:cNvPicPr>
          <p:nvPr/>
        </p:nvPicPr>
        <p:blipFill>
          <a:blip r:embed="rId9" cstate="print"/>
          <a:srcRect/>
          <a:stretch>
            <a:fillRect/>
          </a:stretch>
        </p:blipFill>
        <p:spPr bwMode="auto">
          <a:xfrm>
            <a:off x="3571868" y="4786322"/>
            <a:ext cx="1928826" cy="1347341"/>
          </a:xfrm>
          <a:prstGeom prst="rect">
            <a:avLst/>
          </a:prstGeom>
          <a:noFill/>
          <a:ln w="9525">
            <a:noFill/>
            <a:miter lim="800000"/>
            <a:headEnd/>
            <a:tailEnd/>
          </a:ln>
        </p:spPr>
      </p:pic>
      <p:sp>
        <p:nvSpPr>
          <p:cNvPr id="25295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2951" name="Object 23"/>
          <p:cNvGraphicFramePr>
            <a:graphicFrameLocks noChangeAspect="1"/>
          </p:cNvGraphicFramePr>
          <p:nvPr/>
        </p:nvGraphicFramePr>
        <p:xfrm>
          <a:off x="2071670" y="2071678"/>
          <a:ext cx="5157265" cy="785814"/>
        </p:xfrm>
        <a:graphic>
          <a:graphicData uri="http://schemas.openxmlformats.org/presentationml/2006/ole">
            <p:oleObj spid="_x0000_s252951" name="Equation" r:id="rId10" imgW="2819160" imgH="431640" progId="Equation.DSMT4">
              <p:embed/>
            </p:oleObj>
          </a:graphicData>
        </a:graphic>
      </p:graphicFrame>
      <p:graphicFrame>
        <p:nvGraphicFramePr>
          <p:cNvPr id="252953" name="Object 25"/>
          <p:cNvGraphicFramePr>
            <a:graphicFrameLocks noChangeAspect="1"/>
          </p:cNvGraphicFramePr>
          <p:nvPr/>
        </p:nvGraphicFramePr>
        <p:xfrm>
          <a:off x="2500298" y="2928934"/>
          <a:ext cx="4089400" cy="415925"/>
        </p:xfrm>
        <a:graphic>
          <a:graphicData uri="http://schemas.openxmlformats.org/presentationml/2006/ole">
            <p:oleObj spid="_x0000_s252953" name="Equation" r:id="rId11" imgW="2234880" imgH="228600" progId="Equation.DSMT4">
              <p:embed/>
            </p:oleObj>
          </a:graphicData>
        </a:graphic>
      </p:graphicFrame>
      <p:sp>
        <p:nvSpPr>
          <p:cNvPr id="252955"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2954" name="Object 26"/>
          <p:cNvGraphicFramePr>
            <a:graphicFrameLocks noChangeAspect="1"/>
          </p:cNvGraphicFramePr>
          <p:nvPr/>
        </p:nvGraphicFramePr>
        <p:xfrm>
          <a:off x="2000232" y="3357562"/>
          <a:ext cx="5388931" cy="785813"/>
        </p:xfrm>
        <a:graphic>
          <a:graphicData uri="http://schemas.openxmlformats.org/presentationml/2006/ole">
            <p:oleObj spid="_x0000_s252954" name="Equation" r:id="rId12" imgW="2946240" imgH="431640" progId="Equation.DSMT4">
              <p:embed/>
            </p:oleObj>
          </a:graphicData>
        </a:graphic>
      </p:graphicFrame>
      <p:graphicFrame>
        <p:nvGraphicFramePr>
          <p:cNvPr id="252956" name="Object 28"/>
          <p:cNvGraphicFramePr>
            <a:graphicFrameLocks noChangeAspect="1"/>
          </p:cNvGraphicFramePr>
          <p:nvPr/>
        </p:nvGraphicFramePr>
        <p:xfrm>
          <a:off x="2357422" y="4214818"/>
          <a:ext cx="4089724" cy="450850"/>
        </p:xfrm>
        <a:graphic>
          <a:graphicData uri="http://schemas.openxmlformats.org/presentationml/2006/ole">
            <p:oleObj spid="_x0000_s252956" name="Equation" r:id="rId13" imgW="2070000" imgH="228600" progId="Equation.DSMT4">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571604" y="1000108"/>
            <a:ext cx="5841664" cy="954107"/>
          </a:xfrm>
          <a:prstGeom prst="rect">
            <a:avLst/>
          </a:prstGeom>
          <a:noFill/>
          <a:ln w="9525">
            <a:noFill/>
            <a:miter lim="800000"/>
            <a:headEnd/>
            <a:tailEnd/>
          </a:ln>
        </p:spPr>
        <p:txBody>
          <a:bodyPr wrap="none">
            <a:spAutoFit/>
          </a:bodyPr>
          <a:lstStyle/>
          <a:p>
            <a:r>
              <a:rPr lang="zh-CN" altLang="zh-CN" sz="2800" b="1" dirty="0" smtClean="0"/>
              <a:t>例</a:t>
            </a:r>
            <a:r>
              <a:rPr lang="en-US" altLang="zh-CN" sz="2800" b="1" dirty="0" smtClean="0"/>
              <a:t> </a:t>
            </a:r>
            <a:r>
              <a:rPr lang="en-US" altLang="zh-CN" sz="2800" dirty="0" smtClean="0"/>
              <a:t> </a:t>
            </a:r>
            <a:r>
              <a:rPr lang="zh-CN" altLang="zh-CN" sz="2800" dirty="0" smtClean="0"/>
              <a:t>已知</a:t>
            </a:r>
            <a:r>
              <a:rPr lang="en-US" altLang="zh-CN" sz="2800" dirty="0" smtClean="0"/>
              <a:t>          </a:t>
            </a:r>
            <a:r>
              <a:rPr lang="zh-CN" altLang="en-US" sz="2800" dirty="0" smtClean="0"/>
              <a:t>，      ，      ，求    。</a:t>
            </a:r>
            <a:endParaRPr lang="en-US" altLang="zh-CN" sz="2800" dirty="0" smtClean="0"/>
          </a:p>
          <a:p>
            <a:r>
              <a:rPr lang="zh-CN" altLang="en-US" sz="2800" dirty="0" smtClean="0"/>
              <a:t>解：先画变量关系图</a:t>
            </a:r>
            <a:endParaRPr lang="zh-CN" altLang="zh-CN" sz="2800" dirty="0"/>
          </a:p>
        </p:txBody>
      </p:sp>
      <p:sp>
        <p:nvSpPr>
          <p:cNvPr id="257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7025" name="Object 1"/>
          <p:cNvGraphicFramePr>
            <a:graphicFrameLocks noChangeAspect="1"/>
          </p:cNvGraphicFramePr>
          <p:nvPr/>
        </p:nvGraphicFramePr>
        <p:xfrm>
          <a:off x="2928926" y="928670"/>
          <a:ext cx="1006170" cy="676278"/>
        </p:xfrm>
        <a:graphic>
          <a:graphicData uri="http://schemas.openxmlformats.org/presentationml/2006/ole">
            <p:oleObj spid="_x0000_s257025" name="Equation" r:id="rId4" imgW="583947" imgH="393529" progId="Equation.DSMT4">
              <p:embed/>
            </p:oleObj>
          </a:graphicData>
        </a:graphic>
      </p:graphicFrame>
      <p:sp>
        <p:nvSpPr>
          <p:cNvPr id="257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7027" name="Object 3"/>
          <p:cNvGraphicFramePr>
            <a:graphicFrameLocks noChangeAspect="1"/>
          </p:cNvGraphicFramePr>
          <p:nvPr/>
        </p:nvGraphicFramePr>
        <p:xfrm>
          <a:off x="4071934" y="1071546"/>
          <a:ext cx="808947" cy="414339"/>
        </p:xfrm>
        <a:graphic>
          <a:graphicData uri="http://schemas.openxmlformats.org/presentationml/2006/ole">
            <p:oleObj spid="_x0000_s257027" name="Equation" r:id="rId5" imgW="393529" imgH="203112" progId="Equation.DSMT4">
              <p:embed/>
            </p:oleObj>
          </a:graphicData>
        </a:graphic>
      </p:graphicFrame>
      <p:sp>
        <p:nvSpPr>
          <p:cNvPr id="257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7029" name="Object 5"/>
          <p:cNvGraphicFramePr>
            <a:graphicFrameLocks noChangeAspect="1"/>
          </p:cNvGraphicFramePr>
          <p:nvPr/>
        </p:nvGraphicFramePr>
        <p:xfrm>
          <a:off x="5000628" y="1071546"/>
          <a:ext cx="789217" cy="414339"/>
        </p:xfrm>
        <a:graphic>
          <a:graphicData uri="http://schemas.openxmlformats.org/presentationml/2006/ole">
            <p:oleObj spid="_x0000_s257029" name="Equation" r:id="rId6" imgW="380835" imgH="203112" progId="Equation.DSMT4">
              <p:embed/>
            </p:oleObj>
          </a:graphicData>
        </a:graphic>
      </p:graphicFrame>
      <p:sp>
        <p:nvSpPr>
          <p:cNvPr id="257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7031" name="Object 7"/>
          <p:cNvGraphicFramePr>
            <a:graphicFrameLocks noChangeAspect="1"/>
          </p:cNvGraphicFramePr>
          <p:nvPr/>
        </p:nvGraphicFramePr>
        <p:xfrm>
          <a:off x="6500826" y="928670"/>
          <a:ext cx="428628" cy="702950"/>
        </p:xfrm>
        <a:graphic>
          <a:graphicData uri="http://schemas.openxmlformats.org/presentationml/2006/ole">
            <p:oleObj spid="_x0000_s257031" name="Equation" r:id="rId7" imgW="241195" imgH="393529" progId="Equation.DSMT4">
              <p:embed/>
            </p:oleObj>
          </a:graphicData>
        </a:graphic>
      </p:graphicFrame>
      <p:pic>
        <p:nvPicPr>
          <p:cNvPr id="257033" name="Picture 9"/>
          <p:cNvPicPr>
            <a:picLocks noChangeAspect="1" noChangeArrowheads="1"/>
          </p:cNvPicPr>
          <p:nvPr/>
        </p:nvPicPr>
        <p:blipFill>
          <a:blip r:embed="rId8" cstate="print"/>
          <a:srcRect/>
          <a:stretch>
            <a:fillRect/>
          </a:stretch>
        </p:blipFill>
        <p:spPr bwMode="auto">
          <a:xfrm>
            <a:off x="5786446" y="1714488"/>
            <a:ext cx="2062419" cy="1152528"/>
          </a:xfrm>
          <a:prstGeom prst="rect">
            <a:avLst/>
          </a:prstGeom>
          <a:noFill/>
          <a:ln w="9525">
            <a:noFill/>
            <a:miter lim="800000"/>
            <a:headEnd/>
            <a:tailEnd/>
          </a:ln>
        </p:spPr>
      </p:pic>
      <p:sp>
        <p:nvSpPr>
          <p:cNvPr id="257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7034" name="Object 10"/>
          <p:cNvGraphicFramePr>
            <a:graphicFrameLocks noChangeAspect="1"/>
          </p:cNvGraphicFramePr>
          <p:nvPr/>
        </p:nvGraphicFramePr>
        <p:xfrm>
          <a:off x="1714480" y="2071678"/>
          <a:ext cx="2357454" cy="757753"/>
        </p:xfrm>
        <a:graphic>
          <a:graphicData uri="http://schemas.openxmlformats.org/presentationml/2006/ole">
            <p:oleObj spid="_x0000_s257034" name="Equation" r:id="rId9" imgW="1333500" imgH="431800" progId="Equation.DSMT4">
              <p:embed/>
            </p:oleObj>
          </a:graphicData>
        </a:graphic>
      </p:graphicFrame>
      <p:sp>
        <p:nvSpPr>
          <p:cNvPr id="257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7036" name="Object 12"/>
          <p:cNvGraphicFramePr>
            <a:graphicFrameLocks noChangeAspect="1"/>
          </p:cNvGraphicFramePr>
          <p:nvPr/>
        </p:nvGraphicFramePr>
        <p:xfrm>
          <a:off x="2143107" y="2928934"/>
          <a:ext cx="2919537" cy="676277"/>
        </p:xfrm>
        <a:graphic>
          <a:graphicData uri="http://schemas.openxmlformats.org/presentationml/2006/ole">
            <p:oleObj spid="_x0000_s257036" name="Equation" r:id="rId10" imgW="1688367" imgH="393529" progId="Equation.DSMT4">
              <p:embed/>
            </p:oleObj>
          </a:graphicData>
        </a:graphic>
      </p:graphicFrame>
      <p:sp>
        <p:nvSpPr>
          <p:cNvPr id="257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7038" name="Object 14"/>
          <p:cNvGraphicFramePr>
            <a:graphicFrameLocks noChangeAspect="1"/>
          </p:cNvGraphicFramePr>
          <p:nvPr/>
        </p:nvGraphicFramePr>
        <p:xfrm>
          <a:off x="2143108" y="3786190"/>
          <a:ext cx="2028940" cy="776290"/>
        </p:xfrm>
        <a:graphic>
          <a:graphicData uri="http://schemas.openxmlformats.org/presentationml/2006/ole">
            <p:oleObj spid="_x0000_s257038" name="Equation" r:id="rId11" imgW="1091726" imgH="418918" progId="Equation.DSMT4">
              <p:embed/>
            </p:oleObj>
          </a:graphicData>
        </a:graphic>
      </p:graphicFrame>
      <p:sp>
        <p:nvSpPr>
          <p:cNvPr id="21" name="矩形 20"/>
          <p:cNvSpPr/>
          <p:nvPr/>
        </p:nvSpPr>
        <p:spPr>
          <a:xfrm>
            <a:off x="1785918" y="4857760"/>
            <a:ext cx="3913251" cy="523220"/>
          </a:xfrm>
          <a:prstGeom prst="rect">
            <a:avLst/>
          </a:prstGeom>
        </p:spPr>
        <p:txBody>
          <a:bodyPr wrap="none">
            <a:spAutoFit/>
          </a:bodyPr>
          <a:lstStyle/>
          <a:p>
            <a:r>
              <a:rPr lang="zh-CN" altLang="en-US" sz="2800" dirty="0" smtClean="0"/>
              <a:t>此处，     称为</a:t>
            </a:r>
            <a:r>
              <a:rPr lang="zh-CN" altLang="en-US" sz="2800" b="1" dirty="0" smtClean="0">
                <a:solidFill>
                  <a:srgbClr val="C00000"/>
                </a:solidFill>
              </a:rPr>
              <a:t>全导数</a:t>
            </a:r>
            <a:r>
              <a:rPr lang="zh-CN" altLang="en-US" sz="2800" dirty="0" smtClean="0"/>
              <a:t>。</a:t>
            </a:r>
            <a:endParaRPr lang="zh-CN" altLang="en-US" sz="2800" dirty="0"/>
          </a:p>
        </p:txBody>
      </p:sp>
      <p:graphicFrame>
        <p:nvGraphicFramePr>
          <p:cNvPr id="257040" name="Object 16"/>
          <p:cNvGraphicFramePr>
            <a:graphicFrameLocks noChangeAspect="1"/>
          </p:cNvGraphicFramePr>
          <p:nvPr/>
        </p:nvGraphicFramePr>
        <p:xfrm>
          <a:off x="2928926" y="4786322"/>
          <a:ext cx="428625" cy="703262"/>
        </p:xfrm>
        <a:graphic>
          <a:graphicData uri="http://schemas.openxmlformats.org/presentationml/2006/ole">
            <p:oleObj spid="_x0000_s257040" name="Equation" r:id="rId12" imgW="241195" imgH="393529" progId="Equation.DSMT4">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428728" y="1643050"/>
            <a:ext cx="7072362" cy="1384995"/>
          </a:xfrm>
          <a:prstGeom prst="rect">
            <a:avLst/>
          </a:prstGeom>
          <a:noFill/>
          <a:ln w="9525">
            <a:noFill/>
            <a:miter lim="800000"/>
            <a:headEnd/>
            <a:tailEnd/>
          </a:ln>
        </p:spPr>
        <p:txBody>
          <a:bodyPr wrap="square">
            <a:spAutoFit/>
          </a:bodyPr>
          <a:lstStyle/>
          <a:p>
            <a:r>
              <a:rPr lang="zh-CN" altLang="zh-CN" sz="2800" b="1" dirty="0" smtClean="0"/>
              <a:t>定理</a:t>
            </a:r>
            <a:r>
              <a:rPr lang="en-US" altLang="zh-CN" sz="2800" b="1" dirty="0" smtClean="0"/>
              <a:t>7.4</a:t>
            </a:r>
            <a:r>
              <a:rPr lang="en-US" altLang="zh-CN" sz="2800" dirty="0" smtClean="0"/>
              <a:t> </a:t>
            </a:r>
            <a:r>
              <a:rPr lang="zh-CN" altLang="zh-CN" sz="2800" dirty="0" smtClean="0"/>
              <a:t>设</a:t>
            </a:r>
            <a:r>
              <a:rPr lang="en-US" altLang="zh-CN" sz="2800" dirty="0" smtClean="0"/>
              <a:t>             </a:t>
            </a:r>
            <a:r>
              <a:rPr lang="zh-CN" altLang="zh-CN" sz="2800" dirty="0" smtClean="0"/>
              <a:t>对</a:t>
            </a:r>
            <a:r>
              <a:rPr lang="en-US" altLang="zh-CN" sz="2800" dirty="0" smtClean="0"/>
              <a:t>     </a:t>
            </a:r>
            <a:r>
              <a:rPr lang="zh-CN" altLang="zh-CN" sz="2800" dirty="0" smtClean="0"/>
              <a:t>存在连续的偏导数，且</a:t>
            </a:r>
            <a:r>
              <a:rPr lang="en-US" altLang="zh-CN" sz="2800" dirty="0" smtClean="0"/>
              <a:t>       </a:t>
            </a:r>
            <a:r>
              <a:rPr lang="zh-CN" altLang="zh-CN" sz="2800" dirty="0" smtClean="0"/>
              <a:t>，则由</a:t>
            </a:r>
            <a:r>
              <a:rPr lang="en-US" altLang="zh-CN" sz="2800" dirty="0" smtClean="0"/>
              <a:t>             </a:t>
            </a:r>
            <a:r>
              <a:rPr lang="zh-CN" altLang="zh-CN" sz="2800" dirty="0" smtClean="0"/>
              <a:t>确定的函数</a:t>
            </a:r>
            <a:r>
              <a:rPr lang="en-US" altLang="zh-CN" sz="2800" dirty="0" smtClean="0"/>
              <a:t>          </a:t>
            </a:r>
            <a:r>
              <a:rPr lang="zh-CN" altLang="zh-CN" sz="2800" dirty="0" smtClean="0"/>
              <a:t>的导数为</a:t>
            </a:r>
            <a:r>
              <a:rPr lang="zh-CN" altLang="en-US" sz="2800" dirty="0" smtClean="0"/>
              <a:t>：</a:t>
            </a:r>
            <a:endParaRPr lang="zh-CN" altLang="zh-CN" sz="2800" dirty="0"/>
          </a:p>
        </p:txBody>
      </p:sp>
      <p:sp>
        <p:nvSpPr>
          <p:cNvPr id="6" name="矩形 5"/>
          <p:cNvSpPr/>
          <p:nvPr/>
        </p:nvSpPr>
        <p:spPr>
          <a:xfrm>
            <a:off x="1643042" y="928670"/>
            <a:ext cx="2339102" cy="461665"/>
          </a:xfrm>
          <a:prstGeom prst="rect">
            <a:avLst/>
          </a:prstGeom>
        </p:spPr>
        <p:txBody>
          <a:bodyPr wrap="none">
            <a:spAutoFit/>
          </a:bodyPr>
          <a:lstStyle/>
          <a:p>
            <a:r>
              <a:rPr lang="zh-CN" altLang="zh-CN" sz="2400" b="1" dirty="0" smtClean="0">
                <a:solidFill>
                  <a:srgbClr val="0070C0"/>
                </a:solidFill>
              </a:rPr>
              <a:t>隐函数的微分法</a:t>
            </a:r>
            <a:endParaRPr lang="zh-CN" altLang="en-US" sz="2400" b="1" dirty="0">
              <a:solidFill>
                <a:srgbClr val="0070C0"/>
              </a:solidFill>
            </a:endParaRPr>
          </a:p>
        </p:txBody>
      </p:sp>
      <p:sp>
        <p:nvSpPr>
          <p:cNvPr id="256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6001" name="Object 1"/>
          <p:cNvGraphicFramePr>
            <a:graphicFrameLocks noChangeAspect="1"/>
          </p:cNvGraphicFramePr>
          <p:nvPr/>
        </p:nvGraphicFramePr>
        <p:xfrm>
          <a:off x="3143240" y="1785926"/>
          <a:ext cx="1322618" cy="342901"/>
        </p:xfrm>
        <a:graphic>
          <a:graphicData uri="http://schemas.openxmlformats.org/presentationml/2006/ole">
            <p:oleObj spid="_x0000_s256001" name="Equation" r:id="rId4" imgW="774364" imgH="203112" progId="Equation.DSMT4">
              <p:embed/>
            </p:oleObj>
          </a:graphicData>
        </a:graphic>
      </p:graphicFrame>
      <p:graphicFrame>
        <p:nvGraphicFramePr>
          <p:cNvPr id="256003" name="Object 3"/>
          <p:cNvGraphicFramePr>
            <a:graphicFrameLocks noChangeAspect="1"/>
          </p:cNvGraphicFramePr>
          <p:nvPr/>
        </p:nvGraphicFramePr>
        <p:xfrm>
          <a:off x="4786314" y="1857364"/>
          <a:ext cx="541338" cy="279400"/>
        </p:xfrm>
        <a:graphic>
          <a:graphicData uri="http://schemas.openxmlformats.org/presentationml/2006/ole">
            <p:oleObj spid="_x0000_s256003" name="Equation" r:id="rId5" imgW="317160" imgH="164880" progId="Equation.DSMT4">
              <p:embed/>
            </p:oleObj>
          </a:graphicData>
        </a:graphic>
      </p:graphicFrame>
      <p:sp>
        <p:nvSpPr>
          <p:cNvPr id="2560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6004" name="Object 4"/>
          <p:cNvGraphicFramePr>
            <a:graphicFrameLocks noChangeAspect="1"/>
          </p:cNvGraphicFramePr>
          <p:nvPr/>
        </p:nvGraphicFramePr>
        <p:xfrm>
          <a:off x="1857356" y="2214554"/>
          <a:ext cx="731522" cy="381001"/>
        </p:xfrm>
        <a:graphic>
          <a:graphicData uri="http://schemas.openxmlformats.org/presentationml/2006/ole">
            <p:oleObj spid="_x0000_s256004" name="Equation" r:id="rId6" imgW="457200" imgH="241300" progId="Equation.DSMT4">
              <p:embed/>
            </p:oleObj>
          </a:graphicData>
        </a:graphic>
      </p:graphicFrame>
      <p:graphicFrame>
        <p:nvGraphicFramePr>
          <p:cNvPr id="256006" name="Object 6"/>
          <p:cNvGraphicFramePr>
            <a:graphicFrameLocks noChangeAspect="1"/>
          </p:cNvGraphicFramePr>
          <p:nvPr/>
        </p:nvGraphicFramePr>
        <p:xfrm>
          <a:off x="3571868" y="2214554"/>
          <a:ext cx="1322388" cy="342900"/>
        </p:xfrm>
        <a:graphic>
          <a:graphicData uri="http://schemas.openxmlformats.org/presentationml/2006/ole">
            <p:oleObj spid="_x0000_s256006" name="Equation" r:id="rId7" imgW="774364" imgH="203112" progId="Equation.DSMT4">
              <p:embed/>
            </p:oleObj>
          </a:graphicData>
        </a:graphic>
      </p:graphicFrame>
      <p:sp>
        <p:nvSpPr>
          <p:cNvPr id="2560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6007" name="Object 7"/>
          <p:cNvGraphicFramePr>
            <a:graphicFrameLocks noChangeAspect="1"/>
          </p:cNvGraphicFramePr>
          <p:nvPr/>
        </p:nvGraphicFramePr>
        <p:xfrm>
          <a:off x="6643702" y="2214554"/>
          <a:ext cx="996045" cy="342901"/>
        </p:xfrm>
        <a:graphic>
          <a:graphicData uri="http://schemas.openxmlformats.org/presentationml/2006/ole">
            <p:oleObj spid="_x0000_s256007" name="Equation" r:id="rId8" imgW="583947" imgH="203112" progId="Equation.DSMT4">
              <p:embed/>
            </p:oleObj>
          </a:graphicData>
        </a:graphic>
      </p:graphicFrame>
      <p:sp>
        <p:nvSpPr>
          <p:cNvPr id="25601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6009" name="Object 9"/>
          <p:cNvGraphicFramePr>
            <a:graphicFrameLocks noChangeAspect="1"/>
          </p:cNvGraphicFramePr>
          <p:nvPr/>
        </p:nvGraphicFramePr>
        <p:xfrm>
          <a:off x="4071934" y="2643182"/>
          <a:ext cx="1114428" cy="742952"/>
        </p:xfrm>
        <a:graphic>
          <a:graphicData uri="http://schemas.openxmlformats.org/presentationml/2006/ole">
            <p:oleObj spid="_x0000_s256009" name="Equation" r:id="rId9" imgW="685800" imgH="457200" progId="Equation.DSMT4">
              <p:embed/>
            </p:oleObj>
          </a:graphicData>
        </a:graphic>
      </p:graphicFrame>
      <p:sp>
        <p:nvSpPr>
          <p:cNvPr id="256011" name="Rectangle 11"/>
          <p:cNvSpPr>
            <a:spLocks noChangeArrowheads="1"/>
          </p:cNvSpPr>
          <p:nvPr/>
        </p:nvSpPr>
        <p:spPr bwMode="auto">
          <a:xfrm>
            <a:off x="1500166" y="3429000"/>
            <a:ext cx="642942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例</a:t>
            </a:r>
            <a:r>
              <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  </a:t>
            </a:r>
            <a:r>
              <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设              ，求   。</a:t>
            </a:r>
            <a:endPar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 解</a:t>
            </a:r>
            <a:r>
              <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1</a:t>
            </a:r>
            <a:r>
              <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：令                        ，则</a:t>
            </a:r>
            <a:endPar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2800" dirty="0" smtClean="0">
              <a:latin typeface="Arial" pitchFamily="34" charset="0"/>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解</a:t>
            </a:r>
            <a:r>
              <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2</a:t>
            </a:r>
            <a:r>
              <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a:t>
            </a:r>
            <a:endPar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lang="zh-CN" altLang="en-US" sz="2800" dirty="0" smtClean="0">
                <a:latin typeface="Arial" pitchFamily="34" charset="0"/>
                <a:cs typeface="宋体" pitchFamily="2" charset="-122"/>
              </a:rPr>
              <a:t>方程两边同时对  求导，            ，解出</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560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6012" name="Object 12"/>
          <p:cNvGraphicFramePr>
            <a:graphicFrameLocks noChangeAspect="1"/>
          </p:cNvGraphicFramePr>
          <p:nvPr/>
        </p:nvGraphicFramePr>
        <p:xfrm>
          <a:off x="2500298" y="3571876"/>
          <a:ext cx="1362079" cy="371476"/>
        </p:xfrm>
        <a:graphic>
          <a:graphicData uri="http://schemas.openxmlformats.org/presentationml/2006/ole">
            <p:oleObj spid="_x0000_s256012" name="Equation" r:id="rId10" imgW="838200" imgH="228600" progId="Equation.DSMT4">
              <p:embed/>
            </p:oleObj>
          </a:graphicData>
        </a:graphic>
      </p:graphicFrame>
      <p:sp>
        <p:nvSpPr>
          <p:cNvPr id="2560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6014" name="Object 14"/>
          <p:cNvGraphicFramePr>
            <a:graphicFrameLocks noChangeAspect="1"/>
          </p:cNvGraphicFramePr>
          <p:nvPr/>
        </p:nvGraphicFramePr>
        <p:xfrm>
          <a:off x="4572000" y="3429000"/>
          <a:ext cx="357190" cy="610200"/>
        </p:xfrm>
        <a:graphic>
          <a:graphicData uri="http://schemas.openxmlformats.org/presentationml/2006/ole">
            <p:oleObj spid="_x0000_s256014" name="Equation" r:id="rId11" imgW="228501" imgH="393529" progId="Equation.DSMT4">
              <p:embed/>
            </p:oleObj>
          </a:graphicData>
        </a:graphic>
      </p:graphicFrame>
      <p:graphicFrame>
        <p:nvGraphicFramePr>
          <p:cNvPr id="256016" name="Object 16"/>
          <p:cNvGraphicFramePr>
            <a:graphicFrameLocks noChangeAspect="1"/>
          </p:cNvGraphicFramePr>
          <p:nvPr/>
        </p:nvGraphicFramePr>
        <p:xfrm>
          <a:off x="2928926" y="4000504"/>
          <a:ext cx="2406650" cy="385762"/>
        </p:xfrm>
        <a:graphic>
          <a:graphicData uri="http://schemas.openxmlformats.org/presentationml/2006/ole">
            <p:oleObj spid="_x0000_s256016" name="Equation" r:id="rId12" imgW="1409400" imgH="228600" progId="Equation.DSMT4">
              <p:embed/>
            </p:oleObj>
          </a:graphicData>
        </a:graphic>
      </p:graphicFrame>
      <p:sp>
        <p:nvSpPr>
          <p:cNvPr id="25601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6017" name="Object 17"/>
          <p:cNvGraphicFramePr>
            <a:graphicFrameLocks noChangeAspect="1"/>
          </p:cNvGraphicFramePr>
          <p:nvPr/>
        </p:nvGraphicFramePr>
        <p:xfrm>
          <a:off x="3571868" y="4357694"/>
          <a:ext cx="1114428" cy="742952"/>
        </p:xfrm>
        <a:graphic>
          <a:graphicData uri="http://schemas.openxmlformats.org/presentationml/2006/ole">
            <p:oleObj spid="_x0000_s256017" name="Equation" r:id="rId13" imgW="685800" imgH="457200" progId="Equation.DSMT4">
              <p:embed/>
            </p:oleObj>
          </a:graphicData>
        </a:graphic>
      </p:graphicFrame>
      <p:sp>
        <p:nvSpPr>
          <p:cNvPr id="25602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6019" name="Object 19"/>
          <p:cNvGraphicFramePr>
            <a:graphicFrameLocks noChangeAspect="1"/>
          </p:cNvGraphicFramePr>
          <p:nvPr/>
        </p:nvGraphicFramePr>
        <p:xfrm>
          <a:off x="4714876" y="4357694"/>
          <a:ext cx="1906305" cy="704852"/>
        </p:xfrm>
        <a:graphic>
          <a:graphicData uri="http://schemas.openxmlformats.org/presentationml/2006/ole">
            <p:oleObj spid="_x0000_s256019" name="Equation" r:id="rId14" imgW="1130300" imgH="419100" progId="Equation.DSMT4">
              <p:embed/>
            </p:oleObj>
          </a:graphicData>
        </a:graphic>
      </p:graphicFrame>
      <p:sp>
        <p:nvSpPr>
          <p:cNvPr id="25602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6021" name="Object 21"/>
          <p:cNvGraphicFramePr>
            <a:graphicFrameLocks noChangeAspect="1"/>
          </p:cNvGraphicFramePr>
          <p:nvPr/>
        </p:nvGraphicFramePr>
        <p:xfrm>
          <a:off x="5143504" y="5286388"/>
          <a:ext cx="1462115" cy="348823"/>
        </p:xfrm>
        <a:graphic>
          <a:graphicData uri="http://schemas.openxmlformats.org/presentationml/2006/ole">
            <p:oleObj spid="_x0000_s256021" name="Equation" r:id="rId15" imgW="838080" imgH="203040" progId="Equation.DSMT4">
              <p:embed/>
            </p:oleObj>
          </a:graphicData>
        </a:graphic>
      </p:graphicFrame>
      <p:sp>
        <p:nvSpPr>
          <p:cNvPr id="25602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6023" name="Object 23"/>
          <p:cNvGraphicFramePr>
            <a:graphicFrameLocks noChangeAspect="1"/>
          </p:cNvGraphicFramePr>
          <p:nvPr/>
        </p:nvGraphicFramePr>
        <p:xfrm>
          <a:off x="7572396" y="5072074"/>
          <a:ext cx="1011237" cy="693737"/>
        </p:xfrm>
        <a:graphic>
          <a:graphicData uri="http://schemas.openxmlformats.org/presentationml/2006/ole">
            <p:oleObj spid="_x0000_s256023" name="Equation" r:id="rId16" imgW="609480" imgH="419040" progId="Equation.DSMT4">
              <p:embed/>
            </p:oleObj>
          </a:graphicData>
        </a:graphic>
      </p:graphicFrame>
      <p:graphicFrame>
        <p:nvGraphicFramePr>
          <p:cNvPr id="256025" name="Object 25"/>
          <p:cNvGraphicFramePr>
            <a:graphicFrameLocks noChangeAspect="1"/>
          </p:cNvGraphicFramePr>
          <p:nvPr/>
        </p:nvGraphicFramePr>
        <p:xfrm>
          <a:off x="4071934" y="5357826"/>
          <a:ext cx="280987" cy="279400"/>
        </p:xfrm>
        <a:graphic>
          <a:graphicData uri="http://schemas.openxmlformats.org/presentationml/2006/ole">
            <p:oleObj spid="_x0000_s256025" name="Equation" r:id="rId17" imgW="164880" imgH="164880"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357290" y="1000108"/>
            <a:ext cx="7072362" cy="3970318"/>
          </a:xfrm>
          <a:prstGeom prst="rect">
            <a:avLst/>
          </a:prstGeom>
          <a:noFill/>
          <a:ln w="9525">
            <a:noFill/>
            <a:miter lim="800000"/>
            <a:headEnd/>
            <a:tailEnd/>
          </a:ln>
        </p:spPr>
        <p:txBody>
          <a:bodyPr wrap="square">
            <a:spAutoFit/>
          </a:bodyPr>
          <a:lstStyle/>
          <a:p>
            <a:r>
              <a:rPr lang="zh-CN" altLang="zh-CN" sz="2800" b="1" dirty="0" smtClean="0"/>
              <a:t>定理</a:t>
            </a:r>
            <a:r>
              <a:rPr lang="en-US" altLang="zh-CN" sz="2800" b="1" dirty="0" smtClean="0"/>
              <a:t>7.5</a:t>
            </a:r>
            <a:r>
              <a:rPr lang="en-US" altLang="zh-CN" sz="2800" dirty="0" smtClean="0"/>
              <a:t>    </a:t>
            </a:r>
            <a:r>
              <a:rPr lang="zh-CN" altLang="zh-CN" sz="2800" dirty="0" smtClean="0"/>
              <a:t>设</a:t>
            </a:r>
            <a:r>
              <a:rPr lang="en-US" altLang="zh-CN" sz="2800" dirty="0" smtClean="0"/>
              <a:t>                </a:t>
            </a:r>
            <a:r>
              <a:rPr lang="zh-CN" altLang="zh-CN" sz="2800" dirty="0" smtClean="0"/>
              <a:t>，其中</a:t>
            </a:r>
            <a:r>
              <a:rPr lang="en-US" altLang="zh-CN" sz="2800" dirty="0" smtClean="0"/>
              <a:t>  </a:t>
            </a:r>
            <a:r>
              <a:rPr lang="zh-CN" altLang="zh-CN" sz="2800" dirty="0" smtClean="0"/>
              <a:t>为</a:t>
            </a:r>
            <a:r>
              <a:rPr lang="en-US" altLang="zh-CN" sz="2800" dirty="0" smtClean="0"/>
              <a:t>     </a:t>
            </a:r>
            <a:r>
              <a:rPr lang="zh-CN" altLang="zh-CN" sz="2800" dirty="0" smtClean="0"/>
              <a:t>的二元函数，</a:t>
            </a:r>
            <a:r>
              <a:rPr lang="en-US" altLang="zh-CN" sz="2800" dirty="0" smtClean="0"/>
              <a:t>           </a:t>
            </a:r>
            <a:r>
              <a:rPr lang="zh-CN" altLang="zh-CN" sz="2800" dirty="0" smtClean="0"/>
              <a:t>对</a:t>
            </a:r>
            <a:r>
              <a:rPr lang="en-US" altLang="zh-CN" sz="2800" dirty="0" smtClean="0"/>
              <a:t>        </a:t>
            </a:r>
            <a:r>
              <a:rPr lang="zh-CN" altLang="zh-CN" sz="2800" dirty="0" smtClean="0"/>
              <a:t>存在连续的偏导数，且</a:t>
            </a:r>
            <a:r>
              <a:rPr lang="en-US" altLang="zh-CN" sz="2800" dirty="0" smtClean="0"/>
              <a:t>       </a:t>
            </a:r>
            <a:r>
              <a:rPr lang="zh-CN" altLang="zh-CN" sz="2800" dirty="0" smtClean="0"/>
              <a:t>，则由</a:t>
            </a:r>
            <a:r>
              <a:rPr lang="en-US" altLang="zh-CN" sz="2800" dirty="0" smtClean="0"/>
              <a:t>                </a:t>
            </a:r>
            <a:r>
              <a:rPr lang="zh-CN" altLang="zh-CN" sz="2800" dirty="0" smtClean="0"/>
              <a:t>确定的函数</a:t>
            </a:r>
            <a:r>
              <a:rPr lang="en-US" altLang="zh-CN" sz="2800" dirty="0" smtClean="0"/>
              <a:t>           </a:t>
            </a:r>
            <a:r>
              <a:rPr lang="zh-CN" altLang="zh-CN" sz="2800" dirty="0" smtClean="0"/>
              <a:t>的偏导数为</a:t>
            </a:r>
            <a:r>
              <a:rPr lang="zh-CN" altLang="en-US" sz="2800" dirty="0" smtClean="0"/>
              <a:t>：</a:t>
            </a:r>
            <a:endParaRPr lang="en-US" altLang="zh-CN" sz="2800" dirty="0" smtClean="0"/>
          </a:p>
          <a:p>
            <a:endParaRPr lang="en-US" altLang="zh-CN" sz="2800" dirty="0" smtClean="0"/>
          </a:p>
          <a:p>
            <a:endParaRPr lang="en-US" altLang="zh-CN" sz="2800" dirty="0" smtClean="0"/>
          </a:p>
          <a:p>
            <a:r>
              <a:rPr lang="zh-CN" altLang="zh-CN" sz="2800" b="1" dirty="0" smtClean="0"/>
              <a:t>例</a:t>
            </a:r>
            <a:r>
              <a:rPr lang="en-US" altLang="zh-CN" sz="2800" b="1" dirty="0" smtClean="0"/>
              <a:t> </a:t>
            </a:r>
            <a:r>
              <a:rPr lang="en-US" altLang="zh-CN" sz="2800" dirty="0" smtClean="0"/>
              <a:t> </a:t>
            </a:r>
            <a:r>
              <a:rPr lang="zh-CN" altLang="zh-CN" sz="2800" dirty="0" smtClean="0"/>
              <a:t>设函数</a:t>
            </a:r>
            <a:r>
              <a:rPr lang="en-US" altLang="zh-CN" sz="2800" dirty="0" smtClean="0"/>
              <a:t>           </a:t>
            </a:r>
            <a:r>
              <a:rPr lang="zh-CN" altLang="zh-CN" sz="2800" dirty="0" smtClean="0"/>
              <a:t>由方程</a:t>
            </a:r>
            <a:r>
              <a:rPr lang="en-US" altLang="zh-CN" sz="2800" dirty="0" smtClean="0"/>
              <a:t>                    </a:t>
            </a:r>
            <a:r>
              <a:rPr lang="zh-CN" altLang="zh-CN" sz="2800" dirty="0" smtClean="0"/>
              <a:t>所确定，求</a:t>
            </a:r>
            <a:r>
              <a:rPr lang="en-US" altLang="zh-CN" sz="2800" dirty="0" smtClean="0"/>
              <a:t>        </a:t>
            </a:r>
            <a:r>
              <a:rPr lang="zh-CN" altLang="en-US" sz="2800" dirty="0" smtClean="0"/>
              <a:t>。</a:t>
            </a:r>
            <a:endParaRPr lang="en-US" altLang="zh-CN" sz="2800" dirty="0" smtClean="0"/>
          </a:p>
          <a:p>
            <a:r>
              <a:rPr lang="zh-CN" altLang="en-US" sz="2800" dirty="0" smtClean="0"/>
              <a:t>解：</a:t>
            </a:r>
            <a:endParaRPr lang="zh-CN" altLang="zh-CN" sz="2800" dirty="0"/>
          </a:p>
        </p:txBody>
      </p:sp>
      <p:sp>
        <p:nvSpPr>
          <p:cNvPr id="258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49" name="Object 1"/>
          <p:cNvGraphicFramePr>
            <a:graphicFrameLocks noChangeAspect="1"/>
          </p:cNvGraphicFramePr>
          <p:nvPr/>
        </p:nvGraphicFramePr>
        <p:xfrm>
          <a:off x="3357554" y="1142984"/>
          <a:ext cx="1649191" cy="342901"/>
        </p:xfrm>
        <a:graphic>
          <a:graphicData uri="http://schemas.openxmlformats.org/presentationml/2006/ole">
            <p:oleObj spid="_x0000_s258049" name="Equation" r:id="rId4" imgW="965200" imgH="203200" progId="Equation.DSMT4">
              <p:embed/>
            </p:oleObj>
          </a:graphicData>
        </a:graphic>
      </p:graphicFrame>
      <p:graphicFrame>
        <p:nvGraphicFramePr>
          <p:cNvPr id="258051" name="Object 3"/>
          <p:cNvGraphicFramePr>
            <a:graphicFrameLocks noChangeAspect="1"/>
          </p:cNvGraphicFramePr>
          <p:nvPr/>
        </p:nvGraphicFramePr>
        <p:xfrm>
          <a:off x="6000760" y="1214422"/>
          <a:ext cx="217488" cy="214313"/>
        </p:xfrm>
        <a:graphic>
          <a:graphicData uri="http://schemas.openxmlformats.org/presentationml/2006/ole">
            <p:oleObj spid="_x0000_s258051" name="Equation" r:id="rId5" imgW="126720" imgH="126720" progId="Equation.DSMT4">
              <p:embed/>
            </p:oleObj>
          </a:graphicData>
        </a:graphic>
      </p:graphicFrame>
      <p:graphicFrame>
        <p:nvGraphicFramePr>
          <p:cNvPr id="258052" name="Object 4"/>
          <p:cNvGraphicFramePr>
            <a:graphicFrameLocks noChangeAspect="1"/>
          </p:cNvGraphicFramePr>
          <p:nvPr/>
        </p:nvGraphicFramePr>
        <p:xfrm>
          <a:off x="6572264" y="1214422"/>
          <a:ext cx="608012" cy="279400"/>
        </p:xfrm>
        <a:graphic>
          <a:graphicData uri="http://schemas.openxmlformats.org/presentationml/2006/ole">
            <p:oleObj spid="_x0000_s258052" name="Equation" r:id="rId6" imgW="355320" imgH="164880" progId="Equation.DSMT4">
              <p:embed/>
            </p:oleObj>
          </a:graphicData>
        </a:graphic>
      </p:graphicFrame>
      <p:graphicFrame>
        <p:nvGraphicFramePr>
          <p:cNvPr id="258053" name="Object 5"/>
          <p:cNvGraphicFramePr>
            <a:graphicFrameLocks noChangeAspect="1"/>
          </p:cNvGraphicFramePr>
          <p:nvPr/>
        </p:nvGraphicFramePr>
        <p:xfrm>
          <a:off x="2357422" y="1571612"/>
          <a:ext cx="1214438" cy="342900"/>
        </p:xfrm>
        <a:graphic>
          <a:graphicData uri="http://schemas.openxmlformats.org/presentationml/2006/ole">
            <p:oleObj spid="_x0000_s258053" name="Equation" r:id="rId7" imgW="711000" imgH="203040" progId="Equation.DSMT4">
              <p:embed/>
            </p:oleObj>
          </a:graphicData>
        </a:graphic>
      </p:graphicFrame>
      <p:graphicFrame>
        <p:nvGraphicFramePr>
          <p:cNvPr id="258054" name="Object 6"/>
          <p:cNvGraphicFramePr>
            <a:graphicFrameLocks noChangeAspect="1"/>
          </p:cNvGraphicFramePr>
          <p:nvPr/>
        </p:nvGraphicFramePr>
        <p:xfrm>
          <a:off x="3929058" y="1643050"/>
          <a:ext cx="823912" cy="279400"/>
        </p:xfrm>
        <a:graphic>
          <a:graphicData uri="http://schemas.openxmlformats.org/presentationml/2006/ole">
            <p:oleObj spid="_x0000_s258054" name="Equation" r:id="rId8" imgW="482400" imgH="164880" progId="Equation.DSMT4">
              <p:embed/>
            </p:oleObj>
          </a:graphicData>
        </a:graphic>
      </p:graphicFrame>
      <p:sp>
        <p:nvSpPr>
          <p:cNvPr id="258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55" name="Object 7"/>
          <p:cNvGraphicFramePr>
            <a:graphicFrameLocks noChangeAspect="1"/>
          </p:cNvGraphicFramePr>
          <p:nvPr/>
        </p:nvGraphicFramePr>
        <p:xfrm>
          <a:off x="1785918" y="2000240"/>
          <a:ext cx="739639" cy="361951"/>
        </p:xfrm>
        <a:graphic>
          <a:graphicData uri="http://schemas.openxmlformats.org/presentationml/2006/ole">
            <p:oleObj spid="_x0000_s258055" name="Equation" r:id="rId9" imgW="444114" imgH="215713" progId="Equation.DSMT4">
              <p:embed/>
            </p:oleObj>
          </a:graphicData>
        </a:graphic>
      </p:graphicFrame>
      <p:graphicFrame>
        <p:nvGraphicFramePr>
          <p:cNvPr id="258057" name="Object 9"/>
          <p:cNvGraphicFramePr>
            <a:graphicFrameLocks noChangeAspect="1"/>
          </p:cNvGraphicFramePr>
          <p:nvPr/>
        </p:nvGraphicFramePr>
        <p:xfrm>
          <a:off x="3500430" y="2000240"/>
          <a:ext cx="1649412" cy="342900"/>
        </p:xfrm>
        <a:graphic>
          <a:graphicData uri="http://schemas.openxmlformats.org/presentationml/2006/ole">
            <p:oleObj spid="_x0000_s258057" name="Equation" r:id="rId10" imgW="965200" imgH="203200" progId="Equation.DSMT4">
              <p:embed/>
            </p:oleObj>
          </a:graphicData>
        </a:graphic>
      </p:graphicFrame>
      <p:graphicFrame>
        <p:nvGraphicFramePr>
          <p:cNvPr id="258058" name="Object 10"/>
          <p:cNvGraphicFramePr>
            <a:graphicFrameLocks noChangeAspect="1"/>
          </p:cNvGraphicFramePr>
          <p:nvPr/>
        </p:nvGraphicFramePr>
        <p:xfrm>
          <a:off x="6858016" y="2000240"/>
          <a:ext cx="1214437" cy="342900"/>
        </p:xfrm>
        <a:graphic>
          <a:graphicData uri="http://schemas.openxmlformats.org/presentationml/2006/ole">
            <p:oleObj spid="_x0000_s258058" name="Equation" r:id="rId11" imgW="711000" imgH="203040" progId="Equation.DSMT4">
              <p:embed/>
            </p:oleObj>
          </a:graphicData>
        </a:graphic>
      </p:graphicFrame>
      <p:sp>
        <p:nvSpPr>
          <p:cNvPr id="2580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59" name="Object 11"/>
          <p:cNvGraphicFramePr>
            <a:graphicFrameLocks noChangeAspect="1"/>
          </p:cNvGraphicFramePr>
          <p:nvPr/>
        </p:nvGraphicFramePr>
        <p:xfrm>
          <a:off x="3500430" y="2714620"/>
          <a:ext cx="1169460" cy="714375"/>
        </p:xfrm>
        <a:graphic>
          <a:graphicData uri="http://schemas.openxmlformats.org/presentationml/2006/ole">
            <p:oleObj spid="_x0000_s258059" name="Equation" r:id="rId12" imgW="711000" imgH="431640" progId="Equation.DSMT4">
              <p:embed/>
            </p:oleObj>
          </a:graphicData>
        </a:graphic>
      </p:graphicFrame>
      <p:sp>
        <p:nvSpPr>
          <p:cNvPr id="2580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61" name="Object 13"/>
          <p:cNvGraphicFramePr>
            <a:graphicFrameLocks noChangeAspect="1"/>
          </p:cNvGraphicFramePr>
          <p:nvPr/>
        </p:nvGraphicFramePr>
        <p:xfrm>
          <a:off x="4857752" y="2714620"/>
          <a:ext cx="1108777" cy="729059"/>
        </p:xfrm>
        <a:graphic>
          <a:graphicData uri="http://schemas.openxmlformats.org/presentationml/2006/ole">
            <p:oleObj spid="_x0000_s258061" name="Equation" r:id="rId13" imgW="698500" imgH="457200" progId="Equation.DSMT4">
              <p:embed/>
            </p:oleObj>
          </a:graphicData>
        </a:graphic>
      </p:graphicFrame>
      <p:graphicFrame>
        <p:nvGraphicFramePr>
          <p:cNvPr id="258063" name="Object 15"/>
          <p:cNvGraphicFramePr>
            <a:graphicFrameLocks noChangeAspect="1"/>
          </p:cNvGraphicFramePr>
          <p:nvPr/>
        </p:nvGraphicFramePr>
        <p:xfrm>
          <a:off x="3000364" y="3714752"/>
          <a:ext cx="1214438" cy="342900"/>
        </p:xfrm>
        <a:graphic>
          <a:graphicData uri="http://schemas.openxmlformats.org/presentationml/2006/ole">
            <p:oleObj spid="_x0000_s258063" name="Equation" r:id="rId14" imgW="711000" imgH="203040" progId="Equation.DSMT4">
              <p:embed/>
            </p:oleObj>
          </a:graphicData>
        </a:graphic>
      </p:graphicFrame>
      <p:sp>
        <p:nvSpPr>
          <p:cNvPr id="25806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64" name="Object 16"/>
          <p:cNvGraphicFramePr>
            <a:graphicFrameLocks noChangeAspect="1"/>
          </p:cNvGraphicFramePr>
          <p:nvPr/>
        </p:nvGraphicFramePr>
        <p:xfrm>
          <a:off x="5214942" y="3714752"/>
          <a:ext cx="1903815" cy="371476"/>
        </p:xfrm>
        <a:graphic>
          <a:graphicData uri="http://schemas.openxmlformats.org/presentationml/2006/ole">
            <p:oleObj spid="_x0000_s258064" name="Equation" r:id="rId15" imgW="1168400" imgH="228600" progId="Equation.DSMT4">
              <p:embed/>
            </p:oleObj>
          </a:graphicData>
        </a:graphic>
      </p:graphicFrame>
      <p:graphicFrame>
        <p:nvGraphicFramePr>
          <p:cNvPr id="258066" name="Object 18"/>
          <p:cNvGraphicFramePr>
            <a:graphicFrameLocks noChangeAspect="1"/>
          </p:cNvGraphicFramePr>
          <p:nvPr/>
        </p:nvGraphicFramePr>
        <p:xfrm>
          <a:off x="1785918" y="4000504"/>
          <a:ext cx="771525" cy="714375"/>
        </p:xfrm>
        <a:graphic>
          <a:graphicData uri="http://schemas.openxmlformats.org/presentationml/2006/ole">
            <p:oleObj spid="_x0000_s258066" name="Equation" r:id="rId16" imgW="469800" imgH="431640" progId="Equation.DSMT4">
              <p:embed/>
            </p:oleObj>
          </a:graphicData>
        </a:graphic>
      </p:graphicFrame>
      <p:graphicFrame>
        <p:nvGraphicFramePr>
          <p:cNvPr id="258067" name="Object 19"/>
          <p:cNvGraphicFramePr>
            <a:graphicFrameLocks noChangeAspect="1"/>
          </p:cNvGraphicFramePr>
          <p:nvPr/>
        </p:nvGraphicFramePr>
        <p:xfrm>
          <a:off x="2928926" y="4500570"/>
          <a:ext cx="2586038" cy="371475"/>
        </p:xfrm>
        <a:graphic>
          <a:graphicData uri="http://schemas.openxmlformats.org/presentationml/2006/ole">
            <p:oleObj spid="_x0000_s258067" name="Equation" r:id="rId17" imgW="1587240" imgH="228600" progId="Equation.DSMT4">
              <p:embed/>
            </p:oleObj>
          </a:graphicData>
        </a:graphic>
      </p:graphicFrame>
      <p:sp>
        <p:nvSpPr>
          <p:cNvPr id="25806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68" name="Object 20"/>
          <p:cNvGraphicFramePr>
            <a:graphicFrameLocks noChangeAspect="1"/>
          </p:cNvGraphicFramePr>
          <p:nvPr/>
        </p:nvGraphicFramePr>
        <p:xfrm>
          <a:off x="1214414" y="5000636"/>
          <a:ext cx="2430073" cy="742952"/>
        </p:xfrm>
        <a:graphic>
          <a:graphicData uri="http://schemas.openxmlformats.org/presentationml/2006/ole">
            <p:oleObj spid="_x0000_s258068" name="Equation" r:id="rId18" imgW="1498600" imgH="457200" progId="Equation.DSMT4">
              <p:embed/>
            </p:oleObj>
          </a:graphicData>
        </a:graphic>
      </p:graphicFrame>
      <p:sp>
        <p:nvSpPr>
          <p:cNvPr id="25807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70" name="Object 22"/>
          <p:cNvGraphicFramePr>
            <a:graphicFrameLocks noChangeAspect="1"/>
          </p:cNvGraphicFramePr>
          <p:nvPr/>
        </p:nvGraphicFramePr>
        <p:xfrm>
          <a:off x="3622673" y="5000625"/>
          <a:ext cx="1184275" cy="706438"/>
        </p:xfrm>
        <a:graphic>
          <a:graphicData uri="http://schemas.openxmlformats.org/presentationml/2006/ole">
            <p:oleObj spid="_x0000_s258070" name="Equation" r:id="rId19" imgW="749160" imgH="444240" progId="Equation.DSMT4">
              <p:embed/>
            </p:oleObj>
          </a:graphicData>
        </a:graphic>
      </p:graphicFrame>
      <p:sp>
        <p:nvSpPr>
          <p:cNvPr id="258073"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72" name="Object 24"/>
          <p:cNvGraphicFramePr>
            <a:graphicFrameLocks noChangeAspect="1"/>
          </p:cNvGraphicFramePr>
          <p:nvPr/>
        </p:nvGraphicFramePr>
        <p:xfrm>
          <a:off x="5072065" y="5000636"/>
          <a:ext cx="1021261" cy="671514"/>
        </p:xfrm>
        <a:graphic>
          <a:graphicData uri="http://schemas.openxmlformats.org/presentationml/2006/ole">
            <p:oleObj spid="_x0000_s258072" name="Equation" r:id="rId20" imgW="698500" imgH="457200" progId="Equation.DSMT4">
              <p:embed/>
            </p:oleObj>
          </a:graphicData>
        </a:graphic>
      </p:graphicFrame>
      <p:sp>
        <p:nvSpPr>
          <p:cNvPr id="258075"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74" name="Object 26"/>
          <p:cNvGraphicFramePr>
            <a:graphicFrameLocks noChangeAspect="1"/>
          </p:cNvGraphicFramePr>
          <p:nvPr/>
        </p:nvGraphicFramePr>
        <p:xfrm>
          <a:off x="6143636" y="5000636"/>
          <a:ext cx="1338063" cy="661989"/>
        </p:xfrm>
        <a:graphic>
          <a:graphicData uri="http://schemas.openxmlformats.org/presentationml/2006/ole">
            <p:oleObj spid="_x0000_s258074" name="Equation" r:id="rId21" imgW="901309" imgH="444307" progId="Equation.DSMT4">
              <p:embed/>
            </p:oleObj>
          </a:graphicData>
        </a:graphic>
      </p:graphicFrame>
      <p:sp>
        <p:nvSpPr>
          <p:cNvPr id="25807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76" name="Object 28"/>
          <p:cNvGraphicFramePr>
            <a:graphicFrameLocks noChangeAspect="1"/>
          </p:cNvGraphicFramePr>
          <p:nvPr/>
        </p:nvGraphicFramePr>
        <p:xfrm>
          <a:off x="7429520" y="5000636"/>
          <a:ext cx="1169044" cy="661989"/>
        </p:xfrm>
        <a:graphic>
          <a:graphicData uri="http://schemas.openxmlformats.org/presentationml/2006/ole">
            <p:oleObj spid="_x0000_s258076" name="Equation" r:id="rId22" imgW="787058" imgH="444307" progId="Equation.DSMT4">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571604" y="1000108"/>
            <a:ext cx="4512774" cy="523220"/>
          </a:xfrm>
          <a:prstGeom prst="rect">
            <a:avLst/>
          </a:prstGeom>
          <a:noFill/>
          <a:ln w="9525">
            <a:noFill/>
            <a:miter lim="800000"/>
            <a:headEnd/>
            <a:tailEnd/>
          </a:ln>
        </p:spPr>
        <p:txBody>
          <a:bodyPr wrap="none">
            <a:spAutoFit/>
          </a:bodyPr>
          <a:lstStyle/>
          <a:p>
            <a:r>
              <a:rPr lang="zh-CN" altLang="zh-CN" sz="2800" b="1" dirty="0" smtClean="0"/>
              <a:t>一、偏导数在几何上的应用</a:t>
            </a:r>
            <a:endParaRPr lang="zh-CN" altLang="zh-CN" sz="2800" dirty="0"/>
          </a:p>
        </p:txBody>
      </p:sp>
      <p:sp>
        <p:nvSpPr>
          <p:cNvPr id="6" name="矩形 5"/>
          <p:cNvSpPr/>
          <p:nvPr/>
        </p:nvSpPr>
        <p:spPr>
          <a:xfrm>
            <a:off x="1643042" y="1714488"/>
            <a:ext cx="3587842" cy="461665"/>
          </a:xfrm>
          <a:prstGeom prst="rect">
            <a:avLst/>
          </a:prstGeom>
        </p:spPr>
        <p:txBody>
          <a:bodyPr wrap="none">
            <a:spAutoFit/>
          </a:bodyPr>
          <a:lstStyle/>
          <a:p>
            <a:r>
              <a:rPr lang="zh-CN" altLang="zh-CN" sz="2400" b="1" dirty="0" smtClean="0">
                <a:solidFill>
                  <a:srgbClr val="0070C0"/>
                </a:solidFill>
              </a:rPr>
              <a:t>空间曲线的切线与法平面</a:t>
            </a:r>
            <a:endParaRPr lang="zh-CN" altLang="en-US" sz="2400" dirty="0">
              <a:solidFill>
                <a:srgbClr val="0070C0"/>
              </a:solidFill>
            </a:endParaRPr>
          </a:p>
        </p:txBody>
      </p:sp>
      <p:sp>
        <p:nvSpPr>
          <p:cNvPr id="7" name="TextBox 7"/>
          <p:cNvSpPr txBox="1">
            <a:spLocks noChangeArrowheads="1"/>
          </p:cNvSpPr>
          <p:nvPr/>
        </p:nvSpPr>
        <p:spPr bwMode="auto">
          <a:xfrm>
            <a:off x="1500166" y="2285992"/>
            <a:ext cx="6122189" cy="3108543"/>
          </a:xfrm>
          <a:prstGeom prst="rect">
            <a:avLst/>
          </a:prstGeom>
          <a:noFill/>
          <a:ln w="9525">
            <a:noFill/>
            <a:miter lim="800000"/>
            <a:headEnd/>
            <a:tailEnd/>
          </a:ln>
        </p:spPr>
        <p:txBody>
          <a:bodyPr wrap="none">
            <a:spAutoFit/>
          </a:bodyPr>
          <a:lstStyle/>
          <a:p>
            <a:r>
              <a:rPr lang="zh-CN" altLang="zh-CN" sz="2800" dirty="0" smtClean="0"/>
              <a:t>设空间曲线</a:t>
            </a:r>
            <a:r>
              <a:rPr lang="en-US" altLang="zh-CN" sz="2800" dirty="0" smtClean="0"/>
              <a:t> </a:t>
            </a:r>
            <a:r>
              <a:rPr lang="en-US" altLang="zh-CN" sz="2800" dirty="0" smtClean="0"/>
              <a:t>  </a:t>
            </a:r>
            <a:r>
              <a:rPr lang="zh-CN" altLang="zh-CN" sz="2800" dirty="0" smtClean="0"/>
              <a:t>的</a:t>
            </a:r>
            <a:r>
              <a:rPr lang="zh-CN" altLang="zh-CN" sz="2800" dirty="0" smtClean="0"/>
              <a:t>参数方程</a:t>
            </a:r>
            <a:r>
              <a:rPr lang="zh-CN" altLang="zh-CN" sz="2800" dirty="0" smtClean="0"/>
              <a:t>为</a:t>
            </a:r>
            <a:endParaRPr lang="en-US" altLang="zh-CN" sz="2800" dirty="0" smtClean="0"/>
          </a:p>
          <a:p>
            <a:endParaRPr lang="en-US" altLang="zh-CN" sz="2800" dirty="0" smtClean="0"/>
          </a:p>
          <a:p>
            <a:r>
              <a:rPr lang="zh-CN" altLang="en-US" sz="2800" dirty="0" smtClean="0">
                <a:solidFill>
                  <a:srgbClr val="C00000"/>
                </a:solidFill>
              </a:rPr>
              <a:t>切线方程</a:t>
            </a:r>
            <a:endParaRPr lang="en-US" altLang="zh-CN" sz="2800" dirty="0" smtClean="0">
              <a:solidFill>
                <a:srgbClr val="C00000"/>
              </a:solidFill>
            </a:endParaRPr>
          </a:p>
          <a:p>
            <a:endParaRPr lang="en-US" altLang="zh-CN" sz="2800" dirty="0" smtClean="0"/>
          </a:p>
          <a:p>
            <a:r>
              <a:rPr lang="zh-CN" altLang="en-US" sz="2800" dirty="0" smtClean="0">
                <a:solidFill>
                  <a:srgbClr val="C00000"/>
                </a:solidFill>
              </a:rPr>
              <a:t>法平面方程</a:t>
            </a:r>
            <a:endParaRPr lang="en-US" altLang="zh-CN" sz="2800" dirty="0" smtClean="0">
              <a:solidFill>
                <a:srgbClr val="C00000"/>
              </a:solidFill>
            </a:endParaRPr>
          </a:p>
          <a:p>
            <a:endParaRPr lang="en-US" altLang="zh-CN" sz="2800" dirty="0" smtClean="0"/>
          </a:p>
          <a:p>
            <a:r>
              <a:rPr lang="zh-CN" altLang="en-US" sz="2800" dirty="0" smtClean="0"/>
              <a:t>其中曲线上已知点              对应      。</a:t>
            </a:r>
            <a:endParaRPr lang="zh-CN" altLang="zh-CN" sz="2800" dirty="0"/>
          </a:p>
        </p:txBody>
      </p:sp>
      <p:sp>
        <p:nvSpPr>
          <p:cNvPr id="260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097" name="Object 1"/>
          <p:cNvGraphicFramePr>
            <a:graphicFrameLocks noChangeAspect="1"/>
          </p:cNvGraphicFramePr>
          <p:nvPr/>
        </p:nvGraphicFramePr>
        <p:xfrm>
          <a:off x="3357554" y="2428868"/>
          <a:ext cx="285752" cy="304802"/>
        </p:xfrm>
        <a:graphic>
          <a:graphicData uri="http://schemas.openxmlformats.org/presentationml/2006/ole">
            <p:oleObj spid="_x0000_s260097" name="Equation" r:id="rId4" imgW="139639" imgH="152334" progId="Equation.DSMT4">
              <p:embed/>
            </p:oleObj>
          </a:graphicData>
        </a:graphic>
      </p:graphicFrame>
      <p:sp>
        <p:nvSpPr>
          <p:cNvPr id="260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099" name="Object 3"/>
          <p:cNvGraphicFramePr>
            <a:graphicFrameLocks noChangeAspect="1"/>
          </p:cNvGraphicFramePr>
          <p:nvPr/>
        </p:nvGraphicFramePr>
        <p:xfrm>
          <a:off x="5857884" y="2000240"/>
          <a:ext cx="1857375" cy="1089025"/>
        </p:xfrm>
        <a:graphic>
          <a:graphicData uri="http://schemas.openxmlformats.org/presentationml/2006/ole">
            <p:oleObj spid="_x0000_s260099" name="Equation" r:id="rId5" imgW="1218960" imgH="711000" progId="Equation.DSMT4">
              <p:embed/>
            </p:oleObj>
          </a:graphicData>
        </a:graphic>
      </p:graphicFrame>
      <p:sp>
        <p:nvSpPr>
          <p:cNvPr id="260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101" name="Object 5"/>
          <p:cNvGraphicFramePr>
            <a:graphicFrameLocks noChangeAspect="1"/>
          </p:cNvGraphicFramePr>
          <p:nvPr/>
        </p:nvGraphicFramePr>
        <p:xfrm>
          <a:off x="3214678" y="3143248"/>
          <a:ext cx="2228855" cy="642939"/>
        </p:xfrm>
        <a:graphic>
          <a:graphicData uri="http://schemas.openxmlformats.org/presentationml/2006/ole">
            <p:oleObj spid="_x0000_s260101" name="Equation" r:id="rId6" imgW="1485900" imgH="431800" progId="Equation.DSMT4">
              <p:embed/>
            </p:oleObj>
          </a:graphicData>
        </a:graphic>
      </p:graphicFrame>
      <p:sp>
        <p:nvSpPr>
          <p:cNvPr id="260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103" name="Object 7"/>
          <p:cNvGraphicFramePr>
            <a:graphicFrameLocks noChangeAspect="1"/>
          </p:cNvGraphicFramePr>
          <p:nvPr/>
        </p:nvGraphicFramePr>
        <p:xfrm>
          <a:off x="3500430" y="4143380"/>
          <a:ext cx="4951260" cy="387069"/>
        </p:xfrm>
        <a:graphic>
          <a:graphicData uri="http://schemas.openxmlformats.org/presentationml/2006/ole">
            <p:oleObj spid="_x0000_s260103" name="Equation" r:id="rId7" imgW="2921000" imgH="228600" progId="Equation.DSMT4">
              <p:embed/>
            </p:oleObj>
          </a:graphicData>
        </a:graphic>
      </p:graphicFrame>
      <p:sp>
        <p:nvSpPr>
          <p:cNvPr id="2601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105" name="Object 9"/>
          <p:cNvGraphicFramePr>
            <a:graphicFrameLocks noChangeAspect="1"/>
          </p:cNvGraphicFramePr>
          <p:nvPr/>
        </p:nvGraphicFramePr>
        <p:xfrm>
          <a:off x="4429124" y="4929198"/>
          <a:ext cx="1346601" cy="371476"/>
        </p:xfrm>
        <a:graphic>
          <a:graphicData uri="http://schemas.openxmlformats.org/presentationml/2006/ole">
            <p:oleObj spid="_x0000_s260105" name="Equation" r:id="rId8" imgW="825500" imgH="228600" progId="Equation.DSMT4">
              <p:embed/>
            </p:oleObj>
          </a:graphicData>
        </a:graphic>
      </p:graphicFrame>
      <p:sp>
        <p:nvSpPr>
          <p:cNvPr id="2601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107" name="Object 11"/>
          <p:cNvGraphicFramePr>
            <a:graphicFrameLocks noChangeAspect="1"/>
          </p:cNvGraphicFramePr>
          <p:nvPr/>
        </p:nvGraphicFramePr>
        <p:xfrm>
          <a:off x="6500826" y="4929198"/>
          <a:ext cx="541736" cy="371476"/>
        </p:xfrm>
        <a:graphic>
          <a:graphicData uri="http://schemas.openxmlformats.org/presentationml/2006/ole">
            <p:oleObj spid="_x0000_s260107" name="Equation" r:id="rId9" imgW="330200" imgH="228600" progId="Equation.DSMT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571604" y="1000108"/>
            <a:ext cx="7286676" cy="4401205"/>
          </a:xfrm>
          <a:prstGeom prst="rect">
            <a:avLst/>
          </a:prstGeom>
          <a:noFill/>
          <a:ln w="9525">
            <a:noFill/>
            <a:miter lim="800000"/>
            <a:headEnd/>
            <a:tailEnd/>
          </a:ln>
        </p:spPr>
        <p:txBody>
          <a:bodyPr wrap="square">
            <a:spAutoFit/>
          </a:bodyPr>
          <a:lstStyle/>
          <a:p>
            <a:r>
              <a:rPr lang="zh-CN" altLang="zh-CN" sz="2800" b="1" dirty="0" smtClean="0"/>
              <a:t>例</a:t>
            </a:r>
            <a:r>
              <a:rPr lang="en-US" altLang="zh-CN" sz="2800" b="1" dirty="0" smtClean="0"/>
              <a:t> </a:t>
            </a:r>
            <a:r>
              <a:rPr lang="en-US" altLang="zh-CN" sz="2800" dirty="0" smtClean="0"/>
              <a:t>  </a:t>
            </a:r>
            <a:r>
              <a:rPr lang="zh-CN" altLang="zh-CN" sz="2800" dirty="0" smtClean="0"/>
              <a:t>求曲</a:t>
            </a:r>
            <a:r>
              <a:rPr lang="zh-CN" altLang="zh-CN" sz="2800" dirty="0" smtClean="0"/>
              <a:t>线</a:t>
            </a:r>
            <a:r>
              <a:rPr lang="en-US" altLang="zh-CN" sz="2800" dirty="0" smtClean="0"/>
              <a:t>                  </a:t>
            </a:r>
            <a:r>
              <a:rPr lang="zh-CN" altLang="zh-CN" sz="2800" dirty="0" smtClean="0"/>
              <a:t>在</a:t>
            </a:r>
            <a:r>
              <a:rPr lang="zh-CN" altLang="zh-CN" sz="2800" dirty="0" smtClean="0"/>
              <a:t>点</a:t>
            </a:r>
            <a:r>
              <a:rPr lang="en-US" altLang="zh-CN" sz="2800" dirty="0" smtClean="0"/>
              <a:t> (1,1,1)</a:t>
            </a:r>
            <a:r>
              <a:rPr lang="zh-CN" altLang="zh-CN" sz="2800" dirty="0" smtClean="0"/>
              <a:t>处的切线及法平面方</a:t>
            </a:r>
            <a:r>
              <a:rPr lang="zh-CN" altLang="zh-CN" sz="2800" dirty="0" smtClean="0"/>
              <a:t>程</a:t>
            </a:r>
            <a:r>
              <a:rPr lang="zh-CN" altLang="en-US" sz="2800" dirty="0" smtClean="0"/>
              <a:t>。</a:t>
            </a:r>
            <a:endParaRPr lang="en-US" altLang="zh-CN" sz="2800" dirty="0" smtClean="0"/>
          </a:p>
          <a:p>
            <a:r>
              <a:rPr lang="zh-CN" altLang="en-US" sz="2800" dirty="0" smtClean="0"/>
              <a:t>解：因为                      ，点</a:t>
            </a:r>
            <a:r>
              <a:rPr lang="en-US" altLang="zh-CN" sz="2800" dirty="0" smtClean="0"/>
              <a:t>(1,1,1)</a:t>
            </a:r>
            <a:r>
              <a:rPr lang="zh-CN" altLang="en-US" sz="2800" dirty="0" smtClean="0"/>
              <a:t>对应     ，</a:t>
            </a:r>
            <a:endParaRPr lang="en-US" altLang="zh-CN" sz="2800" dirty="0" smtClean="0"/>
          </a:p>
          <a:p>
            <a:r>
              <a:rPr lang="zh-CN" altLang="en-US" sz="2800" dirty="0" smtClean="0"/>
              <a:t>所</a:t>
            </a:r>
            <a:r>
              <a:rPr lang="zh-CN" altLang="en-US" sz="2800" dirty="0" smtClean="0"/>
              <a:t>以切线的方向向量为</a:t>
            </a:r>
            <a:endParaRPr lang="en-US" altLang="zh-CN" sz="2800" dirty="0" smtClean="0"/>
          </a:p>
          <a:p>
            <a:endParaRPr lang="en-US" altLang="zh-CN" sz="2800" dirty="0" smtClean="0"/>
          </a:p>
          <a:p>
            <a:r>
              <a:rPr lang="zh-CN" altLang="en-US" sz="2800" dirty="0" smtClean="0"/>
              <a:t>于是，切线方程为</a:t>
            </a:r>
            <a:endParaRPr lang="en-US" altLang="zh-CN" sz="2800" dirty="0" smtClean="0"/>
          </a:p>
          <a:p>
            <a:endParaRPr lang="en-US" altLang="zh-CN" sz="2800" dirty="0" smtClean="0"/>
          </a:p>
          <a:p>
            <a:r>
              <a:rPr lang="zh-CN" altLang="en-US" sz="2800" dirty="0" smtClean="0"/>
              <a:t>法平面方程为</a:t>
            </a:r>
            <a:endParaRPr lang="en-US" altLang="zh-CN" sz="2800" dirty="0" smtClean="0"/>
          </a:p>
          <a:p>
            <a:endParaRPr lang="en-US" altLang="zh-CN" sz="2800" dirty="0" smtClean="0"/>
          </a:p>
          <a:p>
            <a:r>
              <a:rPr lang="zh-CN" altLang="en-US" sz="2800" dirty="0" smtClean="0"/>
              <a:t>即</a:t>
            </a:r>
            <a:endParaRPr lang="zh-CN" altLang="zh-CN" sz="2800" dirty="0"/>
          </a:p>
        </p:txBody>
      </p:sp>
      <p:sp>
        <p:nvSpPr>
          <p:cNvPr id="263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3169" name="Object 1"/>
          <p:cNvGraphicFramePr>
            <a:graphicFrameLocks noChangeAspect="1"/>
          </p:cNvGraphicFramePr>
          <p:nvPr/>
        </p:nvGraphicFramePr>
        <p:xfrm>
          <a:off x="3357554" y="1071546"/>
          <a:ext cx="1795467" cy="371476"/>
        </p:xfrm>
        <a:graphic>
          <a:graphicData uri="http://schemas.openxmlformats.org/presentationml/2006/ole">
            <p:oleObj spid="_x0000_s263169" name="Equation" r:id="rId4" imgW="1104900" imgH="228600" progId="Equation.DSMT4">
              <p:embed/>
            </p:oleObj>
          </a:graphicData>
        </a:graphic>
      </p:graphicFrame>
      <p:sp>
        <p:nvSpPr>
          <p:cNvPr id="263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3171" name="Object 3"/>
          <p:cNvGraphicFramePr>
            <a:graphicFrameLocks noChangeAspect="1"/>
          </p:cNvGraphicFramePr>
          <p:nvPr/>
        </p:nvGraphicFramePr>
        <p:xfrm>
          <a:off x="3071802" y="1928802"/>
          <a:ext cx="2138860" cy="419101"/>
        </p:xfrm>
        <a:graphic>
          <a:graphicData uri="http://schemas.openxmlformats.org/presentationml/2006/ole">
            <p:oleObj spid="_x0000_s263171" name="Equation" r:id="rId5" imgW="1409700" imgH="279400" progId="Equation.DSMT4">
              <p:embed/>
            </p:oleObj>
          </a:graphicData>
        </a:graphic>
      </p:graphicFrame>
      <p:sp>
        <p:nvSpPr>
          <p:cNvPr id="263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3173" name="Object 5"/>
          <p:cNvGraphicFramePr>
            <a:graphicFrameLocks noChangeAspect="1"/>
          </p:cNvGraphicFramePr>
          <p:nvPr/>
        </p:nvGraphicFramePr>
        <p:xfrm>
          <a:off x="7643834" y="2000240"/>
          <a:ext cx="528388" cy="323851"/>
        </p:xfrm>
        <a:graphic>
          <a:graphicData uri="http://schemas.openxmlformats.org/presentationml/2006/ole">
            <p:oleObj spid="_x0000_s263173" name="Equation" r:id="rId6" imgW="291847" imgH="177646" progId="Equation.DSMT4">
              <p:embed/>
            </p:oleObj>
          </a:graphicData>
        </a:graphic>
      </p:graphicFrame>
      <p:sp>
        <p:nvSpPr>
          <p:cNvPr id="263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3175" name="Object 7"/>
          <p:cNvGraphicFramePr>
            <a:graphicFrameLocks noChangeAspect="1"/>
          </p:cNvGraphicFramePr>
          <p:nvPr/>
        </p:nvGraphicFramePr>
        <p:xfrm>
          <a:off x="4214810" y="2857496"/>
          <a:ext cx="1191989" cy="342901"/>
        </p:xfrm>
        <a:graphic>
          <a:graphicData uri="http://schemas.openxmlformats.org/presentationml/2006/ole">
            <p:oleObj spid="_x0000_s263175" name="Equation" r:id="rId7" imgW="698197" imgH="203112" progId="Equation.DSMT4">
              <p:embed/>
            </p:oleObj>
          </a:graphicData>
        </a:graphic>
      </p:graphicFrame>
      <p:sp>
        <p:nvSpPr>
          <p:cNvPr id="2631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3177" name="Object 9"/>
          <p:cNvGraphicFramePr>
            <a:graphicFrameLocks noChangeAspect="1"/>
          </p:cNvGraphicFramePr>
          <p:nvPr/>
        </p:nvGraphicFramePr>
        <p:xfrm>
          <a:off x="4643438" y="3500438"/>
          <a:ext cx="1873527" cy="604839"/>
        </p:xfrm>
        <a:graphic>
          <a:graphicData uri="http://schemas.openxmlformats.org/presentationml/2006/ole">
            <p:oleObj spid="_x0000_s263177" name="Equation" r:id="rId8" imgW="1205977" imgH="393529" progId="Equation.DSMT4">
              <p:embed/>
            </p:oleObj>
          </a:graphicData>
        </a:graphic>
      </p:graphicFrame>
      <p:sp>
        <p:nvSpPr>
          <p:cNvPr id="2631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3179" name="Object 11"/>
          <p:cNvGraphicFramePr>
            <a:graphicFrameLocks noChangeAspect="1"/>
          </p:cNvGraphicFramePr>
          <p:nvPr/>
        </p:nvGraphicFramePr>
        <p:xfrm>
          <a:off x="4286248" y="4357694"/>
          <a:ext cx="3214711" cy="359090"/>
        </p:xfrm>
        <a:graphic>
          <a:graphicData uri="http://schemas.openxmlformats.org/presentationml/2006/ole">
            <p:oleObj spid="_x0000_s263179" name="Equation" r:id="rId9" imgW="1790700" imgH="203200" progId="Equation.DSMT4">
              <p:embed/>
            </p:oleObj>
          </a:graphicData>
        </a:graphic>
      </p:graphicFrame>
      <p:sp>
        <p:nvSpPr>
          <p:cNvPr id="26318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3181" name="Object 13"/>
          <p:cNvGraphicFramePr>
            <a:graphicFrameLocks noChangeAspect="1"/>
          </p:cNvGraphicFramePr>
          <p:nvPr/>
        </p:nvGraphicFramePr>
        <p:xfrm>
          <a:off x="2071670" y="4929198"/>
          <a:ext cx="2025650" cy="355600"/>
        </p:xfrm>
        <a:graphic>
          <a:graphicData uri="http://schemas.openxmlformats.org/presentationml/2006/ole">
            <p:oleObj spid="_x0000_s263181" name="Equation" r:id="rId10" imgW="1143000" imgH="20304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357290" y="928670"/>
            <a:ext cx="7215238" cy="4832092"/>
          </a:xfrm>
          <a:prstGeom prst="rect">
            <a:avLst/>
          </a:prstGeom>
          <a:noFill/>
          <a:ln w="9525">
            <a:noFill/>
            <a:miter lim="800000"/>
            <a:headEnd/>
            <a:tailEnd/>
          </a:ln>
        </p:spPr>
        <p:txBody>
          <a:bodyPr wrap="square">
            <a:spAutoFit/>
          </a:bodyPr>
          <a:lstStyle/>
          <a:p>
            <a:r>
              <a:rPr lang="zh-CN" altLang="zh-CN" sz="2800" b="1" dirty="0" smtClean="0"/>
              <a:t>一、多元函数的概念、极限与连续</a:t>
            </a:r>
            <a:endParaRPr lang="en-US" altLang="zh-CN" sz="2800" b="1" dirty="0" smtClean="0"/>
          </a:p>
          <a:p>
            <a:endParaRPr lang="en-US" altLang="zh-CN" sz="2800" b="1" dirty="0" smtClean="0"/>
          </a:p>
          <a:p>
            <a:r>
              <a:rPr lang="zh-CN" altLang="zh-CN" sz="2800" b="1" dirty="0" smtClean="0"/>
              <a:t>定义</a:t>
            </a:r>
            <a:r>
              <a:rPr lang="en-US" altLang="zh-CN" sz="2800" b="1" dirty="0" smtClean="0"/>
              <a:t>7.1</a:t>
            </a:r>
            <a:r>
              <a:rPr lang="en-US" altLang="zh-CN" sz="2800" dirty="0" smtClean="0"/>
              <a:t>  </a:t>
            </a:r>
            <a:r>
              <a:rPr lang="zh-CN" altLang="zh-CN" sz="2800" dirty="0" smtClean="0"/>
              <a:t>设</a:t>
            </a:r>
            <a:r>
              <a:rPr lang="en-US" altLang="zh-CN" sz="2800" dirty="0" smtClean="0"/>
              <a:t>  </a:t>
            </a:r>
            <a:r>
              <a:rPr lang="zh-CN" altLang="zh-CN" sz="2800" dirty="0" smtClean="0"/>
              <a:t>是</a:t>
            </a:r>
            <a:r>
              <a:rPr lang="en-US" altLang="zh-CN" sz="2800" dirty="0" smtClean="0"/>
              <a:t>     </a:t>
            </a:r>
            <a:r>
              <a:rPr lang="zh-CN" altLang="zh-CN" sz="2800" dirty="0" smtClean="0"/>
              <a:t>平面内的一个点集</a:t>
            </a:r>
            <a:r>
              <a:rPr lang="zh-CN" altLang="en-US" sz="2800" dirty="0" smtClean="0"/>
              <a:t>。</a:t>
            </a:r>
            <a:r>
              <a:rPr lang="zh-CN" altLang="zh-CN" sz="2800" dirty="0" smtClean="0"/>
              <a:t>若对</a:t>
            </a:r>
            <a:r>
              <a:rPr lang="en-US" altLang="zh-CN" sz="2800" dirty="0" smtClean="0"/>
              <a:t> </a:t>
            </a:r>
            <a:r>
              <a:rPr lang="zh-CN" altLang="zh-CN" sz="2800" dirty="0" smtClean="0"/>
              <a:t>内的任一组值</a:t>
            </a:r>
            <a:r>
              <a:rPr lang="en-US" altLang="zh-CN" sz="2800" dirty="0" smtClean="0"/>
              <a:t>        </a:t>
            </a:r>
            <a:r>
              <a:rPr lang="zh-CN" altLang="zh-CN" sz="2800" dirty="0" smtClean="0"/>
              <a:t>，依照某一对应法则</a:t>
            </a:r>
            <a:r>
              <a:rPr lang="en-US" altLang="zh-CN" sz="2800" dirty="0" smtClean="0"/>
              <a:t>  </a:t>
            </a:r>
            <a:r>
              <a:rPr lang="zh-CN" altLang="zh-CN" sz="2800" dirty="0" smtClean="0"/>
              <a:t>，变量</a:t>
            </a:r>
            <a:r>
              <a:rPr lang="en-US" altLang="zh-CN" sz="2800" dirty="0" smtClean="0"/>
              <a:t>   </a:t>
            </a:r>
            <a:r>
              <a:rPr lang="zh-CN" altLang="zh-CN" sz="2800" dirty="0" smtClean="0"/>
              <a:t>都有唯一确定值与之相对应，则称变量</a:t>
            </a:r>
            <a:r>
              <a:rPr lang="en-US" altLang="zh-CN" sz="2800" dirty="0" smtClean="0"/>
              <a:t> </a:t>
            </a:r>
            <a:r>
              <a:rPr lang="zh-CN" altLang="zh-CN" sz="2800" dirty="0" smtClean="0"/>
              <a:t>为变量</a:t>
            </a:r>
            <a:r>
              <a:rPr lang="en-US" altLang="zh-CN" sz="2800" dirty="0" smtClean="0"/>
              <a:t>       </a:t>
            </a:r>
            <a:r>
              <a:rPr lang="zh-CN" altLang="zh-CN" sz="2800" dirty="0" smtClean="0"/>
              <a:t>的</a:t>
            </a:r>
            <a:r>
              <a:rPr lang="zh-CN" altLang="zh-CN" sz="2800" b="1" dirty="0" smtClean="0">
                <a:solidFill>
                  <a:srgbClr val="C00000"/>
                </a:solidFill>
              </a:rPr>
              <a:t>二元函数</a:t>
            </a:r>
            <a:r>
              <a:rPr lang="zh-CN" altLang="zh-CN" sz="2800" dirty="0" smtClean="0"/>
              <a:t>，记为</a:t>
            </a:r>
            <a:r>
              <a:rPr lang="en-US" altLang="zh-CN" sz="2800" dirty="0" smtClean="0"/>
              <a:t>                 </a:t>
            </a:r>
            <a:r>
              <a:rPr lang="zh-CN" altLang="zh-CN" sz="2800" dirty="0" smtClean="0"/>
              <a:t>，其中</a:t>
            </a:r>
            <a:r>
              <a:rPr lang="en-US" altLang="zh-CN" sz="2800" dirty="0" smtClean="0"/>
              <a:t>       </a:t>
            </a:r>
            <a:r>
              <a:rPr lang="zh-CN" altLang="zh-CN" sz="2800" dirty="0" smtClean="0"/>
              <a:t>称为</a:t>
            </a:r>
            <a:r>
              <a:rPr lang="zh-CN" altLang="zh-CN" sz="2800" b="1" dirty="0" smtClean="0">
                <a:solidFill>
                  <a:srgbClr val="C00000"/>
                </a:solidFill>
              </a:rPr>
              <a:t>自变量</a:t>
            </a:r>
            <a:r>
              <a:rPr lang="zh-CN" altLang="zh-CN" sz="2800" dirty="0" smtClean="0"/>
              <a:t>，</a:t>
            </a:r>
            <a:r>
              <a:rPr lang="en-US" altLang="zh-CN" sz="2800" dirty="0" smtClean="0"/>
              <a:t>  </a:t>
            </a:r>
            <a:r>
              <a:rPr lang="zh-CN" altLang="zh-CN" sz="2800" dirty="0" smtClean="0"/>
              <a:t>称为二元函数的</a:t>
            </a:r>
            <a:r>
              <a:rPr lang="zh-CN" altLang="zh-CN" sz="2800" b="1" dirty="0" smtClean="0">
                <a:solidFill>
                  <a:srgbClr val="C00000"/>
                </a:solidFill>
              </a:rPr>
              <a:t>定义域</a:t>
            </a:r>
            <a:r>
              <a:rPr lang="zh-CN" altLang="en-US" sz="2800" dirty="0" smtClean="0"/>
              <a:t>。</a:t>
            </a:r>
            <a:endParaRPr lang="en-US" altLang="zh-CN" sz="2800" dirty="0" smtClean="0"/>
          </a:p>
          <a:p>
            <a:endParaRPr lang="en-US" altLang="zh-CN" sz="2800" b="1" dirty="0" smtClean="0"/>
          </a:p>
          <a:p>
            <a:r>
              <a:rPr lang="zh-CN" altLang="en-US" sz="2800" dirty="0" smtClean="0"/>
              <a:t>类似地，可定义三元及三元以上的函数。</a:t>
            </a:r>
            <a:endParaRPr lang="en-US" altLang="zh-CN" sz="2800" dirty="0" smtClean="0"/>
          </a:p>
          <a:p>
            <a:r>
              <a:rPr lang="zh-CN" altLang="en-US" sz="2800" dirty="0" smtClean="0"/>
              <a:t>当</a:t>
            </a:r>
            <a:r>
              <a:rPr lang="en-US" altLang="zh-CN" sz="2800" dirty="0" smtClean="0"/>
              <a:t>       </a:t>
            </a:r>
            <a:r>
              <a:rPr lang="zh-CN" altLang="en-US" sz="2800" dirty="0" smtClean="0"/>
              <a:t>时， 元函数就是一元函数。当        时，  </a:t>
            </a:r>
            <a:endParaRPr lang="en-US" altLang="zh-CN" sz="2800" dirty="0" smtClean="0"/>
          </a:p>
          <a:p>
            <a:r>
              <a:rPr lang="en-US" altLang="zh-CN" sz="2800" dirty="0" smtClean="0"/>
              <a:t>   </a:t>
            </a:r>
            <a:r>
              <a:rPr lang="zh-CN" altLang="en-US" sz="2800" dirty="0" smtClean="0"/>
              <a:t>元函数统称为</a:t>
            </a:r>
            <a:r>
              <a:rPr lang="zh-CN" altLang="en-US" sz="2800" b="1" dirty="0" smtClean="0">
                <a:solidFill>
                  <a:srgbClr val="C00000"/>
                </a:solidFill>
              </a:rPr>
              <a:t>多元函数</a:t>
            </a:r>
            <a:r>
              <a:rPr lang="zh-CN" altLang="en-US" sz="2800" dirty="0" smtClean="0"/>
              <a:t>。</a:t>
            </a:r>
            <a:endParaRPr lang="zh-CN" altLang="zh-CN" sz="2800" dirty="0"/>
          </a:p>
        </p:txBody>
      </p:sp>
      <p:sp>
        <p:nvSpPr>
          <p:cNvPr id="210976"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10975" name="Object 31"/>
          <p:cNvGraphicFramePr>
            <a:graphicFrameLocks noChangeAspect="1"/>
          </p:cNvGraphicFramePr>
          <p:nvPr/>
        </p:nvGraphicFramePr>
        <p:xfrm>
          <a:off x="3714744" y="1896654"/>
          <a:ext cx="571504" cy="375049"/>
        </p:xfrm>
        <a:graphic>
          <a:graphicData uri="http://schemas.openxmlformats.org/presentationml/2006/ole">
            <p:oleObj spid="_x0000_s210975" name="Equation" r:id="rId4" imgW="304536" imgH="203024" progId="Equation.DSMT4">
              <p:embed/>
            </p:oleObj>
          </a:graphicData>
        </a:graphic>
      </p:graphicFrame>
      <p:graphicFrame>
        <p:nvGraphicFramePr>
          <p:cNvPr id="210977" name="Object 33"/>
          <p:cNvGraphicFramePr>
            <a:graphicFrameLocks noChangeAspect="1"/>
          </p:cNvGraphicFramePr>
          <p:nvPr/>
        </p:nvGraphicFramePr>
        <p:xfrm>
          <a:off x="3143240" y="1855025"/>
          <a:ext cx="357190" cy="353177"/>
        </p:xfrm>
        <a:graphic>
          <a:graphicData uri="http://schemas.openxmlformats.org/presentationml/2006/ole">
            <p:oleObj spid="_x0000_s210977" name="Equation" r:id="rId5" imgW="164880" imgH="164880" progId="Equation.DSMT4">
              <p:embed/>
            </p:oleObj>
          </a:graphicData>
        </a:graphic>
      </p:graphicFrame>
      <p:sp>
        <p:nvSpPr>
          <p:cNvPr id="210980"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10979" name="Object 35"/>
          <p:cNvGraphicFramePr>
            <a:graphicFrameLocks noChangeAspect="1"/>
          </p:cNvGraphicFramePr>
          <p:nvPr/>
        </p:nvGraphicFramePr>
        <p:xfrm>
          <a:off x="3571868" y="2285992"/>
          <a:ext cx="785818" cy="366715"/>
        </p:xfrm>
        <a:graphic>
          <a:graphicData uri="http://schemas.openxmlformats.org/presentationml/2006/ole">
            <p:oleObj spid="_x0000_s210979" name="Equation" r:id="rId6" imgW="431613" imgH="203112" progId="Equation.DSMT4">
              <p:embed/>
            </p:oleObj>
          </a:graphicData>
        </a:graphic>
      </p:graphicFrame>
      <p:graphicFrame>
        <p:nvGraphicFramePr>
          <p:cNvPr id="210981" name="Object 37"/>
          <p:cNvGraphicFramePr>
            <a:graphicFrameLocks noChangeAspect="1"/>
          </p:cNvGraphicFramePr>
          <p:nvPr/>
        </p:nvGraphicFramePr>
        <p:xfrm>
          <a:off x="7500958" y="2285992"/>
          <a:ext cx="314340" cy="415926"/>
        </p:xfrm>
        <a:graphic>
          <a:graphicData uri="http://schemas.openxmlformats.org/presentationml/2006/ole">
            <p:oleObj spid="_x0000_s210981" name="Equation" r:id="rId7" imgW="152280" imgH="203040" progId="Equation.DSMT4">
              <p:embed/>
            </p:oleObj>
          </a:graphicData>
        </a:graphic>
      </p:graphicFrame>
      <p:graphicFrame>
        <p:nvGraphicFramePr>
          <p:cNvPr id="210982" name="Object 38"/>
          <p:cNvGraphicFramePr>
            <a:graphicFrameLocks noChangeAspect="1"/>
          </p:cNvGraphicFramePr>
          <p:nvPr/>
        </p:nvGraphicFramePr>
        <p:xfrm>
          <a:off x="1785918" y="2786058"/>
          <a:ext cx="289983" cy="285750"/>
        </p:xfrm>
        <a:graphic>
          <a:graphicData uri="http://schemas.openxmlformats.org/presentationml/2006/ole">
            <p:oleObj spid="_x0000_s210982" name="Equation" r:id="rId8" imgW="126720" imgH="126720" progId="Equation.DSMT4">
              <p:embed/>
            </p:oleObj>
          </a:graphicData>
        </a:graphic>
      </p:graphicFrame>
      <p:graphicFrame>
        <p:nvGraphicFramePr>
          <p:cNvPr id="210984" name="Object 40"/>
          <p:cNvGraphicFramePr>
            <a:graphicFrameLocks noChangeAspect="1"/>
          </p:cNvGraphicFramePr>
          <p:nvPr/>
        </p:nvGraphicFramePr>
        <p:xfrm>
          <a:off x="2500297" y="3214686"/>
          <a:ext cx="677755" cy="350838"/>
        </p:xfrm>
        <a:graphic>
          <a:graphicData uri="http://schemas.openxmlformats.org/presentationml/2006/ole">
            <p:oleObj spid="_x0000_s210984" name="Equation" r:id="rId9" imgW="317160" imgH="164880" progId="Equation.DSMT4">
              <p:embed/>
            </p:oleObj>
          </a:graphicData>
        </a:graphic>
      </p:graphicFrame>
      <p:sp>
        <p:nvSpPr>
          <p:cNvPr id="210986" name="Rectangle 4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10985" name="Object 41"/>
          <p:cNvGraphicFramePr>
            <a:graphicFrameLocks noChangeAspect="1"/>
          </p:cNvGraphicFramePr>
          <p:nvPr/>
        </p:nvGraphicFramePr>
        <p:xfrm>
          <a:off x="6072198" y="3143248"/>
          <a:ext cx="1598166" cy="414339"/>
        </p:xfrm>
        <a:graphic>
          <a:graphicData uri="http://schemas.openxmlformats.org/presentationml/2006/ole">
            <p:oleObj spid="_x0000_s210985" name="Equation" r:id="rId10" imgW="774364" imgH="203112" progId="Equation.DSMT4">
              <p:embed/>
            </p:oleObj>
          </a:graphicData>
        </a:graphic>
      </p:graphicFrame>
      <p:graphicFrame>
        <p:nvGraphicFramePr>
          <p:cNvPr id="210987" name="Object 43"/>
          <p:cNvGraphicFramePr>
            <a:graphicFrameLocks noChangeAspect="1"/>
          </p:cNvGraphicFramePr>
          <p:nvPr/>
        </p:nvGraphicFramePr>
        <p:xfrm>
          <a:off x="1785918" y="3643314"/>
          <a:ext cx="677755" cy="350838"/>
        </p:xfrm>
        <a:graphic>
          <a:graphicData uri="http://schemas.openxmlformats.org/presentationml/2006/ole">
            <p:oleObj spid="_x0000_s210987" name="Equation" r:id="rId11" imgW="317160" imgH="164880" progId="Equation.DSMT4">
              <p:embed/>
            </p:oleObj>
          </a:graphicData>
        </a:graphic>
      </p:graphicFrame>
      <p:graphicFrame>
        <p:nvGraphicFramePr>
          <p:cNvPr id="210988" name="Object 44"/>
          <p:cNvGraphicFramePr>
            <a:graphicFrameLocks noChangeAspect="1"/>
          </p:cNvGraphicFramePr>
          <p:nvPr/>
        </p:nvGraphicFramePr>
        <p:xfrm>
          <a:off x="8143900" y="1857364"/>
          <a:ext cx="357188" cy="352425"/>
        </p:xfrm>
        <a:graphic>
          <a:graphicData uri="http://schemas.openxmlformats.org/presentationml/2006/ole">
            <p:oleObj spid="_x0000_s210988" name="Equation" r:id="rId12" imgW="164880" imgH="164880" progId="Equation.DSMT4">
              <p:embed/>
            </p:oleObj>
          </a:graphicData>
        </a:graphic>
      </p:graphicFrame>
      <p:graphicFrame>
        <p:nvGraphicFramePr>
          <p:cNvPr id="210989" name="Object 45"/>
          <p:cNvGraphicFramePr>
            <a:graphicFrameLocks noChangeAspect="1"/>
          </p:cNvGraphicFramePr>
          <p:nvPr/>
        </p:nvGraphicFramePr>
        <p:xfrm>
          <a:off x="8143900" y="2786058"/>
          <a:ext cx="290512" cy="285750"/>
        </p:xfrm>
        <a:graphic>
          <a:graphicData uri="http://schemas.openxmlformats.org/presentationml/2006/ole">
            <p:oleObj spid="_x0000_s210989" name="Equation" r:id="rId13" imgW="126720" imgH="126720" progId="Equation.DSMT4">
              <p:embed/>
            </p:oleObj>
          </a:graphicData>
        </a:graphic>
      </p:graphicFrame>
      <p:graphicFrame>
        <p:nvGraphicFramePr>
          <p:cNvPr id="210990" name="Object 46"/>
          <p:cNvGraphicFramePr>
            <a:graphicFrameLocks noChangeAspect="1"/>
          </p:cNvGraphicFramePr>
          <p:nvPr/>
        </p:nvGraphicFramePr>
        <p:xfrm>
          <a:off x="4429124" y="3571876"/>
          <a:ext cx="357188" cy="352425"/>
        </p:xfrm>
        <a:graphic>
          <a:graphicData uri="http://schemas.openxmlformats.org/presentationml/2006/ole">
            <p:oleObj spid="_x0000_s210990" name="Equation" r:id="rId14" imgW="164880" imgH="164880" progId="Equation.DSMT4">
              <p:embed/>
            </p:oleObj>
          </a:graphicData>
        </a:graphic>
      </p:graphicFrame>
      <p:sp>
        <p:nvSpPr>
          <p:cNvPr id="210992" name="Rectangle 4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10991" name="Object 47"/>
          <p:cNvGraphicFramePr>
            <a:graphicFrameLocks noChangeAspect="1"/>
          </p:cNvGraphicFramePr>
          <p:nvPr/>
        </p:nvGraphicFramePr>
        <p:xfrm>
          <a:off x="7215206" y="4857760"/>
          <a:ext cx="769938" cy="379413"/>
        </p:xfrm>
        <a:graphic>
          <a:graphicData uri="http://schemas.openxmlformats.org/presentationml/2006/ole">
            <p:oleObj spid="_x0000_s210991" name="Equation" r:id="rId15" imgW="355320" imgH="177480" progId="Equation.DSMT4">
              <p:embed/>
            </p:oleObj>
          </a:graphicData>
        </a:graphic>
      </p:graphicFrame>
      <p:graphicFrame>
        <p:nvGraphicFramePr>
          <p:cNvPr id="2" name="Object 48"/>
          <p:cNvGraphicFramePr>
            <a:graphicFrameLocks noChangeAspect="1"/>
          </p:cNvGraphicFramePr>
          <p:nvPr/>
        </p:nvGraphicFramePr>
        <p:xfrm>
          <a:off x="3000364" y="4929198"/>
          <a:ext cx="276225" cy="298450"/>
        </p:xfrm>
        <a:graphic>
          <a:graphicData uri="http://schemas.openxmlformats.org/presentationml/2006/ole">
            <p:oleObj spid="_x0000_s210992" name="Equation" r:id="rId16" imgW="126720" imgH="139680" progId="Equation.DSMT4">
              <p:embed/>
            </p:oleObj>
          </a:graphicData>
        </a:graphic>
      </p:graphicFrame>
      <p:graphicFrame>
        <p:nvGraphicFramePr>
          <p:cNvPr id="210993" name="Object 49"/>
          <p:cNvGraphicFramePr>
            <a:graphicFrameLocks noChangeAspect="1"/>
          </p:cNvGraphicFramePr>
          <p:nvPr/>
        </p:nvGraphicFramePr>
        <p:xfrm>
          <a:off x="1785918" y="4857760"/>
          <a:ext cx="714375" cy="379412"/>
        </p:xfrm>
        <a:graphic>
          <a:graphicData uri="http://schemas.openxmlformats.org/presentationml/2006/ole">
            <p:oleObj spid="_x0000_s210993" name="Equation" r:id="rId17" imgW="330120" imgH="177480" progId="Equation.DSMT4">
              <p:embed/>
            </p:oleObj>
          </a:graphicData>
        </a:graphic>
      </p:graphicFrame>
      <p:graphicFrame>
        <p:nvGraphicFramePr>
          <p:cNvPr id="210994" name="Object 50"/>
          <p:cNvGraphicFramePr>
            <a:graphicFrameLocks noChangeAspect="1"/>
          </p:cNvGraphicFramePr>
          <p:nvPr/>
        </p:nvGraphicFramePr>
        <p:xfrm>
          <a:off x="1428728" y="5357826"/>
          <a:ext cx="276225" cy="298450"/>
        </p:xfrm>
        <a:graphic>
          <a:graphicData uri="http://schemas.openxmlformats.org/presentationml/2006/ole">
            <p:oleObj spid="_x0000_s210994" name="Equation" r:id="rId18" imgW="126720" imgH="139680" progId="Equation.DSMT4">
              <p:embed/>
            </p:oleObj>
          </a:graphicData>
        </a:graphic>
      </p:graphicFrame>
      <p:sp>
        <p:nvSpPr>
          <p:cNvPr id="25" name="矩形 24"/>
          <p:cNvSpPr/>
          <p:nvPr/>
        </p:nvSpPr>
        <p:spPr>
          <a:xfrm>
            <a:off x="1428728" y="1357298"/>
            <a:ext cx="2350323" cy="461665"/>
          </a:xfrm>
          <a:prstGeom prst="rect">
            <a:avLst/>
          </a:prstGeom>
        </p:spPr>
        <p:txBody>
          <a:bodyPr wrap="none">
            <a:spAutoFit/>
          </a:bodyPr>
          <a:lstStyle/>
          <a:p>
            <a:r>
              <a:rPr lang="zh-CN" altLang="zh-CN" sz="2400" b="1" dirty="0" smtClean="0">
                <a:solidFill>
                  <a:srgbClr val="0070C0"/>
                </a:solidFill>
              </a:rPr>
              <a:t>多元函数的定义</a:t>
            </a:r>
            <a:endParaRPr lang="zh-CN" altLang="en-US" sz="2400" dirty="0">
              <a:solidFill>
                <a:srgbClr val="0070C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714480" y="1643050"/>
            <a:ext cx="7143800" cy="2677656"/>
          </a:xfrm>
          <a:prstGeom prst="rect">
            <a:avLst/>
          </a:prstGeom>
          <a:noFill/>
          <a:ln w="9525">
            <a:noFill/>
            <a:miter lim="800000"/>
            <a:headEnd/>
            <a:tailEnd/>
          </a:ln>
        </p:spPr>
        <p:txBody>
          <a:bodyPr wrap="square">
            <a:spAutoFit/>
          </a:bodyPr>
          <a:lstStyle/>
          <a:p>
            <a:r>
              <a:rPr lang="zh-CN" altLang="en-US" sz="2800" dirty="0" smtClean="0"/>
              <a:t>设</a:t>
            </a:r>
            <a:r>
              <a:rPr lang="zh-CN" altLang="zh-CN" sz="2800" dirty="0" smtClean="0"/>
              <a:t>曲</a:t>
            </a:r>
            <a:r>
              <a:rPr lang="zh-CN" altLang="zh-CN" sz="2800" dirty="0" smtClean="0"/>
              <a:t>面</a:t>
            </a:r>
            <a:r>
              <a:rPr lang="en-US" altLang="zh-CN" sz="2800" dirty="0" smtClean="0"/>
              <a:t> </a:t>
            </a:r>
            <a:r>
              <a:rPr lang="en-US" altLang="zh-CN" sz="2800" dirty="0" smtClean="0"/>
              <a:t>  </a:t>
            </a:r>
            <a:r>
              <a:rPr lang="zh-CN" altLang="zh-CN" sz="2800" dirty="0" smtClean="0"/>
              <a:t>的</a:t>
            </a:r>
            <a:r>
              <a:rPr lang="zh-CN" altLang="zh-CN" sz="2800" dirty="0" smtClean="0"/>
              <a:t>方程</a:t>
            </a:r>
            <a:r>
              <a:rPr lang="zh-CN" altLang="zh-CN" sz="2800" dirty="0" smtClean="0"/>
              <a:t>为</a:t>
            </a:r>
            <a:r>
              <a:rPr lang="en-US" altLang="zh-CN" sz="2800" dirty="0" smtClean="0"/>
              <a:t>              </a:t>
            </a:r>
            <a:r>
              <a:rPr lang="zh-CN" altLang="en-US" sz="2800" dirty="0" smtClean="0"/>
              <a:t>，           为曲面上已知点，则</a:t>
            </a:r>
            <a:endParaRPr lang="en-US" altLang="zh-CN" sz="2800" dirty="0" smtClean="0"/>
          </a:p>
          <a:p>
            <a:r>
              <a:rPr lang="zh-CN" altLang="en-US" sz="2800" dirty="0" smtClean="0">
                <a:solidFill>
                  <a:srgbClr val="C00000"/>
                </a:solidFill>
              </a:rPr>
              <a:t>切平面方程</a:t>
            </a:r>
            <a:endParaRPr lang="en-US" altLang="zh-CN" sz="2800" dirty="0" smtClean="0">
              <a:solidFill>
                <a:srgbClr val="C00000"/>
              </a:solidFill>
            </a:endParaRPr>
          </a:p>
          <a:p>
            <a:endParaRPr lang="en-US" altLang="zh-CN" sz="2800" dirty="0" smtClean="0"/>
          </a:p>
          <a:p>
            <a:endParaRPr lang="en-US" altLang="zh-CN" sz="2800" dirty="0" smtClean="0"/>
          </a:p>
          <a:p>
            <a:r>
              <a:rPr lang="zh-CN" altLang="en-US" sz="2800" dirty="0" smtClean="0">
                <a:solidFill>
                  <a:srgbClr val="C00000"/>
                </a:solidFill>
              </a:rPr>
              <a:t>法</a:t>
            </a:r>
            <a:r>
              <a:rPr lang="zh-CN" altLang="en-US" sz="2800" dirty="0" smtClean="0">
                <a:solidFill>
                  <a:srgbClr val="C00000"/>
                </a:solidFill>
              </a:rPr>
              <a:t>线方程</a:t>
            </a:r>
            <a:endParaRPr lang="zh-CN" altLang="zh-CN" sz="2800" dirty="0">
              <a:solidFill>
                <a:srgbClr val="C00000"/>
              </a:solidFill>
            </a:endParaRPr>
          </a:p>
        </p:txBody>
      </p:sp>
      <p:sp>
        <p:nvSpPr>
          <p:cNvPr id="6" name="矩形 5"/>
          <p:cNvSpPr/>
          <p:nvPr/>
        </p:nvSpPr>
        <p:spPr>
          <a:xfrm>
            <a:off x="1785918" y="928670"/>
            <a:ext cx="2969083" cy="461665"/>
          </a:xfrm>
          <a:prstGeom prst="rect">
            <a:avLst/>
          </a:prstGeom>
        </p:spPr>
        <p:txBody>
          <a:bodyPr wrap="none">
            <a:spAutoFit/>
          </a:bodyPr>
          <a:lstStyle/>
          <a:p>
            <a:r>
              <a:rPr lang="zh-CN" altLang="zh-CN" sz="2400" b="1" dirty="0" smtClean="0">
                <a:solidFill>
                  <a:srgbClr val="0070C0"/>
                </a:solidFill>
              </a:rPr>
              <a:t>曲面的切平面与法线</a:t>
            </a:r>
            <a:endParaRPr lang="zh-CN" altLang="en-US" sz="2400" dirty="0">
              <a:solidFill>
                <a:srgbClr val="0070C0"/>
              </a:solidFill>
            </a:endParaRPr>
          </a:p>
        </p:txBody>
      </p:sp>
      <p:sp>
        <p:nvSpPr>
          <p:cNvPr id="259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9073" name="Object 1"/>
          <p:cNvGraphicFramePr>
            <a:graphicFrameLocks noChangeAspect="1"/>
          </p:cNvGraphicFramePr>
          <p:nvPr/>
        </p:nvGraphicFramePr>
        <p:xfrm>
          <a:off x="2857488" y="1714488"/>
          <a:ext cx="357190" cy="369095"/>
        </p:xfrm>
        <a:graphic>
          <a:graphicData uri="http://schemas.openxmlformats.org/presentationml/2006/ole">
            <p:oleObj spid="_x0000_s259073" name="Equation" r:id="rId4" imgW="139639" imgH="152334" progId="Equation.DSMT4">
              <p:embed/>
            </p:oleObj>
          </a:graphicData>
        </a:graphic>
      </p:graphicFrame>
      <p:sp>
        <p:nvSpPr>
          <p:cNvPr id="259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9075" name="Object 3"/>
          <p:cNvGraphicFramePr>
            <a:graphicFrameLocks noChangeAspect="1"/>
          </p:cNvGraphicFramePr>
          <p:nvPr/>
        </p:nvGraphicFramePr>
        <p:xfrm>
          <a:off x="4572000" y="1785926"/>
          <a:ext cx="1453247" cy="342901"/>
        </p:xfrm>
        <a:graphic>
          <a:graphicData uri="http://schemas.openxmlformats.org/presentationml/2006/ole">
            <p:oleObj spid="_x0000_s259075" name="Equation" r:id="rId5" imgW="850531" imgH="203112" progId="Equation.DSMT4">
              <p:embed/>
            </p:oleObj>
          </a:graphicData>
        </a:graphic>
      </p:graphicFrame>
      <p:sp>
        <p:nvSpPr>
          <p:cNvPr id="259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9077" name="Object 5"/>
          <p:cNvGraphicFramePr>
            <a:graphicFrameLocks noChangeAspect="1"/>
          </p:cNvGraphicFramePr>
          <p:nvPr/>
        </p:nvGraphicFramePr>
        <p:xfrm>
          <a:off x="6072198" y="1785926"/>
          <a:ext cx="1346601" cy="371476"/>
        </p:xfrm>
        <a:graphic>
          <a:graphicData uri="http://schemas.openxmlformats.org/presentationml/2006/ole">
            <p:oleObj spid="_x0000_s259077" name="Equation" r:id="rId6" imgW="825500" imgH="228600" progId="Equation.DSMT4">
              <p:embed/>
            </p:oleObj>
          </a:graphicData>
        </a:graphic>
      </p:graphicFrame>
      <p:sp>
        <p:nvSpPr>
          <p:cNvPr id="2590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9079" name="Object 7"/>
          <p:cNvGraphicFramePr>
            <a:graphicFrameLocks noChangeAspect="1"/>
          </p:cNvGraphicFramePr>
          <p:nvPr/>
        </p:nvGraphicFramePr>
        <p:xfrm>
          <a:off x="1285852" y="3000372"/>
          <a:ext cx="7430136" cy="509589"/>
        </p:xfrm>
        <a:graphic>
          <a:graphicData uri="http://schemas.openxmlformats.org/presentationml/2006/ole">
            <p:oleObj spid="_x0000_s259079" name="Equation" r:id="rId7" imgW="4305300" imgH="292100" progId="Equation.DSMT4">
              <p:embed/>
            </p:oleObj>
          </a:graphicData>
        </a:graphic>
      </p:graphicFrame>
      <p:sp>
        <p:nvSpPr>
          <p:cNvPr id="2590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9081" name="Object 9"/>
          <p:cNvGraphicFramePr>
            <a:graphicFrameLocks noChangeAspect="1"/>
          </p:cNvGraphicFramePr>
          <p:nvPr/>
        </p:nvGraphicFramePr>
        <p:xfrm>
          <a:off x="2786050" y="4429132"/>
          <a:ext cx="4493010" cy="771527"/>
        </p:xfrm>
        <a:graphic>
          <a:graphicData uri="http://schemas.openxmlformats.org/presentationml/2006/ole">
            <p:oleObj spid="_x0000_s259081" name="Equation" r:id="rId8" imgW="2832100" imgH="482600" progId="Equation.DSMT4">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571605" y="1000108"/>
            <a:ext cx="7072362" cy="4401205"/>
          </a:xfrm>
          <a:prstGeom prst="rect">
            <a:avLst/>
          </a:prstGeom>
          <a:noFill/>
          <a:ln w="9525">
            <a:noFill/>
            <a:miter lim="800000"/>
            <a:headEnd/>
            <a:tailEnd/>
          </a:ln>
        </p:spPr>
        <p:txBody>
          <a:bodyPr wrap="square">
            <a:spAutoFit/>
          </a:bodyPr>
          <a:lstStyle/>
          <a:p>
            <a:r>
              <a:rPr lang="zh-CN" altLang="zh-CN" sz="2800" b="1" dirty="0" smtClean="0"/>
              <a:t>例</a:t>
            </a:r>
            <a:r>
              <a:rPr lang="en-US" altLang="zh-CN" sz="2800" b="1" dirty="0" smtClean="0"/>
              <a:t> </a:t>
            </a:r>
            <a:r>
              <a:rPr lang="en-US" altLang="zh-CN" sz="2800" dirty="0" smtClean="0"/>
              <a:t>  </a:t>
            </a:r>
            <a:r>
              <a:rPr lang="zh-CN" altLang="zh-CN" sz="2800" dirty="0" smtClean="0"/>
              <a:t>求球面</a:t>
            </a:r>
            <a:r>
              <a:rPr lang="en-US" altLang="zh-CN" sz="2800" dirty="0" smtClean="0"/>
              <a:t> </a:t>
            </a:r>
            <a:r>
              <a:rPr lang="en-US" altLang="zh-CN" sz="2800" dirty="0" smtClean="0"/>
              <a:t>                   </a:t>
            </a:r>
            <a:r>
              <a:rPr lang="zh-CN" altLang="zh-CN" sz="2800" dirty="0" smtClean="0"/>
              <a:t>在</a:t>
            </a:r>
            <a:r>
              <a:rPr lang="zh-CN" altLang="zh-CN" sz="2800" dirty="0" smtClean="0"/>
              <a:t>点</a:t>
            </a:r>
            <a:r>
              <a:rPr lang="en-US" altLang="zh-CN" sz="2800" dirty="0" smtClean="0"/>
              <a:t>(1,2,3)</a:t>
            </a:r>
            <a:r>
              <a:rPr lang="zh-CN" altLang="zh-CN" sz="2800" dirty="0" smtClean="0"/>
              <a:t>处的切平面及法线方</a:t>
            </a:r>
            <a:r>
              <a:rPr lang="zh-CN" altLang="zh-CN" sz="2800" dirty="0" smtClean="0"/>
              <a:t>程</a:t>
            </a:r>
            <a:r>
              <a:rPr lang="zh-CN" altLang="en-US" sz="2800" dirty="0" smtClean="0"/>
              <a:t>。</a:t>
            </a:r>
            <a:endParaRPr lang="en-US" altLang="zh-CN" sz="2800" dirty="0" smtClean="0"/>
          </a:p>
          <a:p>
            <a:r>
              <a:rPr lang="zh-CN" altLang="en-US" sz="2800" dirty="0" smtClean="0"/>
              <a:t>解：</a:t>
            </a:r>
            <a:endParaRPr lang="en-US" altLang="zh-CN" sz="2800" dirty="0" smtClean="0"/>
          </a:p>
          <a:p>
            <a:endParaRPr lang="en-US" altLang="zh-CN" sz="2800" dirty="0" smtClean="0"/>
          </a:p>
          <a:p>
            <a:r>
              <a:rPr lang="zh-CN" altLang="en-US" sz="2800" dirty="0" smtClean="0"/>
              <a:t>所以，切平面方程为</a:t>
            </a:r>
            <a:endParaRPr lang="en-US" altLang="zh-CN" sz="2800" dirty="0" smtClean="0"/>
          </a:p>
          <a:p>
            <a:endParaRPr lang="en-US" altLang="zh-CN" sz="2800" dirty="0" smtClean="0"/>
          </a:p>
          <a:p>
            <a:endParaRPr lang="en-US" altLang="zh-CN" sz="2800" dirty="0" smtClean="0"/>
          </a:p>
          <a:p>
            <a:r>
              <a:rPr lang="zh-CN" altLang="en-US" sz="2800" dirty="0" smtClean="0"/>
              <a:t>法</a:t>
            </a:r>
            <a:r>
              <a:rPr lang="zh-CN" altLang="en-US" sz="2800" dirty="0" smtClean="0"/>
              <a:t>线方程为</a:t>
            </a:r>
            <a:endParaRPr lang="en-US" altLang="zh-CN" sz="2800" dirty="0" smtClean="0"/>
          </a:p>
          <a:p>
            <a:endParaRPr lang="en-US" altLang="zh-CN" sz="2800" dirty="0" smtClean="0"/>
          </a:p>
          <a:p>
            <a:r>
              <a:rPr lang="zh-CN" altLang="en-US" sz="2800" dirty="0" smtClean="0"/>
              <a:t>即             ，</a:t>
            </a:r>
            <a:r>
              <a:rPr lang="zh-CN" altLang="zh-CN" sz="2800" dirty="0" smtClean="0"/>
              <a:t>可</a:t>
            </a:r>
            <a:r>
              <a:rPr lang="zh-CN" altLang="zh-CN" sz="2800" dirty="0" smtClean="0"/>
              <a:t>见，法线经过原点</a:t>
            </a:r>
            <a:r>
              <a:rPr lang="en-US" altLang="zh-CN" sz="2800" dirty="0" smtClean="0"/>
              <a:t>(</a:t>
            </a:r>
            <a:r>
              <a:rPr lang="zh-CN" altLang="zh-CN" sz="2800" dirty="0" smtClean="0"/>
              <a:t>即球心</a:t>
            </a:r>
            <a:r>
              <a:rPr lang="en-US" altLang="zh-CN" sz="2800" dirty="0" smtClean="0"/>
              <a:t>)</a:t>
            </a:r>
            <a:r>
              <a:rPr lang="zh-CN" altLang="en-US" sz="2800" dirty="0" smtClean="0"/>
              <a:t>。</a:t>
            </a:r>
            <a:endParaRPr lang="zh-CN" altLang="zh-CN" sz="2800" dirty="0"/>
          </a:p>
        </p:txBody>
      </p:sp>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5217" name="Object 1"/>
          <p:cNvGraphicFramePr>
            <a:graphicFrameLocks noChangeAspect="1"/>
          </p:cNvGraphicFramePr>
          <p:nvPr/>
        </p:nvGraphicFramePr>
        <p:xfrm>
          <a:off x="3357554" y="1071546"/>
          <a:ext cx="2011568" cy="442914"/>
        </p:xfrm>
        <a:graphic>
          <a:graphicData uri="http://schemas.openxmlformats.org/presentationml/2006/ole">
            <p:oleObj spid="_x0000_s265217" name="Equation" r:id="rId4" imgW="1040948" imgH="228501" progId="Equation.DSMT4">
              <p:embed/>
            </p:oleObj>
          </a:graphicData>
        </a:graphic>
      </p:graphicFrame>
      <p:sp>
        <p:nvSpPr>
          <p:cNvPr id="265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5219" name="Object 3"/>
          <p:cNvGraphicFramePr>
            <a:graphicFrameLocks noChangeAspect="1"/>
          </p:cNvGraphicFramePr>
          <p:nvPr/>
        </p:nvGraphicFramePr>
        <p:xfrm>
          <a:off x="2428860" y="1928802"/>
          <a:ext cx="2847983" cy="371476"/>
        </p:xfrm>
        <a:graphic>
          <a:graphicData uri="http://schemas.openxmlformats.org/presentationml/2006/ole">
            <p:oleObj spid="_x0000_s265219" name="Equation" r:id="rId5" imgW="1752600" imgH="228600" progId="Equation.DSMT4">
              <p:embed/>
            </p:oleObj>
          </a:graphicData>
        </a:graphic>
      </p:graphicFrame>
      <p:sp>
        <p:nvSpPr>
          <p:cNvPr id="2652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5221" name="Object 5"/>
          <p:cNvGraphicFramePr>
            <a:graphicFrameLocks noChangeAspect="1"/>
          </p:cNvGraphicFramePr>
          <p:nvPr/>
        </p:nvGraphicFramePr>
        <p:xfrm>
          <a:off x="2314575" y="2286000"/>
          <a:ext cx="3325813" cy="509588"/>
        </p:xfrm>
        <a:graphic>
          <a:graphicData uri="http://schemas.openxmlformats.org/presentationml/2006/ole">
            <p:oleObj spid="_x0000_s265221" name="Equation" r:id="rId6" imgW="1930320" imgH="291960" progId="Equation.DSMT4">
              <p:embed/>
            </p:oleObj>
          </a:graphicData>
        </a:graphic>
      </p:graphicFrame>
      <p:sp>
        <p:nvSpPr>
          <p:cNvPr id="2652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5223" name="Object 7"/>
          <p:cNvGraphicFramePr>
            <a:graphicFrameLocks noChangeAspect="1"/>
          </p:cNvGraphicFramePr>
          <p:nvPr/>
        </p:nvGraphicFramePr>
        <p:xfrm>
          <a:off x="5715008" y="2357430"/>
          <a:ext cx="2071703" cy="493263"/>
        </p:xfrm>
        <a:graphic>
          <a:graphicData uri="http://schemas.openxmlformats.org/presentationml/2006/ole">
            <p:oleObj spid="_x0000_s265223" name="Equation" r:id="rId7" imgW="1002865" imgH="241195" progId="Equation.DSMT4">
              <p:embed/>
            </p:oleObj>
          </a:graphicData>
        </a:graphic>
      </p:graphicFrame>
      <p:sp>
        <p:nvSpPr>
          <p:cNvPr id="2652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5225" name="Object 9"/>
          <p:cNvGraphicFramePr>
            <a:graphicFrameLocks noChangeAspect="1"/>
          </p:cNvGraphicFramePr>
          <p:nvPr/>
        </p:nvGraphicFramePr>
        <p:xfrm>
          <a:off x="3143240" y="3286124"/>
          <a:ext cx="3643338" cy="380647"/>
        </p:xfrm>
        <a:graphic>
          <a:graphicData uri="http://schemas.openxmlformats.org/presentationml/2006/ole">
            <p:oleObj spid="_x0000_s265225" name="Equation" r:id="rId8" imgW="1916868" imgH="203112" progId="Equation.DSMT4">
              <p:embed/>
            </p:oleObj>
          </a:graphicData>
        </a:graphic>
      </p:graphicFrame>
      <p:sp>
        <p:nvSpPr>
          <p:cNvPr id="26522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5227" name="Object 11"/>
          <p:cNvGraphicFramePr>
            <a:graphicFrameLocks noChangeAspect="1"/>
          </p:cNvGraphicFramePr>
          <p:nvPr/>
        </p:nvGraphicFramePr>
        <p:xfrm>
          <a:off x="3357554" y="3714752"/>
          <a:ext cx="2505765" cy="414339"/>
        </p:xfrm>
        <a:graphic>
          <a:graphicData uri="http://schemas.openxmlformats.org/presentationml/2006/ole">
            <p:oleObj spid="_x0000_s265227" name="Equation" r:id="rId9" imgW="1206500" imgH="203200" progId="Equation.DSMT4">
              <p:embed/>
            </p:oleObj>
          </a:graphicData>
        </a:graphic>
      </p:graphicFrame>
      <p:sp>
        <p:nvSpPr>
          <p:cNvPr id="26523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5229" name="Object 13"/>
          <p:cNvGraphicFramePr>
            <a:graphicFrameLocks noChangeAspect="1"/>
          </p:cNvGraphicFramePr>
          <p:nvPr/>
        </p:nvGraphicFramePr>
        <p:xfrm>
          <a:off x="3786182" y="4214818"/>
          <a:ext cx="2177284" cy="676277"/>
        </p:xfrm>
        <a:graphic>
          <a:graphicData uri="http://schemas.openxmlformats.org/presentationml/2006/ole">
            <p:oleObj spid="_x0000_s265229" name="Equation" r:id="rId10" imgW="1256755" imgH="393529" progId="Equation.DSMT4">
              <p:embed/>
            </p:oleObj>
          </a:graphicData>
        </a:graphic>
      </p:graphicFrame>
      <p:sp>
        <p:nvSpPr>
          <p:cNvPr id="26523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5231" name="Object 15"/>
          <p:cNvGraphicFramePr>
            <a:graphicFrameLocks noChangeAspect="1"/>
          </p:cNvGraphicFramePr>
          <p:nvPr/>
        </p:nvGraphicFramePr>
        <p:xfrm>
          <a:off x="2071670" y="4786322"/>
          <a:ext cx="1143008" cy="679179"/>
        </p:xfrm>
        <a:graphic>
          <a:graphicData uri="http://schemas.openxmlformats.org/presentationml/2006/ole">
            <p:oleObj spid="_x0000_s265231" name="Equation" r:id="rId11" imgW="660113" imgH="393529"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571604" y="1000108"/>
            <a:ext cx="3570208" cy="523220"/>
          </a:xfrm>
          <a:prstGeom prst="rect">
            <a:avLst/>
          </a:prstGeom>
          <a:noFill/>
          <a:ln w="9525">
            <a:noFill/>
            <a:miter lim="800000"/>
            <a:headEnd/>
            <a:tailEnd/>
          </a:ln>
        </p:spPr>
        <p:txBody>
          <a:bodyPr wrap="none">
            <a:spAutoFit/>
          </a:bodyPr>
          <a:lstStyle/>
          <a:p>
            <a:r>
              <a:rPr lang="zh-CN" altLang="en-US" sz="2800" b="1" dirty="0" smtClean="0"/>
              <a:t>*</a:t>
            </a:r>
            <a:r>
              <a:rPr lang="zh-CN" altLang="zh-CN" sz="2800" b="1" dirty="0" smtClean="0"/>
              <a:t>二</a:t>
            </a:r>
            <a:r>
              <a:rPr lang="zh-CN" altLang="zh-CN" sz="2800" b="1" dirty="0" smtClean="0"/>
              <a:t>、方向导数与梯度</a:t>
            </a:r>
            <a:endParaRPr lang="zh-CN" altLang="zh-CN" sz="2800" dirty="0"/>
          </a:p>
        </p:txBody>
      </p:sp>
      <p:sp>
        <p:nvSpPr>
          <p:cNvPr id="6" name="矩形 5"/>
          <p:cNvSpPr/>
          <p:nvPr/>
        </p:nvSpPr>
        <p:spPr>
          <a:xfrm>
            <a:off x="1714480" y="1714488"/>
            <a:ext cx="1422184" cy="461665"/>
          </a:xfrm>
          <a:prstGeom prst="rect">
            <a:avLst/>
          </a:prstGeom>
        </p:spPr>
        <p:txBody>
          <a:bodyPr wrap="none">
            <a:spAutoFit/>
          </a:bodyPr>
          <a:lstStyle/>
          <a:p>
            <a:r>
              <a:rPr lang="zh-CN" altLang="zh-CN" sz="2400" b="1" dirty="0" smtClean="0">
                <a:solidFill>
                  <a:srgbClr val="0070C0"/>
                </a:solidFill>
              </a:rPr>
              <a:t>方向导数</a:t>
            </a:r>
            <a:endParaRPr lang="zh-CN" altLang="en-US" sz="2400" dirty="0">
              <a:solidFill>
                <a:srgbClr val="0070C0"/>
              </a:solidFill>
            </a:endParaRPr>
          </a:p>
        </p:txBody>
      </p:sp>
      <p:sp>
        <p:nvSpPr>
          <p:cNvPr id="7" name="TextBox 7"/>
          <p:cNvSpPr txBox="1">
            <a:spLocks noChangeArrowheads="1"/>
          </p:cNvSpPr>
          <p:nvPr/>
        </p:nvSpPr>
        <p:spPr bwMode="auto">
          <a:xfrm>
            <a:off x="1571604" y="3500438"/>
            <a:ext cx="7072362" cy="2246769"/>
          </a:xfrm>
          <a:prstGeom prst="rect">
            <a:avLst/>
          </a:prstGeom>
          <a:noFill/>
          <a:ln w="9525">
            <a:noFill/>
            <a:miter lim="800000"/>
            <a:headEnd/>
            <a:tailEnd/>
          </a:ln>
        </p:spPr>
        <p:txBody>
          <a:bodyPr wrap="square">
            <a:spAutoFit/>
          </a:bodyPr>
          <a:lstStyle/>
          <a:p>
            <a:r>
              <a:rPr lang="zh-CN" altLang="zh-CN" sz="2800" dirty="0" smtClean="0"/>
              <a:t>如果函数</a:t>
            </a:r>
            <a:r>
              <a:rPr lang="en-US" altLang="zh-CN" sz="2800" dirty="0" smtClean="0"/>
              <a:t> </a:t>
            </a:r>
            <a:r>
              <a:rPr lang="en-US" altLang="zh-CN" sz="2800" dirty="0" smtClean="0"/>
              <a:t>           </a:t>
            </a:r>
            <a:r>
              <a:rPr lang="zh-CN" altLang="zh-CN" sz="2800" dirty="0" smtClean="0"/>
              <a:t>在</a:t>
            </a:r>
            <a:r>
              <a:rPr lang="zh-CN" altLang="zh-CN" sz="2800" dirty="0" smtClean="0"/>
              <a:t>点</a:t>
            </a:r>
            <a:r>
              <a:rPr lang="en-US" altLang="zh-CN" sz="2800" dirty="0" smtClean="0"/>
              <a:t> </a:t>
            </a:r>
            <a:r>
              <a:rPr lang="en-US" altLang="zh-CN" sz="2800" dirty="0" smtClean="0"/>
              <a:t>  </a:t>
            </a:r>
            <a:r>
              <a:rPr lang="zh-CN" altLang="zh-CN" sz="2800" dirty="0" smtClean="0"/>
              <a:t>处</a:t>
            </a:r>
            <a:r>
              <a:rPr lang="zh-CN" altLang="zh-CN" sz="2800" dirty="0" smtClean="0"/>
              <a:t>可微，则该函数在点</a:t>
            </a:r>
            <a:r>
              <a:rPr lang="en-US" altLang="zh-CN" sz="2800" dirty="0" smtClean="0"/>
              <a:t> </a:t>
            </a:r>
            <a:r>
              <a:rPr lang="en-US" altLang="zh-CN" sz="2800" dirty="0" smtClean="0"/>
              <a:t>  </a:t>
            </a:r>
            <a:r>
              <a:rPr lang="zh-CN" altLang="zh-CN" sz="2800" dirty="0" smtClean="0"/>
              <a:t>沿</a:t>
            </a:r>
            <a:r>
              <a:rPr lang="zh-CN" altLang="zh-CN" sz="2800" dirty="0" smtClean="0"/>
              <a:t>给定方向</a:t>
            </a:r>
            <a:r>
              <a:rPr lang="en-US" altLang="zh-CN" sz="2800" dirty="0" smtClean="0"/>
              <a:t> </a:t>
            </a:r>
            <a:r>
              <a:rPr lang="en-US" altLang="zh-CN" sz="2800" dirty="0" smtClean="0"/>
              <a:t> </a:t>
            </a:r>
            <a:r>
              <a:rPr lang="zh-CN" altLang="zh-CN" sz="2800" dirty="0" smtClean="0"/>
              <a:t>的</a:t>
            </a:r>
            <a:r>
              <a:rPr lang="zh-CN" altLang="zh-CN" sz="2800" dirty="0" smtClean="0"/>
              <a:t>方向导数存在，</a:t>
            </a:r>
            <a:r>
              <a:rPr lang="zh-CN" altLang="zh-CN" sz="2800" dirty="0" smtClean="0"/>
              <a:t>且</a:t>
            </a:r>
            <a:endParaRPr lang="en-US" altLang="zh-CN" sz="2800" dirty="0" smtClean="0"/>
          </a:p>
          <a:p>
            <a:endParaRPr lang="en-US" altLang="zh-CN" sz="2800" dirty="0" smtClean="0"/>
          </a:p>
          <a:p>
            <a:endParaRPr lang="en-US" altLang="zh-CN" sz="2800" dirty="0" smtClean="0"/>
          </a:p>
          <a:p>
            <a:r>
              <a:rPr lang="zh-CN" altLang="en-US" sz="2800" dirty="0" smtClean="0"/>
              <a:t>其</a:t>
            </a:r>
            <a:r>
              <a:rPr lang="zh-CN" altLang="en-US" sz="2800" dirty="0" smtClean="0"/>
              <a:t>中      为向量  分别与      轴正向的夹角。</a:t>
            </a:r>
            <a:endParaRPr lang="zh-CN" altLang="zh-CN" sz="2800" dirty="0"/>
          </a:p>
        </p:txBody>
      </p:sp>
      <p:sp>
        <p:nvSpPr>
          <p:cNvPr id="264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4193" name="Object 1"/>
          <p:cNvGraphicFramePr>
            <a:graphicFrameLocks noChangeAspect="1"/>
          </p:cNvGraphicFramePr>
          <p:nvPr/>
        </p:nvGraphicFramePr>
        <p:xfrm>
          <a:off x="3071801" y="3643314"/>
          <a:ext cx="1224647" cy="342901"/>
        </p:xfrm>
        <a:graphic>
          <a:graphicData uri="http://schemas.openxmlformats.org/presentationml/2006/ole">
            <p:oleObj spid="_x0000_s264193" name="Equation" r:id="rId4" imgW="710891" imgH="203112" progId="Equation.DSMT4">
              <p:embed/>
            </p:oleObj>
          </a:graphicData>
        </a:graphic>
      </p:graphicFrame>
      <p:sp>
        <p:nvSpPr>
          <p:cNvPr id="264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4195" name="Object 3"/>
          <p:cNvGraphicFramePr>
            <a:graphicFrameLocks noChangeAspect="1"/>
          </p:cNvGraphicFramePr>
          <p:nvPr/>
        </p:nvGraphicFramePr>
        <p:xfrm>
          <a:off x="4929189" y="3571876"/>
          <a:ext cx="285752" cy="403415"/>
        </p:xfrm>
        <a:graphic>
          <a:graphicData uri="http://schemas.openxmlformats.org/presentationml/2006/ole">
            <p:oleObj spid="_x0000_s264195" name="Equation" r:id="rId5" imgW="165028" imgH="228501" progId="Equation.DSMT4">
              <p:embed/>
            </p:oleObj>
          </a:graphicData>
        </a:graphic>
      </p:graphicFrame>
      <p:graphicFrame>
        <p:nvGraphicFramePr>
          <p:cNvPr id="264197" name="Object 5"/>
          <p:cNvGraphicFramePr>
            <a:graphicFrameLocks noChangeAspect="1"/>
          </p:cNvGraphicFramePr>
          <p:nvPr/>
        </p:nvGraphicFramePr>
        <p:xfrm>
          <a:off x="2000231" y="4000504"/>
          <a:ext cx="285750" cy="403225"/>
        </p:xfrm>
        <a:graphic>
          <a:graphicData uri="http://schemas.openxmlformats.org/presentationml/2006/ole">
            <p:oleObj spid="_x0000_s264197" name="Equation" r:id="rId6" imgW="165028" imgH="228501" progId="Equation.DSMT4">
              <p:embed/>
            </p:oleObj>
          </a:graphicData>
        </a:graphic>
      </p:graphicFrame>
      <p:graphicFrame>
        <p:nvGraphicFramePr>
          <p:cNvPr id="264198" name="Object 6"/>
          <p:cNvGraphicFramePr>
            <a:graphicFrameLocks noChangeAspect="1"/>
          </p:cNvGraphicFramePr>
          <p:nvPr/>
        </p:nvGraphicFramePr>
        <p:xfrm>
          <a:off x="4071933" y="4071942"/>
          <a:ext cx="153987" cy="312738"/>
        </p:xfrm>
        <a:graphic>
          <a:graphicData uri="http://schemas.openxmlformats.org/presentationml/2006/ole">
            <p:oleObj spid="_x0000_s264198" name="Equation" r:id="rId7" imgW="88560" imgH="177480" progId="Equation.DSMT4">
              <p:embed/>
            </p:oleObj>
          </a:graphicData>
        </a:graphic>
      </p:graphicFrame>
      <p:sp>
        <p:nvSpPr>
          <p:cNvPr id="264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4199" name="Object 7"/>
          <p:cNvGraphicFramePr>
            <a:graphicFrameLocks noChangeAspect="1"/>
          </p:cNvGraphicFramePr>
          <p:nvPr/>
        </p:nvGraphicFramePr>
        <p:xfrm>
          <a:off x="2857487" y="4500570"/>
          <a:ext cx="3950321" cy="781052"/>
        </p:xfrm>
        <a:graphic>
          <a:graphicData uri="http://schemas.openxmlformats.org/presentationml/2006/ole">
            <p:oleObj spid="_x0000_s264199" name="Equation" r:id="rId8" imgW="2501900" imgH="495300" progId="Equation.DSMT4">
              <p:embed/>
            </p:oleObj>
          </a:graphicData>
        </a:graphic>
      </p:graphicFrame>
      <p:sp>
        <p:nvSpPr>
          <p:cNvPr id="264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4201" name="Object 9"/>
          <p:cNvGraphicFramePr>
            <a:graphicFrameLocks noChangeAspect="1"/>
          </p:cNvGraphicFramePr>
          <p:nvPr/>
        </p:nvGraphicFramePr>
        <p:xfrm>
          <a:off x="2357421" y="5357826"/>
          <a:ext cx="571504" cy="363684"/>
        </p:xfrm>
        <a:graphic>
          <a:graphicData uri="http://schemas.openxmlformats.org/presentationml/2006/ole">
            <p:oleObj spid="_x0000_s264201" name="Equation" r:id="rId9" imgW="317225" imgH="203024" progId="Equation.DSMT4">
              <p:embed/>
            </p:oleObj>
          </a:graphicData>
        </a:graphic>
      </p:graphicFrame>
      <p:graphicFrame>
        <p:nvGraphicFramePr>
          <p:cNvPr id="264203" name="Object 11"/>
          <p:cNvGraphicFramePr>
            <a:graphicFrameLocks noChangeAspect="1"/>
          </p:cNvGraphicFramePr>
          <p:nvPr/>
        </p:nvGraphicFramePr>
        <p:xfrm>
          <a:off x="5286379" y="5357826"/>
          <a:ext cx="481012" cy="295275"/>
        </p:xfrm>
        <a:graphic>
          <a:graphicData uri="http://schemas.openxmlformats.org/presentationml/2006/ole">
            <p:oleObj spid="_x0000_s264203" name="Equation" r:id="rId10" imgW="266400" imgH="164880" progId="Equation.DSMT4">
              <p:embed/>
            </p:oleObj>
          </a:graphicData>
        </a:graphic>
      </p:graphicFrame>
      <p:graphicFrame>
        <p:nvGraphicFramePr>
          <p:cNvPr id="264204" name="Object 12"/>
          <p:cNvGraphicFramePr>
            <a:graphicFrameLocks noChangeAspect="1"/>
          </p:cNvGraphicFramePr>
          <p:nvPr/>
        </p:nvGraphicFramePr>
        <p:xfrm>
          <a:off x="4000495" y="5357826"/>
          <a:ext cx="153987" cy="312737"/>
        </p:xfrm>
        <a:graphic>
          <a:graphicData uri="http://schemas.openxmlformats.org/presentationml/2006/ole">
            <p:oleObj spid="_x0000_s264204" name="Equation" r:id="rId11" imgW="88560" imgH="177480" progId="Equation.DSMT4">
              <p:embed/>
            </p:oleObj>
          </a:graphicData>
        </a:graphic>
      </p:graphicFrame>
      <p:sp>
        <p:nvSpPr>
          <p:cNvPr id="20" name="TextBox 7"/>
          <p:cNvSpPr txBox="1">
            <a:spLocks noChangeArrowheads="1"/>
          </p:cNvSpPr>
          <p:nvPr/>
        </p:nvSpPr>
        <p:spPr bwMode="auto">
          <a:xfrm>
            <a:off x="1643042" y="2214554"/>
            <a:ext cx="6548588" cy="523220"/>
          </a:xfrm>
          <a:prstGeom prst="rect">
            <a:avLst/>
          </a:prstGeom>
          <a:noFill/>
          <a:ln w="9525">
            <a:noFill/>
            <a:miter lim="800000"/>
            <a:headEnd/>
            <a:tailEnd/>
          </a:ln>
        </p:spPr>
        <p:txBody>
          <a:bodyPr wrap="none">
            <a:spAutoFit/>
          </a:bodyPr>
          <a:lstStyle/>
          <a:p>
            <a:r>
              <a:rPr lang="zh-CN" altLang="zh-CN" sz="2800" dirty="0" smtClean="0"/>
              <a:t>函数</a:t>
            </a:r>
            <a:r>
              <a:rPr lang="en-US" altLang="zh-CN" sz="2800" dirty="0" smtClean="0"/>
              <a:t> </a:t>
            </a:r>
            <a:r>
              <a:rPr lang="en-US" altLang="zh-CN" sz="2800" dirty="0" smtClean="0"/>
              <a:t>           </a:t>
            </a:r>
            <a:r>
              <a:rPr lang="zh-CN" altLang="zh-CN" sz="2800" dirty="0" smtClean="0"/>
              <a:t>在</a:t>
            </a:r>
            <a:r>
              <a:rPr lang="zh-CN" altLang="zh-CN" sz="2800" dirty="0" smtClean="0"/>
              <a:t>点</a:t>
            </a:r>
            <a:r>
              <a:rPr lang="en-US" altLang="zh-CN" sz="2800" dirty="0" smtClean="0"/>
              <a:t> </a:t>
            </a:r>
            <a:r>
              <a:rPr lang="en-US" altLang="zh-CN" sz="2800" dirty="0" smtClean="0"/>
              <a:t>  </a:t>
            </a:r>
            <a:r>
              <a:rPr lang="zh-CN" altLang="zh-CN" sz="2800" dirty="0" smtClean="0"/>
              <a:t>沿</a:t>
            </a:r>
            <a:r>
              <a:rPr lang="zh-CN" altLang="zh-CN" sz="2800" dirty="0" smtClean="0"/>
              <a:t>着方向</a:t>
            </a:r>
            <a:r>
              <a:rPr lang="en-US" altLang="zh-CN" sz="2800" dirty="0" smtClean="0"/>
              <a:t> </a:t>
            </a:r>
            <a:r>
              <a:rPr lang="en-US" altLang="zh-CN" sz="2800" dirty="0" smtClean="0"/>
              <a:t> </a:t>
            </a:r>
            <a:r>
              <a:rPr lang="zh-CN" altLang="zh-CN" sz="2800" dirty="0" smtClean="0"/>
              <a:t>的</a:t>
            </a:r>
            <a:r>
              <a:rPr lang="zh-CN" altLang="zh-CN" sz="2800" b="1" dirty="0" smtClean="0">
                <a:solidFill>
                  <a:srgbClr val="C00000"/>
                </a:solidFill>
              </a:rPr>
              <a:t>方向导数</a:t>
            </a:r>
            <a:endParaRPr lang="zh-CN" altLang="zh-CN" sz="2800" dirty="0">
              <a:solidFill>
                <a:srgbClr val="C00000"/>
              </a:solidFill>
            </a:endParaRPr>
          </a:p>
        </p:txBody>
      </p:sp>
      <p:graphicFrame>
        <p:nvGraphicFramePr>
          <p:cNvPr id="264205" name="Object 13"/>
          <p:cNvGraphicFramePr>
            <a:graphicFrameLocks noChangeAspect="1"/>
          </p:cNvGraphicFramePr>
          <p:nvPr/>
        </p:nvGraphicFramePr>
        <p:xfrm>
          <a:off x="2428860" y="2357430"/>
          <a:ext cx="1223962" cy="342900"/>
        </p:xfrm>
        <a:graphic>
          <a:graphicData uri="http://schemas.openxmlformats.org/presentationml/2006/ole">
            <p:oleObj spid="_x0000_s264205" name="Equation" r:id="rId12" imgW="710891" imgH="203112" progId="Equation.DSMT4">
              <p:embed/>
            </p:oleObj>
          </a:graphicData>
        </a:graphic>
      </p:graphicFrame>
      <p:graphicFrame>
        <p:nvGraphicFramePr>
          <p:cNvPr id="264206" name="Object 14"/>
          <p:cNvGraphicFramePr>
            <a:graphicFrameLocks noChangeAspect="1"/>
          </p:cNvGraphicFramePr>
          <p:nvPr/>
        </p:nvGraphicFramePr>
        <p:xfrm>
          <a:off x="4286248" y="2357430"/>
          <a:ext cx="285750" cy="403225"/>
        </p:xfrm>
        <a:graphic>
          <a:graphicData uri="http://schemas.openxmlformats.org/presentationml/2006/ole">
            <p:oleObj spid="_x0000_s264206" name="Equation" r:id="rId13" imgW="165028" imgH="228501" progId="Equation.DSMT4">
              <p:embed/>
            </p:oleObj>
          </a:graphicData>
        </a:graphic>
      </p:graphicFrame>
      <p:graphicFrame>
        <p:nvGraphicFramePr>
          <p:cNvPr id="264207" name="Object 15"/>
          <p:cNvGraphicFramePr>
            <a:graphicFrameLocks noChangeAspect="1"/>
          </p:cNvGraphicFramePr>
          <p:nvPr/>
        </p:nvGraphicFramePr>
        <p:xfrm>
          <a:off x="6072198" y="2357430"/>
          <a:ext cx="153987" cy="312738"/>
        </p:xfrm>
        <a:graphic>
          <a:graphicData uri="http://schemas.openxmlformats.org/presentationml/2006/ole">
            <p:oleObj spid="_x0000_s264207" name="Equation" r:id="rId14" imgW="88560" imgH="177480" progId="Equation.DSMT4">
              <p:embed/>
            </p:oleObj>
          </a:graphicData>
        </a:graphic>
      </p:graphicFrame>
      <p:sp>
        <p:nvSpPr>
          <p:cNvPr id="26420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4208" name="Object 16"/>
          <p:cNvGraphicFramePr>
            <a:graphicFrameLocks noChangeAspect="1"/>
          </p:cNvGraphicFramePr>
          <p:nvPr/>
        </p:nvGraphicFramePr>
        <p:xfrm>
          <a:off x="3116263" y="2786063"/>
          <a:ext cx="4100512" cy="681037"/>
        </p:xfrm>
        <a:graphic>
          <a:graphicData uri="http://schemas.openxmlformats.org/presentationml/2006/ole">
            <p:oleObj spid="_x0000_s264208" name="Equation" r:id="rId15" imgW="2806560" imgH="469800" progId="Equation.DSMT4">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285852" y="1000108"/>
            <a:ext cx="7215238" cy="3970318"/>
          </a:xfrm>
          <a:prstGeom prst="rect">
            <a:avLst/>
          </a:prstGeom>
          <a:noFill/>
          <a:ln w="9525">
            <a:noFill/>
            <a:miter lim="800000"/>
            <a:headEnd/>
            <a:tailEnd/>
          </a:ln>
        </p:spPr>
        <p:txBody>
          <a:bodyPr wrap="square">
            <a:spAutoFit/>
          </a:bodyPr>
          <a:lstStyle/>
          <a:p>
            <a:r>
              <a:rPr lang="zh-CN" altLang="zh-CN" sz="2800" b="1" dirty="0" smtClean="0"/>
              <a:t>例</a:t>
            </a:r>
            <a:r>
              <a:rPr lang="en-US" altLang="zh-CN" sz="2800" b="1" dirty="0" smtClean="0"/>
              <a:t>  </a:t>
            </a:r>
            <a:r>
              <a:rPr lang="zh-CN" altLang="zh-CN" sz="2800" dirty="0" smtClean="0"/>
              <a:t>求</a:t>
            </a:r>
            <a:r>
              <a:rPr lang="en-US" altLang="zh-CN" sz="2800" dirty="0" smtClean="0"/>
              <a:t>           </a:t>
            </a:r>
            <a:r>
              <a:rPr lang="zh-CN" altLang="zh-CN" sz="2800" dirty="0" smtClean="0"/>
              <a:t>在</a:t>
            </a:r>
            <a:r>
              <a:rPr lang="zh-CN" altLang="zh-CN" sz="2800" dirty="0" smtClean="0"/>
              <a:t>点</a:t>
            </a:r>
            <a:r>
              <a:rPr lang="en-US" altLang="zh-CN" sz="2800" dirty="0" smtClean="0"/>
              <a:t> </a:t>
            </a:r>
            <a:r>
              <a:rPr lang="en-US" altLang="zh-CN" sz="2800" dirty="0" smtClean="0"/>
              <a:t>       </a:t>
            </a:r>
            <a:r>
              <a:rPr lang="zh-CN" altLang="zh-CN" sz="2800" dirty="0" smtClean="0"/>
              <a:t>处</a:t>
            </a:r>
            <a:r>
              <a:rPr lang="zh-CN" altLang="zh-CN" sz="2800" dirty="0" smtClean="0"/>
              <a:t>沿从</a:t>
            </a:r>
            <a:r>
              <a:rPr lang="zh-CN" altLang="zh-CN" sz="2800" dirty="0" smtClean="0"/>
              <a:t>点</a:t>
            </a:r>
            <a:r>
              <a:rPr lang="en-US" altLang="zh-CN" sz="2800" dirty="0" smtClean="0"/>
              <a:t>       </a:t>
            </a:r>
            <a:r>
              <a:rPr lang="zh-CN" altLang="zh-CN" sz="2800" dirty="0" smtClean="0"/>
              <a:t>到</a:t>
            </a:r>
            <a:r>
              <a:rPr lang="zh-CN" altLang="zh-CN" sz="2800" dirty="0" smtClean="0"/>
              <a:t>点</a:t>
            </a:r>
            <a:r>
              <a:rPr lang="en-US" altLang="zh-CN" sz="2800" dirty="0" smtClean="0"/>
              <a:t> </a:t>
            </a:r>
            <a:r>
              <a:rPr lang="en-US" altLang="zh-CN" sz="2800" dirty="0" smtClean="0"/>
              <a:t>   </a:t>
            </a:r>
            <a:r>
              <a:rPr lang="zh-CN" altLang="zh-CN" sz="2800" dirty="0" smtClean="0"/>
              <a:t>的</a:t>
            </a:r>
            <a:r>
              <a:rPr lang="zh-CN" altLang="zh-CN" sz="2800" dirty="0" smtClean="0"/>
              <a:t>方向的方向导</a:t>
            </a:r>
            <a:r>
              <a:rPr lang="zh-CN" altLang="zh-CN" sz="2800" dirty="0" smtClean="0"/>
              <a:t>数</a:t>
            </a:r>
            <a:r>
              <a:rPr lang="zh-CN" altLang="en-US" sz="2800" dirty="0" smtClean="0"/>
              <a:t>。</a:t>
            </a:r>
            <a:endParaRPr lang="en-US" altLang="zh-CN" sz="2800" dirty="0" smtClean="0"/>
          </a:p>
          <a:p>
            <a:r>
              <a:rPr lang="zh-CN" altLang="en-US" sz="2800" dirty="0" smtClean="0"/>
              <a:t>解：</a:t>
            </a:r>
            <a:r>
              <a:rPr lang="zh-CN" altLang="zh-CN" sz="2800" dirty="0" smtClean="0"/>
              <a:t>因为方向</a:t>
            </a:r>
            <a:r>
              <a:rPr lang="en-US" altLang="zh-CN" sz="2800" dirty="0" smtClean="0"/>
              <a:t> </a:t>
            </a:r>
            <a:r>
              <a:rPr lang="en-US" altLang="zh-CN" sz="2800" dirty="0" smtClean="0"/>
              <a:t> </a:t>
            </a:r>
            <a:r>
              <a:rPr lang="zh-CN" altLang="zh-CN" sz="2800" dirty="0" smtClean="0"/>
              <a:t>即</a:t>
            </a:r>
            <a:r>
              <a:rPr lang="zh-CN" altLang="zh-CN" sz="2800" dirty="0" smtClean="0"/>
              <a:t>向量</a:t>
            </a:r>
            <a:r>
              <a:rPr lang="en-US" altLang="zh-CN" sz="2800" dirty="0" smtClean="0"/>
              <a:t> </a:t>
            </a:r>
            <a:r>
              <a:rPr lang="en-US" altLang="zh-CN" sz="2800" dirty="0" smtClean="0"/>
              <a:t>            </a:t>
            </a:r>
            <a:r>
              <a:rPr lang="zh-CN" altLang="zh-CN" sz="2800" dirty="0" smtClean="0"/>
              <a:t>的</a:t>
            </a:r>
            <a:r>
              <a:rPr lang="zh-CN" altLang="zh-CN" sz="2800" dirty="0" smtClean="0"/>
              <a:t>方向，与</a:t>
            </a:r>
            <a:r>
              <a:rPr lang="en-US" altLang="zh-CN" sz="2800" dirty="0" smtClean="0"/>
              <a:t> </a:t>
            </a:r>
            <a:r>
              <a:rPr lang="en-US" altLang="zh-CN" sz="2800" dirty="0" smtClean="0"/>
              <a:t> </a:t>
            </a:r>
            <a:r>
              <a:rPr lang="zh-CN" altLang="zh-CN" sz="2800" dirty="0" smtClean="0"/>
              <a:t>同</a:t>
            </a:r>
            <a:r>
              <a:rPr lang="zh-CN" altLang="zh-CN" sz="2800" dirty="0" smtClean="0"/>
              <a:t>向的单位向量</a:t>
            </a:r>
            <a:r>
              <a:rPr lang="zh-CN" altLang="zh-CN" sz="2800" dirty="0" smtClean="0"/>
              <a:t>为</a:t>
            </a:r>
            <a:endParaRPr lang="en-US" altLang="zh-CN" sz="2800" dirty="0" smtClean="0"/>
          </a:p>
          <a:p>
            <a:endParaRPr lang="en-US" altLang="zh-CN" sz="2800" dirty="0" smtClean="0"/>
          </a:p>
          <a:p>
            <a:r>
              <a:rPr lang="zh-CN" altLang="en-US" sz="2800" dirty="0" smtClean="0"/>
              <a:t>又</a:t>
            </a:r>
            <a:endParaRPr lang="en-US" altLang="zh-CN" sz="2800" dirty="0" smtClean="0"/>
          </a:p>
          <a:p>
            <a:endParaRPr lang="en-US" altLang="zh-CN" sz="2800" dirty="0" smtClean="0"/>
          </a:p>
          <a:p>
            <a:endParaRPr lang="en-US" altLang="zh-CN" sz="2800" dirty="0" smtClean="0"/>
          </a:p>
          <a:p>
            <a:r>
              <a:rPr lang="zh-CN" altLang="en-US" sz="2800" dirty="0" smtClean="0"/>
              <a:t>所</a:t>
            </a:r>
            <a:r>
              <a:rPr lang="zh-CN" altLang="en-US" sz="2800" dirty="0" smtClean="0"/>
              <a:t>以所求方向导数为</a:t>
            </a:r>
            <a:endParaRPr lang="zh-CN" altLang="zh-CN" sz="2800" dirty="0"/>
          </a:p>
        </p:txBody>
      </p:sp>
      <p:sp>
        <p:nvSpPr>
          <p:cNvPr id="267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7265" name="Object 1"/>
          <p:cNvGraphicFramePr>
            <a:graphicFrameLocks noChangeAspect="1"/>
          </p:cNvGraphicFramePr>
          <p:nvPr/>
        </p:nvGraphicFramePr>
        <p:xfrm>
          <a:off x="2285984" y="1071546"/>
          <a:ext cx="1085175" cy="414339"/>
        </p:xfrm>
        <a:graphic>
          <a:graphicData uri="http://schemas.openxmlformats.org/presentationml/2006/ole">
            <p:oleObj spid="_x0000_s267265" name="Equation" r:id="rId4" imgW="520474" imgH="203112" progId="Equation.DSMT4">
              <p:embed/>
            </p:oleObj>
          </a:graphicData>
        </a:graphic>
      </p:graphicFrame>
      <p:sp>
        <p:nvSpPr>
          <p:cNvPr id="267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7267" name="Object 3"/>
          <p:cNvGraphicFramePr>
            <a:graphicFrameLocks noChangeAspect="1"/>
          </p:cNvGraphicFramePr>
          <p:nvPr/>
        </p:nvGraphicFramePr>
        <p:xfrm>
          <a:off x="4071934" y="1142984"/>
          <a:ext cx="785819" cy="366716"/>
        </p:xfrm>
        <a:graphic>
          <a:graphicData uri="http://schemas.openxmlformats.org/presentationml/2006/ole">
            <p:oleObj spid="_x0000_s267267" name="Equation" r:id="rId5" imgW="431613" imgH="203112" progId="Equation.DSMT4">
              <p:embed/>
            </p:oleObj>
          </a:graphicData>
        </a:graphic>
      </p:graphicFrame>
      <p:sp>
        <p:nvSpPr>
          <p:cNvPr id="2672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7269" name="Object 5"/>
          <p:cNvGraphicFramePr>
            <a:graphicFrameLocks noChangeAspect="1"/>
          </p:cNvGraphicFramePr>
          <p:nvPr/>
        </p:nvGraphicFramePr>
        <p:xfrm>
          <a:off x="7643834" y="1142984"/>
          <a:ext cx="930731" cy="342901"/>
        </p:xfrm>
        <a:graphic>
          <a:graphicData uri="http://schemas.openxmlformats.org/presentationml/2006/ole">
            <p:oleObj spid="_x0000_s267269" name="Equation" r:id="rId6" imgW="545626" imgH="203024" progId="Equation.DSMT4">
              <p:embed/>
            </p:oleObj>
          </a:graphicData>
        </a:graphic>
      </p:graphicFrame>
      <p:graphicFrame>
        <p:nvGraphicFramePr>
          <p:cNvPr id="267271" name="Object 7"/>
          <p:cNvGraphicFramePr>
            <a:graphicFrameLocks noChangeAspect="1"/>
          </p:cNvGraphicFramePr>
          <p:nvPr/>
        </p:nvGraphicFramePr>
        <p:xfrm>
          <a:off x="6215074" y="1142984"/>
          <a:ext cx="785812" cy="366713"/>
        </p:xfrm>
        <a:graphic>
          <a:graphicData uri="http://schemas.openxmlformats.org/presentationml/2006/ole">
            <p:oleObj spid="_x0000_s267271" name="Equation" r:id="rId7" imgW="431613" imgH="203112" progId="Equation.DSMT4">
              <p:embed/>
            </p:oleObj>
          </a:graphicData>
        </a:graphic>
      </p:graphicFrame>
      <p:graphicFrame>
        <p:nvGraphicFramePr>
          <p:cNvPr id="267272" name="Object 8"/>
          <p:cNvGraphicFramePr>
            <a:graphicFrameLocks noChangeAspect="1"/>
          </p:cNvGraphicFramePr>
          <p:nvPr/>
        </p:nvGraphicFramePr>
        <p:xfrm>
          <a:off x="3571868" y="2000240"/>
          <a:ext cx="153987" cy="312737"/>
        </p:xfrm>
        <a:graphic>
          <a:graphicData uri="http://schemas.openxmlformats.org/presentationml/2006/ole">
            <p:oleObj spid="_x0000_s267272" name="Equation" r:id="rId8" imgW="88560" imgH="177480" progId="Equation.DSMT4">
              <p:embed/>
            </p:oleObj>
          </a:graphicData>
        </a:graphic>
      </p:graphicFrame>
      <p:sp>
        <p:nvSpPr>
          <p:cNvPr id="2672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7273" name="Object 9"/>
          <p:cNvGraphicFramePr>
            <a:graphicFrameLocks noChangeAspect="1"/>
          </p:cNvGraphicFramePr>
          <p:nvPr/>
        </p:nvGraphicFramePr>
        <p:xfrm>
          <a:off x="4786314" y="1857364"/>
          <a:ext cx="1314006" cy="519114"/>
        </p:xfrm>
        <a:graphic>
          <a:graphicData uri="http://schemas.openxmlformats.org/presentationml/2006/ole">
            <p:oleObj spid="_x0000_s267273" name="Equation" r:id="rId9" imgW="774364" imgH="304668" progId="Equation.DSMT4">
              <p:embed/>
            </p:oleObj>
          </a:graphicData>
        </a:graphic>
      </p:graphicFrame>
      <p:graphicFrame>
        <p:nvGraphicFramePr>
          <p:cNvPr id="267275" name="Object 11"/>
          <p:cNvGraphicFramePr>
            <a:graphicFrameLocks noChangeAspect="1"/>
          </p:cNvGraphicFramePr>
          <p:nvPr/>
        </p:nvGraphicFramePr>
        <p:xfrm>
          <a:off x="7858148" y="2000240"/>
          <a:ext cx="153988" cy="312738"/>
        </p:xfrm>
        <a:graphic>
          <a:graphicData uri="http://schemas.openxmlformats.org/presentationml/2006/ole">
            <p:oleObj spid="_x0000_s267275" name="Equation" r:id="rId10" imgW="88560" imgH="177480" progId="Equation.DSMT4">
              <p:embed/>
            </p:oleObj>
          </a:graphicData>
        </a:graphic>
      </p:graphicFrame>
      <p:sp>
        <p:nvSpPr>
          <p:cNvPr id="26727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7276" name="Object 12"/>
          <p:cNvGraphicFramePr>
            <a:graphicFrameLocks noChangeAspect="1"/>
          </p:cNvGraphicFramePr>
          <p:nvPr/>
        </p:nvGraphicFramePr>
        <p:xfrm>
          <a:off x="3786182" y="2643182"/>
          <a:ext cx="1714071" cy="704852"/>
        </p:xfrm>
        <a:graphic>
          <a:graphicData uri="http://schemas.openxmlformats.org/presentationml/2006/ole">
            <p:oleObj spid="_x0000_s267276" name="Equation" r:id="rId11" imgW="1016000" imgH="419100" progId="Equation.DSMT4">
              <p:embed/>
            </p:oleObj>
          </a:graphicData>
        </a:graphic>
      </p:graphicFrame>
      <p:sp>
        <p:nvSpPr>
          <p:cNvPr id="26727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7278" name="Object 14"/>
          <p:cNvGraphicFramePr>
            <a:graphicFrameLocks noChangeAspect="1"/>
          </p:cNvGraphicFramePr>
          <p:nvPr/>
        </p:nvGraphicFramePr>
        <p:xfrm>
          <a:off x="2549525" y="3500438"/>
          <a:ext cx="2166938" cy="814387"/>
        </p:xfrm>
        <a:graphic>
          <a:graphicData uri="http://schemas.openxmlformats.org/presentationml/2006/ole">
            <p:oleObj spid="_x0000_s267278" name="Equation" r:id="rId12" imgW="1218960" imgH="457200" progId="Equation.DSMT4">
              <p:embed/>
            </p:oleObj>
          </a:graphicData>
        </a:graphic>
      </p:graphicFrame>
      <p:sp>
        <p:nvSpPr>
          <p:cNvPr id="26728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7280" name="Object 16"/>
          <p:cNvGraphicFramePr>
            <a:graphicFrameLocks noChangeAspect="1"/>
          </p:cNvGraphicFramePr>
          <p:nvPr/>
        </p:nvGraphicFramePr>
        <p:xfrm>
          <a:off x="5000628" y="3571876"/>
          <a:ext cx="2429723" cy="842965"/>
        </p:xfrm>
        <a:graphic>
          <a:graphicData uri="http://schemas.openxmlformats.org/presentationml/2006/ole">
            <p:oleObj spid="_x0000_s267280" name="Equation" r:id="rId13" imgW="1397000" imgH="482600" progId="Equation.DSMT4">
              <p:embed/>
            </p:oleObj>
          </a:graphicData>
        </a:graphic>
      </p:graphicFrame>
      <p:sp>
        <p:nvSpPr>
          <p:cNvPr id="26728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7282" name="Object 18"/>
          <p:cNvGraphicFramePr>
            <a:graphicFrameLocks noChangeAspect="1"/>
          </p:cNvGraphicFramePr>
          <p:nvPr/>
        </p:nvGraphicFramePr>
        <p:xfrm>
          <a:off x="3643306" y="4929198"/>
          <a:ext cx="3222260" cy="771527"/>
        </p:xfrm>
        <a:graphic>
          <a:graphicData uri="http://schemas.openxmlformats.org/presentationml/2006/ole">
            <p:oleObj spid="_x0000_s267282" name="Equation" r:id="rId14" imgW="2032000" imgH="482600" progId="Equation.DSMT4">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500166" y="1643050"/>
            <a:ext cx="6583854" cy="3539430"/>
          </a:xfrm>
          <a:prstGeom prst="rect">
            <a:avLst/>
          </a:prstGeom>
          <a:noFill/>
          <a:ln w="9525">
            <a:noFill/>
            <a:miter lim="800000"/>
            <a:headEnd/>
            <a:tailEnd/>
          </a:ln>
        </p:spPr>
        <p:txBody>
          <a:bodyPr wrap="none">
            <a:spAutoFit/>
          </a:bodyPr>
          <a:lstStyle/>
          <a:p>
            <a:r>
              <a:rPr lang="zh-CN" altLang="zh-CN" sz="2800" dirty="0" smtClean="0"/>
              <a:t>函数</a:t>
            </a:r>
            <a:r>
              <a:rPr lang="en-US" altLang="zh-CN" sz="2800" dirty="0" smtClean="0"/>
              <a:t> </a:t>
            </a:r>
            <a:r>
              <a:rPr lang="en-US" altLang="zh-CN" sz="2800" dirty="0" smtClean="0"/>
              <a:t>           </a:t>
            </a:r>
            <a:r>
              <a:rPr lang="zh-CN" altLang="zh-CN" sz="2800" dirty="0" smtClean="0"/>
              <a:t>在</a:t>
            </a:r>
            <a:r>
              <a:rPr lang="zh-CN" altLang="zh-CN" sz="2800" dirty="0" smtClean="0"/>
              <a:t>点</a:t>
            </a:r>
            <a:r>
              <a:rPr lang="en-US" altLang="zh-CN" sz="2800" dirty="0" smtClean="0"/>
              <a:t> </a:t>
            </a:r>
            <a:r>
              <a:rPr lang="en-US" altLang="zh-CN" sz="2800" dirty="0" smtClean="0"/>
              <a:t>        </a:t>
            </a:r>
            <a:r>
              <a:rPr lang="zh-CN" altLang="zh-CN" sz="2800" dirty="0" smtClean="0"/>
              <a:t>处</a:t>
            </a:r>
            <a:r>
              <a:rPr lang="zh-CN" altLang="zh-CN" sz="2800" dirty="0" smtClean="0"/>
              <a:t>的</a:t>
            </a:r>
            <a:r>
              <a:rPr lang="zh-CN" altLang="zh-CN" sz="2800" b="1" dirty="0" smtClean="0">
                <a:solidFill>
                  <a:srgbClr val="C00000"/>
                </a:solidFill>
              </a:rPr>
              <a:t>梯</a:t>
            </a:r>
            <a:r>
              <a:rPr lang="zh-CN" altLang="zh-CN" sz="2800" b="1" dirty="0" smtClean="0">
                <a:solidFill>
                  <a:srgbClr val="C00000"/>
                </a:solidFill>
              </a:rPr>
              <a:t>度</a:t>
            </a:r>
            <a:r>
              <a:rPr lang="zh-CN" altLang="en-US" sz="2800" dirty="0" smtClean="0"/>
              <a:t>，即向量</a:t>
            </a:r>
            <a:endParaRPr lang="en-US" altLang="zh-CN" sz="2800" dirty="0" smtClean="0"/>
          </a:p>
          <a:p>
            <a:endParaRPr lang="en-US" altLang="zh-CN" sz="2800" dirty="0" smtClean="0"/>
          </a:p>
          <a:p>
            <a:endParaRPr lang="en-US" altLang="zh-CN" sz="2800" dirty="0" smtClean="0"/>
          </a:p>
          <a:p>
            <a:endParaRPr lang="en-US" altLang="zh-CN" sz="2800" dirty="0" smtClean="0"/>
          </a:p>
          <a:p>
            <a:r>
              <a:rPr lang="zh-CN" altLang="zh-CN" sz="2800" b="1" dirty="0" smtClean="0"/>
              <a:t>例</a:t>
            </a:r>
            <a:r>
              <a:rPr lang="en-US" altLang="zh-CN" sz="2800" b="1" dirty="0" smtClean="0"/>
              <a:t>  </a:t>
            </a:r>
            <a:r>
              <a:rPr lang="zh-CN" altLang="zh-CN" sz="2800" dirty="0" smtClean="0"/>
              <a:t>求函数</a:t>
            </a:r>
            <a:r>
              <a:rPr lang="en-US" altLang="zh-CN" sz="2800" dirty="0" smtClean="0"/>
              <a:t> </a:t>
            </a:r>
            <a:r>
              <a:rPr lang="en-US" altLang="zh-CN" sz="2800" dirty="0" smtClean="0"/>
              <a:t>              </a:t>
            </a:r>
            <a:r>
              <a:rPr lang="zh-CN" altLang="zh-CN" sz="2800" dirty="0" smtClean="0"/>
              <a:t>的</a:t>
            </a:r>
            <a:r>
              <a:rPr lang="zh-CN" altLang="zh-CN" sz="2800" dirty="0" smtClean="0"/>
              <a:t>梯</a:t>
            </a:r>
            <a:r>
              <a:rPr lang="zh-CN" altLang="zh-CN" sz="2800" dirty="0" smtClean="0"/>
              <a:t>度</a:t>
            </a:r>
            <a:r>
              <a:rPr lang="zh-CN" altLang="en-US" sz="2800" dirty="0" smtClean="0"/>
              <a:t>。</a:t>
            </a:r>
            <a:endParaRPr lang="en-US" altLang="zh-CN" sz="2800" dirty="0" smtClean="0"/>
          </a:p>
          <a:p>
            <a:r>
              <a:rPr lang="zh-CN" altLang="en-US" sz="2800" dirty="0" smtClean="0"/>
              <a:t>解：因为</a:t>
            </a:r>
            <a:endParaRPr lang="en-US" altLang="zh-CN" sz="2800" dirty="0" smtClean="0"/>
          </a:p>
          <a:p>
            <a:endParaRPr lang="en-US" altLang="zh-CN" sz="2800" dirty="0" smtClean="0"/>
          </a:p>
          <a:p>
            <a:r>
              <a:rPr lang="zh-CN" altLang="en-US" sz="2800" dirty="0" smtClean="0"/>
              <a:t>所以函数梯度为</a:t>
            </a:r>
            <a:endParaRPr lang="zh-CN" altLang="zh-CN" sz="2800" dirty="0"/>
          </a:p>
        </p:txBody>
      </p:sp>
      <p:sp>
        <p:nvSpPr>
          <p:cNvPr id="6" name="矩形 5"/>
          <p:cNvSpPr/>
          <p:nvPr/>
        </p:nvSpPr>
        <p:spPr>
          <a:xfrm>
            <a:off x="1643042" y="928670"/>
            <a:ext cx="803425" cy="461665"/>
          </a:xfrm>
          <a:prstGeom prst="rect">
            <a:avLst/>
          </a:prstGeom>
        </p:spPr>
        <p:txBody>
          <a:bodyPr wrap="none">
            <a:spAutoFit/>
          </a:bodyPr>
          <a:lstStyle/>
          <a:p>
            <a:r>
              <a:rPr lang="zh-CN" altLang="zh-CN" sz="2400" b="1" dirty="0" smtClean="0">
                <a:solidFill>
                  <a:srgbClr val="0070C0"/>
                </a:solidFill>
              </a:rPr>
              <a:t>梯度</a:t>
            </a:r>
            <a:endParaRPr lang="zh-CN" altLang="en-US" sz="2400" dirty="0">
              <a:solidFill>
                <a:srgbClr val="0070C0"/>
              </a:solidFill>
            </a:endParaRPr>
          </a:p>
        </p:txBody>
      </p:sp>
      <p:sp>
        <p:nvSpPr>
          <p:cNvPr id="266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6241" name="Object 1"/>
          <p:cNvGraphicFramePr>
            <a:graphicFrameLocks noChangeAspect="1"/>
          </p:cNvGraphicFramePr>
          <p:nvPr/>
        </p:nvGraphicFramePr>
        <p:xfrm>
          <a:off x="2285984" y="1785926"/>
          <a:ext cx="1224647" cy="342901"/>
        </p:xfrm>
        <a:graphic>
          <a:graphicData uri="http://schemas.openxmlformats.org/presentationml/2006/ole">
            <p:oleObj spid="_x0000_s266241" name="Equation" r:id="rId4" imgW="710891" imgH="203112" progId="Equation.DSMT4">
              <p:embed/>
            </p:oleObj>
          </a:graphicData>
        </a:graphic>
      </p:graphicFrame>
      <p:sp>
        <p:nvSpPr>
          <p:cNvPr id="266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6243" name="Object 3"/>
          <p:cNvGraphicFramePr>
            <a:graphicFrameLocks noChangeAspect="1"/>
          </p:cNvGraphicFramePr>
          <p:nvPr/>
        </p:nvGraphicFramePr>
        <p:xfrm>
          <a:off x="4214810" y="1785926"/>
          <a:ext cx="789387" cy="371476"/>
        </p:xfrm>
        <a:graphic>
          <a:graphicData uri="http://schemas.openxmlformats.org/presentationml/2006/ole">
            <p:oleObj spid="_x0000_s266243" name="Equation" r:id="rId5" imgW="482391" imgH="228501" progId="Equation.DSMT4">
              <p:embed/>
            </p:oleObj>
          </a:graphicData>
        </a:graphic>
      </p:graphicFrame>
      <p:sp>
        <p:nvSpPr>
          <p:cNvPr id="2662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6245" name="Object 5"/>
          <p:cNvGraphicFramePr>
            <a:graphicFrameLocks noChangeAspect="1"/>
          </p:cNvGraphicFramePr>
          <p:nvPr/>
        </p:nvGraphicFramePr>
        <p:xfrm>
          <a:off x="1785918" y="2285992"/>
          <a:ext cx="6447082" cy="547689"/>
        </p:xfrm>
        <a:graphic>
          <a:graphicData uri="http://schemas.openxmlformats.org/presentationml/2006/ole">
            <p:oleObj spid="_x0000_s266245" name="Equation" r:id="rId6" imgW="3924300" imgH="330200" progId="Equation.DSMT4">
              <p:embed/>
            </p:oleObj>
          </a:graphicData>
        </a:graphic>
      </p:graphicFrame>
      <p:sp>
        <p:nvSpPr>
          <p:cNvPr id="2662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6247" name="Object 7"/>
          <p:cNvGraphicFramePr>
            <a:graphicFrameLocks noChangeAspect="1"/>
          </p:cNvGraphicFramePr>
          <p:nvPr/>
        </p:nvGraphicFramePr>
        <p:xfrm>
          <a:off x="3214678" y="3429000"/>
          <a:ext cx="1501382" cy="371476"/>
        </p:xfrm>
        <a:graphic>
          <a:graphicData uri="http://schemas.openxmlformats.org/presentationml/2006/ole">
            <p:oleObj spid="_x0000_s266247" name="Equation" r:id="rId7" imgW="927100" imgH="228600" progId="Equation.DSMT4">
              <p:embed/>
            </p:oleObj>
          </a:graphicData>
        </a:graphic>
      </p:graphicFrame>
      <p:sp>
        <p:nvSpPr>
          <p:cNvPr id="26625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6249" name="Object 9"/>
          <p:cNvGraphicFramePr>
            <a:graphicFrameLocks noChangeAspect="1"/>
          </p:cNvGraphicFramePr>
          <p:nvPr/>
        </p:nvGraphicFramePr>
        <p:xfrm>
          <a:off x="3214678" y="4000504"/>
          <a:ext cx="2533656" cy="633414"/>
        </p:xfrm>
        <a:graphic>
          <a:graphicData uri="http://schemas.openxmlformats.org/presentationml/2006/ole">
            <p:oleObj spid="_x0000_s266249" name="Equation" r:id="rId8" imgW="1676400" imgH="419100" progId="Equation.DSMT4">
              <p:embed/>
            </p:oleObj>
          </a:graphicData>
        </a:graphic>
      </p:graphicFrame>
      <p:sp>
        <p:nvSpPr>
          <p:cNvPr id="26625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6251" name="Object 11"/>
          <p:cNvGraphicFramePr>
            <a:graphicFrameLocks noChangeAspect="1"/>
          </p:cNvGraphicFramePr>
          <p:nvPr/>
        </p:nvGraphicFramePr>
        <p:xfrm>
          <a:off x="3214678" y="5143512"/>
          <a:ext cx="3732512" cy="704852"/>
        </p:xfrm>
        <a:graphic>
          <a:graphicData uri="http://schemas.openxmlformats.org/presentationml/2006/ole">
            <p:oleObj spid="_x0000_s266251" name="Equation" r:id="rId9" imgW="2222500" imgH="419100" progId="Equation.DSMT4">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269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9313" name="Object 1"/>
          <p:cNvGraphicFramePr>
            <a:graphicFrameLocks noChangeAspect="1"/>
          </p:cNvGraphicFramePr>
          <p:nvPr/>
        </p:nvGraphicFramePr>
        <p:xfrm>
          <a:off x="3571868" y="3643314"/>
          <a:ext cx="2708275" cy="371475"/>
        </p:xfrm>
        <a:graphic>
          <a:graphicData uri="http://schemas.openxmlformats.org/presentationml/2006/ole">
            <p:oleObj spid="_x0000_s269313" name="Equation" r:id="rId4" imgW="1663560" imgH="228600" progId="Equation.DSMT4">
              <p:embed/>
            </p:oleObj>
          </a:graphicData>
        </a:graphic>
      </p:graphicFrame>
      <p:pic>
        <p:nvPicPr>
          <p:cNvPr id="269315" name="Picture 3"/>
          <p:cNvPicPr>
            <a:picLocks noChangeAspect="1" noChangeArrowheads="1"/>
          </p:cNvPicPr>
          <p:nvPr/>
        </p:nvPicPr>
        <p:blipFill>
          <a:blip r:embed="rId5" cstate="print"/>
          <a:srcRect/>
          <a:stretch>
            <a:fillRect/>
          </a:stretch>
        </p:blipFill>
        <p:spPr bwMode="auto">
          <a:xfrm>
            <a:off x="1500166" y="857232"/>
            <a:ext cx="6735583" cy="4099920"/>
          </a:xfrm>
          <a:prstGeom prst="rect">
            <a:avLst/>
          </a:prstGeom>
          <a:noFill/>
          <a:ln w="9525">
            <a:noFill/>
            <a:miter lim="800000"/>
            <a:headEnd/>
            <a:tailEnd/>
          </a:ln>
        </p:spPr>
      </p:pic>
      <p:pic>
        <p:nvPicPr>
          <p:cNvPr id="269316" name="Picture 4"/>
          <p:cNvPicPr>
            <a:picLocks noChangeAspect="1" noChangeArrowheads="1"/>
          </p:cNvPicPr>
          <p:nvPr/>
        </p:nvPicPr>
        <p:blipFill>
          <a:blip r:embed="rId6" cstate="print"/>
          <a:srcRect/>
          <a:stretch>
            <a:fillRect/>
          </a:stretch>
        </p:blipFill>
        <p:spPr bwMode="auto">
          <a:xfrm>
            <a:off x="3857620" y="4857760"/>
            <a:ext cx="1971667" cy="14860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357290" y="1000108"/>
            <a:ext cx="7143800" cy="4832092"/>
          </a:xfrm>
          <a:prstGeom prst="rect">
            <a:avLst/>
          </a:prstGeom>
          <a:noFill/>
          <a:ln w="9525">
            <a:noFill/>
            <a:miter lim="800000"/>
            <a:headEnd/>
            <a:tailEnd/>
          </a:ln>
        </p:spPr>
        <p:txBody>
          <a:bodyPr wrap="square">
            <a:spAutoFit/>
          </a:bodyPr>
          <a:lstStyle/>
          <a:p>
            <a:r>
              <a:rPr lang="zh-CN" altLang="zh-CN" sz="2800" dirty="0" smtClean="0"/>
              <a:t>解</a:t>
            </a:r>
            <a:r>
              <a:rPr lang="zh-CN" altLang="en-US" sz="2800" dirty="0" smtClean="0"/>
              <a:t>：</a:t>
            </a:r>
            <a:r>
              <a:rPr lang="zh-CN" altLang="zh-CN" sz="2800" dirty="0" smtClean="0"/>
              <a:t>算</a:t>
            </a:r>
            <a:r>
              <a:rPr lang="zh-CN" altLang="zh-CN" sz="2800" dirty="0" smtClean="0"/>
              <a:t>出你现在所在位置的梯</a:t>
            </a:r>
            <a:r>
              <a:rPr lang="zh-CN" altLang="zh-CN" sz="2800" dirty="0" smtClean="0"/>
              <a:t>度</a:t>
            </a:r>
            <a:r>
              <a:rPr lang="en-US" altLang="zh-CN" sz="2800" dirty="0" smtClean="0"/>
              <a:t>     </a:t>
            </a:r>
            <a:r>
              <a:rPr lang="zh-CN" altLang="en-US" sz="2800" dirty="0" smtClean="0"/>
              <a:t>，</a:t>
            </a:r>
            <a:r>
              <a:rPr lang="zh-CN" altLang="zh-CN" sz="2800" dirty="0" smtClean="0"/>
              <a:t>你</a:t>
            </a:r>
            <a:r>
              <a:rPr lang="zh-CN" altLang="zh-CN" sz="2800" dirty="0" smtClean="0"/>
              <a:t>就能知道在哪个方</a:t>
            </a:r>
            <a:r>
              <a:rPr lang="zh-CN" altLang="zh-CN" sz="2800" dirty="0" smtClean="0"/>
              <a:t>向</a:t>
            </a:r>
            <a:r>
              <a:rPr lang="zh-CN" altLang="en-US" sz="2800" dirty="0" smtClean="0"/>
              <a:t>上</a:t>
            </a:r>
            <a:r>
              <a:rPr lang="zh-CN" altLang="zh-CN" sz="2800" dirty="0" smtClean="0"/>
              <a:t>温度增加最快</a:t>
            </a:r>
            <a:r>
              <a:rPr lang="zh-CN" altLang="en-US" sz="2800" dirty="0" smtClean="0"/>
              <a:t>。</a:t>
            </a:r>
            <a:endParaRPr lang="en-US" altLang="zh-CN" sz="2800" dirty="0" smtClean="0"/>
          </a:p>
          <a:p>
            <a:endParaRPr lang="en-US" altLang="zh-CN" sz="2800" dirty="0" smtClean="0"/>
          </a:p>
          <a:p>
            <a:endParaRPr lang="en-US" altLang="zh-CN" sz="2800" dirty="0" smtClean="0"/>
          </a:p>
          <a:p>
            <a:endParaRPr lang="en-US" altLang="zh-CN" sz="2800" dirty="0" smtClean="0"/>
          </a:p>
          <a:p>
            <a:r>
              <a:rPr lang="zh-CN" altLang="en-US" sz="2800" dirty="0" smtClean="0"/>
              <a:t>这样</a:t>
            </a:r>
            <a:r>
              <a:rPr lang="zh-CN" altLang="zh-CN" sz="2800" dirty="0" smtClean="0"/>
              <a:t>你就知道该避开哪个方向</a:t>
            </a:r>
            <a:r>
              <a:rPr lang="zh-CN" altLang="zh-CN" sz="2800" dirty="0" smtClean="0"/>
              <a:t>了</a:t>
            </a:r>
            <a:r>
              <a:rPr lang="zh-CN" altLang="en-US" sz="2800" dirty="0" smtClean="0"/>
              <a:t>。</a:t>
            </a:r>
            <a:r>
              <a:rPr lang="zh-CN" altLang="zh-CN" sz="2800" dirty="0" smtClean="0"/>
              <a:t>若</a:t>
            </a:r>
            <a:r>
              <a:rPr lang="zh-CN" altLang="zh-CN" sz="2800" dirty="0" smtClean="0"/>
              <a:t>往这个方向走，温度的变化率会等</a:t>
            </a:r>
            <a:r>
              <a:rPr lang="zh-CN" altLang="zh-CN" sz="2800" dirty="0" smtClean="0"/>
              <a:t>于</a:t>
            </a:r>
            <a:endParaRPr lang="en-US" altLang="zh-CN" sz="2800" dirty="0" smtClean="0"/>
          </a:p>
          <a:p>
            <a:endParaRPr lang="en-US" altLang="zh-CN" sz="2800" dirty="0" smtClean="0"/>
          </a:p>
          <a:p>
            <a:r>
              <a:rPr lang="zh-CN" altLang="zh-CN" sz="2800" dirty="0" smtClean="0"/>
              <a:t>意</a:t>
            </a:r>
            <a:r>
              <a:rPr lang="zh-CN" altLang="zh-CN" sz="2800" dirty="0" smtClean="0"/>
              <a:t>思是你要是往这个方向前进，每前进一个单位，温度会上</a:t>
            </a:r>
            <a:r>
              <a:rPr lang="zh-CN" altLang="zh-CN" sz="2800" dirty="0" smtClean="0"/>
              <a:t>升</a:t>
            </a:r>
            <a:r>
              <a:rPr lang="zh-CN" altLang="en-US" sz="2800" dirty="0" smtClean="0"/>
              <a:t>约</a:t>
            </a:r>
            <a:r>
              <a:rPr lang="en-US" altLang="zh-CN" sz="2800" dirty="0" smtClean="0"/>
              <a:t>132</a:t>
            </a:r>
            <a:r>
              <a:rPr lang="zh-CN" altLang="en-US" sz="2800" dirty="0" smtClean="0"/>
              <a:t>度。</a:t>
            </a:r>
            <a:r>
              <a:rPr lang="zh-CN" altLang="zh-CN" sz="2800" dirty="0" smtClean="0"/>
              <a:t>所</a:t>
            </a:r>
            <a:r>
              <a:rPr lang="zh-CN" altLang="zh-CN" sz="2800" dirty="0" smtClean="0"/>
              <a:t>以你若不想变成一个核炸薯条，就切莫过</a:t>
            </a:r>
            <a:r>
              <a:rPr lang="zh-CN" altLang="zh-CN" sz="2800" dirty="0" smtClean="0"/>
              <a:t>去</a:t>
            </a:r>
            <a:r>
              <a:rPr lang="zh-CN" altLang="en-US" sz="2800" dirty="0" smtClean="0"/>
              <a:t>。</a:t>
            </a:r>
            <a:endParaRPr lang="zh-CN" altLang="zh-CN" sz="2800" dirty="0"/>
          </a:p>
        </p:txBody>
      </p:sp>
      <p:sp>
        <p:nvSpPr>
          <p:cNvPr id="268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8289" name="Object 1"/>
          <p:cNvGraphicFramePr>
            <a:graphicFrameLocks noChangeAspect="1"/>
          </p:cNvGraphicFramePr>
          <p:nvPr/>
        </p:nvGraphicFramePr>
        <p:xfrm>
          <a:off x="6429388" y="1142984"/>
          <a:ext cx="455612" cy="323850"/>
        </p:xfrm>
        <a:graphic>
          <a:graphicData uri="http://schemas.openxmlformats.org/presentationml/2006/ole">
            <p:oleObj spid="_x0000_s268289" name="Equation" r:id="rId4" imgW="253800" imgH="177480" progId="Equation.DSMT4">
              <p:embed/>
            </p:oleObj>
          </a:graphicData>
        </a:graphic>
      </p:graphicFrame>
      <p:sp>
        <p:nvSpPr>
          <p:cNvPr id="268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8291" name="Object 3"/>
          <p:cNvGraphicFramePr>
            <a:graphicFrameLocks noChangeAspect="1"/>
          </p:cNvGraphicFramePr>
          <p:nvPr/>
        </p:nvGraphicFramePr>
        <p:xfrm>
          <a:off x="2428860" y="2000240"/>
          <a:ext cx="4953000" cy="681037"/>
        </p:xfrm>
        <a:graphic>
          <a:graphicData uri="http://schemas.openxmlformats.org/presentationml/2006/ole">
            <p:oleObj spid="_x0000_s268291" name="Equation" r:id="rId5" imgW="3047760" imgH="419040" progId="Equation.DSMT4">
              <p:embed/>
            </p:oleObj>
          </a:graphicData>
        </a:graphic>
      </p:graphicFrame>
      <p:graphicFrame>
        <p:nvGraphicFramePr>
          <p:cNvPr id="268293" name="Object 5"/>
          <p:cNvGraphicFramePr>
            <a:graphicFrameLocks noChangeAspect="1"/>
          </p:cNvGraphicFramePr>
          <p:nvPr/>
        </p:nvGraphicFramePr>
        <p:xfrm>
          <a:off x="3500430" y="2786058"/>
          <a:ext cx="2393950" cy="330200"/>
        </p:xfrm>
        <a:graphic>
          <a:graphicData uri="http://schemas.openxmlformats.org/presentationml/2006/ole">
            <p:oleObj spid="_x0000_s268293" name="Equation" r:id="rId6" imgW="1473120" imgH="203040" progId="Equation.DSMT4">
              <p:embed/>
            </p:oleObj>
          </a:graphicData>
        </a:graphic>
      </p:graphicFrame>
      <p:sp>
        <p:nvSpPr>
          <p:cNvPr id="2682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8294" name="Object 6"/>
          <p:cNvGraphicFramePr>
            <a:graphicFrameLocks noChangeAspect="1"/>
          </p:cNvGraphicFramePr>
          <p:nvPr/>
        </p:nvGraphicFramePr>
        <p:xfrm>
          <a:off x="3589338" y="4000500"/>
          <a:ext cx="3109912" cy="438150"/>
        </p:xfrm>
        <a:graphic>
          <a:graphicData uri="http://schemas.openxmlformats.org/presentationml/2006/ole">
            <p:oleObj spid="_x0000_s268294" name="Equation" r:id="rId7" imgW="2044440" imgH="291960" progId="Equation.DSMT4">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500166" y="785794"/>
            <a:ext cx="4512774" cy="523220"/>
          </a:xfrm>
          <a:prstGeom prst="rect">
            <a:avLst/>
          </a:prstGeom>
          <a:noFill/>
          <a:ln w="9525">
            <a:noFill/>
            <a:miter lim="800000"/>
            <a:headEnd/>
            <a:tailEnd/>
          </a:ln>
        </p:spPr>
        <p:txBody>
          <a:bodyPr wrap="none">
            <a:spAutoFit/>
          </a:bodyPr>
          <a:lstStyle/>
          <a:p>
            <a:r>
              <a:rPr lang="zh-CN" altLang="zh-CN" sz="2800" b="1" dirty="0" smtClean="0"/>
              <a:t>三、多元函数的极值与最值</a:t>
            </a:r>
            <a:endParaRPr lang="zh-CN" altLang="zh-CN" sz="2800" b="1" dirty="0"/>
          </a:p>
        </p:txBody>
      </p:sp>
      <p:sp>
        <p:nvSpPr>
          <p:cNvPr id="6" name="矩形 5"/>
          <p:cNvSpPr/>
          <p:nvPr/>
        </p:nvSpPr>
        <p:spPr>
          <a:xfrm>
            <a:off x="1500166" y="1428736"/>
            <a:ext cx="2350323" cy="461665"/>
          </a:xfrm>
          <a:prstGeom prst="rect">
            <a:avLst/>
          </a:prstGeom>
        </p:spPr>
        <p:txBody>
          <a:bodyPr wrap="none">
            <a:spAutoFit/>
          </a:bodyPr>
          <a:lstStyle/>
          <a:p>
            <a:r>
              <a:rPr lang="zh-CN" altLang="zh-CN" sz="2400" b="1" dirty="0" smtClean="0">
                <a:solidFill>
                  <a:srgbClr val="0070C0"/>
                </a:solidFill>
              </a:rPr>
              <a:t>多元函数的极值</a:t>
            </a:r>
            <a:endParaRPr lang="zh-CN" altLang="en-US" sz="2400" dirty="0">
              <a:solidFill>
                <a:srgbClr val="0070C0"/>
              </a:solidFill>
            </a:endParaRPr>
          </a:p>
        </p:txBody>
      </p:sp>
      <p:sp>
        <p:nvSpPr>
          <p:cNvPr id="7" name="TextBox 7"/>
          <p:cNvSpPr txBox="1">
            <a:spLocks noChangeArrowheads="1"/>
          </p:cNvSpPr>
          <p:nvPr/>
        </p:nvSpPr>
        <p:spPr bwMode="auto">
          <a:xfrm>
            <a:off x="1357290" y="2000240"/>
            <a:ext cx="7215238" cy="1384995"/>
          </a:xfrm>
          <a:prstGeom prst="rect">
            <a:avLst/>
          </a:prstGeom>
          <a:noFill/>
          <a:ln w="9525">
            <a:noFill/>
            <a:miter lim="800000"/>
            <a:headEnd/>
            <a:tailEnd/>
          </a:ln>
        </p:spPr>
        <p:txBody>
          <a:bodyPr wrap="square">
            <a:spAutoFit/>
          </a:bodyPr>
          <a:lstStyle/>
          <a:p>
            <a:r>
              <a:rPr lang="zh-CN" altLang="zh-CN" sz="2800" b="1" dirty="0" smtClean="0"/>
              <a:t>定义</a:t>
            </a:r>
            <a:r>
              <a:rPr lang="en-US" altLang="zh-CN" sz="2800" b="1" dirty="0" smtClean="0"/>
              <a:t>7.8</a:t>
            </a:r>
            <a:r>
              <a:rPr lang="en-US" altLang="zh-CN" sz="2800" dirty="0" smtClean="0"/>
              <a:t> </a:t>
            </a:r>
            <a:r>
              <a:rPr lang="en-US" altLang="zh-CN" sz="2800" dirty="0" smtClean="0"/>
              <a:t> </a:t>
            </a:r>
            <a:r>
              <a:rPr lang="zh-CN" altLang="zh-CN" sz="2800" dirty="0" smtClean="0"/>
              <a:t>设</a:t>
            </a:r>
            <a:r>
              <a:rPr lang="zh-CN" altLang="zh-CN" sz="2800" dirty="0" smtClean="0"/>
              <a:t>函</a:t>
            </a:r>
            <a:r>
              <a:rPr lang="zh-CN" altLang="zh-CN" sz="2800" dirty="0" smtClean="0"/>
              <a:t>数</a:t>
            </a:r>
            <a:r>
              <a:rPr lang="en-US" altLang="zh-CN" sz="2800" dirty="0" smtClean="0"/>
              <a:t>             </a:t>
            </a:r>
            <a:r>
              <a:rPr lang="zh-CN" altLang="zh-CN" sz="2800" dirty="0" smtClean="0"/>
              <a:t>在</a:t>
            </a:r>
            <a:r>
              <a:rPr lang="zh-CN" altLang="zh-CN" sz="2800" dirty="0" smtClean="0"/>
              <a:t>点</a:t>
            </a:r>
            <a:r>
              <a:rPr lang="en-US" altLang="zh-CN" sz="2800" dirty="0" smtClean="0"/>
              <a:t> </a:t>
            </a:r>
            <a:r>
              <a:rPr lang="en-US" altLang="zh-CN" sz="2800" dirty="0" smtClean="0"/>
              <a:t>          </a:t>
            </a:r>
            <a:r>
              <a:rPr lang="zh-CN" altLang="zh-CN" sz="2800" dirty="0" smtClean="0"/>
              <a:t>的</a:t>
            </a:r>
            <a:r>
              <a:rPr lang="zh-CN" altLang="zh-CN" sz="2800" dirty="0" smtClean="0"/>
              <a:t>某个邻域内有定义，如果在该邻域内任何异</a:t>
            </a:r>
            <a:r>
              <a:rPr lang="zh-CN" altLang="zh-CN" sz="2800" dirty="0" smtClean="0"/>
              <a:t>于</a:t>
            </a:r>
            <a:r>
              <a:rPr lang="en-US" altLang="zh-CN" sz="2800" dirty="0" smtClean="0"/>
              <a:t>       </a:t>
            </a:r>
            <a:r>
              <a:rPr lang="zh-CN" altLang="zh-CN" sz="2800" dirty="0" smtClean="0"/>
              <a:t>的点</a:t>
            </a:r>
            <a:r>
              <a:rPr lang="en-US" altLang="zh-CN" sz="2800" dirty="0" smtClean="0"/>
              <a:t> </a:t>
            </a:r>
            <a:r>
              <a:rPr lang="en-US" altLang="zh-CN" sz="2800" dirty="0" smtClean="0"/>
              <a:t>       </a:t>
            </a:r>
            <a:r>
              <a:rPr lang="zh-CN" altLang="zh-CN" sz="2800" dirty="0" smtClean="0"/>
              <a:t>，</a:t>
            </a:r>
            <a:r>
              <a:rPr lang="zh-CN" altLang="zh-CN" sz="2800" dirty="0" smtClean="0"/>
              <a:t>总有</a:t>
            </a:r>
            <a:endParaRPr lang="zh-CN" altLang="zh-CN" sz="2800" b="1" dirty="0"/>
          </a:p>
        </p:txBody>
      </p:sp>
      <p:sp>
        <p:nvSpPr>
          <p:cNvPr id="270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0337" name="Object 1"/>
          <p:cNvGraphicFramePr>
            <a:graphicFrameLocks noChangeAspect="1"/>
          </p:cNvGraphicFramePr>
          <p:nvPr/>
        </p:nvGraphicFramePr>
        <p:xfrm>
          <a:off x="3929057" y="2143116"/>
          <a:ext cx="1322619" cy="342901"/>
        </p:xfrm>
        <a:graphic>
          <a:graphicData uri="http://schemas.openxmlformats.org/presentationml/2006/ole">
            <p:oleObj spid="_x0000_s270337" name="Equation" r:id="rId4" imgW="774364" imgH="203112" progId="Equation.DSMT4">
              <p:embed/>
            </p:oleObj>
          </a:graphicData>
        </a:graphic>
      </p:graphicFrame>
      <p:sp>
        <p:nvSpPr>
          <p:cNvPr id="2703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0339" name="Object 3"/>
          <p:cNvGraphicFramePr>
            <a:graphicFrameLocks noChangeAspect="1"/>
          </p:cNvGraphicFramePr>
          <p:nvPr/>
        </p:nvGraphicFramePr>
        <p:xfrm>
          <a:off x="5857883" y="2143116"/>
          <a:ext cx="1160863" cy="371476"/>
        </p:xfrm>
        <a:graphic>
          <a:graphicData uri="http://schemas.openxmlformats.org/presentationml/2006/ole">
            <p:oleObj spid="_x0000_s270339" name="Equation" r:id="rId5" imgW="711200" imgH="228600" progId="Equation.DSMT4">
              <p:embed/>
            </p:oleObj>
          </a:graphicData>
        </a:graphic>
      </p:graphicFrame>
      <p:graphicFrame>
        <p:nvGraphicFramePr>
          <p:cNvPr id="270341" name="Object 5"/>
          <p:cNvGraphicFramePr>
            <a:graphicFrameLocks noChangeAspect="1"/>
          </p:cNvGraphicFramePr>
          <p:nvPr/>
        </p:nvGraphicFramePr>
        <p:xfrm>
          <a:off x="7429520" y="2500306"/>
          <a:ext cx="1160462" cy="371475"/>
        </p:xfrm>
        <a:graphic>
          <a:graphicData uri="http://schemas.openxmlformats.org/presentationml/2006/ole">
            <p:oleObj spid="_x0000_s270341" name="Equation" r:id="rId6" imgW="711200" imgH="228600" progId="Equation.DSMT4">
              <p:embed/>
            </p:oleObj>
          </a:graphicData>
        </a:graphic>
      </p:graphicFrame>
      <p:graphicFrame>
        <p:nvGraphicFramePr>
          <p:cNvPr id="270342" name="Object 6"/>
          <p:cNvGraphicFramePr>
            <a:graphicFrameLocks noChangeAspect="1"/>
          </p:cNvGraphicFramePr>
          <p:nvPr/>
        </p:nvGraphicFramePr>
        <p:xfrm>
          <a:off x="2143108" y="3000372"/>
          <a:ext cx="808037" cy="330200"/>
        </p:xfrm>
        <a:graphic>
          <a:graphicData uri="http://schemas.openxmlformats.org/presentationml/2006/ole">
            <p:oleObj spid="_x0000_s270342" name="Equation" r:id="rId7" imgW="495000" imgH="203040" progId="Equation.DSMT4">
              <p:embed/>
            </p:oleObj>
          </a:graphicData>
        </a:graphic>
      </p:graphicFrame>
      <p:sp>
        <p:nvSpPr>
          <p:cNvPr id="14" name="TextBox 7"/>
          <p:cNvSpPr txBox="1">
            <a:spLocks noChangeArrowheads="1"/>
          </p:cNvSpPr>
          <p:nvPr/>
        </p:nvSpPr>
        <p:spPr bwMode="auto">
          <a:xfrm>
            <a:off x="1357291" y="3357562"/>
            <a:ext cx="7500990" cy="954107"/>
          </a:xfrm>
          <a:prstGeom prst="rect">
            <a:avLst/>
          </a:prstGeom>
          <a:noFill/>
          <a:ln w="9525">
            <a:noFill/>
            <a:miter lim="800000"/>
            <a:headEnd/>
            <a:tailEnd/>
          </a:ln>
        </p:spPr>
        <p:txBody>
          <a:bodyPr wrap="square">
            <a:spAutoFit/>
          </a:bodyPr>
          <a:lstStyle/>
          <a:p>
            <a:r>
              <a:rPr lang="en-US" altLang="zh-CN" sz="2800" dirty="0" smtClean="0"/>
              <a:t>(1)                     </a:t>
            </a:r>
            <a:r>
              <a:rPr lang="zh-CN" altLang="en-US" sz="2800" dirty="0" smtClean="0"/>
              <a:t>，</a:t>
            </a:r>
            <a:r>
              <a:rPr lang="zh-CN" altLang="zh-CN" sz="2800" dirty="0" smtClean="0"/>
              <a:t>则</a:t>
            </a:r>
            <a:r>
              <a:rPr lang="zh-CN" altLang="zh-CN" sz="2800" dirty="0" smtClean="0"/>
              <a:t>称</a:t>
            </a:r>
            <a:r>
              <a:rPr lang="en-US" altLang="zh-CN" sz="2800" dirty="0" smtClean="0"/>
              <a:t> </a:t>
            </a:r>
            <a:r>
              <a:rPr lang="en-US" altLang="zh-CN" sz="2800" dirty="0" smtClean="0"/>
              <a:t>         </a:t>
            </a:r>
            <a:r>
              <a:rPr lang="zh-CN" altLang="zh-CN" sz="2800" dirty="0" smtClean="0"/>
              <a:t>为</a:t>
            </a:r>
            <a:r>
              <a:rPr lang="zh-CN" altLang="zh-CN" sz="2800" dirty="0" smtClean="0"/>
              <a:t>函</a:t>
            </a:r>
            <a:r>
              <a:rPr lang="zh-CN" altLang="zh-CN" sz="2800" dirty="0" smtClean="0"/>
              <a:t>数的</a:t>
            </a:r>
            <a:r>
              <a:rPr lang="zh-CN" altLang="zh-CN" sz="2800" b="1" dirty="0" smtClean="0">
                <a:solidFill>
                  <a:srgbClr val="C00000"/>
                </a:solidFill>
              </a:rPr>
              <a:t>极大值</a:t>
            </a:r>
            <a:r>
              <a:rPr lang="zh-CN" altLang="zh-CN" sz="2800" dirty="0" smtClean="0"/>
              <a:t>，点</a:t>
            </a:r>
            <a:r>
              <a:rPr lang="en-US" altLang="zh-CN" sz="2800" dirty="0" smtClean="0"/>
              <a:t> </a:t>
            </a:r>
            <a:r>
              <a:rPr lang="en-US" altLang="zh-CN" sz="2800" dirty="0" smtClean="0"/>
              <a:t>           </a:t>
            </a:r>
            <a:r>
              <a:rPr lang="zh-CN" altLang="zh-CN" sz="2800" dirty="0" smtClean="0"/>
              <a:t>称</a:t>
            </a:r>
            <a:r>
              <a:rPr lang="zh-CN" altLang="zh-CN" sz="2800" dirty="0" smtClean="0"/>
              <a:t>为函</a:t>
            </a:r>
            <a:r>
              <a:rPr lang="zh-CN" altLang="zh-CN" sz="2800" dirty="0" smtClean="0"/>
              <a:t>数的</a:t>
            </a:r>
            <a:r>
              <a:rPr lang="zh-CN" altLang="zh-CN" sz="2800" b="1" dirty="0" smtClean="0">
                <a:solidFill>
                  <a:srgbClr val="C00000"/>
                </a:solidFill>
              </a:rPr>
              <a:t>极</a:t>
            </a:r>
            <a:r>
              <a:rPr lang="zh-CN" altLang="zh-CN" sz="2800" b="1" dirty="0" smtClean="0">
                <a:solidFill>
                  <a:srgbClr val="C00000"/>
                </a:solidFill>
              </a:rPr>
              <a:t>大值点</a:t>
            </a:r>
            <a:r>
              <a:rPr lang="zh-CN" altLang="zh-CN" sz="2800" dirty="0" smtClean="0"/>
              <a:t>；</a:t>
            </a:r>
            <a:endParaRPr lang="zh-CN" altLang="zh-CN" sz="2800" b="1" dirty="0"/>
          </a:p>
        </p:txBody>
      </p:sp>
      <p:sp>
        <p:nvSpPr>
          <p:cNvPr id="2703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0343" name="Object 7"/>
          <p:cNvGraphicFramePr>
            <a:graphicFrameLocks noChangeAspect="1"/>
          </p:cNvGraphicFramePr>
          <p:nvPr/>
        </p:nvGraphicFramePr>
        <p:xfrm>
          <a:off x="1928794" y="3500438"/>
          <a:ext cx="1990725" cy="371475"/>
        </p:xfrm>
        <a:graphic>
          <a:graphicData uri="http://schemas.openxmlformats.org/presentationml/2006/ole">
            <p:oleObj spid="_x0000_s270343" name="Equation" r:id="rId8" imgW="1218960" imgH="228600" progId="Equation.DSMT4">
              <p:embed/>
            </p:oleObj>
          </a:graphicData>
        </a:graphic>
      </p:graphicFrame>
      <p:graphicFrame>
        <p:nvGraphicFramePr>
          <p:cNvPr id="270345" name="Object 9"/>
          <p:cNvGraphicFramePr>
            <a:graphicFrameLocks noChangeAspect="1"/>
          </p:cNvGraphicFramePr>
          <p:nvPr/>
        </p:nvGraphicFramePr>
        <p:xfrm>
          <a:off x="5000628" y="3429000"/>
          <a:ext cx="1035050" cy="371475"/>
        </p:xfrm>
        <a:graphic>
          <a:graphicData uri="http://schemas.openxmlformats.org/presentationml/2006/ole">
            <p:oleObj spid="_x0000_s270345" name="Equation" r:id="rId9" imgW="634680" imgH="228600" progId="Equation.DSMT4">
              <p:embed/>
            </p:oleObj>
          </a:graphicData>
        </a:graphic>
      </p:graphicFrame>
      <p:graphicFrame>
        <p:nvGraphicFramePr>
          <p:cNvPr id="270346" name="Object 10"/>
          <p:cNvGraphicFramePr>
            <a:graphicFrameLocks noChangeAspect="1"/>
          </p:cNvGraphicFramePr>
          <p:nvPr/>
        </p:nvGraphicFramePr>
        <p:xfrm>
          <a:off x="1785918" y="3857628"/>
          <a:ext cx="1160462" cy="371475"/>
        </p:xfrm>
        <a:graphic>
          <a:graphicData uri="http://schemas.openxmlformats.org/presentationml/2006/ole">
            <p:oleObj spid="_x0000_s270346" name="Equation" r:id="rId10" imgW="711200" imgH="228600" progId="Equation.DSMT4">
              <p:embed/>
            </p:oleObj>
          </a:graphicData>
        </a:graphic>
      </p:graphicFrame>
      <p:sp>
        <p:nvSpPr>
          <p:cNvPr id="19" name="TextBox 7"/>
          <p:cNvSpPr txBox="1">
            <a:spLocks noChangeArrowheads="1"/>
          </p:cNvSpPr>
          <p:nvPr/>
        </p:nvSpPr>
        <p:spPr bwMode="auto">
          <a:xfrm>
            <a:off x="1357290" y="4214818"/>
            <a:ext cx="7500990" cy="1692771"/>
          </a:xfrm>
          <a:prstGeom prst="rect">
            <a:avLst/>
          </a:prstGeom>
          <a:noFill/>
          <a:ln w="9525">
            <a:noFill/>
            <a:miter lim="800000"/>
            <a:headEnd/>
            <a:tailEnd/>
          </a:ln>
        </p:spPr>
        <p:txBody>
          <a:bodyPr wrap="square">
            <a:spAutoFit/>
          </a:bodyPr>
          <a:lstStyle/>
          <a:p>
            <a:r>
              <a:rPr lang="en-US" altLang="zh-CN" sz="2800" dirty="0" smtClean="0"/>
              <a:t>(2)                     </a:t>
            </a:r>
            <a:r>
              <a:rPr lang="zh-CN" altLang="en-US" sz="2800" dirty="0" smtClean="0"/>
              <a:t>，</a:t>
            </a:r>
            <a:r>
              <a:rPr lang="zh-CN" altLang="zh-CN" sz="2800" dirty="0" smtClean="0"/>
              <a:t>则</a:t>
            </a:r>
            <a:r>
              <a:rPr lang="zh-CN" altLang="zh-CN" sz="2800" dirty="0" smtClean="0"/>
              <a:t>称</a:t>
            </a:r>
            <a:r>
              <a:rPr lang="en-US" altLang="zh-CN" sz="2800" dirty="0" smtClean="0"/>
              <a:t> </a:t>
            </a:r>
            <a:r>
              <a:rPr lang="en-US" altLang="zh-CN" sz="2800" dirty="0" smtClean="0"/>
              <a:t>         </a:t>
            </a:r>
            <a:r>
              <a:rPr lang="zh-CN" altLang="zh-CN" sz="2800" dirty="0" smtClean="0"/>
              <a:t>为</a:t>
            </a:r>
            <a:r>
              <a:rPr lang="zh-CN" altLang="zh-CN" sz="2800" dirty="0" smtClean="0"/>
              <a:t>函</a:t>
            </a:r>
            <a:r>
              <a:rPr lang="zh-CN" altLang="zh-CN" sz="2800" dirty="0" smtClean="0"/>
              <a:t>数的</a:t>
            </a:r>
            <a:r>
              <a:rPr lang="zh-CN" altLang="zh-CN" sz="2800" b="1" dirty="0" smtClean="0">
                <a:solidFill>
                  <a:srgbClr val="C00000"/>
                </a:solidFill>
              </a:rPr>
              <a:t>极</a:t>
            </a:r>
            <a:r>
              <a:rPr lang="zh-CN" altLang="en-US" sz="2800" b="1" dirty="0" smtClean="0">
                <a:solidFill>
                  <a:srgbClr val="C00000"/>
                </a:solidFill>
              </a:rPr>
              <a:t>小</a:t>
            </a:r>
            <a:r>
              <a:rPr lang="zh-CN" altLang="zh-CN" sz="2800" b="1" dirty="0" smtClean="0">
                <a:solidFill>
                  <a:srgbClr val="C00000"/>
                </a:solidFill>
              </a:rPr>
              <a:t>值</a:t>
            </a:r>
            <a:r>
              <a:rPr lang="zh-CN" altLang="zh-CN" sz="2800" dirty="0" smtClean="0"/>
              <a:t>，点</a:t>
            </a:r>
            <a:r>
              <a:rPr lang="en-US" altLang="zh-CN" sz="2800" dirty="0" smtClean="0"/>
              <a:t> </a:t>
            </a:r>
            <a:r>
              <a:rPr lang="en-US" altLang="zh-CN" sz="2800" dirty="0" smtClean="0"/>
              <a:t>           </a:t>
            </a:r>
            <a:r>
              <a:rPr lang="zh-CN" altLang="zh-CN" sz="2800" dirty="0" smtClean="0"/>
              <a:t>称</a:t>
            </a:r>
            <a:r>
              <a:rPr lang="zh-CN" altLang="zh-CN" sz="2800" dirty="0" smtClean="0"/>
              <a:t>为函</a:t>
            </a:r>
            <a:r>
              <a:rPr lang="zh-CN" altLang="zh-CN" sz="2800" dirty="0" smtClean="0"/>
              <a:t>数的</a:t>
            </a:r>
            <a:r>
              <a:rPr lang="zh-CN" altLang="zh-CN" sz="2800" b="1" dirty="0" smtClean="0">
                <a:solidFill>
                  <a:srgbClr val="C00000"/>
                </a:solidFill>
              </a:rPr>
              <a:t>极</a:t>
            </a:r>
            <a:r>
              <a:rPr lang="zh-CN" altLang="en-US" sz="2800" b="1" dirty="0" smtClean="0">
                <a:solidFill>
                  <a:srgbClr val="C00000"/>
                </a:solidFill>
              </a:rPr>
              <a:t>小</a:t>
            </a:r>
            <a:r>
              <a:rPr lang="zh-CN" altLang="zh-CN" sz="2800" b="1" dirty="0" smtClean="0">
                <a:solidFill>
                  <a:srgbClr val="C00000"/>
                </a:solidFill>
              </a:rPr>
              <a:t>值点</a:t>
            </a:r>
            <a:r>
              <a:rPr lang="zh-CN" altLang="en-US" sz="2800" dirty="0" smtClean="0"/>
              <a:t>。</a:t>
            </a:r>
            <a:endParaRPr lang="en-US" altLang="zh-CN" sz="2800" dirty="0" smtClean="0"/>
          </a:p>
          <a:p>
            <a:r>
              <a:rPr lang="zh-CN" altLang="en-US" sz="2400" dirty="0" smtClean="0"/>
              <a:t>极大</a:t>
            </a:r>
            <a:r>
              <a:rPr lang="zh-CN" altLang="zh-CN" sz="2400" dirty="0" smtClean="0"/>
              <a:t>值、极小值统称为函数的</a:t>
            </a:r>
            <a:r>
              <a:rPr lang="zh-CN" altLang="zh-CN" sz="2400" b="1" dirty="0" smtClean="0">
                <a:solidFill>
                  <a:srgbClr val="C00000"/>
                </a:solidFill>
              </a:rPr>
              <a:t>极值</a:t>
            </a:r>
            <a:r>
              <a:rPr lang="zh-CN" altLang="zh-CN" sz="2400" dirty="0" smtClean="0"/>
              <a:t>，极大值点、极小值点统称为函数的</a:t>
            </a:r>
            <a:r>
              <a:rPr lang="zh-CN" altLang="zh-CN" sz="2400" b="1" dirty="0" smtClean="0">
                <a:solidFill>
                  <a:srgbClr val="C00000"/>
                </a:solidFill>
              </a:rPr>
              <a:t>极值</a:t>
            </a:r>
            <a:r>
              <a:rPr lang="zh-CN" altLang="zh-CN" sz="2400" b="1" dirty="0" smtClean="0">
                <a:solidFill>
                  <a:srgbClr val="C00000"/>
                </a:solidFill>
              </a:rPr>
              <a:t>点</a:t>
            </a:r>
            <a:r>
              <a:rPr lang="zh-CN" altLang="en-US" sz="2400" dirty="0" smtClean="0"/>
              <a:t>。</a:t>
            </a:r>
            <a:endParaRPr lang="zh-CN" altLang="zh-CN" sz="2400" dirty="0"/>
          </a:p>
        </p:txBody>
      </p:sp>
      <p:graphicFrame>
        <p:nvGraphicFramePr>
          <p:cNvPr id="270347" name="Object 11"/>
          <p:cNvGraphicFramePr>
            <a:graphicFrameLocks noChangeAspect="1"/>
          </p:cNvGraphicFramePr>
          <p:nvPr/>
        </p:nvGraphicFramePr>
        <p:xfrm>
          <a:off x="1919287" y="4357686"/>
          <a:ext cx="2011363" cy="371475"/>
        </p:xfrm>
        <a:graphic>
          <a:graphicData uri="http://schemas.openxmlformats.org/presentationml/2006/ole">
            <p:oleObj spid="_x0000_s270347" name="Equation" r:id="rId11" imgW="1231560" imgH="228600" progId="Equation.DSMT4">
              <p:embed/>
            </p:oleObj>
          </a:graphicData>
        </a:graphic>
      </p:graphicFrame>
      <p:graphicFrame>
        <p:nvGraphicFramePr>
          <p:cNvPr id="270348" name="Object 12"/>
          <p:cNvGraphicFramePr>
            <a:graphicFrameLocks noChangeAspect="1"/>
          </p:cNvGraphicFramePr>
          <p:nvPr/>
        </p:nvGraphicFramePr>
        <p:xfrm>
          <a:off x="5000628" y="4357694"/>
          <a:ext cx="1035050" cy="371475"/>
        </p:xfrm>
        <a:graphic>
          <a:graphicData uri="http://schemas.openxmlformats.org/presentationml/2006/ole">
            <p:oleObj spid="_x0000_s270348" name="Equation" r:id="rId12" imgW="634680" imgH="228600" progId="Equation.DSMT4">
              <p:embed/>
            </p:oleObj>
          </a:graphicData>
        </a:graphic>
      </p:graphicFrame>
      <p:graphicFrame>
        <p:nvGraphicFramePr>
          <p:cNvPr id="270349" name="Object 13"/>
          <p:cNvGraphicFramePr>
            <a:graphicFrameLocks noChangeAspect="1"/>
          </p:cNvGraphicFramePr>
          <p:nvPr/>
        </p:nvGraphicFramePr>
        <p:xfrm>
          <a:off x="1857356" y="4714884"/>
          <a:ext cx="1160463" cy="371475"/>
        </p:xfrm>
        <a:graphic>
          <a:graphicData uri="http://schemas.openxmlformats.org/presentationml/2006/ole">
            <p:oleObj spid="_x0000_s270349" name="Equation" r:id="rId13" imgW="711200" imgH="228600" progId="Equation.DSMT4">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571604" y="1000108"/>
            <a:ext cx="6858048" cy="2246769"/>
          </a:xfrm>
          <a:prstGeom prst="rect">
            <a:avLst/>
          </a:prstGeom>
          <a:noFill/>
          <a:ln w="9525">
            <a:noFill/>
            <a:miter lim="800000"/>
            <a:headEnd/>
            <a:tailEnd/>
          </a:ln>
        </p:spPr>
        <p:txBody>
          <a:bodyPr wrap="square">
            <a:spAutoFit/>
          </a:bodyPr>
          <a:lstStyle/>
          <a:p>
            <a:r>
              <a:rPr lang="zh-CN" altLang="en-US" sz="2800" b="1" dirty="0" smtClean="0"/>
              <a:t>定理</a:t>
            </a:r>
            <a:r>
              <a:rPr lang="zh-CN" altLang="zh-CN" sz="2800" dirty="0" smtClean="0"/>
              <a:t>（</a:t>
            </a:r>
            <a:r>
              <a:rPr lang="zh-CN" altLang="zh-CN" sz="2800" dirty="0" smtClean="0">
                <a:solidFill>
                  <a:srgbClr val="0070C0"/>
                </a:solidFill>
              </a:rPr>
              <a:t>极值存在的必要条件</a:t>
            </a:r>
            <a:r>
              <a:rPr lang="zh-CN" altLang="zh-CN" sz="2800" dirty="0" smtClean="0"/>
              <a:t>） 设函</a:t>
            </a:r>
            <a:r>
              <a:rPr lang="zh-CN" altLang="zh-CN" sz="2800" dirty="0" smtClean="0"/>
              <a:t>数</a:t>
            </a:r>
            <a:r>
              <a:rPr lang="en-US" altLang="zh-CN" sz="2800" dirty="0" smtClean="0"/>
              <a:t>       </a:t>
            </a:r>
            <a:r>
              <a:rPr lang="zh-CN" altLang="zh-CN" sz="2800" dirty="0" smtClean="0"/>
              <a:t>在点</a:t>
            </a:r>
            <a:r>
              <a:rPr lang="en-US" altLang="zh-CN" sz="2800" dirty="0" smtClean="0"/>
              <a:t> </a:t>
            </a:r>
            <a:r>
              <a:rPr lang="en-US" altLang="zh-CN" sz="2800" dirty="0" smtClean="0"/>
              <a:t>           </a:t>
            </a:r>
            <a:r>
              <a:rPr lang="zh-CN" altLang="zh-CN" sz="2800" dirty="0" smtClean="0"/>
              <a:t>处</a:t>
            </a:r>
            <a:r>
              <a:rPr lang="zh-CN" altLang="zh-CN" sz="2800" dirty="0" smtClean="0"/>
              <a:t>取得极值，且在该点的偏导数存在，则在该点处的偏导数必然为零，即</a:t>
            </a:r>
            <a:r>
              <a:rPr lang="en-US" altLang="zh-CN" sz="2800" dirty="0" smtClean="0"/>
              <a:t> </a:t>
            </a:r>
            <a:r>
              <a:rPr lang="en-US" altLang="zh-CN" sz="2800" dirty="0" smtClean="0"/>
              <a:t>              </a:t>
            </a:r>
            <a:r>
              <a:rPr lang="zh-CN" altLang="zh-CN" sz="2800" dirty="0" smtClean="0"/>
              <a:t>，</a:t>
            </a:r>
            <a:r>
              <a:rPr lang="en-US" altLang="zh-CN" sz="2800" dirty="0" smtClean="0"/>
              <a:t>             </a:t>
            </a:r>
            <a:r>
              <a:rPr lang="zh-CN" altLang="en-US" sz="2800" dirty="0" smtClean="0"/>
              <a:t>。</a:t>
            </a:r>
            <a:r>
              <a:rPr lang="zh-CN" altLang="zh-CN" sz="2800" dirty="0" smtClean="0"/>
              <a:t>此</a:t>
            </a:r>
            <a:r>
              <a:rPr lang="zh-CN" altLang="zh-CN" sz="2800" dirty="0" smtClean="0"/>
              <a:t>时</a:t>
            </a:r>
            <a:r>
              <a:rPr lang="zh-CN" altLang="zh-CN" sz="2800" dirty="0" smtClean="0"/>
              <a:t>点</a:t>
            </a:r>
            <a:r>
              <a:rPr lang="en-US" altLang="zh-CN" sz="2800" dirty="0" smtClean="0"/>
              <a:t>            </a:t>
            </a:r>
            <a:r>
              <a:rPr lang="zh-CN" altLang="zh-CN" sz="2800" dirty="0" smtClean="0"/>
              <a:t>称</a:t>
            </a:r>
            <a:r>
              <a:rPr lang="zh-CN" altLang="zh-CN" sz="2800" dirty="0" smtClean="0"/>
              <a:t>为函</a:t>
            </a:r>
            <a:r>
              <a:rPr lang="zh-CN" altLang="zh-CN" sz="2800" dirty="0" smtClean="0"/>
              <a:t>数</a:t>
            </a:r>
            <a:r>
              <a:rPr lang="en-US" altLang="zh-CN" sz="2800" dirty="0" smtClean="0"/>
              <a:t>             </a:t>
            </a:r>
            <a:r>
              <a:rPr lang="zh-CN" altLang="zh-CN" sz="2800" dirty="0" smtClean="0"/>
              <a:t>的</a:t>
            </a:r>
            <a:r>
              <a:rPr lang="zh-CN" altLang="zh-CN" sz="2800" b="1" dirty="0" smtClean="0">
                <a:solidFill>
                  <a:srgbClr val="C00000"/>
                </a:solidFill>
              </a:rPr>
              <a:t>驻</a:t>
            </a:r>
            <a:r>
              <a:rPr lang="zh-CN" altLang="zh-CN" sz="2800" b="1" dirty="0" smtClean="0">
                <a:solidFill>
                  <a:srgbClr val="C00000"/>
                </a:solidFill>
              </a:rPr>
              <a:t>点</a:t>
            </a:r>
            <a:r>
              <a:rPr lang="zh-CN" altLang="en-US" sz="2800" dirty="0" smtClean="0"/>
              <a:t>。</a:t>
            </a:r>
            <a:endParaRPr lang="zh-CN" altLang="zh-CN" sz="2800" dirty="0"/>
          </a:p>
        </p:txBody>
      </p:sp>
      <p:graphicFrame>
        <p:nvGraphicFramePr>
          <p:cNvPr id="271361" name="Object 1"/>
          <p:cNvGraphicFramePr>
            <a:graphicFrameLocks noChangeAspect="1"/>
          </p:cNvGraphicFramePr>
          <p:nvPr/>
        </p:nvGraphicFramePr>
        <p:xfrm>
          <a:off x="7429520" y="1142984"/>
          <a:ext cx="1322387" cy="342900"/>
        </p:xfrm>
        <a:graphic>
          <a:graphicData uri="http://schemas.openxmlformats.org/presentationml/2006/ole">
            <p:oleObj spid="_x0000_s271361" name="Equation" r:id="rId4" imgW="774364" imgH="203112" progId="Equation.DSMT4">
              <p:embed/>
            </p:oleObj>
          </a:graphicData>
        </a:graphic>
      </p:graphicFrame>
      <p:graphicFrame>
        <p:nvGraphicFramePr>
          <p:cNvPr id="271362" name="Object 2"/>
          <p:cNvGraphicFramePr>
            <a:graphicFrameLocks noChangeAspect="1"/>
          </p:cNvGraphicFramePr>
          <p:nvPr/>
        </p:nvGraphicFramePr>
        <p:xfrm>
          <a:off x="2357422" y="1571612"/>
          <a:ext cx="1160463" cy="371475"/>
        </p:xfrm>
        <a:graphic>
          <a:graphicData uri="http://schemas.openxmlformats.org/presentationml/2006/ole">
            <p:oleObj spid="_x0000_s271362" name="Equation" r:id="rId5" imgW="711200" imgH="228600" progId="Equation.DSMT4">
              <p:embed/>
            </p:oleObj>
          </a:graphicData>
        </a:graphic>
      </p:graphicFrame>
      <p:sp>
        <p:nvSpPr>
          <p:cNvPr id="271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1363" name="Object 3"/>
          <p:cNvGraphicFramePr>
            <a:graphicFrameLocks noChangeAspect="1"/>
          </p:cNvGraphicFramePr>
          <p:nvPr/>
        </p:nvGraphicFramePr>
        <p:xfrm>
          <a:off x="2000232" y="2428868"/>
          <a:ext cx="1547817" cy="371476"/>
        </p:xfrm>
        <a:graphic>
          <a:graphicData uri="http://schemas.openxmlformats.org/presentationml/2006/ole">
            <p:oleObj spid="_x0000_s271363" name="Equation" r:id="rId6" imgW="952087" imgH="228501" progId="Equation.DSMT4">
              <p:embed/>
            </p:oleObj>
          </a:graphicData>
        </a:graphic>
      </p:graphicFrame>
      <p:graphicFrame>
        <p:nvGraphicFramePr>
          <p:cNvPr id="271365" name="Object 5"/>
          <p:cNvGraphicFramePr>
            <a:graphicFrameLocks noChangeAspect="1"/>
          </p:cNvGraphicFramePr>
          <p:nvPr/>
        </p:nvGraphicFramePr>
        <p:xfrm>
          <a:off x="3643306" y="2428868"/>
          <a:ext cx="1465262" cy="392113"/>
        </p:xfrm>
        <a:graphic>
          <a:graphicData uri="http://schemas.openxmlformats.org/presentationml/2006/ole">
            <p:oleObj spid="_x0000_s271365" name="Equation" r:id="rId7" imgW="901440" imgH="241200" progId="Equation.DSMT4">
              <p:embed/>
            </p:oleObj>
          </a:graphicData>
        </a:graphic>
      </p:graphicFrame>
      <p:graphicFrame>
        <p:nvGraphicFramePr>
          <p:cNvPr id="271366" name="Object 6"/>
          <p:cNvGraphicFramePr>
            <a:graphicFrameLocks noChangeAspect="1"/>
          </p:cNvGraphicFramePr>
          <p:nvPr/>
        </p:nvGraphicFramePr>
        <p:xfrm>
          <a:off x="6500826" y="2357430"/>
          <a:ext cx="1160462" cy="371475"/>
        </p:xfrm>
        <a:graphic>
          <a:graphicData uri="http://schemas.openxmlformats.org/presentationml/2006/ole">
            <p:oleObj spid="_x0000_s271366" name="Equation" r:id="rId8" imgW="711200" imgH="228600" progId="Equation.DSMT4">
              <p:embed/>
            </p:oleObj>
          </a:graphicData>
        </a:graphic>
      </p:graphicFrame>
      <p:graphicFrame>
        <p:nvGraphicFramePr>
          <p:cNvPr id="271367" name="Object 7"/>
          <p:cNvGraphicFramePr>
            <a:graphicFrameLocks noChangeAspect="1"/>
          </p:cNvGraphicFramePr>
          <p:nvPr/>
        </p:nvGraphicFramePr>
        <p:xfrm>
          <a:off x="2714612" y="2857496"/>
          <a:ext cx="1322388" cy="342900"/>
        </p:xfrm>
        <a:graphic>
          <a:graphicData uri="http://schemas.openxmlformats.org/presentationml/2006/ole">
            <p:oleObj spid="_x0000_s271367" name="Equation" r:id="rId9" imgW="774364" imgH="203112" progId="Equation.DSMT4">
              <p:embed/>
            </p:oleObj>
          </a:graphicData>
        </a:graphic>
      </p:graphicFrame>
      <p:pic>
        <p:nvPicPr>
          <p:cNvPr id="13" name="Picture 2"/>
          <p:cNvPicPr>
            <a:picLocks noChangeAspect="1" noChangeArrowheads="1"/>
          </p:cNvPicPr>
          <p:nvPr/>
        </p:nvPicPr>
        <p:blipFill>
          <a:blip r:embed="rId10" cstate="print"/>
          <a:srcRect/>
          <a:stretch>
            <a:fillRect/>
          </a:stretch>
        </p:blipFill>
        <p:spPr bwMode="auto">
          <a:xfrm>
            <a:off x="1500166" y="3571876"/>
            <a:ext cx="1714512" cy="668731"/>
          </a:xfrm>
          <a:prstGeom prst="rect">
            <a:avLst/>
          </a:prstGeom>
          <a:noFill/>
          <a:ln w="9525">
            <a:noFill/>
            <a:miter lim="800000"/>
            <a:headEnd/>
            <a:tailEnd/>
          </a:ln>
        </p:spPr>
      </p:pic>
      <p:sp>
        <p:nvSpPr>
          <p:cNvPr id="14" name="矩形 13"/>
          <p:cNvSpPr/>
          <p:nvPr/>
        </p:nvSpPr>
        <p:spPr>
          <a:xfrm>
            <a:off x="1928794" y="4357694"/>
            <a:ext cx="3775393" cy="523220"/>
          </a:xfrm>
          <a:prstGeom prst="rect">
            <a:avLst/>
          </a:prstGeom>
        </p:spPr>
        <p:txBody>
          <a:bodyPr wrap="none">
            <a:spAutoFit/>
          </a:bodyPr>
          <a:lstStyle/>
          <a:p>
            <a:r>
              <a:rPr lang="zh-CN" altLang="zh-CN" sz="2800" dirty="0" smtClean="0"/>
              <a:t>驻</a:t>
            </a:r>
            <a:r>
              <a:rPr lang="zh-CN" altLang="zh-CN" sz="2800" dirty="0" smtClean="0"/>
              <a:t>点</a:t>
            </a:r>
            <a:r>
              <a:rPr lang="zh-CN" altLang="en-US" sz="2800" dirty="0" smtClean="0"/>
              <a:t>求法：求解方程组</a:t>
            </a:r>
            <a:endParaRPr lang="zh-CN" altLang="en-US" sz="2800" dirty="0"/>
          </a:p>
        </p:txBody>
      </p:sp>
      <p:sp>
        <p:nvSpPr>
          <p:cNvPr id="27136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1368" name="Object 8"/>
          <p:cNvGraphicFramePr>
            <a:graphicFrameLocks noChangeAspect="1"/>
          </p:cNvGraphicFramePr>
          <p:nvPr/>
        </p:nvGraphicFramePr>
        <p:xfrm>
          <a:off x="5572132" y="4214818"/>
          <a:ext cx="1500198" cy="805370"/>
        </p:xfrm>
        <a:graphic>
          <a:graphicData uri="http://schemas.openxmlformats.org/presentationml/2006/ole">
            <p:oleObj spid="_x0000_s271368" name="Equation" r:id="rId11" imgW="901309" imgH="482391" progId="Equation.DSMT4">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428728" y="1000108"/>
            <a:ext cx="7000924" cy="3970318"/>
          </a:xfrm>
          <a:prstGeom prst="rect">
            <a:avLst/>
          </a:prstGeom>
          <a:noFill/>
          <a:ln w="9525">
            <a:noFill/>
            <a:miter lim="800000"/>
            <a:headEnd/>
            <a:tailEnd/>
          </a:ln>
        </p:spPr>
        <p:txBody>
          <a:bodyPr wrap="square">
            <a:spAutoFit/>
          </a:bodyPr>
          <a:lstStyle/>
          <a:p>
            <a:r>
              <a:rPr lang="zh-CN" altLang="zh-CN" sz="2800" b="1" dirty="0" smtClean="0"/>
              <a:t>定</a:t>
            </a:r>
            <a:r>
              <a:rPr lang="zh-CN" altLang="zh-CN" sz="2800" b="1" dirty="0" smtClean="0"/>
              <a:t>理</a:t>
            </a:r>
            <a:r>
              <a:rPr lang="zh-CN" altLang="zh-CN" sz="2800" dirty="0" smtClean="0"/>
              <a:t>（</a:t>
            </a:r>
            <a:r>
              <a:rPr lang="zh-CN" altLang="zh-CN" sz="2800" dirty="0" smtClean="0">
                <a:solidFill>
                  <a:srgbClr val="0070C0"/>
                </a:solidFill>
              </a:rPr>
              <a:t>极值存在的充分条件</a:t>
            </a:r>
            <a:r>
              <a:rPr lang="zh-CN" altLang="zh-CN" sz="2800" dirty="0" smtClean="0"/>
              <a:t>）设函</a:t>
            </a:r>
            <a:r>
              <a:rPr lang="zh-CN" altLang="zh-CN" sz="2800" dirty="0" smtClean="0"/>
              <a:t>数</a:t>
            </a:r>
            <a:r>
              <a:rPr lang="en-US" altLang="zh-CN" sz="2800" dirty="0" smtClean="0"/>
              <a:t>        </a:t>
            </a:r>
            <a:r>
              <a:rPr lang="zh-CN" altLang="zh-CN" sz="2800" dirty="0" smtClean="0"/>
              <a:t>在点</a:t>
            </a:r>
            <a:r>
              <a:rPr lang="en-US" altLang="zh-CN" sz="2800" dirty="0" smtClean="0"/>
              <a:t>            </a:t>
            </a:r>
            <a:r>
              <a:rPr lang="zh-CN" altLang="zh-CN" sz="2800" dirty="0" smtClean="0"/>
              <a:t>的</a:t>
            </a:r>
            <a:r>
              <a:rPr lang="zh-CN" altLang="zh-CN" sz="2800" dirty="0" smtClean="0"/>
              <a:t>某个邻域内连续且有连续的一阶和二阶偏导数，又</a:t>
            </a:r>
            <a:r>
              <a:rPr lang="en-US" altLang="zh-CN" sz="2800" dirty="0" smtClean="0"/>
              <a:t> </a:t>
            </a:r>
            <a:r>
              <a:rPr lang="en-US" altLang="zh-CN" sz="2800" dirty="0" smtClean="0"/>
              <a:t>          </a:t>
            </a:r>
            <a:r>
              <a:rPr lang="zh-CN" altLang="zh-CN" sz="2800" dirty="0" smtClean="0"/>
              <a:t>为</a:t>
            </a:r>
            <a:r>
              <a:rPr lang="zh-CN" altLang="zh-CN" sz="2800" dirty="0" smtClean="0"/>
              <a:t>函</a:t>
            </a:r>
            <a:r>
              <a:rPr lang="zh-CN" altLang="zh-CN" sz="2800" dirty="0" smtClean="0"/>
              <a:t>数的</a:t>
            </a:r>
            <a:r>
              <a:rPr lang="zh-CN" altLang="zh-CN" sz="2800" dirty="0" smtClean="0"/>
              <a:t>驻点</a:t>
            </a:r>
            <a:r>
              <a:rPr lang="zh-CN" altLang="zh-CN" sz="2800" dirty="0" smtClean="0"/>
              <a:t>，</a:t>
            </a:r>
            <a:r>
              <a:rPr lang="zh-CN" altLang="en-US" sz="2800" dirty="0" smtClean="0"/>
              <a:t>记                 ，              ，              ，则</a:t>
            </a:r>
            <a:endParaRPr lang="en-US" altLang="zh-CN" sz="2800" dirty="0" smtClean="0"/>
          </a:p>
          <a:p>
            <a:r>
              <a:rPr lang="en-US" altLang="zh-CN" sz="2800" dirty="0" smtClean="0"/>
              <a:t>(1)</a:t>
            </a:r>
            <a:r>
              <a:rPr lang="zh-CN" altLang="zh-CN" sz="2800" dirty="0" smtClean="0"/>
              <a:t>当</a:t>
            </a:r>
            <a:r>
              <a:rPr lang="en-US" altLang="zh-CN" sz="2800" dirty="0" smtClean="0"/>
              <a:t> </a:t>
            </a:r>
            <a:r>
              <a:rPr lang="en-US" altLang="zh-CN" sz="2800" dirty="0" smtClean="0"/>
              <a:t>             </a:t>
            </a:r>
            <a:r>
              <a:rPr lang="zh-CN" altLang="zh-CN" sz="2800" dirty="0" smtClean="0"/>
              <a:t>时</a:t>
            </a:r>
            <a:r>
              <a:rPr lang="zh-CN" altLang="zh-CN" sz="2800" dirty="0" smtClean="0"/>
              <a:t>，</a:t>
            </a:r>
            <a:r>
              <a:rPr lang="en-US" altLang="zh-CN" sz="2800" dirty="0" smtClean="0"/>
              <a:t> </a:t>
            </a:r>
            <a:r>
              <a:rPr lang="en-US" altLang="zh-CN" sz="2800" dirty="0" smtClean="0"/>
              <a:t>       </a:t>
            </a:r>
            <a:r>
              <a:rPr lang="zh-CN" altLang="zh-CN" sz="2800" dirty="0" smtClean="0"/>
              <a:t>为</a:t>
            </a:r>
            <a:r>
              <a:rPr lang="en-US" altLang="zh-CN" sz="2800" dirty="0" smtClean="0"/>
              <a:t>         </a:t>
            </a:r>
            <a:r>
              <a:rPr lang="zh-CN" altLang="zh-CN" sz="2800" dirty="0" smtClean="0"/>
              <a:t>的</a:t>
            </a:r>
            <a:r>
              <a:rPr lang="zh-CN" altLang="zh-CN" sz="2800" dirty="0" smtClean="0"/>
              <a:t>极值，且</a:t>
            </a:r>
            <a:r>
              <a:rPr lang="en-US" altLang="zh-CN" sz="2800" dirty="0" smtClean="0"/>
              <a:t> </a:t>
            </a:r>
            <a:endParaRPr lang="en-US" altLang="zh-CN" sz="2800" dirty="0" smtClean="0"/>
          </a:p>
          <a:p>
            <a:r>
              <a:rPr lang="en-US" altLang="zh-CN" sz="2800" dirty="0" smtClean="0"/>
              <a:t> </a:t>
            </a:r>
            <a:r>
              <a:rPr lang="en-US" altLang="zh-CN" sz="2800" dirty="0" smtClean="0"/>
              <a:t>      </a:t>
            </a:r>
            <a:r>
              <a:rPr lang="zh-CN" altLang="zh-CN" sz="2800" dirty="0" smtClean="0"/>
              <a:t>时</a:t>
            </a:r>
            <a:r>
              <a:rPr lang="zh-CN" altLang="zh-CN" sz="2800" dirty="0" smtClean="0"/>
              <a:t>为极大值</a:t>
            </a:r>
            <a:r>
              <a:rPr lang="zh-CN" altLang="zh-CN" sz="2800" dirty="0" smtClean="0"/>
              <a:t>，</a:t>
            </a:r>
            <a:r>
              <a:rPr lang="en-US" altLang="zh-CN" sz="2800" dirty="0" smtClean="0"/>
              <a:t>     </a:t>
            </a:r>
            <a:r>
              <a:rPr lang="zh-CN" altLang="zh-CN" sz="2800" dirty="0" smtClean="0"/>
              <a:t>时为极小值；</a:t>
            </a:r>
            <a:endParaRPr lang="en-US" altLang="zh-CN" sz="2800" dirty="0" smtClean="0"/>
          </a:p>
          <a:p>
            <a:r>
              <a:rPr lang="en-US" altLang="zh-CN" sz="2800" dirty="0" smtClean="0"/>
              <a:t>(2)</a:t>
            </a:r>
            <a:r>
              <a:rPr lang="zh-CN" altLang="zh-CN" sz="2800" dirty="0" smtClean="0"/>
              <a:t>当</a:t>
            </a:r>
            <a:r>
              <a:rPr lang="en-US" altLang="zh-CN" sz="2800" dirty="0" smtClean="0"/>
              <a:t>              </a:t>
            </a:r>
            <a:r>
              <a:rPr lang="zh-CN" altLang="zh-CN" sz="2800" dirty="0" smtClean="0"/>
              <a:t>时</a:t>
            </a:r>
            <a:r>
              <a:rPr lang="zh-CN" altLang="zh-CN" sz="2800" dirty="0" smtClean="0"/>
              <a:t>，</a:t>
            </a:r>
            <a:r>
              <a:rPr lang="en-US" altLang="zh-CN" sz="2800" dirty="0" smtClean="0"/>
              <a:t>        </a:t>
            </a:r>
            <a:r>
              <a:rPr lang="zh-CN" altLang="zh-CN" sz="2800" dirty="0" smtClean="0"/>
              <a:t>不为</a:t>
            </a:r>
            <a:r>
              <a:rPr lang="en-US" altLang="zh-CN" sz="2800" dirty="0" smtClean="0"/>
              <a:t> </a:t>
            </a:r>
            <a:r>
              <a:rPr lang="en-US" altLang="zh-CN" sz="2800" dirty="0" smtClean="0"/>
              <a:t>        </a:t>
            </a:r>
            <a:r>
              <a:rPr lang="zh-CN" altLang="zh-CN" sz="2800" dirty="0" smtClean="0"/>
              <a:t>的</a:t>
            </a:r>
            <a:r>
              <a:rPr lang="zh-CN" altLang="zh-CN" sz="2800" dirty="0" smtClean="0"/>
              <a:t>极值；</a:t>
            </a:r>
            <a:endParaRPr lang="en-US" altLang="zh-CN" sz="2800" dirty="0" smtClean="0"/>
          </a:p>
          <a:p>
            <a:r>
              <a:rPr lang="en-US" altLang="zh-CN" sz="2800" dirty="0" smtClean="0"/>
              <a:t>(3)</a:t>
            </a:r>
            <a:r>
              <a:rPr lang="zh-CN" altLang="zh-CN" sz="2800" dirty="0" smtClean="0"/>
              <a:t>当</a:t>
            </a:r>
            <a:r>
              <a:rPr lang="en-US" altLang="zh-CN" sz="2800" dirty="0" smtClean="0"/>
              <a:t> </a:t>
            </a:r>
            <a:r>
              <a:rPr lang="en-US" altLang="zh-CN" sz="2800" dirty="0" smtClean="0"/>
              <a:t>             </a:t>
            </a:r>
            <a:r>
              <a:rPr lang="zh-CN" altLang="zh-CN" sz="2800" dirty="0" smtClean="0"/>
              <a:t>时</a:t>
            </a:r>
            <a:r>
              <a:rPr lang="zh-CN" altLang="zh-CN" sz="2800" dirty="0" smtClean="0"/>
              <a:t>，</a:t>
            </a:r>
            <a:r>
              <a:rPr lang="en-US" altLang="zh-CN" sz="2800" dirty="0" smtClean="0"/>
              <a:t> </a:t>
            </a:r>
            <a:r>
              <a:rPr lang="en-US" altLang="zh-CN" sz="2800" dirty="0" smtClean="0"/>
              <a:t>       </a:t>
            </a:r>
            <a:r>
              <a:rPr lang="zh-CN" altLang="zh-CN" sz="2800" dirty="0" smtClean="0"/>
              <a:t>可</a:t>
            </a:r>
            <a:r>
              <a:rPr lang="zh-CN" altLang="zh-CN" sz="2800" dirty="0" smtClean="0"/>
              <a:t>能</a:t>
            </a:r>
            <a:r>
              <a:rPr lang="zh-CN" altLang="zh-CN" sz="2800" dirty="0" smtClean="0"/>
              <a:t>是</a:t>
            </a:r>
            <a:r>
              <a:rPr lang="en-US" altLang="zh-CN" sz="2800" dirty="0" smtClean="0"/>
              <a:t>         </a:t>
            </a:r>
            <a:r>
              <a:rPr lang="zh-CN" altLang="zh-CN" sz="2800" dirty="0" smtClean="0"/>
              <a:t>的</a:t>
            </a:r>
            <a:r>
              <a:rPr lang="zh-CN" altLang="zh-CN" sz="2800" dirty="0" smtClean="0"/>
              <a:t>极值，也可能不</a:t>
            </a:r>
            <a:r>
              <a:rPr lang="zh-CN" altLang="zh-CN" sz="2800" dirty="0" smtClean="0"/>
              <a:t>是</a:t>
            </a:r>
            <a:r>
              <a:rPr lang="en-US" altLang="zh-CN" sz="2800" dirty="0" smtClean="0"/>
              <a:t>         </a:t>
            </a:r>
            <a:r>
              <a:rPr lang="zh-CN" altLang="zh-CN" sz="2800" dirty="0" smtClean="0"/>
              <a:t>的</a:t>
            </a:r>
            <a:r>
              <a:rPr lang="zh-CN" altLang="zh-CN" sz="2800" dirty="0" smtClean="0"/>
              <a:t>极</a:t>
            </a:r>
            <a:r>
              <a:rPr lang="zh-CN" altLang="zh-CN" sz="2800" dirty="0" smtClean="0"/>
              <a:t>值</a:t>
            </a:r>
            <a:r>
              <a:rPr lang="zh-CN" altLang="en-US" sz="2800" dirty="0" smtClean="0"/>
              <a:t>。</a:t>
            </a:r>
            <a:endParaRPr lang="zh-CN" altLang="zh-CN" sz="2800" dirty="0"/>
          </a:p>
        </p:txBody>
      </p:sp>
      <p:graphicFrame>
        <p:nvGraphicFramePr>
          <p:cNvPr id="272385" name="Object 1"/>
          <p:cNvGraphicFramePr>
            <a:graphicFrameLocks noChangeAspect="1"/>
          </p:cNvGraphicFramePr>
          <p:nvPr/>
        </p:nvGraphicFramePr>
        <p:xfrm>
          <a:off x="7215206" y="1142984"/>
          <a:ext cx="1322388" cy="342900"/>
        </p:xfrm>
        <a:graphic>
          <a:graphicData uri="http://schemas.openxmlformats.org/presentationml/2006/ole">
            <p:oleObj spid="_x0000_s272385" name="Equation" r:id="rId4" imgW="774364" imgH="203112" progId="Equation.DSMT4">
              <p:embed/>
            </p:oleObj>
          </a:graphicData>
        </a:graphic>
      </p:graphicFrame>
      <p:graphicFrame>
        <p:nvGraphicFramePr>
          <p:cNvPr id="272386" name="Object 2"/>
          <p:cNvGraphicFramePr>
            <a:graphicFrameLocks noChangeAspect="1"/>
          </p:cNvGraphicFramePr>
          <p:nvPr/>
        </p:nvGraphicFramePr>
        <p:xfrm>
          <a:off x="2214562" y="1571625"/>
          <a:ext cx="1160462" cy="371475"/>
        </p:xfrm>
        <a:graphic>
          <a:graphicData uri="http://schemas.openxmlformats.org/presentationml/2006/ole">
            <p:oleObj spid="_x0000_s272386" name="Equation" r:id="rId5" imgW="711200" imgH="228600" progId="Equation.DSMT4">
              <p:embed/>
            </p:oleObj>
          </a:graphicData>
        </a:graphic>
      </p:graphicFrame>
      <p:graphicFrame>
        <p:nvGraphicFramePr>
          <p:cNvPr id="272387" name="Object 3"/>
          <p:cNvGraphicFramePr>
            <a:graphicFrameLocks noChangeAspect="1"/>
          </p:cNvGraphicFramePr>
          <p:nvPr/>
        </p:nvGraphicFramePr>
        <p:xfrm>
          <a:off x="5072066" y="1928802"/>
          <a:ext cx="1160462" cy="371475"/>
        </p:xfrm>
        <a:graphic>
          <a:graphicData uri="http://schemas.openxmlformats.org/presentationml/2006/ole">
            <p:oleObj spid="_x0000_s272387" name="Equation" r:id="rId6" imgW="711200" imgH="228600" progId="Equation.DSMT4">
              <p:embed/>
            </p:oleObj>
          </a:graphicData>
        </a:graphic>
      </p:graphicFrame>
      <p:sp>
        <p:nvSpPr>
          <p:cNvPr id="2723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2388" name="Object 4"/>
          <p:cNvGraphicFramePr>
            <a:graphicFrameLocks noChangeAspect="1"/>
          </p:cNvGraphicFramePr>
          <p:nvPr/>
        </p:nvGraphicFramePr>
        <p:xfrm>
          <a:off x="1857356" y="2428868"/>
          <a:ext cx="1645924" cy="381001"/>
        </p:xfrm>
        <a:graphic>
          <a:graphicData uri="http://schemas.openxmlformats.org/presentationml/2006/ole">
            <p:oleObj spid="_x0000_s272388" name="Equation" r:id="rId7" imgW="1028254" imgH="241195" progId="Equation.DSMT4">
              <p:embed/>
            </p:oleObj>
          </a:graphicData>
        </a:graphic>
      </p:graphicFrame>
      <p:graphicFrame>
        <p:nvGraphicFramePr>
          <p:cNvPr id="272390" name="Object 6"/>
          <p:cNvGraphicFramePr>
            <a:graphicFrameLocks noChangeAspect="1"/>
          </p:cNvGraphicFramePr>
          <p:nvPr/>
        </p:nvGraphicFramePr>
        <p:xfrm>
          <a:off x="3714744" y="2428868"/>
          <a:ext cx="1565275" cy="381000"/>
        </p:xfrm>
        <a:graphic>
          <a:graphicData uri="http://schemas.openxmlformats.org/presentationml/2006/ole">
            <p:oleObj spid="_x0000_s272390" name="Equation" r:id="rId8" imgW="977760" imgH="241200" progId="Equation.DSMT4">
              <p:embed/>
            </p:oleObj>
          </a:graphicData>
        </a:graphic>
      </p:graphicFrame>
      <p:graphicFrame>
        <p:nvGraphicFramePr>
          <p:cNvPr id="272391" name="Object 7"/>
          <p:cNvGraphicFramePr>
            <a:graphicFrameLocks noChangeAspect="1"/>
          </p:cNvGraphicFramePr>
          <p:nvPr/>
        </p:nvGraphicFramePr>
        <p:xfrm>
          <a:off x="5429256" y="2428868"/>
          <a:ext cx="1565275" cy="381000"/>
        </p:xfrm>
        <a:graphic>
          <a:graphicData uri="http://schemas.openxmlformats.org/presentationml/2006/ole">
            <p:oleObj spid="_x0000_s272391" name="Equation" r:id="rId9" imgW="977760" imgH="241200" progId="Equation.DSMT4">
              <p:embed/>
            </p:oleObj>
          </a:graphicData>
        </a:graphic>
      </p:graphicFrame>
      <p:sp>
        <p:nvSpPr>
          <p:cNvPr id="2723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2392" name="Object 8"/>
          <p:cNvGraphicFramePr>
            <a:graphicFrameLocks noChangeAspect="1"/>
          </p:cNvGraphicFramePr>
          <p:nvPr/>
        </p:nvGraphicFramePr>
        <p:xfrm>
          <a:off x="2285984" y="2857496"/>
          <a:ext cx="1420589" cy="342901"/>
        </p:xfrm>
        <a:graphic>
          <a:graphicData uri="http://schemas.openxmlformats.org/presentationml/2006/ole">
            <p:oleObj spid="_x0000_s272392" name="Equation" r:id="rId10" imgW="825500" imgH="203200" progId="Equation.DSMT4">
              <p:embed/>
            </p:oleObj>
          </a:graphicData>
        </a:graphic>
      </p:graphicFrame>
      <p:graphicFrame>
        <p:nvGraphicFramePr>
          <p:cNvPr id="272394" name="Object 10"/>
          <p:cNvGraphicFramePr>
            <a:graphicFrameLocks noChangeAspect="1"/>
          </p:cNvGraphicFramePr>
          <p:nvPr/>
        </p:nvGraphicFramePr>
        <p:xfrm>
          <a:off x="4143372" y="2786058"/>
          <a:ext cx="1036637" cy="371475"/>
        </p:xfrm>
        <a:graphic>
          <a:graphicData uri="http://schemas.openxmlformats.org/presentationml/2006/ole">
            <p:oleObj spid="_x0000_s272394" name="Equation" r:id="rId11" imgW="634680" imgH="228600" progId="Equation.DSMT4">
              <p:embed/>
            </p:oleObj>
          </a:graphicData>
        </a:graphic>
      </p:graphicFrame>
      <p:graphicFrame>
        <p:nvGraphicFramePr>
          <p:cNvPr id="272395" name="Object 11"/>
          <p:cNvGraphicFramePr>
            <a:graphicFrameLocks noChangeAspect="1"/>
          </p:cNvGraphicFramePr>
          <p:nvPr/>
        </p:nvGraphicFramePr>
        <p:xfrm>
          <a:off x="5500694" y="2857496"/>
          <a:ext cx="909637" cy="342900"/>
        </p:xfrm>
        <a:graphic>
          <a:graphicData uri="http://schemas.openxmlformats.org/presentationml/2006/ole">
            <p:oleObj spid="_x0000_s272395" name="Equation" r:id="rId12" imgW="533160" imgH="203040" progId="Equation.DSMT4">
              <p:embed/>
            </p:oleObj>
          </a:graphicData>
        </a:graphic>
      </p:graphicFrame>
      <p:sp>
        <p:nvSpPr>
          <p:cNvPr id="2723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2396" name="Object 12"/>
          <p:cNvGraphicFramePr>
            <a:graphicFrameLocks noChangeAspect="1"/>
          </p:cNvGraphicFramePr>
          <p:nvPr/>
        </p:nvGraphicFramePr>
        <p:xfrm>
          <a:off x="1500166" y="3286124"/>
          <a:ext cx="681792" cy="323851"/>
        </p:xfrm>
        <a:graphic>
          <a:graphicData uri="http://schemas.openxmlformats.org/presentationml/2006/ole">
            <p:oleObj spid="_x0000_s272396" name="Equation" r:id="rId13" imgW="380670" imgH="177646" progId="Equation.DSMT4">
              <p:embed/>
            </p:oleObj>
          </a:graphicData>
        </a:graphic>
      </p:graphicFrame>
      <p:graphicFrame>
        <p:nvGraphicFramePr>
          <p:cNvPr id="272398" name="Object 14"/>
          <p:cNvGraphicFramePr>
            <a:graphicFrameLocks noChangeAspect="1"/>
          </p:cNvGraphicFramePr>
          <p:nvPr/>
        </p:nvGraphicFramePr>
        <p:xfrm>
          <a:off x="4143372" y="3286124"/>
          <a:ext cx="682625" cy="323850"/>
        </p:xfrm>
        <a:graphic>
          <a:graphicData uri="http://schemas.openxmlformats.org/presentationml/2006/ole">
            <p:oleObj spid="_x0000_s272398" name="Equation" r:id="rId14" imgW="380880" imgH="177480" progId="Equation.DSMT4">
              <p:embed/>
            </p:oleObj>
          </a:graphicData>
        </a:graphic>
      </p:graphicFrame>
      <p:graphicFrame>
        <p:nvGraphicFramePr>
          <p:cNvPr id="272399" name="Object 15"/>
          <p:cNvGraphicFramePr>
            <a:graphicFrameLocks noChangeAspect="1"/>
          </p:cNvGraphicFramePr>
          <p:nvPr/>
        </p:nvGraphicFramePr>
        <p:xfrm>
          <a:off x="2317749" y="3643313"/>
          <a:ext cx="1355725" cy="342900"/>
        </p:xfrm>
        <a:graphic>
          <a:graphicData uri="http://schemas.openxmlformats.org/presentationml/2006/ole">
            <p:oleObj spid="_x0000_s272399" name="Equation" r:id="rId15" imgW="787320" imgH="203040" progId="Equation.DSMT4">
              <p:embed/>
            </p:oleObj>
          </a:graphicData>
        </a:graphic>
      </p:graphicFrame>
      <p:graphicFrame>
        <p:nvGraphicFramePr>
          <p:cNvPr id="272400" name="Object 16"/>
          <p:cNvGraphicFramePr>
            <a:graphicFrameLocks noChangeAspect="1"/>
          </p:cNvGraphicFramePr>
          <p:nvPr/>
        </p:nvGraphicFramePr>
        <p:xfrm>
          <a:off x="4214810" y="3643314"/>
          <a:ext cx="1036638" cy="371475"/>
        </p:xfrm>
        <a:graphic>
          <a:graphicData uri="http://schemas.openxmlformats.org/presentationml/2006/ole">
            <p:oleObj spid="_x0000_s272400" name="Equation" r:id="rId16" imgW="634680" imgH="228600" progId="Equation.DSMT4">
              <p:embed/>
            </p:oleObj>
          </a:graphicData>
        </a:graphic>
      </p:graphicFrame>
      <p:graphicFrame>
        <p:nvGraphicFramePr>
          <p:cNvPr id="272401" name="Object 17"/>
          <p:cNvGraphicFramePr>
            <a:graphicFrameLocks noChangeAspect="1"/>
          </p:cNvGraphicFramePr>
          <p:nvPr/>
        </p:nvGraphicFramePr>
        <p:xfrm>
          <a:off x="5857884" y="3643314"/>
          <a:ext cx="909637" cy="342900"/>
        </p:xfrm>
        <a:graphic>
          <a:graphicData uri="http://schemas.openxmlformats.org/presentationml/2006/ole">
            <p:oleObj spid="_x0000_s272401" name="Equation" r:id="rId17" imgW="533160" imgH="203040" progId="Equation.DSMT4">
              <p:embed/>
            </p:oleObj>
          </a:graphicData>
        </a:graphic>
      </p:graphicFrame>
      <p:graphicFrame>
        <p:nvGraphicFramePr>
          <p:cNvPr id="272402" name="Object 18"/>
          <p:cNvGraphicFramePr>
            <a:graphicFrameLocks noChangeAspect="1"/>
          </p:cNvGraphicFramePr>
          <p:nvPr/>
        </p:nvGraphicFramePr>
        <p:xfrm>
          <a:off x="2285984" y="4071942"/>
          <a:ext cx="1355725" cy="342900"/>
        </p:xfrm>
        <a:graphic>
          <a:graphicData uri="http://schemas.openxmlformats.org/presentationml/2006/ole">
            <p:oleObj spid="_x0000_s272402" name="Equation" r:id="rId18" imgW="787320" imgH="203040" progId="Equation.DSMT4">
              <p:embed/>
            </p:oleObj>
          </a:graphicData>
        </a:graphic>
      </p:graphicFrame>
      <p:graphicFrame>
        <p:nvGraphicFramePr>
          <p:cNvPr id="272403" name="Object 19"/>
          <p:cNvGraphicFramePr>
            <a:graphicFrameLocks noChangeAspect="1"/>
          </p:cNvGraphicFramePr>
          <p:nvPr/>
        </p:nvGraphicFramePr>
        <p:xfrm>
          <a:off x="4214810" y="4071942"/>
          <a:ext cx="1036637" cy="371475"/>
        </p:xfrm>
        <a:graphic>
          <a:graphicData uri="http://schemas.openxmlformats.org/presentationml/2006/ole">
            <p:oleObj spid="_x0000_s272403" name="Equation" r:id="rId19" imgW="634680" imgH="228600" progId="Equation.DSMT4">
              <p:embed/>
            </p:oleObj>
          </a:graphicData>
        </a:graphic>
      </p:graphicFrame>
      <p:graphicFrame>
        <p:nvGraphicFramePr>
          <p:cNvPr id="272404" name="Object 20"/>
          <p:cNvGraphicFramePr>
            <a:graphicFrameLocks noChangeAspect="1"/>
          </p:cNvGraphicFramePr>
          <p:nvPr/>
        </p:nvGraphicFramePr>
        <p:xfrm>
          <a:off x="6215074" y="4071942"/>
          <a:ext cx="909638" cy="342900"/>
        </p:xfrm>
        <a:graphic>
          <a:graphicData uri="http://schemas.openxmlformats.org/presentationml/2006/ole">
            <p:oleObj spid="_x0000_s272404" name="Equation" r:id="rId20" imgW="533160" imgH="203040" progId="Equation.DSMT4">
              <p:embed/>
            </p:oleObj>
          </a:graphicData>
        </a:graphic>
      </p:graphicFrame>
      <p:graphicFrame>
        <p:nvGraphicFramePr>
          <p:cNvPr id="272405" name="Object 21"/>
          <p:cNvGraphicFramePr>
            <a:graphicFrameLocks noChangeAspect="1"/>
          </p:cNvGraphicFramePr>
          <p:nvPr/>
        </p:nvGraphicFramePr>
        <p:xfrm>
          <a:off x="3286116" y="4572008"/>
          <a:ext cx="909638" cy="342900"/>
        </p:xfrm>
        <a:graphic>
          <a:graphicData uri="http://schemas.openxmlformats.org/presentationml/2006/ole">
            <p:oleObj spid="_x0000_s272405" name="Equation" r:id="rId21" imgW="533160" imgH="203040" progId="Equation.DSMT4">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357290" y="1000108"/>
            <a:ext cx="7286676" cy="954107"/>
          </a:xfrm>
          <a:prstGeom prst="rect">
            <a:avLst/>
          </a:prstGeom>
          <a:noFill/>
          <a:ln w="9525">
            <a:noFill/>
            <a:miter lim="800000"/>
            <a:headEnd/>
            <a:tailEnd/>
          </a:ln>
        </p:spPr>
        <p:txBody>
          <a:bodyPr wrap="square">
            <a:spAutoFit/>
          </a:bodyPr>
          <a:lstStyle/>
          <a:p>
            <a:r>
              <a:rPr lang="zh-CN" altLang="en-US" sz="2800" dirty="0" smtClean="0"/>
              <a:t>二元函数                            的图形一般为空间曲面    。</a:t>
            </a:r>
            <a:endParaRPr lang="zh-CN" altLang="zh-CN" sz="2800" dirty="0"/>
          </a:p>
        </p:txBody>
      </p:sp>
      <p:graphicFrame>
        <p:nvGraphicFramePr>
          <p:cNvPr id="226306" name="Object 2"/>
          <p:cNvGraphicFramePr>
            <a:graphicFrameLocks noChangeAspect="1"/>
          </p:cNvGraphicFramePr>
          <p:nvPr/>
        </p:nvGraphicFramePr>
        <p:xfrm>
          <a:off x="2857487" y="1071546"/>
          <a:ext cx="2786082" cy="400422"/>
        </p:xfrm>
        <a:graphic>
          <a:graphicData uri="http://schemas.openxmlformats.org/presentationml/2006/ole">
            <p:oleObj spid="_x0000_s226306" name="Equation" r:id="rId4" imgW="1396800" imgH="203040" progId="Equation.DSMT4">
              <p:embed/>
            </p:oleObj>
          </a:graphicData>
        </a:graphic>
      </p:graphicFrame>
      <p:graphicFrame>
        <p:nvGraphicFramePr>
          <p:cNvPr id="226307" name="Object 3"/>
          <p:cNvGraphicFramePr>
            <a:graphicFrameLocks noChangeAspect="1"/>
          </p:cNvGraphicFramePr>
          <p:nvPr/>
        </p:nvGraphicFramePr>
        <p:xfrm>
          <a:off x="2214545" y="1571612"/>
          <a:ext cx="377495" cy="323851"/>
        </p:xfrm>
        <a:graphic>
          <a:graphicData uri="http://schemas.openxmlformats.org/presentationml/2006/ole">
            <p:oleObj spid="_x0000_s226307" name="Equation" r:id="rId5" imgW="291960" imgH="253800" progId="Equation.DSMT4">
              <p:embed/>
            </p:oleObj>
          </a:graphicData>
        </a:graphic>
      </p:graphicFrame>
      <p:pic>
        <p:nvPicPr>
          <p:cNvPr id="226308" name="Picture 4"/>
          <p:cNvPicPr>
            <a:picLocks noChangeAspect="1" noChangeArrowheads="1"/>
          </p:cNvPicPr>
          <p:nvPr/>
        </p:nvPicPr>
        <p:blipFill>
          <a:blip r:embed="rId6" cstate="print"/>
          <a:srcRect/>
          <a:stretch>
            <a:fillRect/>
          </a:stretch>
        </p:blipFill>
        <p:spPr bwMode="auto">
          <a:xfrm>
            <a:off x="3143240" y="1785926"/>
            <a:ext cx="2643206" cy="1899447"/>
          </a:xfrm>
          <a:prstGeom prst="rect">
            <a:avLst/>
          </a:prstGeom>
          <a:noFill/>
          <a:ln w="9525">
            <a:noFill/>
            <a:miter lim="800000"/>
            <a:headEnd/>
            <a:tailEnd/>
          </a:ln>
        </p:spPr>
      </p:pic>
      <p:graphicFrame>
        <p:nvGraphicFramePr>
          <p:cNvPr id="226309" name="Object 5"/>
          <p:cNvGraphicFramePr>
            <a:graphicFrameLocks noChangeAspect="1"/>
          </p:cNvGraphicFramePr>
          <p:nvPr/>
        </p:nvGraphicFramePr>
        <p:xfrm>
          <a:off x="1714480" y="4357694"/>
          <a:ext cx="3202189" cy="523876"/>
        </p:xfrm>
        <a:graphic>
          <a:graphicData uri="http://schemas.openxmlformats.org/presentationml/2006/ole">
            <p:oleObj spid="_x0000_s226309" name="Equation" r:id="rId7" imgW="1384200" imgH="228600" progId="Equation.DSMT4">
              <p:embed/>
            </p:oleObj>
          </a:graphicData>
        </a:graphic>
      </p:graphicFrame>
      <p:pic>
        <p:nvPicPr>
          <p:cNvPr id="226310" name="Picture 6"/>
          <p:cNvPicPr>
            <a:picLocks noChangeAspect="1" noChangeArrowheads="1"/>
          </p:cNvPicPr>
          <p:nvPr/>
        </p:nvPicPr>
        <p:blipFill>
          <a:blip r:embed="rId8" cstate="print"/>
          <a:srcRect/>
          <a:stretch>
            <a:fillRect/>
          </a:stretch>
        </p:blipFill>
        <p:spPr bwMode="auto">
          <a:xfrm>
            <a:off x="5929322" y="3929066"/>
            <a:ext cx="1974795" cy="1494088"/>
          </a:xfrm>
          <a:prstGeom prst="rect">
            <a:avLst/>
          </a:prstGeom>
          <a:noFill/>
          <a:ln w="9525">
            <a:noFill/>
            <a:miter lim="800000"/>
            <a:headEnd/>
            <a:tailEnd/>
          </a:ln>
        </p:spPr>
      </p:pic>
      <p:sp>
        <p:nvSpPr>
          <p:cNvPr id="11" name="虚尾箭头 10"/>
          <p:cNvSpPr/>
          <p:nvPr/>
        </p:nvSpPr>
        <p:spPr>
          <a:xfrm>
            <a:off x="5143504" y="4572008"/>
            <a:ext cx="428628" cy="21431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571605" y="1000108"/>
            <a:ext cx="7286676" cy="4401205"/>
          </a:xfrm>
          <a:prstGeom prst="rect">
            <a:avLst/>
          </a:prstGeom>
          <a:noFill/>
          <a:ln w="9525">
            <a:noFill/>
            <a:miter lim="800000"/>
            <a:headEnd/>
            <a:tailEnd/>
          </a:ln>
        </p:spPr>
        <p:txBody>
          <a:bodyPr wrap="square">
            <a:spAutoFit/>
          </a:bodyPr>
          <a:lstStyle/>
          <a:p>
            <a:r>
              <a:rPr lang="zh-CN" altLang="zh-CN" sz="2800" b="1" dirty="0" smtClean="0"/>
              <a:t>例</a:t>
            </a:r>
            <a:r>
              <a:rPr lang="en-US" altLang="zh-CN" sz="2800" b="1" dirty="0" smtClean="0"/>
              <a:t>  </a:t>
            </a:r>
            <a:r>
              <a:rPr lang="zh-CN" altLang="zh-CN" sz="2800" dirty="0" smtClean="0"/>
              <a:t>求</a:t>
            </a:r>
            <a:r>
              <a:rPr lang="en-US" altLang="zh-CN" sz="2800" dirty="0" smtClean="0"/>
              <a:t> </a:t>
            </a:r>
            <a:r>
              <a:rPr lang="en-US" altLang="zh-CN" sz="2800" dirty="0" smtClean="0"/>
              <a:t>                                 </a:t>
            </a:r>
            <a:r>
              <a:rPr lang="zh-CN" altLang="zh-CN" sz="2800" dirty="0" smtClean="0"/>
              <a:t>的</a:t>
            </a:r>
            <a:r>
              <a:rPr lang="zh-CN" altLang="zh-CN" sz="2800" dirty="0" smtClean="0"/>
              <a:t>极</a:t>
            </a:r>
            <a:r>
              <a:rPr lang="zh-CN" altLang="zh-CN" sz="2800" dirty="0" smtClean="0"/>
              <a:t>值</a:t>
            </a:r>
            <a:r>
              <a:rPr lang="zh-CN" altLang="en-US" sz="2800" dirty="0" smtClean="0"/>
              <a:t>。</a:t>
            </a:r>
            <a:endParaRPr lang="en-US" altLang="zh-CN" sz="2800" dirty="0" smtClean="0"/>
          </a:p>
          <a:p>
            <a:r>
              <a:rPr lang="zh-CN" altLang="en-US" sz="2800" dirty="0" smtClean="0"/>
              <a:t>解：令                         ，                     同时为零，求得驻点</a:t>
            </a:r>
            <a:r>
              <a:rPr lang="en-US" altLang="zh-CN" sz="2800" dirty="0" smtClean="0"/>
              <a:t>(1,0)</a:t>
            </a:r>
            <a:r>
              <a:rPr lang="zh-CN" altLang="en-US" sz="2800" dirty="0" smtClean="0"/>
              <a:t>、</a:t>
            </a:r>
            <a:r>
              <a:rPr lang="en-US" altLang="zh-CN" sz="2800" dirty="0" smtClean="0"/>
              <a:t>(1,2)</a:t>
            </a:r>
            <a:r>
              <a:rPr lang="zh-CN" altLang="en-US" sz="2800" dirty="0" smtClean="0"/>
              <a:t>、</a:t>
            </a:r>
            <a:r>
              <a:rPr lang="en-US" altLang="zh-CN" sz="2800" dirty="0" smtClean="0"/>
              <a:t>(-3,0)</a:t>
            </a:r>
            <a:r>
              <a:rPr lang="zh-CN" altLang="en-US" sz="2800" dirty="0" smtClean="0"/>
              <a:t>、</a:t>
            </a:r>
            <a:r>
              <a:rPr lang="en-US" altLang="zh-CN" sz="2800" dirty="0" smtClean="0"/>
              <a:t>(-3,2)</a:t>
            </a:r>
            <a:r>
              <a:rPr lang="zh-CN" altLang="en-US" sz="2800" dirty="0" smtClean="0"/>
              <a:t>。</a:t>
            </a:r>
            <a:endParaRPr lang="en-US" altLang="zh-CN" sz="2800" dirty="0" smtClean="0"/>
          </a:p>
          <a:p>
            <a:r>
              <a:rPr lang="zh-CN" altLang="en-US" sz="2800" dirty="0" smtClean="0"/>
              <a:t>又                   ，            ，                    ，根据极值存在充分条件依次判断</a:t>
            </a:r>
            <a:r>
              <a:rPr lang="en-US" altLang="zh-CN" sz="2800" dirty="0" smtClean="0"/>
              <a:t>4</a:t>
            </a:r>
            <a:r>
              <a:rPr lang="zh-CN" altLang="en-US" sz="2800" dirty="0" smtClean="0"/>
              <a:t>个驻点，结果有：</a:t>
            </a:r>
            <a:endParaRPr lang="en-US" altLang="zh-CN" sz="2800" dirty="0" smtClean="0"/>
          </a:p>
          <a:p>
            <a:r>
              <a:rPr lang="zh-CN" altLang="zh-CN" sz="2800" dirty="0" smtClean="0"/>
              <a:t>点</a:t>
            </a:r>
            <a:r>
              <a:rPr lang="en-US" altLang="zh-CN" sz="2800" dirty="0" smtClean="0"/>
              <a:t>(1,0)</a:t>
            </a:r>
            <a:r>
              <a:rPr lang="zh-CN" altLang="zh-CN" sz="2800" dirty="0" smtClean="0"/>
              <a:t>为</a:t>
            </a:r>
            <a:r>
              <a:rPr lang="zh-CN" altLang="zh-CN" sz="2800" dirty="0" smtClean="0"/>
              <a:t>函</a:t>
            </a:r>
            <a:r>
              <a:rPr lang="zh-CN" altLang="zh-CN" sz="2800" dirty="0" smtClean="0"/>
              <a:t>数极</a:t>
            </a:r>
            <a:r>
              <a:rPr lang="zh-CN" altLang="zh-CN" sz="2800" dirty="0" smtClean="0"/>
              <a:t>小值点，极小值</a:t>
            </a:r>
            <a:r>
              <a:rPr lang="zh-CN" altLang="zh-CN" sz="2800" dirty="0" smtClean="0"/>
              <a:t>为</a:t>
            </a:r>
            <a:r>
              <a:rPr lang="en-US" altLang="zh-CN" sz="2800" dirty="0" smtClean="0"/>
              <a:t>              </a:t>
            </a:r>
            <a:r>
              <a:rPr lang="zh-CN" altLang="en-US" sz="2800" dirty="0" smtClean="0"/>
              <a:t>；</a:t>
            </a:r>
            <a:endParaRPr lang="en-US" altLang="zh-CN" sz="2800" dirty="0" smtClean="0"/>
          </a:p>
          <a:p>
            <a:r>
              <a:rPr lang="zh-CN" altLang="en-US" sz="2800" dirty="0" smtClean="0"/>
              <a:t>点</a:t>
            </a:r>
            <a:r>
              <a:rPr lang="en-US" altLang="zh-CN" sz="2800" dirty="0" smtClean="0"/>
              <a:t>(1,2)</a:t>
            </a:r>
            <a:r>
              <a:rPr lang="zh-CN" altLang="en-US" sz="2800" dirty="0" smtClean="0"/>
              <a:t>不是函数的极值点；</a:t>
            </a:r>
            <a:endParaRPr lang="en-US" altLang="zh-CN" sz="2800" dirty="0" smtClean="0"/>
          </a:p>
          <a:p>
            <a:r>
              <a:rPr lang="zh-CN" altLang="en-US" sz="2800" dirty="0" smtClean="0"/>
              <a:t>点</a:t>
            </a:r>
            <a:r>
              <a:rPr lang="en-US" altLang="zh-CN" sz="2800" dirty="0" smtClean="0"/>
              <a:t>(-3,0)</a:t>
            </a:r>
            <a:r>
              <a:rPr lang="zh-CN" altLang="en-US" sz="2800" dirty="0" smtClean="0"/>
              <a:t>不是函数的极值点；</a:t>
            </a:r>
            <a:endParaRPr lang="en-US" altLang="zh-CN" sz="2800" dirty="0" smtClean="0"/>
          </a:p>
          <a:p>
            <a:r>
              <a:rPr lang="zh-CN" altLang="en-US" sz="2800" dirty="0" smtClean="0"/>
              <a:t>点</a:t>
            </a:r>
            <a:r>
              <a:rPr lang="en-US" altLang="zh-CN" sz="2800" dirty="0" smtClean="0"/>
              <a:t>(-3,2)</a:t>
            </a:r>
            <a:r>
              <a:rPr lang="zh-CN" altLang="en-US" sz="2800" dirty="0" smtClean="0"/>
              <a:t>为函数极大值点，极大值为</a:t>
            </a:r>
            <a:endParaRPr lang="zh-CN" altLang="zh-CN" sz="2800" dirty="0"/>
          </a:p>
        </p:txBody>
      </p:sp>
      <p:sp>
        <p:nvSpPr>
          <p:cNvPr id="274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4433" name="Object 1"/>
          <p:cNvGraphicFramePr>
            <a:graphicFrameLocks noChangeAspect="1"/>
          </p:cNvGraphicFramePr>
          <p:nvPr/>
        </p:nvGraphicFramePr>
        <p:xfrm>
          <a:off x="2571736" y="1071546"/>
          <a:ext cx="3327806" cy="371476"/>
        </p:xfrm>
        <a:graphic>
          <a:graphicData uri="http://schemas.openxmlformats.org/presentationml/2006/ole">
            <p:oleObj spid="_x0000_s274433" name="Equation" r:id="rId4" imgW="2044700" imgH="228600" progId="Equation.DSMT4">
              <p:embed/>
            </p:oleObj>
          </a:graphicData>
        </a:graphic>
      </p:graphicFrame>
      <p:sp>
        <p:nvSpPr>
          <p:cNvPr id="274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4435" name="Object 3"/>
          <p:cNvGraphicFramePr>
            <a:graphicFrameLocks noChangeAspect="1"/>
          </p:cNvGraphicFramePr>
          <p:nvPr/>
        </p:nvGraphicFramePr>
        <p:xfrm>
          <a:off x="2714612" y="1500174"/>
          <a:ext cx="2478087" cy="407987"/>
        </p:xfrm>
        <a:graphic>
          <a:graphicData uri="http://schemas.openxmlformats.org/presentationml/2006/ole">
            <p:oleObj spid="_x0000_s274435" name="Equation" r:id="rId5" imgW="1447560" imgH="241200" progId="Equation.DSMT4">
              <p:embed/>
            </p:oleObj>
          </a:graphicData>
        </a:graphic>
      </p:graphicFrame>
      <p:sp>
        <p:nvSpPr>
          <p:cNvPr id="2744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4437" name="Object 5"/>
          <p:cNvGraphicFramePr>
            <a:graphicFrameLocks noChangeAspect="1"/>
          </p:cNvGraphicFramePr>
          <p:nvPr/>
        </p:nvGraphicFramePr>
        <p:xfrm>
          <a:off x="5357818" y="1500174"/>
          <a:ext cx="2208213" cy="412750"/>
        </p:xfrm>
        <a:graphic>
          <a:graphicData uri="http://schemas.openxmlformats.org/presentationml/2006/ole">
            <p:oleObj spid="_x0000_s274437" name="Equation" r:id="rId6" imgW="1358640" imgH="253800" progId="Equation.DSMT4">
              <p:embed/>
            </p:oleObj>
          </a:graphicData>
        </a:graphic>
      </p:graphicFrame>
      <p:sp>
        <p:nvSpPr>
          <p:cNvPr id="2744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4439" name="Object 7"/>
          <p:cNvGraphicFramePr>
            <a:graphicFrameLocks noChangeAspect="1"/>
          </p:cNvGraphicFramePr>
          <p:nvPr/>
        </p:nvGraphicFramePr>
        <p:xfrm>
          <a:off x="2000232" y="2428868"/>
          <a:ext cx="1874531" cy="381002"/>
        </p:xfrm>
        <a:graphic>
          <a:graphicData uri="http://schemas.openxmlformats.org/presentationml/2006/ole">
            <p:oleObj spid="_x0000_s274439" name="Equation" r:id="rId7" imgW="1168400" imgH="241300" progId="Equation.DSMT4">
              <p:embed/>
            </p:oleObj>
          </a:graphicData>
        </a:graphic>
      </p:graphicFrame>
      <p:sp>
        <p:nvSpPr>
          <p:cNvPr id="2744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4441" name="Object 9"/>
          <p:cNvGraphicFramePr>
            <a:graphicFrameLocks noChangeAspect="1"/>
          </p:cNvGraphicFramePr>
          <p:nvPr/>
        </p:nvGraphicFramePr>
        <p:xfrm>
          <a:off x="4071934" y="2428868"/>
          <a:ext cx="1402084" cy="381001"/>
        </p:xfrm>
        <a:graphic>
          <a:graphicData uri="http://schemas.openxmlformats.org/presentationml/2006/ole">
            <p:oleObj spid="_x0000_s274441" name="Equation" r:id="rId8" imgW="876300" imgH="241300" progId="Equation.DSMT4">
              <p:embed/>
            </p:oleObj>
          </a:graphicData>
        </a:graphic>
      </p:graphicFrame>
      <p:sp>
        <p:nvSpPr>
          <p:cNvPr id="27444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4443" name="Object 11"/>
          <p:cNvGraphicFramePr>
            <a:graphicFrameLocks noChangeAspect="1"/>
          </p:cNvGraphicFramePr>
          <p:nvPr/>
        </p:nvGraphicFramePr>
        <p:xfrm>
          <a:off x="5643569" y="2428868"/>
          <a:ext cx="2100277" cy="388940"/>
        </p:xfrm>
        <a:graphic>
          <a:graphicData uri="http://schemas.openxmlformats.org/presentationml/2006/ole">
            <p:oleObj spid="_x0000_s274443" name="Equation" r:id="rId9" imgW="1282700" imgH="241300" progId="Equation.DSMT4">
              <p:embed/>
            </p:oleObj>
          </a:graphicData>
        </a:graphic>
      </p:graphicFrame>
      <p:sp>
        <p:nvSpPr>
          <p:cNvPr id="27444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4445" name="Object 13"/>
          <p:cNvGraphicFramePr>
            <a:graphicFrameLocks noChangeAspect="1"/>
          </p:cNvGraphicFramePr>
          <p:nvPr/>
        </p:nvGraphicFramePr>
        <p:xfrm>
          <a:off x="7000892" y="3714752"/>
          <a:ext cx="1387933" cy="342901"/>
        </p:xfrm>
        <a:graphic>
          <a:graphicData uri="http://schemas.openxmlformats.org/presentationml/2006/ole">
            <p:oleObj spid="_x0000_s274445" name="Equation" r:id="rId10" imgW="812447" imgH="203112" progId="Equation.DSMT4">
              <p:embed/>
            </p:oleObj>
          </a:graphicData>
        </a:graphic>
      </p:graphicFrame>
      <p:sp>
        <p:nvSpPr>
          <p:cNvPr id="27444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4447" name="Object 15"/>
          <p:cNvGraphicFramePr>
            <a:graphicFrameLocks noChangeAspect="1"/>
          </p:cNvGraphicFramePr>
          <p:nvPr/>
        </p:nvGraphicFramePr>
        <p:xfrm>
          <a:off x="7072330" y="5000636"/>
          <a:ext cx="1551219" cy="342901"/>
        </p:xfrm>
        <a:graphic>
          <a:graphicData uri="http://schemas.openxmlformats.org/presentationml/2006/ole">
            <p:oleObj spid="_x0000_s274447" name="Equation" r:id="rId11" imgW="901309" imgH="203112" progId="Equation.DSMT4">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571605" y="1643050"/>
            <a:ext cx="6929485" cy="3970318"/>
          </a:xfrm>
          <a:prstGeom prst="rect">
            <a:avLst/>
          </a:prstGeom>
          <a:noFill/>
          <a:ln w="9525">
            <a:noFill/>
            <a:miter lim="800000"/>
            <a:headEnd/>
            <a:tailEnd/>
          </a:ln>
        </p:spPr>
        <p:txBody>
          <a:bodyPr wrap="square">
            <a:spAutoFit/>
          </a:bodyPr>
          <a:lstStyle/>
          <a:p>
            <a:r>
              <a:rPr lang="zh-CN" altLang="zh-CN" sz="2800" dirty="0" smtClean="0"/>
              <a:t>如果函数</a:t>
            </a:r>
            <a:r>
              <a:rPr lang="en-US" altLang="zh-CN" sz="2800" dirty="0" smtClean="0"/>
              <a:t> </a:t>
            </a:r>
            <a:r>
              <a:rPr lang="en-US" altLang="zh-CN" sz="2800" dirty="0" smtClean="0"/>
              <a:t>        </a:t>
            </a:r>
            <a:r>
              <a:rPr lang="zh-CN" altLang="zh-CN" sz="2800" dirty="0" smtClean="0"/>
              <a:t>在</a:t>
            </a:r>
            <a:r>
              <a:rPr lang="zh-CN" altLang="zh-CN" sz="2800" dirty="0" smtClean="0"/>
              <a:t>有界闭区域</a:t>
            </a:r>
            <a:r>
              <a:rPr lang="en-US" altLang="zh-CN" sz="2800" dirty="0" smtClean="0"/>
              <a:t> </a:t>
            </a:r>
            <a:r>
              <a:rPr lang="en-US" altLang="zh-CN" sz="2800" dirty="0" smtClean="0"/>
              <a:t> </a:t>
            </a:r>
            <a:r>
              <a:rPr lang="zh-CN" altLang="zh-CN" sz="2800" dirty="0" smtClean="0"/>
              <a:t>上</a:t>
            </a:r>
            <a:r>
              <a:rPr lang="zh-CN" altLang="zh-CN" sz="2800" dirty="0" smtClean="0"/>
              <a:t>连续，则</a:t>
            </a:r>
            <a:r>
              <a:rPr lang="en-US" altLang="zh-CN" sz="2800" dirty="0" smtClean="0"/>
              <a:t> </a:t>
            </a:r>
            <a:r>
              <a:rPr lang="zh-CN" altLang="zh-CN" sz="2800" dirty="0" smtClean="0"/>
              <a:t>在</a:t>
            </a:r>
            <a:r>
              <a:rPr lang="en-US" altLang="zh-CN" sz="2800" dirty="0" smtClean="0"/>
              <a:t> </a:t>
            </a:r>
            <a:r>
              <a:rPr lang="en-US" altLang="zh-CN" sz="2800" dirty="0" smtClean="0"/>
              <a:t>  </a:t>
            </a:r>
            <a:r>
              <a:rPr lang="zh-CN" altLang="zh-CN" sz="2800" dirty="0" smtClean="0"/>
              <a:t>上</a:t>
            </a:r>
            <a:r>
              <a:rPr lang="zh-CN" altLang="zh-CN" sz="2800" dirty="0" smtClean="0"/>
              <a:t>必定能取得最大值和最小值，使函数取得最大值或最小值的点既可能在</a:t>
            </a:r>
            <a:r>
              <a:rPr lang="en-US" altLang="zh-CN" sz="2800" dirty="0" smtClean="0"/>
              <a:t> </a:t>
            </a:r>
            <a:r>
              <a:rPr lang="en-US" altLang="zh-CN" sz="2800" dirty="0" smtClean="0"/>
              <a:t> </a:t>
            </a:r>
            <a:r>
              <a:rPr lang="zh-CN" altLang="zh-CN" sz="2800" dirty="0" smtClean="0"/>
              <a:t>的</a:t>
            </a:r>
            <a:r>
              <a:rPr lang="zh-CN" altLang="zh-CN" sz="2800" dirty="0" smtClean="0"/>
              <a:t>内部，也可能在</a:t>
            </a:r>
            <a:r>
              <a:rPr lang="en-US" altLang="zh-CN" sz="2800" dirty="0" smtClean="0"/>
              <a:t> </a:t>
            </a:r>
            <a:r>
              <a:rPr lang="en-US" altLang="zh-CN" sz="2800" dirty="0" smtClean="0"/>
              <a:t> </a:t>
            </a:r>
            <a:r>
              <a:rPr lang="zh-CN" altLang="zh-CN" sz="2800" dirty="0" smtClean="0"/>
              <a:t>的</a:t>
            </a:r>
            <a:r>
              <a:rPr lang="zh-CN" altLang="zh-CN" sz="2800" dirty="0" smtClean="0"/>
              <a:t>边界</a:t>
            </a:r>
            <a:r>
              <a:rPr lang="zh-CN" altLang="zh-CN" sz="2800" dirty="0" smtClean="0"/>
              <a:t>上</a:t>
            </a:r>
            <a:r>
              <a:rPr lang="zh-CN" altLang="en-US" sz="2800" dirty="0" smtClean="0"/>
              <a:t>。</a:t>
            </a:r>
            <a:endParaRPr lang="en-US" altLang="zh-CN" sz="2800" dirty="0" smtClean="0"/>
          </a:p>
          <a:p>
            <a:r>
              <a:rPr lang="zh-CN" altLang="zh-CN" sz="2800" dirty="0" smtClean="0">
                <a:solidFill>
                  <a:srgbClr val="0070C0"/>
                </a:solidFill>
              </a:rPr>
              <a:t>求</a:t>
            </a:r>
            <a:r>
              <a:rPr lang="zh-CN" altLang="zh-CN" sz="2800" dirty="0" smtClean="0">
                <a:solidFill>
                  <a:srgbClr val="0070C0"/>
                </a:solidFill>
              </a:rPr>
              <a:t>函数的最大值和最小值的一般方法</a:t>
            </a:r>
            <a:r>
              <a:rPr lang="zh-CN" altLang="zh-CN" sz="2800" dirty="0" smtClean="0"/>
              <a:t>：将函</a:t>
            </a:r>
            <a:r>
              <a:rPr lang="zh-CN" altLang="zh-CN" sz="2800" dirty="0" smtClean="0"/>
              <a:t>数在</a:t>
            </a:r>
            <a:r>
              <a:rPr lang="zh-CN" altLang="zh-CN" sz="2800" dirty="0" smtClean="0"/>
              <a:t>区域</a:t>
            </a:r>
            <a:r>
              <a:rPr lang="en-US" altLang="zh-CN" sz="2800" dirty="0" smtClean="0"/>
              <a:t> </a:t>
            </a:r>
            <a:r>
              <a:rPr lang="en-US" altLang="zh-CN" sz="2800" dirty="0" smtClean="0"/>
              <a:t> </a:t>
            </a:r>
            <a:r>
              <a:rPr lang="zh-CN" altLang="zh-CN" sz="2800" dirty="0" smtClean="0"/>
              <a:t>内</a:t>
            </a:r>
            <a:r>
              <a:rPr lang="zh-CN" altLang="zh-CN" sz="2800" dirty="0" smtClean="0"/>
              <a:t>所有驻点处的函数值与在区域</a:t>
            </a:r>
            <a:r>
              <a:rPr lang="en-US" altLang="zh-CN" sz="2800" dirty="0" smtClean="0"/>
              <a:t> </a:t>
            </a:r>
            <a:r>
              <a:rPr lang="en-US" altLang="zh-CN" sz="2800" dirty="0" smtClean="0"/>
              <a:t>  </a:t>
            </a:r>
            <a:r>
              <a:rPr lang="zh-CN" altLang="zh-CN" sz="2800" dirty="0" smtClean="0"/>
              <a:t>的</a:t>
            </a:r>
            <a:r>
              <a:rPr lang="zh-CN" altLang="zh-CN" sz="2800" dirty="0" smtClean="0"/>
              <a:t>边界上的最大值和最小值进行比较，其中最大的即为最大值，最小的即为最小</a:t>
            </a:r>
            <a:r>
              <a:rPr lang="zh-CN" altLang="zh-CN" sz="2800" dirty="0" smtClean="0"/>
              <a:t>值</a:t>
            </a:r>
            <a:r>
              <a:rPr lang="zh-CN" altLang="en-US" sz="2800" dirty="0" smtClean="0"/>
              <a:t>。</a:t>
            </a:r>
            <a:endParaRPr lang="zh-CN" altLang="zh-CN" sz="2800" dirty="0"/>
          </a:p>
        </p:txBody>
      </p:sp>
      <p:sp>
        <p:nvSpPr>
          <p:cNvPr id="6" name="矩形 5"/>
          <p:cNvSpPr/>
          <p:nvPr/>
        </p:nvSpPr>
        <p:spPr>
          <a:xfrm>
            <a:off x="1643042" y="928670"/>
            <a:ext cx="2339102" cy="461665"/>
          </a:xfrm>
          <a:prstGeom prst="rect">
            <a:avLst/>
          </a:prstGeom>
        </p:spPr>
        <p:txBody>
          <a:bodyPr wrap="none">
            <a:spAutoFit/>
          </a:bodyPr>
          <a:lstStyle/>
          <a:p>
            <a:r>
              <a:rPr lang="zh-CN" altLang="zh-CN" sz="2400" b="1" dirty="0" smtClean="0">
                <a:solidFill>
                  <a:srgbClr val="0070C0"/>
                </a:solidFill>
              </a:rPr>
              <a:t>多元函数的最值</a:t>
            </a:r>
            <a:endParaRPr lang="zh-CN" altLang="en-US" sz="2400" b="1" dirty="0">
              <a:solidFill>
                <a:srgbClr val="0070C0"/>
              </a:solidFill>
            </a:endParaRPr>
          </a:p>
        </p:txBody>
      </p:sp>
      <p:graphicFrame>
        <p:nvGraphicFramePr>
          <p:cNvPr id="273409" name="Object 1"/>
          <p:cNvGraphicFramePr>
            <a:graphicFrameLocks noChangeAspect="1"/>
          </p:cNvGraphicFramePr>
          <p:nvPr/>
        </p:nvGraphicFramePr>
        <p:xfrm>
          <a:off x="3071802" y="1785926"/>
          <a:ext cx="909638" cy="342900"/>
        </p:xfrm>
        <a:graphic>
          <a:graphicData uri="http://schemas.openxmlformats.org/presentationml/2006/ole">
            <p:oleObj spid="_x0000_s273409" name="Equation" r:id="rId4" imgW="533160" imgH="203040" progId="Equation.DSMT4">
              <p:embed/>
            </p:oleObj>
          </a:graphicData>
        </a:graphic>
      </p:graphicFrame>
      <p:graphicFrame>
        <p:nvGraphicFramePr>
          <p:cNvPr id="273410" name="Object 2"/>
          <p:cNvGraphicFramePr>
            <a:graphicFrameLocks noChangeAspect="1"/>
          </p:cNvGraphicFramePr>
          <p:nvPr/>
        </p:nvGraphicFramePr>
        <p:xfrm>
          <a:off x="6072198" y="1785926"/>
          <a:ext cx="282575" cy="279400"/>
        </p:xfrm>
        <a:graphic>
          <a:graphicData uri="http://schemas.openxmlformats.org/presentationml/2006/ole">
            <p:oleObj spid="_x0000_s273410" name="Equation" r:id="rId5" imgW="164880" imgH="164880" progId="Equation.DSMT4">
              <p:embed/>
            </p:oleObj>
          </a:graphicData>
        </a:graphic>
      </p:graphicFrame>
      <p:graphicFrame>
        <p:nvGraphicFramePr>
          <p:cNvPr id="273411" name="Object 3"/>
          <p:cNvGraphicFramePr>
            <a:graphicFrameLocks noChangeAspect="1"/>
          </p:cNvGraphicFramePr>
          <p:nvPr/>
        </p:nvGraphicFramePr>
        <p:xfrm>
          <a:off x="2000232" y="2214554"/>
          <a:ext cx="282575" cy="279400"/>
        </p:xfrm>
        <a:graphic>
          <a:graphicData uri="http://schemas.openxmlformats.org/presentationml/2006/ole">
            <p:oleObj spid="_x0000_s273411" name="Equation" r:id="rId6" imgW="164880" imgH="164880" progId="Equation.DSMT4">
              <p:embed/>
            </p:oleObj>
          </a:graphicData>
        </a:graphic>
      </p:graphicFrame>
      <p:graphicFrame>
        <p:nvGraphicFramePr>
          <p:cNvPr id="273412" name="Object 4"/>
          <p:cNvGraphicFramePr>
            <a:graphicFrameLocks noChangeAspect="1"/>
          </p:cNvGraphicFramePr>
          <p:nvPr/>
        </p:nvGraphicFramePr>
        <p:xfrm>
          <a:off x="6929454" y="2643182"/>
          <a:ext cx="282575" cy="279400"/>
        </p:xfrm>
        <a:graphic>
          <a:graphicData uri="http://schemas.openxmlformats.org/presentationml/2006/ole">
            <p:oleObj spid="_x0000_s273412" name="Equation" r:id="rId7" imgW="164880" imgH="164880" progId="Equation.DSMT4">
              <p:embed/>
            </p:oleObj>
          </a:graphicData>
        </a:graphic>
      </p:graphicFrame>
      <p:graphicFrame>
        <p:nvGraphicFramePr>
          <p:cNvPr id="273413" name="Object 5"/>
          <p:cNvGraphicFramePr>
            <a:graphicFrameLocks noChangeAspect="1"/>
          </p:cNvGraphicFramePr>
          <p:nvPr/>
        </p:nvGraphicFramePr>
        <p:xfrm>
          <a:off x="3000364" y="3071810"/>
          <a:ext cx="282575" cy="279400"/>
        </p:xfrm>
        <a:graphic>
          <a:graphicData uri="http://schemas.openxmlformats.org/presentationml/2006/ole">
            <p:oleObj spid="_x0000_s273413" name="Equation" r:id="rId8" imgW="164880" imgH="164880" progId="Equation.DSMT4">
              <p:embed/>
            </p:oleObj>
          </a:graphicData>
        </a:graphic>
      </p:graphicFrame>
      <p:graphicFrame>
        <p:nvGraphicFramePr>
          <p:cNvPr id="273414" name="Object 6"/>
          <p:cNvGraphicFramePr>
            <a:graphicFrameLocks noChangeAspect="1"/>
          </p:cNvGraphicFramePr>
          <p:nvPr/>
        </p:nvGraphicFramePr>
        <p:xfrm>
          <a:off x="3428992" y="3929066"/>
          <a:ext cx="282575" cy="279400"/>
        </p:xfrm>
        <a:graphic>
          <a:graphicData uri="http://schemas.openxmlformats.org/presentationml/2006/ole">
            <p:oleObj spid="_x0000_s273414" name="Equation" r:id="rId9" imgW="164880" imgH="164880" progId="Equation.DSMT4">
              <p:embed/>
            </p:oleObj>
          </a:graphicData>
        </a:graphic>
      </p:graphicFrame>
      <p:graphicFrame>
        <p:nvGraphicFramePr>
          <p:cNvPr id="273415" name="Object 7"/>
          <p:cNvGraphicFramePr>
            <a:graphicFrameLocks noChangeAspect="1"/>
          </p:cNvGraphicFramePr>
          <p:nvPr/>
        </p:nvGraphicFramePr>
        <p:xfrm>
          <a:off x="2000232" y="4357694"/>
          <a:ext cx="282575" cy="279400"/>
        </p:xfrm>
        <a:graphic>
          <a:graphicData uri="http://schemas.openxmlformats.org/presentationml/2006/ole">
            <p:oleObj spid="_x0000_s273415" name="Equation" r:id="rId10" imgW="164880" imgH="164880" progId="Equation.DSMT4">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357290" y="1000108"/>
            <a:ext cx="7286676" cy="4401205"/>
          </a:xfrm>
          <a:prstGeom prst="rect">
            <a:avLst/>
          </a:prstGeom>
          <a:noFill/>
          <a:ln w="9525">
            <a:noFill/>
            <a:miter lim="800000"/>
            <a:headEnd/>
            <a:tailEnd/>
          </a:ln>
        </p:spPr>
        <p:txBody>
          <a:bodyPr wrap="square">
            <a:spAutoFit/>
          </a:bodyPr>
          <a:lstStyle/>
          <a:p>
            <a:r>
              <a:rPr lang="zh-CN" altLang="zh-CN" sz="2800" b="1" dirty="0" smtClean="0"/>
              <a:t>例</a:t>
            </a:r>
            <a:r>
              <a:rPr lang="en-US" altLang="zh-CN" sz="2800" b="1" dirty="0" smtClean="0"/>
              <a:t>   </a:t>
            </a:r>
            <a:r>
              <a:rPr lang="zh-CN" altLang="zh-CN" sz="2800" dirty="0" smtClean="0"/>
              <a:t>求</a:t>
            </a:r>
            <a:r>
              <a:rPr lang="zh-CN" altLang="zh-CN" sz="2800" dirty="0" smtClean="0"/>
              <a:t>函数</a:t>
            </a:r>
            <a:r>
              <a:rPr lang="en-US" altLang="zh-CN" sz="2800" dirty="0" smtClean="0"/>
              <a:t> </a:t>
            </a:r>
            <a:r>
              <a:rPr lang="en-US" altLang="zh-CN" sz="2800" dirty="0" smtClean="0"/>
              <a:t>                  </a:t>
            </a:r>
            <a:r>
              <a:rPr lang="zh-CN" altLang="zh-CN" sz="2800" dirty="0" smtClean="0"/>
              <a:t>在</a:t>
            </a:r>
            <a:r>
              <a:rPr lang="zh-CN" altLang="zh-CN" sz="2800" dirty="0" smtClean="0"/>
              <a:t>闭区域</a:t>
            </a:r>
            <a:r>
              <a:rPr lang="en-US" altLang="zh-CN" sz="2800" dirty="0" smtClean="0"/>
              <a:t> </a:t>
            </a:r>
            <a:r>
              <a:rPr lang="en-US" altLang="zh-CN" sz="2800" dirty="0" smtClean="0"/>
              <a:t>  </a:t>
            </a:r>
            <a:r>
              <a:rPr lang="zh-CN" altLang="zh-CN" sz="2800" dirty="0" smtClean="0"/>
              <a:t>：</a:t>
            </a:r>
            <a:r>
              <a:rPr lang="en-US" altLang="zh-CN" sz="2800" dirty="0" smtClean="0"/>
              <a:t>    </a:t>
            </a:r>
            <a:r>
              <a:rPr lang="zh-CN" altLang="zh-CN" sz="2800" dirty="0" smtClean="0"/>
              <a:t>，</a:t>
            </a:r>
            <a:r>
              <a:rPr lang="en-US" altLang="zh-CN" sz="2800" dirty="0" smtClean="0"/>
              <a:t>   </a:t>
            </a:r>
            <a:r>
              <a:rPr lang="zh-CN" altLang="zh-CN" sz="2800" dirty="0" smtClean="0"/>
              <a:t>，</a:t>
            </a:r>
            <a:r>
              <a:rPr lang="en-US" altLang="zh-CN" sz="2800" dirty="0" smtClean="0"/>
              <a:t> </a:t>
            </a:r>
            <a:endParaRPr lang="en-US" altLang="zh-CN" sz="2800" dirty="0" smtClean="0"/>
          </a:p>
          <a:p>
            <a:r>
              <a:rPr lang="en-US" altLang="zh-CN" sz="2800" dirty="0" smtClean="0"/>
              <a:t> </a:t>
            </a:r>
            <a:r>
              <a:rPr lang="en-US" altLang="zh-CN" sz="2800" dirty="0" smtClean="0"/>
              <a:t>       </a:t>
            </a:r>
            <a:r>
              <a:rPr lang="zh-CN" altLang="zh-CN" sz="2800" dirty="0" smtClean="0"/>
              <a:t>上</a:t>
            </a:r>
            <a:r>
              <a:rPr lang="zh-CN" altLang="zh-CN" sz="2800" dirty="0" smtClean="0"/>
              <a:t>的最大值与最小</a:t>
            </a:r>
            <a:r>
              <a:rPr lang="zh-CN" altLang="zh-CN" sz="2800" dirty="0" smtClean="0"/>
              <a:t>值</a:t>
            </a:r>
            <a:r>
              <a:rPr lang="zh-CN" altLang="en-US" sz="2800" dirty="0" smtClean="0"/>
              <a:t>。</a:t>
            </a:r>
            <a:endParaRPr lang="en-US" altLang="zh-CN" sz="2800" dirty="0" smtClean="0"/>
          </a:p>
          <a:p>
            <a:r>
              <a:rPr lang="zh-CN" altLang="en-US" sz="2800" dirty="0" smtClean="0"/>
              <a:t>解：令       ，      ，求得驻点为       ，驻点处的函数值为        。</a:t>
            </a:r>
            <a:endParaRPr lang="en-US" altLang="zh-CN" sz="2800" dirty="0" smtClean="0"/>
          </a:p>
          <a:p>
            <a:r>
              <a:rPr lang="zh-CN" altLang="zh-CN" sz="2800" dirty="0" smtClean="0"/>
              <a:t>在边</a:t>
            </a:r>
            <a:r>
              <a:rPr lang="zh-CN" altLang="zh-CN" sz="2800" dirty="0" smtClean="0"/>
              <a:t>界</a:t>
            </a:r>
            <a:r>
              <a:rPr lang="en-US" altLang="zh-CN" sz="2800" dirty="0" smtClean="0"/>
              <a:t>      </a:t>
            </a:r>
            <a:r>
              <a:rPr lang="zh-CN" altLang="zh-CN" sz="2800" dirty="0" smtClean="0"/>
              <a:t>，</a:t>
            </a:r>
            <a:r>
              <a:rPr lang="en-US" altLang="zh-CN" sz="2800" dirty="0" smtClean="0"/>
              <a:t>     </a:t>
            </a:r>
            <a:r>
              <a:rPr lang="zh-CN" altLang="zh-CN" sz="2800" dirty="0" smtClean="0"/>
              <a:t>上函</a:t>
            </a:r>
            <a:r>
              <a:rPr lang="zh-CN" altLang="zh-CN" sz="2800" dirty="0" smtClean="0"/>
              <a:t>数值</a:t>
            </a:r>
            <a:r>
              <a:rPr lang="zh-CN" altLang="zh-CN" sz="2800" dirty="0" smtClean="0"/>
              <a:t>恒为零；在边界</a:t>
            </a:r>
            <a:r>
              <a:rPr lang="en-US" altLang="zh-CN" sz="2800" dirty="0" smtClean="0"/>
              <a:t> </a:t>
            </a:r>
            <a:r>
              <a:rPr lang="en-US" altLang="zh-CN" sz="2800" dirty="0" smtClean="0"/>
              <a:t>   </a:t>
            </a:r>
            <a:r>
              <a:rPr lang="zh-CN" altLang="zh-CN" sz="2800" dirty="0" smtClean="0"/>
              <a:t>上</a:t>
            </a:r>
            <a:r>
              <a:rPr lang="zh-CN" altLang="zh-CN" sz="2800" dirty="0" smtClean="0"/>
              <a:t>，将</a:t>
            </a:r>
            <a:r>
              <a:rPr lang="en-US" altLang="zh-CN" sz="2800" dirty="0" smtClean="0"/>
              <a:t> </a:t>
            </a:r>
            <a:r>
              <a:rPr lang="en-US" altLang="zh-CN" sz="2800" dirty="0" smtClean="0"/>
              <a:t>         </a:t>
            </a:r>
            <a:r>
              <a:rPr lang="zh-CN" altLang="zh-CN" sz="2800" dirty="0" smtClean="0"/>
              <a:t>代</a:t>
            </a:r>
            <a:r>
              <a:rPr lang="zh-CN" altLang="zh-CN" sz="2800" dirty="0" smtClean="0"/>
              <a:t>入函数中</a:t>
            </a:r>
            <a:r>
              <a:rPr lang="zh-CN" altLang="zh-CN" sz="2800" dirty="0" smtClean="0"/>
              <a:t>，</a:t>
            </a:r>
            <a:r>
              <a:rPr lang="zh-CN" altLang="en-US" sz="2800" dirty="0" smtClean="0"/>
              <a:t>变</a:t>
            </a:r>
            <a:r>
              <a:rPr lang="zh-CN" altLang="zh-CN" sz="2800" dirty="0" smtClean="0"/>
              <a:t>成一</a:t>
            </a:r>
            <a:r>
              <a:rPr lang="zh-CN" altLang="zh-CN" sz="2800" dirty="0" smtClean="0"/>
              <a:t>元函</a:t>
            </a:r>
            <a:r>
              <a:rPr lang="zh-CN" altLang="zh-CN" sz="2800" dirty="0" smtClean="0"/>
              <a:t>数</a:t>
            </a:r>
            <a:r>
              <a:rPr lang="zh-CN" altLang="en-US" sz="2800" dirty="0" smtClean="0"/>
              <a:t>最值问题</a:t>
            </a:r>
            <a:r>
              <a:rPr lang="zh-CN" altLang="zh-CN" sz="2800" dirty="0" smtClean="0"/>
              <a:t>：</a:t>
            </a:r>
            <a:r>
              <a:rPr lang="en-US" altLang="zh-CN" sz="2800" dirty="0" smtClean="0"/>
              <a:t>            </a:t>
            </a:r>
            <a:r>
              <a:rPr lang="zh-CN" altLang="en-US" sz="2800" dirty="0" smtClean="0"/>
              <a:t>，        。</a:t>
            </a:r>
            <a:endParaRPr lang="en-US" altLang="zh-CN" sz="2800" dirty="0" smtClean="0"/>
          </a:p>
          <a:p>
            <a:r>
              <a:rPr lang="zh-CN" altLang="en-US" sz="2800" dirty="0" smtClean="0"/>
              <a:t>易得该一元函数的最大值为             ，最小值为     。</a:t>
            </a:r>
            <a:endParaRPr lang="en-US" altLang="zh-CN" sz="2800" dirty="0" smtClean="0"/>
          </a:p>
          <a:p>
            <a:r>
              <a:rPr lang="zh-CN" altLang="en-US" sz="2800" dirty="0" smtClean="0"/>
              <a:t>经比较，二元函数在闭区域上的最值为</a:t>
            </a:r>
            <a:endParaRPr lang="zh-CN" altLang="zh-CN" sz="2800" dirty="0"/>
          </a:p>
        </p:txBody>
      </p:sp>
      <p:sp>
        <p:nvSpPr>
          <p:cNvPr id="276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481" name="Object 1"/>
          <p:cNvGraphicFramePr>
            <a:graphicFrameLocks noChangeAspect="1"/>
          </p:cNvGraphicFramePr>
          <p:nvPr/>
        </p:nvGraphicFramePr>
        <p:xfrm>
          <a:off x="3143239" y="1071546"/>
          <a:ext cx="1857380" cy="371476"/>
        </p:xfrm>
        <a:graphic>
          <a:graphicData uri="http://schemas.openxmlformats.org/presentationml/2006/ole">
            <p:oleObj spid="_x0000_s276481" name="Equation" r:id="rId4" imgW="1143000" imgH="228600" progId="Equation.DSMT4">
              <p:embed/>
            </p:oleObj>
          </a:graphicData>
        </a:graphic>
      </p:graphicFrame>
      <p:graphicFrame>
        <p:nvGraphicFramePr>
          <p:cNvPr id="276483" name="Object 3"/>
          <p:cNvGraphicFramePr>
            <a:graphicFrameLocks noChangeAspect="1"/>
          </p:cNvGraphicFramePr>
          <p:nvPr/>
        </p:nvGraphicFramePr>
        <p:xfrm>
          <a:off x="6429387" y="1142984"/>
          <a:ext cx="282575" cy="279400"/>
        </p:xfrm>
        <a:graphic>
          <a:graphicData uri="http://schemas.openxmlformats.org/presentationml/2006/ole">
            <p:oleObj spid="_x0000_s276483" name="Equation" r:id="rId5" imgW="164880" imgH="164880" progId="Equation.DSMT4">
              <p:embed/>
            </p:oleObj>
          </a:graphicData>
        </a:graphic>
      </p:graphicFrame>
      <p:sp>
        <p:nvSpPr>
          <p:cNvPr id="2764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484" name="Object 4"/>
          <p:cNvGraphicFramePr>
            <a:graphicFrameLocks noChangeAspect="1"/>
          </p:cNvGraphicFramePr>
          <p:nvPr/>
        </p:nvGraphicFramePr>
        <p:xfrm>
          <a:off x="6858015" y="1142984"/>
          <a:ext cx="630657" cy="323851"/>
        </p:xfrm>
        <a:graphic>
          <a:graphicData uri="http://schemas.openxmlformats.org/presentationml/2006/ole">
            <p:oleObj spid="_x0000_s276484" name="Equation" r:id="rId6" imgW="355138" imgH="177569" progId="Equation.DSMT4">
              <p:embed/>
            </p:oleObj>
          </a:graphicData>
        </a:graphic>
      </p:graphicFrame>
      <p:graphicFrame>
        <p:nvGraphicFramePr>
          <p:cNvPr id="276486" name="Object 6"/>
          <p:cNvGraphicFramePr>
            <a:graphicFrameLocks noChangeAspect="1"/>
          </p:cNvGraphicFramePr>
          <p:nvPr/>
        </p:nvGraphicFramePr>
        <p:xfrm>
          <a:off x="7572373" y="1120775"/>
          <a:ext cx="630237" cy="369888"/>
        </p:xfrm>
        <a:graphic>
          <a:graphicData uri="http://schemas.openxmlformats.org/presentationml/2006/ole">
            <p:oleObj spid="_x0000_s276486" name="Equation" r:id="rId7" imgW="355320" imgH="203040" progId="Equation.DSMT4">
              <p:embed/>
            </p:oleObj>
          </a:graphicData>
        </a:graphic>
      </p:graphicFrame>
      <p:sp>
        <p:nvSpPr>
          <p:cNvPr id="2764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487" name="Object 7"/>
          <p:cNvGraphicFramePr>
            <a:graphicFrameLocks noChangeAspect="1"/>
          </p:cNvGraphicFramePr>
          <p:nvPr/>
        </p:nvGraphicFramePr>
        <p:xfrm>
          <a:off x="1214413" y="1571612"/>
          <a:ext cx="1028703" cy="342901"/>
        </p:xfrm>
        <a:graphic>
          <a:graphicData uri="http://schemas.openxmlformats.org/presentationml/2006/ole">
            <p:oleObj spid="_x0000_s276487" name="Equation" r:id="rId8" imgW="596641" imgH="203112" progId="Equation.DSMT4">
              <p:embed/>
            </p:oleObj>
          </a:graphicData>
        </a:graphic>
      </p:graphicFrame>
      <p:sp>
        <p:nvSpPr>
          <p:cNvPr id="2764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489" name="Object 9"/>
          <p:cNvGraphicFramePr>
            <a:graphicFrameLocks noChangeAspect="1"/>
          </p:cNvGraphicFramePr>
          <p:nvPr/>
        </p:nvGraphicFramePr>
        <p:xfrm>
          <a:off x="2500297" y="2000240"/>
          <a:ext cx="696518" cy="371476"/>
        </p:xfrm>
        <a:graphic>
          <a:graphicData uri="http://schemas.openxmlformats.org/presentationml/2006/ole">
            <p:oleObj spid="_x0000_s276489" name="Equation" r:id="rId9" imgW="431613" imgH="228501" progId="Equation.DSMT4">
              <p:embed/>
            </p:oleObj>
          </a:graphicData>
        </a:graphic>
      </p:graphicFrame>
      <p:graphicFrame>
        <p:nvGraphicFramePr>
          <p:cNvPr id="276491" name="Object 11"/>
          <p:cNvGraphicFramePr>
            <a:graphicFrameLocks noChangeAspect="1"/>
          </p:cNvGraphicFramePr>
          <p:nvPr/>
        </p:nvGraphicFramePr>
        <p:xfrm>
          <a:off x="3428991" y="2000240"/>
          <a:ext cx="655637" cy="392113"/>
        </p:xfrm>
        <a:graphic>
          <a:graphicData uri="http://schemas.openxmlformats.org/presentationml/2006/ole">
            <p:oleObj spid="_x0000_s276491" name="Equation" r:id="rId10" imgW="406080" imgH="241200" progId="Equation.DSMT4">
              <p:embed/>
            </p:oleObj>
          </a:graphicData>
        </a:graphic>
      </p:graphicFrame>
      <p:sp>
        <p:nvSpPr>
          <p:cNvPr id="2764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492" name="Object 12"/>
          <p:cNvGraphicFramePr>
            <a:graphicFrameLocks noChangeAspect="1"/>
          </p:cNvGraphicFramePr>
          <p:nvPr/>
        </p:nvGraphicFramePr>
        <p:xfrm>
          <a:off x="6286511" y="1857364"/>
          <a:ext cx="722856" cy="604839"/>
        </p:xfrm>
        <a:graphic>
          <a:graphicData uri="http://schemas.openxmlformats.org/presentationml/2006/ole">
            <p:oleObj spid="_x0000_s276492" name="Equation" r:id="rId11" imgW="469696" imgH="393529" progId="Equation.DSMT4">
              <p:embed/>
            </p:oleObj>
          </a:graphicData>
        </a:graphic>
      </p:graphicFrame>
      <p:sp>
        <p:nvSpPr>
          <p:cNvPr id="27649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494" name="Object 14"/>
          <p:cNvGraphicFramePr>
            <a:graphicFrameLocks noChangeAspect="1"/>
          </p:cNvGraphicFramePr>
          <p:nvPr/>
        </p:nvGraphicFramePr>
        <p:xfrm>
          <a:off x="3214677" y="2285992"/>
          <a:ext cx="826122" cy="604839"/>
        </p:xfrm>
        <a:graphic>
          <a:graphicData uri="http://schemas.openxmlformats.org/presentationml/2006/ole">
            <p:oleObj spid="_x0000_s276494" name="Equation" r:id="rId12" imgW="533169" imgH="393529" progId="Equation.DSMT4">
              <p:embed/>
            </p:oleObj>
          </a:graphicData>
        </a:graphic>
      </p:graphicFrame>
      <p:graphicFrame>
        <p:nvGraphicFramePr>
          <p:cNvPr id="276496" name="Object 16"/>
          <p:cNvGraphicFramePr>
            <a:graphicFrameLocks noChangeAspect="1"/>
          </p:cNvGraphicFramePr>
          <p:nvPr/>
        </p:nvGraphicFramePr>
        <p:xfrm>
          <a:off x="2500297" y="2857496"/>
          <a:ext cx="630237" cy="323850"/>
        </p:xfrm>
        <a:graphic>
          <a:graphicData uri="http://schemas.openxmlformats.org/presentationml/2006/ole">
            <p:oleObj spid="_x0000_s276496" name="Equation" r:id="rId13" imgW="355320" imgH="177480" progId="Equation.DSMT4">
              <p:embed/>
            </p:oleObj>
          </a:graphicData>
        </a:graphic>
      </p:graphicFrame>
      <p:graphicFrame>
        <p:nvGraphicFramePr>
          <p:cNvPr id="276497" name="Object 17"/>
          <p:cNvGraphicFramePr>
            <a:graphicFrameLocks noChangeAspect="1"/>
          </p:cNvGraphicFramePr>
          <p:nvPr/>
        </p:nvGraphicFramePr>
        <p:xfrm>
          <a:off x="3286115" y="2857496"/>
          <a:ext cx="630237" cy="369888"/>
        </p:xfrm>
        <a:graphic>
          <a:graphicData uri="http://schemas.openxmlformats.org/presentationml/2006/ole">
            <p:oleObj spid="_x0000_s276497" name="Equation" r:id="rId14" imgW="355320" imgH="203040" progId="Equation.DSMT4">
              <p:embed/>
            </p:oleObj>
          </a:graphicData>
        </a:graphic>
      </p:graphicFrame>
      <p:graphicFrame>
        <p:nvGraphicFramePr>
          <p:cNvPr id="276498" name="Object 18"/>
          <p:cNvGraphicFramePr>
            <a:graphicFrameLocks noChangeAspect="1"/>
          </p:cNvGraphicFramePr>
          <p:nvPr/>
        </p:nvGraphicFramePr>
        <p:xfrm>
          <a:off x="7858148" y="2857496"/>
          <a:ext cx="1006475" cy="342900"/>
        </p:xfrm>
        <a:graphic>
          <a:graphicData uri="http://schemas.openxmlformats.org/presentationml/2006/ole">
            <p:oleObj spid="_x0000_s276498" name="Equation" r:id="rId15" imgW="583920" imgH="203040" progId="Equation.DSMT4">
              <p:embed/>
            </p:oleObj>
          </a:graphicData>
        </a:graphic>
      </p:graphicFrame>
      <p:sp>
        <p:nvSpPr>
          <p:cNvPr id="27650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499" name="Object 19"/>
          <p:cNvGraphicFramePr>
            <a:graphicFrameLocks noChangeAspect="1"/>
          </p:cNvGraphicFramePr>
          <p:nvPr/>
        </p:nvGraphicFramePr>
        <p:xfrm>
          <a:off x="2500298" y="3286124"/>
          <a:ext cx="1028703" cy="342901"/>
        </p:xfrm>
        <a:graphic>
          <a:graphicData uri="http://schemas.openxmlformats.org/presentationml/2006/ole">
            <p:oleObj spid="_x0000_s276499" name="Equation" r:id="rId16" imgW="596641" imgH="203112" progId="Equation.DSMT4">
              <p:embed/>
            </p:oleObj>
          </a:graphicData>
        </a:graphic>
      </p:graphicFrame>
      <p:sp>
        <p:nvSpPr>
          <p:cNvPr id="27650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501" name="Object 21"/>
          <p:cNvGraphicFramePr>
            <a:graphicFrameLocks noChangeAspect="1"/>
          </p:cNvGraphicFramePr>
          <p:nvPr/>
        </p:nvGraphicFramePr>
        <p:xfrm>
          <a:off x="2357422" y="3643314"/>
          <a:ext cx="1362079" cy="371476"/>
        </p:xfrm>
        <a:graphic>
          <a:graphicData uri="http://schemas.openxmlformats.org/presentationml/2006/ole">
            <p:oleObj spid="_x0000_s276501" name="Equation" r:id="rId17" imgW="838200" imgH="228600" progId="Equation.DSMT4">
              <p:embed/>
            </p:oleObj>
          </a:graphicData>
        </a:graphic>
      </p:graphicFrame>
      <p:sp>
        <p:nvSpPr>
          <p:cNvPr id="27650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503" name="Object 23"/>
          <p:cNvGraphicFramePr>
            <a:graphicFrameLocks noChangeAspect="1"/>
          </p:cNvGraphicFramePr>
          <p:nvPr/>
        </p:nvGraphicFramePr>
        <p:xfrm>
          <a:off x="3857621" y="3665538"/>
          <a:ext cx="1000132" cy="301627"/>
        </p:xfrm>
        <a:graphic>
          <a:graphicData uri="http://schemas.openxmlformats.org/presentationml/2006/ole">
            <p:oleObj spid="_x0000_s276503" name="Equation" r:id="rId18" imgW="596641" imgH="177723" progId="Equation.DSMT4">
              <p:embed/>
            </p:oleObj>
          </a:graphicData>
        </a:graphic>
      </p:graphicFrame>
      <p:sp>
        <p:nvSpPr>
          <p:cNvPr id="27650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508"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507" name="Object 27"/>
          <p:cNvGraphicFramePr>
            <a:graphicFrameLocks noChangeAspect="1"/>
          </p:cNvGraphicFramePr>
          <p:nvPr/>
        </p:nvGraphicFramePr>
        <p:xfrm>
          <a:off x="5715008" y="3929066"/>
          <a:ext cx="1254125" cy="676275"/>
        </p:xfrm>
        <a:graphic>
          <a:graphicData uri="http://schemas.openxmlformats.org/presentationml/2006/ole">
            <p:oleObj spid="_x0000_s276507" name="Equation" r:id="rId19" imgW="723600" imgH="393480" progId="Equation.DSMT4">
              <p:embed/>
            </p:oleObj>
          </a:graphicData>
        </a:graphic>
      </p:graphicFrame>
      <p:graphicFrame>
        <p:nvGraphicFramePr>
          <p:cNvPr id="276509" name="Object 29"/>
          <p:cNvGraphicFramePr>
            <a:graphicFrameLocks noChangeAspect="1"/>
          </p:cNvGraphicFramePr>
          <p:nvPr/>
        </p:nvGraphicFramePr>
        <p:xfrm>
          <a:off x="1785918" y="4572008"/>
          <a:ext cx="530225" cy="273050"/>
        </p:xfrm>
        <a:graphic>
          <a:graphicData uri="http://schemas.openxmlformats.org/presentationml/2006/ole">
            <p:oleObj spid="_x0000_s276509" name="Equation" r:id="rId20" imgW="342720" imgH="177480" progId="Equation.DSMT4">
              <p:embed/>
            </p:oleObj>
          </a:graphicData>
        </a:graphic>
      </p:graphicFrame>
      <p:sp>
        <p:nvSpPr>
          <p:cNvPr id="276511"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510" name="Object 30"/>
          <p:cNvGraphicFramePr>
            <a:graphicFrameLocks noChangeAspect="1"/>
          </p:cNvGraphicFramePr>
          <p:nvPr/>
        </p:nvGraphicFramePr>
        <p:xfrm>
          <a:off x="3500430" y="5286388"/>
          <a:ext cx="1433513" cy="747713"/>
        </p:xfrm>
        <a:graphic>
          <a:graphicData uri="http://schemas.openxmlformats.org/presentationml/2006/ole">
            <p:oleObj spid="_x0000_s276510" name="Equation" r:id="rId21" imgW="749160" imgH="393480" progId="Equation.DSMT4">
              <p:embed/>
            </p:oleObj>
          </a:graphicData>
        </a:graphic>
      </p:graphicFrame>
      <p:graphicFrame>
        <p:nvGraphicFramePr>
          <p:cNvPr id="276512" name="Object 32"/>
          <p:cNvGraphicFramePr>
            <a:graphicFrameLocks noChangeAspect="1"/>
          </p:cNvGraphicFramePr>
          <p:nvPr/>
        </p:nvGraphicFramePr>
        <p:xfrm>
          <a:off x="5000628" y="5500702"/>
          <a:ext cx="971550" cy="433388"/>
        </p:xfrm>
        <a:graphic>
          <a:graphicData uri="http://schemas.openxmlformats.org/presentationml/2006/ole">
            <p:oleObj spid="_x0000_s276512" name="Equation" r:id="rId22" imgW="507960" imgH="228600" progId="Equation.DSMT4">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357290" y="1357298"/>
            <a:ext cx="7072361" cy="1569660"/>
          </a:xfrm>
          <a:prstGeom prst="rect">
            <a:avLst/>
          </a:prstGeom>
          <a:noFill/>
          <a:ln w="9525">
            <a:noFill/>
            <a:miter lim="800000"/>
            <a:headEnd/>
            <a:tailEnd/>
          </a:ln>
        </p:spPr>
        <p:txBody>
          <a:bodyPr wrap="square">
            <a:spAutoFit/>
          </a:bodyPr>
          <a:lstStyle/>
          <a:p>
            <a:r>
              <a:rPr lang="zh-CN" altLang="zh-CN" sz="2400" dirty="0" smtClean="0"/>
              <a:t>对实际问题的最值，如果一方面根据实际问题背景可以知道目标函数在区域内部必有最值，另一方面目标函数在区域内只有唯一一个驻点，则可以直接判定该点就是函数最值</a:t>
            </a:r>
            <a:r>
              <a:rPr lang="zh-CN" altLang="zh-CN" sz="2400" dirty="0" smtClean="0"/>
              <a:t>点</a:t>
            </a:r>
            <a:r>
              <a:rPr lang="zh-CN" altLang="en-US" sz="2400" dirty="0" smtClean="0"/>
              <a:t>。</a:t>
            </a:r>
            <a:endParaRPr lang="zh-CN" altLang="zh-CN" sz="2400" dirty="0"/>
          </a:p>
        </p:txBody>
      </p:sp>
      <p:pic>
        <p:nvPicPr>
          <p:cNvPr id="6" name="Picture 2"/>
          <p:cNvPicPr>
            <a:picLocks noChangeAspect="1" noChangeArrowheads="1"/>
          </p:cNvPicPr>
          <p:nvPr/>
        </p:nvPicPr>
        <p:blipFill>
          <a:blip r:embed="rId4" cstate="print"/>
          <a:srcRect/>
          <a:stretch>
            <a:fillRect/>
          </a:stretch>
        </p:blipFill>
        <p:spPr bwMode="auto">
          <a:xfrm>
            <a:off x="1285852" y="571480"/>
            <a:ext cx="1714512" cy="668731"/>
          </a:xfrm>
          <a:prstGeom prst="rect">
            <a:avLst/>
          </a:prstGeom>
          <a:noFill/>
          <a:ln w="9525">
            <a:noFill/>
            <a:miter lim="800000"/>
            <a:headEnd/>
            <a:tailEnd/>
          </a:ln>
        </p:spPr>
      </p:pic>
      <p:sp>
        <p:nvSpPr>
          <p:cNvPr id="7" name="TextBox 7"/>
          <p:cNvSpPr txBox="1">
            <a:spLocks noChangeArrowheads="1"/>
          </p:cNvSpPr>
          <p:nvPr/>
        </p:nvSpPr>
        <p:spPr bwMode="auto">
          <a:xfrm>
            <a:off x="1285852" y="3143248"/>
            <a:ext cx="7072362" cy="2677656"/>
          </a:xfrm>
          <a:prstGeom prst="rect">
            <a:avLst/>
          </a:prstGeom>
          <a:noFill/>
          <a:ln w="9525">
            <a:noFill/>
            <a:miter lim="800000"/>
            <a:headEnd/>
            <a:tailEnd/>
          </a:ln>
        </p:spPr>
        <p:txBody>
          <a:bodyPr wrap="square">
            <a:spAutoFit/>
          </a:bodyPr>
          <a:lstStyle/>
          <a:p>
            <a:r>
              <a:rPr lang="zh-CN" altLang="zh-CN" sz="2800" b="1" dirty="0" smtClean="0"/>
              <a:t>例</a:t>
            </a:r>
            <a:r>
              <a:rPr lang="en-US" altLang="zh-CN" sz="2800" b="1" dirty="0" smtClean="0"/>
              <a:t>  </a:t>
            </a:r>
            <a:r>
              <a:rPr lang="zh-CN" altLang="zh-CN" sz="2800" dirty="0" smtClean="0"/>
              <a:t>铁</a:t>
            </a:r>
            <a:r>
              <a:rPr lang="zh-CN" altLang="zh-CN" sz="2800" dirty="0" smtClean="0"/>
              <a:t>板做成一个体积为</a:t>
            </a:r>
            <a:r>
              <a:rPr lang="en-US" altLang="zh-CN" sz="2800" dirty="0" smtClean="0"/>
              <a:t>2m</a:t>
            </a:r>
            <a:r>
              <a:rPr lang="en-US" altLang="zh-CN" sz="2800" baseline="30000" dirty="0" smtClean="0"/>
              <a:t>3</a:t>
            </a:r>
            <a:r>
              <a:rPr lang="zh-CN" altLang="zh-CN" sz="2800" dirty="0" smtClean="0"/>
              <a:t>的有盖长方体水箱，问当长、宽、高各取怎样的尺寸时，才能使用料最</a:t>
            </a:r>
            <a:r>
              <a:rPr lang="zh-CN" altLang="zh-CN" sz="2800" dirty="0" smtClean="0"/>
              <a:t>省</a:t>
            </a:r>
            <a:r>
              <a:rPr lang="zh-CN" altLang="en-US" sz="2800" dirty="0" smtClean="0"/>
              <a:t>。</a:t>
            </a:r>
            <a:endParaRPr lang="en-US" altLang="zh-CN" sz="2800" dirty="0" smtClean="0"/>
          </a:p>
          <a:p>
            <a:r>
              <a:rPr lang="zh-CN" altLang="en-US" sz="2800" dirty="0" smtClean="0"/>
              <a:t>解：</a:t>
            </a:r>
            <a:r>
              <a:rPr lang="zh-CN" altLang="zh-CN" sz="2800" dirty="0" smtClean="0"/>
              <a:t>设水箱的长为</a:t>
            </a:r>
            <a:r>
              <a:rPr lang="en-US" altLang="zh-CN" sz="2800" dirty="0" smtClean="0"/>
              <a:t> </a:t>
            </a:r>
            <a:r>
              <a:rPr lang="en-US" altLang="zh-CN" sz="2800" dirty="0" smtClean="0"/>
              <a:t> m</a:t>
            </a:r>
            <a:r>
              <a:rPr lang="zh-CN" altLang="zh-CN" sz="2800" dirty="0" smtClean="0"/>
              <a:t>，宽</a:t>
            </a:r>
            <a:r>
              <a:rPr lang="zh-CN" altLang="zh-CN" sz="2800" dirty="0" smtClean="0"/>
              <a:t>为</a:t>
            </a:r>
            <a:r>
              <a:rPr lang="en-US" altLang="zh-CN" sz="2800" dirty="0" smtClean="0"/>
              <a:t>   m</a:t>
            </a:r>
            <a:r>
              <a:rPr lang="zh-CN" altLang="en-US" sz="2800" dirty="0" smtClean="0"/>
              <a:t>，则水箱材料面积为                         ，易得驻点为</a:t>
            </a:r>
            <a:endParaRPr lang="en-US" altLang="zh-CN" sz="2800" dirty="0" smtClean="0"/>
          </a:p>
          <a:p>
            <a:r>
              <a:rPr lang="zh-CN" altLang="zh-CN" sz="2800" dirty="0" smtClean="0"/>
              <a:t>因</a:t>
            </a:r>
            <a:r>
              <a:rPr lang="zh-CN" altLang="zh-CN" sz="2800" dirty="0" smtClean="0"/>
              <a:t>此当长、宽、高</a:t>
            </a:r>
            <a:r>
              <a:rPr lang="zh-CN" altLang="zh-CN" sz="2800" dirty="0" smtClean="0"/>
              <a:t>均</a:t>
            </a:r>
            <a:r>
              <a:rPr lang="zh-CN" altLang="en-US" sz="2800" dirty="0" smtClean="0"/>
              <a:t>相等</a:t>
            </a:r>
            <a:r>
              <a:rPr lang="zh-CN" altLang="zh-CN" sz="2800" dirty="0" smtClean="0"/>
              <a:t>时</a:t>
            </a:r>
            <a:r>
              <a:rPr lang="zh-CN" altLang="zh-CN" sz="2800" dirty="0" smtClean="0"/>
              <a:t>，所</a:t>
            </a:r>
            <a:r>
              <a:rPr lang="zh-CN" altLang="zh-CN" sz="2800" dirty="0" smtClean="0"/>
              <a:t>用材</a:t>
            </a:r>
            <a:r>
              <a:rPr lang="zh-CN" altLang="zh-CN" sz="2800" dirty="0" smtClean="0"/>
              <a:t>料最</a:t>
            </a:r>
            <a:r>
              <a:rPr lang="zh-CN" altLang="zh-CN" sz="2800" dirty="0" smtClean="0"/>
              <a:t>省</a:t>
            </a:r>
            <a:r>
              <a:rPr lang="zh-CN" altLang="en-US" sz="2800" dirty="0" smtClean="0"/>
              <a:t>。</a:t>
            </a:r>
            <a:endParaRPr lang="zh-CN" altLang="zh-CN" sz="2800" dirty="0"/>
          </a:p>
        </p:txBody>
      </p:sp>
      <p:graphicFrame>
        <p:nvGraphicFramePr>
          <p:cNvPr id="275457" name="Object 1"/>
          <p:cNvGraphicFramePr>
            <a:graphicFrameLocks noChangeAspect="1"/>
          </p:cNvGraphicFramePr>
          <p:nvPr/>
        </p:nvGraphicFramePr>
        <p:xfrm>
          <a:off x="4214810" y="4572008"/>
          <a:ext cx="217488" cy="236537"/>
        </p:xfrm>
        <a:graphic>
          <a:graphicData uri="http://schemas.openxmlformats.org/presentationml/2006/ole">
            <p:oleObj spid="_x0000_s275457" name="Equation" r:id="rId5" imgW="126720" imgH="139680" progId="Equation.DSMT4">
              <p:embed/>
            </p:oleObj>
          </a:graphicData>
        </a:graphic>
      </p:graphicFrame>
      <p:graphicFrame>
        <p:nvGraphicFramePr>
          <p:cNvPr id="275458" name="Object 2"/>
          <p:cNvGraphicFramePr>
            <a:graphicFrameLocks noChangeAspect="1"/>
          </p:cNvGraphicFramePr>
          <p:nvPr/>
        </p:nvGraphicFramePr>
        <p:xfrm>
          <a:off x="5786446" y="4572008"/>
          <a:ext cx="239713" cy="279400"/>
        </p:xfrm>
        <a:graphic>
          <a:graphicData uri="http://schemas.openxmlformats.org/presentationml/2006/ole">
            <p:oleObj spid="_x0000_s275458" name="Equation" r:id="rId6" imgW="139680" imgH="164880" progId="Equation.DSMT4">
              <p:embed/>
            </p:oleObj>
          </a:graphicData>
        </a:graphic>
      </p:graphicFrame>
      <p:sp>
        <p:nvSpPr>
          <p:cNvPr id="275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5459" name="Object 3"/>
          <p:cNvGraphicFramePr>
            <a:graphicFrameLocks noChangeAspect="1"/>
          </p:cNvGraphicFramePr>
          <p:nvPr/>
        </p:nvGraphicFramePr>
        <p:xfrm>
          <a:off x="2786050" y="4786322"/>
          <a:ext cx="2418489" cy="633414"/>
        </p:xfrm>
        <a:graphic>
          <a:graphicData uri="http://schemas.openxmlformats.org/presentationml/2006/ole">
            <p:oleObj spid="_x0000_s275459" name="Equation" r:id="rId7" imgW="1600200" imgH="419100" progId="Equation.DSMT4">
              <p:embed/>
            </p:oleObj>
          </a:graphicData>
        </a:graphic>
      </p:graphicFrame>
      <p:sp>
        <p:nvSpPr>
          <p:cNvPr id="2754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5461" name="Object 5"/>
          <p:cNvGraphicFramePr>
            <a:graphicFrameLocks noChangeAspect="1"/>
          </p:cNvGraphicFramePr>
          <p:nvPr/>
        </p:nvGraphicFramePr>
        <p:xfrm>
          <a:off x="7358082" y="4929198"/>
          <a:ext cx="1184275" cy="403225"/>
        </p:xfrm>
        <a:graphic>
          <a:graphicData uri="http://schemas.openxmlformats.org/presentationml/2006/ole">
            <p:oleObj spid="_x0000_s275461" name="Equation" r:id="rId8" imgW="711000" imgH="241200" progId="Equation.DSMT4">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357290" y="1428736"/>
            <a:ext cx="7072362" cy="4401205"/>
          </a:xfrm>
          <a:prstGeom prst="rect">
            <a:avLst/>
          </a:prstGeom>
          <a:noFill/>
          <a:ln w="9525">
            <a:noFill/>
            <a:miter lim="800000"/>
            <a:headEnd/>
            <a:tailEnd/>
          </a:ln>
        </p:spPr>
        <p:txBody>
          <a:bodyPr wrap="square">
            <a:spAutoFit/>
          </a:bodyPr>
          <a:lstStyle/>
          <a:p>
            <a:r>
              <a:rPr lang="zh-CN" altLang="zh-CN" sz="2800" dirty="0" smtClean="0"/>
              <a:t>求</a:t>
            </a:r>
            <a:r>
              <a:rPr lang="zh-CN" altLang="zh-CN" sz="2800" dirty="0" smtClean="0"/>
              <a:t>函数</a:t>
            </a:r>
            <a:r>
              <a:rPr lang="en-US" altLang="zh-CN" sz="2800" dirty="0" smtClean="0"/>
              <a:t> </a:t>
            </a:r>
            <a:r>
              <a:rPr lang="en-US" altLang="zh-CN" sz="2800" dirty="0" smtClean="0"/>
              <a:t>            </a:t>
            </a:r>
            <a:r>
              <a:rPr lang="zh-CN" altLang="zh-CN" sz="2800" dirty="0" smtClean="0"/>
              <a:t>在</a:t>
            </a:r>
            <a:r>
              <a:rPr lang="zh-CN" altLang="zh-CN" sz="2800" dirty="0" smtClean="0"/>
              <a:t>约束条件</a:t>
            </a:r>
            <a:r>
              <a:rPr lang="en-US" altLang="zh-CN" sz="2800" dirty="0" smtClean="0"/>
              <a:t> </a:t>
            </a:r>
            <a:r>
              <a:rPr lang="en-US" altLang="zh-CN" sz="2800" dirty="0" smtClean="0"/>
              <a:t>           </a:t>
            </a:r>
            <a:r>
              <a:rPr lang="zh-CN" altLang="zh-CN" sz="2800" dirty="0" smtClean="0"/>
              <a:t>下</a:t>
            </a:r>
            <a:r>
              <a:rPr lang="zh-CN" altLang="zh-CN" sz="2800" dirty="0" smtClean="0"/>
              <a:t>的</a:t>
            </a:r>
            <a:r>
              <a:rPr lang="zh-CN" altLang="zh-CN" sz="2800" b="1" dirty="0" smtClean="0">
                <a:solidFill>
                  <a:srgbClr val="C00000"/>
                </a:solidFill>
              </a:rPr>
              <a:t>条件极值</a:t>
            </a:r>
            <a:r>
              <a:rPr lang="zh-CN" altLang="zh-CN" sz="2800" dirty="0" smtClean="0"/>
              <a:t>问题，我们一般采用</a:t>
            </a:r>
            <a:r>
              <a:rPr lang="zh-CN" altLang="zh-CN" sz="2800" b="1" dirty="0" smtClean="0">
                <a:solidFill>
                  <a:srgbClr val="C00000"/>
                </a:solidFill>
              </a:rPr>
              <a:t>拉格朗日乘数法</a:t>
            </a:r>
            <a:r>
              <a:rPr lang="zh-CN" altLang="zh-CN" sz="2800" dirty="0" smtClean="0"/>
              <a:t>转化成无条件极值问</a:t>
            </a:r>
            <a:r>
              <a:rPr lang="zh-CN" altLang="zh-CN" sz="2800" dirty="0" smtClean="0"/>
              <a:t>题</a:t>
            </a:r>
            <a:r>
              <a:rPr lang="zh-CN" altLang="en-US" sz="2800" dirty="0" smtClean="0"/>
              <a:t>：</a:t>
            </a:r>
            <a:endParaRPr lang="en-US" altLang="zh-CN" sz="2800" dirty="0" smtClean="0"/>
          </a:p>
          <a:p>
            <a:r>
              <a:rPr lang="zh-CN" altLang="en-US" sz="2800" dirty="0" smtClean="0"/>
              <a:t>先</a:t>
            </a:r>
            <a:r>
              <a:rPr lang="zh-CN" altLang="zh-CN" sz="2800" dirty="0" smtClean="0"/>
              <a:t>构</a:t>
            </a:r>
            <a:r>
              <a:rPr lang="zh-CN" altLang="zh-CN" sz="2800" dirty="0" smtClean="0"/>
              <a:t>造辅助函数（称为</a:t>
            </a:r>
            <a:r>
              <a:rPr lang="zh-CN" altLang="zh-CN" sz="2800" dirty="0" smtClean="0">
                <a:solidFill>
                  <a:srgbClr val="C00000"/>
                </a:solidFill>
              </a:rPr>
              <a:t>拉格朗日函数</a:t>
            </a:r>
            <a:r>
              <a:rPr lang="zh-CN" altLang="zh-CN" sz="2800" dirty="0" smtClean="0"/>
              <a:t>）</a:t>
            </a:r>
            <a:endParaRPr lang="en-US" altLang="zh-CN" sz="2800" dirty="0" smtClean="0"/>
          </a:p>
          <a:p>
            <a:endParaRPr lang="en-US" altLang="zh-CN" sz="2800" dirty="0" smtClean="0"/>
          </a:p>
          <a:p>
            <a:r>
              <a:rPr lang="zh-CN" altLang="en-US" sz="2800" dirty="0" smtClean="0"/>
              <a:t>再解方程组</a:t>
            </a:r>
            <a:endParaRPr lang="en-US" altLang="zh-CN" sz="2800" dirty="0" smtClean="0"/>
          </a:p>
          <a:p>
            <a:endParaRPr lang="en-US" altLang="zh-CN" sz="2800" dirty="0" smtClean="0"/>
          </a:p>
          <a:p>
            <a:endParaRPr lang="en-US" altLang="zh-CN" sz="2800" dirty="0" smtClean="0"/>
          </a:p>
          <a:p>
            <a:endParaRPr lang="en-US" altLang="zh-CN" sz="2800" dirty="0" smtClean="0"/>
          </a:p>
          <a:p>
            <a:r>
              <a:rPr lang="zh-CN" altLang="zh-CN" sz="2800" dirty="0" smtClean="0"/>
              <a:t>得到的</a:t>
            </a:r>
            <a:r>
              <a:rPr lang="zh-CN" altLang="zh-CN" sz="2800" dirty="0" smtClean="0"/>
              <a:t>解即</a:t>
            </a:r>
            <a:r>
              <a:rPr lang="zh-CN" altLang="en-US" sz="2800" dirty="0" smtClean="0"/>
              <a:t>条件极值问题可能的极值点坐标。</a:t>
            </a:r>
            <a:endParaRPr lang="zh-CN" altLang="zh-CN" sz="2800" dirty="0"/>
          </a:p>
        </p:txBody>
      </p:sp>
      <p:sp>
        <p:nvSpPr>
          <p:cNvPr id="6" name="矩形 5"/>
          <p:cNvSpPr/>
          <p:nvPr/>
        </p:nvSpPr>
        <p:spPr>
          <a:xfrm>
            <a:off x="1428728" y="857232"/>
            <a:ext cx="1415772" cy="461665"/>
          </a:xfrm>
          <a:prstGeom prst="rect">
            <a:avLst/>
          </a:prstGeom>
        </p:spPr>
        <p:txBody>
          <a:bodyPr wrap="none">
            <a:spAutoFit/>
          </a:bodyPr>
          <a:lstStyle/>
          <a:p>
            <a:r>
              <a:rPr lang="zh-CN" altLang="zh-CN" sz="2400" b="1" dirty="0" smtClean="0">
                <a:solidFill>
                  <a:srgbClr val="0070C0"/>
                </a:solidFill>
              </a:rPr>
              <a:t>条件极值</a:t>
            </a:r>
            <a:endParaRPr lang="zh-CN" altLang="en-US" sz="2400" b="1" dirty="0">
              <a:solidFill>
                <a:srgbClr val="0070C0"/>
              </a:solidFill>
            </a:endParaRPr>
          </a:p>
        </p:txBody>
      </p:sp>
      <p:sp>
        <p:nvSpPr>
          <p:cNvPr id="278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8529" name="Object 1"/>
          <p:cNvGraphicFramePr>
            <a:graphicFrameLocks noChangeAspect="1"/>
          </p:cNvGraphicFramePr>
          <p:nvPr/>
        </p:nvGraphicFramePr>
        <p:xfrm>
          <a:off x="2500298" y="1571612"/>
          <a:ext cx="1240976" cy="342901"/>
        </p:xfrm>
        <a:graphic>
          <a:graphicData uri="http://schemas.openxmlformats.org/presentationml/2006/ole">
            <p:oleObj spid="_x0000_s278529" name="Equation" r:id="rId4" imgW="723586" imgH="203112" progId="Equation.DSMT4">
              <p:embed/>
            </p:oleObj>
          </a:graphicData>
        </a:graphic>
      </p:graphicFrame>
      <p:sp>
        <p:nvSpPr>
          <p:cNvPr id="278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8531" name="Object 3"/>
          <p:cNvGraphicFramePr>
            <a:graphicFrameLocks noChangeAspect="1"/>
          </p:cNvGraphicFramePr>
          <p:nvPr/>
        </p:nvGraphicFramePr>
        <p:xfrm>
          <a:off x="5572132" y="1571612"/>
          <a:ext cx="1191990" cy="342901"/>
        </p:xfrm>
        <a:graphic>
          <a:graphicData uri="http://schemas.openxmlformats.org/presentationml/2006/ole">
            <p:oleObj spid="_x0000_s278531" name="Equation" r:id="rId5" imgW="698197" imgH="203112" progId="Equation.DSMT4">
              <p:embed/>
            </p:oleObj>
          </a:graphicData>
        </a:graphic>
      </p:graphicFrame>
      <p:sp>
        <p:nvSpPr>
          <p:cNvPr id="2785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8533" name="Object 5"/>
          <p:cNvGraphicFramePr>
            <a:graphicFrameLocks noChangeAspect="1"/>
          </p:cNvGraphicFramePr>
          <p:nvPr/>
        </p:nvGraphicFramePr>
        <p:xfrm>
          <a:off x="2786050" y="3280766"/>
          <a:ext cx="3714776" cy="348260"/>
        </p:xfrm>
        <a:graphic>
          <a:graphicData uri="http://schemas.openxmlformats.org/presentationml/2006/ole">
            <p:oleObj spid="_x0000_s278533" name="Equation" r:id="rId6" imgW="2133600" imgH="203200" progId="Equation.DSMT4">
              <p:embed/>
            </p:oleObj>
          </a:graphicData>
        </a:graphic>
      </p:graphicFrame>
      <p:sp>
        <p:nvSpPr>
          <p:cNvPr id="27853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8535" name="Object 7"/>
          <p:cNvGraphicFramePr>
            <a:graphicFrameLocks noChangeAspect="1"/>
          </p:cNvGraphicFramePr>
          <p:nvPr/>
        </p:nvGraphicFramePr>
        <p:xfrm>
          <a:off x="2857488" y="4071942"/>
          <a:ext cx="4020860" cy="1233491"/>
        </p:xfrm>
        <a:graphic>
          <a:graphicData uri="http://schemas.openxmlformats.org/presentationml/2006/ole">
            <p:oleObj spid="_x0000_s278535" name="Equation" r:id="rId7" imgW="2387600" imgH="736600" progId="Equation.DSMT4">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2"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pic>
        <p:nvPicPr>
          <p:cNvPr id="277505" name="Picture 1"/>
          <p:cNvPicPr>
            <a:picLocks noChangeAspect="1" noChangeArrowheads="1"/>
          </p:cNvPicPr>
          <p:nvPr/>
        </p:nvPicPr>
        <p:blipFill>
          <a:blip r:embed="rId3" cstate="print"/>
          <a:srcRect/>
          <a:stretch>
            <a:fillRect/>
          </a:stretch>
        </p:blipFill>
        <p:spPr bwMode="auto">
          <a:xfrm>
            <a:off x="1428728" y="785794"/>
            <a:ext cx="7011623" cy="3595704"/>
          </a:xfrm>
          <a:prstGeom prst="rect">
            <a:avLst/>
          </a:prstGeom>
          <a:noFill/>
          <a:ln w="9525">
            <a:noFill/>
            <a:miter lim="800000"/>
            <a:headEnd/>
            <a:tailEnd/>
          </a:ln>
        </p:spPr>
      </p:pic>
      <p:pic>
        <p:nvPicPr>
          <p:cNvPr id="277506" name="Picture 2" descr="艺术易拉罐"/>
          <p:cNvPicPr>
            <a:picLocks noChangeAspect="1" noChangeArrowheads="1"/>
          </p:cNvPicPr>
          <p:nvPr/>
        </p:nvPicPr>
        <p:blipFill>
          <a:blip r:embed="rId4" cstate="print"/>
          <a:srcRect/>
          <a:stretch>
            <a:fillRect/>
          </a:stretch>
        </p:blipFill>
        <p:spPr bwMode="auto">
          <a:xfrm>
            <a:off x="6286512" y="3929066"/>
            <a:ext cx="1571636" cy="21428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357290" y="1000108"/>
            <a:ext cx="7286676" cy="3970318"/>
          </a:xfrm>
          <a:prstGeom prst="rect">
            <a:avLst/>
          </a:prstGeom>
          <a:noFill/>
          <a:ln w="9525">
            <a:noFill/>
            <a:miter lim="800000"/>
            <a:headEnd/>
            <a:tailEnd/>
          </a:ln>
        </p:spPr>
        <p:txBody>
          <a:bodyPr wrap="square">
            <a:spAutoFit/>
          </a:bodyPr>
          <a:lstStyle/>
          <a:p>
            <a:r>
              <a:rPr lang="zh-CN" altLang="zh-CN" sz="2800" dirty="0" smtClean="0"/>
              <a:t>解</a:t>
            </a:r>
            <a:r>
              <a:rPr lang="zh-CN" altLang="en-US" sz="2800" dirty="0" smtClean="0"/>
              <a:t>：</a:t>
            </a:r>
            <a:r>
              <a:rPr lang="zh-CN" altLang="zh-CN" sz="2800" dirty="0" smtClean="0"/>
              <a:t>为</a:t>
            </a:r>
            <a:r>
              <a:rPr lang="zh-CN" altLang="zh-CN" sz="2800" dirty="0" smtClean="0"/>
              <a:t>使问题简单，不妨先考虑易拉罐形状为一正圆柱体，罐顶部厚度是侧面厚度的</a:t>
            </a:r>
            <a:r>
              <a:rPr lang="en-US" altLang="zh-CN" sz="2800" dirty="0" smtClean="0"/>
              <a:t>3</a:t>
            </a:r>
            <a:r>
              <a:rPr lang="zh-CN" altLang="zh-CN" sz="2800" dirty="0" smtClean="0"/>
              <a:t>倍，容积</a:t>
            </a:r>
            <a:r>
              <a:rPr lang="zh-CN" altLang="zh-CN" sz="2800" dirty="0" smtClean="0"/>
              <a:t>为</a:t>
            </a:r>
            <a:r>
              <a:rPr lang="en-US" altLang="zh-CN" sz="2800" dirty="0" smtClean="0"/>
              <a:t>355</a:t>
            </a:r>
            <a:r>
              <a:rPr lang="zh-CN" altLang="zh-CN" sz="2800" dirty="0" smtClean="0"/>
              <a:t>立</a:t>
            </a:r>
            <a:r>
              <a:rPr lang="zh-CN" altLang="zh-CN" sz="2800" dirty="0" smtClean="0"/>
              <a:t>方厘</a:t>
            </a:r>
            <a:r>
              <a:rPr lang="zh-CN" altLang="zh-CN" sz="2800" dirty="0" smtClean="0"/>
              <a:t>米</a:t>
            </a:r>
            <a:r>
              <a:rPr lang="zh-CN" altLang="en-US" sz="2800" dirty="0" smtClean="0"/>
              <a:t>。</a:t>
            </a:r>
            <a:endParaRPr lang="zh-CN" altLang="zh-CN" sz="2800" dirty="0" smtClean="0"/>
          </a:p>
          <a:p>
            <a:r>
              <a:rPr lang="en-US" altLang="zh-CN" sz="2800" dirty="0" smtClean="0"/>
              <a:t>       </a:t>
            </a:r>
            <a:r>
              <a:rPr lang="zh-CN" altLang="zh-CN" sz="2800" dirty="0" smtClean="0"/>
              <a:t>设</a:t>
            </a:r>
            <a:r>
              <a:rPr lang="zh-CN" altLang="zh-CN" sz="2800" dirty="0" smtClean="0"/>
              <a:t>饮料罐的底面半径</a:t>
            </a:r>
            <a:r>
              <a:rPr lang="zh-CN" altLang="zh-CN" sz="2800" dirty="0" smtClean="0"/>
              <a:t>为</a:t>
            </a:r>
            <a:r>
              <a:rPr lang="en-US" altLang="zh-CN" sz="2800" dirty="0" smtClean="0"/>
              <a:t>  </a:t>
            </a:r>
            <a:r>
              <a:rPr lang="zh-CN" altLang="zh-CN" sz="2800" dirty="0" smtClean="0"/>
              <a:t>，高为</a:t>
            </a:r>
            <a:r>
              <a:rPr lang="en-US" altLang="zh-CN" sz="2800" dirty="0" smtClean="0"/>
              <a:t> </a:t>
            </a:r>
            <a:r>
              <a:rPr lang="en-US" altLang="zh-CN" sz="2800" dirty="0" smtClean="0"/>
              <a:t> </a:t>
            </a:r>
            <a:r>
              <a:rPr lang="zh-CN" altLang="zh-CN" sz="2800" dirty="0" smtClean="0"/>
              <a:t>，</a:t>
            </a:r>
            <a:r>
              <a:rPr lang="zh-CN" altLang="zh-CN" sz="2800" dirty="0" smtClean="0"/>
              <a:t>易拉罐侧面厚度</a:t>
            </a:r>
            <a:r>
              <a:rPr lang="zh-CN" altLang="zh-CN" sz="2800" dirty="0" smtClean="0"/>
              <a:t>为</a:t>
            </a:r>
            <a:r>
              <a:rPr lang="en-US" altLang="zh-CN" sz="2800" dirty="0" smtClean="0"/>
              <a:t>  </a:t>
            </a:r>
            <a:r>
              <a:rPr lang="zh-CN" altLang="zh-CN" sz="2800" dirty="0" smtClean="0"/>
              <a:t>，则其制作材料体积为侧面材料，底面材料和顶部材料的体积之和</a:t>
            </a:r>
            <a:r>
              <a:rPr lang="zh-CN" altLang="zh-CN" sz="2800" dirty="0" smtClean="0"/>
              <a:t>：</a:t>
            </a:r>
            <a:endParaRPr lang="en-US" altLang="zh-CN" sz="2800" dirty="0" smtClean="0"/>
          </a:p>
          <a:p>
            <a:endParaRPr lang="en-US" altLang="zh-CN" sz="2800" dirty="0" smtClean="0"/>
          </a:p>
          <a:p>
            <a:endParaRPr lang="en-US" altLang="zh-CN" sz="2800" dirty="0" smtClean="0"/>
          </a:p>
          <a:p>
            <a:r>
              <a:rPr lang="zh-CN" altLang="zh-CN" sz="2800" dirty="0" smtClean="0"/>
              <a:t>由题意有约束条件：</a:t>
            </a:r>
            <a:endParaRPr lang="zh-CN" altLang="zh-CN" sz="2800" dirty="0"/>
          </a:p>
        </p:txBody>
      </p:sp>
      <p:graphicFrame>
        <p:nvGraphicFramePr>
          <p:cNvPr id="279554" name="Object 2"/>
          <p:cNvGraphicFramePr>
            <a:graphicFrameLocks noChangeAspect="1"/>
          </p:cNvGraphicFramePr>
          <p:nvPr/>
        </p:nvGraphicFramePr>
        <p:xfrm>
          <a:off x="5643570" y="2428868"/>
          <a:ext cx="196850" cy="214313"/>
        </p:xfrm>
        <a:graphic>
          <a:graphicData uri="http://schemas.openxmlformats.org/presentationml/2006/ole">
            <p:oleObj spid="_x0000_s279554" name="Equation" r:id="rId4" imgW="114120" imgH="126720" progId="Equation.DSMT4">
              <p:embed/>
            </p:oleObj>
          </a:graphicData>
        </a:graphic>
      </p:graphicFrame>
      <p:graphicFrame>
        <p:nvGraphicFramePr>
          <p:cNvPr id="279555" name="Object 3"/>
          <p:cNvGraphicFramePr>
            <a:graphicFrameLocks noChangeAspect="1"/>
          </p:cNvGraphicFramePr>
          <p:nvPr/>
        </p:nvGraphicFramePr>
        <p:xfrm>
          <a:off x="6929454" y="2428868"/>
          <a:ext cx="219075" cy="300037"/>
        </p:xfrm>
        <a:graphic>
          <a:graphicData uri="http://schemas.openxmlformats.org/presentationml/2006/ole">
            <p:oleObj spid="_x0000_s279555" name="Equation" r:id="rId5" imgW="126720" imgH="177480" progId="Equation.DSMT4">
              <p:embed/>
            </p:oleObj>
          </a:graphicData>
        </a:graphic>
      </p:graphicFrame>
      <p:graphicFrame>
        <p:nvGraphicFramePr>
          <p:cNvPr id="279556" name="Object 4"/>
          <p:cNvGraphicFramePr>
            <a:graphicFrameLocks noChangeAspect="1"/>
          </p:cNvGraphicFramePr>
          <p:nvPr/>
        </p:nvGraphicFramePr>
        <p:xfrm>
          <a:off x="3571868" y="2857496"/>
          <a:ext cx="241300" cy="300037"/>
        </p:xfrm>
        <a:graphic>
          <a:graphicData uri="http://schemas.openxmlformats.org/presentationml/2006/ole">
            <p:oleObj spid="_x0000_s279556" name="Equation" r:id="rId6" imgW="139680" imgH="177480" progId="Equation.DSMT4">
              <p:embed/>
            </p:oleObj>
          </a:graphicData>
        </a:graphic>
      </p:graphicFrame>
      <p:sp>
        <p:nvSpPr>
          <p:cNvPr id="2795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9557" name="Object 5"/>
          <p:cNvGraphicFramePr>
            <a:graphicFrameLocks noChangeAspect="1"/>
          </p:cNvGraphicFramePr>
          <p:nvPr/>
        </p:nvGraphicFramePr>
        <p:xfrm>
          <a:off x="2000232" y="3786190"/>
          <a:ext cx="5739427" cy="442914"/>
        </p:xfrm>
        <a:graphic>
          <a:graphicData uri="http://schemas.openxmlformats.org/presentationml/2006/ole">
            <p:oleObj spid="_x0000_s279557" name="Equation" r:id="rId7" imgW="2959100" imgH="228600" progId="Equation.DSMT4">
              <p:embed/>
            </p:oleObj>
          </a:graphicData>
        </a:graphic>
      </p:graphicFrame>
      <p:sp>
        <p:nvSpPr>
          <p:cNvPr id="2795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9559" name="Object 7"/>
          <p:cNvGraphicFramePr>
            <a:graphicFrameLocks noChangeAspect="1"/>
          </p:cNvGraphicFramePr>
          <p:nvPr/>
        </p:nvGraphicFramePr>
        <p:xfrm>
          <a:off x="3714744" y="5072074"/>
          <a:ext cx="1643075" cy="359423"/>
        </p:xfrm>
        <a:graphic>
          <a:graphicData uri="http://schemas.openxmlformats.org/presentationml/2006/ole">
            <p:oleObj spid="_x0000_s279559" name="Equation" r:id="rId8" imgW="914400" imgH="203200" progId="Equation.DSMT4">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357586"/>
          </a:xfrm>
          <a:prstGeom prst="rect">
            <a:avLst/>
          </a:prstGeom>
          <a:noFill/>
          <a:ln w="9525">
            <a:noFill/>
            <a:miter lim="800000"/>
            <a:headEnd/>
            <a:tailEnd/>
          </a:ln>
        </p:spPr>
        <p:txBody>
          <a:bodyPr vert="eaVert" wrap="square">
            <a:spAutoFit/>
          </a:bodyPr>
          <a:lstStyle/>
          <a:p>
            <a:r>
              <a:rPr lang="zh-CN" altLang="en-US" b="1" dirty="0" smtClean="0"/>
              <a:t>第二节     多元函数微分学的应用</a:t>
            </a:r>
            <a:endParaRPr lang="zh-CN" altLang="en-US" b="1" dirty="0"/>
          </a:p>
        </p:txBody>
      </p:sp>
      <p:sp>
        <p:nvSpPr>
          <p:cNvPr id="5126" name="TextBox 7"/>
          <p:cNvSpPr txBox="1">
            <a:spLocks noChangeArrowheads="1"/>
          </p:cNvSpPr>
          <p:nvPr/>
        </p:nvSpPr>
        <p:spPr bwMode="auto">
          <a:xfrm>
            <a:off x="1571605" y="1000108"/>
            <a:ext cx="7215238" cy="4832092"/>
          </a:xfrm>
          <a:prstGeom prst="rect">
            <a:avLst/>
          </a:prstGeom>
          <a:noFill/>
          <a:ln w="9525">
            <a:noFill/>
            <a:miter lim="800000"/>
            <a:headEnd/>
            <a:tailEnd/>
          </a:ln>
        </p:spPr>
        <p:txBody>
          <a:bodyPr wrap="square">
            <a:spAutoFit/>
          </a:bodyPr>
          <a:lstStyle/>
          <a:p>
            <a:r>
              <a:rPr lang="zh-CN" altLang="zh-CN" sz="2800" dirty="0" smtClean="0"/>
              <a:t>这是一个带约束条件的条件极值问题，用拉格朗日乘数法求解如</a:t>
            </a:r>
            <a:r>
              <a:rPr lang="zh-CN" altLang="zh-CN" sz="2800" dirty="0" smtClean="0"/>
              <a:t>下</a:t>
            </a:r>
            <a:endParaRPr lang="en-US" altLang="zh-CN" sz="2800" dirty="0" smtClean="0"/>
          </a:p>
          <a:p>
            <a:endParaRPr lang="en-US" altLang="zh-CN" sz="2800" dirty="0" smtClean="0"/>
          </a:p>
          <a:p>
            <a:r>
              <a:rPr lang="zh-CN" altLang="zh-CN" sz="2800" dirty="0" smtClean="0"/>
              <a:t>求各一阶偏导数并令它们同时为</a:t>
            </a:r>
            <a:r>
              <a:rPr lang="zh-CN" altLang="zh-CN" sz="2800" dirty="0" smtClean="0"/>
              <a:t>零</a:t>
            </a:r>
            <a:r>
              <a:rPr lang="zh-CN" altLang="en-US" sz="2800" dirty="0" smtClean="0"/>
              <a:t>，化简得方程组</a:t>
            </a:r>
            <a:endParaRPr lang="en-US" altLang="zh-CN" sz="2800" dirty="0" smtClean="0"/>
          </a:p>
          <a:p>
            <a:endParaRPr lang="en-US" altLang="zh-CN" sz="2800" dirty="0" smtClean="0"/>
          </a:p>
          <a:p>
            <a:endParaRPr lang="en-US" altLang="zh-CN" sz="2800" dirty="0" smtClean="0"/>
          </a:p>
          <a:p>
            <a:r>
              <a:rPr lang="zh-CN" altLang="zh-CN" sz="2800" dirty="0" smtClean="0"/>
              <a:t>消</a:t>
            </a:r>
            <a:r>
              <a:rPr lang="zh-CN" altLang="zh-CN" sz="2800" dirty="0" smtClean="0"/>
              <a:t>去</a:t>
            </a:r>
            <a:r>
              <a:rPr lang="en-US" altLang="zh-CN" sz="2800" dirty="0" smtClean="0"/>
              <a:t>  </a:t>
            </a:r>
            <a:r>
              <a:rPr lang="zh-CN" altLang="zh-CN" sz="2800" dirty="0" smtClean="0"/>
              <a:t>，可解</a:t>
            </a:r>
            <a:r>
              <a:rPr lang="zh-CN" altLang="zh-CN" sz="2800" dirty="0" smtClean="0"/>
              <a:t>得</a:t>
            </a:r>
            <a:r>
              <a:rPr lang="en-US" altLang="zh-CN" sz="2800" dirty="0" smtClean="0"/>
              <a:t>                    </a:t>
            </a:r>
            <a:r>
              <a:rPr lang="zh-CN" altLang="en-US" sz="2800" dirty="0" smtClean="0"/>
              <a:t>，</a:t>
            </a:r>
            <a:endParaRPr lang="en-US" altLang="zh-CN" sz="2800" dirty="0" smtClean="0"/>
          </a:p>
          <a:p>
            <a:endParaRPr lang="en-US" altLang="zh-CN" sz="2800" dirty="0" smtClean="0"/>
          </a:p>
          <a:p>
            <a:r>
              <a:rPr lang="zh-CN" altLang="zh-CN" sz="2800" dirty="0" smtClean="0"/>
              <a:t>所以为使用料最省</a:t>
            </a:r>
            <a:r>
              <a:rPr lang="zh-CN" altLang="zh-CN" sz="2800" dirty="0" smtClean="0"/>
              <a:t>，制</a:t>
            </a:r>
            <a:r>
              <a:rPr lang="zh-CN" altLang="zh-CN" sz="2800" dirty="0" smtClean="0"/>
              <a:t>作材料体积最小，</a:t>
            </a:r>
            <a:r>
              <a:rPr lang="zh-CN" altLang="zh-CN" sz="2800" dirty="0" smtClean="0"/>
              <a:t>应</a:t>
            </a:r>
            <a:r>
              <a:rPr lang="zh-CN" altLang="en-US" sz="2800" dirty="0" smtClean="0"/>
              <a:t>采用罐高为直径的两倍时</a:t>
            </a:r>
            <a:r>
              <a:rPr lang="zh-CN" altLang="zh-CN" sz="2800" dirty="0" smtClean="0"/>
              <a:t>，</a:t>
            </a:r>
            <a:r>
              <a:rPr lang="zh-CN" altLang="zh-CN" sz="2800" dirty="0" smtClean="0"/>
              <a:t>消耗原料最</a:t>
            </a:r>
            <a:r>
              <a:rPr lang="zh-CN" altLang="zh-CN" sz="2800" dirty="0" smtClean="0"/>
              <a:t>少</a:t>
            </a:r>
            <a:r>
              <a:rPr lang="zh-CN" altLang="en-US" sz="2800" dirty="0" smtClean="0"/>
              <a:t>。</a:t>
            </a:r>
            <a:endParaRPr lang="zh-CN" altLang="zh-CN" sz="2800" dirty="0"/>
          </a:p>
        </p:txBody>
      </p:sp>
      <p:sp>
        <p:nvSpPr>
          <p:cNvPr id="280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0577" name="Object 1"/>
          <p:cNvGraphicFramePr>
            <a:graphicFrameLocks noChangeAspect="1"/>
          </p:cNvGraphicFramePr>
          <p:nvPr/>
        </p:nvGraphicFramePr>
        <p:xfrm>
          <a:off x="2214546" y="1928802"/>
          <a:ext cx="5214974" cy="418594"/>
        </p:xfrm>
        <a:graphic>
          <a:graphicData uri="http://schemas.openxmlformats.org/presentationml/2006/ole">
            <p:oleObj spid="_x0000_s280577" name="Equation" r:id="rId4" imgW="2844800" imgH="228600" progId="Equation.DSMT4">
              <p:embed/>
            </p:oleObj>
          </a:graphicData>
        </a:graphic>
      </p:graphicFrame>
      <p:sp>
        <p:nvSpPr>
          <p:cNvPr id="280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0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0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05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0585" name="Object 9"/>
          <p:cNvGraphicFramePr>
            <a:graphicFrameLocks noChangeAspect="1"/>
          </p:cNvGraphicFramePr>
          <p:nvPr/>
        </p:nvGraphicFramePr>
        <p:xfrm>
          <a:off x="3143240" y="2786058"/>
          <a:ext cx="2034591" cy="1214446"/>
        </p:xfrm>
        <a:graphic>
          <a:graphicData uri="http://schemas.openxmlformats.org/presentationml/2006/ole">
            <p:oleObj spid="_x0000_s280585" name="Equation" r:id="rId5" imgW="1231900" imgH="736600" progId="Equation.DSMT4">
              <p:embed/>
            </p:oleObj>
          </a:graphicData>
        </a:graphic>
      </p:graphicFrame>
      <p:sp>
        <p:nvSpPr>
          <p:cNvPr id="28058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0587" name="Object 11"/>
          <p:cNvGraphicFramePr>
            <a:graphicFrameLocks noChangeAspect="1"/>
          </p:cNvGraphicFramePr>
          <p:nvPr/>
        </p:nvGraphicFramePr>
        <p:xfrm>
          <a:off x="4071934" y="3857628"/>
          <a:ext cx="1866602" cy="804865"/>
        </p:xfrm>
        <a:graphic>
          <a:graphicData uri="http://schemas.openxmlformats.org/presentationml/2006/ole">
            <p:oleObj spid="_x0000_s280587" name="Equation" r:id="rId6" imgW="1040948" imgH="444307" progId="Equation.DSMT4">
              <p:embed/>
            </p:oleObj>
          </a:graphicData>
        </a:graphic>
      </p:graphicFrame>
      <p:graphicFrame>
        <p:nvGraphicFramePr>
          <p:cNvPr id="280589" name="Object 13"/>
          <p:cNvGraphicFramePr>
            <a:graphicFrameLocks noChangeAspect="1"/>
          </p:cNvGraphicFramePr>
          <p:nvPr/>
        </p:nvGraphicFramePr>
        <p:xfrm>
          <a:off x="2357422" y="4143380"/>
          <a:ext cx="250825" cy="322263"/>
        </p:xfrm>
        <a:graphic>
          <a:graphicData uri="http://schemas.openxmlformats.org/presentationml/2006/ole">
            <p:oleObj spid="_x0000_s280589" name="Equation" r:id="rId7" imgW="139680" imgH="177480" progId="Equation.DSMT4">
              <p:embed/>
            </p:oleObj>
          </a:graphicData>
        </a:graphic>
      </p:graphicFrame>
      <p:sp>
        <p:nvSpPr>
          <p:cNvPr id="28059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0590" name="Object 14"/>
          <p:cNvGraphicFramePr>
            <a:graphicFrameLocks noChangeAspect="1"/>
          </p:cNvGraphicFramePr>
          <p:nvPr/>
        </p:nvGraphicFramePr>
        <p:xfrm>
          <a:off x="6143636" y="4143380"/>
          <a:ext cx="1619255" cy="323851"/>
        </p:xfrm>
        <a:graphic>
          <a:graphicData uri="http://schemas.openxmlformats.org/presentationml/2006/ole">
            <p:oleObj spid="_x0000_s280590" name="Equation" r:id="rId8" imgW="901309" imgH="177723" progId="Equation.DSMT4">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643338"/>
          </a:xfrm>
          <a:prstGeom prst="rect">
            <a:avLst/>
          </a:prstGeom>
          <a:noFill/>
          <a:ln w="9525">
            <a:noFill/>
            <a:miter lim="800000"/>
            <a:headEnd/>
            <a:tailEnd/>
          </a:ln>
        </p:spPr>
        <p:txBody>
          <a:bodyPr vert="eaVert" wrap="square">
            <a:spAutoFit/>
          </a:bodyPr>
          <a:lstStyle/>
          <a:p>
            <a:r>
              <a:rPr lang="zh-CN" altLang="en-US" b="1" dirty="0" smtClean="0"/>
              <a:t>第三节     </a:t>
            </a:r>
            <a:r>
              <a:rPr lang="zh-CN" altLang="en-US" b="1" dirty="0" smtClean="0"/>
              <a:t>多元函</a:t>
            </a:r>
            <a:r>
              <a:rPr lang="zh-CN" altLang="en-US" b="1" dirty="0" smtClean="0"/>
              <a:t>数积分学及其应</a:t>
            </a:r>
            <a:r>
              <a:rPr lang="zh-CN" altLang="en-US" b="1" dirty="0" smtClean="0"/>
              <a:t>用</a:t>
            </a:r>
            <a:endParaRPr lang="zh-CN" altLang="en-US" b="1" dirty="0"/>
          </a:p>
        </p:txBody>
      </p:sp>
      <p:sp>
        <p:nvSpPr>
          <p:cNvPr id="5126" name="TextBox 7"/>
          <p:cNvSpPr txBox="1">
            <a:spLocks noChangeArrowheads="1"/>
          </p:cNvSpPr>
          <p:nvPr/>
        </p:nvSpPr>
        <p:spPr bwMode="auto">
          <a:xfrm>
            <a:off x="1500166" y="928670"/>
            <a:ext cx="3430747" cy="523220"/>
          </a:xfrm>
          <a:prstGeom prst="rect">
            <a:avLst/>
          </a:prstGeom>
          <a:noFill/>
          <a:ln w="9525">
            <a:noFill/>
            <a:miter lim="800000"/>
            <a:headEnd/>
            <a:tailEnd/>
          </a:ln>
        </p:spPr>
        <p:txBody>
          <a:bodyPr wrap="none">
            <a:spAutoFit/>
          </a:bodyPr>
          <a:lstStyle/>
          <a:p>
            <a:pPr lvl="0"/>
            <a:r>
              <a:rPr lang="zh-CN" altLang="zh-CN" sz="2800" b="1" dirty="0" smtClean="0"/>
              <a:t>一</a:t>
            </a:r>
            <a:r>
              <a:rPr lang="zh-CN" altLang="zh-CN" sz="2800" b="1" dirty="0" smtClean="0"/>
              <a:t>、</a:t>
            </a:r>
            <a:r>
              <a:rPr lang="zh-CN" altLang="zh-CN" sz="2800" b="1" dirty="0" smtClean="0"/>
              <a:t>二重积分的概</a:t>
            </a:r>
            <a:r>
              <a:rPr lang="zh-CN" altLang="zh-CN" sz="2800" b="1" dirty="0" smtClean="0"/>
              <a:t>念</a:t>
            </a:r>
            <a:endParaRPr lang="zh-CN" altLang="zh-CN" sz="2800" dirty="0"/>
          </a:p>
        </p:txBody>
      </p:sp>
      <p:sp>
        <p:nvSpPr>
          <p:cNvPr id="6" name="TextBox 7"/>
          <p:cNvSpPr txBox="1">
            <a:spLocks noChangeArrowheads="1"/>
          </p:cNvSpPr>
          <p:nvPr/>
        </p:nvSpPr>
        <p:spPr bwMode="auto">
          <a:xfrm>
            <a:off x="1500166" y="1500174"/>
            <a:ext cx="7000924" cy="4524315"/>
          </a:xfrm>
          <a:prstGeom prst="rect">
            <a:avLst/>
          </a:prstGeom>
          <a:noFill/>
          <a:ln w="9525">
            <a:noFill/>
            <a:miter lim="800000"/>
            <a:headEnd/>
            <a:tailEnd/>
          </a:ln>
        </p:spPr>
        <p:txBody>
          <a:bodyPr wrap="square">
            <a:spAutoFit/>
          </a:bodyPr>
          <a:lstStyle/>
          <a:p>
            <a:r>
              <a:rPr lang="zh-CN" altLang="zh-CN" sz="2400" b="1" dirty="0" smtClean="0"/>
              <a:t>定义</a:t>
            </a:r>
            <a:r>
              <a:rPr lang="en-US" altLang="zh-CN" sz="2400" b="1" dirty="0" smtClean="0"/>
              <a:t>7.9</a:t>
            </a:r>
            <a:r>
              <a:rPr lang="en-US" altLang="zh-CN" sz="2400" dirty="0" smtClean="0"/>
              <a:t>  </a:t>
            </a:r>
            <a:r>
              <a:rPr lang="zh-CN" altLang="zh-CN" sz="2400" dirty="0" smtClean="0"/>
              <a:t>设</a:t>
            </a:r>
            <a:r>
              <a:rPr lang="en-US" altLang="zh-CN" sz="2400" i="1" dirty="0" smtClean="0"/>
              <a:t>D</a:t>
            </a:r>
            <a:r>
              <a:rPr lang="zh-CN" altLang="zh-CN" sz="2400" dirty="0" smtClean="0"/>
              <a:t>为平面上的有界闭区域，</a:t>
            </a:r>
            <a:r>
              <a:rPr lang="en-US" altLang="zh-CN" sz="2400" dirty="0" smtClean="0"/>
              <a:t> </a:t>
            </a:r>
            <a:r>
              <a:rPr lang="en-US" altLang="zh-CN" sz="2400" dirty="0" smtClean="0"/>
              <a:t>           </a:t>
            </a:r>
            <a:r>
              <a:rPr lang="zh-CN" altLang="zh-CN" sz="2400" dirty="0" smtClean="0"/>
              <a:t>是</a:t>
            </a:r>
            <a:r>
              <a:rPr lang="zh-CN" altLang="zh-CN" sz="2400" dirty="0" smtClean="0"/>
              <a:t>定义在</a:t>
            </a:r>
            <a:r>
              <a:rPr lang="en-US" altLang="zh-CN" sz="2400" i="1" dirty="0" smtClean="0"/>
              <a:t>D</a:t>
            </a:r>
            <a:r>
              <a:rPr lang="zh-CN" altLang="zh-CN" sz="2400" dirty="0" smtClean="0"/>
              <a:t>上的一个二元函</a:t>
            </a:r>
            <a:r>
              <a:rPr lang="zh-CN" altLang="zh-CN" sz="2400" dirty="0" smtClean="0"/>
              <a:t>数</a:t>
            </a:r>
            <a:r>
              <a:rPr lang="zh-CN" altLang="en-US" sz="2400" dirty="0" smtClean="0"/>
              <a:t>。</a:t>
            </a:r>
            <a:r>
              <a:rPr lang="zh-CN" altLang="zh-CN" sz="2400" dirty="0" smtClean="0"/>
              <a:t>将</a:t>
            </a:r>
            <a:r>
              <a:rPr lang="en-US" altLang="zh-CN" sz="2400" i="1" dirty="0" smtClean="0"/>
              <a:t>D</a:t>
            </a:r>
            <a:r>
              <a:rPr lang="zh-CN" altLang="zh-CN" sz="2400" dirty="0" smtClean="0"/>
              <a:t>任意分割成</a:t>
            </a:r>
            <a:r>
              <a:rPr lang="en-US" altLang="zh-CN" sz="2400" i="1" dirty="0" smtClean="0"/>
              <a:t>n</a:t>
            </a:r>
            <a:r>
              <a:rPr lang="zh-CN" altLang="zh-CN" sz="2400" dirty="0" smtClean="0"/>
              <a:t>个小区域</a:t>
            </a:r>
            <a:r>
              <a:rPr lang="zh-CN" altLang="zh-CN" sz="2400" dirty="0" smtClean="0"/>
              <a:t>：</a:t>
            </a:r>
            <a:r>
              <a:rPr lang="en-US" altLang="zh-CN" sz="2400" dirty="0" smtClean="0"/>
              <a:t>                 </a:t>
            </a:r>
            <a:r>
              <a:rPr lang="zh-CN" altLang="zh-CN" sz="2400" dirty="0" smtClean="0"/>
              <a:t>，</a:t>
            </a:r>
            <a:r>
              <a:rPr lang="zh-CN" altLang="zh-CN" sz="2400" dirty="0" smtClean="0"/>
              <a:t>同时也</a:t>
            </a:r>
            <a:r>
              <a:rPr lang="zh-CN" altLang="zh-CN" sz="2400" dirty="0" smtClean="0"/>
              <a:t>用</a:t>
            </a:r>
            <a:r>
              <a:rPr lang="en-US" altLang="zh-CN" sz="2400" dirty="0" smtClean="0"/>
              <a:t>     </a:t>
            </a:r>
            <a:r>
              <a:rPr lang="zh-CN" altLang="zh-CN" sz="2400" dirty="0" smtClean="0"/>
              <a:t>表示</a:t>
            </a:r>
            <a:r>
              <a:rPr lang="zh-CN" altLang="en-US" sz="2400" dirty="0" smtClean="0"/>
              <a:t>相应小区域</a:t>
            </a:r>
            <a:r>
              <a:rPr lang="zh-CN" altLang="zh-CN" sz="2400" dirty="0" smtClean="0"/>
              <a:t>面</a:t>
            </a:r>
            <a:r>
              <a:rPr lang="zh-CN" altLang="zh-CN" sz="2400" dirty="0" smtClean="0"/>
              <a:t>积，在每个小区</a:t>
            </a:r>
            <a:r>
              <a:rPr lang="zh-CN" altLang="zh-CN" sz="2400" dirty="0" smtClean="0"/>
              <a:t>域</a:t>
            </a:r>
            <a:r>
              <a:rPr lang="en-US" altLang="zh-CN" sz="2400" dirty="0" smtClean="0"/>
              <a:t>    </a:t>
            </a:r>
            <a:r>
              <a:rPr lang="zh-CN" altLang="zh-CN" sz="2400" dirty="0" smtClean="0"/>
              <a:t>上</a:t>
            </a:r>
            <a:r>
              <a:rPr lang="zh-CN" altLang="zh-CN" sz="2400" dirty="0" smtClean="0"/>
              <a:t>任取一介</a:t>
            </a:r>
            <a:r>
              <a:rPr lang="zh-CN" altLang="zh-CN" sz="2400" dirty="0" smtClean="0"/>
              <a:t>点</a:t>
            </a:r>
            <a:r>
              <a:rPr lang="en-US" altLang="zh-CN" sz="2400" dirty="0" smtClean="0"/>
              <a:t>                      </a:t>
            </a:r>
            <a:r>
              <a:rPr lang="zh-CN" altLang="en-US" sz="2400" dirty="0" smtClean="0"/>
              <a:t>。</a:t>
            </a:r>
            <a:r>
              <a:rPr lang="zh-CN" altLang="zh-CN" sz="2400" dirty="0" smtClean="0"/>
              <a:t>作</a:t>
            </a:r>
            <a:r>
              <a:rPr lang="zh-CN" altLang="zh-CN" sz="2400" dirty="0" smtClean="0"/>
              <a:t>和</a:t>
            </a:r>
            <a:r>
              <a:rPr lang="zh-CN" altLang="zh-CN" sz="2400" dirty="0" smtClean="0"/>
              <a:t>式</a:t>
            </a:r>
            <a:endParaRPr lang="en-US" altLang="zh-CN" sz="2400" dirty="0" smtClean="0"/>
          </a:p>
          <a:p>
            <a:endParaRPr lang="zh-CN" altLang="zh-CN" sz="2400" dirty="0" smtClean="0"/>
          </a:p>
          <a:p>
            <a:r>
              <a:rPr lang="en-US" altLang="zh-CN" sz="2400" dirty="0" smtClean="0"/>
              <a:t>       </a:t>
            </a:r>
            <a:r>
              <a:rPr lang="zh-CN" altLang="zh-CN" sz="2400" dirty="0" smtClean="0"/>
              <a:t>如</a:t>
            </a:r>
            <a:r>
              <a:rPr lang="zh-CN" altLang="zh-CN" sz="2400" dirty="0" smtClean="0"/>
              <a:t>果不论怎样分割，也不论怎样取介点，只要</a:t>
            </a:r>
            <a:r>
              <a:rPr lang="zh-CN" altLang="zh-CN" sz="2400" dirty="0" smtClean="0"/>
              <a:t>当</a:t>
            </a:r>
            <a:r>
              <a:rPr lang="en-US" altLang="zh-CN" sz="2400" dirty="0" smtClean="0"/>
              <a:t>         </a:t>
            </a:r>
            <a:r>
              <a:rPr lang="zh-CN" altLang="zh-CN" sz="2400" dirty="0" smtClean="0"/>
              <a:t>时</a:t>
            </a:r>
            <a:r>
              <a:rPr lang="en-US" altLang="zh-CN" sz="2400" dirty="0" smtClean="0"/>
              <a:t>(  </a:t>
            </a:r>
            <a:r>
              <a:rPr lang="zh-CN" altLang="zh-CN" sz="2400" dirty="0" smtClean="0"/>
              <a:t>表示</a:t>
            </a:r>
            <a:r>
              <a:rPr lang="zh-CN" altLang="en-US" sz="2400" dirty="0" smtClean="0"/>
              <a:t>所有小区域</a:t>
            </a:r>
            <a:r>
              <a:rPr lang="zh-CN" altLang="zh-CN" sz="2400" dirty="0" smtClean="0"/>
              <a:t>直</a:t>
            </a:r>
            <a:r>
              <a:rPr lang="zh-CN" altLang="zh-CN" sz="2400" dirty="0" smtClean="0"/>
              <a:t>径的最大值</a:t>
            </a:r>
            <a:r>
              <a:rPr lang="zh-CN" altLang="zh-CN" sz="2400" dirty="0" smtClean="0"/>
              <a:t>（</a:t>
            </a:r>
            <a:r>
              <a:rPr lang="zh-CN" altLang="en-US" sz="2400" dirty="0" smtClean="0"/>
              <a:t>区域</a:t>
            </a:r>
            <a:r>
              <a:rPr lang="zh-CN" altLang="zh-CN" sz="2400" dirty="0" smtClean="0"/>
              <a:t>直</a:t>
            </a:r>
            <a:r>
              <a:rPr lang="zh-CN" altLang="zh-CN" sz="2400" dirty="0" smtClean="0"/>
              <a:t>径是</a:t>
            </a:r>
            <a:r>
              <a:rPr lang="zh-CN" altLang="zh-CN" sz="2400" dirty="0" smtClean="0"/>
              <a:t>指</a:t>
            </a:r>
            <a:r>
              <a:rPr lang="zh-CN" altLang="en-US" sz="2400" dirty="0" smtClean="0"/>
              <a:t>区域</a:t>
            </a:r>
            <a:r>
              <a:rPr lang="zh-CN" altLang="zh-CN" sz="2400" dirty="0" smtClean="0"/>
              <a:t>中</a:t>
            </a:r>
            <a:r>
              <a:rPr lang="zh-CN" altLang="zh-CN" sz="2400" dirty="0" smtClean="0"/>
              <a:t>任意两点</a:t>
            </a:r>
            <a:r>
              <a:rPr lang="zh-CN" altLang="zh-CN" sz="2400" dirty="0" smtClean="0"/>
              <a:t>间距</a:t>
            </a:r>
            <a:r>
              <a:rPr lang="zh-CN" altLang="zh-CN" sz="2400" dirty="0" smtClean="0"/>
              <a:t>离的最大</a:t>
            </a:r>
            <a:r>
              <a:rPr lang="zh-CN" altLang="zh-CN" sz="2400" dirty="0" smtClean="0"/>
              <a:t>值</a:t>
            </a:r>
            <a:r>
              <a:rPr lang="en-US" altLang="zh-CN" sz="2400" dirty="0" smtClean="0"/>
              <a:t>))</a:t>
            </a:r>
            <a:r>
              <a:rPr lang="zh-CN" altLang="zh-CN" sz="2400" dirty="0" smtClean="0"/>
              <a:t>，</a:t>
            </a:r>
            <a:r>
              <a:rPr lang="zh-CN" altLang="zh-CN" sz="2400" dirty="0" smtClean="0"/>
              <a:t>上述和式总趋于同一确定值</a:t>
            </a:r>
            <a:r>
              <a:rPr lang="en-US" altLang="zh-CN" sz="2400" i="1" dirty="0" smtClean="0"/>
              <a:t>A</a:t>
            </a:r>
            <a:r>
              <a:rPr lang="zh-CN" altLang="zh-CN" sz="2400" dirty="0" smtClean="0"/>
              <a:t>的话，则</a:t>
            </a:r>
            <a:r>
              <a:rPr lang="zh-CN" altLang="zh-CN" sz="2400" dirty="0" smtClean="0"/>
              <a:t>称</a:t>
            </a:r>
            <a:r>
              <a:rPr lang="en-US" altLang="zh-CN" sz="2400" dirty="0" smtClean="0"/>
              <a:t>         </a:t>
            </a:r>
            <a:r>
              <a:rPr lang="zh-CN" altLang="zh-CN" sz="2400" dirty="0" smtClean="0"/>
              <a:t>在</a:t>
            </a:r>
            <a:r>
              <a:rPr lang="en-US" altLang="zh-CN" sz="2400" i="1" dirty="0" smtClean="0"/>
              <a:t>D</a:t>
            </a:r>
            <a:r>
              <a:rPr lang="zh-CN" altLang="zh-CN" sz="2400" dirty="0" smtClean="0"/>
              <a:t>上可积，此极限值</a:t>
            </a:r>
            <a:r>
              <a:rPr lang="en-US" altLang="zh-CN" sz="2400" i="1" dirty="0" smtClean="0"/>
              <a:t>A</a:t>
            </a:r>
            <a:r>
              <a:rPr lang="zh-CN" altLang="zh-CN" sz="2400" dirty="0" smtClean="0"/>
              <a:t>为函</a:t>
            </a:r>
            <a:r>
              <a:rPr lang="zh-CN" altLang="zh-CN" sz="2400" dirty="0" smtClean="0"/>
              <a:t>数在</a:t>
            </a:r>
            <a:r>
              <a:rPr lang="zh-CN" altLang="zh-CN" sz="2400" dirty="0" smtClean="0"/>
              <a:t>区域</a:t>
            </a:r>
            <a:r>
              <a:rPr lang="en-US" altLang="zh-CN" sz="2400" i="1" dirty="0" smtClean="0"/>
              <a:t>D</a:t>
            </a:r>
            <a:r>
              <a:rPr lang="zh-CN" altLang="zh-CN" sz="2400" dirty="0" smtClean="0"/>
              <a:t>上的</a:t>
            </a:r>
            <a:r>
              <a:rPr lang="zh-CN" altLang="zh-CN" sz="2400" b="1" dirty="0" smtClean="0">
                <a:solidFill>
                  <a:srgbClr val="C00000"/>
                </a:solidFill>
              </a:rPr>
              <a:t>二重积分</a:t>
            </a:r>
            <a:r>
              <a:rPr lang="zh-CN" altLang="zh-CN" sz="2400" dirty="0" smtClean="0"/>
              <a:t>，记</a:t>
            </a:r>
            <a:r>
              <a:rPr lang="zh-CN" altLang="zh-CN" sz="2400" dirty="0" smtClean="0"/>
              <a:t>为：</a:t>
            </a:r>
            <a:endParaRPr lang="zh-CN" altLang="zh-CN" sz="2400" dirty="0"/>
          </a:p>
        </p:txBody>
      </p:sp>
      <p:sp>
        <p:nvSpPr>
          <p:cNvPr id="281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1601" name="Object 1"/>
          <p:cNvGraphicFramePr>
            <a:graphicFrameLocks noChangeAspect="1"/>
          </p:cNvGraphicFramePr>
          <p:nvPr/>
        </p:nvGraphicFramePr>
        <p:xfrm>
          <a:off x="6500826" y="1571612"/>
          <a:ext cx="1175660" cy="342901"/>
        </p:xfrm>
        <a:graphic>
          <a:graphicData uri="http://schemas.openxmlformats.org/presentationml/2006/ole">
            <p:oleObj spid="_x0000_s281601" name="Equation" r:id="rId4" imgW="685800" imgH="203200" progId="Equation.DSMT4">
              <p:embed/>
            </p:oleObj>
          </a:graphicData>
        </a:graphic>
      </p:graphicFrame>
      <p:sp>
        <p:nvSpPr>
          <p:cNvPr id="2816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1603" name="Object 3"/>
          <p:cNvGraphicFramePr>
            <a:graphicFrameLocks noChangeAspect="1"/>
          </p:cNvGraphicFramePr>
          <p:nvPr/>
        </p:nvGraphicFramePr>
        <p:xfrm>
          <a:off x="2000232" y="2327085"/>
          <a:ext cx="1643074" cy="348972"/>
        </p:xfrm>
        <a:graphic>
          <a:graphicData uri="http://schemas.openxmlformats.org/presentationml/2006/ole">
            <p:oleObj spid="_x0000_s281603" name="Equation" r:id="rId5" imgW="1079500" imgH="228600" progId="Equation.DSMT4">
              <p:embed/>
            </p:oleObj>
          </a:graphicData>
        </a:graphic>
      </p:graphicFrame>
      <p:graphicFrame>
        <p:nvGraphicFramePr>
          <p:cNvPr id="281605" name="Object 5"/>
          <p:cNvGraphicFramePr>
            <a:graphicFrameLocks noChangeAspect="1"/>
          </p:cNvGraphicFramePr>
          <p:nvPr/>
        </p:nvGraphicFramePr>
        <p:xfrm>
          <a:off x="5143504" y="2357430"/>
          <a:ext cx="387350" cy="349250"/>
        </p:xfrm>
        <a:graphic>
          <a:graphicData uri="http://schemas.openxmlformats.org/presentationml/2006/ole">
            <p:oleObj spid="_x0000_s281605" name="Equation" r:id="rId6" imgW="253800" imgH="228600" progId="Equation.DSMT4">
              <p:embed/>
            </p:oleObj>
          </a:graphicData>
        </a:graphic>
      </p:graphicFrame>
      <p:graphicFrame>
        <p:nvGraphicFramePr>
          <p:cNvPr id="281606" name="Object 6"/>
          <p:cNvGraphicFramePr>
            <a:graphicFrameLocks noChangeAspect="1"/>
          </p:cNvGraphicFramePr>
          <p:nvPr/>
        </p:nvGraphicFramePr>
        <p:xfrm>
          <a:off x="3357554" y="2714620"/>
          <a:ext cx="387350" cy="349250"/>
        </p:xfrm>
        <a:graphic>
          <a:graphicData uri="http://schemas.openxmlformats.org/presentationml/2006/ole">
            <p:oleObj spid="_x0000_s281606" name="Equation" r:id="rId7" imgW="253800" imgH="228600" progId="Equation.DSMT4">
              <p:embed/>
            </p:oleObj>
          </a:graphicData>
        </a:graphic>
      </p:graphicFrame>
      <p:sp>
        <p:nvSpPr>
          <p:cNvPr id="2816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1607" name="Object 7"/>
          <p:cNvGraphicFramePr>
            <a:graphicFrameLocks noChangeAspect="1"/>
          </p:cNvGraphicFramePr>
          <p:nvPr/>
        </p:nvGraphicFramePr>
        <p:xfrm>
          <a:off x="5572132" y="2643182"/>
          <a:ext cx="696517" cy="371476"/>
        </p:xfrm>
        <a:graphic>
          <a:graphicData uri="http://schemas.openxmlformats.org/presentationml/2006/ole">
            <p:oleObj spid="_x0000_s281607" name="Equation" r:id="rId8" imgW="431613" imgH="228501" progId="Equation.DSMT4">
              <p:embed/>
            </p:oleObj>
          </a:graphicData>
        </a:graphic>
      </p:graphicFrame>
      <p:sp>
        <p:nvSpPr>
          <p:cNvPr id="28161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1609" name="Object 9"/>
          <p:cNvGraphicFramePr>
            <a:graphicFrameLocks noChangeAspect="1"/>
          </p:cNvGraphicFramePr>
          <p:nvPr/>
        </p:nvGraphicFramePr>
        <p:xfrm>
          <a:off x="6286512" y="2714620"/>
          <a:ext cx="1176340" cy="271463"/>
        </p:xfrm>
        <a:graphic>
          <a:graphicData uri="http://schemas.openxmlformats.org/presentationml/2006/ole">
            <p:oleObj spid="_x0000_s281609" name="Equation" r:id="rId9" imgW="863225" imgH="203112" progId="Equation.DSMT4">
              <p:embed/>
            </p:oleObj>
          </a:graphicData>
        </a:graphic>
      </p:graphicFrame>
      <p:sp>
        <p:nvSpPr>
          <p:cNvPr id="28161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1611" name="Object 11"/>
          <p:cNvGraphicFramePr>
            <a:graphicFrameLocks noChangeAspect="1"/>
          </p:cNvGraphicFramePr>
          <p:nvPr/>
        </p:nvGraphicFramePr>
        <p:xfrm>
          <a:off x="4071934" y="3136104"/>
          <a:ext cx="1285884" cy="578648"/>
        </p:xfrm>
        <a:graphic>
          <a:graphicData uri="http://schemas.openxmlformats.org/presentationml/2006/ole">
            <p:oleObj spid="_x0000_s281611" name="Equation" r:id="rId10" imgW="952087" imgH="431613" progId="Equation.DSMT4">
              <p:embed/>
            </p:oleObj>
          </a:graphicData>
        </a:graphic>
      </p:graphicFrame>
      <p:sp>
        <p:nvSpPr>
          <p:cNvPr id="28161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1613" name="Object 13"/>
          <p:cNvGraphicFramePr>
            <a:graphicFrameLocks noChangeAspect="1"/>
          </p:cNvGraphicFramePr>
          <p:nvPr/>
        </p:nvGraphicFramePr>
        <p:xfrm>
          <a:off x="1928794" y="4143380"/>
          <a:ext cx="749970" cy="323851"/>
        </p:xfrm>
        <a:graphic>
          <a:graphicData uri="http://schemas.openxmlformats.org/presentationml/2006/ole">
            <p:oleObj spid="_x0000_s281613" name="Equation" r:id="rId11" imgW="418918" imgH="177723" progId="Equation.DSMT4">
              <p:embed/>
            </p:oleObj>
          </a:graphicData>
        </a:graphic>
      </p:graphicFrame>
      <p:graphicFrame>
        <p:nvGraphicFramePr>
          <p:cNvPr id="281615" name="Object 15"/>
          <p:cNvGraphicFramePr>
            <a:graphicFrameLocks noChangeAspect="1"/>
          </p:cNvGraphicFramePr>
          <p:nvPr/>
        </p:nvGraphicFramePr>
        <p:xfrm>
          <a:off x="3000364" y="4143380"/>
          <a:ext cx="228600" cy="323850"/>
        </p:xfrm>
        <a:graphic>
          <a:graphicData uri="http://schemas.openxmlformats.org/presentationml/2006/ole">
            <p:oleObj spid="_x0000_s281615" name="Equation" r:id="rId12" imgW="126720" imgH="177480" progId="Equation.DSMT4">
              <p:embed/>
            </p:oleObj>
          </a:graphicData>
        </a:graphic>
      </p:graphicFrame>
      <p:graphicFrame>
        <p:nvGraphicFramePr>
          <p:cNvPr id="281616" name="Object 16"/>
          <p:cNvGraphicFramePr>
            <a:graphicFrameLocks noChangeAspect="1"/>
          </p:cNvGraphicFramePr>
          <p:nvPr/>
        </p:nvGraphicFramePr>
        <p:xfrm>
          <a:off x="6286512" y="4857760"/>
          <a:ext cx="784225" cy="342900"/>
        </p:xfrm>
        <a:graphic>
          <a:graphicData uri="http://schemas.openxmlformats.org/presentationml/2006/ole">
            <p:oleObj spid="_x0000_s281616" name="Equation" r:id="rId13" imgW="457200" imgH="203040" progId="Equation.DSMT4">
              <p:embed/>
            </p:oleObj>
          </a:graphicData>
        </a:graphic>
      </p:graphicFrame>
      <p:sp>
        <p:nvSpPr>
          <p:cNvPr id="28161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643338"/>
          </a:xfrm>
          <a:prstGeom prst="rect">
            <a:avLst/>
          </a:prstGeom>
          <a:noFill/>
          <a:ln w="9525">
            <a:noFill/>
            <a:miter lim="800000"/>
            <a:headEnd/>
            <a:tailEnd/>
          </a:ln>
        </p:spPr>
        <p:txBody>
          <a:bodyPr vert="eaVert" wrap="square">
            <a:spAutoFit/>
          </a:bodyPr>
          <a:lstStyle/>
          <a:p>
            <a:r>
              <a:rPr lang="zh-CN" altLang="en-US" b="1" dirty="0" smtClean="0"/>
              <a:t>第三节     </a:t>
            </a:r>
            <a:r>
              <a:rPr lang="zh-CN" altLang="en-US" b="1" dirty="0" smtClean="0"/>
              <a:t>多元函</a:t>
            </a:r>
            <a:r>
              <a:rPr lang="zh-CN" altLang="en-US" b="1" dirty="0" smtClean="0"/>
              <a:t>数积分学及其应</a:t>
            </a:r>
            <a:r>
              <a:rPr lang="zh-CN" altLang="en-US" b="1" dirty="0" smtClean="0"/>
              <a:t>用</a:t>
            </a:r>
            <a:endParaRPr lang="zh-CN" altLang="en-US" b="1" dirty="0"/>
          </a:p>
        </p:txBody>
      </p:sp>
      <p:sp>
        <p:nvSpPr>
          <p:cNvPr id="5126" name="TextBox 7"/>
          <p:cNvSpPr txBox="1">
            <a:spLocks noChangeArrowheads="1"/>
          </p:cNvSpPr>
          <p:nvPr/>
        </p:nvSpPr>
        <p:spPr bwMode="auto">
          <a:xfrm>
            <a:off x="1357290" y="1571612"/>
            <a:ext cx="7429552" cy="2246769"/>
          </a:xfrm>
          <a:prstGeom prst="rect">
            <a:avLst/>
          </a:prstGeom>
          <a:noFill/>
          <a:ln w="9525">
            <a:noFill/>
            <a:miter lim="800000"/>
            <a:headEnd/>
            <a:tailEnd/>
          </a:ln>
        </p:spPr>
        <p:txBody>
          <a:bodyPr wrap="square">
            <a:spAutoFit/>
          </a:bodyPr>
          <a:lstStyle/>
          <a:p>
            <a:pPr lvl="0"/>
            <a:r>
              <a:rPr lang="zh-CN" altLang="en-US" sz="2800" dirty="0" smtClean="0"/>
              <a:t>其</a:t>
            </a:r>
            <a:r>
              <a:rPr lang="zh-CN" altLang="en-US" sz="2800" dirty="0" smtClean="0"/>
              <a:t>中   称为积分区域，     称为被积函数，  称为面积元素。</a:t>
            </a:r>
            <a:r>
              <a:rPr lang="en-US" altLang="zh-CN" sz="2800" dirty="0" smtClean="0"/>
              <a:t>(</a:t>
            </a:r>
            <a:r>
              <a:rPr lang="zh-CN" altLang="en-US" sz="2800" dirty="0" smtClean="0"/>
              <a:t>在直角坐标系下，记            </a:t>
            </a:r>
            <a:r>
              <a:rPr lang="en-US" altLang="zh-CN" sz="2800" dirty="0" smtClean="0"/>
              <a:t>)</a:t>
            </a:r>
          </a:p>
          <a:p>
            <a:pPr lvl="0"/>
            <a:endParaRPr lang="en-US" altLang="zh-CN" sz="2800" dirty="0" smtClean="0"/>
          </a:p>
          <a:p>
            <a:r>
              <a:rPr lang="zh-CN" altLang="en-US" sz="2800" dirty="0" smtClean="0"/>
              <a:t>二重</a:t>
            </a:r>
            <a:r>
              <a:rPr lang="zh-CN" altLang="zh-CN" sz="2800" dirty="0" smtClean="0"/>
              <a:t>积分的</a:t>
            </a:r>
            <a:r>
              <a:rPr lang="zh-CN" altLang="zh-CN" sz="2800" dirty="0" smtClean="0">
                <a:solidFill>
                  <a:srgbClr val="C00000"/>
                </a:solidFill>
              </a:rPr>
              <a:t>几何意</a:t>
            </a:r>
            <a:r>
              <a:rPr lang="zh-CN" altLang="zh-CN" sz="2800" dirty="0" smtClean="0">
                <a:solidFill>
                  <a:srgbClr val="C00000"/>
                </a:solidFill>
              </a:rPr>
              <a:t>义</a:t>
            </a:r>
            <a:r>
              <a:rPr lang="zh-CN" altLang="en-US" sz="2800" dirty="0" smtClean="0"/>
              <a:t>：</a:t>
            </a:r>
            <a:r>
              <a:rPr lang="zh-CN" altLang="zh-CN" sz="2800" dirty="0" smtClean="0"/>
              <a:t>当</a:t>
            </a:r>
            <a:r>
              <a:rPr lang="zh-CN" altLang="zh-CN" sz="2800" dirty="0" smtClean="0"/>
              <a:t>被积函</a:t>
            </a:r>
            <a:r>
              <a:rPr lang="zh-CN" altLang="zh-CN" sz="2800" dirty="0" smtClean="0"/>
              <a:t>数</a:t>
            </a:r>
            <a:r>
              <a:rPr lang="en-US" altLang="zh-CN" sz="2800" dirty="0" smtClean="0"/>
              <a:t>            </a:t>
            </a:r>
            <a:r>
              <a:rPr lang="zh-CN" altLang="zh-CN" sz="2800" dirty="0" smtClean="0"/>
              <a:t>时</a:t>
            </a:r>
            <a:r>
              <a:rPr lang="zh-CN" altLang="zh-CN" sz="2800" dirty="0" smtClean="0"/>
              <a:t>，</a:t>
            </a:r>
            <a:r>
              <a:rPr lang="en-US" altLang="zh-CN" sz="2800" dirty="0" smtClean="0"/>
              <a:t> </a:t>
            </a:r>
            <a:r>
              <a:rPr lang="zh-CN" altLang="zh-CN" sz="2800" dirty="0" smtClean="0"/>
              <a:t>表示曲顶柱体的体</a:t>
            </a:r>
            <a:r>
              <a:rPr lang="zh-CN" altLang="zh-CN" sz="2800" dirty="0" smtClean="0"/>
              <a:t>积</a:t>
            </a:r>
            <a:r>
              <a:rPr lang="zh-CN" altLang="en-US" sz="2800" dirty="0" smtClean="0"/>
              <a:t>。</a:t>
            </a:r>
            <a:endParaRPr lang="zh-CN" altLang="zh-CN" sz="2800" dirty="0"/>
          </a:p>
        </p:txBody>
      </p:sp>
      <p:graphicFrame>
        <p:nvGraphicFramePr>
          <p:cNvPr id="282625" name="Object 1"/>
          <p:cNvGraphicFramePr>
            <a:graphicFrameLocks noChangeAspect="1"/>
          </p:cNvGraphicFramePr>
          <p:nvPr/>
        </p:nvGraphicFramePr>
        <p:xfrm>
          <a:off x="2928926" y="857232"/>
          <a:ext cx="3115096" cy="660401"/>
        </p:xfrm>
        <a:graphic>
          <a:graphicData uri="http://schemas.openxmlformats.org/presentationml/2006/ole">
            <p:oleObj spid="_x0000_s282625" name="Equation" r:id="rId4" imgW="2082600" imgH="444240" progId="Equation.DSMT4">
              <p:embed/>
            </p:oleObj>
          </a:graphicData>
        </a:graphic>
      </p:graphicFrame>
      <p:graphicFrame>
        <p:nvGraphicFramePr>
          <p:cNvPr id="282626" name="Object 2"/>
          <p:cNvGraphicFramePr>
            <a:graphicFrameLocks noChangeAspect="1"/>
          </p:cNvGraphicFramePr>
          <p:nvPr/>
        </p:nvGraphicFramePr>
        <p:xfrm>
          <a:off x="4714875" y="1714488"/>
          <a:ext cx="784225" cy="342900"/>
        </p:xfrm>
        <a:graphic>
          <a:graphicData uri="http://schemas.openxmlformats.org/presentationml/2006/ole">
            <p:oleObj spid="_x0000_s282626" name="Equation" r:id="rId5" imgW="457200" imgH="203040" progId="Equation.DSMT4">
              <p:embed/>
            </p:oleObj>
          </a:graphicData>
        </a:graphic>
      </p:graphicFrame>
      <p:graphicFrame>
        <p:nvGraphicFramePr>
          <p:cNvPr id="282627" name="Object 3"/>
          <p:cNvGraphicFramePr>
            <a:graphicFrameLocks noChangeAspect="1"/>
          </p:cNvGraphicFramePr>
          <p:nvPr/>
        </p:nvGraphicFramePr>
        <p:xfrm>
          <a:off x="2143107" y="1714488"/>
          <a:ext cx="284162" cy="279400"/>
        </p:xfrm>
        <a:graphic>
          <a:graphicData uri="http://schemas.openxmlformats.org/presentationml/2006/ole">
            <p:oleObj spid="_x0000_s282627" name="Equation" r:id="rId6" imgW="164880" imgH="164880" progId="Equation.DSMT4">
              <p:embed/>
            </p:oleObj>
          </a:graphicData>
        </a:graphic>
      </p:graphicFrame>
      <p:graphicFrame>
        <p:nvGraphicFramePr>
          <p:cNvPr id="282628" name="Object 4"/>
          <p:cNvGraphicFramePr>
            <a:graphicFrameLocks noChangeAspect="1"/>
          </p:cNvGraphicFramePr>
          <p:nvPr/>
        </p:nvGraphicFramePr>
        <p:xfrm>
          <a:off x="7643833" y="1714488"/>
          <a:ext cx="415925" cy="300038"/>
        </p:xfrm>
        <a:graphic>
          <a:graphicData uri="http://schemas.openxmlformats.org/presentationml/2006/ole">
            <p:oleObj spid="_x0000_s282628" name="Equation" r:id="rId7" imgW="241200" imgH="177480" progId="Equation.DSMT4">
              <p:embed/>
            </p:oleObj>
          </a:graphicData>
        </a:graphic>
      </p:graphicFrame>
      <p:graphicFrame>
        <p:nvGraphicFramePr>
          <p:cNvPr id="282629" name="Object 5"/>
          <p:cNvGraphicFramePr>
            <a:graphicFrameLocks noChangeAspect="1"/>
          </p:cNvGraphicFramePr>
          <p:nvPr/>
        </p:nvGraphicFramePr>
        <p:xfrm>
          <a:off x="6929453" y="2143116"/>
          <a:ext cx="1182688" cy="342900"/>
        </p:xfrm>
        <a:graphic>
          <a:graphicData uri="http://schemas.openxmlformats.org/presentationml/2006/ole">
            <p:oleObj spid="_x0000_s282629" name="Equation" r:id="rId8" imgW="685800" imgH="203040" progId="Equation.DSMT4">
              <p:embed/>
            </p:oleObj>
          </a:graphicData>
        </a:graphic>
      </p:graphicFrame>
      <p:sp>
        <p:nvSpPr>
          <p:cNvPr id="282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2630" name="Object 6"/>
          <p:cNvGraphicFramePr>
            <a:graphicFrameLocks noChangeAspect="1"/>
          </p:cNvGraphicFramePr>
          <p:nvPr/>
        </p:nvGraphicFramePr>
        <p:xfrm>
          <a:off x="6786578" y="3000372"/>
          <a:ext cx="1175661" cy="342901"/>
        </p:xfrm>
        <a:graphic>
          <a:graphicData uri="http://schemas.openxmlformats.org/presentationml/2006/ole">
            <p:oleObj spid="_x0000_s282630" name="Equation" r:id="rId9" imgW="685800" imgH="203200" progId="Equation.DSMT4">
              <p:embed/>
            </p:oleObj>
          </a:graphicData>
        </a:graphic>
      </p:graphicFrame>
      <p:pic>
        <p:nvPicPr>
          <p:cNvPr id="282632" name="Picture 8"/>
          <p:cNvPicPr>
            <a:picLocks noChangeAspect="1" noChangeArrowheads="1"/>
          </p:cNvPicPr>
          <p:nvPr/>
        </p:nvPicPr>
        <p:blipFill>
          <a:blip r:embed="rId10" cstate="print"/>
          <a:srcRect/>
          <a:stretch>
            <a:fillRect/>
          </a:stretch>
        </p:blipFill>
        <p:spPr bwMode="auto">
          <a:xfrm>
            <a:off x="3214678" y="3857628"/>
            <a:ext cx="2984990" cy="20002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571604" y="1000108"/>
            <a:ext cx="7215238" cy="2677656"/>
          </a:xfrm>
          <a:prstGeom prst="rect">
            <a:avLst/>
          </a:prstGeom>
          <a:noFill/>
          <a:ln w="9525">
            <a:noFill/>
            <a:miter lim="800000"/>
            <a:headEnd/>
            <a:tailEnd/>
          </a:ln>
        </p:spPr>
        <p:txBody>
          <a:bodyPr wrap="square">
            <a:spAutoFit/>
          </a:bodyPr>
          <a:lstStyle/>
          <a:p>
            <a:r>
              <a:rPr lang="zh-CN" altLang="zh-CN" sz="2800" b="1" dirty="0" smtClean="0"/>
              <a:t>例</a:t>
            </a:r>
            <a:r>
              <a:rPr lang="en-US" altLang="zh-CN" sz="2800" dirty="0" smtClean="0"/>
              <a:t>  </a:t>
            </a:r>
            <a:r>
              <a:rPr lang="zh-CN" altLang="zh-CN" sz="2800" dirty="0" smtClean="0"/>
              <a:t>求函数</a:t>
            </a:r>
            <a:r>
              <a:rPr lang="en-US" altLang="zh-CN" sz="2800" dirty="0" smtClean="0"/>
              <a:t>                    </a:t>
            </a:r>
            <a:r>
              <a:rPr lang="zh-CN" altLang="en-US" sz="2800" dirty="0" smtClean="0"/>
              <a:t>的定义域。</a:t>
            </a:r>
            <a:endParaRPr lang="en-US" altLang="zh-CN" sz="2800" dirty="0" smtClean="0"/>
          </a:p>
          <a:p>
            <a:r>
              <a:rPr lang="zh-CN" altLang="en-US" sz="2800" dirty="0" smtClean="0"/>
              <a:t>解：</a:t>
            </a:r>
            <a:endParaRPr lang="en-US" altLang="zh-CN" sz="2800" dirty="0" smtClean="0"/>
          </a:p>
          <a:p>
            <a:r>
              <a:rPr lang="en-US" altLang="zh-CN" sz="2800" dirty="0" smtClean="0"/>
              <a:t>       </a:t>
            </a:r>
            <a:r>
              <a:rPr lang="zh-CN" altLang="zh-CN" sz="2800" dirty="0" smtClean="0"/>
              <a:t>由于分式的分母不能为零，开偶次方根时根号下的表达式不小于零，因此有</a:t>
            </a:r>
            <a:r>
              <a:rPr lang="en-US" altLang="zh-CN" sz="2800" dirty="0" smtClean="0"/>
              <a:t>       </a:t>
            </a:r>
            <a:r>
              <a:rPr lang="zh-CN" altLang="en-US" sz="2800" dirty="0" smtClean="0"/>
              <a:t>。</a:t>
            </a:r>
            <a:r>
              <a:rPr lang="zh-CN" altLang="zh-CN" sz="2800" dirty="0" smtClean="0"/>
              <a:t>而</a:t>
            </a:r>
            <a:r>
              <a:rPr lang="en-US" altLang="zh-CN" sz="2800" dirty="0" smtClean="0"/>
              <a:t>            </a:t>
            </a:r>
            <a:r>
              <a:rPr lang="zh-CN" altLang="zh-CN" sz="2800" dirty="0" smtClean="0"/>
              <a:t>中真数必须大于零，即</a:t>
            </a:r>
            <a:r>
              <a:rPr lang="en-US" altLang="zh-CN" sz="2800" dirty="0" smtClean="0"/>
              <a:t>           </a:t>
            </a:r>
            <a:r>
              <a:rPr lang="zh-CN" altLang="zh-CN" sz="2800" dirty="0" smtClean="0"/>
              <a:t>，因此所给函数的定义域为</a:t>
            </a:r>
            <a:r>
              <a:rPr lang="zh-CN" altLang="en-US" sz="2800" dirty="0" smtClean="0"/>
              <a:t>：</a:t>
            </a:r>
            <a:endParaRPr lang="zh-CN" altLang="zh-CN" sz="2800" dirty="0"/>
          </a:p>
        </p:txBody>
      </p:sp>
      <p:sp>
        <p:nvSpPr>
          <p:cNvPr id="232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2449" name="Object 1"/>
          <p:cNvGraphicFramePr>
            <a:graphicFrameLocks noChangeAspect="1"/>
          </p:cNvGraphicFramePr>
          <p:nvPr/>
        </p:nvGraphicFramePr>
        <p:xfrm>
          <a:off x="3286116" y="928670"/>
          <a:ext cx="1958369" cy="776290"/>
        </p:xfrm>
        <a:graphic>
          <a:graphicData uri="http://schemas.openxmlformats.org/presentationml/2006/ole">
            <p:oleObj spid="_x0000_s232449" name="Equation" r:id="rId4" imgW="1054100" imgH="419100" progId="Equation.DSMT4">
              <p:embed/>
            </p:oleObj>
          </a:graphicData>
        </a:graphic>
      </p:graphicFrame>
      <p:sp>
        <p:nvSpPr>
          <p:cNvPr id="232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2451" name="Object 3"/>
          <p:cNvGraphicFramePr>
            <a:graphicFrameLocks noChangeAspect="1"/>
          </p:cNvGraphicFramePr>
          <p:nvPr/>
        </p:nvGraphicFramePr>
        <p:xfrm>
          <a:off x="7286644" y="2357430"/>
          <a:ext cx="769773" cy="395289"/>
        </p:xfrm>
        <a:graphic>
          <a:graphicData uri="http://schemas.openxmlformats.org/presentationml/2006/ole">
            <p:oleObj spid="_x0000_s232451" name="Equation" r:id="rId5" imgW="355138" imgH="177569" progId="Equation.DSMT4">
              <p:embed/>
            </p:oleObj>
          </a:graphicData>
        </a:graphic>
      </p:graphicFrame>
      <p:sp>
        <p:nvSpPr>
          <p:cNvPr id="232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2453" name="Object 5"/>
          <p:cNvGraphicFramePr>
            <a:graphicFrameLocks noChangeAspect="1"/>
          </p:cNvGraphicFramePr>
          <p:nvPr/>
        </p:nvGraphicFramePr>
        <p:xfrm>
          <a:off x="2000232" y="2786058"/>
          <a:ext cx="1203556" cy="414339"/>
        </p:xfrm>
        <a:graphic>
          <a:graphicData uri="http://schemas.openxmlformats.org/presentationml/2006/ole">
            <p:oleObj spid="_x0000_s232453" name="Equation" r:id="rId6" imgW="583947" imgH="203112" progId="Equation.DSMT4">
              <p:embed/>
            </p:oleObj>
          </a:graphicData>
        </a:graphic>
      </p:graphicFrame>
      <p:sp>
        <p:nvSpPr>
          <p:cNvPr id="2324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2455" name="Object 7"/>
          <p:cNvGraphicFramePr>
            <a:graphicFrameLocks noChangeAspect="1"/>
          </p:cNvGraphicFramePr>
          <p:nvPr/>
        </p:nvGraphicFramePr>
        <p:xfrm>
          <a:off x="6715140" y="2786058"/>
          <a:ext cx="1243017" cy="414339"/>
        </p:xfrm>
        <a:graphic>
          <a:graphicData uri="http://schemas.openxmlformats.org/presentationml/2006/ole">
            <p:oleObj spid="_x0000_s232455" name="Equation" r:id="rId7" imgW="596641" imgH="203112" progId="Equation.DSMT4">
              <p:embed/>
            </p:oleObj>
          </a:graphicData>
        </a:graphic>
      </p:graphicFrame>
      <p:sp>
        <p:nvSpPr>
          <p:cNvPr id="2324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2457" name="Object 9"/>
          <p:cNvGraphicFramePr>
            <a:graphicFrameLocks noChangeAspect="1"/>
          </p:cNvGraphicFramePr>
          <p:nvPr/>
        </p:nvGraphicFramePr>
        <p:xfrm>
          <a:off x="2500298" y="3714752"/>
          <a:ext cx="1214446" cy="821035"/>
        </p:xfrm>
        <a:graphic>
          <a:graphicData uri="http://schemas.openxmlformats.org/presentationml/2006/ole">
            <p:oleObj spid="_x0000_s232457" name="Equation" r:id="rId8" imgW="672808" imgH="457002" progId="Equation.DSMT4">
              <p:embed/>
            </p:oleObj>
          </a:graphicData>
        </a:graphic>
      </p:graphicFrame>
      <p:pic>
        <p:nvPicPr>
          <p:cNvPr id="232459" name="Picture 11"/>
          <p:cNvPicPr>
            <a:picLocks noChangeAspect="1" noChangeArrowheads="1"/>
          </p:cNvPicPr>
          <p:nvPr/>
        </p:nvPicPr>
        <p:blipFill>
          <a:blip r:embed="rId9" cstate="print"/>
          <a:srcRect/>
          <a:stretch>
            <a:fillRect/>
          </a:stretch>
        </p:blipFill>
        <p:spPr bwMode="auto">
          <a:xfrm>
            <a:off x="5857884" y="3214686"/>
            <a:ext cx="1857388" cy="2163034"/>
          </a:xfrm>
          <a:prstGeom prst="rect">
            <a:avLst/>
          </a:prstGeom>
          <a:noFill/>
          <a:ln w="9525">
            <a:noFill/>
            <a:miter lim="800000"/>
            <a:headEnd/>
            <a:tailEnd/>
          </a:ln>
        </p:spPr>
      </p:pic>
      <p:graphicFrame>
        <p:nvGraphicFramePr>
          <p:cNvPr id="232460" name="Object 12"/>
          <p:cNvGraphicFramePr>
            <a:graphicFrameLocks noChangeAspect="1"/>
          </p:cNvGraphicFramePr>
          <p:nvPr/>
        </p:nvGraphicFramePr>
        <p:xfrm>
          <a:off x="1857356" y="4786322"/>
          <a:ext cx="3598862" cy="414337"/>
        </p:xfrm>
        <a:graphic>
          <a:graphicData uri="http://schemas.openxmlformats.org/presentationml/2006/ole">
            <p:oleObj spid="_x0000_s232460" name="Equation" r:id="rId10" imgW="1726920" imgH="203040" progId="Equation.DSMT4">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643338"/>
          </a:xfrm>
          <a:prstGeom prst="rect">
            <a:avLst/>
          </a:prstGeom>
          <a:noFill/>
          <a:ln w="9525">
            <a:noFill/>
            <a:miter lim="800000"/>
            <a:headEnd/>
            <a:tailEnd/>
          </a:ln>
        </p:spPr>
        <p:txBody>
          <a:bodyPr vert="eaVert" wrap="square">
            <a:spAutoFit/>
          </a:bodyPr>
          <a:lstStyle/>
          <a:p>
            <a:r>
              <a:rPr lang="zh-CN" altLang="en-US" b="1" dirty="0" smtClean="0"/>
              <a:t>第三节     </a:t>
            </a:r>
            <a:r>
              <a:rPr lang="zh-CN" altLang="en-US" b="1" dirty="0" smtClean="0"/>
              <a:t>多元函</a:t>
            </a:r>
            <a:r>
              <a:rPr lang="zh-CN" altLang="en-US" b="1" dirty="0" smtClean="0"/>
              <a:t>数积分学及其应</a:t>
            </a:r>
            <a:r>
              <a:rPr lang="zh-CN" altLang="en-US" b="1" dirty="0" smtClean="0"/>
              <a:t>用</a:t>
            </a:r>
            <a:endParaRPr lang="zh-CN" altLang="en-US" b="1" dirty="0"/>
          </a:p>
        </p:txBody>
      </p:sp>
      <p:sp>
        <p:nvSpPr>
          <p:cNvPr id="5126" name="TextBox 7"/>
          <p:cNvSpPr txBox="1">
            <a:spLocks noChangeArrowheads="1"/>
          </p:cNvSpPr>
          <p:nvPr/>
        </p:nvSpPr>
        <p:spPr bwMode="auto">
          <a:xfrm>
            <a:off x="1571604" y="1000108"/>
            <a:ext cx="2709396" cy="3970318"/>
          </a:xfrm>
          <a:prstGeom prst="rect">
            <a:avLst/>
          </a:prstGeom>
          <a:noFill/>
          <a:ln w="9525">
            <a:noFill/>
            <a:miter lim="800000"/>
            <a:headEnd/>
            <a:tailEnd/>
          </a:ln>
        </p:spPr>
        <p:txBody>
          <a:bodyPr wrap="none">
            <a:spAutoFit/>
          </a:bodyPr>
          <a:lstStyle/>
          <a:p>
            <a:pPr lvl="0"/>
            <a:r>
              <a:rPr lang="zh-CN" altLang="zh-CN" sz="2800" dirty="0" smtClean="0"/>
              <a:t>二</a:t>
            </a:r>
            <a:r>
              <a:rPr lang="zh-CN" altLang="zh-CN" sz="2800" dirty="0" smtClean="0"/>
              <a:t>重积分</a:t>
            </a:r>
            <a:r>
              <a:rPr lang="zh-CN" altLang="zh-CN" sz="2800" dirty="0" smtClean="0"/>
              <a:t>的</a:t>
            </a:r>
            <a:r>
              <a:rPr lang="zh-CN" altLang="en-US" sz="2800" dirty="0" smtClean="0"/>
              <a:t>性质</a:t>
            </a:r>
            <a:endParaRPr lang="en-US" altLang="zh-CN" sz="2800" dirty="0" smtClean="0"/>
          </a:p>
          <a:p>
            <a:pPr lvl="0"/>
            <a:endParaRPr lang="en-US" altLang="zh-CN" sz="2800" b="1" dirty="0" smtClean="0"/>
          </a:p>
          <a:p>
            <a:pPr lvl="0"/>
            <a:r>
              <a:rPr lang="en-US" altLang="zh-CN" sz="2800" dirty="0" smtClean="0"/>
              <a:t>(1)</a:t>
            </a:r>
          </a:p>
          <a:p>
            <a:pPr lvl="0"/>
            <a:endParaRPr lang="en-US" altLang="zh-CN" sz="2800" dirty="0" smtClean="0"/>
          </a:p>
          <a:p>
            <a:pPr lvl="0"/>
            <a:r>
              <a:rPr lang="en-US" altLang="zh-CN" sz="2800" dirty="0" smtClean="0"/>
              <a:t>(2)</a:t>
            </a:r>
          </a:p>
          <a:p>
            <a:pPr lvl="0"/>
            <a:endParaRPr lang="en-US" altLang="zh-CN" sz="2800" dirty="0" smtClean="0"/>
          </a:p>
          <a:p>
            <a:pPr lvl="0"/>
            <a:r>
              <a:rPr lang="en-US" altLang="zh-CN" sz="2800" dirty="0" smtClean="0"/>
              <a:t>(3)</a:t>
            </a:r>
          </a:p>
          <a:p>
            <a:pPr lvl="0"/>
            <a:endParaRPr lang="en-US" altLang="zh-CN" sz="2800" dirty="0" smtClean="0"/>
          </a:p>
          <a:p>
            <a:pPr lvl="0"/>
            <a:r>
              <a:rPr lang="en-US" altLang="zh-CN" sz="2800" dirty="0" smtClean="0"/>
              <a:t>(4)</a:t>
            </a:r>
            <a:endParaRPr lang="zh-CN" altLang="zh-CN" sz="2800" dirty="0"/>
          </a:p>
        </p:txBody>
      </p:sp>
      <p:sp>
        <p:nvSpPr>
          <p:cNvPr id="283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3649" name="Object 1"/>
          <p:cNvGraphicFramePr>
            <a:graphicFrameLocks noChangeAspect="1"/>
          </p:cNvGraphicFramePr>
          <p:nvPr/>
        </p:nvGraphicFramePr>
        <p:xfrm>
          <a:off x="2357422" y="1928802"/>
          <a:ext cx="3214883" cy="657225"/>
        </p:xfrm>
        <a:graphic>
          <a:graphicData uri="http://schemas.openxmlformats.org/presentationml/2006/ole">
            <p:oleObj spid="_x0000_s283649" name="Equation" r:id="rId4" imgW="1815840" imgH="368280" progId="Equation.DSMT4">
              <p:embed/>
            </p:oleObj>
          </a:graphicData>
        </a:graphic>
      </p:graphicFrame>
      <p:sp>
        <p:nvSpPr>
          <p:cNvPr id="283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3651" name="Object 3"/>
          <p:cNvGraphicFramePr>
            <a:graphicFrameLocks noChangeAspect="1"/>
          </p:cNvGraphicFramePr>
          <p:nvPr/>
        </p:nvGraphicFramePr>
        <p:xfrm>
          <a:off x="2357422" y="2786058"/>
          <a:ext cx="5897563" cy="685800"/>
        </p:xfrm>
        <a:graphic>
          <a:graphicData uri="http://schemas.openxmlformats.org/presentationml/2006/ole">
            <p:oleObj spid="_x0000_s283651" name="Equation" r:id="rId5" imgW="3200400" imgH="368280" progId="Equation.DSMT4">
              <p:embed/>
            </p:oleObj>
          </a:graphicData>
        </a:graphic>
      </p:graphicFrame>
      <p:graphicFrame>
        <p:nvGraphicFramePr>
          <p:cNvPr id="283653" name="Object 5"/>
          <p:cNvGraphicFramePr>
            <a:graphicFrameLocks noChangeAspect="1"/>
          </p:cNvGraphicFramePr>
          <p:nvPr/>
        </p:nvGraphicFramePr>
        <p:xfrm>
          <a:off x="2285984" y="3571876"/>
          <a:ext cx="5078412" cy="733425"/>
        </p:xfrm>
        <a:graphic>
          <a:graphicData uri="http://schemas.openxmlformats.org/presentationml/2006/ole">
            <p:oleObj spid="_x0000_s283653" name="Equation" r:id="rId6" imgW="2755800" imgH="393480" progId="Equation.DSMT4">
              <p:embed/>
            </p:oleObj>
          </a:graphicData>
        </a:graphic>
      </p:graphicFrame>
      <p:graphicFrame>
        <p:nvGraphicFramePr>
          <p:cNvPr id="283654" name="Object 6"/>
          <p:cNvGraphicFramePr>
            <a:graphicFrameLocks noChangeAspect="1"/>
          </p:cNvGraphicFramePr>
          <p:nvPr/>
        </p:nvGraphicFramePr>
        <p:xfrm>
          <a:off x="2357422" y="4357694"/>
          <a:ext cx="3214687" cy="769938"/>
        </p:xfrm>
        <a:graphic>
          <a:graphicData uri="http://schemas.openxmlformats.org/presentationml/2006/ole">
            <p:oleObj spid="_x0000_s283654" name="Equation" r:id="rId7" imgW="1815840" imgH="431640" progId="Equation.DSMT4">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643338"/>
          </a:xfrm>
          <a:prstGeom prst="rect">
            <a:avLst/>
          </a:prstGeom>
          <a:noFill/>
          <a:ln w="9525">
            <a:noFill/>
            <a:miter lim="800000"/>
            <a:headEnd/>
            <a:tailEnd/>
          </a:ln>
        </p:spPr>
        <p:txBody>
          <a:bodyPr vert="eaVert" wrap="square">
            <a:spAutoFit/>
          </a:bodyPr>
          <a:lstStyle/>
          <a:p>
            <a:r>
              <a:rPr lang="zh-CN" altLang="en-US" b="1" dirty="0" smtClean="0"/>
              <a:t>第三节     </a:t>
            </a:r>
            <a:r>
              <a:rPr lang="zh-CN" altLang="en-US" b="1" dirty="0" smtClean="0"/>
              <a:t>多元函</a:t>
            </a:r>
            <a:r>
              <a:rPr lang="zh-CN" altLang="en-US" b="1" dirty="0" smtClean="0"/>
              <a:t>数积分学及其应</a:t>
            </a:r>
            <a:r>
              <a:rPr lang="zh-CN" altLang="en-US" b="1" dirty="0" smtClean="0"/>
              <a:t>用</a:t>
            </a:r>
            <a:endParaRPr lang="zh-CN" altLang="en-US" b="1" dirty="0"/>
          </a:p>
        </p:txBody>
      </p:sp>
      <p:sp>
        <p:nvSpPr>
          <p:cNvPr id="5126" name="TextBox 7"/>
          <p:cNvSpPr txBox="1">
            <a:spLocks noChangeArrowheads="1"/>
          </p:cNvSpPr>
          <p:nvPr/>
        </p:nvSpPr>
        <p:spPr bwMode="auto">
          <a:xfrm>
            <a:off x="1571604" y="1000108"/>
            <a:ext cx="3427541" cy="523220"/>
          </a:xfrm>
          <a:prstGeom prst="rect">
            <a:avLst/>
          </a:prstGeom>
          <a:noFill/>
          <a:ln w="9525">
            <a:noFill/>
            <a:miter lim="800000"/>
            <a:headEnd/>
            <a:tailEnd/>
          </a:ln>
        </p:spPr>
        <p:txBody>
          <a:bodyPr wrap="none">
            <a:spAutoFit/>
          </a:bodyPr>
          <a:lstStyle/>
          <a:p>
            <a:pPr lvl="0"/>
            <a:r>
              <a:rPr lang="zh-CN" altLang="en-US" sz="2800" b="1" dirty="0" smtClean="0"/>
              <a:t>二</a:t>
            </a:r>
            <a:r>
              <a:rPr lang="zh-CN" altLang="zh-CN" sz="2800" b="1" dirty="0" smtClean="0"/>
              <a:t>、</a:t>
            </a:r>
            <a:r>
              <a:rPr lang="zh-CN" altLang="zh-CN" sz="2800" b="1" dirty="0" smtClean="0"/>
              <a:t>二重积分</a:t>
            </a:r>
            <a:r>
              <a:rPr lang="zh-CN" altLang="zh-CN" sz="2800" b="1" dirty="0" smtClean="0"/>
              <a:t>的</a:t>
            </a:r>
            <a:r>
              <a:rPr lang="zh-CN" altLang="zh-CN" sz="2800" b="1" dirty="0" smtClean="0"/>
              <a:t>计</a:t>
            </a:r>
            <a:r>
              <a:rPr lang="zh-CN" altLang="zh-CN" sz="2800" b="1" dirty="0" smtClean="0"/>
              <a:t>算</a:t>
            </a:r>
            <a:endParaRPr lang="zh-CN" altLang="zh-CN" sz="2800" b="1" dirty="0"/>
          </a:p>
        </p:txBody>
      </p:sp>
      <p:sp>
        <p:nvSpPr>
          <p:cNvPr id="6" name="矩形 5"/>
          <p:cNvSpPr/>
          <p:nvPr/>
        </p:nvSpPr>
        <p:spPr>
          <a:xfrm>
            <a:off x="1643042" y="1643050"/>
            <a:ext cx="4185761" cy="461665"/>
          </a:xfrm>
          <a:prstGeom prst="rect">
            <a:avLst/>
          </a:prstGeom>
        </p:spPr>
        <p:txBody>
          <a:bodyPr wrap="none">
            <a:spAutoFit/>
          </a:bodyPr>
          <a:lstStyle/>
          <a:p>
            <a:r>
              <a:rPr lang="zh-CN" altLang="zh-CN" sz="2400" b="1" dirty="0" smtClean="0">
                <a:solidFill>
                  <a:srgbClr val="0070C0"/>
                </a:solidFill>
              </a:rPr>
              <a:t>直角坐标系下二重积分的计算</a:t>
            </a:r>
            <a:endParaRPr lang="zh-CN" altLang="en-US" sz="2400" b="1" dirty="0">
              <a:solidFill>
                <a:srgbClr val="0070C0"/>
              </a:solidFill>
            </a:endParaRPr>
          </a:p>
        </p:txBody>
      </p:sp>
      <p:sp>
        <p:nvSpPr>
          <p:cNvPr id="7" name="TextBox 7"/>
          <p:cNvSpPr txBox="1">
            <a:spLocks noChangeArrowheads="1"/>
          </p:cNvSpPr>
          <p:nvPr/>
        </p:nvSpPr>
        <p:spPr bwMode="auto">
          <a:xfrm>
            <a:off x="1428728" y="2214554"/>
            <a:ext cx="6460423" cy="461665"/>
          </a:xfrm>
          <a:prstGeom prst="rect">
            <a:avLst/>
          </a:prstGeom>
          <a:noFill/>
          <a:ln w="9525">
            <a:noFill/>
            <a:miter lim="800000"/>
            <a:headEnd/>
            <a:tailEnd/>
          </a:ln>
        </p:spPr>
        <p:txBody>
          <a:bodyPr wrap="none">
            <a:spAutoFit/>
          </a:bodyPr>
          <a:lstStyle/>
          <a:p>
            <a:pPr lvl="0"/>
            <a:r>
              <a:rPr lang="zh-CN" altLang="zh-CN" sz="2400" dirty="0" smtClean="0"/>
              <a:t>当积分区域</a:t>
            </a:r>
            <a:r>
              <a:rPr lang="en-US" altLang="zh-CN" sz="2400" i="1" dirty="0" smtClean="0"/>
              <a:t>D</a:t>
            </a:r>
            <a:r>
              <a:rPr lang="zh-CN" altLang="zh-CN" sz="2400" dirty="0" smtClean="0"/>
              <a:t>为</a:t>
            </a:r>
            <a:r>
              <a:rPr lang="en-US" altLang="zh-CN" sz="2400" i="1" dirty="0" smtClean="0"/>
              <a:t>X</a:t>
            </a:r>
            <a:r>
              <a:rPr lang="zh-CN" altLang="zh-CN" sz="2400" dirty="0" smtClean="0"/>
              <a:t>－区域时，先对</a:t>
            </a:r>
            <a:r>
              <a:rPr lang="en-US" altLang="zh-CN" sz="2400" i="1" dirty="0" smtClean="0"/>
              <a:t>y</a:t>
            </a:r>
            <a:r>
              <a:rPr lang="zh-CN" altLang="zh-CN" sz="2400" dirty="0" smtClean="0"/>
              <a:t>，后对</a:t>
            </a:r>
            <a:r>
              <a:rPr lang="en-US" altLang="zh-CN" sz="2400" i="1" dirty="0" smtClean="0"/>
              <a:t>x</a:t>
            </a:r>
            <a:r>
              <a:rPr lang="zh-CN" altLang="zh-CN" sz="2400" dirty="0" smtClean="0"/>
              <a:t>积分</a:t>
            </a:r>
            <a:endParaRPr lang="zh-CN" altLang="zh-CN" sz="2400" b="1" dirty="0"/>
          </a:p>
        </p:txBody>
      </p:sp>
      <p:pic>
        <p:nvPicPr>
          <p:cNvPr id="285697" name="Picture 1"/>
          <p:cNvPicPr>
            <a:picLocks noChangeAspect="1" noChangeArrowheads="1"/>
          </p:cNvPicPr>
          <p:nvPr/>
        </p:nvPicPr>
        <p:blipFill>
          <a:blip r:embed="rId4" cstate="print"/>
          <a:srcRect/>
          <a:stretch>
            <a:fillRect/>
          </a:stretch>
        </p:blipFill>
        <p:spPr bwMode="auto">
          <a:xfrm>
            <a:off x="2071670" y="2714620"/>
            <a:ext cx="1737850" cy="1333499"/>
          </a:xfrm>
          <a:prstGeom prst="rect">
            <a:avLst/>
          </a:prstGeom>
          <a:noFill/>
          <a:ln w="9525">
            <a:noFill/>
            <a:miter lim="800000"/>
            <a:headEnd/>
            <a:tailEnd/>
          </a:ln>
        </p:spPr>
      </p:pic>
      <p:pic>
        <p:nvPicPr>
          <p:cNvPr id="285698" name="Picture 2"/>
          <p:cNvPicPr>
            <a:picLocks noChangeAspect="1" noChangeArrowheads="1"/>
          </p:cNvPicPr>
          <p:nvPr/>
        </p:nvPicPr>
        <p:blipFill>
          <a:blip r:embed="rId5" cstate="print"/>
          <a:srcRect/>
          <a:stretch>
            <a:fillRect/>
          </a:stretch>
        </p:blipFill>
        <p:spPr bwMode="auto">
          <a:xfrm>
            <a:off x="1785918" y="4643446"/>
            <a:ext cx="2041746" cy="1352549"/>
          </a:xfrm>
          <a:prstGeom prst="rect">
            <a:avLst/>
          </a:prstGeom>
          <a:noFill/>
          <a:ln w="9525">
            <a:noFill/>
            <a:miter lim="800000"/>
            <a:headEnd/>
            <a:tailEnd/>
          </a:ln>
        </p:spPr>
      </p:pic>
      <p:sp>
        <p:nvSpPr>
          <p:cNvPr id="10" name="TextBox 7"/>
          <p:cNvSpPr txBox="1">
            <a:spLocks noChangeArrowheads="1"/>
          </p:cNvSpPr>
          <p:nvPr/>
        </p:nvSpPr>
        <p:spPr bwMode="auto">
          <a:xfrm>
            <a:off x="1500166" y="4071942"/>
            <a:ext cx="6665607" cy="461665"/>
          </a:xfrm>
          <a:prstGeom prst="rect">
            <a:avLst/>
          </a:prstGeom>
          <a:noFill/>
          <a:ln w="9525">
            <a:noFill/>
            <a:miter lim="800000"/>
            <a:headEnd/>
            <a:tailEnd/>
          </a:ln>
        </p:spPr>
        <p:txBody>
          <a:bodyPr wrap="none">
            <a:spAutoFit/>
          </a:bodyPr>
          <a:lstStyle/>
          <a:p>
            <a:pPr lvl="0"/>
            <a:r>
              <a:rPr lang="zh-CN" altLang="zh-CN" sz="2400" dirty="0" smtClean="0"/>
              <a:t>当积分区域</a:t>
            </a:r>
            <a:r>
              <a:rPr lang="en-US" altLang="zh-CN" sz="2400" i="1" dirty="0" smtClean="0"/>
              <a:t>D</a:t>
            </a:r>
            <a:r>
              <a:rPr lang="zh-CN" altLang="zh-CN" sz="2400" dirty="0" smtClean="0"/>
              <a:t>为</a:t>
            </a:r>
            <a:r>
              <a:rPr lang="en-US" altLang="zh-CN" sz="2400" dirty="0" smtClean="0"/>
              <a:t>Y</a:t>
            </a:r>
            <a:r>
              <a:rPr lang="zh-CN" altLang="zh-CN" sz="2400" dirty="0" smtClean="0"/>
              <a:t>－</a:t>
            </a:r>
            <a:r>
              <a:rPr lang="zh-CN" altLang="zh-CN" sz="2400" dirty="0" smtClean="0"/>
              <a:t>区域时，先</a:t>
            </a:r>
            <a:r>
              <a:rPr lang="zh-CN" altLang="zh-CN" sz="2400" dirty="0" smtClean="0"/>
              <a:t>对</a:t>
            </a:r>
            <a:r>
              <a:rPr lang="en-US" altLang="zh-CN" sz="2400" dirty="0" smtClean="0"/>
              <a:t>x</a:t>
            </a:r>
            <a:r>
              <a:rPr lang="zh-CN" altLang="zh-CN" sz="2400" dirty="0" smtClean="0"/>
              <a:t>，</a:t>
            </a:r>
            <a:r>
              <a:rPr lang="zh-CN" altLang="zh-CN" sz="2400" dirty="0" smtClean="0"/>
              <a:t>后</a:t>
            </a:r>
            <a:r>
              <a:rPr lang="zh-CN" altLang="zh-CN" sz="2400" dirty="0" smtClean="0"/>
              <a:t>对</a:t>
            </a:r>
            <a:r>
              <a:rPr lang="en-US" altLang="zh-CN" sz="2400" dirty="0" smtClean="0"/>
              <a:t>y</a:t>
            </a:r>
            <a:r>
              <a:rPr lang="zh-CN" altLang="zh-CN" sz="2400" dirty="0" smtClean="0"/>
              <a:t>积</a:t>
            </a:r>
            <a:r>
              <a:rPr lang="zh-CN" altLang="zh-CN" sz="2400" dirty="0" smtClean="0"/>
              <a:t>分</a:t>
            </a:r>
            <a:endParaRPr lang="zh-CN" altLang="zh-CN" sz="2400" b="1" dirty="0"/>
          </a:p>
        </p:txBody>
      </p:sp>
      <p:sp>
        <p:nvSpPr>
          <p:cNvPr id="285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5699" name="Object 3"/>
          <p:cNvGraphicFramePr>
            <a:graphicFrameLocks noChangeAspect="1"/>
          </p:cNvGraphicFramePr>
          <p:nvPr/>
        </p:nvGraphicFramePr>
        <p:xfrm>
          <a:off x="4071934" y="3000372"/>
          <a:ext cx="4016375" cy="730250"/>
        </p:xfrm>
        <a:graphic>
          <a:graphicData uri="http://schemas.openxmlformats.org/presentationml/2006/ole">
            <p:oleObj spid="_x0000_s285699" name="Equation" r:id="rId6" imgW="2222280" imgH="406080" progId="Equation.DSMT4">
              <p:embed/>
            </p:oleObj>
          </a:graphicData>
        </a:graphic>
      </p:graphicFrame>
      <p:sp>
        <p:nvSpPr>
          <p:cNvPr id="285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5701" name="Object 5"/>
          <p:cNvGraphicFramePr>
            <a:graphicFrameLocks noChangeAspect="1"/>
          </p:cNvGraphicFramePr>
          <p:nvPr/>
        </p:nvGraphicFramePr>
        <p:xfrm>
          <a:off x="4000496" y="4857760"/>
          <a:ext cx="4322762" cy="779463"/>
        </p:xfrm>
        <a:graphic>
          <a:graphicData uri="http://schemas.openxmlformats.org/presentationml/2006/ole">
            <p:oleObj spid="_x0000_s285701" name="Equation" r:id="rId7" imgW="2234880" imgH="406080" progId="Equation.DSMT4">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643338"/>
          </a:xfrm>
          <a:prstGeom prst="rect">
            <a:avLst/>
          </a:prstGeom>
          <a:noFill/>
          <a:ln w="9525">
            <a:noFill/>
            <a:miter lim="800000"/>
            <a:headEnd/>
            <a:tailEnd/>
          </a:ln>
        </p:spPr>
        <p:txBody>
          <a:bodyPr vert="eaVert" wrap="square">
            <a:spAutoFit/>
          </a:bodyPr>
          <a:lstStyle/>
          <a:p>
            <a:r>
              <a:rPr lang="zh-CN" altLang="en-US" b="1" dirty="0" smtClean="0"/>
              <a:t>第三节     </a:t>
            </a:r>
            <a:r>
              <a:rPr lang="zh-CN" altLang="en-US" b="1" dirty="0" smtClean="0"/>
              <a:t>多元函</a:t>
            </a:r>
            <a:r>
              <a:rPr lang="zh-CN" altLang="en-US" b="1" dirty="0" smtClean="0"/>
              <a:t>数积分学及其应</a:t>
            </a:r>
            <a:r>
              <a:rPr lang="zh-CN" altLang="en-US" b="1" dirty="0" smtClean="0"/>
              <a:t>用</a:t>
            </a:r>
            <a:endParaRPr lang="zh-CN" altLang="en-US" b="1" dirty="0"/>
          </a:p>
        </p:txBody>
      </p:sp>
      <p:sp>
        <p:nvSpPr>
          <p:cNvPr id="5126" name="TextBox 7"/>
          <p:cNvSpPr txBox="1">
            <a:spLocks noChangeArrowheads="1"/>
          </p:cNvSpPr>
          <p:nvPr/>
        </p:nvSpPr>
        <p:spPr bwMode="auto">
          <a:xfrm>
            <a:off x="1571604" y="1000108"/>
            <a:ext cx="7215238" cy="3539430"/>
          </a:xfrm>
          <a:prstGeom prst="rect">
            <a:avLst/>
          </a:prstGeom>
          <a:noFill/>
          <a:ln w="9525">
            <a:noFill/>
            <a:miter lim="800000"/>
            <a:headEnd/>
            <a:tailEnd/>
          </a:ln>
        </p:spPr>
        <p:txBody>
          <a:bodyPr wrap="square">
            <a:spAutoFit/>
          </a:bodyPr>
          <a:lstStyle/>
          <a:p>
            <a:pPr lvl="0"/>
            <a:r>
              <a:rPr lang="zh-CN" altLang="zh-CN" sz="2800" b="1" dirty="0" smtClean="0"/>
              <a:t>例</a:t>
            </a:r>
            <a:r>
              <a:rPr lang="en-US" altLang="zh-CN" sz="2800" b="1" dirty="0" smtClean="0"/>
              <a:t> </a:t>
            </a:r>
            <a:r>
              <a:rPr lang="en-US" altLang="zh-CN" sz="2800" dirty="0" smtClean="0"/>
              <a:t> </a:t>
            </a:r>
            <a:r>
              <a:rPr lang="zh-CN" altLang="zh-CN" sz="2800" dirty="0" smtClean="0"/>
              <a:t>计算二重积</a:t>
            </a:r>
            <a:r>
              <a:rPr lang="zh-CN" altLang="zh-CN" sz="2800" dirty="0" smtClean="0"/>
              <a:t>分</a:t>
            </a:r>
            <a:r>
              <a:rPr lang="en-US" altLang="zh-CN" sz="2800" dirty="0" smtClean="0"/>
              <a:t>                  </a:t>
            </a:r>
            <a:r>
              <a:rPr lang="zh-CN" altLang="en-US" sz="2800" dirty="0" smtClean="0"/>
              <a:t>，</a:t>
            </a:r>
            <a:r>
              <a:rPr lang="zh-CN" altLang="zh-CN" sz="2800" dirty="0" smtClean="0"/>
              <a:t>其</a:t>
            </a:r>
            <a:r>
              <a:rPr lang="zh-CN" altLang="zh-CN" sz="2800" dirty="0" smtClean="0"/>
              <a:t>中</a:t>
            </a:r>
            <a:r>
              <a:rPr lang="en-US" altLang="zh-CN" sz="2800" i="1" dirty="0" smtClean="0"/>
              <a:t>D</a:t>
            </a:r>
            <a:r>
              <a:rPr lang="zh-CN" altLang="zh-CN" sz="2800" dirty="0" smtClean="0"/>
              <a:t>为由直线</a:t>
            </a:r>
            <a:r>
              <a:rPr lang="en-US" altLang="zh-CN" sz="2800" i="1" dirty="0" smtClean="0"/>
              <a:t>y</a:t>
            </a:r>
            <a:r>
              <a:rPr lang="en-US" altLang="zh-CN" sz="2800" dirty="0" smtClean="0"/>
              <a:t>=</a:t>
            </a:r>
            <a:r>
              <a:rPr lang="en-US" altLang="zh-CN" sz="2800" i="1" dirty="0" smtClean="0"/>
              <a:t>x</a:t>
            </a:r>
            <a:r>
              <a:rPr lang="zh-CN" altLang="zh-CN" sz="2800" dirty="0" smtClean="0"/>
              <a:t>，</a:t>
            </a:r>
            <a:r>
              <a:rPr lang="en-US" altLang="zh-CN" sz="2800" i="1" dirty="0" smtClean="0"/>
              <a:t>x</a:t>
            </a:r>
            <a:r>
              <a:rPr lang="en-US" altLang="zh-CN" sz="2800" dirty="0" smtClean="0"/>
              <a:t>=2</a:t>
            </a:r>
            <a:r>
              <a:rPr lang="zh-CN" altLang="zh-CN" sz="2800" dirty="0" smtClean="0"/>
              <a:t>与坐标轴</a:t>
            </a:r>
            <a:r>
              <a:rPr lang="en-US" altLang="zh-CN" sz="2800" i="1" dirty="0" smtClean="0"/>
              <a:t>y</a:t>
            </a:r>
            <a:r>
              <a:rPr lang="en-US" altLang="zh-CN" sz="2800" dirty="0" smtClean="0"/>
              <a:t>=0</a:t>
            </a:r>
            <a:r>
              <a:rPr lang="zh-CN" altLang="zh-CN" sz="2800" dirty="0" smtClean="0"/>
              <a:t>所围成的三角</a:t>
            </a:r>
            <a:r>
              <a:rPr lang="zh-CN" altLang="zh-CN" sz="2800" dirty="0" smtClean="0"/>
              <a:t>形</a:t>
            </a:r>
            <a:r>
              <a:rPr lang="zh-CN" altLang="en-US" sz="2800" dirty="0" smtClean="0"/>
              <a:t>。</a:t>
            </a:r>
            <a:endParaRPr lang="en-US" altLang="zh-CN" sz="2800" dirty="0" smtClean="0"/>
          </a:p>
          <a:p>
            <a:r>
              <a:rPr lang="zh-CN" altLang="en-US" sz="2800" dirty="0" smtClean="0"/>
              <a:t>解：画出积分区域，</a:t>
            </a:r>
            <a:r>
              <a:rPr lang="en-US" altLang="zh-CN" sz="2800" i="1" dirty="0" smtClean="0"/>
              <a:t>D</a:t>
            </a:r>
            <a:r>
              <a:rPr lang="zh-CN" altLang="zh-CN" sz="2800" dirty="0" smtClean="0"/>
              <a:t>既可看作是</a:t>
            </a:r>
            <a:r>
              <a:rPr lang="en-US" altLang="zh-CN" sz="2800" i="1" dirty="0" smtClean="0"/>
              <a:t>X</a:t>
            </a:r>
            <a:r>
              <a:rPr lang="zh-CN" altLang="zh-CN" sz="2800" dirty="0" smtClean="0"/>
              <a:t>－区域，</a:t>
            </a:r>
          </a:p>
          <a:p>
            <a:r>
              <a:rPr lang="zh-CN" altLang="zh-CN" sz="2800" dirty="0" smtClean="0"/>
              <a:t>又可看作是</a:t>
            </a:r>
            <a:r>
              <a:rPr lang="en-US" altLang="zh-CN" sz="2800" i="1" dirty="0" smtClean="0"/>
              <a:t>Y</a:t>
            </a:r>
            <a:r>
              <a:rPr lang="zh-CN" altLang="zh-CN" sz="2800" dirty="0" smtClean="0"/>
              <a:t>－区</a:t>
            </a:r>
            <a:r>
              <a:rPr lang="zh-CN" altLang="zh-CN" sz="2800" dirty="0" smtClean="0"/>
              <a:t>域</a:t>
            </a:r>
            <a:r>
              <a:rPr lang="zh-CN" altLang="en-US" sz="2800" dirty="0" smtClean="0"/>
              <a:t>。</a:t>
            </a:r>
            <a:endParaRPr lang="en-US" altLang="zh-CN" sz="2800" dirty="0" smtClean="0"/>
          </a:p>
          <a:p>
            <a:endParaRPr lang="en-US" altLang="zh-CN" sz="2800" dirty="0" smtClean="0"/>
          </a:p>
          <a:p>
            <a:endParaRPr lang="en-US" altLang="zh-CN" sz="2800" dirty="0" smtClean="0"/>
          </a:p>
          <a:p>
            <a:endParaRPr lang="en-US" altLang="zh-CN" sz="2800" dirty="0" smtClean="0"/>
          </a:p>
          <a:p>
            <a:r>
              <a:rPr lang="zh-CN" altLang="en-US" sz="2800" dirty="0" smtClean="0"/>
              <a:t>或</a:t>
            </a:r>
            <a:endParaRPr lang="zh-CN" altLang="zh-CN" sz="2800" dirty="0"/>
          </a:p>
        </p:txBody>
      </p:sp>
      <p:sp>
        <p:nvSpPr>
          <p:cNvPr id="284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4673" name="Object 1"/>
          <p:cNvGraphicFramePr>
            <a:graphicFrameLocks noChangeAspect="1"/>
          </p:cNvGraphicFramePr>
          <p:nvPr/>
        </p:nvGraphicFramePr>
        <p:xfrm>
          <a:off x="4357686" y="1000108"/>
          <a:ext cx="1742346" cy="585789"/>
        </p:xfrm>
        <a:graphic>
          <a:graphicData uri="http://schemas.openxmlformats.org/presentationml/2006/ole">
            <p:oleObj spid="_x0000_s284673" name="Equation" r:id="rId4" imgW="1104900" imgH="368300" progId="Equation.DSMT4">
              <p:embed/>
            </p:oleObj>
          </a:graphicData>
        </a:graphic>
      </p:graphicFrame>
      <p:sp>
        <p:nvSpPr>
          <p:cNvPr id="284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4675" name="Object 3"/>
          <p:cNvGraphicFramePr>
            <a:graphicFrameLocks noChangeAspect="1"/>
          </p:cNvGraphicFramePr>
          <p:nvPr/>
        </p:nvGraphicFramePr>
        <p:xfrm>
          <a:off x="1714480" y="2857496"/>
          <a:ext cx="3438644" cy="623889"/>
        </p:xfrm>
        <a:graphic>
          <a:graphicData uri="http://schemas.openxmlformats.org/presentationml/2006/ole">
            <p:oleObj spid="_x0000_s284675" name="Equation" r:id="rId5" imgW="2260600" imgH="406400" progId="Equation.DSMT4">
              <p:embed/>
            </p:oleObj>
          </a:graphicData>
        </a:graphic>
      </p:graphicFrame>
      <p:sp>
        <p:nvSpPr>
          <p:cNvPr id="2846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4677" name="Object 5"/>
          <p:cNvGraphicFramePr>
            <a:graphicFrameLocks noChangeAspect="1"/>
          </p:cNvGraphicFramePr>
          <p:nvPr/>
        </p:nvGraphicFramePr>
        <p:xfrm>
          <a:off x="2513013" y="3429000"/>
          <a:ext cx="6003925" cy="604838"/>
        </p:xfrm>
        <a:graphic>
          <a:graphicData uri="http://schemas.openxmlformats.org/presentationml/2006/ole">
            <p:oleObj spid="_x0000_s284677" name="Equation" r:id="rId6" imgW="3873240" imgH="393480" progId="Equation.DSMT4">
              <p:embed/>
            </p:oleObj>
          </a:graphicData>
        </a:graphic>
      </p:graphicFrame>
      <p:sp>
        <p:nvSpPr>
          <p:cNvPr id="2846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4679" name="Object 7"/>
          <p:cNvGraphicFramePr>
            <a:graphicFrameLocks noChangeAspect="1"/>
          </p:cNvGraphicFramePr>
          <p:nvPr/>
        </p:nvGraphicFramePr>
        <p:xfrm>
          <a:off x="1714481" y="4547990"/>
          <a:ext cx="1714511" cy="576431"/>
        </p:xfrm>
        <a:graphic>
          <a:graphicData uri="http://schemas.openxmlformats.org/presentationml/2006/ole">
            <p:oleObj spid="_x0000_s284679" name="Equation" r:id="rId7" imgW="1104900" imgH="368300" progId="Equation.DSMT4">
              <p:embed/>
            </p:oleObj>
          </a:graphicData>
        </a:graphic>
      </p:graphicFrame>
      <p:sp>
        <p:nvSpPr>
          <p:cNvPr id="2846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4681" name="Object 9"/>
          <p:cNvGraphicFramePr>
            <a:graphicFrameLocks noChangeAspect="1"/>
          </p:cNvGraphicFramePr>
          <p:nvPr/>
        </p:nvGraphicFramePr>
        <p:xfrm>
          <a:off x="3378200" y="4500563"/>
          <a:ext cx="2252663" cy="566737"/>
        </p:xfrm>
        <a:graphic>
          <a:graphicData uri="http://schemas.openxmlformats.org/presentationml/2006/ole">
            <p:oleObj spid="_x0000_s284681" name="Equation" r:id="rId8" imgW="1396800" imgH="355320" progId="Equation.DSMT4">
              <p:embed/>
            </p:oleObj>
          </a:graphicData>
        </a:graphic>
      </p:graphicFrame>
      <p:sp>
        <p:nvSpPr>
          <p:cNvPr id="2846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4683" name="Object 11"/>
          <p:cNvGraphicFramePr>
            <a:graphicFrameLocks noChangeAspect="1"/>
          </p:cNvGraphicFramePr>
          <p:nvPr/>
        </p:nvGraphicFramePr>
        <p:xfrm>
          <a:off x="3357553" y="5143512"/>
          <a:ext cx="2338197" cy="604833"/>
        </p:xfrm>
        <a:graphic>
          <a:graphicData uri="http://schemas.openxmlformats.org/presentationml/2006/ole">
            <p:oleObj spid="_x0000_s284683" name="Equation" r:id="rId9" imgW="1511280" imgH="393480" progId="Equation.DSMT4">
              <p:embed/>
            </p:oleObj>
          </a:graphicData>
        </a:graphic>
      </p:graphicFrame>
      <p:pic>
        <p:nvPicPr>
          <p:cNvPr id="284685" name="Picture 13"/>
          <p:cNvPicPr>
            <a:picLocks noChangeAspect="1" noChangeArrowheads="1"/>
          </p:cNvPicPr>
          <p:nvPr/>
        </p:nvPicPr>
        <p:blipFill>
          <a:blip r:embed="rId10" cstate="print"/>
          <a:srcRect/>
          <a:stretch>
            <a:fillRect/>
          </a:stretch>
        </p:blipFill>
        <p:spPr bwMode="auto">
          <a:xfrm>
            <a:off x="6072198" y="4286256"/>
            <a:ext cx="1785950" cy="159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643338"/>
          </a:xfrm>
          <a:prstGeom prst="rect">
            <a:avLst/>
          </a:prstGeom>
          <a:noFill/>
          <a:ln w="9525">
            <a:noFill/>
            <a:miter lim="800000"/>
            <a:headEnd/>
            <a:tailEnd/>
          </a:ln>
        </p:spPr>
        <p:txBody>
          <a:bodyPr vert="eaVert" wrap="square">
            <a:spAutoFit/>
          </a:bodyPr>
          <a:lstStyle/>
          <a:p>
            <a:r>
              <a:rPr lang="zh-CN" altLang="en-US" b="1" dirty="0" smtClean="0"/>
              <a:t>第三节     </a:t>
            </a:r>
            <a:r>
              <a:rPr lang="zh-CN" altLang="en-US" b="1" dirty="0" smtClean="0"/>
              <a:t>多元函</a:t>
            </a:r>
            <a:r>
              <a:rPr lang="zh-CN" altLang="en-US" b="1" dirty="0" smtClean="0"/>
              <a:t>数积分学及其应</a:t>
            </a:r>
            <a:r>
              <a:rPr lang="zh-CN" altLang="en-US" b="1" dirty="0" smtClean="0"/>
              <a:t>用</a:t>
            </a:r>
            <a:endParaRPr lang="zh-CN" altLang="en-US" b="1" dirty="0"/>
          </a:p>
        </p:txBody>
      </p:sp>
      <p:sp>
        <p:nvSpPr>
          <p:cNvPr id="5126" name="TextBox 7"/>
          <p:cNvSpPr txBox="1">
            <a:spLocks noChangeArrowheads="1"/>
          </p:cNvSpPr>
          <p:nvPr/>
        </p:nvSpPr>
        <p:spPr bwMode="auto">
          <a:xfrm>
            <a:off x="1357290" y="1000108"/>
            <a:ext cx="7286676" cy="2246769"/>
          </a:xfrm>
          <a:prstGeom prst="rect">
            <a:avLst/>
          </a:prstGeom>
          <a:noFill/>
          <a:ln w="9525">
            <a:noFill/>
            <a:miter lim="800000"/>
            <a:headEnd/>
            <a:tailEnd/>
          </a:ln>
        </p:spPr>
        <p:txBody>
          <a:bodyPr wrap="square">
            <a:spAutoFit/>
          </a:bodyPr>
          <a:lstStyle/>
          <a:p>
            <a:pPr lvl="0"/>
            <a:r>
              <a:rPr lang="zh-CN" altLang="zh-CN" sz="2800" b="1" dirty="0" smtClean="0"/>
              <a:t>例</a:t>
            </a:r>
            <a:r>
              <a:rPr lang="en-US" altLang="zh-CN" sz="2800" b="1" dirty="0" smtClean="0"/>
              <a:t>   </a:t>
            </a:r>
            <a:r>
              <a:rPr lang="zh-CN" altLang="zh-CN" sz="2800" dirty="0" smtClean="0"/>
              <a:t>求</a:t>
            </a:r>
            <a:r>
              <a:rPr lang="en-US" altLang="zh-CN" sz="2800" dirty="0" smtClean="0"/>
              <a:t>          </a:t>
            </a:r>
            <a:r>
              <a:rPr lang="zh-CN" altLang="zh-CN" sz="2800" dirty="0" smtClean="0"/>
              <a:t>，</a:t>
            </a:r>
            <a:r>
              <a:rPr lang="zh-CN" altLang="zh-CN" sz="2800" dirty="0" smtClean="0"/>
              <a:t>其中</a:t>
            </a:r>
            <a:r>
              <a:rPr lang="en-US" altLang="zh-CN" sz="2800" i="1" dirty="0" smtClean="0"/>
              <a:t>D</a:t>
            </a:r>
            <a:r>
              <a:rPr lang="zh-CN" altLang="zh-CN" sz="2800" dirty="0" smtClean="0"/>
              <a:t>是曲线</a:t>
            </a:r>
            <a:r>
              <a:rPr lang="en-US" altLang="zh-CN" sz="2800" dirty="0" smtClean="0"/>
              <a:t> </a:t>
            </a:r>
            <a:r>
              <a:rPr lang="en-US" altLang="zh-CN" sz="2800" dirty="0" smtClean="0"/>
              <a:t>         </a:t>
            </a:r>
            <a:r>
              <a:rPr lang="zh-CN" altLang="zh-CN" sz="2800" dirty="0" smtClean="0"/>
              <a:t>，</a:t>
            </a:r>
            <a:r>
              <a:rPr lang="zh-CN" altLang="zh-CN" sz="2800" dirty="0" smtClean="0"/>
              <a:t>直线</a:t>
            </a:r>
            <a:r>
              <a:rPr lang="en-US" altLang="zh-CN" sz="2800" i="1" dirty="0" smtClean="0"/>
              <a:t>x</a:t>
            </a:r>
            <a:r>
              <a:rPr lang="en-US" altLang="zh-CN" sz="2800" dirty="0" smtClean="0"/>
              <a:t>=0</a:t>
            </a:r>
            <a:r>
              <a:rPr lang="zh-CN" altLang="zh-CN" sz="2800" dirty="0" smtClean="0"/>
              <a:t>，</a:t>
            </a:r>
            <a:r>
              <a:rPr lang="en-US" altLang="zh-CN" sz="2800" i="1" dirty="0" smtClean="0"/>
              <a:t>y</a:t>
            </a:r>
            <a:r>
              <a:rPr lang="en-US" altLang="zh-CN" sz="2800" dirty="0" smtClean="0"/>
              <a:t>=0</a:t>
            </a:r>
            <a:r>
              <a:rPr lang="zh-CN" altLang="zh-CN" sz="2800" dirty="0" smtClean="0"/>
              <a:t>与</a:t>
            </a:r>
            <a:r>
              <a:rPr lang="en-US" altLang="zh-CN" sz="2800" i="1" dirty="0" smtClean="0"/>
              <a:t>y</a:t>
            </a:r>
            <a:r>
              <a:rPr lang="en-US" altLang="zh-CN" sz="2800" dirty="0" smtClean="0"/>
              <a:t>=1</a:t>
            </a:r>
            <a:r>
              <a:rPr lang="zh-CN" altLang="zh-CN" sz="2800" dirty="0" smtClean="0"/>
              <a:t>所围成的区</a:t>
            </a:r>
            <a:r>
              <a:rPr lang="zh-CN" altLang="zh-CN" sz="2800" dirty="0" smtClean="0"/>
              <a:t>域</a:t>
            </a:r>
            <a:r>
              <a:rPr lang="zh-CN" altLang="en-US" sz="2800" dirty="0" smtClean="0"/>
              <a:t>。</a:t>
            </a:r>
            <a:endParaRPr lang="en-US" altLang="zh-CN" sz="2800" dirty="0" smtClean="0"/>
          </a:p>
          <a:p>
            <a:r>
              <a:rPr lang="zh-CN" altLang="en-US" sz="2800" dirty="0" smtClean="0"/>
              <a:t>解：根据题意，</a:t>
            </a:r>
            <a:r>
              <a:rPr lang="zh-CN" altLang="zh-CN" sz="2800" dirty="0" smtClean="0"/>
              <a:t>区</a:t>
            </a:r>
            <a:r>
              <a:rPr lang="zh-CN" altLang="zh-CN" sz="2800" dirty="0" smtClean="0"/>
              <a:t>域</a:t>
            </a:r>
            <a:r>
              <a:rPr lang="en-US" altLang="zh-CN" sz="2800" i="1" dirty="0" smtClean="0"/>
              <a:t>D</a:t>
            </a:r>
            <a:r>
              <a:rPr lang="zh-CN" altLang="zh-CN" sz="2800" dirty="0" smtClean="0"/>
              <a:t>如</a:t>
            </a:r>
            <a:r>
              <a:rPr lang="zh-CN" altLang="zh-CN" sz="2800" dirty="0" smtClean="0"/>
              <a:t>图所示</a:t>
            </a:r>
            <a:r>
              <a:rPr lang="zh-CN" altLang="en-US" sz="2800" dirty="0" smtClean="0"/>
              <a:t>。</a:t>
            </a:r>
            <a:r>
              <a:rPr lang="zh-CN" altLang="zh-CN" sz="2800" dirty="0" smtClean="0"/>
              <a:t>若</a:t>
            </a:r>
            <a:r>
              <a:rPr lang="zh-CN" altLang="zh-CN" sz="2800" dirty="0" smtClean="0"/>
              <a:t>先对</a:t>
            </a:r>
            <a:r>
              <a:rPr lang="en-US" altLang="zh-CN" sz="2800" i="1" dirty="0" smtClean="0"/>
              <a:t>y</a:t>
            </a:r>
            <a:r>
              <a:rPr lang="zh-CN" altLang="zh-CN" sz="2800" dirty="0" smtClean="0"/>
              <a:t>积分</a:t>
            </a:r>
            <a:r>
              <a:rPr lang="zh-CN" altLang="zh-CN" sz="2800" dirty="0" smtClean="0"/>
              <a:t>，</a:t>
            </a:r>
            <a:r>
              <a:rPr lang="zh-CN" altLang="en-US" sz="2800" dirty="0" smtClean="0"/>
              <a:t>则</a:t>
            </a:r>
            <a:r>
              <a:rPr lang="zh-CN" altLang="zh-CN" sz="2800" dirty="0" smtClean="0"/>
              <a:t>需</a:t>
            </a:r>
            <a:r>
              <a:rPr lang="zh-CN" altLang="zh-CN" sz="2800" dirty="0" smtClean="0"/>
              <a:t>要将积分区域分为两部</a:t>
            </a:r>
            <a:r>
              <a:rPr lang="zh-CN" altLang="zh-CN" sz="2800" dirty="0" smtClean="0"/>
              <a:t>分</a:t>
            </a:r>
            <a:r>
              <a:rPr lang="zh-CN" altLang="en-US" sz="2800" dirty="0" smtClean="0"/>
              <a:t>。</a:t>
            </a:r>
            <a:endParaRPr lang="zh-CN" altLang="zh-CN" sz="2800" dirty="0" smtClean="0"/>
          </a:p>
          <a:p>
            <a:r>
              <a:rPr lang="zh-CN" altLang="zh-CN" sz="2800" dirty="0" smtClean="0"/>
              <a:t>若先对</a:t>
            </a:r>
            <a:r>
              <a:rPr lang="en-US" altLang="zh-CN" sz="2800" i="1" dirty="0" smtClean="0"/>
              <a:t>x</a:t>
            </a:r>
            <a:r>
              <a:rPr lang="zh-CN" altLang="zh-CN" sz="2800" dirty="0" smtClean="0"/>
              <a:t>积分，则</a:t>
            </a:r>
            <a:r>
              <a:rPr lang="zh-CN" altLang="zh-CN" sz="2800" dirty="0" smtClean="0"/>
              <a:t>有</a:t>
            </a:r>
            <a:endParaRPr lang="zh-CN" altLang="zh-CN" sz="2800" dirty="0"/>
          </a:p>
        </p:txBody>
      </p:sp>
      <p:sp>
        <p:nvSpPr>
          <p:cNvPr id="287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7745" name="Object 1"/>
          <p:cNvGraphicFramePr>
            <a:graphicFrameLocks noChangeAspect="1"/>
          </p:cNvGraphicFramePr>
          <p:nvPr/>
        </p:nvGraphicFramePr>
        <p:xfrm>
          <a:off x="2428860" y="1000108"/>
          <a:ext cx="1011120" cy="657228"/>
        </p:xfrm>
        <a:graphic>
          <a:graphicData uri="http://schemas.openxmlformats.org/presentationml/2006/ole">
            <p:oleObj spid="_x0000_s287745" name="Equation" r:id="rId4" imgW="571500" imgH="368300" progId="Equation.DSMT4">
              <p:embed/>
            </p:oleObj>
          </a:graphicData>
        </a:graphic>
      </p:graphicFrame>
      <p:sp>
        <p:nvSpPr>
          <p:cNvPr id="287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7747" name="Object 3"/>
          <p:cNvGraphicFramePr>
            <a:graphicFrameLocks noChangeAspect="1"/>
          </p:cNvGraphicFramePr>
          <p:nvPr/>
        </p:nvGraphicFramePr>
        <p:xfrm>
          <a:off x="5786446" y="1071546"/>
          <a:ext cx="1052515" cy="371476"/>
        </p:xfrm>
        <a:graphic>
          <a:graphicData uri="http://schemas.openxmlformats.org/presentationml/2006/ole">
            <p:oleObj spid="_x0000_s287747" name="Equation" r:id="rId5" imgW="647700" imgH="228600" progId="Equation.DSMT4">
              <p:embed/>
            </p:oleObj>
          </a:graphicData>
        </a:graphic>
      </p:graphicFrame>
      <p:sp>
        <p:nvSpPr>
          <p:cNvPr id="287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7749" name="Object 5"/>
          <p:cNvGraphicFramePr>
            <a:graphicFrameLocks noChangeAspect="1"/>
          </p:cNvGraphicFramePr>
          <p:nvPr/>
        </p:nvGraphicFramePr>
        <p:xfrm>
          <a:off x="1571604" y="3357562"/>
          <a:ext cx="2786082" cy="761414"/>
        </p:xfrm>
        <a:graphic>
          <a:graphicData uri="http://schemas.openxmlformats.org/presentationml/2006/ole">
            <p:oleObj spid="_x0000_s287749" name="Equation" r:id="rId6" imgW="1536700" imgH="419100" progId="Equation.DSMT4">
              <p:embed/>
            </p:oleObj>
          </a:graphicData>
        </a:graphic>
      </p:graphicFrame>
      <p:sp>
        <p:nvSpPr>
          <p:cNvPr id="287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7751" name="Object 7"/>
          <p:cNvGraphicFramePr>
            <a:graphicFrameLocks noChangeAspect="1"/>
          </p:cNvGraphicFramePr>
          <p:nvPr/>
        </p:nvGraphicFramePr>
        <p:xfrm>
          <a:off x="1485900" y="4252913"/>
          <a:ext cx="3787775" cy="706437"/>
        </p:xfrm>
        <a:graphic>
          <a:graphicData uri="http://schemas.openxmlformats.org/presentationml/2006/ole">
            <p:oleObj spid="_x0000_s287751" name="Equation" r:id="rId7" imgW="2095200" imgH="393480" progId="Equation.DSMT4">
              <p:embed/>
            </p:oleObj>
          </a:graphicData>
        </a:graphic>
      </p:graphicFrame>
      <p:pic>
        <p:nvPicPr>
          <p:cNvPr id="287753" name="Picture 9"/>
          <p:cNvPicPr>
            <a:picLocks noChangeAspect="1" noChangeArrowheads="1"/>
          </p:cNvPicPr>
          <p:nvPr/>
        </p:nvPicPr>
        <p:blipFill>
          <a:blip r:embed="rId8" cstate="print"/>
          <a:srcRect/>
          <a:stretch>
            <a:fillRect/>
          </a:stretch>
        </p:blipFill>
        <p:spPr bwMode="auto">
          <a:xfrm>
            <a:off x="5786446" y="3214686"/>
            <a:ext cx="2214578" cy="1725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643338"/>
          </a:xfrm>
          <a:prstGeom prst="rect">
            <a:avLst/>
          </a:prstGeom>
          <a:noFill/>
          <a:ln w="9525">
            <a:noFill/>
            <a:miter lim="800000"/>
            <a:headEnd/>
            <a:tailEnd/>
          </a:ln>
        </p:spPr>
        <p:txBody>
          <a:bodyPr vert="eaVert" wrap="square">
            <a:spAutoFit/>
          </a:bodyPr>
          <a:lstStyle/>
          <a:p>
            <a:r>
              <a:rPr lang="zh-CN" altLang="en-US" b="1" dirty="0" smtClean="0"/>
              <a:t>第三节     </a:t>
            </a:r>
            <a:r>
              <a:rPr lang="zh-CN" altLang="en-US" b="1" dirty="0" smtClean="0"/>
              <a:t>多元函</a:t>
            </a:r>
            <a:r>
              <a:rPr lang="zh-CN" altLang="en-US" b="1" dirty="0" smtClean="0"/>
              <a:t>数积分学及其应</a:t>
            </a:r>
            <a:r>
              <a:rPr lang="zh-CN" altLang="en-US" b="1" dirty="0" smtClean="0"/>
              <a:t>用</a:t>
            </a:r>
            <a:endParaRPr lang="zh-CN" altLang="en-US" b="1" dirty="0"/>
          </a:p>
        </p:txBody>
      </p:sp>
      <p:sp>
        <p:nvSpPr>
          <p:cNvPr id="6" name="矩形 5"/>
          <p:cNvSpPr/>
          <p:nvPr/>
        </p:nvSpPr>
        <p:spPr>
          <a:xfrm>
            <a:off x="1643042" y="1000108"/>
            <a:ext cx="3877985" cy="461665"/>
          </a:xfrm>
          <a:prstGeom prst="rect">
            <a:avLst/>
          </a:prstGeom>
        </p:spPr>
        <p:txBody>
          <a:bodyPr wrap="none">
            <a:spAutoFit/>
          </a:bodyPr>
          <a:lstStyle/>
          <a:p>
            <a:r>
              <a:rPr lang="zh-CN" altLang="zh-CN" sz="2400" b="1" dirty="0" smtClean="0">
                <a:solidFill>
                  <a:srgbClr val="0070C0"/>
                </a:solidFill>
              </a:rPr>
              <a:t>极坐标系下二重积分的计算</a:t>
            </a:r>
            <a:endParaRPr lang="zh-CN" altLang="en-US" sz="2400" b="1" dirty="0">
              <a:solidFill>
                <a:srgbClr val="0070C0"/>
              </a:solidFill>
            </a:endParaRPr>
          </a:p>
        </p:txBody>
      </p:sp>
      <p:pic>
        <p:nvPicPr>
          <p:cNvPr id="286721" name="Picture 1"/>
          <p:cNvPicPr>
            <a:picLocks noChangeAspect="1" noChangeArrowheads="1"/>
          </p:cNvPicPr>
          <p:nvPr/>
        </p:nvPicPr>
        <p:blipFill>
          <a:blip r:embed="rId4" cstate="print"/>
          <a:srcRect/>
          <a:stretch>
            <a:fillRect/>
          </a:stretch>
        </p:blipFill>
        <p:spPr bwMode="auto">
          <a:xfrm>
            <a:off x="2285984" y="2143116"/>
            <a:ext cx="4357718" cy="1722553"/>
          </a:xfrm>
          <a:prstGeom prst="rect">
            <a:avLst/>
          </a:prstGeom>
          <a:noFill/>
          <a:ln w="9525">
            <a:noFill/>
            <a:miter lim="800000"/>
            <a:headEnd/>
            <a:tailEnd/>
          </a:ln>
        </p:spPr>
      </p:pic>
      <p:sp>
        <p:nvSpPr>
          <p:cNvPr id="28672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6722" name="Object 2"/>
          <p:cNvGraphicFramePr>
            <a:graphicFrameLocks noChangeAspect="1"/>
          </p:cNvGraphicFramePr>
          <p:nvPr/>
        </p:nvGraphicFramePr>
        <p:xfrm>
          <a:off x="2214546" y="4572008"/>
          <a:ext cx="4465773" cy="657227"/>
        </p:xfrm>
        <a:graphic>
          <a:graphicData uri="http://schemas.openxmlformats.org/presentationml/2006/ole">
            <p:oleObj spid="_x0000_s286722" name="Equation" r:id="rId5" imgW="2527300" imgH="368300" progId="Equation.DSMT4">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643338"/>
          </a:xfrm>
          <a:prstGeom prst="rect">
            <a:avLst/>
          </a:prstGeom>
          <a:noFill/>
          <a:ln w="9525">
            <a:noFill/>
            <a:miter lim="800000"/>
            <a:headEnd/>
            <a:tailEnd/>
          </a:ln>
        </p:spPr>
        <p:txBody>
          <a:bodyPr vert="eaVert" wrap="square">
            <a:spAutoFit/>
          </a:bodyPr>
          <a:lstStyle/>
          <a:p>
            <a:r>
              <a:rPr lang="zh-CN" altLang="en-US" b="1" dirty="0" smtClean="0"/>
              <a:t>第三节     </a:t>
            </a:r>
            <a:r>
              <a:rPr lang="zh-CN" altLang="en-US" b="1" dirty="0" smtClean="0"/>
              <a:t>多元函</a:t>
            </a:r>
            <a:r>
              <a:rPr lang="zh-CN" altLang="en-US" b="1" dirty="0" smtClean="0"/>
              <a:t>数积分学及其应</a:t>
            </a:r>
            <a:r>
              <a:rPr lang="zh-CN" altLang="en-US" b="1" dirty="0" smtClean="0"/>
              <a:t>用</a:t>
            </a:r>
            <a:endParaRPr lang="zh-CN" altLang="en-US" b="1" dirty="0"/>
          </a:p>
        </p:txBody>
      </p:sp>
      <p:sp>
        <p:nvSpPr>
          <p:cNvPr id="5126" name="TextBox 7"/>
          <p:cNvSpPr txBox="1">
            <a:spLocks noChangeArrowheads="1"/>
          </p:cNvSpPr>
          <p:nvPr/>
        </p:nvSpPr>
        <p:spPr bwMode="auto">
          <a:xfrm>
            <a:off x="1571604" y="1000108"/>
            <a:ext cx="7000924" cy="3539430"/>
          </a:xfrm>
          <a:prstGeom prst="rect">
            <a:avLst/>
          </a:prstGeom>
          <a:noFill/>
          <a:ln w="9525">
            <a:noFill/>
            <a:miter lim="800000"/>
            <a:headEnd/>
            <a:tailEnd/>
          </a:ln>
        </p:spPr>
        <p:txBody>
          <a:bodyPr wrap="square">
            <a:spAutoFit/>
          </a:bodyPr>
          <a:lstStyle/>
          <a:p>
            <a:pPr lvl="0"/>
            <a:r>
              <a:rPr lang="zh-CN" altLang="zh-CN" sz="2800" b="1" dirty="0" smtClean="0"/>
              <a:t>例</a:t>
            </a:r>
            <a:r>
              <a:rPr lang="en-US" altLang="zh-CN" sz="2800" b="1" dirty="0" smtClean="0"/>
              <a:t> </a:t>
            </a:r>
            <a:r>
              <a:rPr lang="en-US" altLang="zh-CN" sz="2800" dirty="0" smtClean="0"/>
              <a:t> </a:t>
            </a:r>
            <a:r>
              <a:rPr lang="zh-CN" altLang="zh-CN" sz="2800" dirty="0" smtClean="0"/>
              <a:t>计算二重积</a:t>
            </a:r>
            <a:r>
              <a:rPr lang="zh-CN" altLang="zh-CN" sz="2800" dirty="0" smtClean="0"/>
              <a:t>分</a:t>
            </a:r>
            <a:r>
              <a:rPr lang="en-US" altLang="zh-CN" sz="2800" dirty="0" smtClean="0"/>
              <a:t>         </a:t>
            </a:r>
            <a:r>
              <a:rPr lang="zh-CN" altLang="zh-CN" sz="2800" dirty="0" smtClean="0"/>
              <a:t>，</a:t>
            </a:r>
            <a:r>
              <a:rPr lang="zh-CN" altLang="zh-CN" sz="2800" dirty="0" smtClean="0"/>
              <a:t>其中区域</a:t>
            </a:r>
            <a:r>
              <a:rPr lang="en-US" altLang="zh-CN" sz="2800" i="1" dirty="0" smtClean="0"/>
              <a:t>D</a:t>
            </a:r>
            <a:r>
              <a:rPr lang="zh-CN" altLang="zh-CN" sz="2800" dirty="0" smtClean="0"/>
              <a:t>为圆环</a:t>
            </a:r>
            <a:r>
              <a:rPr lang="zh-CN" altLang="zh-CN" sz="2800" dirty="0" smtClean="0"/>
              <a:t>域</a:t>
            </a:r>
            <a:r>
              <a:rPr lang="en-US" altLang="zh-CN" sz="2800" dirty="0" smtClean="0"/>
              <a:t>                </a:t>
            </a:r>
            <a:r>
              <a:rPr lang="zh-CN" altLang="en-US" sz="2800" dirty="0" smtClean="0"/>
              <a:t>。</a:t>
            </a:r>
            <a:endParaRPr lang="en-US" altLang="zh-CN" sz="2800" dirty="0" smtClean="0"/>
          </a:p>
          <a:p>
            <a:r>
              <a:rPr lang="zh-CN" altLang="en-US" sz="2800" dirty="0" smtClean="0"/>
              <a:t>解：</a:t>
            </a:r>
            <a:r>
              <a:rPr lang="zh-CN" altLang="zh-CN" sz="2800" dirty="0" smtClean="0"/>
              <a:t>积分区域</a:t>
            </a:r>
            <a:r>
              <a:rPr lang="en-US" altLang="zh-CN" sz="2800" i="1" dirty="0" smtClean="0"/>
              <a:t>D</a:t>
            </a:r>
            <a:r>
              <a:rPr lang="zh-CN" altLang="zh-CN" sz="2800" dirty="0" smtClean="0"/>
              <a:t>为圆环域，极点在区域</a:t>
            </a:r>
            <a:r>
              <a:rPr lang="en-US" altLang="zh-CN" sz="2800" i="1" dirty="0" smtClean="0"/>
              <a:t>D</a:t>
            </a:r>
            <a:r>
              <a:rPr lang="zh-CN" altLang="zh-CN" sz="2800" dirty="0" smtClean="0"/>
              <a:t>外面，在极坐标系下，积分区域</a:t>
            </a:r>
            <a:r>
              <a:rPr lang="en-US" altLang="zh-CN" sz="2800" i="1" dirty="0" smtClean="0"/>
              <a:t>D</a:t>
            </a:r>
            <a:r>
              <a:rPr lang="zh-CN" altLang="zh-CN" sz="2800" dirty="0" smtClean="0"/>
              <a:t>的外环方程为</a:t>
            </a:r>
            <a:r>
              <a:rPr lang="en-US" altLang="zh-CN" sz="2800" dirty="0" smtClean="0"/>
              <a:t> </a:t>
            </a:r>
            <a:r>
              <a:rPr lang="en-US" altLang="zh-CN" sz="2800" dirty="0" smtClean="0"/>
              <a:t>     </a:t>
            </a:r>
            <a:r>
              <a:rPr lang="zh-CN" altLang="zh-CN" sz="2800" dirty="0" smtClean="0"/>
              <a:t>，</a:t>
            </a:r>
            <a:r>
              <a:rPr lang="zh-CN" altLang="zh-CN" sz="2800" dirty="0" smtClean="0"/>
              <a:t>内环方程</a:t>
            </a:r>
            <a:r>
              <a:rPr lang="zh-CN" altLang="zh-CN" sz="2800" dirty="0" smtClean="0"/>
              <a:t>为</a:t>
            </a:r>
            <a:r>
              <a:rPr lang="en-US" altLang="zh-CN" sz="2800" dirty="0" smtClean="0"/>
              <a:t>      </a:t>
            </a:r>
            <a:r>
              <a:rPr lang="zh-CN" altLang="en-US" sz="2800" dirty="0" smtClean="0"/>
              <a:t>，</a:t>
            </a:r>
            <a:r>
              <a:rPr lang="zh-CN" altLang="zh-CN" sz="2800" dirty="0" smtClean="0"/>
              <a:t>因</a:t>
            </a:r>
            <a:r>
              <a:rPr lang="zh-CN" altLang="zh-CN" sz="2800" dirty="0" smtClean="0"/>
              <a:t>而区域</a:t>
            </a:r>
            <a:r>
              <a:rPr lang="en-US" altLang="zh-CN" sz="2800" i="1" dirty="0" smtClean="0"/>
              <a:t>D</a:t>
            </a:r>
            <a:r>
              <a:rPr lang="zh-CN" altLang="zh-CN" sz="2800" dirty="0" smtClean="0"/>
              <a:t>的极坐标表示为</a:t>
            </a:r>
            <a:r>
              <a:rPr lang="zh-CN" altLang="zh-CN" sz="2800" dirty="0" smtClean="0"/>
              <a:t>：</a:t>
            </a:r>
            <a:endParaRPr lang="en-US" altLang="zh-CN" sz="2800" dirty="0" smtClean="0"/>
          </a:p>
          <a:p>
            <a:endParaRPr lang="en-US" altLang="zh-CN" sz="2800" dirty="0" smtClean="0"/>
          </a:p>
          <a:p>
            <a:r>
              <a:rPr lang="zh-CN" altLang="en-US" sz="2800" dirty="0" smtClean="0"/>
              <a:t>于是</a:t>
            </a:r>
            <a:r>
              <a:rPr lang="zh-CN" altLang="zh-CN" sz="2800" dirty="0" smtClean="0"/>
              <a:t> </a:t>
            </a:r>
            <a:r>
              <a:rPr lang="en-US" altLang="zh-CN" sz="2800" dirty="0" smtClean="0"/>
              <a:t> </a:t>
            </a:r>
            <a:endParaRPr lang="zh-CN" altLang="zh-CN" sz="2800" dirty="0"/>
          </a:p>
        </p:txBody>
      </p:sp>
      <p:sp>
        <p:nvSpPr>
          <p:cNvPr id="289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9793" name="Object 1"/>
          <p:cNvGraphicFramePr>
            <a:graphicFrameLocks noChangeAspect="1"/>
          </p:cNvGraphicFramePr>
          <p:nvPr/>
        </p:nvGraphicFramePr>
        <p:xfrm>
          <a:off x="4286248" y="1071546"/>
          <a:ext cx="1006355" cy="585789"/>
        </p:xfrm>
        <a:graphic>
          <a:graphicData uri="http://schemas.openxmlformats.org/presentationml/2006/ole">
            <p:oleObj spid="_x0000_s289793" name="Equation" r:id="rId4" imgW="634725" imgH="368140" progId="Equation.DSMT4">
              <p:embed/>
            </p:oleObj>
          </a:graphicData>
        </a:graphic>
      </p:graphicFrame>
      <p:sp>
        <p:nvSpPr>
          <p:cNvPr id="289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9795" name="Object 3"/>
          <p:cNvGraphicFramePr>
            <a:graphicFrameLocks noChangeAspect="1"/>
          </p:cNvGraphicFramePr>
          <p:nvPr/>
        </p:nvGraphicFramePr>
        <p:xfrm>
          <a:off x="2071670" y="1500174"/>
          <a:ext cx="1547816" cy="371476"/>
        </p:xfrm>
        <a:graphic>
          <a:graphicData uri="http://schemas.openxmlformats.org/presentationml/2006/ole">
            <p:oleObj spid="_x0000_s289795" name="Equation" r:id="rId5" imgW="952087" imgH="228501" progId="Equation.DSMT4">
              <p:embed/>
            </p:oleObj>
          </a:graphicData>
        </a:graphic>
      </p:graphicFrame>
      <p:pic>
        <p:nvPicPr>
          <p:cNvPr id="289797" name="Picture 5"/>
          <p:cNvPicPr>
            <a:picLocks noChangeAspect="1" noChangeArrowheads="1"/>
          </p:cNvPicPr>
          <p:nvPr/>
        </p:nvPicPr>
        <p:blipFill>
          <a:blip r:embed="rId6" cstate="print"/>
          <a:srcRect/>
          <a:stretch>
            <a:fillRect/>
          </a:stretch>
        </p:blipFill>
        <p:spPr bwMode="auto">
          <a:xfrm>
            <a:off x="5786446" y="4286256"/>
            <a:ext cx="2460978" cy="1495427"/>
          </a:xfrm>
          <a:prstGeom prst="rect">
            <a:avLst/>
          </a:prstGeom>
          <a:noFill/>
          <a:ln w="9525">
            <a:noFill/>
            <a:miter lim="800000"/>
            <a:headEnd/>
            <a:tailEnd/>
          </a:ln>
        </p:spPr>
      </p:pic>
      <p:sp>
        <p:nvSpPr>
          <p:cNvPr id="2897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9798" name="Object 6"/>
          <p:cNvGraphicFramePr>
            <a:graphicFrameLocks noChangeAspect="1"/>
          </p:cNvGraphicFramePr>
          <p:nvPr/>
        </p:nvGraphicFramePr>
        <p:xfrm>
          <a:off x="2000232" y="2857496"/>
          <a:ext cx="645461" cy="304801"/>
        </p:xfrm>
        <a:graphic>
          <a:graphicData uri="http://schemas.openxmlformats.org/presentationml/2006/ole">
            <p:oleObj spid="_x0000_s289798" name="Equation" r:id="rId7" imgW="342603" imgH="164957" progId="Equation.DSMT4">
              <p:embed/>
            </p:oleObj>
          </a:graphicData>
        </a:graphic>
      </p:graphicFrame>
      <p:graphicFrame>
        <p:nvGraphicFramePr>
          <p:cNvPr id="289800" name="Object 8"/>
          <p:cNvGraphicFramePr>
            <a:graphicFrameLocks noChangeAspect="1"/>
          </p:cNvGraphicFramePr>
          <p:nvPr/>
        </p:nvGraphicFramePr>
        <p:xfrm>
          <a:off x="4714876" y="2857496"/>
          <a:ext cx="596900" cy="304800"/>
        </p:xfrm>
        <a:graphic>
          <a:graphicData uri="http://schemas.openxmlformats.org/presentationml/2006/ole">
            <p:oleObj spid="_x0000_s289800" name="Equation" r:id="rId8" imgW="317160" imgH="164880" progId="Equation.DSMT4">
              <p:embed/>
            </p:oleObj>
          </a:graphicData>
        </a:graphic>
      </p:graphicFrame>
      <p:sp>
        <p:nvSpPr>
          <p:cNvPr id="289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9801" name="Object 9"/>
          <p:cNvGraphicFramePr>
            <a:graphicFrameLocks noChangeAspect="1"/>
          </p:cNvGraphicFramePr>
          <p:nvPr/>
        </p:nvGraphicFramePr>
        <p:xfrm>
          <a:off x="2928927" y="3676216"/>
          <a:ext cx="3286148" cy="327461"/>
        </p:xfrm>
        <a:graphic>
          <a:graphicData uri="http://schemas.openxmlformats.org/presentationml/2006/ole">
            <p:oleObj spid="_x0000_s289801" name="Equation" r:id="rId9" imgW="2006280" imgH="203040" progId="Equation.DSMT4">
              <p:embed/>
            </p:oleObj>
          </a:graphicData>
        </a:graphic>
      </p:graphicFrame>
      <p:sp>
        <p:nvSpPr>
          <p:cNvPr id="2898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9803" name="Object 11"/>
          <p:cNvGraphicFramePr>
            <a:graphicFrameLocks noChangeAspect="1"/>
          </p:cNvGraphicFramePr>
          <p:nvPr/>
        </p:nvGraphicFramePr>
        <p:xfrm>
          <a:off x="2000232" y="4500570"/>
          <a:ext cx="3321050" cy="647700"/>
        </p:xfrm>
        <a:graphic>
          <a:graphicData uri="http://schemas.openxmlformats.org/presentationml/2006/ole">
            <p:oleObj spid="_x0000_s289803" name="Equation" r:id="rId10" imgW="2070000" imgH="406080" progId="Equation.DSMT4">
              <p:embed/>
            </p:oleObj>
          </a:graphicData>
        </a:graphic>
      </p:graphicFrame>
      <p:sp>
        <p:nvSpPr>
          <p:cNvPr id="289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9805" name="Object 13"/>
          <p:cNvGraphicFramePr>
            <a:graphicFrameLocks noChangeAspect="1"/>
          </p:cNvGraphicFramePr>
          <p:nvPr/>
        </p:nvGraphicFramePr>
        <p:xfrm>
          <a:off x="2274888" y="5184775"/>
          <a:ext cx="2887662" cy="627063"/>
        </p:xfrm>
        <a:graphic>
          <a:graphicData uri="http://schemas.openxmlformats.org/presentationml/2006/ole">
            <p:oleObj spid="_x0000_s289805" name="Equation" r:id="rId11" imgW="1790640" imgH="393480" progId="Equation.DSMT4">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785926"/>
            <a:ext cx="461665" cy="3643338"/>
          </a:xfrm>
          <a:prstGeom prst="rect">
            <a:avLst/>
          </a:prstGeom>
          <a:noFill/>
          <a:ln w="9525">
            <a:noFill/>
            <a:miter lim="800000"/>
            <a:headEnd/>
            <a:tailEnd/>
          </a:ln>
        </p:spPr>
        <p:txBody>
          <a:bodyPr vert="eaVert" wrap="square">
            <a:spAutoFit/>
          </a:bodyPr>
          <a:lstStyle/>
          <a:p>
            <a:r>
              <a:rPr lang="zh-CN" altLang="en-US" b="1" dirty="0" smtClean="0"/>
              <a:t>第三节     </a:t>
            </a:r>
            <a:r>
              <a:rPr lang="zh-CN" altLang="en-US" b="1" dirty="0" smtClean="0"/>
              <a:t>多元函</a:t>
            </a:r>
            <a:r>
              <a:rPr lang="zh-CN" altLang="en-US" b="1" dirty="0" smtClean="0"/>
              <a:t>数积分学及其应</a:t>
            </a:r>
            <a:r>
              <a:rPr lang="zh-CN" altLang="en-US" b="1" dirty="0" smtClean="0"/>
              <a:t>用</a:t>
            </a:r>
            <a:endParaRPr lang="zh-CN" altLang="en-US" b="1" dirty="0"/>
          </a:p>
        </p:txBody>
      </p:sp>
      <p:sp>
        <p:nvSpPr>
          <p:cNvPr id="5126" name="TextBox 7"/>
          <p:cNvSpPr txBox="1">
            <a:spLocks noChangeArrowheads="1"/>
          </p:cNvSpPr>
          <p:nvPr/>
        </p:nvSpPr>
        <p:spPr bwMode="auto">
          <a:xfrm>
            <a:off x="1428729" y="1000108"/>
            <a:ext cx="7286676" cy="2677656"/>
          </a:xfrm>
          <a:prstGeom prst="rect">
            <a:avLst/>
          </a:prstGeom>
          <a:noFill/>
          <a:ln w="9525">
            <a:noFill/>
            <a:miter lim="800000"/>
            <a:headEnd/>
            <a:tailEnd/>
          </a:ln>
        </p:spPr>
        <p:txBody>
          <a:bodyPr wrap="square">
            <a:spAutoFit/>
          </a:bodyPr>
          <a:lstStyle/>
          <a:p>
            <a:pPr lvl="0"/>
            <a:r>
              <a:rPr lang="zh-CN" altLang="zh-CN" sz="2800" b="1" dirty="0" smtClean="0"/>
              <a:t>例</a:t>
            </a:r>
            <a:r>
              <a:rPr lang="en-US" altLang="zh-CN" sz="2800" b="1" dirty="0" smtClean="0"/>
              <a:t>   </a:t>
            </a:r>
            <a:r>
              <a:rPr lang="zh-CN" altLang="zh-CN" sz="2800" dirty="0" smtClean="0"/>
              <a:t>求</a:t>
            </a:r>
            <a:r>
              <a:rPr lang="zh-CN" altLang="zh-CN" sz="2800" dirty="0" smtClean="0"/>
              <a:t>由</a:t>
            </a:r>
            <a:r>
              <a:rPr lang="en-US" altLang="zh-CN" sz="2800" dirty="0" smtClean="0"/>
              <a:t> </a:t>
            </a:r>
            <a:r>
              <a:rPr lang="en-US" altLang="zh-CN" sz="2800" dirty="0" smtClean="0"/>
              <a:t>            </a:t>
            </a:r>
            <a:r>
              <a:rPr lang="zh-CN" altLang="zh-CN" sz="2800" dirty="0" smtClean="0"/>
              <a:t>与</a:t>
            </a:r>
            <a:r>
              <a:rPr lang="en-US" altLang="zh-CN" sz="2800" i="1" dirty="0" smtClean="0"/>
              <a:t>z</a:t>
            </a:r>
            <a:r>
              <a:rPr lang="en-US" altLang="zh-CN" sz="2800" dirty="0" smtClean="0"/>
              <a:t>=1</a:t>
            </a:r>
            <a:r>
              <a:rPr lang="zh-CN" altLang="zh-CN" sz="2800" dirty="0" smtClean="0"/>
              <a:t>所围成的立体的体</a:t>
            </a:r>
            <a:r>
              <a:rPr lang="zh-CN" altLang="zh-CN" sz="2800" dirty="0" smtClean="0"/>
              <a:t>积</a:t>
            </a:r>
            <a:r>
              <a:rPr lang="zh-CN" altLang="en-US" sz="2800" dirty="0" smtClean="0"/>
              <a:t>。</a:t>
            </a:r>
            <a:endParaRPr lang="en-US" altLang="zh-CN" sz="2800" dirty="0" smtClean="0"/>
          </a:p>
          <a:p>
            <a:r>
              <a:rPr lang="zh-CN" altLang="en-US" sz="2800" dirty="0" smtClean="0"/>
              <a:t>解：</a:t>
            </a:r>
            <a:r>
              <a:rPr lang="zh-CN" altLang="zh-CN" sz="2800" dirty="0" smtClean="0"/>
              <a:t>把所求立体投影到</a:t>
            </a:r>
            <a:r>
              <a:rPr lang="en-US" altLang="zh-CN" sz="2400" i="1" dirty="0" smtClean="0"/>
              <a:t>xOy</a:t>
            </a:r>
            <a:r>
              <a:rPr lang="zh-CN" altLang="zh-CN" sz="2800" dirty="0" smtClean="0"/>
              <a:t>平面，得一个以原点为中心，</a:t>
            </a:r>
            <a:r>
              <a:rPr lang="en-US" altLang="zh-CN" sz="2800" dirty="0" smtClean="0"/>
              <a:t>1</a:t>
            </a:r>
            <a:r>
              <a:rPr lang="zh-CN" altLang="zh-CN" sz="2800" dirty="0" smtClean="0"/>
              <a:t>为半径的圆域</a:t>
            </a:r>
            <a:r>
              <a:rPr lang="en-US" altLang="zh-CN" sz="2800" i="1" dirty="0" smtClean="0"/>
              <a:t>D</a:t>
            </a:r>
            <a:r>
              <a:rPr lang="zh-CN" altLang="zh-CN" sz="2800" dirty="0" smtClean="0"/>
              <a:t>．</a:t>
            </a:r>
            <a:endParaRPr lang="zh-CN" altLang="zh-CN" sz="2800" dirty="0" smtClean="0"/>
          </a:p>
          <a:p>
            <a:r>
              <a:rPr lang="en-US" altLang="zh-CN" sz="2800" dirty="0" smtClean="0"/>
              <a:t>       </a:t>
            </a:r>
            <a:r>
              <a:rPr lang="zh-CN" altLang="zh-CN" sz="2800" dirty="0" smtClean="0"/>
              <a:t>可</a:t>
            </a:r>
            <a:r>
              <a:rPr lang="zh-CN" altLang="zh-CN" sz="2800" dirty="0" smtClean="0"/>
              <a:t>以看出，所求立体体积等于以</a:t>
            </a:r>
            <a:r>
              <a:rPr lang="en-US" altLang="zh-CN" sz="2800" i="1" dirty="0" smtClean="0"/>
              <a:t>D</a:t>
            </a:r>
            <a:r>
              <a:rPr lang="zh-CN" altLang="zh-CN" sz="2800" dirty="0" smtClean="0"/>
              <a:t>为底、高为</a:t>
            </a:r>
            <a:r>
              <a:rPr lang="en-US" altLang="zh-CN" sz="2800" dirty="0" smtClean="0"/>
              <a:t>1</a:t>
            </a:r>
            <a:r>
              <a:rPr lang="zh-CN" altLang="zh-CN" sz="2800" dirty="0" smtClean="0"/>
              <a:t>的圆柱体体积与以曲</a:t>
            </a:r>
            <a:r>
              <a:rPr lang="zh-CN" altLang="zh-CN" sz="2800" dirty="0" smtClean="0"/>
              <a:t>面</a:t>
            </a:r>
            <a:r>
              <a:rPr lang="en-US" altLang="zh-CN" sz="2800" dirty="0" smtClean="0"/>
              <a:t>              </a:t>
            </a:r>
            <a:r>
              <a:rPr lang="zh-CN" altLang="zh-CN" sz="2800" dirty="0" smtClean="0"/>
              <a:t>为</a:t>
            </a:r>
            <a:r>
              <a:rPr lang="zh-CN" altLang="zh-CN" sz="2800" dirty="0" smtClean="0"/>
              <a:t>曲顶、</a:t>
            </a:r>
            <a:r>
              <a:rPr lang="en-US" altLang="zh-CN" sz="2800" i="1" dirty="0" smtClean="0"/>
              <a:t>D</a:t>
            </a:r>
            <a:r>
              <a:rPr lang="zh-CN" altLang="zh-CN" sz="2800" dirty="0" smtClean="0"/>
              <a:t>为底的曲顶柱体体积之</a:t>
            </a:r>
            <a:r>
              <a:rPr lang="zh-CN" altLang="zh-CN" sz="2800" dirty="0" smtClean="0"/>
              <a:t>差</a:t>
            </a:r>
            <a:r>
              <a:rPr lang="zh-CN" altLang="en-US" sz="2800" dirty="0" smtClean="0"/>
              <a:t>。</a:t>
            </a:r>
            <a:r>
              <a:rPr lang="zh-CN" altLang="zh-CN" sz="2800" dirty="0" smtClean="0"/>
              <a:t> </a:t>
            </a:r>
            <a:endParaRPr lang="zh-CN" altLang="zh-CN" sz="2800" dirty="0"/>
          </a:p>
        </p:txBody>
      </p:sp>
      <p:sp>
        <p:nvSpPr>
          <p:cNvPr id="288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8769" name="Object 1"/>
          <p:cNvGraphicFramePr>
            <a:graphicFrameLocks noChangeAspect="1"/>
          </p:cNvGraphicFramePr>
          <p:nvPr/>
        </p:nvGraphicFramePr>
        <p:xfrm>
          <a:off x="2857488" y="1071546"/>
          <a:ext cx="1402561" cy="442914"/>
        </p:xfrm>
        <a:graphic>
          <a:graphicData uri="http://schemas.openxmlformats.org/presentationml/2006/ole">
            <p:oleObj spid="_x0000_s288769" name="Equation" r:id="rId4" imgW="723586" imgH="228501" progId="Equation.DSMT4">
              <p:embed/>
            </p:oleObj>
          </a:graphicData>
        </a:graphic>
      </p:graphicFrame>
      <p:graphicFrame>
        <p:nvGraphicFramePr>
          <p:cNvPr id="288771" name="Object 3"/>
          <p:cNvGraphicFramePr>
            <a:graphicFrameLocks noChangeAspect="1"/>
          </p:cNvGraphicFramePr>
          <p:nvPr/>
        </p:nvGraphicFramePr>
        <p:xfrm>
          <a:off x="5929322" y="2786058"/>
          <a:ext cx="1401763" cy="442912"/>
        </p:xfrm>
        <a:graphic>
          <a:graphicData uri="http://schemas.openxmlformats.org/presentationml/2006/ole">
            <p:oleObj spid="_x0000_s288771" name="Equation" r:id="rId5" imgW="723586" imgH="228501" progId="Equation.DSMT4">
              <p:embed/>
            </p:oleObj>
          </a:graphicData>
        </a:graphic>
      </p:graphicFrame>
      <p:sp>
        <p:nvSpPr>
          <p:cNvPr id="288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8772" name="Object 4"/>
          <p:cNvGraphicFramePr>
            <a:graphicFrameLocks noChangeAspect="1"/>
          </p:cNvGraphicFramePr>
          <p:nvPr/>
        </p:nvGraphicFramePr>
        <p:xfrm>
          <a:off x="1714480" y="3929066"/>
          <a:ext cx="4111625" cy="628650"/>
        </p:xfrm>
        <a:graphic>
          <a:graphicData uri="http://schemas.openxmlformats.org/presentationml/2006/ole">
            <p:oleObj spid="_x0000_s288772" name="Equation" r:id="rId6" imgW="2565360" imgH="393480" progId="Equation.DSMT4">
              <p:embed/>
            </p:oleObj>
          </a:graphicData>
        </a:graphic>
      </p:graphicFrame>
      <p:pic>
        <p:nvPicPr>
          <p:cNvPr id="288774" name="Picture 6"/>
          <p:cNvPicPr>
            <a:picLocks noChangeAspect="1" noChangeArrowheads="1"/>
          </p:cNvPicPr>
          <p:nvPr/>
        </p:nvPicPr>
        <p:blipFill>
          <a:blip r:embed="rId7" cstate="print"/>
          <a:srcRect/>
          <a:stretch>
            <a:fillRect/>
          </a:stretch>
        </p:blipFill>
        <p:spPr bwMode="auto">
          <a:xfrm>
            <a:off x="6143636" y="3616844"/>
            <a:ext cx="2214578" cy="2050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电工页脚"/>
          <p:cNvPicPr>
            <a:picLocks noChangeAspect="1" noChangeArrowheads="1"/>
          </p:cNvPicPr>
          <p:nvPr/>
        </p:nvPicPr>
        <p:blipFill>
          <a:blip r:embed="rId2" cstate="print"/>
          <a:srcRect/>
          <a:stretch>
            <a:fillRect/>
          </a:stretch>
        </p:blipFill>
        <p:spPr bwMode="auto">
          <a:xfrm>
            <a:off x="2000250" y="6215063"/>
            <a:ext cx="6172200" cy="447675"/>
          </a:xfrm>
          <a:prstGeom prst="rect">
            <a:avLst/>
          </a:prstGeom>
          <a:noFill/>
          <a:ln w="9525">
            <a:noFill/>
            <a:miter lim="800000"/>
            <a:headEnd/>
            <a:tailEnd/>
          </a:ln>
        </p:spPr>
      </p:pic>
      <p:sp>
        <p:nvSpPr>
          <p:cNvPr id="1024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348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483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矩形 9"/>
          <p:cNvSpPr/>
          <p:nvPr/>
        </p:nvSpPr>
        <p:spPr>
          <a:xfrm>
            <a:off x="4000496" y="3071810"/>
            <a:ext cx="1640193" cy="523220"/>
          </a:xfrm>
          <a:prstGeom prst="rect">
            <a:avLst/>
          </a:prstGeom>
        </p:spPr>
        <p:txBody>
          <a:bodyPr wrap="none">
            <a:spAutoFit/>
          </a:bodyPr>
          <a:lstStyle/>
          <a:p>
            <a:r>
              <a:rPr lang="en-US" altLang="zh-CN" sz="2800" dirty="0" smtClean="0">
                <a:solidFill>
                  <a:srgbClr val="C00000"/>
                </a:solidFill>
              </a:rPr>
              <a:t>THANKS</a:t>
            </a:r>
            <a:endParaRPr lang="zh-CN" altLang="en-US" sz="2800"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571605" y="1000108"/>
            <a:ext cx="7072361" cy="4401205"/>
          </a:xfrm>
          <a:prstGeom prst="rect">
            <a:avLst/>
          </a:prstGeom>
          <a:noFill/>
          <a:ln w="9525">
            <a:noFill/>
            <a:miter lim="800000"/>
            <a:headEnd/>
            <a:tailEnd/>
          </a:ln>
        </p:spPr>
        <p:txBody>
          <a:bodyPr wrap="square">
            <a:spAutoFit/>
          </a:bodyPr>
          <a:lstStyle/>
          <a:p>
            <a:r>
              <a:rPr lang="zh-CN" altLang="zh-CN" sz="2800" dirty="0" smtClean="0"/>
              <a:t>生活中，多元函数的例子很多</a:t>
            </a:r>
            <a:r>
              <a:rPr lang="zh-CN" altLang="en-US" sz="2800" dirty="0" smtClean="0"/>
              <a:t>。</a:t>
            </a:r>
            <a:endParaRPr lang="zh-CN" altLang="zh-CN" sz="2800" b="1" dirty="0" smtClean="0"/>
          </a:p>
          <a:p>
            <a:r>
              <a:rPr lang="zh-CN" altLang="zh-CN" sz="2800" b="1" dirty="0" smtClean="0"/>
              <a:t>例</a:t>
            </a:r>
            <a:r>
              <a:rPr lang="en-US" altLang="zh-CN" sz="2800" dirty="0" smtClean="0"/>
              <a:t> </a:t>
            </a:r>
            <a:r>
              <a:rPr lang="zh-CN" altLang="zh-CN" sz="2800" dirty="0" smtClean="0">
                <a:solidFill>
                  <a:srgbClr val="00B0F0"/>
                </a:solidFill>
              </a:rPr>
              <a:t>【总成本】</a:t>
            </a:r>
            <a:r>
              <a:rPr lang="en-US" altLang="zh-CN" sz="2800" dirty="0" smtClean="0"/>
              <a:t>  </a:t>
            </a:r>
            <a:r>
              <a:rPr lang="zh-CN" altLang="zh-CN" sz="2800" dirty="0" smtClean="0"/>
              <a:t>某公司的总成本</a:t>
            </a:r>
            <a:r>
              <a:rPr lang="en-US" altLang="zh-CN" sz="2800" dirty="0" smtClean="0"/>
              <a:t>(</a:t>
            </a:r>
            <a:r>
              <a:rPr lang="zh-CN" altLang="zh-CN" sz="2800" dirty="0" smtClean="0"/>
              <a:t>单位：万元</a:t>
            </a:r>
            <a:r>
              <a:rPr lang="en-US" altLang="zh-CN" sz="2800" dirty="0" smtClean="0"/>
              <a:t>)</a:t>
            </a:r>
            <a:r>
              <a:rPr lang="zh-CN" altLang="zh-CN" sz="2800" dirty="0" smtClean="0"/>
              <a:t>为</a:t>
            </a:r>
            <a:r>
              <a:rPr lang="en-US" altLang="zh-CN" sz="2800" dirty="0" smtClean="0"/>
              <a:t>                                       </a:t>
            </a:r>
            <a:r>
              <a:rPr lang="zh-CN" altLang="en-US" sz="2800" dirty="0" smtClean="0"/>
              <a:t>，</a:t>
            </a:r>
            <a:r>
              <a:rPr lang="zh-CN" altLang="zh-CN" sz="2800" dirty="0" smtClean="0"/>
              <a:t>其中，</a:t>
            </a:r>
            <a:r>
              <a:rPr lang="en-US" altLang="zh-CN" sz="2800" dirty="0" smtClean="0"/>
              <a:t> </a:t>
            </a:r>
            <a:r>
              <a:rPr lang="zh-CN" altLang="zh-CN" sz="2800" dirty="0" smtClean="0"/>
              <a:t>是员工工资，</a:t>
            </a:r>
            <a:r>
              <a:rPr lang="en-US" altLang="zh-CN" sz="2800" dirty="0" smtClean="0"/>
              <a:t> </a:t>
            </a:r>
            <a:r>
              <a:rPr lang="zh-CN" altLang="zh-CN" sz="2800" dirty="0" smtClean="0"/>
              <a:t>是原料的开销，</a:t>
            </a:r>
            <a:r>
              <a:rPr lang="en-US" altLang="zh-CN" sz="2800" dirty="0" smtClean="0"/>
              <a:t> </a:t>
            </a:r>
            <a:r>
              <a:rPr lang="zh-CN" altLang="zh-CN" sz="2800" dirty="0" smtClean="0"/>
              <a:t>是广告宣传费用，</a:t>
            </a:r>
            <a:r>
              <a:rPr lang="en-US" altLang="zh-CN" sz="2800" dirty="0" smtClean="0"/>
              <a:t> </a:t>
            </a:r>
            <a:r>
              <a:rPr lang="zh-CN" altLang="zh-CN" sz="2800" dirty="0" smtClean="0"/>
              <a:t>是机器设备购置费用</a:t>
            </a:r>
            <a:r>
              <a:rPr lang="zh-CN" altLang="en-US" sz="2800" dirty="0" smtClean="0"/>
              <a:t>。</a:t>
            </a:r>
            <a:endParaRPr lang="en-US" altLang="zh-CN" sz="2800" dirty="0" smtClean="0"/>
          </a:p>
          <a:p>
            <a:endParaRPr lang="zh-CN" altLang="zh-CN" sz="2800" b="1" dirty="0" smtClean="0"/>
          </a:p>
          <a:p>
            <a:r>
              <a:rPr lang="zh-CN" altLang="zh-CN" sz="2800" b="1" dirty="0" smtClean="0"/>
              <a:t>例</a:t>
            </a:r>
            <a:r>
              <a:rPr lang="zh-CN" altLang="zh-CN" sz="2800" dirty="0" smtClean="0">
                <a:solidFill>
                  <a:srgbClr val="00B0F0"/>
                </a:solidFill>
              </a:rPr>
              <a:t>【社会交往的引力模型】</a:t>
            </a:r>
            <a:r>
              <a:rPr lang="zh-CN" altLang="zh-CN" sz="2800" dirty="0" smtClean="0"/>
              <a:t> </a:t>
            </a:r>
            <a:r>
              <a:rPr lang="en-US" altLang="zh-CN" sz="2800" dirty="0" smtClean="0"/>
              <a:t> </a:t>
            </a:r>
            <a:r>
              <a:rPr lang="zh-CN" altLang="zh-CN" sz="2800" dirty="0" smtClean="0"/>
              <a:t>两个城市之间每天打电话的平均次数为</a:t>
            </a:r>
            <a:r>
              <a:rPr lang="en-US" altLang="zh-CN" sz="2800" dirty="0" smtClean="0"/>
              <a:t>                    </a:t>
            </a:r>
            <a:r>
              <a:rPr lang="zh-CN" altLang="zh-CN" sz="2800" dirty="0" smtClean="0"/>
              <a:t>，其中</a:t>
            </a:r>
            <a:r>
              <a:rPr lang="en-US" altLang="zh-CN" sz="2800" dirty="0" smtClean="0"/>
              <a:t>   </a:t>
            </a:r>
            <a:r>
              <a:rPr lang="zh-CN" altLang="zh-CN" sz="2800" dirty="0" smtClean="0"/>
              <a:t>是城市间的距离，</a:t>
            </a:r>
            <a:r>
              <a:rPr lang="en-US" altLang="zh-CN" sz="2800" dirty="0" smtClean="0"/>
              <a:t> </a:t>
            </a:r>
            <a:r>
              <a:rPr lang="zh-CN" altLang="zh-CN" sz="2800" dirty="0" smtClean="0"/>
              <a:t>和</a:t>
            </a:r>
            <a:r>
              <a:rPr lang="en-US" altLang="zh-CN" sz="2800" dirty="0" smtClean="0"/>
              <a:t>   </a:t>
            </a:r>
            <a:r>
              <a:rPr lang="zh-CN" altLang="zh-CN" sz="2800" dirty="0" smtClean="0"/>
              <a:t>分别是两个城市的总人口</a:t>
            </a:r>
            <a:r>
              <a:rPr lang="zh-CN" altLang="en-US" sz="2800" dirty="0" smtClean="0"/>
              <a:t>。</a:t>
            </a:r>
            <a:endParaRPr lang="zh-CN" altLang="zh-CN" sz="2800" b="1" dirty="0"/>
          </a:p>
        </p:txBody>
      </p:sp>
      <p:graphicFrame>
        <p:nvGraphicFramePr>
          <p:cNvPr id="228355" name="Object 3"/>
          <p:cNvGraphicFramePr>
            <a:graphicFrameLocks noChangeAspect="1"/>
          </p:cNvGraphicFramePr>
          <p:nvPr/>
        </p:nvGraphicFramePr>
        <p:xfrm>
          <a:off x="2000232" y="1928802"/>
          <a:ext cx="3875091" cy="397701"/>
        </p:xfrm>
        <a:graphic>
          <a:graphicData uri="http://schemas.openxmlformats.org/presentationml/2006/ole">
            <p:oleObj spid="_x0000_s228355" name="Equation" r:id="rId4" imgW="2286000" imgH="228600" progId="Equation.DSMT4">
              <p:embed/>
            </p:oleObj>
          </a:graphicData>
        </a:graphic>
      </p:graphicFrame>
      <p:graphicFrame>
        <p:nvGraphicFramePr>
          <p:cNvPr id="228356" name="Object 4"/>
          <p:cNvGraphicFramePr>
            <a:graphicFrameLocks noChangeAspect="1"/>
          </p:cNvGraphicFramePr>
          <p:nvPr/>
        </p:nvGraphicFramePr>
        <p:xfrm>
          <a:off x="7143768" y="2000240"/>
          <a:ext cx="274637" cy="309562"/>
        </p:xfrm>
        <a:graphic>
          <a:graphicData uri="http://schemas.openxmlformats.org/presentationml/2006/ole">
            <p:oleObj spid="_x0000_s228356" name="Equation" r:id="rId5" imgW="126720" imgH="139680" progId="Equation.DSMT4">
              <p:embed/>
            </p:oleObj>
          </a:graphicData>
        </a:graphic>
      </p:graphicFrame>
      <p:graphicFrame>
        <p:nvGraphicFramePr>
          <p:cNvPr id="228357" name="Object 5"/>
          <p:cNvGraphicFramePr>
            <a:graphicFrameLocks noChangeAspect="1"/>
          </p:cNvGraphicFramePr>
          <p:nvPr/>
        </p:nvGraphicFramePr>
        <p:xfrm>
          <a:off x="2571736" y="2428868"/>
          <a:ext cx="301625" cy="365125"/>
        </p:xfrm>
        <a:graphic>
          <a:graphicData uri="http://schemas.openxmlformats.org/presentationml/2006/ole">
            <p:oleObj spid="_x0000_s228357" name="Equation" r:id="rId6" imgW="139680" imgH="164880" progId="Equation.DSMT4">
              <p:embed/>
            </p:oleObj>
          </a:graphicData>
        </a:graphic>
      </p:graphicFrame>
      <p:graphicFrame>
        <p:nvGraphicFramePr>
          <p:cNvPr id="228358" name="Object 6"/>
          <p:cNvGraphicFramePr>
            <a:graphicFrameLocks noChangeAspect="1"/>
          </p:cNvGraphicFramePr>
          <p:nvPr/>
        </p:nvGraphicFramePr>
        <p:xfrm>
          <a:off x="5143504" y="2428868"/>
          <a:ext cx="274638" cy="280987"/>
        </p:xfrm>
        <a:graphic>
          <a:graphicData uri="http://schemas.openxmlformats.org/presentationml/2006/ole">
            <p:oleObj spid="_x0000_s228358" name="Equation" r:id="rId7" imgW="126720" imgH="126720" progId="Equation.DSMT4">
              <p:embed/>
            </p:oleObj>
          </a:graphicData>
        </a:graphic>
      </p:graphicFrame>
      <p:graphicFrame>
        <p:nvGraphicFramePr>
          <p:cNvPr id="228359" name="Object 7"/>
          <p:cNvGraphicFramePr>
            <a:graphicFrameLocks noChangeAspect="1"/>
          </p:cNvGraphicFramePr>
          <p:nvPr/>
        </p:nvGraphicFramePr>
        <p:xfrm>
          <a:off x="8072462" y="2428868"/>
          <a:ext cx="330200" cy="309563"/>
        </p:xfrm>
        <a:graphic>
          <a:graphicData uri="http://schemas.openxmlformats.org/presentationml/2006/ole">
            <p:oleObj spid="_x0000_s228359" name="Equation" r:id="rId8" imgW="152280" imgH="139680" progId="Equation.DSMT4">
              <p:embed/>
            </p:oleObj>
          </a:graphicData>
        </a:graphic>
      </p:graphicFrame>
      <p:graphicFrame>
        <p:nvGraphicFramePr>
          <p:cNvPr id="228362" name="Object 10"/>
          <p:cNvGraphicFramePr>
            <a:graphicFrameLocks noChangeAspect="1"/>
          </p:cNvGraphicFramePr>
          <p:nvPr/>
        </p:nvGraphicFramePr>
        <p:xfrm>
          <a:off x="5572132" y="4000504"/>
          <a:ext cx="1928826" cy="576648"/>
        </p:xfrm>
        <a:graphic>
          <a:graphicData uri="http://schemas.openxmlformats.org/presentationml/2006/ole">
            <p:oleObj spid="_x0000_s228362" name="Equation" r:id="rId9" imgW="1346040" imgH="393480" progId="Equation.DSMT4">
              <p:embed/>
            </p:oleObj>
          </a:graphicData>
        </a:graphic>
      </p:graphicFrame>
      <p:graphicFrame>
        <p:nvGraphicFramePr>
          <p:cNvPr id="228363" name="Object 11"/>
          <p:cNvGraphicFramePr>
            <a:graphicFrameLocks noChangeAspect="1"/>
          </p:cNvGraphicFramePr>
          <p:nvPr/>
        </p:nvGraphicFramePr>
        <p:xfrm>
          <a:off x="2000232" y="4500570"/>
          <a:ext cx="301625" cy="393700"/>
        </p:xfrm>
        <a:graphic>
          <a:graphicData uri="http://schemas.openxmlformats.org/presentationml/2006/ole">
            <p:oleObj spid="_x0000_s228363" name="Equation" r:id="rId10" imgW="139680" imgH="177480" progId="Equation.DSMT4">
              <p:embed/>
            </p:oleObj>
          </a:graphicData>
        </a:graphic>
      </p:graphicFrame>
      <p:graphicFrame>
        <p:nvGraphicFramePr>
          <p:cNvPr id="228364" name="Object 12"/>
          <p:cNvGraphicFramePr>
            <a:graphicFrameLocks noChangeAspect="1"/>
          </p:cNvGraphicFramePr>
          <p:nvPr/>
        </p:nvGraphicFramePr>
        <p:xfrm>
          <a:off x="4929190" y="4429132"/>
          <a:ext cx="330200" cy="506413"/>
        </p:xfrm>
        <a:graphic>
          <a:graphicData uri="http://schemas.openxmlformats.org/presentationml/2006/ole">
            <p:oleObj spid="_x0000_s228364" name="Equation" r:id="rId11" imgW="152280" imgH="228600" progId="Equation.DSMT4">
              <p:embed/>
            </p:oleObj>
          </a:graphicData>
        </a:graphic>
      </p:graphicFrame>
      <p:graphicFrame>
        <p:nvGraphicFramePr>
          <p:cNvPr id="228365" name="Object 13"/>
          <p:cNvGraphicFramePr>
            <a:graphicFrameLocks noChangeAspect="1"/>
          </p:cNvGraphicFramePr>
          <p:nvPr/>
        </p:nvGraphicFramePr>
        <p:xfrm>
          <a:off x="5572132" y="4429132"/>
          <a:ext cx="357187" cy="506413"/>
        </p:xfrm>
        <a:graphic>
          <a:graphicData uri="http://schemas.openxmlformats.org/presentationml/2006/ole">
            <p:oleObj spid="_x0000_s228365" name="Equation" r:id="rId12" imgW="164880" imgH="22860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428728" y="1571612"/>
            <a:ext cx="7143799" cy="3108543"/>
          </a:xfrm>
          <a:prstGeom prst="rect">
            <a:avLst/>
          </a:prstGeom>
          <a:noFill/>
          <a:ln w="9525">
            <a:noFill/>
            <a:miter lim="800000"/>
            <a:headEnd/>
            <a:tailEnd/>
          </a:ln>
        </p:spPr>
        <p:txBody>
          <a:bodyPr wrap="square">
            <a:spAutoFit/>
          </a:bodyPr>
          <a:lstStyle/>
          <a:p>
            <a:r>
              <a:rPr lang="zh-CN" altLang="zh-CN" sz="2800" b="1" dirty="0" smtClean="0"/>
              <a:t>定义</a:t>
            </a:r>
            <a:r>
              <a:rPr lang="en-US" altLang="zh-CN" sz="2800" b="1" dirty="0" smtClean="0"/>
              <a:t>7.2</a:t>
            </a:r>
            <a:r>
              <a:rPr lang="en-US" altLang="zh-CN" sz="2800" dirty="0" smtClean="0"/>
              <a:t>  </a:t>
            </a:r>
            <a:r>
              <a:rPr lang="zh-CN" altLang="zh-CN" sz="2800" dirty="0" smtClean="0"/>
              <a:t>设函数</a:t>
            </a:r>
            <a:r>
              <a:rPr lang="en-US" altLang="zh-CN" sz="2800" dirty="0" smtClean="0"/>
              <a:t>             </a:t>
            </a:r>
            <a:r>
              <a:rPr lang="zh-CN" altLang="zh-CN" sz="2800" dirty="0" smtClean="0"/>
              <a:t>在点</a:t>
            </a:r>
            <a:r>
              <a:rPr lang="en-US" altLang="zh-CN" sz="2800" dirty="0" smtClean="0"/>
              <a:t>           </a:t>
            </a:r>
            <a:r>
              <a:rPr lang="zh-CN" altLang="zh-CN" sz="2800" dirty="0" smtClean="0"/>
              <a:t>的某一去心邻域内有定义，</a:t>
            </a:r>
            <a:r>
              <a:rPr lang="en-US" altLang="zh-CN" sz="2800" dirty="0" smtClean="0"/>
              <a:t>      </a:t>
            </a:r>
            <a:r>
              <a:rPr lang="zh-CN" altLang="zh-CN" sz="2800" dirty="0" smtClean="0"/>
              <a:t>为该邻域内任意一点，当</a:t>
            </a:r>
            <a:r>
              <a:rPr lang="en-US" altLang="zh-CN" sz="2800" dirty="0" smtClean="0"/>
              <a:t>        </a:t>
            </a:r>
            <a:r>
              <a:rPr lang="zh-CN" altLang="zh-CN" sz="2800" dirty="0" smtClean="0"/>
              <a:t>以任意方式趋于</a:t>
            </a:r>
            <a:r>
              <a:rPr lang="en-US" altLang="zh-CN" sz="2800" dirty="0" smtClean="0"/>
              <a:t>           </a:t>
            </a:r>
            <a:r>
              <a:rPr lang="zh-CN" altLang="zh-CN" sz="2800" dirty="0" smtClean="0"/>
              <a:t>时，函数</a:t>
            </a:r>
            <a:r>
              <a:rPr lang="en-US" altLang="zh-CN" sz="2800" dirty="0" smtClean="0"/>
              <a:t> </a:t>
            </a:r>
          </a:p>
          <a:p>
            <a:r>
              <a:rPr lang="en-US" altLang="zh-CN" sz="2800" dirty="0" smtClean="0"/>
              <a:t>         </a:t>
            </a:r>
            <a:r>
              <a:rPr lang="zh-CN" altLang="zh-CN" sz="2800" dirty="0" smtClean="0"/>
              <a:t>的值都趋于一个确定的常数</a:t>
            </a:r>
            <a:r>
              <a:rPr lang="en-US" altLang="zh-CN" sz="2800" dirty="0" smtClean="0"/>
              <a:t>   </a:t>
            </a:r>
            <a:r>
              <a:rPr lang="zh-CN" altLang="zh-CN" sz="2800" dirty="0" smtClean="0"/>
              <a:t>，则称</a:t>
            </a:r>
            <a:r>
              <a:rPr lang="en-US" altLang="zh-CN" sz="2800" dirty="0" smtClean="0"/>
              <a:t> </a:t>
            </a:r>
            <a:r>
              <a:rPr lang="zh-CN" altLang="zh-CN" sz="2800" dirty="0" smtClean="0"/>
              <a:t>是</a:t>
            </a:r>
            <a:r>
              <a:rPr lang="zh-CN" altLang="zh-CN" sz="2800" b="1" dirty="0" smtClean="0">
                <a:solidFill>
                  <a:srgbClr val="C00000"/>
                </a:solidFill>
              </a:rPr>
              <a:t>函数</a:t>
            </a:r>
            <a:r>
              <a:rPr lang="en-US" altLang="zh-CN" sz="2800" b="1" dirty="0" smtClean="0">
                <a:solidFill>
                  <a:srgbClr val="C00000"/>
                </a:solidFill>
              </a:rPr>
              <a:t>             </a:t>
            </a:r>
            <a:r>
              <a:rPr lang="zh-CN" altLang="zh-CN" sz="2800" b="1" dirty="0" smtClean="0">
                <a:solidFill>
                  <a:srgbClr val="C00000"/>
                </a:solidFill>
              </a:rPr>
              <a:t>当</a:t>
            </a:r>
            <a:r>
              <a:rPr lang="en-US" altLang="zh-CN" sz="2800" b="1" dirty="0" smtClean="0">
                <a:solidFill>
                  <a:srgbClr val="C00000"/>
                </a:solidFill>
              </a:rPr>
              <a:t>        </a:t>
            </a:r>
            <a:r>
              <a:rPr lang="zh-CN" altLang="zh-CN" sz="2800" b="1" dirty="0" smtClean="0">
                <a:solidFill>
                  <a:srgbClr val="C00000"/>
                </a:solidFill>
              </a:rPr>
              <a:t>趋于点</a:t>
            </a:r>
            <a:r>
              <a:rPr lang="en-US" altLang="zh-CN" sz="2800" b="1" dirty="0" smtClean="0">
                <a:solidFill>
                  <a:srgbClr val="C00000"/>
                </a:solidFill>
              </a:rPr>
              <a:t>           </a:t>
            </a:r>
            <a:r>
              <a:rPr lang="zh-CN" altLang="zh-CN" sz="2800" b="1" dirty="0" smtClean="0">
                <a:solidFill>
                  <a:srgbClr val="C00000"/>
                </a:solidFill>
              </a:rPr>
              <a:t>时的极限</a:t>
            </a:r>
            <a:r>
              <a:rPr lang="zh-CN" altLang="zh-CN" sz="2800" dirty="0" smtClean="0"/>
              <a:t>，记作</a:t>
            </a:r>
            <a:endParaRPr lang="en-US" altLang="zh-CN" sz="2800" dirty="0" smtClean="0"/>
          </a:p>
          <a:p>
            <a:r>
              <a:rPr lang="en-US" altLang="zh-CN" sz="2800" dirty="0" smtClean="0"/>
              <a:t>                      </a:t>
            </a:r>
            <a:r>
              <a:rPr lang="zh-CN" altLang="en-US" sz="2800" dirty="0" smtClean="0"/>
              <a:t>或                     或</a:t>
            </a:r>
            <a:endParaRPr lang="zh-CN" altLang="zh-CN" sz="2800" dirty="0"/>
          </a:p>
        </p:txBody>
      </p:sp>
      <p:sp>
        <p:nvSpPr>
          <p:cNvPr id="6" name="矩形 5"/>
          <p:cNvSpPr/>
          <p:nvPr/>
        </p:nvSpPr>
        <p:spPr>
          <a:xfrm>
            <a:off x="1571604" y="928670"/>
            <a:ext cx="2339102" cy="461665"/>
          </a:xfrm>
          <a:prstGeom prst="rect">
            <a:avLst/>
          </a:prstGeom>
        </p:spPr>
        <p:txBody>
          <a:bodyPr wrap="none">
            <a:spAutoFit/>
          </a:bodyPr>
          <a:lstStyle/>
          <a:p>
            <a:r>
              <a:rPr lang="zh-CN" altLang="zh-CN" sz="2400" b="1" dirty="0" smtClean="0">
                <a:solidFill>
                  <a:srgbClr val="0070C0"/>
                </a:solidFill>
              </a:rPr>
              <a:t>多元函数的极限</a:t>
            </a:r>
            <a:endParaRPr lang="zh-CN" altLang="en-US" sz="2400" b="1" dirty="0">
              <a:solidFill>
                <a:srgbClr val="0070C0"/>
              </a:solidFill>
            </a:endParaRPr>
          </a:p>
        </p:txBody>
      </p:sp>
      <p:sp>
        <p:nvSpPr>
          <p:cNvPr id="227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7329" name="Object 1"/>
          <p:cNvGraphicFramePr>
            <a:graphicFrameLocks noChangeAspect="1"/>
          </p:cNvGraphicFramePr>
          <p:nvPr/>
        </p:nvGraphicFramePr>
        <p:xfrm>
          <a:off x="3929058" y="1714488"/>
          <a:ext cx="1322619" cy="342901"/>
        </p:xfrm>
        <a:graphic>
          <a:graphicData uri="http://schemas.openxmlformats.org/presentationml/2006/ole">
            <p:oleObj spid="_x0000_s227329" name="Equation" r:id="rId4" imgW="774364" imgH="203112" progId="Equation.DSMT4">
              <p:embed/>
            </p:oleObj>
          </a:graphicData>
        </a:graphic>
      </p:graphicFrame>
      <p:sp>
        <p:nvSpPr>
          <p:cNvPr id="2273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7334" name="Object 6"/>
          <p:cNvGraphicFramePr>
            <a:graphicFrameLocks noChangeAspect="1"/>
          </p:cNvGraphicFramePr>
          <p:nvPr/>
        </p:nvGraphicFramePr>
        <p:xfrm>
          <a:off x="5929322" y="1714488"/>
          <a:ext cx="1092185" cy="411829"/>
        </p:xfrm>
        <a:graphic>
          <a:graphicData uri="http://schemas.openxmlformats.org/presentationml/2006/ole">
            <p:oleObj spid="_x0000_s227334" name="Equation" r:id="rId5" imgW="622080" imgH="228600" progId="Equation.DSMT4">
              <p:embed/>
            </p:oleObj>
          </a:graphicData>
        </a:graphic>
      </p:graphicFrame>
      <p:graphicFrame>
        <p:nvGraphicFramePr>
          <p:cNvPr id="227335" name="Object 7"/>
          <p:cNvGraphicFramePr>
            <a:graphicFrameLocks noChangeAspect="1"/>
          </p:cNvGraphicFramePr>
          <p:nvPr/>
        </p:nvGraphicFramePr>
        <p:xfrm>
          <a:off x="4478338" y="2143125"/>
          <a:ext cx="846137" cy="365125"/>
        </p:xfrm>
        <a:graphic>
          <a:graphicData uri="http://schemas.openxmlformats.org/presentationml/2006/ole">
            <p:oleObj spid="_x0000_s227335" name="Equation" r:id="rId6" imgW="482400" imgH="203040" progId="Equation.DSMT4">
              <p:embed/>
            </p:oleObj>
          </a:graphicData>
        </a:graphic>
      </p:graphicFrame>
      <p:graphicFrame>
        <p:nvGraphicFramePr>
          <p:cNvPr id="227336" name="Object 8"/>
          <p:cNvGraphicFramePr>
            <a:graphicFrameLocks noChangeAspect="1"/>
          </p:cNvGraphicFramePr>
          <p:nvPr/>
        </p:nvGraphicFramePr>
        <p:xfrm>
          <a:off x="2571736" y="2571744"/>
          <a:ext cx="846137" cy="365125"/>
        </p:xfrm>
        <a:graphic>
          <a:graphicData uri="http://schemas.openxmlformats.org/presentationml/2006/ole">
            <p:oleObj spid="_x0000_s227336" name="Equation" r:id="rId7" imgW="482400" imgH="203040" progId="Equation.DSMT4">
              <p:embed/>
            </p:oleObj>
          </a:graphicData>
        </a:graphic>
      </p:graphicFrame>
      <p:graphicFrame>
        <p:nvGraphicFramePr>
          <p:cNvPr id="227337" name="Object 9"/>
          <p:cNvGraphicFramePr>
            <a:graphicFrameLocks noChangeAspect="1"/>
          </p:cNvGraphicFramePr>
          <p:nvPr/>
        </p:nvGraphicFramePr>
        <p:xfrm>
          <a:off x="5786446" y="2500306"/>
          <a:ext cx="1092200" cy="411163"/>
        </p:xfrm>
        <a:graphic>
          <a:graphicData uri="http://schemas.openxmlformats.org/presentationml/2006/ole">
            <p:oleObj spid="_x0000_s227337" name="Equation" r:id="rId8" imgW="622080" imgH="228600" progId="Equation.DSMT4">
              <p:embed/>
            </p:oleObj>
          </a:graphicData>
        </a:graphic>
      </p:graphicFrame>
      <p:graphicFrame>
        <p:nvGraphicFramePr>
          <p:cNvPr id="227339" name="Object 11"/>
          <p:cNvGraphicFramePr>
            <a:graphicFrameLocks noChangeAspect="1"/>
          </p:cNvGraphicFramePr>
          <p:nvPr/>
        </p:nvGraphicFramePr>
        <p:xfrm>
          <a:off x="1571604" y="2928934"/>
          <a:ext cx="846138" cy="365125"/>
        </p:xfrm>
        <a:graphic>
          <a:graphicData uri="http://schemas.openxmlformats.org/presentationml/2006/ole">
            <p:oleObj spid="_x0000_s227339" name="Equation" r:id="rId9" imgW="482400" imgH="203040" progId="Equation.DSMT4">
              <p:embed/>
            </p:oleObj>
          </a:graphicData>
        </a:graphic>
      </p:graphicFrame>
      <p:graphicFrame>
        <p:nvGraphicFramePr>
          <p:cNvPr id="227340" name="Object 12"/>
          <p:cNvGraphicFramePr>
            <a:graphicFrameLocks noChangeAspect="1"/>
          </p:cNvGraphicFramePr>
          <p:nvPr/>
        </p:nvGraphicFramePr>
        <p:xfrm>
          <a:off x="6643702" y="3000372"/>
          <a:ext cx="266700" cy="296862"/>
        </p:xfrm>
        <a:graphic>
          <a:graphicData uri="http://schemas.openxmlformats.org/presentationml/2006/ole">
            <p:oleObj spid="_x0000_s227340" name="Equation" r:id="rId10" imgW="152280" imgH="164880" progId="Equation.DSMT4">
              <p:embed/>
            </p:oleObj>
          </a:graphicData>
        </a:graphic>
      </p:graphicFrame>
      <p:graphicFrame>
        <p:nvGraphicFramePr>
          <p:cNvPr id="227341" name="Object 13"/>
          <p:cNvGraphicFramePr>
            <a:graphicFrameLocks noChangeAspect="1"/>
          </p:cNvGraphicFramePr>
          <p:nvPr/>
        </p:nvGraphicFramePr>
        <p:xfrm>
          <a:off x="8001024" y="3000372"/>
          <a:ext cx="266700" cy="296863"/>
        </p:xfrm>
        <a:graphic>
          <a:graphicData uri="http://schemas.openxmlformats.org/presentationml/2006/ole">
            <p:oleObj spid="_x0000_s227341" name="Equation" r:id="rId11" imgW="152280" imgH="164880" progId="Equation.DSMT4">
              <p:embed/>
            </p:oleObj>
          </a:graphicData>
        </a:graphic>
      </p:graphicFrame>
      <p:graphicFrame>
        <p:nvGraphicFramePr>
          <p:cNvPr id="227342" name="Object 14"/>
          <p:cNvGraphicFramePr>
            <a:graphicFrameLocks noChangeAspect="1"/>
          </p:cNvGraphicFramePr>
          <p:nvPr/>
        </p:nvGraphicFramePr>
        <p:xfrm>
          <a:off x="2571736" y="3429000"/>
          <a:ext cx="1322387" cy="342900"/>
        </p:xfrm>
        <a:graphic>
          <a:graphicData uri="http://schemas.openxmlformats.org/presentationml/2006/ole">
            <p:oleObj spid="_x0000_s227342" name="Equation" r:id="rId12" imgW="774364" imgH="203112" progId="Equation.DSMT4">
              <p:embed/>
            </p:oleObj>
          </a:graphicData>
        </a:graphic>
      </p:graphicFrame>
      <p:graphicFrame>
        <p:nvGraphicFramePr>
          <p:cNvPr id="227343" name="Object 15"/>
          <p:cNvGraphicFramePr>
            <a:graphicFrameLocks noChangeAspect="1"/>
          </p:cNvGraphicFramePr>
          <p:nvPr/>
        </p:nvGraphicFramePr>
        <p:xfrm>
          <a:off x="4143372" y="3357562"/>
          <a:ext cx="846137" cy="365125"/>
        </p:xfrm>
        <a:graphic>
          <a:graphicData uri="http://schemas.openxmlformats.org/presentationml/2006/ole">
            <p:oleObj spid="_x0000_s227343" name="Equation" r:id="rId13" imgW="482400" imgH="203040" progId="Equation.DSMT4">
              <p:embed/>
            </p:oleObj>
          </a:graphicData>
        </a:graphic>
      </p:graphicFrame>
      <p:graphicFrame>
        <p:nvGraphicFramePr>
          <p:cNvPr id="227344" name="Object 16"/>
          <p:cNvGraphicFramePr>
            <a:graphicFrameLocks noChangeAspect="1"/>
          </p:cNvGraphicFramePr>
          <p:nvPr/>
        </p:nvGraphicFramePr>
        <p:xfrm>
          <a:off x="6000760" y="3357562"/>
          <a:ext cx="1092200" cy="411162"/>
        </p:xfrm>
        <a:graphic>
          <a:graphicData uri="http://schemas.openxmlformats.org/presentationml/2006/ole">
            <p:oleObj spid="_x0000_s227344" name="Equation" r:id="rId14" imgW="622080" imgH="228600" progId="Equation.DSMT4">
              <p:embed/>
            </p:oleObj>
          </a:graphicData>
        </a:graphic>
      </p:graphicFrame>
      <p:sp>
        <p:nvSpPr>
          <p:cNvPr id="2273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7345" name="Object 17"/>
          <p:cNvGraphicFramePr>
            <a:graphicFrameLocks noChangeAspect="1"/>
          </p:cNvGraphicFramePr>
          <p:nvPr/>
        </p:nvGraphicFramePr>
        <p:xfrm>
          <a:off x="2071670" y="4214818"/>
          <a:ext cx="1612326" cy="633414"/>
        </p:xfrm>
        <a:graphic>
          <a:graphicData uri="http://schemas.openxmlformats.org/presentationml/2006/ole">
            <p:oleObj spid="_x0000_s227345" name="Equation" r:id="rId15" imgW="1066800" imgH="419100" progId="Equation.DSMT4">
              <p:embed/>
            </p:oleObj>
          </a:graphicData>
        </a:graphic>
      </p:graphicFrame>
      <p:sp>
        <p:nvSpPr>
          <p:cNvPr id="22734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7347" name="Object 19"/>
          <p:cNvGraphicFramePr>
            <a:graphicFrameLocks noChangeAspect="1"/>
          </p:cNvGraphicFramePr>
          <p:nvPr/>
        </p:nvGraphicFramePr>
        <p:xfrm>
          <a:off x="4000496" y="4214818"/>
          <a:ext cx="2077684" cy="438151"/>
        </p:xfrm>
        <a:graphic>
          <a:graphicData uri="http://schemas.openxmlformats.org/presentationml/2006/ole">
            <p:oleObj spid="_x0000_s227347" name="Equation" r:id="rId16" imgW="1397000" imgH="292100" progId="Equation.DSMT4">
              <p:embed/>
            </p:oleObj>
          </a:graphicData>
        </a:graphic>
      </p:graphicFrame>
      <p:sp>
        <p:nvSpPr>
          <p:cNvPr id="22735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7349" name="Object 21"/>
          <p:cNvGraphicFramePr>
            <a:graphicFrameLocks noChangeAspect="1"/>
          </p:cNvGraphicFramePr>
          <p:nvPr/>
        </p:nvGraphicFramePr>
        <p:xfrm>
          <a:off x="6500826" y="4214818"/>
          <a:ext cx="1582997" cy="438151"/>
        </p:xfrm>
        <a:graphic>
          <a:graphicData uri="http://schemas.openxmlformats.org/presentationml/2006/ole">
            <p:oleObj spid="_x0000_s227349" name="Equation" r:id="rId17" imgW="1066800" imgH="29210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285852" y="2143116"/>
            <a:ext cx="7566495" cy="2246769"/>
          </a:xfrm>
          <a:prstGeom prst="rect">
            <a:avLst/>
          </a:prstGeom>
          <a:noFill/>
          <a:ln w="9525">
            <a:noFill/>
            <a:miter lim="800000"/>
            <a:headEnd/>
            <a:tailEnd/>
          </a:ln>
        </p:spPr>
        <p:txBody>
          <a:bodyPr wrap="none">
            <a:spAutoFit/>
          </a:bodyPr>
          <a:lstStyle/>
          <a:p>
            <a:r>
              <a:rPr lang="en-US" altLang="zh-CN" sz="2800" dirty="0" smtClean="0"/>
              <a:t>1</a:t>
            </a:r>
            <a:r>
              <a:rPr lang="zh-CN" altLang="zh-CN" sz="2800" dirty="0" smtClean="0"/>
              <a:t>、</a:t>
            </a:r>
            <a:r>
              <a:rPr lang="zh-CN" altLang="en-US" sz="2800" dirty="0" smtClean="0"/>
              <a:t>定义中                    的方式是任意的；</a:t>
            </a:r>
            <a:endParaRPr lang="en-US" altLang="zh-CN" sz="2800" dirty="0" smtClean="0"/>
          </a:p>
          <a:p>
            <a:endParaRPr lang="en-US" altLang="zh-CN" sz="2800" dirty="0" smtClean="0"/>
          </a:p>
          <a:p>
            <a:r>
              <a:rPr lang="en-US" altLang="zh-CN" sz="2800" dirty="0" smtClean="0"/>
              <a:t>2</a:t>
            </a:r>
            <a:r>
              <a:rPr lang="zh-CN" altLang="en-US" sz="2800" dirty="0" smtClean="0"/>
              <a:t>、二元函数的极限也叫二重极限；</a:t>
            </a:r>
            <a:endParaRPr lang="en-US" altLang="zh-CN" sz="2800" dirty="0" smtClean="0"/>
          </a:p>
          <a:p>
            <a:endParaRPr lang="en-US" altLang="zh-CN" sz="2800" dirty="0" smtClean="0"/>
          </a:p>
          <a:p>
            <a:r>
              <a:rPr lang="en-US" altLang="zh-CN" sz="2800" dirty="0" smtClean="0"/>
              <a:t>3</a:t>
            </a:r>
            <a:r>
              <a:rPr lang="zh-CN" altLang="en-US" sz="2800" dirty="0" smtClean="0"/>
              <a:t>、二元函数的极限运算法则与一元函数类似。</a:t>
            </a:r>
            <a:endParaRPr lang="zh-CN" altLang="zh-CN" sz="2800" dirty="0"/>
          </a:p>
        </p:txBody>
      </p:sp>
      <p:pic>
        <p:nvPicPr>
          <p:cNvPr id="6" name="Picture 2"/>
          <p:cNvPicPr>
            <a:picLocks noChangeAspect="1" noChangeArrowheads="1"/>
          </p:cNvPicPr>
          <p:nvPr/>
        </p:nvPicPr>
        <p:blipFill>
          <a:blip r:embed="rId4" cstate="print"/>
          <a:srcRect/>
          <a:stretch>
            <a:fillRect/>
          </a:stretch>
        </p:blipFill>
        <p:spPr bwMode="auto">
          <a:xfrm>
            <a:off x="1500166" y="928670"/>
            <a:ext cx="1714512" cy="668731"/>
          </a:xfrm>
          <a:prstGeom prst="rect">
            <a:avLst/>
          </a:prstGeom>
          <a:noFill/>
          <a:ln w="9525">
            <a:noFill/>
            <a:miter lim="800000"/>
            <a:headEnd/>
            <a:tailEnd/>
          </a:ln>
        </p:spPr>
      </p:pic>
      <p:graphicFrame>
        <p:nvGraphicFramePr>
          <p:cNvPr id="234497" name="Object 1"/>
          <p:cNvGraphicFramePr>
            <a:graphicFrameLocks noChangeAspect="1"/>
          </p:cNvGraphicFramePr>
          <p:nvPr/>
        </p:nvGraphicFramePr>
        <p:xfrm>
          <a:off x="2928926" y="2214554"/>
          <a:ext cx="2027238" cy="411163"/>
        </p:xfrm>
        <a:graphic>
          <a:graphicData uri="http://schemas.openxmlformats.org/presentationml/2006/ole">
            <p:oleObj spid="_x0000_s234497" name="Equation" r:id="rId5" imgW="1155600" imgH="22860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2000240"/>
            <a:ext cx="461665" cy="2857520"/>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多元函数微分学</a:t>
            </a:r>
            <a:endParaRPr lang="zh-CN" altLang="en-US" b="1" dirty="0"/>
          </a:p>
        </p:txBody>
      </p:sp>
      <p:sp>
        <p:nvSpPr>
          <p:cNvPr id="5126" name="TextBox 7"/>
          <p:cNvSpPr txBox="1">
            <a:spLocks noChangeArrowheads="1"/>
          </p:cNvSpPr>
          <p:nvPr/>
        </p:nvSpPr>
        <p:spPr bwMode="auto">
          <a:xfrm>
            <a:off x="1571604" y="1000108"/>
            <a:ext cx="7000924" cy="4832092"/>
          </a:xfrm>
          <a:prstGeom prst="rect">
            <a:avLst/>
          </a:prstGeom>
          <a:noFill/>
          <a:ln w="9525">
            <a:noFill/>
            <a:miter lim="800000"/>
            <a:headEnd/>
            <a:tailEnd/>
          </a:ln>
        </p:spPr>
        <p:txBody>
          <a:bodyPr wrap="square">
            <a:spAutoFit/>
          </a:bodyPr>
          <a:lstStyle/>
          <a:p>
            <a:r>
              <a:rPr lang="zh-CN" altLang="zh-CN" sz="2800" b="1" dirty="0" smtClean="0"/>
              <a:t>例</a:t>
            </a:r>
            <a:r>
              <a:rPr lang="en-US" altLang="zh-CN" sz="2800" dirty="0" smtClean="0"/>
              <a:t>  </a:t>
            </a:r>
            <a:r>
              <a:rPr lang="zh-CN" altLang="zh-CN" sz="2800" dirty="0" smtClean="0"/>
              <a:t>讨论极限</a:t>
            </a:r>
            <a:r>
              <a:rPr lang="en-US" altLang="zh-CN" sz="2800" dirty="0" smtClean="0"/>
              <a:t>             </a:t>
            </a:r>
            <a:r>
              <a:rPr lang="zh-CN" altLang="en-US" sz="2800" dirty="0" smtClean="0"/>
              <a:t>是否存在。</a:t>
            </a:r>
            <a:endParaRPr lang="en-US" altLang="zh-CN" sz="2800" dirty="0" smtClean="0"/>
          </a:p>
          <a:p>
            <a:r>
              <a:rPr lang="zh-CN" altLang="en-US" sz="2800" dirty="0" smtClean="0"/>
              <a:t>解：</a:t>
            </a:r>
            <a:endParaRPr lang="en-US" altLang="zh-CN" sz="2800" dirty="0" smtClean="0"/>
          </a:p>
          <a:p>
            <a:r>
              <a:rPr lang="zh-CN" altLang="zh-CN" sz="2800" dirty="0" smtClean="0"/>
              <a:t>当点</a:t>
            </a:r>
            <a:r>
              <a:rPr lang="en-US" altLang="zh-CN" sz="2800" dirty="0" smtClean="0"/>
              <a:t>         </a:t>
            </a:r>
            <a:r>
              <a:rPr lang="zh-CN" altLang="zh-CN" sz="2800" dirty="0" smtClean="0"/>
              <a:t>沿直线</a:t>
            </a:r>
            <a:r>
              <a:rPr lang="en-US" altLang="zh-CN" sz="2800" dirty="0" smtClean="0"/>
              <a:t>        (</a:t>
            </a:r>
            <a:r>
              <a:rPr lang="zh-CN" altLang="zh-CN" sz="2800" dirty="0" smtClean="0"/>
              <a:t>这样的直线有无数条</a:t>
            </a:r>
            <a:r>
              <a:rPr lang="en-US" altLang="zh-CN" sz="2800" dirty="0" smtClean="0"/>
              <a:t>)</a:t>
            </a:r>
            <a:r>
              <a:rPr lang="zh-CN" altLang="zh-CN" sz="2800" dirty="0" smtClean="0"/>
              <a:t>趋于点</a:t>
            </a:r>
            <a:r>
              <a:rPr lang="en-US" altLang="zh-CN" sz="2800" dirty="0" smtClean="0"/>
              <a:t>       </a:t>
            </a:r>
            <a:r>
              <a:rPr lang="zh-CN" altLang="zh-CN" sz="2800" dirty="0" smtClean="0"/>
              <a:t>时</a:t>
            </a:r>
            <a:r>
              <a:rPr lang="zh-CN" altLang="en-US" sz="2800" dirty="0" smtClean="0"/>
              <a:t>，</a:t>
            </a:r>
            <a:endParaRPr lang="en-US" altLang="zh-CN" sz="2800" dirty="0" smtClean="0"/>
          </a:p>
          <a:p>
            <a:endParaRPr lang="en-US" altLang="zh-CN" sz="2800" dirty="0" smtClean="0"/>
          </a:p>
          <a:p>
            <a:endParaRPr lang="en-US" altLang="zh-CN" sz="2800" dirty="0" smtClean="0"/>
          </a:p>
          <a:p>
            <a:r>
              <a:rPr lang="zh-CN" altLang="en-US" sz="2800" dirty="0" smtClean="0"/>
              <a:t>当      时，               ；当       时，</a:t>
            </a:r>
            <a:endParaRPr lang="en-US" altLang="zh-CN" sz="2800" dirty="0" smtClean="0"/>
          </a:p>
          <a:p>
            <a:endParaRPr lang="en-US" altLang="zh-CN" sz="2800" dirty="0" smtClean="0"/>
          </a:p>
          <a:p>
            <a:r>
              <a:rPr lang="zh-CN" altLang="zh-CN" sz="2800" dirty="0" smtClean="0"/>
              <a:t>说明当点</a:t>
            </a:r>
            <a:r>
              <a:rPr lang="en-US" altLang="zh-CN" sz="2800" dirty="0" smtClean="0"/>
              <a:t>         </a:t>
            </a:r>
            <a:r>
              <a:rPr lang="zh-CN" altLang="zh-CN" sz="2800" dirty="0" smtClean="0"/>
              <a:t>沿不同的直线</a:t>
            </a:r>
            <a:r>
              <a:rPr lang="en-US" altLang="zh-CN" sz="2800" dirty="0" smtClean="0"/>
              <a:t>(  </a:t>
            </a:r>
            <a:r>
              <a:rPr lang="zh-CN" altLang="zh-CN" sz="2800" dirty="0" smtClean="0"/>
              <a:t>的取值不同</a:t>
            </a:r>
            <a:r>
              <a:rPr lang="en-US" altLang="zh-CN" sz="2800" dirty="0" smtClean="0"/>
              <a:t>)</a:t>
            </a:r>
            <a:r>
              <a:rPr lang="zh-CN" altLang="zh-CN" sz="2800" dirty="0" smtClean="0"/>
              <a:t>趋于点</a:t>
            </a:r>
            <a:r>
              <a:rPr lang="en-US" altLang="zh-CN" sz="2800" dirty="0" smtClean="0"/>
              <a:t>      </a:t>
            </a:r>
            <a:r>
              <a:rPr lang="zh-CN" altLang="zh-CN" sz="2800" dirty="0" smtClean="0"/>
              <a:t>时，函数趋于不同的值，所以极限不存在</a:t>
            </a:r>
            <a:r>
              <a:rPr lang="zh-CN" altLang="en-US" sz="2800" dirty="0" smtClean="0"/>
              <a:t>。</a:t>
            </a:r>
            <a:endParaRPr lang="zh-CN" altLang="zh-CN" sz="2800" dirty="0"/>
          </a:p>
        </p:txBody>
      </p:sp>
      <p:sp>
        <p:nvSpPr>
          <p:cNvPr id="233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3473" name="Object 1"/>
          <p:cNvGraphicFramePr>
            <a:graphicFrameLocks noChangeAspect="1"/>
          </p:cNvGraphicFramePr>
          <p:nvPr/>
        </p:nvGraphicFramePr>
        <p:xfrm>
          <a:off x="3643306" y="905454"/>
          <a:ext cx="1285884" cy="851898"/>
        </p:xfrm>
        <a:graphic>
          <a:graphicData uri="http://schemas.openxmlformats.org/presentationml/2006/ole">
            <p:oleObj spid="_x0000_s233473" name="Equation" r:id="rId4" imgW="761669" imgH="507780" progId="Equation.DSMT4">
              <p:embed/>
            </p:oleObj>
          </a:graphicData>
        </a:graphic>
      </p:graphicFrame>
      <p:graphicFrame>
        <p:nvGraphicFramePr>
          <p:cNvPr id="233475" name="Object 3"/>
          <p:cNvGraphicFramePr>
            <a:graphicFrameLocks noChangeAspect="1"/>
          </p:cNvGraphicFramePr>
          <p:nvPr/>
        </p:nvGraphicFramePr>
        <p:xfrm>
          <a:off x="2357422" y="1928802"/>
          <a:ext cx="847725" cy="365125"/>
        </p:xfrm>
        <a:graphic>
          <a:graphicData uri="http://schemas.openxmlformats.org/presentationml/2006/ole">
            <p:oleObj spid="_x0000_s233475" name="Equation" r:id="rId5" imgW="482400" imgH="203040" progId="Equation.DSMT4">
              <p:embed/>
            </p:oleObj>
          </a:graphicData>
        </a:graphic>
      </p:graphicFrame>
      <p:sp>
        <p:nvSpPr>
          <p:cNvPr id="2334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3476" name="Object 4"/>
          <p:cNvGraphicFramePr>
            <a:graphicFrameLocks noChangeAspect="1"/>
          </p:cNvGraphicFramePr>
          <p:nvPr/>
        </p:nvGraphicFramePr>
        <p:xfrm>
          <a:off x="4286248" y="2000240"/>
          <a:ext cx="783774" cy="342901"/>
        </p:xfrm>
        <a:graphic>
          <a:graphicData uri="http://schemas.openxmlformats.org/presentationml/2006/ole">
            <p:oleObj spid="_x0000_s233476" name="Equation" r:id="rId6" imgW="457002" imgH="203112" progId="Equation.DSMT4">
              <p:embed/>
            </p:oleObj>
          </a:graphicData>
        </a:graphic>
      </p:graphicFrame>
      <p:graphicFrame>
        <p:nvGraphicFramePr>
          <p:cNvPr id="233478" name="Object 6"/>
          <p:cNvGraphicFramePr>
            <a:graphicFrameLocks noChangeAspect="1"/>
          </p:cNvGraphicFramePr>
          <p:nvPr/>
        </p:nvGraphicFramePr>
        <p:xfrm>
          <a:off x="2786050" y="2357430"/>
          <a:ext cx="625475" cy="365125"/>
        </p:xfrm>
        <a:graphic>
          <a:graphicData uri="http://schemas.openxmlformats.org/presentationml/2006/ole">
            <p:oleObj spid="_x0000_s233478" name="Equation" r:id="rId7" imgW="355320" imgH="203040" progId="Equation.DSMT4">
              <p:embed/>
            </p:oleObj>
          </a:graphicData>
        </a:graphic>
      </p:graphicFrame>
      <p:graphicFrame>
        <p:nvGraphicFramePr>
          <p:cNvPr id="233479" name="Object 7"/>
          <p:cNvGraphicFramePr>
            <a:graphicFrameLocks noChangeAspect="1"/>
          </p:cNvGraphicFramePr>
          <p:nvPr/>
        </p:nvGraphicFramePr>
        <p:xfrm>
          <a:off x="2857488" y="2714620"/>
          <a:ext cx="3727450" cy="893762"/>
        </p:xfrm>
        <a:graphic>
          <a:graphicData uri="http://schemas.openxmlformats.org/presentationml/2006/ole">
            <p:oleObj spid="_x0000_s233479" name="Equation" r:id="rId8" imgW="2209680" imgH="533160" progId="Equation.DSMT4">
              <p:embed/>
            </p:oleObj>
          </a:graphicData>
        </a:graphic>
      </p:graphicFrame>
      <p:sp>
        <p:nvSpPr>
          <p:cNvPr id="2334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3480" name="Object 8"/>
          <p:cNvGraphicFramePr>
            <a:graphicFrameLocks noChangeAspect="1"/>
          </p:cNvGraphicFramePr>
          <p:nvPr/>
        </p:nvGraphicFramePr>
        <p:xfrm>
          <a:off x="3143240" y="3500438"/>
          <a:ext cx="1675237" cy="862015"/>
        </p:xfrm>
        <a:graphic>
          <a:graphicData uri="http://schemas.openxmlformats.org/presentationml/2006/ole">
            <p:oleObj spid="_x0000_s233480" name="Equation" r:id="rId9" imgW="977900" imgH="508000" progId="Equation.DSMT4">
              <p:embed/>
            </p:oleObj>
          </a:graphicData>
        </a:graphic>
      </p:graphicFrame>
      <p:sp>
        <p:nvSpPr>
          <p:cNvPr id="2334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3482" name="Object 10"/>
          <p:cNvGraphicFramePr>
            <a:graphicFrameLocks noChangeAspect="1"/>
          </p:cNvGraphicFramePr>
          <p:nvPr/>
        </p:nvGraphicFramePr>
        <p:xfrm>
          <a:off x="2000232" y="3714752"/>
          <a:ext cx="596567" cy="323851"/>
        </p:xfrm>
        <a:graphic>
          <a:graphicData uri="http://schemas.openxmlformats.org/presentationml/2006/ole">
            <p:oleObj spid="_x0000_s233482" name="Equation" r:id="rId10" imgW="329914" imgH="177646" progId="Equation.DSMT4">
              <p:embed/>
            </p:oleObj>
          </a:graphicData>
        </a:graphic>
      </p:graphicFrame>
      <p:graphicFrame>
        <p:nvGraphicFramePr>
          <p:cNvPr id="233484" name="Object 12"/>
          <p:cNvGraphicFramePr>
            <a:graphicFrameLocks noChangeAspect="1"/>
          </p:cNvGraphicFramePr>
          <p:nvPr/>
        </p:nvGraphicFramePr>
        <p:xfrm>
          <a:off x="5500694" y="3714752"/>
          <a:ext cx="642938" cy="323850"/>
        </p:xfrm>
        <a:graphic>
          <a:graphicData uri="http://schemas.openxmlformats.org/presentationml/2006/ole">
            <p:oleObj spid="_x0000_s233484" name="Equation" r:id="rId11" imgW="355320" imgH="177480" progId="Equation.DSMT4">
              <p:embed/>
            </p:oleObj>
          </a:graphicData>
        </a:graphic>
      </p:graphicFrame>
      <p:sp>
        <p:nvSpPr>
          <p:cNvPr id="23348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3485" name="Object 13"/>
          <p:cNvGraphicFramePr>
            <a:graphicFrameLocks noChangeAspect="1"/>
          </p:cNvGraphicFramePr>
          <p:nvPr/>
        </p:nvGraphicFramePr>
        <p:xfrm>
          <a:off x="6786578" y="3500438"/>
          <a:ext cx="1536404" cy="790577"/>
        </p:xfrm>
        <a:graphic>
          <a:graphicData uri="http://schemas.openxmlformats.org/presentationml/2006/ole">
            <p:oleObj spid="_x0000_s233485" name="Equation" r:id="rId12" imgW="977900" imgH="508000" progId="Equation.DSMT4">
              <p:embed/>
            </p:oleObj>
          </a:graphicData>
        </a:graphic>
      </p:graphicFrame>
      <p:graphicFrame>
        <p:nvGraphicFramePr>
          <p:cNvPr id="233487" name="Object 15"/>
          <p:cNvGraphicFramePr>
            <a:graphicFrameLocks noChangeAspect="1"/>
          </p:cNvGraphicFramePr>
          <p:nvPr/>
        </p:nvGraphicFramePr>
        <p:xfrm>
          <a:off x="3071802" y="4500570"/>
          <a:ext cx="847725" cy="365125"/>
        </p:xfrm>
        <a:graphic>
          <a:graphicData uri="http://schemas.openxmlformats.org/presentationml/2006/ole">
            <p:oleObj spid="_x0000_s233487" name="Equation" r:id="rId13" imgW="482400" imgH="203040" progId="Equation.DSMT4">
              <p:embed/>
            </p:oleObj>
          </a:graphicData>
        </a:graphic>
      </p:graphicFrame>
      <p:graphicFrame>
        <p:nvGraphicFramePr>
          <p:cNvPr id="233488" name="Object 16"/>
          <p:cNvGraphicFramePr>
            <a:graphicFrameLocks noChangeAspect="1"/>
          </p:cNvGraphicFramePr>
          <p:nvPr/>
        </p:nvGraphicFramePr>
        <p:xfrm>
          <a:off x="6215074" y="4572008"/>
          <a:ext cx="230187" cy="323850"/>
        </p:xfrm>
        <a:graphic>
          <a:graphicData uri="http://schemas.openxmlformats.org/presentationml/2006/ole">
            <p:oleObj spid="_x0000_s233488" name="Equation" r:id="rId14" imgW="126720" imgH="177480" progId="Equation.DSMT4">
              <p:embed/>
            </p:oleObj>
          </a:graphicData>
        </a:graphic>
      </p:graphicFrame>
      <p:graphicFrame>
        <p:nvGraphicFramePr>
          <p:cNvPr id="233489" name="Object 17"/>
          <p:cNvGraphicFramePr>
            <a:graphicFrameLocks noChangeAspect="1"/>
          </p:cNvGraphicFramePr>
          <p:nvPr/>
        </p:nvGraphicFramePr>
        <p:xfrm>
          <a:off x="2714612" y="4929198"/>
          <a:ext cx="625475" cy="365125"/>
        </p:xfrm>
        <a:graphic>
          <a:graphicData uri="http://schemas.openxmlformats.org/presentationml/2006/ole">
            <p:oleObj spid="_x0000_s233489" name="Equation" r:id="rId15" imgW="355320" imgH="20304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Calligraphy</Template>
  <TotalTime>15129</TotalTime>
  <Words>4981</Words>
  <Application>Microsoft Office PowerPoint</Application>
  <PresentationFormat>全屏显示(4:3)</PresentationFormat>
  <Paragraphs>366</Paragraphs>
  <Slides>57</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57</vt:i4>
      </vt:variant>
    </vt:vector>
  </HeadingPairs>
  <TitlesOfParts>
    <vt:vector size="60" baseType="lpstr">
      <vt:lpstr>Office 主题​​</vt:lpstr>
      <vt:lpstr>Equation</vt:lpstr>
      <vt:lpstr>MathType 6.0 Equation</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jasperma</dc:creator>
  <cp:lastModifiedBy>Administrator</cp:lastModifiedBy>
  <cp:revision>1195</cp:revision>
  <dcterms:created xsi:type="dcterms:W3CDTF">2011-04-22T06:18:52Z</dcterms:created>
  <dcterms:modified xsi:type="dcterms:W3CDTF">2014-10-21T08:28:35Z</dcterms:modified>
</cp:coreProperties>
</file>