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97" r:id="rId3"/>
    <p:sldId id="267" r:id="rId4"/>
    <p:sldId id="374" r:id="rId5"/>
    <p:sldId id="373" r:id="rId6"/>
    <p:sldId id="375" r:id="rId7"/>
    <p:sldId id="376" r:id="rId8"/>
    <p:sldId id="377" r:id="rId9"/>
    <p:sldId id="378" r:id="rId10"/>
    <p:sldId id="380" r:id="rId11"/>
    <p:sldId id="379" r:id="rId12"/>
    <p:sldId id="382" r:id="rId13"/>
    <p:sldId id="381" r:id="rId14"/>
    <p:sldId id="383" r:id="rId15"/>
    <p:sldId id="384" r:id="rId16"/>
    <p:sldId id="385" r:id="rId17"/>
    <p:sldId id="386" r:id="rId18"/>
    <p:sldId id="388" r:id="rId19"/>
    <p:sldId id="387" r:id="rId20"/>
    <p:sldId id="389" r:id="rId21"/>
    <p:sldId id="390" r:id="rId22"/>
    <p:sldId id="392" r:id="rId23"/>
    <p:sldId id="391" r:id="rId24"/>
    <p:sldId id="393" r:id="rId25"/>
    <p:sldId id="394" r:id="rId26"/>
    <p:sldId id="395" r:id="rId27"/>
    <p:sldId id="396" r:id="rId28"/>
    <p:sldId id="398" r:id="rId29"/>
    <p:sldId id="397" r:id="rId30"/>
    <p:sldId id="400" r:id="rId31"/>
    <p:sldId id="399" r:id="rId32"/>
    <p:sldId id="401" r:id="rId33"/>
    <p:sldId id="402" r:id="rId34"/>
    <p:sldId id="403" r:id="rId35"/>
    <p:sldId id="404" r:id="rId36"/>
    <p:sldId id="405" r:id="rId37"/>
    <p:sldId id="406" r:id="rId38"/>
    <p:sldId id="408" r:id="rId39"/>
    <p:sldId id="412" r:id="rId40"/>
    <p:sldId id="409" r:id="rId41"/>
    <p:sldId id="411" r:id="rId42"/>
    <p:sldId id="410" r:id="rId43"/>
    <p:sldId id="414" r:id="rId44"/>
    <p:sldId id="413" r:id="rId45"/>
    <p:sldId id="415" r:id="rId46"/>
    <p:sldId id="416" r:id="rId47"/>
    <p:sldId id="419" r:id="rId48"/>
    <p:sldId id="361" r:id="rId49"/>
    <p:sldId id="418" r:id="rId50"/>
    <p:sldId id="417" r:id="rId51"/>
    <p:sldId id="420" r:id="rId52"/>
    <p:sldId id="421" r:id="rId53"/>
    <p:sldId id="423" r:id="rId54"/>
    <p:sldId id="422" r:id="rId55"/>
    <p:sldId id="316" r:id="rId5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99"/>
    <a:srgbClr val="AF3521"/>
    <a:srgbClr val="6DD9FF"/>
    <a:srgbClr val="F21E1E"/>
    <a:srgbClr val="FFFF66"/>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06" autoAdjust="0"/>
  </p:normalViewPr>
  <p:slideViewPr>
    <p:cSldViewPr>
      <p:cViewPr>
        <p:scale>
          <a:sx n="70" d="100"/>
          <a:sy n="70" d="100"/>
        </p:scale>
        <p:origin x="-1386" y="-78"/>
      </p:cViewPr>
      <p:guideLst>
        <p:guide orient="horz" pos="2115"/>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3" Type="http://schemas.openxmlformats.org/officeDocument/2006/relationships/image" Target="../media/image6.wmf"/><Relationship Id="rId7" Type="http://schemas.openxmlformats.org/officeDocument/2006/relationships/image" Target="../media/image10.wmf"/><Relationship Id="rId12" Type="http://schemas.openxmlformats.org/officeDocument/2006/relationships/image" Target="../media/image15.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3.wmf"/><Relationship Id="rId7" Type="http://schemas.openxmlformats.org/officeDocument/2006/relationships/image" Target="../media/image97.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11" Type="http://schemas.openxmlformats.org/officeDocument/2006/relationships/image" Target="../media/image101.wmf"/><Relationship Id="rId5" Type="http://schemas.openxmlformats.org/officeDocument/2006/relationships/image" Target="../media/image95.wmf"/><Relationship Id="rId10" Type="http://schemas.openxmlformats.org/officeDocument/2006/relationships/image" Target="../media/image100.wmf"/><Relationship Id="rId4" Type="http://schemas.openxmlformats.org/officeDocument/2006/relationships/image" Target="../media/image94.wmf"/><Relationship Id="rId9" Type="http://schemas.openxmlformats.org/officeDocument/2006/relationships/image" Target="../media/image9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03.wmf"/><Relationship Id="rId7" Type="http://schemas.openxmlformats.org/officeDocument/2006/relationships/image" Target="../media/image107.wmf"/><Relationship Id="rId2" Type="http://schemas.openxmlformats.org/officeDocument/2006/relationships/image" Target="../media/image102.wmf"/><Relationship Id="rId1" Type="http://schemas.openxmlformats.org/officeDocument/2006/relationships/image" Target="../media/image91.wmf"/><Relationship Id="rId6" Type="http://schemas.openxmlformats.org/officeDocument/2006/relationships/image" Target="../media/image106.wmf"/><Relationship Id="rId5" Type="http://schemas.openxmlformats.org/officeDocument/2006/relationships/image" Target="../media/image105.wmf"/><Relationship Id="rId4" Type="http://schemas.openxmlformats.org/officeDocument/2006/relationships/image" Target="../media/image104.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image" Target="../media/image110.wmf"/><Relationship Id="rId7" Type="http://schemas.openxmlformats.org/officeDocument/2006/relationships/image" Target="../media/image114.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image" Target="../media/image128.wmf"/><Relationship Id="rId3" Type="http://schemas.openxmlformats.org/officeDocument/2006/relationships/image" Target="../media/image118.wmf"/><Relationship Id="rId7" Type="http://schemas.openxmlformats.org/officeDocument/2006/relationships/image" Target="../media/image122.wmf"/><Relationship Id="rId12" Type="http://schemas.openxmlformats.org/officeDocument/2006/relationships/image" Target="../media/image127.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1.wmf"/><Relationship Id="rId11" Type="http://schemas.openxmlformats.org/officeDocument/2006/relationships/image" Target="../media/image126.wmf"/><Relationship Id="rId5" Type="http://schemas.openxmlformats.org/officeDocument/2006/relationships/image" Target="../media/image120.wmf"/><Relationship Id="rId10" Type="http://schemas.openxmlformats.org/officeDocument/2006/relationships/image" Target="../media/image125.wmf"/><Relationship Id="rId4" Type="http://schemas.openxmlformats.org/officeDocument/2006/relationships/image" Target="../media/image119.wmf"/><Relationship Id="rId9" Type="http://schemas.openxmlformats.org/officeDocument/2006/relationships/image" Target="../media/image124.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image" Target="../media/image130.wmf"/><Relationship Id="rId7" Type="http://schemas.openxmlformats.org/officeDocument/2006/relationships/image" Target="../media/image134.wmf"/><Relationship Id="rId2" Type="http://schemas.openxmlformats.org/officeDocument/2006/relationships/image" Target="../media/image51.wmf"/><Relationship Id="rId1" Type="http://schemas.openxmlformats.org/officeDocument/2006/relationships/image" Target="../media/image129.wmf"/><Relationship Id="rId6" Type="http://schemas.openxmlformats.org/officeDocument/2006/relationships/image" Target="../media/image133.wmf"/><Relationship Id="rId5" Type="http://schemas.openxmlformats.org/officeDocument/2006/relationships/image" Target="../media/image132.wmf"/><Relationship Id="rId4" Type="http://schemas.openxmlformats.org/officeDocument/2006/relationships/image" Target="../media/image131.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image" Target="../media/image139.wmf"/><Relationship Id="rId7" Type="http://schemas.openxmlformats.org/officeDocument/2006/relationships/image" Target="../media/image143.wmf"/><Relationship Id="rId12" Type="http://schemas.openxmlformats.org/officeDocument/2006/relationships/image" Target="../media/image148.wmf"/><Relationship Id="rId2" Type="http://schemas.openxmlformats.org/officeDocument/2006/relationships/image" Target="../media/image138.wmf"/><Relationship Id="rId1" Type="http://schemas.openxmlformats.org/officeDocument/2006/relationships/image" Target="../media/image91.wmf"/><Relationship Id="rId6" Type="http://schemas.openxmlformats.org/officeDocument/2006/relationships/image" Target="../media/image142.wmf"/><Relationship Id="rId11" Type="http://schemas.openxmlformats.org/officeDocument/2006/relationships/image" Target="../media/image147.wmf"/><Relationship Id="rId5" Type="http://schemas.openxmlformats.org/officeDocument/2006/relationships/image" Target="../media/image141.wmf"/><Relationship Id="rId10" Type="http://schemas.openxmlformats.org/officeDocument/2006/relationships/image" Target="../media/image146.wmf"/><Relationship Id="rId4" Type="http://schemas.openxmlformats.org/officeDocument/2006/relationships/image" Target="../media/image140.wmf"/><Relationship Id="rId9" Type="http://schemas.openxmlformats.org/officeDocument/2006/relationships/image" Target="../media/image14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 Id="rId6" Type="http://schemas.openxmlformats.org/officeDocument/2006/relationships/image" Target="../media/image150.wmf"/><Relationship Id="rId5" Type="http://schemas.openxmlformats.org/officeDocument/2006/relationships/image" Target="../media/image91.wmf"/><Relationship Id="rId4" Type="http://schemas.openxmlformats.org/officeDocument/2006/relationships/image" Target="../media/image149.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58.wmf"/><Relationship Id="rId3" Type="http://schemas.openxmlformats.org/officeDocument/2006/relationships/image" Target="../media/image153.wmf"/><Relationship Id="rId7" Type="http://schemas.openxmlformats.org/officeDocument/2006/relationships/image" Target="../media/image157.wmf"/><Relationship Id="rId2" Type="http://schemas.openxmlformats.org/officeDocument/2006/relationships/image" Target="../media/image152.wmf"/><Relationship Id="rId1" Type="http://schemas.openxmlformats.org/officeDocument/2006/relationships/image" Target="../media/image151.wmf"/><Relationship Id="rId6" Type="http://schemas.openxmlformats.org/officeDocument/2006/relationships/image" Target="../media/image156.wmf"/><Relationship Id="rId5" Type="http://schemas.openxmlformats.org/officeDocument/2006/relationships/image" Target="../media/image155.wmf"/><Relationship Id="rId10" Type="http://schemas.openxmlformats.org/officeDocument/2006/relationships/image" Target="../media/image160.wmf"/><Relationship Id="rId4" Type="http://schemas.openxmlformats.org/officeDocument/2006/relationships/image" Target="../media/image154.wmf"/><Relationship Id="rId9" Type="http://schemas.openxmlformats.org/officeDocument/2006/relationships/image" Target="../media/image159.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67.wmf"/><Relationship Id="rId3" Type="http://schemas.openxmlformats.org/officeDocument/2006/relationships/image" Target="../media/image144.wmf"/><Relationship Id="rId7" Type="http://schemas.openxmlformats.org/officeDocument/2006/relationships/image" Target="../media/image166.wmf"/><Relationship Id="rId2" Type="http://schemas.openxmlformats.org/officeDocument/2006/relationships/image" Target="../media/image162.wmf"/><Relationship Id="rId1" Type="http://schemas.openxmlformats.org/officeDocument/2006/relationships/image" Target="../media/image161.wmf"/><Relationship Id="rId6" Type="http://schemas.openxmlformats.org/officeDocument/2006/relationships/image" Target="../media/image165.wmf"/><Relationship Id="rId5" Type="http://schemas.openxmlformats.org/officeDocument/2006/relationships/image" Target="../media/image164.wmf"/><Relationship Id="rId4" Type="http://schemas.openxmlformats.org/officeDocument/2006/relationships/image" Target="../media/image16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75.wmf"/><Relationship Id="rId3" Type="http://schemas.openxmlformats.org/officeDocument/2006/relationships/image" Target="../media/image170.wmf"/><Relationship Id="rId7" Type="http://schemas.openxmlformats.org/officeDocument/2006/relationships/image" Target="../media/image174.wmf"/><Relationship Id="rId2" Type="http://schemas.openxmlformats.org/officeDocument/2006/relationships/image" Target="../media/image169.wmf"/><Relationship Id="rId1" Type="http://schemas.openxmlformats.org/officeDocument/2006/relationships/image" Target="../media/image168.wmf"/><Relationship Id="rId6" Type="http://schemas.openxmlformats.org/officeDocument/2006/relationships/image" Target="../media/image173.wmf"/><Relationship Id="rId11" Type="http://schemas.openxmlformats.org/officeDocument/2006/relationships/image" Target="../media/image178.wmf"/><Relationship Id="rId5" Type="http://schemas.openxmlformats.org/officeDocument/2006/relationships/image" Target="../media/image172.wmf"/><Relationship Id="rId10" Type="http://schemas.openxmlformats.org/officeDocument/2006/relationships/image" Target="../media/image177.wmf"/><Relationship Id="rId4" Type="http://schemas.openxmlformats.org/officeDocument/2006/relationships/image" Target="../media/image171.wmf"/><Relationship Id="rId9" Type="http://schemas.openxmlformats.org/officeDocument/2006/relationships/image" Target="../media/image176.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86.wmf"/><Relationship Id="rId3" Type="http://schemas.openxmlformats.org/officeDocument/2006/relationships/image" Target="../media/image181.wmf"/><Relationship Id="rId7" Type="http://schemas.openxmlformats.org/officeDocument/2006/relationships/image" Target="../media/image185.wmf"/><Relationship Id="rId2" Type="http://schemas.openxmlformats.org/officeDocument/2006/relationships/image" Target="../media/image180.wmf"/><Relationship Id="rId1" Type="http://schemas.openxmlformats.org/officeDocument/2006/relationships/image" Target="../media/image179.wmf"/><Relationship Id="rId6" Type="http://schemas.openxmlformats.org/officeDocument/2006/relationships/image" Target="../media/image184.wmf"/><Relationship Id="rId5" Type="http://schemas.openxmlformats.org/officeDocument/2006/relationships/image" Target="../media/image183.wmf"/><Relationship Id="rId4" Type="http://schemas.openxmlformats.org/officeDocument/2006/relationships/image" Target="../media/image182.wmf"/><Relationship Id="rId9" Type="http://schemas.openxmlformats.org/officeDocument/2006/relationships/image" Target="../media/image187.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89.wmf"/><Relationship Id="rId1" Type="http://schemas.openxmlformats.org/officeDocument/2006/relationships/image" Target="../media/image18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94.wmf"/><Relationship Id="rId7" Type="http://schemas.openxmlformats.org/officeDocument/2006/relationships/image" Target="../media/image198.wmf"/><Relationship Id="rId2" Type="http://schemas.openxmlformats.org/officeDocument/2006/relationships/image" Target="../media/image193.wmf"/><Relationship Id="rId1" Type="http://schemas.openxmlformats.org/officeDocument/2006/relationships/image" Target="../media/image192.wmf"/><Relationship Id="rId6" Type="http://schemas.openxmlformats.org/officeDocument/2006/relationships/image" Target="../media/image197.wmf"/><Relationship Id="rId5" Type="http://schemas.openxmlformats.org/officeDocument/2006/relationships/image" Target="../media/image196.wmf"/><Relationship Id="rId4" Type="http://schemas.openxmlformats.org/officeDocument/2006/relationships/image" Target="../media/image19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201.wmf"/><Relationship Id="rId2" Type="http://schemas.openxmlformats.org/officeDocument/2006/relationships/image" Target="../media/image200.wmf"/><Relationship Id="rId1" Type="http://schemas.openxmlformats.org/officeDocument/2006/relationships/image" Target="../media/image197.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208.wmf"/><Relationship Id="rId3" Type="http://schemas.openxmlformats.org/officeDocument/2006/relationships/image" Target="../media/image204.wmf"/><Relationship Id="rId7" Type="http://schemas.openxmlformats.org/officeDocument/2006/relationships/image" Target="../media/image207.wmf"/><Relationship Id="rId2" Type="http://schemas.openxmlformats.org/officeDocument/2006/relationships/image" Target="../media/image203.wmf"/><Relationship Id="rId1" Type="http://schemas.openxmlformats.org/officeDocument/2006/relationships/image" Target="../media/image202.wmf"/><Relationship Id="rId6" Type="http://schemas.openxmlformats.org/officeDocument/2006/relationships/image" Target="../media/image206.wmf"/><Relationship Id="rId5" Type="http://schemas.openxmlformats.org/officeDocument/2006/relationships/image" Target="../media/image205.wmf"/><Relationship Id="rId10" Type="http://schemas.openxmlformats.org/officeDocument/2006/relationships/image" Target="../media/image210.wmf"/><Relationship Id="rId4" Type="http://schemas.openxmlformats.org/officeDocument/2006/relationships/image" Target="../media/image194.wmf"/><Relationship Id="rId9" Type="http://schemas.openxmlformats.org/officeDocument/2006/relationships/image" Target="../media/image20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214.wmf"/><Relationship Id="rId2" Type="http://schemas.openxmlformats.org/officeDocument/2006/relationships/image" Target="../media/image213.wmf"/><Relationship Id="rId1" Type="http://schemas.openxmlformats.org/officeDocument/2006/relationships/image" Target="../media/image212.wmf"/><Relationship Id="rId5" Type="http://schemas.openxmlformats.org/officeDocument/2006/relationships/image" Target="../media/image216.wmf"/><Relationship Id="rId4" Type="http://schemas.openxmlformats.org/officeDocument/2006/relationships/image" Target="../media/image215.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224.wmf"/><Relationship Id="rId13" Type="http://schemas.openxmlformats.org/officeDocument/2006/relationships/image" Target="../media/image229.wmf"/><Relationship Id="rId3" Type="http://schemas.openxmlformats.org/officeDocument/2006/relationships/image" Target="../media/image219.wmf"/><Relationship Id="rId7" Type="http://schemas.openxmlformats.org/officeDocument/2006/relationships/image" Target="../media/image223.wmf"/><Relationship Id="rId12" Type="http://schemas.openxmlformats.org/officeDocument/2006/relationships/image" Target="../media/image228.wmf"/><Relationship Id="rId17" Type="http://schemas.openxmlformats.org/officeDocument/2006/relationships/image" Target="../media/image233.wmf"/><Relationship Id="rId2" Type="http://schemas.openxmlformats.org/officeDocument/2006/relationships/image" Target="../media/image218.wmf"/><Relationship Id="rId16" Type="http://schemas.openxmlformats.org/officeDocument/2006/relationships/image" Target="../media/image232.wmf"/><Relationship Id="rId1" Type="http://schemas.openxmlformats.org/officeDocument/2006/relationships/image" Target="../media/image217.wmf"/><Relationship Id="rId6" Type="http://schemas.openxmlformats.org/officeDocument/2006/relationships/image" Target="../media/image222.wmf"/><Relationship Id="rId11" Type="http://schemas.openxmlformats.org/officeDocument/2006/relationships/image" Target="../media/image227.wmf"/><Relationship Id="rId5" Type="http://schemas.openxmlformats.org/officeDocument/2006/relationships/image" Target="../media/image221.wmf"/><Relationship Id="rId15" Type="http://schemas.openxmlformats.org/officeDocument/2006/relationships/image" Target="../media/image231.wmf"/><Relationship Id="rId10" Type="http://schemas.openxmlformats.org/officeDocument/2006/relationships/image" Target="../media/image226.wmf"/><Relationship Id="rId4" Type="http://schemas.openxmlformats.org/officeDocument/2006/relationships/image" Target="../media/image220.wmf"/><Relationship Id="rId9" Type="http://schemas.openxmlformats.org/officeDocument/2006/relationships/image" Target="../media/image225.wmf"/><Relationship Id="rId14" Type="http://schemas.openxmlformats.org/officeDocument/2006/relationships/image" Target="../media/image230.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241.wmf"/><Relationship Id="rId13" Type="http://schemas.openxmlformats.org/officeDocument/2006/relationships/image" Target="../media/image246.wmf"/><Relationship Id="rId3" Type="http://schemas.openxmlformats.org/officeDocument/2006/relationships/image" Target="../media/image236.wmf"/><Relationship Id="rId7" Type="http://schemas.openxmlformats.org/officeDocument/2006/relationships/image" Target="../media/image240.wmf"/><Relationship Id="rId12" Type="http://schemas.openxmlformats.org/officeDocument/2006/relationships/image" Target="../media/image245.wmf"/><Relationship Id="rId2" Type="http://schemas.openxmlformats.org/officeDocument/2006/relationships/image" Target="../media/image235.wmf"/><Relationship Id="rId1" Type="http://schemas.openxmlformats.org/officeDocument/2006/relationships/image" Target="../media/image234.wmf"/><Relationship Id="rId6" Type="http://schemas.openxmlformats.org/officeDocument/2006/relationships/image" Target="../media/image239.wmf"/><Relationship Id="rId11" Type="http://schemas.openxmlformats.org/officeDocument/2006/relationships/image" Target="../media/image244.wmf"/><Relationship Id="rId5" Type="http://schemas.openxmlformats.org/officeDocument/2006/relationships/image" Target="../media/image238.wmf"/><Relationship Id="rId10" Type="http://schemas.openxmlformats.org/officeDocument/2006/relationships/image" Target="../media/image243.wmf"/><Relationship Id="rId4" Type="http://schemas.openxmlformats.org/officeDocument/2006/relationships/image" Target="../media/image237.wmf"/><Relationship Id="rId9" Type="http://schemas.openxmlformats.org/officeDocument/2006/relationships/image" Target="../media/image242.wmf"/><Relationship Id="rId14" Type="http://schemas.openxmlformats.org/officeDocument/2006/relationships/image" Target="../media/image247.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255.wmf"/><Relationship Id="rId3" Type="http://schemas.openxmlformats.org/officeDocument/2006/relationships/image" Target="../media/image250.wmf"/><Relationship Id="rId7" Type="http://schemas.openxmlformats.org/officeDocument/2006/relationships/image" Target="../media/image254.wmf"/><Relationship Id="rId2" Type="http://schemas.openxmlformats.org/officeDocument/2006/relationships/image" Target="../media/image249.wmf"/><Relationship Id="rId1" Type="http://schemas.openxmlformats.org/officeDocument/2006/relationships/image" Target="../media/image248.wmf"/><Relationship Id="rId6" Type="http://schemas.openxmlformats.org/officeDocument/2006/relationships/image" Target="../media/image253.wmf"/><Relationship Id="rId5" Type="http://schemas.openxmlformats.org/officeDocument/2006/relationships/image" Target="../media/image252.wmf"/><Relationship Id="rId4" Type="http://schemas.openxmlformats.org/officeDocument/2006/relationships/image" Target="../media/image251.wmf"/><Relationship Id="rId9" Type="http://schemas.openxmlformats.org/officeDocument/2006/relationships/image" Target="../media/image25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3.wmf"/><Relationship Id="rId5" Type="http://schemas.openxmlformats.org/officeDocument/2006/relationships/image" Target="../media/image29.wmf"/><Relationship Id="rId4" Type="http://schemas.openxmlformats.org/officeDocument/2006/relationships/image" Target="../media/image28.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264.wmf"/><Relationship Id="rId3" Type="http://schemas.openxmlformats.org/officeDocument/2006/relationships/image" Target="../media/image259.wmf"/><Relationship Id="rId7" Type="http://schemas.openxmlformats.org/officeDocument/2006/relationships/image" Target="../media/image263.wmf"/><Relationship Id="rId2" Type="http://schemas.openxmlformats.org/officeDocument/2006/relationships/image" Target="../media/image258.wmf"/><Relationship Id="rId1" Type="http://schemas.openxmlformats.org/officeDocument/2006/relationships/image" Target="../media/image257.wmf"/><Relationship Id="rId6" Type="http://schemas.openxmlformats.org/officeDocument/2006/relationships/image" Target="../media/image262.wmf"/><Relationship Id="rId11" Type="http://schemas.openxmlformats.org/officeDocument/2006/relationships/image" Target="../media/image267.wmf"/><Relationship Id="rId5" Type="http://schemas.openxmlformats.org/officeDocument/2006/relationships/image" Target="../media/image261.wmf"/><Relationship Id="rId10" Type="http://schemas.openxmlformats.org/officeDocument/2006/relationships/image" Target="../media/image266.wmf"/><Relationship Id="rId4" Type="http://schemas.openxmlformats.org/officeDocument/2006/relationships/image" Target="../media/image260.wmf"/><Relationship Id="rId9" Type="http://schemas.openxmlformats.org/officeDocument/2006/relationships/image" Target="../media/image265.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270.wmf"/><Relationship Id="rId7" Type="http://schemas.openxmlformats.org/officeDocument/2006/relationships/image" Target="../media/image274.wmf"/><Relationship Id="rId2" Type="http://schemas.openxmlformats.org/officeDocument/2006/relationships/image" Target="../media/image269.wmf"/><Relationship Id="rId1" Type="http://schemas.openxmlformats.org/officeDocument/2006/relationships/image" Target="../media/image259.wmf"/><Relationship Id="rId6" Type="http://schemas.openxmlformats.org/officeDocument/2006/relationships/image" Target="../media/image273.wmf"/><Relationship Id="rId5" Type="http://schemas.openxmlformats.org/officeDocument/2006/relationships/image" Target="../media/image272.wmf"/><Relationship Id="rId4" Type="http://schemas.openxmlformats.org/officeDocument/2006/relationships/image" Target="../media/image271.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282.wmf"/><Relationship Id="rId3" Type="http://schemas.openxmlformats.org/officeDocument/2006/relationships/image" Target="../media/image277.wmf"/><Relationship Id="rId7" Type="http://schemas.openxmlformats.org/officeDocument/2006/relationships/image" Target="../media/image281.wmf"/><Relationship Id="rId2" Type="http://schemas.openxmlformats.org/officeDocument/2006/relationships/image" Target="../media/image276.wmf"/><Relationship Id="rId1" Type="http://schemas.openxmlformats.org/officeDocument/2006/relationships/image" Target="../media/image275.wmf"/><Relationship Id="rId6" Type="http://schemas.openxmlformats.org/officeDocument/2006/relationships/image" Target="../media/image280.wmf"/><Relationship Id="rId5" Type="http://schemas.openxmlformats.org/officeDocument/2006/relationships/image" Target="../media/image279.wmf"/><Relationship Id="rId4" Type="http://schemas.openxmlformats.org/officeDocument/2006/relationships/image" Target="../media/image278.wmf"/><Relationship Id="rId9" Type="http://schemas.openxmlformats.org/officeDocument/2006/relationships/image" Target="../media/image283.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290.wmf"/><Relationship Id="rId3" Type="http://schemas.openxmlformats.org/officeDocument/2006/relationships/image" Target="../media/image285.wmf"/><Relationship Id="rId7" Type="http://schemas.openxmlformats.org/officeDocument/2006/relationships/image" Target="../media/image289.wmf"/><Relationship Id="rId2" Type="http://schemas.openxmlformats.org/officeDocument/2006/relationships/image" Target="../media/image236.wmf"/><Relationship Id="rId1" Type="http://schemas.openxmlformats.org/officeDocument/2006/relationships/image" Target="../media/image284.wmf"/><Relationship Id="rId6" Type="http://schemas.openxmlformats.org/officeDocument/2006/relationships/image" Target="../media/image288.wmf"/><Relationship Id="rId5" Type="http://schemas.openxmlformats.org/officeDocument/2006/relationships/image" Target="../media/image287.wmf"/><Relationship Id="rId10" Type="http://schemas.openxmlformats.org/officeDocument/2006/relationships/image" Target="../media/image292.wmf"/><Relationship Id="rId4" Type="http://schemas.openxmlformats.org/officeDocument/2006/relationships/image" Target="../media/image286.wmf"/><Relationship Id="rId9" Type="http://schemas.openxmlformats.org/officeDocument/2006/relationships/image" Target="../media/image291.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300.wmf"/><Relationship Id="rId3" Type="http://schemas.openxmlformats.org/officeDocument/2006/relationships/image" Target="../media/image295.wmf"/><Relationship Id="rId7" Type="http://schemas.openxmlformats.org/officeDocument/2006/relationships/image" Target="../media/image299.wmf"/><Relationship Id="rId2" Type="http://schemas.openxmlformats.org/officeDocument/2006/relationships/image" Target="../media/image294.wmf"/><Relationship Id="rId1" Type="http://schemas.openxmlformats.org/officeDocument/2006/relationships/image" Target="../media/image293.wmf"/><Relationship Id="rId6" Type="http://schemas.openxmlformats.org/officeDocument/2006/relationships/image" Target="../media/image298.wmf"/><Relationship Id="rId5" Type="http://schemas.openxmlformats.org/officeDocument/2006/relationships/image" Target="../media/image297.wmf"/><Relationship Id="rId4" Type="http://schemas.openxmlformats.org/officeDocument/2006/relationships/image" Target="../media/image296.wmf"/><Relationship Id="rId9" Type="http://schemas.openxmlformats.org/officeDocument/2006/relationships/image" Target="../media/image301.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309.wmf"/><Relationship Id="rId3" Type="http://schemas.openxmlformats.org/officeDocument/2006/relationships/image" Target="../media/image304.wmf"/><Relationship Id="rId7" Type="http://schemas.openxmlformats.org/officeDocument/2006/relationships/image" Target="../media/image308.wmf"/><Relationship Id="rId2" Type="http://schemas.openxmlformats.org/officeDocument/2006/relationships/image" Target="../media/image303.wmf"/><Relationship Id="rId1" Type="http://schemas.openxmlformats.org/officeDocument/2006/relationships/image" Target="../media/image302.wmf"/><Relationship Id="rId6" Type="http://schemas.openxmlformats.org/officeDocument/2006/relationships/image" Target="../media/image307.wmf"/><Relationship Id="rId5" Type="http://schemas.openxmlformats.org/officeDocument/2006/relationships/image" Target="../media/image306.wmf"/><Relationship Id="rId4" Type="http://schemas.openxmlformats.org/officeDocument/2006/relationships/image" Target="../media/image305.wmf"/></Relationships>
</file>

<file path=ppt/drawings/_rels/vmlDrawing36.vml.rels><?xml version="1.0" encoding="UTF-8" standalone="yes"?>
<Relationships xmlns="http://schemas.openxmlformats.org/package/2006/relationships"><Relationship Id="rId8" Type="http://schemas.openxmlformats.org/officeDocument/2006/relationships/image" Target="../media/image316.wmf"/><Relationship Id="rId3" Type="http://schemas.openxmlformats.org/officeDocument/2006/relationships/image" Target="../media/image313.wmf"/><Relationship Id="rId7" Type="http://schemas.openxmlformats.org/officeDocument/2006/relationships/image" Target="../media/image315.wmf"/><Relationship Id="rId2" Type="http://schemas.openxmlformats.org/officeDocument/2006/relationships/image" Target="../media/image312.wmf"/><Relationship Id="rId1" Type="http://schemas.openxmlformats.org/officeDocument/2006/relationships/image" Target="../media/image311.wmf"/><Relationship Id="rId6" Type="http://schemas.openxmlformats.org/officeDocument/2006/relationships/image" Target="../media/image314.wmf"/><Relationship Id="rId5" Type="http://schemas.openxmlformats.org/officeDocument/2006/relationships/image" Target="../media/image306.wmf"/><Relationship Id="rId4" Type="http://schemas.openxmlformats.org/officeDocument/2006/relationships/image" Target="../media/image303.wmf"/><Relationship Id="rId9" Type="http://schemas.openxmlformats.org/officeDocument/2006/relationships/image" Target="../media/image317.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320.wmf"/><Relationship Id="rId2" Type="http://schemas.openxmlformats.org/officeDocument/2006/relationships/image" Target="../media/image319.wmf"/><Relationship Id="rId1" Type="http://schemas.openxmlformats.org/officeDocument/2006/relationships/image" Target="../media/image318.wmf"/><Relationship Id="rId4" Type="http://schemas.openxmlformats.org/officeDocument/2006/relationships/image" Target="../media/image321.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324.wmf"/><Relationship Id="rId1" Type="http://schemas.openxmlformats.org/officeDocument/2006/relationships/image" Target="../media/image319.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329.wmf"/><Relationship Id="rId2" Type="http://schemas.openxmlformats.org/officeDocument/2006/relationships/image" Target="../media/image328.wmf"/><Relationship Id="rId1" Type="http://schemas.openxmlformats.org/officeDocument/2006/relationships/image" Target="../media/image3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337.wmf"/><Relationship Id="rId2" Type="http://schemas.openxmlformats.org/officeDocument/2006/relationships/image" Target="../media/image336.wmf"/><Relationship Id="rId1" Type="http://schemas.openxmlformats.org/officeDocument/2006/relationships/image" Target="../media/image335.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344.wmf"/><Relationship Id="rId3" Type="http://schemas.openxmlformats.org/officeDocument/2006/relationships/image" Target="../media/image339.wmf"/><Relationship Id="rId7" Type="http://schemas.openxmlformats.org/officeDocument/2006/relationships/image" Target="../media/image343.wmf"/><Relationship Id="rId12" Type="http://schemas.openxmlformats.org/officeDocument/2006/relationships/image" Target="../media/image348.wmf"/><Relationship Id="rId2" Type="http://schemas.openxmlformats.org/officeDocument/2006/relationships/image" Target="../media/image338.wmf"/><Relationship Id="rId1" Type="http://schemas.openxmlformats.org/officeDocument/2006/relationships/image" Target="../media/image337.wmf"/><Relationship Id="rId6" Type="http://schemas.openxmlformats.org/officeDocument/2006/relationships/image" Target="../media/image342.wmf"/><Relationship Id="rId11" Type="http://schemas.openxmlformats.org/officeDocument/2006/relationships/image" Target="../media/image347.wmf"/><Relationship Id="rId5" Type="http://schemas.openxmlformats.org/officeDocument/2006/relationships/image" Target="../media/image341.wmf"/><Relationship Id="rId10" Type="http://schemas.openxmlformats.org/officeDocument/2006/relationships/image" Target="../media/image346.wmf"/><Relationship Id="rId4" Type="http://schemas.openxmlformats.org/officeDocument/2006/relationships/image" Target="../media/image340.wmf"/><Relationship Id="rId9" Type="http://schemas.openxmlformats.org/officeDocument/2006/relationships/image" Target="../media/image345.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353.wmf"/><Relationship Id="rId2" Type="http://schemas.openxmlformats.org/officeDocument/2006/relationships/image" Target="../media/image352.wmf"/><Relationship Id="rId1" Type="http://schemas.openxmlformats.org/officeDocument/2006/relationships/image" Target="../media/image351.wmf"/><Relationship Id="rId4" Type="http://schemas.openxmlformats.org/officeDocument/2006/relationships/image" Target="../media/image354.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356.wmf"/><Relationship Id="rId2" Type="http://schemas.openxmlformats.org/officeDocument/2006/relationships/image" Target="../media/image355.wmf"/><Relationship Id="rId1" Type="http://schemas.openxmlformats.org/officeDocument/2006/relationships/image" Target="../media/image303.wmf"/><Relationship Id="rId6" Type="http://schemas.openxmlformats.org/officeDocument/2006/relationships/image" Target="../media/image359.wmf"/><Relationship Id="rId5" Type="http://schemas.openxmlformats.org/officeDocument/2006/relationships/image" Target="../media/image358.wmf"/><Relationship Id="rId4" Type="http://schemas.openxmlformats.org/officeDocument/2006/relationships/image" Target="../media/image357.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356.wmf"/><Relationship Id="rId2" Type="http://schemas.openxmlformats.org/officeDocument/2006/relationships/image" Target="../media/image361.wmf"/><Relationship Id="rId1" Type="http://schemas.openxmlformats.org/officeDocument/2006/relationships/image" Target="../media/image360.wmf"/><Relationship Id="rId6" Type="http://schemas.openxmlformats.org/officeDocument/2006/relationships/image" Target="../media/image364.wmf"/><Relationship Id="rId5" Type="http://schemas.openxmlformats.org/officeDocument/2006/relationships/image" Target="../media/image363.wmf"/><Relationship Id="rId4" Type="http://schemas.openxmlformats.org/officeDocument/2006/relationships/image" Target="../media/image362.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367.wmf"/><Relationship Id="rId2" Type="http://schemas.openxmlformats.org/officeDocument/2006/relationships/image" Target="../media/image366.wmf"/><Relationship Id="rId1" Type="http://schemas.openxmlformats.org/officeDocument/2006/relationships/image" Target="../media/image365.wmf"/><Relationship Id="rId6" Type="http://schemas.openxmlformats.org/officeDocument/2006/relationships/image" Target="../media/image370.wmf"/><Relationship Id="rId5" Type="http://schemas.openxmlformats.org/officeDocument/2006/relationships/image" Target="../media/image369.wmf"/><Relationship Id="rId4" Type="http://schemas.openxmlformats.org/officeDocument/2006/relationships/image" Target="../media/image36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12" Type="http://schemas.openxmlformats.org/officeDocument/2006/relationships/image" Target="../media/image49.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11" Type="http://schemas.openxmlformats.org/officeDocument/2006/relationships/image" Target="../media/image48.wmf"/><Relationship Id="rId5" Type="http://schemas.openxmlformats.org/officeDocument/2006/relationships/image" Target="../media/image42.wmf"/><Relationship Id="rId10" Type="http://schemas.openxmlformats.org/officeDocument/2006/relationships/image" Target="../media/image47.wmf"/><Relationship Id="rId4" Type="http://schemas.openxmlformats.org/officeDocument/2006/relationships/image" Target="../media/image41.wmf"/><Relationship Id="rId9"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42.wmf"/><Relationship Id="rId1" Type="http://schemas.openxmlformats.org/officeDocument/2006/relationships/image" Target="../media/image51.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 Id="rId9" Type="http://schemas.openxmlformats.org/officeDocument/2006/relationships/image" Target="../media/image6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image" Target="../media/image81.wmf"/><Relationship Id="rId3" Type="http://schemas.openxmlformats.org/officeDocument/2006/relationships/image" Target="../media/image71.wmf"/><Relationship Id="rId7" Type="http://schemas.openxmlformats.org/officeDocument/2006/relationships/image" Target="../media/image75.wmf"/><Relationship Id="rId12" Type="http://schemas.openxmlformats.org/officeDocument/2006/relationships/image" Target="../media/image80.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11" Type="http://schemas.openxmlformats.org/officeDocument/2006/relationships/image" Target="../media/image79.wmf"/><Relationship Id="rId5" Type="http://schemas.openxmlformats.org/officeDocument/2006/relationships/image" Target="../media/image73.wmf"/><Relationship Id="rId15" Type="http://schemas.openxmlformats.org/officeDocument/2006/relationships/image" Target="../media/image83.wmf"/><Relationship Id="rId10" Type="http://schemas.openxmlformats.org/officeDocument/2006/relationships/image" Target="../media/image78.wmf"/><Relationship Id="rId4" Type="http://schemas.openxmlformats.org/officeDocument/2006/relationships/image" Target="../media/image72.wmf"/><Relationship Id="rId9" Type="http://schemas.openxmlformats.org/officeDocument/2006/relationships/image" Target="../media/image77.wmf"/><Relationship Id="rId14" Type="http://schemas.openxmlformats.org/officeDocument/2006/relationships/image" Target="../media/image8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670D064-55C0-4874-8368-1E8676B94174}" type="datetimeFigureOut">
              <a:rPr lang="zh-CN" altLang="en-US"/>
              <a:pPr>
                <a:defRPr/>
              </a:pPr>
              <a:t>2014/10/16 Thursday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1C31AE4-AFD6-4682-AAB5-B1831C3E5233}"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08CE63E-AC81-4FFF-B3E0-33509AD02158}" type="datetimeFigureOut">
              <a:rPr lang="zh-CN" altLang="en-US"/>
              <a:pPr>
                <a:defRPr/>
              </a:pPr>
              <a:t>2014/10/16 Thursday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D09B983-9038-4C4F-9CF4-11F0955A8A0E}"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68C7B1F-F217-47A8-BABB-19308AB4A8F0}" type="datetimeFigureOut">
              <a:rPr lang="zh-CN" altLang="en-US"/>
              <a:pPr>
                <a:defRPr/>
              </a:pPr>
              <a:t>2014/10/16 Thursday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E690672-725F-4DF9-B058-B68B5467D403}"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B321033-799F-429E-B4E0-2F3254274969}" type="datetimeFigureOut">
              <a:rPr lang="zh-CN" altLang="en-US"/>
              <a:pPr>
                <a:defRPr/>
              </a:pPr>
              <a:t>2014/10/16 Thursday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06F3C3F-298D-42FC-9349-4A380FE06524}"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A0AE774-5D95-43CB-8D2D-B701EFD674DA}" type="datetimeFigureOut">
              <a:rPr lang="zh-CN" altLang="en-US"/>
              <a:pPr>
                <a:defRPr/>
              </a:pPr>
              <a:t>2014/10/16 Thursday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75060A6-2375-4AED-A5EE-21C76C7A5FDC}"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CA10524-6126-426C-8714-E0A7C58CF4B6}" type="datetimeFigureOut">
              <a:rPr lang="zh-CN" altLang="en-US"/>
              <a:pPr>
                <a:defRPr/>
              </a:pPr>
              <a:t>2014/10/16 Thursday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28AA6A4-A8C0-4AB6-8DFB-BF2695F47487}"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8ECEBE7B-2D89-40D9-8EE8-E71D1243EB98}" type="datetimeFigureOut">
              <a:rPr lang="zh-CN" altLang="en-US"/>
              <a:pPr>
                <a:defRPr/>
              </a:pPr>
              <a:t>2014/10/16 Thursday</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96E767B-FB85-4D0C-ABA6-A2BA0FA6354F}"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BC9FB67-C002-48E1-8A6F-71769B686CF2}" type="datetimeFigureOut">
              <a:rPr lang="zh-CN" altLang="en-US"/>
              <a:pPr>
                <a:defRPr/>
              </a:pPr>
              <a:t>2014/10/16 Thursday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FEA0418-FF59-4349-9A39-ED48BE3F7099}"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D4EC2BE-9E85-41C7-ADA3-15C280324987}" type="datetimeFigureOut">
              <a:rPr lang="zh-CN" altLang="en-US"/>
              <a:pPr>
                <a:defRPr/>
              </a:pPr>
              <a:t>2014/10/16 Thursday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1A85705-2823-4234-ABFA-F38B3BBA28BD}"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E91229C-6A31-478B-95E3-63812A0B5AC1}" type="datetimeFigureOut">
              <a:rPr lang="zh-CN" altLang="en-US"/>
              <a:pPr>
                <a:defRPr/>
              </a:pPr>
              <a:t>2014/10/16 Thursday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BE2A252-CFCA-4851-9EB3-84797DA82624}"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108D1DA-B6EC-4D1C-8A35-36718468C3E1}" type="datetimeFigureOut">
              <a:rPr lang="zh-CN" altLang="en-US"/>
              <a:pPr>
                <a:defRPr/>
              </a:pPr>
              <a:t>2014/10/16 Thursday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F03A026-79C9-48E5-99E7-34EF986E2DE0}"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5"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4D8CAC7-A472-42D5-AC88-5BD54F4EBA0E}" type="datetimeFigureOut">
              <a:rPr lang="zh-CN" altLang="en-US"/>
              <a:pPr>
                <a:defRPr/>
              </a:pPr>
              <a:t>2014/10/16 Thursday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A3DE15E9-230D-432D-9878-F592C49C3B0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image" Target="../media/image3.jpeg"/><Relationship Id="rId7"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50.bin"/><Relationship Id="rId5" Type="http://schemas.openxmlformats.org/officeDocument/2006/relationships/oleObject" Target="../embeddings/oleObject49.bin"/><Relationship Id="rId10" Type="http://schemas.openxmlformats.org/officeDocument/2006/relationships/oleObject" Target="../embeddings/oleObject54.bin"/><Relationship Id="rId4" Type="http://schemas.openxmlformats.org/officeDocument/2006/relationships/image" Target="../media/image56.png"/><Relationship Id="rId9" Type="http://schemas.openxmlformats.org/officeDocument/2006/relationships/oleObject" Target="../embeddings/oleObject5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image" Target="../media/image3.jpeg"/><Relationship Id="rId7" Type="http://schemas.openxmlformats.org/officeDocument/2006/relationships/oleObject" Target="../embeddings/oleObject58.bin"/><Relationship Id="rId12"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57.bin"/><Relationship Id="rId11" Type="http://schemas.openxmlformats.org/officeDocument/2006/relationships/oleObject" Target="../embeddings/oleObject62.bin"/><Relationship Id="rId5" Type="http://schemas.openxmlformats.org/officeDocument/2006/relationships/oleObject" Target="../embeddings/oleObject56.bin"/><Relationship Id="rId10" Type="http://schemas.openxmlformats.org/officeDocument/2006/relationships/oleObject" Target="../embeddings/oleObject61.bin"/><Relationship Id="rId4" Type="http://schemas.openxmlformats.org/officeDocument/2006/relationships/oleObject" Target="../embeddings/oleObject55.bin"/><Relationship Id="rId9" Type="http://schemas.openxmlformats.org/officeDocument/2006/relationships/oleObject" Target="../embeddings/oleObject60.bin"/></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65.bin"/><Relationship Id="rId5" Type="http://schemas.openxmlformats.org/officeDocument/2006/relationships/oleObject" Target="../embeddings/oleObject64.bin"/><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oleObject" Target="../embeddings/oleObject76.bin"/><Relationship Id="rId18" Type="http://schemas.openxmlformats.org/officeDocument/2006/relationships/oleObject" Target="../embeddings/oleObject80.bin"/><Relationship Id="rId3" Type="http://schemas.openxmlformats.org/officeDocument/2006/relationships/image" Target="../media/image3.jpeg"/><Relationship Id="rId7" Type="http://schemas.openxmlformats.org/officeDocument/2006/relationships/oleObject" Target="../embeddings/oleObject70.bin"/><Relationship Id="rId12" Type="http://schemas.openxmlformats.org/officeDocument/2006/relationships/oleObject" Target="../embeddings/oleObject75.bin"/><Relationship Id="rId17" Type="http://schemas.openxmlformats.org/officeDocument/2006/relationships/oleObject" Target="../embeddings/oleObject79.bin"/><Relationship Id="rId2" Type="http://schemas.openxmlformats.org/officeDocument/2006/relationships/slideLayout" Target="../slideLayouts/slideLayout7.xml"/><Relationship Id="rId16" Type="http://schemas.openxmlformats.org/officeDocument/2006/relationships/image" Target="../media/image84.jpeg"/><Relationship Id="rId20" Type="http://schemas.openxmlformats.org/officeDocument/2006/relationships/oleObject" Target="../embeddings/oleObject82.bin"/><Relationship Id="rId1" Type="http://schemas.openxmlformats.org/officeDocument/2006/relationships/vmlDrawing" Target="../drawings/vmlDrawing9.vml"/><Relationship Id="rId6" Type="http://schemas.openxmlformats.org/officeDocument/2006/relationships/oleObject" Target="../embeddings/oleObject69.bin"/><Relationship Id="rId11" Type="http://schemas.openxmlformats.org/officeDocument/2006/relationships/oleObject" Target="../embeddings/oleObject74.bin"/><Relationship Id="rId5" Type="http://schemas.openxmlformats.org/officeDocument/2006/relationships/oleObject" Target="../embeddings/oleObject68.bin"/><Relationship Id="rId15" Type="http://schemas.openxmlformats.org/officeDocument/2006/relationships/oleObject" Target="../embeddings/oleObject78.bin"/><Relationship Id="rId10" Type="http://schemas.openxmlformats.org/officeDocument/2006/relationships/oleObject" Target="../embeddings/oleObject73.bin"/><Relationship Id="rId19" Type="http://schemas.openxmlformats.org/officeDocument/2006/relationships/oleObject" Target="../embeddings/oleObject81.bin"/><Relationship Id="rId4" Type="http://schemas.openxmlformats.org/officeDocument/2006/relationships/oleObject" Target="../embeddings/oleObject67.bin"/><Relationship Id="rId9" Type="http://schemas.openxmlformats.org/officeDocument/2006/relationships/oleObject" Target="../embeddings/oleObject72.bin"/><Relationship Id="rId14" Type="http://schemas.openxmlformats.org/officeDocument/2006/relationships/oleObject" Target="../embeddings/oleObject77.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image" Target="../media/image3.jpeg"/><Relationship Id="rId7"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85.bin"/><Relationship Id="rId11" Type="http://schemas.openxmlformats.org/officeDocument/2006/relationships/image" Target="../media/image90.jpeg"/><Relationship Id="rId5" Type="http://schemas.openxmlformats.org/officeDocument/2006/relationships/oleObject" Target="../embeddings/oleObject84.bin"/><Relationship Id="rId10" Type="http://schemas.openxmlformats.org/officeDocument/2006/relationships/oleObject" Target="../embeddings/oleObject89.bin"/><Relationship Id="rId4" Type="http://schemas.openxmlformats.org/officeDocument/2006/relationships/oleObject" Target="../embeddings/oleObject83.bin"/><Relationship Id="rId9" Type="http://schemas.openxmlformats.org/officeDocument/2006/relationships/oleObject" Target="../embeddings/oleObject88.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94.bin"/><Relationship Id="rId13" Type="http://schemas.openxmlformats.org/officeDocument/2006/relationships/oleObject" Target="../embeddings/oleObject99.bin"/><Relationship Id="rId3" Type="http://schemas.openxmlformats.org/officeDocument/2006/relationships/image" Target="../media/image3.jpeg"/><Relationship Id="rId7" Type="http://schemas.openxmlformats.org/officeDocument/2006/relationships/oleObject" Target="../embeddings/oleObject93.bin"/><Relationship Id="rId12" Type="http://schemas.openxmlformats.org/officeDocument/2006/relationships/oleObject" Target="../embeddings/oleObject98.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92.bin"/><Relationship Id="rId11" Type="http://schemas.openxmlformats.org/officeDocument/2006/relationships/oleObject" Target="../embeddings/oleObject97.bin"/><Relationship Id="rId5" Type="http://schemas.openxmlformats.org/officeDocument/2006/relationships/oleObject" Target="../embeddings/oleObject91.bin"/><Relationship Id="rId15" Type="http://schemas.openxmlformats.org/officeDocument/2006/relationships/oleObject" Target="../embeddings/oleObject101.bin"/><Relationship Id="rId10" Type="http://schemas.openxmlformats.org/officeDocument/2006/relationships/oleObject" Target="../embeddings/oleObject96.bin"/><Relationship Id="rId4" Type="http://schemas.openxmlformats.org/officeDocument/2006/relationships/oleObject" Target="../embeddings/oleObject90.bin"/><Relationship Id="rId9" Type="http://schemas.openxmlformats.org/officeDocument/2006/relationships/oleObject" Target="../embeddings/oleObject95.bin"/><Relationship Id="rId14" Type="http://schemas.openxmlformats.org/officeDocument/2006/relationships/oleObject" Target="../embeddings/oleObject10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image" Target="../media/image3.jpeg"/><Relationship Id="rId7" Type="http://schemas.openxmlformats.org/officeDocument/2006/relationships/oleObject" Target="../embeddings/oleObject105.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104.bin"/><Relationship Id="rId11" Type="http://schemas.openxmlformats.org/officeDocument/2006/relationships/oleObject" Target="../embeddings/oleObject108.bin"/><Relationship Id="rId5" Type="http://schemas.openxmlformats.org/officeDocument/2006/relationships/oleObject" Target="../embeddings/oleObject103.bin"/><Relationship Id="rId10" Type="http://schemas.openxmlformats.org/officeDocument/2006/relationships/oleObject" Target="../embeddings/oleObject107.bin"/><Relationship Id="rId4" Type="http://schemas.openxmlformats.org/officeDocument/2006/relationships/oleObject" Target="../embeddings/oleObject102.bin"/><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13.bin"/><Relationship Id="rId3" Type="http://schemas.openxmlformats.org/officeDocument/2006/relationships/image" Target="../media/image3.jpeg"/><Relationship Id="rId7" Type="http://schemas.openxmlformats.org/officeDocument/2006/relationships/oleObject" Target="../embeddings/oleObject112.bin"/><Relationship Id="rId12" Type="http://schemas.openxmlformats.org/officeDocument/2006/relationships/oleObject" Target="../embeddings/oleObject116.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111.bin"/><Relationship Id="rId11" Type="http://schemas.openxmlformats.org/officeDocument/2006/relationships/oleObject" Target="../embeddings/oleObject115.bin"/><Relationship Id="rId5" Type="http://schemas.openxmlformats.org/officeDocument/2006/relationships/oleObject" Target="../embeddings/oleObject110.bin"/><Relationship Id="rId10" Type="http://schemas.openxmlformats.org/officeDocument/2006/relationships/image" Target="../media/image20.png"/><Relationship Id="rId4" Type="http://schemas.openxmlformats.org/officeDocument/2006/relationships/oleObject" Target="../embeddings/oleObject109.bin"/><Relationship Id="rId9" Type="http://schemas.openxmlformats.org/officeDocument/2006/relationships/oleObject" Target="../embeddings/oleObject11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oleObject" Target="../embeddings/oleObject126.bin"/><Relationship Id="rId3" Type="http://schemas.openxmlformats.org/officeDocument/2006/relationships/image" Target="../media/image3.jpeg"/><Relationship Id="rId7" Type="http://schemas.openxmlformats.org/officeDocument/2006/relationships/oleObject" Target="../embeddings/oleObject120.bin"/><Relationship Id="rId12" Type="http://schemas.openxmlformats.org/officeDocument/2006/relationships/oleObject" Target="../embeddings/oleObject125.bin"/><Relationship Id="rId2" Type="http://schemas.openxmlformats.org/officeDocument/2006/relationships/slideLayout" Target="../slideLayouts/slideLayout7.xml"/><Relationship Id="rId16" Type="http://schemas.openxmlformats.org/officeDocument/2006/relationships/oleObject" Target="../embeddings/oleObject129.bin"/><Relationship Id="rId1" Type="http://schemas.openxmlformats.org/officeDocument/2006/relationships/vmlDrawing" Target="../drawings/vmlDrawing14.vml"/><Relationship Id="rId6" Type="http://schemas.openxmlformats.org/officeDocument/2006/relationships/oleObject" Target="../embeddings/oleObject119.bin"/><Relationship Id="rId11" Type="http://schemas.openxmlformats.org/officeDocument/2006/relationships/oleObject" Target="../embeddings/oleObject124.bin"/><Relationship Id="rId5" Type="http://schemas.openxmlformats.org/officeDocument/2006/relationships/oleObject" Target="../embeddings/oleObject118.bin"/><Relationship Id="rId15" Type="http://schemas.openxmlformats.org/officeDocument/2006/relationships/oleObject" Target="../embeddings/oleObject128.bin"/><Relationship Id="rId10" Type="http://schemas.openxmlformats.org/officeDocument/2006/relationships/oleObject" Target="../embeddings/oleObject123.bin"/><Relationship Id="rId4" Type="http://schemas.openxmlformats.org/officeDocument/2006/relationships/oleObject" Target="../embeddings/oleObject117.bin"/><Relationship Id="rId9" Type="http://schemas.openxmlformats.org/officeDocument/2006/relationships/oleObject" Target="../embeddings/oleObject122.bin"/><Relationship Id="rId14" Type="http://schemas.openxmlformats.org/officeDocument/2006/relationships/oleObject" Target="../embeddings/oleObject12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33.bin"/><Relationship Id="rId3" Type="http://schemas.openxmlformats.org/officeDocument/2006/relationships/image" Target="../media/image3.jpeg"/><Relationship Id="rId7" Type="http://schemas.openxmlformats.org/officeDocument/2006/relationships/image" Target="../media/image56.png"/><Relationship Id="rId12" Type="http://schemas.openxmlformats.org/officeDocument/2006/relationships/oleObject" Target="../embeddings/oleObject13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132.bin"/><Relationship Id="rId11" Type="http://schemas.openxmlformats.org/officeDocument/2006/relationships/oleObject" Target="../embeddings/oleObject136.bin"/><Relationship Id="rId5" Type="http://schemas.openxmlformats.org/officeDocument/2006/relationships/oleObject" Target="../embeddings/oleObject131.bin"/><Relationship Id="rId10" Type="http://schemas.openxmlformats.org/officeDocument/2006/relationships/oleObject" Target="../embeddings/oleObject135.bin"/><Relationship Id="rId4" Type="http://schemas.openxmlformats.org/officeDocument/2006/relationships/oleObject" Target="../embeddings/oleObject130.bin"/><Relationship Id="rId9" Type="http://schemas.openxmlformats.org/officeDocument/2006/relationships/oleObject" Target="../embeddings/oleObject134.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7.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42.bin"/><Relationship Id="rId13" Type="http://schemas.openxmlformats.org/officeDocument/2006/relationships/oleObject" Target="../embeddings/oleObject147.bin"/><Relationship Id="rId18" Type="http://schemas.openxmlformats.org/officeDocument/2006/relationships/oleObject" Target="../embeddings/oleObject152.bin"/><Relationship Id="rId3" Type="http://schemas.openxmlformats.org/officeDocument/2006/relationships/image" Target="../media/image3.jpeg"/><Relationship Id="rId7" Type="http://schemas.openxmlformats.org/officeDocument/2006/relationships/oleObject" Target="../embeddings/oleObject141.bin"/><Relationship Id="rId12" Type="http://schemas.openxmlformats.org/officeDocument/2006/relationships/oleObject" Target="../embeddings/oleObject146.bin"/><Relationship Id="rId17" Type="http://schemas.openxmlformats.org/officeDocument/2006/relationships/oleObject" Target="../embeddings/oleObject151.bin"/><Relationship Id="rId2" Type="http://schemas.openxmlformats.org/officeDocument/2006/relationships/slideLayout" Target="../slideLayouts/slideLayout7.xml"/><Relationship Id="rId16" Type="http://schemas.openxmlformats.org/officeDocument/2006/relationships/oleObject" Target="../embeddings/oleObject150.bin"/><Relationship Id="rId1" Type="http://schemas.openxmlformats.org/officeDocument/2006/relationships/vmlDrawing" Target="../drawings/vmlDrawing16.vml"/><Relationship Id="rId6" Type="http://schemas.openxmlformats.org/officeDocument/2006/relationships/oleObject" Target="../embeddings/oleObject140.bin"/><Relationship Id="rId11" Type="http://schemas.openxmlformats.org/officeDocument/2006/relationships/oleObject" Target="../embeddings/oleObject145.bin"/><Relationship Id="rId5" Type="http://schemas.openxmlformats.org/officeDocument/2006/relationships/oleObject" Target="../embeddings/oleObject139.bin"/><Relationship Id="rId15" Type="http://schemas.openxmlformats.org/officeDocument/2006/relationships/oleObject" Target="../embeddings/oleObject149.bin"/><Relationship Id="rId10" Type="http://schemas.openxmlformats.org/officeDocument/2006/relationships/oleObject" Target="../embeddings/oleObject144.bin"/><Relationship Id="rId19" Type="http://schemas.openxmlformats.org/officeDocument/2006/relationships/oleObject" Target="../embeddings/oleObject153.bin"/><Relationship Id="rId4" Type="http://schemas.openxmlformats.org/officeDocument/2006/relationships/oleObject" Target="../embeddings/oleObject138.bin"/><Relationship Id="rId9" Type="http://schemas.openxmlformats.org/officeDocument/2006/relationships/oleObject" Target="../embeddings/oleObject143.bin"/><Relationship Id="rId14" Type="http://schemas.openxmlformats.org/officeDocument/2006/relationships/oleObject" Target="../embeddings/oleObject148.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57.bin"/><Relationship Id="rId3" Type="http://schemas.openxmlformats.org/officeDocument/2006/relationships/image" Target="../media/image3.jpeg"/><Relationship Id="rId7" Type="http://schemas.openxmlformats.org/officeDocument/2006/relationships/oleObject" Target="../embeddings/oleObject156.bin"/><Relationship Id="rId12"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155.bin"/><Relationship Id="rId11" Type="http://schemas.openxmlformats.org/officeDocument/2006/relationships/oleObject" Target="../embeddings/oleObject160.bin"/><Relationship Id="rId5" Type="http://schemas.openxmlformats.org/officeDocument/2006/relationships/oleObject" Target="../embeddings/oleObject154.bin"/><Relationship Id="rId10" Type="http://schemas.openxmlformats.org/officeDocument/2006/relationships/oleObject" Target="../embeddings/oleObject159.bin"/><Relationship Id="rId4" Type="http://schemas.openxmlformats.org/officeDocument/2006/relationships/image" Target="../media/image20.png"/><Relationship Id="rId9" Type="http://schemas.openxmlformats.org/officeDocument/2006/relationships/oleObject" Target="../embeddings/oleObject158.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65.bin"/><Relationship Id="rId13" Type="http://schemas.openxmlformats.org/officeDocument/2006/relationships/oleObject" Target="../embeddings/oleObject170.bin"/><Relationship Id="rId3" Type="http://schemas.openxmlformats.org/officeDocument/2006/relationships/image" Target="../media/image3.jpeg"/><Relationship Id="rId7" Type="http://schemas.openxmlformats.org/officeDocument/2006/relationships/oleObject" Target="../embeddings/oleObject164.bin"/><Relationship Id="rId12" Type="http://schemas.openxmlformats.org/officeDocument/2006/relationships/oleObject" Target="../embeddings/oleObject169.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163.bin"/><Relationship Id="rId11" Type="http://schemas.openxmlformats.org/officeDocument/2006/relationships/oleObject" Target="../embeddings/oleObject168.bin"/><Relationship Id="rId5" Type="http://schemas.openxmlformats.org/officeDocument/2006/relationships/oleObject" Target="../embeddings/oleObject162.bin"/><Relationship Id="rId10" Type="http://schemas.openxmlformats.org/officeDocument/2006/relationships/oleObject" Target="../embeddings/oleObject167.bin"/><Relationship Id="rId4" Type="http://schemas.openxmlformats.org/officeDocument/2006/relationships/oleObject" Target="../embeddings/oleObject161.bin"/><Relationship Id="rId9" Type="http://schemas.openxmlformats.org/officeDocument/2006/relationships/oleObject" Target="../embeddings/oleObject166.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75.bin"/><Relationship Id="rId3" Type="http://schemas.openxmlformats.org/officeDocument/2006/relationships/image" Target="../media/image3.jpeg"/><Relationship Id="rId7" Type="http://schemas.openxmlformats.org/officeDocument/2006/relationships/oleObject" Target="../embeddings/oleObject174.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173.bin"/><Relationship Id="rId11" Type="http://schemas.openxmlformats.org/officeDocument/2006/relationships/oleObject" Target="../embeddings/oleObject178.bin"/><Relationship Id="rId5" Type="http://schemas.openxmlformats.org/officeDocument/2006/relationships/oleObject" Target="../embeddings/oleObject172.bin"/><Relationship Id="rId10" Type="http://schemas.openxmlformats.org/officeDocument/2006/relationships/oleObject" Target="../embeddings/oleObject177.bin"/><Relationship Id="rId4" Type="http://schemas.openxmlformats.org/officeDocument/2006/relationships/oleObject" Target="../embeddings/oleObject171.bin"/><Relationship Id="rId9" Type="http://schemas.openxmlformats.org/officeDocument/2006/relationships/oleObject" Target="../embeddings/oleObject176.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83.bin"/><Relationship Id="rId13" Type="http://schemas.openxmlformats.org/officeDocument/2006/relationships/oleObject" Target="../embeddings/oleObject188.bin"/><Relationship Id="rId3" Type="http://schemas.openxmlformats.org/officeDocument/2006/relationships/image" Target="../media/image3.jpeg"/><Relationship Id="rId7" Type="http://schemas.openxmlformats.org/officeDocument/2006/relationships/oleObject" Target="../embeddings/oleObject182.bin"/><Relationship Id="rId12" Type="http://schemas.openxmlformats.org/officeDocument/2006/relationships/oleObject" Target="../embeddings/oleObject187.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181.bin"/><Relationship Id="rId11" Type="http://schemas.openxmlformats.org/officeDocument/2006/relationships/oleObject" Target="../embeddings/oleObject186.bin"/><Relationship Id="rId5" Type="http://schemas.openxmlformats.org/officeDocument/2006/relationships/oleObject" Target="../embeddings/oleObject180.bin"/><Relationship Id="rId10" Type="http://schemas.openxmlformats.org/officeDocument/2006/relationships/oleObject" Target="../embeddings/oleObject185.bin"/><Relationship Id="rId4" Type="http://schemas.openxmlformats.org/officeDocument/2006/relationships/oleObject" Target="../embeddings/oleObject179.bin"/><Relationship Id="rId9" Type="http://schemas.openxmlformats.org/officeDocument/2006/relationships/oleObject" Target="../embeddings/oleObject184.bin"/><Relationship Id="rId14" Type="http://schemas.openxmlformats.org/officeDocument/2006/relationships/oleObject" Target="../embeddings/oleObject189.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94.bin"/><Relationship Id="rId3" Type="http://schemas.openxmlformats.org/officeDocument/2006/relationships/image" Target="../media/image3.jpeg"/><Relationship Id="rId7" Type="http://schemas.openxmlformats.org/officeDocument/2006/relationships/oleObject" Target="../embeddings/oleObject193.bin"/><Relationship Id="rId12" Type="http://schemas.openxmlformats.org/officeDocument/2006/relationships/oleObject" Target="../embeddings/oleObject198.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192.bin"/><Relationship Id="rId11" Type="http://schemas.openxmlformats.org/officeDocument/2006/relationships/oleObject" Target="../embeddings/oleObject197.bin"/><Relationship Id="rId5" Type="http://schemas.openxmlformats.org/officeDocument/2006/relationships/oleObject" Target="../embeddings/oleObject191.bin"/><Relationship Id="rId10" Type="http://schemas.openxmlformats.org/officeDocument/2006/relationships/oleObject" Target="../embeddings/oleObject196.bin"/><Relationship Id="rId4" Type="http://schemas.openxmlformats.org/officeDocument/2006/relationships/oleObject" Target="../embeddings/oleObject190.bin"/><Relationship Id="rId9" Type="http://schemas.openxmlformats.org/officeDocument/2006/relationships/oleObject" Target="../embeddings/oleObject195.bin"/></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oleObject" Target="../embeddings/oleObject200.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199.bin"/><Relationship Id="rId5" Type="http://schemas.openxmlformats.org/officeDocument/2006/relationships/image" Target="../media/image191.png"/><Relationship Id="rId4" Type="http://schemas.openxmlformats.org/officeDocument/2006/relationships/image" Target="../media/image190.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05.bin"/><Relationship Id="rId13" Type="http://schemas.openxmlformats.org/officeDocument/2006/relationships/image" Target="../media/image199.png"/><Relationship Id="rId3" Type="http://schemas.openxmlformats.org/officeDocument/2006/relationships/image" Target="../media/image3.jpeg"/><Relationship Id="rId7" Type="http://schemas.openxmlformats.org/officeDocument/2006/relationships/oleObject" Target="../embeddings/oleObject204.bin"/><Relationship Id="rId12" Type="http://schemas.openxmlformats.org/officeDocument/2006/relationships/oleObject" Target="../embeddings/oleObject209.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203.bin"/><Relationship Id="rId11" Type="http://schemas.openxmlformats.org/officeDocument/2006/relationships/oleObject" Target="../embeddings/oleObject208.bin"/><Relationship Id="rId5" Type="http://schemas.openxmlformats.org/officeDocument/2006/relationships/oleObject" Target="../embeddings/oleObject202.bin"/><Relationship Id="rId10" Type="http://schemas.openxmlformats.org/officeDocument/2006/relationships/oleObject" Target="../embeddings/oleObject207.bin"/><Relationship Id="rId4" Type="http://schemas.openxmlformats.org/officeDocument/2006/relationships/oleObject" Target="../embeddings/oleObject201.bin"/><Relationship Id="rId9" Type="http://schemas.openxmlformats.org/officeDocument/2006/relationships/oleObject" Target="../embeddings/oleObject206.bin"/></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oleObject" Target="../embeddings/oleObject212.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211.bin"/><Relationship Id="rId5" Type="http://schemas.openxmlformats.org/officeDocument/2006/relationships/oleObject" Target="../embeddings/oleObject210.bin"/><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9.bin"/><Relationship Id="rId18" Type="http://schemas.openxmlformats.org/officeDocument/2006/relationships/oleObject" Target="../embeddings/oleObject14.bin"/><Relationship Id="rId3" Type="http://schemas.openxmlformats.org/officeDocument/2006/relationships/image" Target="../media/image3.jpeg"/><Relationship Id="rId21" Type="http://schemas.openxmlformats.org/officeDocument/2006/relationships/oleObject" Target="../embeddings/oleObject17.bin"/><Relationship Id="rId7" Type="http://schemas.openxmlformats.org/officeDocument/2006/relationships/oleObject" Target="../embeddings/oleObject3.bin"/><Relationship Id="rId12" Type="http://schemas.openxmlformats.org/officeDocument/2006/relationships/oleObject" Target="../embeddings/oleObject8.bin"/><Relationship Id="rId17" Type="http://schemas.openxmlformats.org/officeDocument/2006/relationships/oleObject" Target="../embeddings/oleObject13.bin"/><Relationship Id="rId2" Type="http://schemas.openxmlformats.org/officeDocument/2006/relationships/slideLayout" Target="../slideLayouts/slideLayout7.xml"/><Relationship Id="rId16" Type="http://schemas.openxmlformats.org/officeDocument/2006/relationships/oleObject" Target="../embeddings/oleObject12.bin"/><Relationship Id="rId20" Type="http://schemas.openxmlformats.org/officeDocument/2006/relationships/oleObject" Target="../embeddings/oleObject16.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oleObject" Target="../embeddings/oleObject1.bin"/><Relationship Id="rId15" Type="http://schemas.openxmlformats.org/officeDocument/2006/relationships/oleObject" Target="../embeddings/oleObject11.bin"/><Relationship Id="rId10" Type="http://schemas.openxmlformats.org/officeDocument/2006/relationships/oleObject" Target="../embeddings/oleObject6.bin"/><Relationship Id="rId19" Type="http://schemas.openxmlformats.org/officeDocument/2006/relationships/oleObject" Target="../embeddings/oleObject15.bin"/><Relationship Id="rId4" Type="http://schemas.openxmlformats.org/officeDocument/2006/relationships/image" Target="../media/image17.jpeg"/><Relationship Id="rId9" Type="http://schemas.openxmlformats.org/officeDocument/2006/relationships/oleObject" Target="../embeddings/oleObject5.bin"/><Relationship Id="rId14" Type="http://schemas.openxmlformats.org/officeDocument/2006/relationships/oleObject" Target="../embeddings/oleObject10.bin"/><Relationship Id="rId22" Type="http://schemas.openxmlformats.org/officeDocument/2006/relationships/oleObject" Target="../embeddings/oleObject18.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17.bin"/><Relationship Id="rId13" Type="http://schemas.openxmlformats.org/officeDocument/2006/relationships/oleObject" Target="../embeddings/oleObject222.bin"/><Relationship Id="rId3" Type="http://schemas.openxmlformats.org/officeDocument/2006/relationships/image" Target="../media/image3.jpeg"/><Relationship Id="rId7" Type="http://schemas.openxmlformats.org/officeDocument/2006/relationships/oleObject" Target="../embeddings/oleObject216.bin"/><Relationship Id="rId12" Type="http://schemas.openxmlformats.org/officeDocument/2006/relationships/oleObject" Target="../embeddings/oleObject221.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215.bin"/><Relationship Id="rId11" Type="http://schemas.openxmlformats.org/officeDocument/2006/relationships/oleObject" Target="../embeddings/oleObject220.bin"/><Relationship Id="rId5" Type="http://schemas.openxmlformats.org/officeDocument/2006/relationships/oleObject" Target="../embeddings/oleObject214.bin"/><Relationship Id="rId10" Type="http://schemas.openxmlformats.org/officeDocument/2006/relationships/oleObject" Target="../embeddings/oleObject219.bin"/><Relationship Id="rId4" Type="http://schemas.openxmlformats.org/officeDocument/2006/relationships/oleObject" Target="../embeddings/oleObject213.bin"/><Relationship Id="rId9" Type="http://schemas.openxmlformats.org/officeDocument/2006/relationships/oleObject" Target="../embeddings/oleObject218.bin"/><Relationship Id="rId14" Type="http://schemas.openxmlformats.org/officeDocument/2006/relationships/image" Target="../media/image211.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27.bin"/><Relationship Id="rId3" Type="http://schemas.openxmlformats.org/officeDocument/2006/relationships/image" Target="../media/image3.jpeg"/><Relationship Id="rId7" Type="http://schemas.openxmlformats.org/officeDocument/2006/relationships/oleObject" Target="../embeddings/oleObject226.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225.bin"/><Relationship Id="rId5" Type="http://schemas.openxmlformats.org/officeDocument/2006/relationships/oleObject" Target="../embeddings/oleObject224.bin"/><Relationship Id="rId4" Type="http://schemas.openxmlformats.org/officeDocument/2006/relationships/oleObject" Target="../embeddings/oleObject223.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32.bin"/><Relationship Id="rId13" Type="http://schemas.openxmlformats.org/officeDocument/2006/relationships/oleObject" Target="../embeddings/oleObject237.bin"/><Relationship Id="rId18" Type="http://schemas.openxmlformats.org/officeDocument/2006/relationships/oleObject" Target="../embeddings/oleObject242.bin"/><Relationship Id="rId3" Type="http://schemas.openxmlformats.org/officeDocument/2006/relationships/image" Target="../media/image3.jpeg"/><Relationship Id="rId21" Type="http://schemas.openxmlformats.org/officeDocument/2006/relationships/oleObject" Target="../embeddings/oleObject245.bin"/><Relationship Id="rId7" Type="http://schemas.openxmlformats.org/officeDocument/2006/relationships/oleObject" Target="../embeddings/oleObject231.bin"/><Relationship Id="rId12" Type="http://schemas.openxmlformats.org/officeDocument/2006/relationships/oleObject" Target="../embeddings/oleObject236.bin"/><Relationship Id="rId17" Type="http://schemas.openxmlformats.org/officeDocument/2006/relationships/oleObject" Target="../embeddings/oleObject241.bin"/><Relationship Id="rId2" Type="http://schemas.openxmlformats.org/officeDocument/2006/relationships/slideLayout" Target="../slideLayouts/slideLayout7.xml"/><Relationship Id="rId16" Type="http://schemas.openxmlformats.org/officeDocument/2006/relationships/oleObject" Target="../embeddings/oleObject240.bin"/><Relationship Id="rId20" Type="http://schemas.openxmlformats.org/officeDocument/2006/relationships/oleObject" Target="../embeddings/oleObject244.bin"/><Relationship Id="rId1" Type="http://schemas.openxmlformats.org/officeDocument/2006/relationships/vmlDrawing" Target="../drawings/vmlDrawing27.vml"/><Relationship Id="rId6" Type="http://schemas.openxmlformats.org/officeDocument/2006/relationships/oleObject" Target="../embeddings/oleObject230.bin"/><Relationship Id="rId11" Type="http://schemas.openxmlformats.org/officeDocument/2006/relationships/oleObject" Target="../embeddings/oleObject235.bin"/><Relationship Id="rId5" Type="http://schemas.openxmlformats.org/officeDocument/2006/relationships/oleObject" Target="../embeddings/oleObject229.bin"/><Relationship Id="rId15" Type="http://schemas.openxmlformats.org/officeDocument/2006/relationships/oleObject" Target="../embeddings/oleObject239.bin"/><Relationship Id="rId10" Type="http://schemas.openxmlformats.org/officeDocument/2006/relationships/oleObject" Target="../embeddings/oleObject234.bin"/><Relationship Id="rId19" Type="http://schemas.openxmlformats.org/officeDocument/2006/relationships/oleObject" Target="../embeddings/oleObject243.bin"/><Relationship Id="rId4" Type="http://schemas.openxmlformats.org/officeDocument/2006/relationships/oleObject" Target="../embeddings/oleObject228.bin"/><Relationship Id="rId9" Type="http://schemas.openxmlformats.org/officeDocument/2006/relationships/oleObject" Target="../embeddings/oleObject233.bin"/><Relationship Id="rId14" Type="http://schemas.openxmlformats.org/officeDocument/2006/relationships/oleObject" Target="../embeddings/oleObject238.bin"/><Relationship Id="rId22" Type="http://schemas.openxmlformats.org/officeDocument/2006/relationships/oleObject" Target="../embeddings/oleObject246.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51.bin"/><Relationship Id="rId13" Type="http://schemas.openxmlformats.org/officeDocument/2006/relationships/oleObject" Target="../embeddings/oleObject256.bin"/><Relationship Id="rId3" Type="http://schemas.openxmlformats.org/officeDocument/2006/relationships/image" Target="../media/image3.jpeg"/><Relationship Id="rId7" Type="http://schemas.openxmlformats.org/officeDocument/2006/relationships/oleObject" Target="../embeddings/oleObject250.bin"/><Relationship Id="rId12" Type="http://schemas.openxmlformats.org/officeDocument/2006/relationships/oleObject" Target="../embeddings/oleObject255.bin"/><Relationship Id="rId17" Type="http://schemas.openxmlformats.org/officeDocument/2006/relationships/oleObject" Target="../embeddings/oleObject260.bin"/><Relationship Id="rId2" Type="http://schemas.openxmlformats.org/officeDocument/2006/relationships/slideLayout" Target="../slideLayouts/slideLayout7.xml"/><Relationship Id="rId16" Type="http://schemas.openxmlformats.org/officeDocument/2006/relationships/oleObject" Target="../embeddings/oleObject259.bin"/><Relationship Id="rId1" Type="http://schemas.openxmlformats.org/officeDocument/2006/relationships/vmlDrawing" Target="../drawings/vmlDrawing28.vml"/><Relationship Id="rId6" Type="http://schemas.openxmlformats.org/officeDocument/2006/relationships/oleObject" Target="../embeddings/oleObject249.bin"/><Relationship Id="rId11" Type="http://schemas.openxmlformats.org/officeDocument/2006/relationships/oleObject" Target="../embeddings/oleObject254.bin"/><Relationship Id="rId5" Type="http://schemas.openxmlformats.org/officeDocument/2006/relationships/oleObject" Target="../embeddings/oleObject248.bin"/><Relationship Id="rId15" Type="http://schemas.openxmlformats.org/officeDocument/2006/relationships/oleObject" Target="../embeddings/oleObject258.bin"/><Relationship Id="rId10" Type="http://schemas.openxmlformats.org/officeDocument/2006/relationships/oleObject" Target="../embeddings/oleObject253.bin"/><Relationship Id="rId4" Type="http://schemas.openxmlformats.org/officeDocument/2006/relationships/oleObject" Target="../embeddings/oleObject247.bin"/><Relationship Id="rId9" Type="http://schemas.openxmlformats.org/officeDocument/2006/relationships/oleObject" Target="../embeddings/oleObject252.bin"/><Relationship Id="rId14" Type="http://schemas.openxmlformats.org/officeDocument/2006/relationships/oleObject" Target="../embeddings/oleObject257.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64.bin"/><Relationship Id="rId13" Type="http://schemas.openxmlformats.org/officeDocument/2006/relationships/oleObject" Target="../embeddings/oleObject269.bin"/><Relationship Id="rId3" Type="http://schemas.openxmlformats.org/officeDocument/2006/relationships/image" Target="../media/image3.jpeg"/><Relationship Id="rId7" Type="http://schemas.openxmlformats.org/officeDocument/2006/relationships/oleObject" Target="../embeddings/oleObject263.bin"/><Relationship Id="rId12" Type="http://schemas.openxmlformats.org/officeDocument/2006/relationships/oleObject" Target="../embeddings/oleObject268.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262.bin"/><Relationship Id="rId11" Type="http://schemas.openxmlformats.org/officeDocument/2006/relationships/oleObject" Target="../embeddings/oleObject267.bin"/><Relationship Id="rId5" Type="http://schemas.openxmlformats.org/officeDocument/2006/relationships/oleObject" Target="../embeddings/oleObject261.bin"/><Relationship Id="rId10" Type="http://schemas.openxmlformats.org/officeDocument/2006/relationships/oleObject" Target="../embeddings/oleObject266.bin"/><Relationship Id="rId4" Type="http://schemas.openxmlformats.org/officeDocument/2006/relationships/image" Target="../media/image20.png"/><Relationship Id="rId9" Type="http://schemas.openxmlformats.org/officeDocument/2006/relationships/oleObject" Target="../embeddings/oleObject265.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74.bin"/><Relationship Id="rId13" Type="http://schemas.openxmlformats.org/officeDocument/2006/relationships/oleObject" Target="../embeddings/oleObject279.bin"/><Relationship Id="rId3" Type="http://schemas.openxmlformats.org/officeDocument/2006/relationships/image" Target="../media/image3.jpeg"/><Relationship Id="rId7" Type="http://schemas.openxmlformats.org/officeDocument/2006/relationships/oleObject" Target="../embeddings/oleObject273.bin"/><Relationship Id="rId12" Type="http://schemas.openxmlformats.org/officeDocument/2006/relationships/oleObject" Target="../embeddings/oleObject278.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272.bin"/><Relationship Id="rId11" Type="http://schemas.openxmlformats.org/officeDocument/2006/relationships/oleObject" Target="../embeddings/oleObject277.bin"/><Relationship Id="rId5" Type="http://schemas.openxmlformats.org/officeDocument/2006/relationships/oleObject" Target="../embeddings/oleObject271.bin"/><Relationship Id="rId15" Type="http://schemas.openxmlformats.org/officeDocument/2006/relationships/oleObject" Target="../embeddings/oleObject281.bin"/><Relationship Id="rId10" Type="http://schemas.openxmlformats.org/officeDocument/2006/relationships/oleObject" Target="../embeddings/oleObject276.bin"/><Relationship Id="rId4" Type="http://schemas.openxmlformats.org/officeDocument/2006/relationships/oleObject" Target="../embeddings/oleObject270.bin"/><Relationship Id="rId9" Type="http://schemas.openxmlformats.org/officeDocument/2006/relationships/oleObject" Target="../embeddings/oleObject275.bin"/><Relationship Id="rId14" Type="http://schemas.openxmlformats.org/officeDocument/2006/relationships/oleObject" Target="../embeddings/oleObject280.bin"/></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68.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86.bin"/><Relationship Id="rId3" Type="http://schemas.openxmlformats.org/officeDocument/2006/relationships/image" Target="../media/image3.jpeg"/><Relationship Id="rId7" Type="http://schemas.openxmlformats.org/officeDocument/2006/relationships/oleObject" Target="../embeddings/oleObject285.bin"/><Relationship Id="rId12"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284.bin"/><Relationship Id="rId11" Type="http://schemas.openxmlformats.org/officeDocument/2006/relationships/oleObject" Target="../embeddings/oleObject289.bin"/><Relationship Id="rId5" Type="http://schemas.openxmlformats.org/officeDocument/2006/relationships/oleObject" Target="../embeddings/oleObject283.bin"/><Relationship Id="rId10" Type="http://schemas.openxmlformats.org/officeDocument/2006/relationships/oleObject" Target="../embeddings/oleObject288.bin"/><Relationship Id="rId4" Type="http://schemas.openxmlformats.org/officeDocument/2006/relationships/oleObject" Target="../embeddings/oleObject282.bin"/><Relationship Id="rId9" Type="http://schemas.openxmlformats.org/officeDocument/2006/relationships/oleObject" Target="../embeddings/oleObject287.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94.bin"/><Relationship Id="rId3" Type="http://schemas.openxmlformats.org/officeDocument/2006/relationships/image" Target="../media/image3.jpeg"/><Relationship Id="rId7" Type="http://schemas.openxmlformats.org/officeDocument/2006/relationships/oleObject" Target="../embeddings/oleObject293.bin"/><Relationship Id="rId12" Type="http://schemas.openxmlformats.org/officeDocument/2006/relationships/oleObject" Target="../embeddings/oleObject298.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292.bin"/><Relationship Id="rId11" Type="http://schemas.openxmlformats.org/officeDocument/2006/relationships/oleObject" Target="../embeddings/oleObject297.bin"/><Relationship Id="rId5" Type="http://schemas.openxmlformats.org/officeDocument/2006/relationships/oleObject" Target="../embeddings/oleObject291.bin"/><Relationship Id="rId10" Type="http://schemas.openxmlformats.org/officeDocument/2006/relationships/oleObject" Target="../embeddings/oleObject296.bin"/><Relationship Id="rId4" Type="http://schemas.openxmlformats.org/officeDocument/2006/relationships/oleObject" Target="../embeddings/oleObject290.bin"/><Relationship Id="rId9" Type="http://schemas.openxmlformats.org/officeDocument/2006/relationships/oleObject" Target="../embeddings/oleObject295.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03.bin"/><Relationship Id="rId13" Type="http://schemas.openxmlformats.org/officeDocument/2006/relationships/oleObject" Target="../embeddings/oleObject308.bin"/><Relationship Id="rId18" Type="http://schemas.openxmlformats.org/officeDocument/2006/relationships/oleObject" Target="../embeddings/oleObject313.bin"/><Relationship Id="rId3" Type="http://schemas.openxmlformats.org/officeDocument/2006/relationships/image" Target="../media/image3.jpeg"/><Relationship Id="rId7" Type="http://schemas.openxmlformats.org/officeDocument/2006/relationships/oleObject" Target="../embeddings/oleObject302.bin"/><Relationship Id="rId12" Type="http://schemas.openxmlformats.org/officeDocument/2006/relationships/oleObject" Target="../embeddings/oleObject307.bin"/><Relationship Id="rId17" Type="http://schemas.openxmlformats.org/officeDocument/2006/relationships/oleObject" Target="../embeddings/oleObject312.bin"/><Relationship Id="rId2" Type="http://schemas.openxmlformats.org/officeDocument/2006/relationships/slideLayout" Target="../slideLayouts/slideLayout7.xml"/><Relationship Id="rId16" Type="http://schemas.openxmlformats.org/officeDocument/2006/relationships/oleObject" Target="../embeddings/oleObject311.bin"/><Relationship Id="rId1" Type="http://schemas.openxmlformats.org/officeDocument/2006/relationships/vmlDrawing" Target="../drawings/vmlDrawing33.vml"/><Relationship Id="rId6" Type="http://schemas.openxmlformats.org/officeDocument/2006/relationships/oleObject" Target="../embeddings/oleObject301.bin"/><Relationship Id="rId11" Type="http://schemas.openxmlformats.org/officeDocument/2006/relationships/oleObject" Target="../embeddings/oleObject306.bin"/><Relationship Id="rId5" Type="http://schemas.openxmlformats.org/officeDocument/2006/relationships/oleObject" Target="../embeddings/oleObject300.bin"/><Relationship Id="rId15" Type="http://schemas.openxmlformats.org/officeDocument/2006/relationships/oleObject" Target="../embeddings/oleObject310.bin"/><Relationship Id="rId10" Type="http://schemas.openxmlformats.org/officeDocument/2006/relationships/oleObject" Target="../embeddings/oleObject305.bin"/><Relationship Id="rId19" Type="http://schemas.openxmlformats.org/officeDocument/2006/relationships/oleObject" Target="../embeddings/oleObject314.bin"/><Relationship Id="rId4" Type="http://schemas.openxmlformats.org/officeDocument/2006/relationships/oleObject" Target="../embeddings/oleObject299.bin"/><Relationship Id="rId9" Type="http://schemas.openxmlformats.org/officeDocument/2006/relationships/oleObject" Target="../embeddings/oleObject304.bin"/><Relationship Id="rId14" Type="http://schemas.openxmlformats.org/officeDocument/2006/relationships/oleObject" Target="../embeddings/oleObject309.bin"/></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19.bin"/><Relationship Id="rId3" Type="http://schemas.openxmlformats.org/officeDocument/2006/relationships/image" Target="../media/image3.jpeg"/><Relationship Id="rId7" Type="http://schemas.openxmlformats.org/officeDocument/2006/relationships/oleObject" Target="../embeddings/oleObject318.bin"/><Relationship Id="rId12" Type="http://schemas.openxmlformats.org/officeDocument/2006/relationships/oleObject" Target="../embeddings/oleObject323.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oleObject" Target="../embeddings/oleObject317.bin"/><Relationship Id="rId11" Type="http://schemas.openxmlformats.org/officeDocument/2006/relationships/oleObject" Target="../embeddings/oleObject322.bin"/><Relationship Id="rId5" Type="http://schemas.openxmlformats.org/officeDocument/2006/relationships/oleObject" Target="../embeddings/oleObject316.bin"/><Relationship Id="rId10" Type="http://schemas.openxmlformats.org/officeDocument/2006/relationships/oleObject" Target="../embeddings/oleObject321.bin"/><Relationship Id="rId4" Type="http://schemas.openxmlformats.org/officeDocument/2006/relationships/oleObject" Target="../embeddings/oleObject315.bin"/><Relationship Id="rId9" Type="http://schemas.openxmlformats.org/officeDocument/2006/relationships/oleObject" Target="../embeddings/oleObject320.bin"/></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28.bin"/><Relationship Id="rId3" Type="http://schemas.openxmlformats.org/officeDocument/2006/relationships/image" Target="../media/image3.jpeg"/><Relationship Id="rId7" Type="http://schemas.openxmlformats.org/officeDocument/2006/relationships/oleObject" Target="../embeddings/oleObject327.bin"/><Relationship Id="rId12" Type="http://schemas.openxmlformats.org/officeDocument/2006/relationships/image" Target="../media/image310.png"/><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oleObject" Target="../embeddings/oleObject326.bin"/><Relationship Id="rId11" Type="http://schemas.openxmlformats.org/officeDocument/2006/relationships/oleObject" Target="../embeddings/oleObject331.bin"/><Relationship Id="rId5" Type="http://schemas.openxmlformats.org/officeDocument/2006/relationships/oleObject" Target="../embeddings/oleObject325.bin"/><Relationship Id="rId10" Type="http://schemas.openxmlformats.org/officeDocument/2006/relationships/oleObject" Target="../embeddings/oleObject330.bin"/><Relationship Id="rId4" Type="http://schemas.openxmlformats.org/officeDocument/2006/relationships/oleObject" Target="../embeddings/oleObject324.bin"/><Relationship Id="rId9" Type="http://schemas.openxmlformats.org/officeDocument/2006/relationships/oleObject" Target="../embeddings/oleObject329.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35.bin"/><Relationship Id="rId13" Type="http://schemas.openxmlformats.org/officeDocument/2006/relationships/oleObject" Target="../embeddings/oleObject340.bin"/><Relationship Id="rId3" Type="http://schemas.openxmlformats.org/officeDocument/2006/relationships/image" Target="../media/image3.jpeg"/><Relationship Id="rId7" Type="http://schemas.openxmlformats.org/officeDocument/2006/relationships/oleObject" Target="../embeddings/oleObject334.bin"/><Relationship Id="rId12" Type="http://schemas.openxmlformats.org/officeDocument/2006/relationships/oleObject" Target="../embeddings/oleObject339.bin"/><Relationship Id="rId17" Type="http://schemas.openxmlformats.org/officeDocument/2006/relationships/oleObject" Target="../embeddings/oleObject344.bin"/><Relationship Id="rId2" Type="http://schemas.openxmlformats.org/officeDocument/2006/relationships/slideLayout" Target="../slideLayouts/slideLayout7.xml"/><Relationship Id="rId16" Type="http://schemas.openxmlformats.org/officeDocument/2006/relationships/oleObject" Target="../embeddings/oleObject343.bin"/><Relationship Id="rId1" Type="http://schemas.openxmlformats.org/officeDocument/2006/relationships/vmlDrawing" Target="../drawings/vmlDrawing36.vml"/><Relationship Id="rId6" Type="http://schemas.openxmlformats.org/officeDocument/2006/relationships/oleObject" Target="../embeddings/oleObject333.bin"/><Relationship Id="rId11" Type="http://schemas.openxmlformats.org/officeDocument/2006/relationships/oleObject" Target="../embeddings/oleObject338.bin"/><Relationship Id="rId5" Type="http://schemas.openxmlformats.org/officeDocument/2006/relationships/oleObject" Target="../embeddings/oleObject332.bin"/><Relationship Id="rId15" Type="http://schemas.openxmlformats.org/officeDocument/2006/relationships/oleObject" Target="../embeddings/oleObject342.bin"/><Relationship Id="rId10" Type="http://schemas.openxmlformats.org/officeDocument/2006/relationships/oleObject" Target="../embeddings/oleObject337.bin"/><Relationship Id="rId4" Type="http://schemas.openxmlformats.org/officeDocument/2006/relationships/image" Target="../media/image20.png"/><Relationship Id="rId9" Type="http://schemas.openxmlformats.org/officeDocument/2006/relationships/oleObject" Target="../embeddings/oleObject336.bin"/><Relationship Id="rId14" Type="http://schemas.openxmlformats.org/officeDocument/2006/relationships/oleObject" Target="../embeddings/oleObject341.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348.bin"/><Relationship Id="rId3" Type="http://schemas.openxmlformats.org/officeDocument/2006/relationships/image" Target="../media/image3.jpeg"/><Relationship Id="rId7" Type="http://schemas.openxmlformats.org/officeDocument/2006/relationships/image" Target="../media/image322.png"/><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oleObject" Target="../embeddings/oleObject347.bin"/><Relationship Id="rId5" Type="http://schemas.openxmlformats.org/officeDocument/2006/relationships/oleObject" Target="../embeddings/oleObject346.bin"/><Relationship Id="rId10" Type="http://schemas.openxmlformats.org/officeDocument/2006/relationships/image" Target="../media/image323.png"/><Relationship Id="rId4" Type="http://schemas.openxmlformats.org/officeDocument/2006/relationships/oleObject" Target="../embeddings/oleObject345.bin"/><Relationship Id="rId9" Type="http://schemas.openxmlformats.org/officeDocument/2006/relationships/oleObject" Target="../embeddings/oleObject349.bin"/></Relationships>
</file>

<file path=ppt/slides/_rels/slide46.xml.rels><?xml version="1.0" encoding="UTF-8" standalone="yes"?>
<Relationships xmlns="http://schemas.openxmlformats.org/package/2006/relationships"><Relationship Id="rId8" Type="http://schemas.openxmlformats.org/officeDocument/2006/relationships/image" Target="../media/image326.png"/><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325.png"/><Relationship Id="rId5" Type="http://schemas.openxmlformats.org/officeDocument/2006/relationships/oleObject" Target="../embeddings/oleObject351.bin"/><Relationship Id="rId4" Type="http://schemas.openxmlformats.org/officeDocument/2006/relationships/oleObject" Target="../embeddings/oleObject350.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354.bin"/><Relationship Id="rId3" Type="http://schemas.openxmlformats.org/officeDocument/2006/relationships/image" Target="../media/image3.jpeg"/><Relationship Id="rId7" Type="http://schemas.openxmlformats.org/officeDocument/2006/relationships/image" Target="../media/image331.png"/><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330.png"/><Relationship Id="rId5" Type="http://schemas.openxmlformats.org/officeDocument/2006/relationships/oleObject" Target="../embeddings/oleObject353.bin"/><Relationship Id="rId4" Type="http://schemas.openxmlformats.org/officeDocument/2006/relationships/oleObject" Target="../embeddings/oleObject352.bin"/><Relationship Id="rId9" Type="http://schemas.openxmlformats.org/officeDocument/2006/relationships/oleObject" Target="../embeddings/oleObject355.bin"/></Relationships>
</file>

<file path=ppt/slides/_rels/slide48.xml.rels><?xml version="1.0" encoding="UTF-8" standalone="yes"?>
<Relationships xmlns="http://schemas.openxmlformats.org/package/2006/relationships"><Relationship Id="rId3" Type="http://schemas.openxmlformats.org/officeDocument/2006/relationships/image" Target="../media/image332.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34.png"/><Relationship Id="rId4" Type="http://schemas.openxmlformats.org/officeDocument/2006/relationships/image" Target="../media/image333.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oleObject" Target="../embeddings/oleObject358.bin"/><Relationship Id="rId5" Type="http://schemas.openxmlformats.org/officeDocument/2006/relationships/oleObject" Target="../embeddings/oleObject357.bin"/><Relationship Id="rId4" Type="http://schemas.openxmlformats.org/officeDocument/2006/relationships/oleObject" Target="../embeddings/oleObject356.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image" Target="../media/image3.jpeg"/><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362.bin"/><Relationship Id="rId13" Type="http://schemas.openxmlformats.org/officeDocument/2006/relationships/oleObject" Target="../embeddings/oleObject366.bin"/><Relationship Id="rId3" Type="http://schemas.openxmlformats.org/officeDocument/2006/relationships/image" Target="../media/image3.jpeg"/><Relationship Id="rId7" Type="http://schemas.openxmlformats.org/officeDocument/2006/relationships/oleObject" Target="../embeddings/oleObject361.bin"/><Relationship Id="rId12" Type="http://schemas.openxmlformats.org/officeDocument/2006/relationships/image" Target="../media/image350.png"/><Relationship Id="rId17" Type="http://schemas.openxmlformats.org/officeDocument/2006/relationships/oleObject" Target="../embeddings/oleObject370.bin"/><Relationship Id="rId2" Type="http://schemas.openxmlformats.org/officeDocument/2006/relationships/slideLayout" Target="../slideLayouts/slideLayout7.xml"/><Relationship Id="rId16" Type="http://schemas.openxmlformats.org/officeDocument/2006/relationships/oleObject" Target="../embeddings/oleObject369.bin"/><Relationship Id="rId1" Type="http://schemas.openxmlformats.org/officeDocument/2006/relationships/vmlDrawing" Target="../drawings/vmlDrawing41.vml"/><Relationship Id="rId6" Type="http://schemas.openxmlformats.org/officeDocument/2006/relationships/oleObject" Target="../embeddings/oleObject360.bin"/><Relationship Id="rId11" Type="http://schemas.openxmlformats.org/officeDocument/2006/relationships/oleObject" Target="../embeddings/oleObject365.bin"/><Relationship Id="rId5" Type="http://schemas.openxmlformats.org/officeDocument/2006/relationships/oleObject" Target="../embeddings/oleObject359.bin"/><Relationship Id="rId15" Type="http://schemas.openxmlformats.org/officeDocument/2006/relationships/oleObject" Target="../embeddings/oleObject368.bin"/><Relationship Id="rId10" Type="http://schemas.openxmlformats.org/officeDocument/2006/relationships/oleObject" Target="../embeddings/oleObject364.bin"/><Relationship Id="rId4" Type="http://schemas.openxmlformats.org/officeDocument/2006/relationships/image" Target="../media/image349.png"/><Relationship Id="rId9" Type="http://schemas.openxmlformats.org/officeDocument/2006/relationships/oleObject" Target="../embeddings/oleObject363.bin"/><Relationship Id="rId14" Type="http://schemas.openxmlformats.org/officeDocument/2006/relationships/oleObject" Target="../embeddings/oleObject367.bin"/></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oleObject" Target="../embeddings/oleObject374.bin"/><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oleObject" Target="../embeddings/oleObject373.bin"/><Relationship Id="rId5" Type="http://schemas.openxmlformats.org/officeDocument/2006/relationships/oleObject" Target="../embeddings/oleObject372.bin"/><Relationship Id="rId4" Type="http://schemas.openxmlformats.org/officeDocument/2006/relationships/oleObject" Target="../embeddings/oleObject371.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379.bin"/><Relationship Id="rId13" Type="http://schemas.openxmlformats.org/officeDocument/2006/relationships/oleObject" Target="../embeddings/oleObject384.bin"/><Relationship Id="rId3" Type="http://schemas.openxmlformats.org/officeDocument/2006/relationships/image" Target="../media/image3.jpeg"/><Relationship Id="rId7" Type="http://schemas.openxmlformats.org/officeDocument/2006/relationships/oleObject" Target="../embeddings/oleObject378.bin"/><Relationship Id="rId12" Type="http://schemas.openxmlformats.org/officeDocument/2006/relationships/oleObject" Target="../embeddings/oleObject383.bin"/><Relationship Id="rId2" Type="http://schemas.openxmlformats.org/officeDocument/2006/relationships/slideLayout" Target="../slideLayouts/slideLayout7.xml"/><Relationship Id="rId16" Type="http://schemas.openxmlformats.org/officeDocument/2006/relationships/oleObject" Target="../embeddings/oleObject387.bin"/><Relationship Id="rId1" Type="http://schemas.openxmlformats.org/officeDocument/2006/relationships/vmlDrawing" Target="../drawings/vmlDrawing43.vml"/><Relationship Id="rId6" Type="http://schemas.openxmlformats.org/officeDocument/2006/relationships/oleObject" Target="../embeddings/oleObject377.bin"/><Relationship Id="rId11" Type="http://schemas.openxmlformats.org/officeDocument/2006/relationships/oleObject" Target="../embeddings/oleObject382.bin"/><Relationship Id="rId5" Type="http://schemas.openxmlformats.org/officeDocument/2006/relationships/oleObject" Target="../embeddings/oleObject376.bin"/><Relationship Id="rId15" Type="http://schemas.openxmlformats.org/officeDocument/2006/relationships/oleObject" Target="../embeddings/oleObject386.bin"/><Relationship Id="rId10" Type="http://schemas.openxmlformats.org/officeDocument/2006/relationships/oleObject" Target="../embeddings/oleObject381.bin"/><Relationship Id="rId4" Type="http://schemas.openxmlformats.org/officeDocument/2006/relationships/oleObject" Target="../embeddings/oleObject375.bin"/><Relationship Id="rId9" Type="http://schemas.openxmlformats.org/officeDocument/2006/relationships/oleObject" Target="../embeddings/oleObject380.bin"/><Relationship Id="rId14" Type="http://schemas.openxmlformats.org/officeDocument/2006/relationships/oleObject" Target="../embeddings/oleObject385.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392.bin"/><Relationship Id="rId3" Type="http://schemas.openxmlformats.org/officeDocument/2006/relationships/image" Target="../media/image3.jpeg"/><Relationship Id="rId7" Type="http://schemas.openxmlformats.org/officeDocument/2006/relationships/oleObject" Target="../embeddings/oleObject391.bin"/><Relationship Id="rId12" Type="http://schemas.openxmlformats.org/officeDocument/2006/relationships/oleObject" Target="../embeddings/oleObject396.bin"/><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oleObject" Target="../embeddings/oleObject390.bin"/><Relationship Id="rId11" Type="http://schemas.openxmlformats.org/officeDocument/2006/relationships/oleObject" Target="../embeddings/oleObject395.bin"/><Relationship Id="rId5" Type="http://schemas.openxmlformats.org/officeDocument/2006/relationships/oleObject" Target="../embeddings/oleObject389.bin"/><Relationship Id="rId10" Type="http://schemas.openxmlformats.org/officeDocument/2006/relationships/oleObject" Target="../embeddings/oleObject394.bin"/><Relationship Id="rId4" Type="http://schemas.openxmlformats.org/officeDocument/2006/relationships/oleObject" Target="../embeddings/oleObject388.bin"/><Relationship Id="rId9" Type="http://schemas.openxmlformats.org/officeDocument/2006/relationships/oleObject" Target="../embeddings/oleObject393.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401.bin"/><Relationship Id="rId3" Type="http://schemas.openxmlformats.org/officeDocument/2006/relationships/image" Target="../media/image3.jpeg"/><Relationship Id="rId7" Type="http://schemas.openxmlformats.org/officeDocument/2006/relationships/oleObject" Target="../embeddings/oleObject400.bin"/><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oleObject" Target="../embeddings/oleObject399.bin"/><Relationship Id="rId5" Type="http://schemas.openxmlformats.org/officeDocument/2006/relationships/oleObject" Target="../embeddings/oleObject398.bin"/><Relationship Id="rId4" Type="http://schemas.openxmlformats.org/officeDocument/2006/relationships/oleObject" Target="../embeddings/oleObject397.bin"/><Relationship Id="rId9" Type="http://schemas.openxmlformats.org/officeDocument/2006/relationships/oleObject" Target="../embeddings/oleObject402.bin"/></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3.jpeg"/><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image" Target="../media/image3.jpeg"/><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30.bin"/><Relationship Id="rId5" Type="http://schemas.openxmlformats.org/officeDocument/2006/relationships/oleObject" Target="../embeddings/oleObject29.bin"/><Relationship Id="rId10" Type="http://schemas.openxmlformats.org/officeDocument/2006/relationships/image" Target="../media/image19.png"/><Relationship Id="rId4" Type="http://schemas.openxmlformats.org/officeDocument/2006/relationships/image" Target="../media/image37.jpeg"/><Relationship Id="rId9" Type="http://schemas.openxmlformats.org/officeDocument/2006/relationships/oleObject" Target="../embeddings/oleObject33.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oleObject" Target="../embeddings/oleObject42.bin"/><Relationship Id="rId18" Type="http://schemas.openxmlformats.org/officeDocument/2006/relationships/oleObject" Target="../embeddings/oleObject47.bin"/><Relationship Id="rId3" Type="http://schemas.openxmlformats.org/officeDocument/2006/relationships/image" Target="../media/image3.jpeg"/><Relationship Id="rId7" Type="http://schemas.openxmlformats.org/officeDocument/2006/relationships/oleObject" Target="../embeddings/oleObject36.bin"/><Relationship Id="rId12" Type="http://schemas.openxmlformats.org/officeDocument/2006/relationships/oleObject" Target="../embeddings/oleObject41.bin"/><Relationship Id="rId17" Type="http://schemas.openxmlformats.org/officeDocument/2006/relationships/oleObject" Target="../embeddings/oleObject46.bin"/><Relationship Id="rId2" Type="http://schemas.openxmlformats.org/officeDocument/2006/relationships/slideLayout" Target="../slideLayouts/slideLayout7.xml"/><Relationship Id="rId16" Type="http://schemas.openxmlformats.org/officeDocument/2006/relationships/oleObject" Target="../embeddings/oleObject45.bin"/><Relationship Id="rId1" Type="http://schemas.openxmlformats.org/officeDocument/2006/relationships/vmlDrawing" Target="../drawings/vmlDrawing5.vml"/><Relationship Id="rId6" Type="http://schemas.openxmlformats.org/officeDocument/2006/relationships/oleObject" Target="../embeddings/oleObject35.bin"/><Relationship Id="rId11" Type="http://schemas.openxmlformats.org/officeDocument/2006/relationships/oleObject" Target="../embeddings/oleObject40.bin"/><Relationship Id="rId5" Type="http://schemas.openxmlformats.org/officeDocument/2006/relationships/oleObject" Target="../embeddings/oleObject34.bin"/><Relationship Id="rId15" Type="http://schemas.openxmlformats.org/officeDocument/2006/relationships/oleObject" Target="../embeddings/oleObject44.bin"/><Relationship Id="rId10" Type="http://schemas.openxmlformats.org/officeDocument/2006/relationships/oleObject" Target="../embeddings/oleObject39.bin"/><Relationship Id="rId19" Type="http://schemas.openxmlformats.org/officeDocument/2006/relationships/oleObject" Target="../embeddings/oleObject48.bin"/><Relationship Id="rId4" Type="http://schemas.openxmlformats.org/officeDocument/2006/relationships/image" Target="../media/image50.jpeg"/><Relationship Id="rId9" Type="http://schemas.openxmlformats.org/officeDocument/2006/relationships/oleObject" Target="../embeddings/oleObject38.bin"/><Relationship Id="rId14" Type="http://schemas.openxmlformats.org/officeDocument/2006/relationships/oleObject" Target="../embeddings/oleObject4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istrator\桌面\封面.jpg"/>
          <p:cNvPicPr>
            <a:picLocks noChangeAspect="1" noChangeArrowheads="1"/>
          </p:cNvPicPr>
          <p:nvPr/>
        </p:nvPicPr>
        <p:blipFill>
          <a:blip r:embed="rId2" cstate="print"/>
          <a:srcRect t="11429"/>
          <a:stretch>
            <a:fillRect/>
          </a:stretch>
        </p:blipFill>
        <p:spPr bwMode="auto">
          <a:xfrm>
            <a:off x="0" y="785813"/>
            <a:ext cx="9161463" cy="6089650"/>
          </a:xfrm>
          <a:prstGeom prst="rect">
            <a:avLst/>
          </a:prstGeom>
          <a:solidFill>
            <a:schemeClr val="accent4">
              <a:lumMod val="60000"/>
              <a:lumOff val="40000"/>
            </a:schemeClr>
          </a:solidFill>
          <a:ln w="9525">
            <a:noFill/>
            <a:miter lim="800000"/>
            <a:headEnd/>
            <a:tailEnd/>
          </a:ln>
        </p:spPr>
      </p:pic>
      <p:pic>
        <p:nvPicPr>
          <p:cNvPr id="4099" name="Picture 4" descr="电工页脚"/>
          <p:cNvPicPr>
            <a:picLocks noChangeAspect="1" noChangeArrowheads="1"/>
          </p:cNvPicPr>
          <p:nvPr/>
        </p:nvPicPr>
        <p:blipFill>
          <a:blip r:embed="rId3" cstate="print"/>
          <a:srcRect/>
          <a:stretch>
            <a:fillRect/>
          </a:stretch>
        </p:blipFill>
        <p:spPr bwMode="auto">
          <a:xfrm>
            <a:off x="1714500" y="214313"/>
            <a:ext cx="6172200" cy="447675"/>
          </a:xfrm>
          <a:prstGeom prst="rect">
            <a:avLst/>
          </a:prstGeom>
          <a:noFill/>
          <a:ln w="9525">
            <a:noFill/>
            <a:miter lim="800000"/>
            <a:headEnd/>
            <a:tailEnd/>
          </a:ln>
        </p:spPr>
      </p:pic>
      <p:sp>
        <p:nvSpPr>
          <p:cNvPr id="4" name="Rectangle 5"/>
          <p:cNvSpPr>
            <a:spLocks noChangeArrowheads="1"/>
          </p:cNvSpPr>
          <p:nvPr/>
        </p:nvSpPr>
        <p:spPr bwMode="auto">
          <a:xfrm>
            <a:off x="3071803" y="2500306"/>
            <a:ext cx="4214842" cy="928694"/>
          </a:xfrm>
          <a:prstGeom prst="rect">
            <a:avLst/>
          </a:prstGeom>
          <a:blipFill>
            <a:blip r:embed="rId4" cstate="print"/>
            <a:tile tx="0" ty="0" sx="100000" sy="100000" flip="none" algn="tl"/>
          </a:blipFill>
          <a:ln w="9525">
            <a:solidFill>
              <a:schemeClr val="accent6">
                <a:lumMod val="75000"/>
              </a:schemeClr>
            </a:solidFill>
            <a:prstDash val="dashDot"/>
            <a:miter lim="800000"/>
            <a:headEnd/>
            <a:tailEnd/>
          </a:ln>
          <a:effectLst>
            <a:glow rad="139700">
              <a:schemeClr val="accent6">
                <a:satMod val="175000"/>
                <a:alpha val="40000"/>
              </a:schemeClr>
            </a:glow>
          </a:effectLst>
        </p:spPr>
        <p:txBody>
          <a:bodyPr wrap="none" anchor="ctr"/>
          <a:lstStyle/>
          <a:p>
            <a:pPr algn="ctr">
              <a:defRPr/>
            </a:pPr>
            <a:r>
              <a:rPr lang="zh-CN" altLang="en-US" sz="3200" b="1" dirty="0" smtClean="0"/>
              <a:t>空间解析几何及</a:t>
            </a:r>
            <a:r>
              <a:rPr lang="zh-CN" altLang="en-US" sz="3200" b="1" dirty="0"/>
              <a:t>其应用</a:t>
            </a:r>
          </a:p>
        </p:txBody>
      </p:sp>
      <p:sp>
        <p:nvSpPr>
          <p:cNvPr id="5" name="矩形 4"/>
          <p:cNvSpPr/>
          <p:nvPr/>
        </p:nvSpPr>
        <p:spPr>
          <a:xfrm>
            <a:off x="500034" y="3500438"/>
            <a:ext cx="1428760" cy="523220"/>
          </a:xfrm>
          <a:prstGeom prst="rect">
            <a:avLst/>
          </a:prstGeom>
        </p:spPr>
        <p:txBody>
          <a:bodyPr wrap="square">
            <a:spAutoFit/>
          </a:bodyPr>
          <a:lstStyle/>
          <a:p>
            <a:r>
              <a:rPr lang="zh-CN" altLang="en-US" sz="2800" b="1" dirty="0" smtClean="0">
                <a:solidFill>
                  <a:srgbClr val="FFFF00"/>
                </a:solidFill>
              </a:rPr>
              <a:t>第六章</a:t>
            </a:r>
            <a:endParaRPr lang="zh-CN" altLang="en-US" sz="2800" dirty="0">
              <a:solidFill>
                <a:srgbClr val="FFFF00"/>
              </a:solidFill>
            </a:endParaRPr>
          </a:p>
        </p:txBody>
      </p:sp>
    </p:spTree>
  </p:cSld>
  <p:clrMapOvr>
    <a:masterClrMapping/>
  </p:clrMapOvr>
  <p:transition advTm="768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714480" y="1571612"/>
            <a:ext cx="7143800" cy="1815882"/>
          </a:xfrm>
          <a:prstGeom prst="rect">
            <a:avLst/>
          </a:prstGeom>
          <a:noFill/>
          <a:ln w="9525">
            <a:noFill/>
            <a:miter lim="800000"/>
            <a:headEnd/>
            <a:tailEnd/>
          </a:ln>
        </p:spPr>
        <p:txBody>
          <a:bodyPr wrap="square">
            <a:spAutoFit/>
          </a:bodyPr>
          <a:lstStyle/>
          <a:p>
            <a:r>
              <a:rPr lang="zh-CN" altLang="zh-CN" sz="2800" dirty="0" smtClean="0"/>
              <a:t>基本单位向量</a:t>
            </a:r>
            <a:endParaRPr lang="en-US" altLang="zh-CN" sz="2800" dirty="0" smtClean="0"/>
          </a:p>
          <a:p>
            <a:endParaRPr lang="en-US" altLang="zh-CN" sz="2800" dirty="0" smtClean="0"/>
          </a:p>
          <a:p>
            <a:r>
              <a:rPr lang="zh-CN" altLang="en-US" sz="2800" dirty="0" smtClean="0"/>
              <a:t>任一向量   平移为向径           ，由向量的线性运算得：</a:t>
            </a:r>
            <a:endParaRPr lang="zh-CN" altLang="zh-CN" sz="2800" dirty="0"/>
          </a:p>
        </p:txBody>
      </p:sp>
      <p:sp>
        <p:nvSpPr>
          <p:cNvPr id="6" name="矩形 5"/>
          <p:cNvSpPr/>
          <p:nvPr/>
        </p:nvSpPr>
        <p:spPr>
          <a:xfrm>
            <a:off x="1714480" y="928670"/>
            <a:ext cx="2350323" cy="461665"/>
          </a:xfrm>
          <a:prstGeom prst="rect">
            <a:avLst/>
          </a:prstGeom>
        </p:spPr>
        <p:txBody>
          <a:bodyPr wrap="none">
            <a:spAutoFit/>
          </a:bodyPr>
          <a:lstStyle/>
          <a:p>
            <a:r>
              <a:rPr lang="zh-CN" altLang="zh-CN" sz="2400" b="1" dirty="0" smtClean="0">
                <a:solidFill>
                  <a:srgbClr val="0070C0"/>
                </a:solidFill>
              </a:rPr>
              <a:t>向量的坐标表示</a:t>
            </a:r>
            <a:endParaRPr lang="zh-CN" altLang="en-US" sz="2400" dirty="0">
              <a:solidFill>
                <a:srgbClr val="0070C0"/>
              </a:solidFill>
            </a:endParaRPr>
          </a:p>
        </p:txBody>
      </p:sp>
      <p:pic>
        <p:nvPicPr>
          <p:cNvPr id="233525" name="Picture 53"/>
          <p:cNvPicPr>
            <a:picLocks noChangeAspect="1" noChangeArrowheads="1"/>
          </p:cNvPicPr>
          <p:nvPr/>
        </p:nvPicPr>
        <p:blipFill>
          <a:blip r:embed="rId4" cstate="print"/>
          <a:srcRect/>
          <a:stretch>
            <a:fillRect/>
          </a:stretch>
        </p:blipFill>
        <p:spPr bwMode="auto">
          <a:xfrm>
            <a:off x="5857884" y="3857628"/>
            <a:ext cx="2745275" cy="2155041"/>
          </a:xfrm>
          <a:prstGeom prst="rect">
            <a:avLst/>
          </a:prstGeom>
          <a:noFill/>
          <a:ln w="9525">
            <a:noFill/>
            <a:miter lim="800000"/>
            <a:headEnd/>
            <a:tailEnd/>
          </a:ln>
        </p:spPr>
      </p:pic>
      <p:sp>
        <p:nvSpPr>
          <p:cNvPr id="233527" name="Rectangle 5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3526" name="Object 54"/>
          <p:cNvGraphicFramePr>
            <a:graphicFrameLocks noChangeAspect="1"/>
          </p:cNvGraphicFramePr>
          <p:nvPr/>
        </p:nvGraphicFramePr>
        <p:xfrm>
          <a:off x="4000496" y="1643050"/>
          <a:ext cx="1045713" cy="414339"/>
        </p:xfrm>
        <a:graphic>
          <a:graphicData uri="http://schemas.openxmlformats.org/presentationml/2006/ole">
            <p:oleObj spid="_x0000_s233526" name="Equation" r:id="rId5" imgW="507780" imgH="203112" progId="Equation.DSMT4">
              <p:embed/>
            </p:oleObj>
          </a:graphicData>
        </a:graphic>
      </p:graphicFrame>
      <p:graphicFrame>
        <p:nvGraphicFramePr>
          <p:cNvPr id="233528" name="Object 56"/>
          <p:cNvGraphicFramePr>
            <a:graphicFrameLocks noChangeAspect="1"/>
          </p:cNvGraphicFramePr>
          <p:nvPr/>
        </p:nvGraphicFramePr>
        <p:xfrm>
          <a:off x="3214678" y="2571744"/>
          <a:ext cx="252412" cy="277813"/>
        </p:xfrm>
        <a:graphic>
          <a:graphicData uri="http://schemas.openxmlformats.org/presentationml/2006/ole">
            <p:oleObj spid="_x0000_s233528" name="Equation" r:id="rId6" imgW="126720" imgH="139680" progId="Equation.DSMT4">
              <p:embed/>
            </p:oleObj>
          </a:graphicData>
        </a:graphic>
      </p:graphicFrame>
      <p:sp>
        <p:nvSpPr>
          <p:cNvPr id="233530" name="Rectangle 5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3529" name="Object 57"/>
          <p:cNvGraphicFramePr>
            <a:graphicFrameLocks noChangeAspect="1"/>
          </p:cNvGraphicFramePr>
          <p:nvPr/>
        </p:nvGraphicFramePr>
        <p:xfrm>
          <a:off x="5286380" y="2500306"/>
          <a:ext cx="1055208" cy="433389"/>
        </p:xfrm>
        <a:graphic>
          <a:graphicData uri="http://schemas.openxmlformats.org/presentationml/2006/ole">
            <p:oleObj spid="_x0000_s233529" name="Equation" r:id="rId7" imgW="532937" imgH="215713" progId="Equation.DSMT4">
              <p:embed/>
            </p:oleObj>
          </a:graphicData>
        </a:graphic>
      </p:graphicFrame>
      <p:sp>
        <p:nvSpPr>
          <p:cNvPr id="233532" name="Rectangle 6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3531" name="Object 59"/>
          <p:cNvGraphicFramePr>
            <a:graphicFrameLocks noChangeAspect="1"/>
          </p:cNvGraphicFramePr>
          <p:nvPr/>
        </p:nvGraphicFramePr>
        <p:xfrm>
          <a:off x="1643042" y="3643314"/>
          <a:ext cx="4143404" cy="385823"/>
        </p:xfrm>
        <a:graphic>
          <a:graphicData uri="http://schemas.openxmlformats.org/presentationml/2006/ole">
            <p:oleObj spid="_x0000_s233531" name="Equation" r:id="rId8" imgW="2349500" imgH="215900" progId="Equation.DSMT4">
              <p:embed/>
            </p:oleObj>
          </a:graphicData>
        </a:graphic>
      </p:graphicFrame>
      <p:sp>
        <p:nvSpPr>
          <p:cNvPr id="233534" name="Rectangle 6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3533" name="Object 61"/>
          <p:cNvGraphicFramePr>
            <a:graphicFrameLocks noChangeAspect="1"/>
          </p:cNvGraphicFramePr>
          <p:nvPr/>
        </p:nvGraphicFramePr>
        <p:xfrm>
          <a:off x="1857356" y="4214818"/>
          <a:ext cx="1762125" cy="414337"/>
        </p:xfrm>
        <a:graphic>
          <a:graphicData uri="http://schemas.openxmlformats.org/presentationml/2006/ole">
            <p:oleObj spid="_x0000_s233533" name="Equation" r:id="rId9" imgW="850680" imgH="203040" progId="Equation.DSMT4">
              <p:embed/>
            </p:oleObj>
          </a:graphicData>
        </a:graphic>
      </p:graphicFrame>
      <p:sp>
        <p:nvSpPr>
          <p:cNvPr id="233536" name="Rectangle 6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3535" name="Object 63"/>
          <p:cNvGraphicFramePr>
            <a:graphicFrameLocks noChangeAspect="1"/>
          </p:cNvGraphicFramePr>
          <p:nvPr/>
        </p:nvGraphicFramePr>
        <p:xfrm>
          <a:off x="1857356" y="4786322"/>
          <a:ext cx="1310694" cy="422265"/>
        </p:xfrm>
        <a:graphic>
          <a:graphicData uri="http://schemas.openxmlformats.org/presentationml/2006/ole">
            <p:oleObj spid="_x0000_s233535" name="Equation" r:id="rId10" imgW="622080" imgH="20304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500166" y="1000108"/>
            <a:ext cx="7000924" cy="4832092"/>
          </a:xfrm>
          <a:prstGeom prst="rect">
            <a:avLst/>
          </a:prstGeom>
          <a:noFill/>
          <a:ln w="9525">
            <a:noFill/>
            <a:miter lim="800000"/>
            <a:headEnd/>
            <a:tailEnd/>
          </a:ln>
        </p:spPr>
        <p:txBody>
          <a:bodyPr wrap="square">
            <a:spAutoFit/>
          </a:bodyPr>
          <a:lstStyle/>
          <a:p>
            <a:r>
              <a:rPr lang="zh-CN" altLang="zh-CN" sz="2800" dirty="0" smtClean="0"/>
              <a:t>利用向量的坐标，可以将两个向量的和、差运算及数与向量的乘积运算化为代数运算</a:t>
            </a:r>
            <a:r>
              <a:rPr lang="zh-CN" altLang="en-US" sz="2800" dirty="0" smtClean="0"/>
              <a:t>：</a:t>
            </a:r>
            <a:endParaRPr lang="en-US" altLang="zh-CN" sz="2800" dirty="0" smtClean="0"/>
          </a:p>
          <a:p>
            <a:r>
              <a:rPr lang="zh-CN" altLang="en-US" sz="2800" dirty="0" smtClean="0"/>
              <a:t>设                      ，                     ，则</a:t>
            </a:r>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r>
              <a:rPr lang="zh-CN" altLang="en-US" sz="2800" dirty="0" smtClean="0"/>
              <a:t>所以，     和    的坐标分别为</a:t>
            </a:r>
            <a:endParaRPr lang="en-US" altLang="zh-CN" sz="2800" dirty="0" smtClean="0"/>
          </a:p>
          <a:p>
            <a:endParaRPr lang="en-US" altLang="zh-CN" sz="2800" dirty="0" smtClean="0"/>
          </a:p>
          <a:p>
            <a:r>
              <a:rPr lang="en-US" altLang="zh-CN" sz="2800" dirty="0" smtClean="0"/>
              <a:t>                                       </a:t>
            </a:r>
            <a:r>
              <a:rPr lang="zh-CN" altLang="en-US" sz="2800" dirty="0" smtClean="0"/>
              <a:t>，</a:t>
            </a:r>
            <a:endParaRPr lang="zh-CN" altLang="zh-CN" sz="2800" dirty="0"/>
          </a:p>
        </p:txBody>
      </p:sp>
      <p:sp>
        <p:nvSpPr>
          <p:cNvPr id="2344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4497" name="Object 1"/>
          <p:cNvGraphicFramePr>
            <a:graphicFrameLocks noChangeAspect="1"/>
          </p:cNvGraphicFramePr>
          <p:nvPr/>
        </p:nvGraphicFramePr>
        <p:xfrm>
          <a:off x="2000232" y="1928802"/>
          <a:ext cx="2140751" cy="442914"/>
        </p:xfrm>
        <a:graphic>
          <a:graphicData uri="http://schemas.openxmlformats.org/presentationml/2006/ole">
            <p:oleObj spid="_x0000_s234497" name="Equation" r:id="rId4" imgW="1104900" imgH="228600" progId="Equation.DSMT4">
              <p:embed/>
            </p:oleObj>
          </a:graphicData>
        </a:graphic>
      </p:graphicFrame>
      <p:sp>
        <p:nvSpPr>
          <p:cNvPr id="234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4499" name="Object 3"/>
          <p:cNvGraphicFramePr>
            <a:graphicFrameLocks noChangeAspect="1"/>
          </p:cNvGraphicFramePr>
          <p:nvPr/>
        </p:nvGraphicFramePr>
        <p:xfrm>
          <a:off x="4286248" y="1928802"/>
          <a:ext cx="2214570" cy="442914"/>
        </p:xfrm>
        <a:graphic>
          <a:graphicData uri="http://schemas.openxmlformats.org/presentationml/2006/ole">
            <p:oleObj spid="_x0000_s234499" name="Equation" r:id="rId5" imgW="1143000" imgH="228600" progId="Equation.DSMT4">
              <p:embed/>
            </p:oleObj>
          </a:graphicData>
        </a:graphic>
      </p:graphicFrame>
      <p:sp>
        <p:nvSpPr>
          <p:cNvPr id="2345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4501" name="Object 5"/>
          <p:cNvGraphicFramePr>
            <a:graphicFrameLocks noChangeAspect="1"/>
          </p:cNvGraphicFramePr>
          <p:nvPr/>
        </p:nvGraphicFramePr>
        <p:xfrm>
          <a:off x="2357422" y="2571744"/>
          <a:ext cx="4798235" cy="442914"/>
        </p:xfrm>
        <a:graphic>
          <a:graphicData uri="http://schemas.openxmlformats.org/presentationml/2006/ole">
            <p:oleObj spid="_x0000_s234501" name="Equation" r:id="rId6" imgW="2476500" imgH="228600" progId="Equation.DSMT4">
              <p:embed/>
            </p:oleObj>
          </a:graphicData>
        </a:graphic>
      </p:graphicFrame>
      <p:sp>
        <p:nvSpPr>
          <p:cNvPr id="2345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4503" name="Object 7"/>
          <p:cNvGraphicFramePr>
            <a:graphicFrameLocks noChangeAspect="1"/>
          </p:cNvGraphicFramePr>
          <p:nvPr/>
        </p:nvGraphicFramePr>
        <p:xfrm>
          <a:off x="2357422" y="3143248"/>
          <a:ext cx="4779780" cy="442914"/>
        </p:xfrm>
        <a:graphic>
          <a:graphicData uri="http://schemas.openxmlformats.org/presentationml/2006/ole">
            <p:oleObj spid="_x0000_s234503" name="Equation" r:id="rId7" imgW="2463800" imgH="228600" progId="Equation.DSMT4">
              <p:embed/>
            </p:oleObj>
          </a:graphicData>
        </a:graphic>
      </p:graphicFrame>
      <p:sp>
        <p:nvSpPr>
          <p:cNvPr id="2345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4505" name="Object 9"/>
          <p:cNvGraphicFramePr>
            <a:graphicFrameLocks noChangeAspect="1"/>
          </p:cNvGraphicFramePr>
          <p:nvPr/>
        </p:nvGraphicFramePr>
        <p:xfrm>
          <a:off x="3428992" y="3786190"/>
          <a:ext cx="2823577" cy="442914"/>
        </p:xfrm>
        <a:graphic>
          <a:graphicData uri="http://schemas.openxmlformats.org/presentationml/2006/ole">
            <p:oleObj spid="_x0000_s234505" name="Equation" r:id="rId8" imgW="1460500" imgH="228600" progId="Equation.DSMT4">
              <p:embed/>
            </p:oleObj>
          </a:graphicData>
        </a:graphic>
      </p:graphicFrame>
      <p:sp>
        <p:nvSpPr>
          <p:cNvPr id="2345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4507" name="Object 11"/>
          <p:cNvGraphicFramePr>
            <a:graphicFrameLocks noChangeAspect="1"/>
          </p:cNvGraphicFramePr>
          <p:nvPr/>
        </p:nvGraphicFramePr>
        <p:xfrm>
          <a:off x="2428860" y="4500570"/>
          <a:ext cx="769773" cy="395289"/>
        </p:xfrm>
        <a:graphic>
          <a:graphicData uri="http://schemas.openxmlformats.org/presentationml/2006/ole">
            <p:oleObj spid="_x0000_s234507" name="Equation" r:id="rId9" imgW="355138" imgH="177569" progId="Equation.DSMT4">
              <p:embed/>
            </p:oleObj>
          </a:graphicData>
        </a:graphic>
      </p:graphicFrame>
      <p:sp>
        <p:nvSpPr>
          <p:cNvPr id="23451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4509" name="Object 13"/>
          <p:cNvGraphicFramePr>
            <a:graphicFrameLocks noChangeAspect="1"/>
          </p:cNvGraphicFramePr>
          <p:nvPr/>
        </p:nvGraphicFramePr>
        <p:xfrm>
          <a:off x="3500430" y="4572008"/>
          <a:ext cx="392030" cy="323851"/>
        </p:xfrm>
        <a:graphic>
          <a:graphicData uri="http://schemas.openxmlformats.org/presentationml/2006/ole">
            <p:oleObj spid="_x0000_s234509" name="Equation" r:id="rId10" imgW="215619" imgH="177569" progId="Equation.DSMT4">
              <p:embed/>
            </p:oleObj>
          </a:graphicData>
        </a:graphic>
      </p:graphicFrame>
      <p:sp>
        <p:nvSpPr>
          <p:cNvPr id="23451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4511" name="Object 15"/>
          <p:cNvGraphicFramePr>
            <a:graphicFrameLocks noChangeAspect="1"/>
          </p:cNvGraphicFramePr>
          <p:nvPr/>
        </p:nvGraphicFramePr>
        <p:xfrm>
          <a:off x="2643174" y="5214950"/>
          <a:ext cx="2776549" cy="471489"/>
        </p:xfrm>
        <a:graphic>
          <a:graphicData uri="http://schemas.openxmlformats.org/presentationml/2006/ole">
            <p:oleObj spid="_x0000_s234511" name="Equation" r:id="rId11" imgW="1511300" imgH="254000" progId="Equation.DSMT4">
              <p:embed/>
            </p:oleObj>
          </a:graphicData>
        </a:graphic>
      </p:graphicFrame>
      <p:sp>
        <p:nvSpPr>
          <p:cNvPr id="23451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4513" name="Object 17"/>
          <p:cNvGraphicFramePr>
            <a:graphicFrameLocks noChangeAspect="1"/>
          </p:cNvGraphicFramePr>
          <p:nvPr/>
        </p:nvGraphicFramePr>
        <p:xfrm>
          <a:off x="5572132" y="5214950"/>
          <a:ext cx="1816106" cy="471489"/>
        </p:xfrm>
        <a:graphic>
          <a:graphicData uri="http://schemas.openxmlformats.org/presentationml/2006/ole">
            <p:oleObj spid="_x0000_s234513" name="Equation" r:id="rId12" imgW="990170" imgH="25389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500167" y="2000240"/>
            <a:ext cx="7000924" cy="2677656"/>
          </a:xfrm>
          <a:prstGeom prst="rect">
            <a:avLst/>
          </a:prstGeom>
          <a:noFill/>
          <a:ln w="9525">
            <a:noFill/>
            <a:miter lim="800000"/>
            <a:headEnd/>
            <a:tailEnd/>
          </a:ln>
        </p:spPr>
        <p:txBody>
          <a:bodyPr wrap="square">
            <a:spAutoFit/>
          </a:bodyPr>
          <a:lstStyle/>
          <a:p>
            <a:r>
              <a:rPr lang="zh-CN" altLang="zh-CN" sz="2800" dirty="0" smtClean="0"/>
              <a:t>向量</a:t>
            </a:r>
            <a:r>
              <a:rPr lang="en-US" altLang="zh-CN" sz="2800" dirty="0" smtClean="0"/>
              <a:t>                 </a:t>
            </a:r>
            <a:r>
              <a:rPr lang="zh-CN" altLang="en-US" sz="2800" dirty="0" smtClean="0"/>
              <a:t>与向量                  </a:t>
            </a:r>
            <a:r>
              <a:rPr lang="zh-CN" altLang="en-US" sz="2800" b="1" dirty="0" smtClean="0">
                <a:solidFill>
                  <a:srgbClr val="0070C0"/>
                </a:solidFill>
              </a:rPr>
              <a:t>平行</a:t>
            </a:r>
            <a:r>
              <a:rPr lang="zh-CN" altLang="en-US" sz="2800" dirty="0" smtClean="0"/>
              <a:t>的</a:t>
            </a:r>
            <a:r>
              <a:rPr lang="zh-CN" altLang="zh-CN" sz="2800" dirty="0" smtClean="0"/>
              <a:t>充要条件是其对应坐标成正比，即</a:t>
            </a:r>
            <a:endParaRPr lang="en-US" altLang="zh-CN" sz="2800" dirty="0" smtClean="0"/>
          </a:p>
          <a:p>
            <a:endParaRPr lang="en-US" altLang="zh-CN" sz="2800" dirty="0" smtClean="0"/>
          </a:p>
          <a:p>
            <a:endParaRPr lang="en-US" altLang="zh-CN" sz="2800" dirty="0" smtClean="0"/>
          </a:p>
          <a:p>
            <a:r>
              <a:rPr lang="zh-CN" altLang="zh-CN" sz="2800" dirty="0" smtClean="0"/>
              <a:t>若某个分母为零时，我们约定相应的分子也为零</a:t>
            </a:r>
            <a:r>
              <a:rPr lang="zh-CN" altLang="en-US" sz="2800" dirty="0" smtClean="0"/>
              <a:t>。</a:t>
            </a:r>
            <a:endParaRPr lang="zh-CN" altLang="zh-CN" sz="2800" dirty="0"/>
          </a:p>
        </p:txBody>
      </p:sp>
      <p:pic>
        <p:nvPicPr>
          <p:cNvPr id="6" name="Picture 2"/>
          <p:cNvPicPr>
            <a:picLocks noChangeAspect="1" noChangeArrowheads="1"/>
          </p:cNvPicPr>
          <p:nvPr/>
        </p:nvPicPr>
        <p:blipFill>
          <a:blip r:embed="rId4" cstate="print"/>
          <a:srcRect/>
          <a:stretch>
            <a:fillRect/>
          </a:stretch>
        </p:blipFill>
        <p:spPr bwMode="auto">
          <a:xfrm>
            <a:off x="1643042" y="1071546"/>
            <a:ext cx="1714512" cy="668731"/>
          </a:xfrm>
          <a:prstGeom prst="rect">
            <a:avLst/>
          </a:prstGeom>
          <a:noFill/>
          <a:ln w="9525">
            <a:noFill/>
            <a:miter lim="800000"/>
            <a:headEnd/>
            <a:tailEnd/>
          </a:ln>
        </p:spPr>
      </p:pic>
      <p:sp>
        <p:nvSpPr>
          <p:cNvPr id="2355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5521" name="Object 1"/>
          <p:cNvGraphicFramePr>
            <a:graphicFrameLocks noChangeAspect="1"/>
          </p:cNvGraphicFramePr>
          <p:nvPr/>
        </p:nvGraphicFramePr>
        <p:xfrm>
          <a:off x="2285984" y="2071678"/>
          <a:ext cx="1728793" cy="471489"/>
        </p:xfrm>
        <a:graphic>
          <a:graphicData uri="http://schemas.openxmlformats.org/presentationml/2006/ole">
            <p:oleObj spid="_x0000_s235521" name="Equation" r:id="rId5" imgW="939392" imgH="253890" progId="Equation.DSMT4">
              <p:embed/>
            </p:oleObj>
          </a:graphicData>
        </a:graphic>
      </p:graphicFrame>
      <p:sp>
        <p:nvSpPr>
          <p:cNvPr id="2355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5523" name="Object 3"/>
          <p:cNvGraphicFramePr>
            <a:graphicFrameLocks noChangeAspect="1"/>
          </p:cNvGraphicFramePr>
          <p:nvPr/>
        </p:nvGraphicFramePr>
        <p:xfrm>
          <a:off x="5000628" y="2071678"/>
          <a:ext cx="1798643" cy="471489"/>
        </p:xfrm>
        <a:graphic>
          <a:graphicData uri="http://schemas.openxmlformats.org/presentationml/2006/ole">
            <p:oleObj spid="_x0000_s235523" name="Equation" r:id="rId6" imgW="977476" imgH="253890" progId="Equation.DSMT4">
              <p:embed/>
            </p:oleObj>
          </a:graphicData>
        </a:graphic>
      </p:graphicFrame>
      <p:sp>
        <p:nvSpPr>
          <p:cNvPr id="2355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5525" name="Object 5"/>
          <p:cNvGraphicFramePr>
            <a:graphicFrameLocks noChangeAspect="1"/>
          </p:cNvGraphicFramePr>
          <p:nvPr/>
        </p:nvGraphicFramePr>
        <p:xfrm>
          <a:off x="4071934" y="2928934"/>
          <a:ext cx="1451252" cy="733428"/>
        </p:xfrm>
        <a:graphic>
          <a:graphicData uri="http://schemas.openxmlformats.org/presentationml/2006/ole">
            <p:oleObj spid="_x0000_s235525" name="Equation" r:id="rId7" imgW="888614" imgH="444307"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428728" y="785794"/>
            <a:ext cx="7286676" cy="4401205"/>
          </a:xfrm>
          <a:prstGeom prst="rect">
            <a:avLst/>
          </a:prstGeom>
          <a:noFill/>
          <a:ln w="9525">
            <a:noFill/>
            <a:miter lim="800000"/>
            <a:headEnd/>
            <a:tailEnd/>
          </a:ln>
        </p:spPr>
        <p:txBody>
          <a:bodyPr wrap="square">
            <a:spAutoFit/>
          </a:bodyPr>
          <a:lstStyle/>
          <a:p>
            <a:r>
              <a:rPr lang="zh-CN" altLang="zh-CN" sz="2800" b="1" dirty="0" smtClean="0"/>
              <a:t>例</a:t>
            </a:r>
            <a:r>
              <a:rPr lang="en-US" altLang="zh-CN" sz="2800" dirty="0" smtClean="0"/>
              <a:t>  </a:t>
            </a:r>
            <a:r>
              <a:rPr lang="zh-CN" altLang="zh-CN" sz="2800" dirty="0" smtClean="0"/>
              <a:t>已知向量</a:t>
            </a:r>
            <a:r>
              <a:rPr lang="en-US" altLang="zh-CN" sz="2800" dirty="0" smtClean="0"/>
              <a:t>               </a:t>
            </a:r>
            <a:r>
              <a:rPr lang="zh-CN" altLang="en-US" sz="2800" dirty="0" smtClean="0"/>
              <a:t>，          ，求      ，</a:t>
            </a:r>
            <a:endParaRPr lang="en-US" altLang="zh-CN" sz="2800" dirty="0" smtClean="0"/>
          </a:p>
          <a:p>
            <a:r>
              <a:rPr lang="en-US" altLang="zh-CN" sz="2800" dirty="0" smtClean="0"/>
              <a:t>       </a:t>
            </a:r>
            <a:r>
              <a:rPr lang="zh-CN" altLang="en-US" sz="2800" dirty="0" smtClean="0"/>
              <a:t>，   。</a:t>
            </a:r>
            <a:endParaRPr lang="en-US" altLang="zh-CN" sz="2800" dirty="0" smtClean="0"/>
          </a:p>
          <a:p>
            <a:r>
              <a:rPr lang="zh-CN" altLang="en-US" sz="2800" dirty="0" smtClean="0"/>
              <a:t>解：</a:t>
            </a:r>
            <a:endParaRPr lang="en-US" altLang="zh-CN" sz="2800" dirty="0" smtClean="0"/>
          </a:p>
          <a:p>
            <a:endParaRPr lang="en-US" altLang="zh-CN" sz="2800" dirty="0" smtClean="0"/>
          </a:p>
          <a:p>
            <a:endParaRPr lang="en-US" altLang="zh-CN" sz="2800" dirty="0" smtClean="0"/>
          </a:p>
          <a:p>
            <a:endParaRPr lang="en-US" altLang="zh-CN" sz="2800" dirty="0" smtClean="0"/>
          </a:p>
          <a:p>
            <a:r>
              <a:rPr lang="zh-CN" altLang="zh-CN" sz="2800" b="1" dirty="0" smtClean="0"/>
              <a:t>例</a:t>
            </a:r>
            <a:r>
              <a:rPr lang="en-US" altLang="zh-CN" sz="2800" b="1" dirty="0" smtClean="0"/>
              <a:t>   </a:t>
            </a:r>
            <a:r>
              <a:rPr lang="zh-CN" altLang="zh-CN" sz="2800" dirty="0" smtClean="0"/>
              <a:t>设</a:t>
            </a:r>
            <a:r>
              <a:rPr lang="en-US" altLang="zh-CN" sz="2800" dirty="0" smtClean="0"/>
              <a:t>            </a:t>
            </a:r>
            <a:r>
              <a:rPr lang="zh-CN" altLang="en-US" sz="2800" dirty="0" smtClean="0"/>
              <a:t>和            </a:t>
            </a:r>
            <a:r>
              <a:rPr lang="zh-CN" altLang="zh-CN" sz="2800" dirty="0" smtClean="0"/>
              <a:t>为空间两点，求向量</a:t>
            </a:r>
            <a:r>
              <a:rPr lang="en-US" altLang="zh-CN" sz="2800" dirty="0" smtClean="0"/>
              <a:t> </a:t>
            </a:r>
          </a:p>
          <a:p>
            <a:r>
              <a:rPr lang="en-US" altLang="zh-CN" sz="2800" dirty="0" smtClean="0"/>
              <a:t>      的坐标表示，并求    </a:t>
            </a:r>
            <a:r>
              <a:rPr lang="zh-CN" altLang="en-US" sz="2800" dirty="0" smtClean="0"/>
              <a:t>的模。</a:t>
            </a:r>
            <a:endParaRPr lang="en-US" altLang="zh-CN" sz="2800" dirty="0" smtClean="0"/>
          </a:p>
          <a:p>
            <a:r>
              <a:rPr lang="zh-CN" altLang="en-US" sz="2800" dirty="0" smtClean="0"/>
              <a:t>解：                ，               ，</a:t>
            </a:r>
            <a:endParaRPr lang="en-US" altLang="zh-CN" sz="2800" dirty="0" smtClean="0"/>
          </a:p>
          <a:p>
            <a:r>
              <a:rPr lang="zh-CN" altLang="en-US" sz="2800" dirty="0" smtClean="0"/>
              <a:t>则</a:t>
            </a:r>
            <a:endParaRPr lang="zh-CN" altLang="zh-CN" sz="2800" dirty="0"/>
          </a:p>
        </p:txBody>
      </p:sp>
      <p:sp>
        <p:nvSpPr>
          <p:cNvPr id="2365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6545" name="Object 1"/>
          <p:cNvGraphicFramePr>
            <a:graphicFrameLocks noChangeAspect="1"/>
          </p:cNvGraphicFramePr>
          <p:nvPr/>
        </p:nvGraphicFramePr>
        <p:xfrm>
          <a:off x="3428992" y="928670"/>
          <a:ext cx="1567547" cy="342901"/>
        </p:xfrm>
        <a:graphic>
          <a:graphicData uri="http://schemas.openxmlformats.org/presentationml/2006/ole">
            <p:oleObj spid="_x0000_s236545" name="Equation" r:id="rId4" imgW="914400" imgH="203200" progId="Equation.DSMT4">
              <p:embed/>
            </p:oleObj>
          </a:graphicData>
        </a:graphic>
      </p:graphicFrame>
      <p:sp>
        <p:nvSpPr>
          <p:cNvPr id="236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6547" name="Object 3"/>
          <p:cNvGraphicFramePr>
            <a:graphicFrameLocks noChangeAspect="1"/>
          </p:cNvGraphicFramePr>
          <p:nvPr/>
        </p:nvGraphicFramePr>
        <p:xfrm>
          <a:off x="5143504" y="928670"/>
          <a:ext cx="1143008" cy="375049"/>
        </p:xfrm>
        <a:graphic>
          <a:graphicData uri="http://schemas.openxmlformats.org/presentationml/2006/ole">
            <p:oleObj spid="_x0000_s236547" name="Equation" r:id="rId5" imgW="609336" imgH="203112" progId="Equation.DSMT4">
              <p:embed/>
            </p:oleObj>
          </a:graphicData>
        </a:graphic>
      </p:graphicFrame>
      <p:sp>
        <p:nvSpPr>
          <p:cNvPr id="236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6549" name="Object 5"/>
          <p:cNvGraphicFramePr>
            <a:graphicFrameLocks noChangeAspect="1"/>
          </p:cNvGraphicFramePr>
          <p:nvPr/>
        </p:nvGraphicFramePr>
        <p:xfrm>
          <a:off x="7000892" y="928670"/>
          <a:ext cx="613612" cy="323851"/>
        </p:xfrm>
        <a:graphic>
          <a:graphicData uri="http://schemas.openxmlformats.org/presentationml/2006/ole">
            <p:oleObj spid="_x0000_s236549" name="Equation" r:id="rId6" imgW="342603" imgH="177646" progId="Equation.DSMT4">
              <p:embed/>
            </p:oleObj>
          </a:graphicData>
        </a:graphic>
      </p:graphicFrame>
      <p:sp>
        <p:nvSpPr>
          <p:cNvPr id="236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6551" name="Object 7"/>
          <p:cNvGraphicFramePr>
            <a:graphicFrameLocks noChangeAspect="1"/>
          </p:cNvGraphicFramePr>
          <p:nvPr/>
        </p:nvGraphicFramePr>
        <p:xfrm>
          <a:off x="1571604" y="1357298"/>
          <a:ext cx="613612" cy="323851"/>
        </p:xfrm>
        <a:graphic>
          <a:graphicData uri="http://schemas.openxmlformats.org/presentationml/2006/ole">
            <p:oleObj spid="_x0000_s236551" name="Equation" r:id="rId7" imgW="342603" imgH="177646" progId="Equation.DSMT4">
              <p:embed/>
            </p:oleObj>
          </a:graphicData>
        </a:graphic>
      </p:graphicFrame>
      <p:sp>
        <p:nvSpPr>
          <p:cNvPr id="236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6553" name="Object 9"/>
          <p:cNvGraphicFramePr>
            <a:graphicFrameLocks noChangeAspect="1"/>
          </p:cNvGraphicFramePr>
          <p:nvPr/>
        </p:nvGraphicFramePr>
        <p:xfrm>
          <a:off x="2428860" y="1285860"/>
          <a:ext cx="436899" cy="395290"/>
        </p:xfrm>
        <a:graphic>
          <a:graphicData uri="http://schemas.openxmlformats.org/presentationml/2006/ole">
            <p:oleObj spid="_x0000_s236553" name="Equation" r:id="rId8" imgW="202936" imgH="177569" progId="Equation.DSMT4">
              <p:embed/>
            </p:oleObj>
          </a:graphicData>
        </a:graphic>
      </p:graphicFrame>
      <p:sp>
        <p:nvSpPr>
          <p:cNvPr id="236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6555" name="Object 11"/>
          <p:cNvGraphicFramePr>
            <a:graphicFrameLocks noChangeAspect="1"/>
          </p:cNvGraphicFramePr>
          <p:nvPr/>
        </p:nvGraphicFramePr>
        <p:xfrm>
          <a:off x="2285984" y="1785926"/>
          <a:ext cx="5045543" cy="342901"/>
        </p:xfrm>
        <a:graphic>
          <a:graphicData uri="http://schemas.openxmlformats.org/presentationml/2006/ole">
            <p:oleObj spid="_x0000_s236555" name="Equation" r:id="rId9" imgW="2946400" imgH="203200" progId="Equation.DSMT4">
              <p:embed/>
            </p:oleObj>
          </a:graphicData>
        </a:graphic>
      </p:graphicFrame>
      <p:sp>
        <p:nvSpPr>
          <p:cNvPr id="236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6557" name="Object 13"/>
          <p:cNvGraphicFramePr>
            <a:graphicFrameLocks noChangeAspect="1"/>
          </p:cNvGraphicFramePr>
          <p:nvPr/>
        </p:nvGraphicFramePr>
        <p:xfrm>
          <a:off x="2285984" y="2285992"/>
          <a:ext cx="4914914" cy="342901"/>
        </p:xfrm>
        <a:graphic>
          <a:graphicData uri="http://schemas.openxmlformats.org/presentationml/2006/ole">
            <p:oleObj spid="_x0000_s236557" name="Equation" r:id="rId10" imgW="2870200" imgH="203200" progId="Equation.DSMT4">
              <p:embed/>
            </p:oleObj>
          </a:graphicData>
        </a:graphic>
      </p:graphicFrame>
      <p:sp>
        <p:nvSpPr>
          <p:cNvPr id="236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6559" name="Object 15"/>
          <p:cNvGraphicFramePr>
            <a:graphicFrameLocks noChangeAspect="1"/>
          </p:cNvGraphicFramePr>
          <p:nvPr/>
        </p:nvGraphicFramePr>
        <p:xfrm>
          <a:off x="2357422" y="2786058"/>
          <a:ext cx="3526982" cy="342901"/>
        </p:xfrm>
        <a:graphic>
          <a:graphicData uri="http://schemas.openxmlformats.org/presentationml/2006/ole">
            <p:oleObj spid="_x0000_s236559" name="Equation" r:id="rId11" imgW="2057400" imgH="203200" progId="Equation.DSMT4">
              <p:embed/>
            </p:oleObj>
          </a:graphicData>
        </a:graphic>
      </p:graphicFrame>
      <p:sp>
        <p:nvSpPr>
          <p:cNvPr id="23656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6561" name="Object 17"/>
          <p:cNvGraphicFramePr>
            <a:graphicFrameLocks noChangeAspect="1"/>
          </p:cNvGraphicFramePr>
          <p:nvPr/>
        </p:nvGraphicFramePr>
        <p:xfrm>
          <a:off x="2500298" y="3429000"/>
          <a:ext cx="1176340" cy="371476"/>
        </p:xfrm>
        <a:graphic>
          <a:graphicData uri="http://schemas.openxmlformats.org/presentationml/2006/ole">
            <p:oleObj spid="_x0000_s236561" name="Equation" r:id="rId12" imgW="723586" imgH="228501" progId="Equation.DSMT4">
              <p:embed/>
            </p:oleObj>
          </a:graphicData>
        </a:graphic>
      </p:graphicFrame>
      <p:sp>
        <p:nvSpPr>
          <p:cNvPr id="23656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6563" name="Object 19"/>
          <p:cNvGraphicFramePr>
            <a:graphicFrameLocks noChangeAspect="1"/>
          </p:cNvGraphicFramePr>
          <p:nvPr/>
        </p:nvGraphicFramePr>
        <p:xfrm>
          <a:off x="4000496" y="3429000"/>
          <a:ext cx="1253732" cy="371476"/>
        </p:xfrm>
        <a:graphic>
          <a:graphicData uri="http://schemas.openxmlformats.org/presentationml/2006/ole">
            <p:oleObj spid="_x0000_s236563" name="Equation" r:id="rId13" imgW="774364" imgH="228501" progId="Equation.DSMT4">
              <p:embed/>
            </p:oleObj>
          </a:graphicData>
        </a:graphic>
      </p:graphicFrame>
      <p:sp>
        <p:nvSpPr>
          <p:cNvPr id="23656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6565" name="Object 21"/>
          <p:cNvGraphicFramePr>
            <a:graphicFrameLocks noChangeAspect="1"/>
          </p:cNvGraphicFramePr>
          <p:nvPr/>
        </p:nvGraphicFramePr>
        <p:xfrm>
          <a:off x="1643042" y="3857628"/>
          <a:ext cx="440873" cy="342901"/>
        </p:xfrm>
        <a:graphic>
          <a:graphicData uri="http://schemas.openxmlformats.org/presentationml/2006/ole">
            <p:oleObj spid="_x0000_s236565" name="Equation" r:id="rId14" imgW="253780" imgH="203024" progId="Equation.DSMT4">
              <p:embed/>
            </p:oleObj>
          </a:graphicData>
        </a:graphic>
      </p:graphicFrame>
      <p:graphicFrame>
        <p:nvGraphicFramePr>
          <p:cNvPr id="236567" name="Object 23"/>
          <p:cNvGraphicFramePr>
            <a:graphicFrameLocks noChangeAspect="1"/>
          </p:cNvGraphicFramePr>
          <p:nvPr/>
        </p:nvGraphicFramePr>
        <p:xfrm>
          <a:off x="4929190" y="3857628"/>
          <a:ext cx="441325" cy="342900"/>
        </p:xfrm>
        <a:graphic>
          <a:graphicData uri="http://schemas.openxmlformats.org/presentationml/2006/ole">
            <p:oleObj spid="_x0000_s236567" name="Equation" r:id="rId15" imgW="253780" imgH="203024" progId="Equation.DSMT4">
              <p:embed/>
            </p:oleObj>
          </a:graphicData>
        </a:graphic>
      </p:graphicFrame>
      <p:pic>
        <p:nvPicPr>
          <p:cNvPr id="236568" name="Picture 24" descr="图10"/>
          <p:cNvPicPr>
            <a:picLocks noChangeAspect="1" noChangeArrowheads="1"/>
          </p:cNvPicPr>
          <p:nvPr/>
        </p:nvPicPr>
        <p:blipFill>
          <a:blip r:embed="rId16" cstate="print"/>
          <a:srcRect/>
          <a:stretch>
            <a:fillRect/>
          </a:stretch>
        </p:blipFill>
        <p:spPr bwMode="auto">
          <a:xfrm>
            <a:off x="5857884" y="4357694"/>
            <a:ext cx="2402209" cy="1547815"/>
          </a:xfrm>
          <a:prstGeom prst="rect">
            <a:avLst/>
          </a:prstGeom>
          <a:noFill/>
          <a:ln w="9525">
            <a:noFill/>
            <a:miter lim="800000"/>
            <a:headEnd/>
            <a:tailEnd/>
          </a:ln>
        </p:spPr>
      </p:pic>
      <p:sp>
        <p:nvSpPr>
          <p:cNvPr id="23657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6569" name="Object 25"/>
          <p:cNvGraphicFramePr>
            <a:graphicFrameLocks noChangeAspect="1"/>
          </p:cNvGraphicFramePr>
          <p:nvPr/>
        </p:nvGraphicFramePr>
        <p:xfrm>
          <a:off x="2143108" y="4286256"/>
          <a:ext cx="1714512" cy="461599"/>
        </p:xfrm>
        <a:graphic>
          <a:graphicData uri="http://schemas.openxmlformats.org/presentationml/2006/ole">
            <p:oleObj spid="_x0000_s236569" name="Equation" r:id="rId17" imgW="990170" imgH="266584" progId="Equation.DSMT4">
              <p:embed/>
            </p:oleObj>
          </a:graphicData>
        </a:graphic>
      </p:graphicFrame>
      <p:sp>
        <p:nvSpPr>
          <p:cNvPr id="236572"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6571" name="Object 27"/>
          <p:cNvGraphicFramePr>
            <a:graphicFrameLocks noChangeAspect="1"/>
          </p:cNvGraphicFramePr>
          <p:nvPr/>
        </p:nvGraphicFramePr>
        <p:xfrm>
          <a:off x="4071934" y="4357694"/>
          <a:ext cx="1594421" cy="409576"/>
        </p:xfrm>
        <a:graphic>
          <a:graphicData uri="http://schemas.openxmlformats.org/presentationml/2006/ole">
            <p:oleObj spid="_x0000_s236571" name="Equation" r:id="rId18" imgW="1040948" imgH="266584" progId="Equation.DSMT4">
              <p:embed/>
            </p:oleObj>
          </a:graphicData>
        </a:graphic>
      </p:graphicFrame>
      <p:sp>
        <p:nvSpPr>
          <p:cNvPr id="236574"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6573" name="Object 29"/>
          <p:cNvGraphicFramePr>
            <a:graphicFrameLocks noChangeAspect="1"/>
          </p:cNvGraphicFramePr>
          <p:nvPr/>
        </p:nvGraphicFramePr>
        <p:xfrm>
          <a:off x="1857356" y="4786322"/>
          <a:ext cx="3817833" cy="409576"/>
        </p:xfrm>
        <a:graphic>
          <a:graphicData uri="http://schemas.openxmlformats.org/presentationml/2006/ole">
            <p:oleObj spid="_x0000_s236573" name="Equation" r:id="rId19" imgW="2489200" imgH="266700" progId="Equation.DSMT4">
              <p:embed/>
            </p:oleObj>
          </a:graphicData>
        </a:graphic>
      </p:graphicFrame>
      <p:sp>
        <p:nvSpPr>
          <p:cNvPr id="236576"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6575" name="Object 31"/>
          <p:cNvGraphicFramePr>
            <a:graphicFrameLocks noChangeAspect="1"/>
          </p:cNvGraphicFramePr>
          <p:nvPr/>
        </p:nvGraphicFramePr>
        <p:xfrm>
          <a:off x="1857356" y="5286388"/>
          <a:ext cx="3657608" cy="457201"/>
        </p:xfrm>
        <a:graphic>
          <a:graphicData uri="http://schemas.openxmlformats.org/presentationml/2006/ole">
            <p:oleObj spid="_x0000_s236575" name="Equation" r:id="rId20" imgW="2514600" imgH="31750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571604" y="1000108"/>
            <a:ext cx="4512774" cy="523220"/>
          </a:xfrm>
          <a:prstGeom prst="rect">
            <a:avLst/>
          </a:prstGeom>
          <a:noFill/>
          <a:ln w="9525">
            <a:noFill/>
            <a:miter lim="800000"/>
            <a:headEnd/>
            <a:tailEnd/>
          </a:ln>
        </p:spPr>
        <p:txBody>
          <a:bodyPr wrap="none">
            <a:spAutoFit/>
          </a:bodyPr>
          <a:lstStyle/>
          <a:p>
            <a:r>
              <a:rPr lang="zh-CN" altLang="zh-CN" sz="2800" b="1" dirty="0" smtClean="0"/>
              <a:t>三、向量的数量积和向量积</a:t>
            </a:r>
            <a:endParaRPr lang="zh-CN" altLang="zh-CN" sz="2800" dirty="0"/>
          </a:p>
        </p:txBody>
      </p:sp>
      <p:sp>
        <p:nvSpPr>
          <p:cNvPr id="6" name="矩形 5"/>
          <p:cNvSpPr/>
          <p:nvPr/>
        </p:nvSpPr>
        <p:spPr>
          <a:xfrm>
            <a:off x="1571604" y="1714488"/>
            <a:ext cx="2040943" cy="461665"/>
          </a:xfrm>
          <a:prstGeom prst="rect">
            <a:avLst/>
          </a:prstGeom>
        </p:spPr>
        <p:txBody>
          <a:bodyPr wrap="none">
            <a:spAutoFit/>
          </a:bodyPr>
          <a:lstStyle/>
          <a:p>
            <a:r>
              <a:rPr lang="zh-CN" altLang="zh-CN" sz="2400" b="1" dirty="0" smtClean="0">
                <a:solidFill>
                  <a:srgbClr val="0070C0"/>
                </a:solidFill>
              </a:rPr>
              <a:t>向量的数量积</a:t>
            </a:r>
            <a:endParaRPr lang="zh-CN" altLang="en-US" sz="2400" dirty="0">
              <a:solidFill>
                <a:srgbClr val="0070C0"/>
              </a:solidFill>
            </a:endParaRPr>
          </a:p>
        </p:txBody>
      </p:sp>
      <p:sp>
        <p:nvSpPr>
          <p:cNvPr id="7" name="矩形 6"/>
          <p:cNvSpPr/>
          <p:nvPr/>
        </p:nvSpPr>
        <p:spPr>
          <a:xfrm>
            <a:off x="1285852" y="2428868"/>
            <a:ext cx="7500990" cy="1815882"/>
          </a:xfrm>
          <a:prstGeom prst="rect">
            <a:avLst/>
          </a:prstGeom>
        </p:spPr>
        <p:txBody>
          <a:bodyPr wrap="square">
            <a:spAutoFit/>
          </a:bodyPr>
          <a:lstStyle/>
          <a:p>
            <a:r>
              <a:rPr lang="zh-CN" altLang="zh-CN" sz="2800" b="1" dirty="0" smtClean="0">
                <a:solidFill>
                  <a:srgbClr val="00B0F0"/>
                </a:solidFill>
              </a:rPr>
              <a:t>【案例</a:t>
            </a:r>
            <a:r>
              <a:rPr lang="en-US" altLang="zh-CN" sz="2800" b="1" dirty="0" smtClean="0">
                <a:solidFill>
                  <a:srgbClr val="00B0F0"/>
                </a:solidFill>
              </a:rPr>
              <a:t>6.2  </a:t>
            </a:r>
            <a:r>
              <a:rPr lang="zh-CN" altLang="zh-CN" sz="2800" b="1" dirty="0" smtClean="0">
                <a:solidFill>
                  <a:srgbClr val="00B0F0"/>
                </a:solidFill>
              </a:rPr>
              <a:t>恒力做功问题】</a:t>
            </a:r>
            <a:r>
              <a:rPr lang="zh-CN" altLang="zh-CN" sz="2800" dirty="0" smtClean="0"/>
              <a:t>我们知道在物理学中，恒力</a:t>
            </a:r>
            <a:r>
              <a:rPr lang="en-US" altLang="zh-CN" sz="2800" dirty="0" smtClean="0"/>
              <a:t>    </a:t>
            </a:r>
            <a:r>
              <a:rPr lang="zh-CN" altLang="zh-CN" sz="2800" dirty="0" smtClean="0"/>
              <a:t>作用于一物体，这个力所做功</a:t>
            </a:r>
            <a:r>
              <a:rPr lang="en-US" altLang="zh-CN" sz="2800" dirty="0" smtClean="0"/>
              <a:t>    </a:t>
            </a:r>
            <a:r>
              <a:rPr lang="zh-CN" altLang="zh-CN" sz="2800" dirty="0" smtClean="0"/>
              <a:t>的大小，由力的大小、物体受力后产生的位移</a:t>
            </a:r>
            <a:r>
              <a:rPr lang="en-US" altLang="zh-CN" sz="2800" dirty="0" smtClean="0"/>
              <a:t>  </a:t>
            </a:r>
            <a:r>
              <a:rPr lang="zh-CN" altLang="en-US" sz="2800" dirty="0" smtClean="0"/>
              <a:t>以及  与   </a:t>
            </a:r>
            <a:r>
              <a:rPr lang="zh-CN" altLang="zh-CN" sz="2800" dirty="0" smtClean="0"/>
              <a:t>的夹角</a:t>
            </a:r>
            <a:r>
              <a:rPr lang="en-US" altLang="zh-CN" sz="2800" dirty="0" smtClean="0"/>
              <a:t>  </a:t>
            </a:r>
            <a:r>
              <a:rPr lang="zh-CN" altLang="zh-CN" sz="2800" dirty="0" smtClean="0"/>
              <a:t>的余弦来决定</a:t>
            </a:r>
            <a:r>
              <a:rPr lang="zh-CN" altLang="en-US" sz="2800" dirty="0" smtClean="0"/>
              <a:t>，</a:t>
            </a:r>
            <a:r>
              <a:rPr lang="zh-CN" altLang="zh-CN" sz="2800" dirty="0" smtClean="0"/>
              <a:t>即</a:t>
            </a:r>
            <a:endParaRPr lang="zh-CN" altLang="en-US" sz="2800" dirty="0"/>
          </a:p>
        </p:txBody>
      </p:sp>
      <p:sp>
        <p:nvSpPr>
          <p:cNvPr id="2385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8593" name="Object 1"/>
          <p:cNvGraphicFramePr>
            <a:graphicFrameLocks noChangeAspect="1"/>
          </p:cNvGraphicFramePr>
          <p:nvPr/>
        </p:nvGraphicFramePr>
        <p:xfrm>
          <a:off x="2786050" y="2928934"/>
          <a:ext cx="376240" cy="376240"/>
        </p:xfrm>
        <a:graphic>
          <a:graphicData uri="http://schemas.openxmlformats.org/presentationml/2006/ole">
            <p:oleObj spid="_x0000_s238593" name="Equation" r:id="rId4" imgW="164885" imgH="164885" progId="Equation.DSMT4">
              <p:embed/>
            </p:oleObj>
          </a:graphicData>
        </a:graphic>
      </p:graphicFrame>
      <p:graphicFrame>
        <p:nvGraphicFramePr>
          <p:cNvPr id="238595" name="Object 3"/>
          <p:cNvGraphicFramePr>
            <a:graphicFrameLocks noChangeAspect="1"/>
          </p:cNvGraphicFramePr>
          <p:nvPr/>
        </p:nvGraphicFramePr>
        <p:xfrm>
          <a:off x="7786710" y="2928934"/>
          <a:ext cx="404812" cy="404813"/>
        </p:xfrm>
        <a:graphic>
          <a:graphicData uri="http://schemas.openxmlformats.org/presentationml/2006/ole">
            <p:oleObj spid="_x0000_s238595" name="Equation" r:id="rId5" imgW="177480" imgH="177480" progId="Equation.DSMT4">
              <p:embed/>
            </p:oleObj>
          </a:graphicData>
        </a:graphic>
      </p:graphicFrame>
      <p:graphicFrame>
        <p:nvGraphicFramePr>
          <p:cNvPr id="238596" name="Object 4"/>
          <p:cNvGraphicFramePr>
            <a:graphicFrameLocks noChangeAspect="1"/>
          </p:cNvGraphicFramePr>
          <p:nvPr/>
        </p:nvGraphicFramePr>
        <p:xfrm>
          <a:off x="8072462" y="3429000"/>
          <a:ext cx="260350" cy="319087"/>
        </p:xfrm>
        <a:graphic>
          <a:graphicData uri="http://schemas.openxmlformats.org/presentationml/2006/ole">
            <p:oleObj spid="_x0000_s238596" name="Equation" r:id="rId6" imgW="114120" imgH="139680" progId="Equation.DSMT4">
              <p:embed/>
            </p:oleObj>
          </a:graphicData>
        </a:graphic>
      </p:graphicFrame>
      <p:graphicFrame>
        <p:nvGraphicFramePr>
          <p:cNvPr id="238597" name="Object 5"/>
          <p:cNvGraphicFramePr>
            <a:graphicFrameLocks noChangeAspect="1"/>
          </p:cNvGraphicFramePr>
          <p:nvPr/>
        </p:nvGraphicFramePr>
        <p:xfrm>
          <a:off x="1714480" y="3857628"/>
          <a:ext cx="260350" cy="319088"/>
        </p:xfrm>
        <a:graphic>
          <a:graphicData uri="http://schemas.openxmlformats.org/presentationml/2006/ole">
            <p:oleObj spid="_x0000_s238597" name="Equation" r:id="rId7" imgW="114120" imgH="139680" progId="Equation.DSMT4">
              <p:embed/>
            </p:oleObj>
          </a:graphicData>
        </a:graphic>
      </p:graphicFrame>
      <p:graphicFrame>
        <p:nvGraphicFramePr>
          <p:cNvPr id="238598" name="Object 6"/>
          <p:cNvGraphicFramePr>
            <a:graphicFrameLocks noChangeAspect="1"/>
          </p:cNvGraphicFramePr>
          <p:nvPr/>
        </p:nvGraphicFramePr>
        <p:xfrm>
          <a:off x="2214546" y="3786190"/>
          <a:ext cx="376237" cy="376237"/>
        </p:xfrm>
        <a:graphic>
          <a:graphicData uri="http://schemas.openxmlformats.org/presentationml/2006/ole">
            <p:oleObj spid="_x0000_s238598" name="Equation" r:id="rId8" imgW="164885" imgH="164885" progId="Equation.DSMT4">
              <p:embed/>
            </p:oleObj>
          </a:graphicData>
        </a:graphic>
      </p:graphicFrame>
      <p:graphicFrame>
        <p:nvGraphicFramePr>
          <p:cNvPr id="238599" name="Object 7"/>
          <p:cNvGraphicFramePr>
            <a:graphicFrameLocks noChangeAspect="1"/>
          </p:cNvGraphicFramePr>
          <p:nvPr/>
        </p:nvGraphicFramePr>
        <p:xfrm>
          <a:off x="3571868" y="3786190"/>
          <a:ext cx="288925" cy="406400"/>
        </p:xfrm>
        <a:graphic>
          <a:graphicData uri="http://schemas.openxmlformats.org/presentationml/2006/ole">
            <p:oleObj spid="_x0000_s238599" name="Equation" r:id="rId9" imgW="126720" imgH="177480" progId="Equation.DSMT4">
              <p:embed/>
            </p:oleObj>
          </a:graphicData>
        </a:graphic>
      </p:graphicFrame>
      <p:sp>
        <p:nvSpPr>
          <p:cNvPr id="23860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8600" name="Object 8"/>
          <p:cNvGraphicFramePr>
            <a:graphicFrameLocks noChangeAspect="1"/>
          </p:cNvGraphicFramePr>
          <p:nvPr/>
        </p:nvGraphicFramePr>
        <p:xfrm>
          <a:off x="2214546" y="4572008"/>
          <a:ext cx="2190078" cy="414339"/>
        </p:xfrm>
        <a:graphic>
          <a:graphicData uri="http://schemas.openxmlformats.org/presentationml/2006/ole">
            <p:oleObj spid="_x0000_s238600" name="Equation" r:id="rId10" imgW="1054100" imgH="203200" progId="Equation.DSMT4">
              <p:embed/>
            </p:oleObj>
          </a:graphicData>
        </a:graphic>
      </p:graphicFrame>
      <p:pic>
        <p:nvPicPr>
          <p:cNvPr id="238602" name="Picture 10" descr="图10"/>
          <p:cNvPicPr>
            <a:picLocks noChangeAspect="1" noChangeArrowheads="1"/>
          </p:cNvPicPr>
          <p:nvPr/>
        </p:nvPicPr>
        <p:blipFill>
          <a:blip r:embed="rId11" cstate="print"/>
          <a:srcRect/>
          <a:stretch>
            <a:fillRect/>
          </a:stretch>
        </p:blipFill>
        <p:spPr bwMode="auto">
          <a:xfrm>
            <a:off x="4857752" y="4357694"/>
            <a:ext cx="3024200" cy="10715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571604" y="1000108"/>
            <a:ext cx="7286676" cy="3539430"/>
          </a:xfrm>
          <a:prstGeom prst="rect">
            <a:avLst/>
          </a:prstGeom>
          <a:noFill/>
          <a:ln w="9525">
            <a:noFill/>
            <a:miter lim="800000"/>
            <a:headEnd/>
            <a:tailEnd/>
          </a:ln>
        </p:spPr>
        <p:txBody>
          <a:bodyPr wrap="square">
            <a:spAutoFit/>
          </a:bodyPr>
          <a:lstStyle/>
          <a:p>
            <a:r>
              <a:rPr lang="zh-CN" altLang="zh-CN" sz="2800" b="1" dirty="0" smtClean="0"/>
              <a:t>定义</a:t>
            </a:r>
            <a:r>
              <a:rPr lang="en-US" altLang="zh-CN" sz="2800" dirty="0" smtClean="0"/>
              <a:t>  </a:t>
            </a:r>
            <a:r>
              <a:rPr lang="zh-CN" altLang="zh-CN" sz="2800" dirty="0" smtClean="0"/>
              <a:t>设</a:t>
            </a:r>
            <a:r>
              <a:rPr lang="en-US" altLang="zh-CN" sz="2800" dirty="0" smtClean="0"/>
              <a:t>      </a:t>
            </a:r>
            <a:r>
              <a:rPr lang="zh-CN" altLang="zh-CN" sz="2800" dirty="0" smtClean="0"/>
              <a:t>为空间两个向量，则数</a:t>
            </a:r>
            <a:endParaRPr lang="en-US" altLang="zh-CN" sz="2800" dirty="0" smtClean="0"/>
          </a:p>
          <a:p>
            <a:endParaRPr lang="en-US" altLang="zh-CN" sz="2800" dirty="0" smtClean="0"/>
          </a:p>
          <a:p>
            <a:endParaRPr lang="en-US" altLang="zh-CN" sz="2800" dirty="0" smtClean="0"/>
          </a:p>
          <a:p>
            <a:r>
              <a:rPr lang="zh-CN" altLang="zh-CN" sz="2800" dirty="0" smtClean="0"/>
              <a:t>叫做向量</a:t>
            </a:r>
            <a:r>
              <a:rPr lang="en-US" altLang="zh-CN" sz="2800" dirty="0" smtClean="0"/>
              <a:t>  </a:t>
            </a:r>
            <a:r>
              <a:rPr lang="zh-CN" altLang="en-US" sz="2800" dirty="0" smtClean="0"/>
              <a:t>与  的</a:t>
            </a:r>
            <a:r>
              <a:rPr lang="zh-CN" altLang="en-US" sz="2800" b="1" dirty="0" smtClean="0">
                <a:solidFill>
                  <a:srgbClr val="C00000"/>
                </a:solidFill>
              </a:rPr>
              <a:t>数量积</a:t>
            </a:r>
            <a:r>
              <a:rPr lang="zh-CN" altLang="en-US" sz="2800" dirty="0" smtClean="0"/>
              <a:t>，</a:t>
            </a:r>
            <a:r>
              <a:rPr lang="en-US" altLang="zh-CN" sz="2800" dirty="0" smtClean="0"/>
              <a:t>(</a:t>
            </a:r>
            <a:r>
              <a:rPr lang="zh-CN" altLang="zh-CN" sz="2800" dirty="0" smtClean="0"/>
              <a:t>也称</a:t>
            </a:r>
            <a:r>
              <a:rPr lang="zh-CN" altLang="zh-CN" sz="2800" b="1" dirty="0" smtClean="0">
                <a:solidFill>
                  <a:srgbClr val="C00000"/>
                </a:solidFill>
              </a:rPr>
              <a:t>点积</a:t>
            </a:r>
            <a:r>
              <a:rPr lang="zh-CN" altLang="zh-CN" sz="2800" dirty="0" smtClean="0"/>
              <a:t>或</a:t>
            </a:r>
            <a:r>
              <a:rPr lang="zh-CN" altLang="zh-CN" sz="2800" b="1" dirty="0" smtClean="0">
                <a:solidFill>
                  <a:srgbClr val="C00000"/>
                </a:solidFill>
              </a:rPr>
              <a:t>内积</a:t>
            </a:r>
            <a:r>
              <a:rPr lang="en-US" altLang="zh-CN" sz="2800" b="1" dirty="0" smtClean="0"/>
              <a:t>)</a:t>
            </a:r>
            <a:r>
              <a:rPr lang="zh-CN" altLang="zh-CN" sz="2800" dirty="0" smtClean="0"/>
              <a:t>，记作</a:t>
            </a:r>
            <a:r>
              <a:rPr lang="en-US" altLang="zh-CN" sz="2800" dirty="0" smtClean="0"/>
              <a:t>     </a:t>
            </a:r>
            <a:r>
              <a:rPr lang="zh-CN" altLang="en-US" sz="2800" dirty="0" smtClean="0"/>
              <a:t>，</a:t>
            </a:r>
            <a:r>
              <a:rPr lang="zh-CN" altLang="zh-CN" sz="2800" dirty="0" smtClean="0"/>
              <a:t>读作“</a:t>
            </a:r>
            <a:r>
              <a:rPr lang="en-US" altLang="zh-CN" sz="2800" b="1" dirty="0" smtClean="0"/>
              <a:t> </a:t>
            </a:r>
            <a:r>
              <a:rPr lang="zh-CN" altLang="zh-CN" sz="2800" dirty="0" smtClean="0"/>
              <a:t>点乘</a:t>
            </a:r>
            <a:r>
              <a:rPr lang="en-US" altLang="zh-CN" sz="2800" b="1" dirty="0" smtClean="0"/>
              <a:t>  </a:t>
            </a:r>
            <a:r>
              <a:rPr lang="zh-CN" altLang="zh-CN" sz="2800" dirty="0" smtClean="0"/>
              <a:t>”</a:t>
            </a:r>
            <a:r>
              <a:rPr lang="zh-CN" altLang="en-US" sz="2800" dirty="0" smtClean="0"/>
              <a:t>。</a:t>
            </a:r>
            <a:r>
              <a:rPr lang="zh-CN" altLang="zh-CN" sz="2800" dirty="0" smtClean="0"/>
              <a:t>即</a:t>
            </a:r>
            <a:endParaRPr lang="en-US" altLang="zh-CN" sz="2800" dirty="0" smtClean="0"/>
          </a:p>
          <a:p>
            <a:endParaRPr lang="en-US" altLang="zh-CN" sz="2800" dirty="0" smtClean="0"/>
          </a:p>
          <a:p>
            <a:endParaRPr lang="en-US" altLang="zh-CN" sz="2800" dirty="0" smtClean="0"/>
          </a:p>
          <a:p>
            <a:r>
              <a:rPr lang="zh-CN" altLang="zh-CN" sz="2800" dirty="0" smtClean="0"/>
              <a:t>其中</a:t>
            </a:r>
            <a:r>
              <a:rPr lang="en-US" altLang="zh-CN" sz="2800" dirty="0" smtClean="0"/>
              <a:t>       </a:t>
            </a:r>
            <a:r>
              <a:rPr lang="zh-CN" altLang="zh-CN" sz="2800" dirty="0" smtClean="0"/>
              <a:t>表示向量</a:t>
            </a:r>
            <a:r>
              <a:rPr lang="en-US" altLang="zh-CN" sz="2800" dirty="0" smtClean="0"/>
              <a:t>  </a:t>
            </a:r>
            <a:r>
              <a:rPr lang="zh-CN" altLang="en-US" sz="2800" dirty="0" smtClean="0"/>
              <a:t>与   的</a:t>
            </a:r>
            <a:r>
              <a:rPr lang="zh-CN" altLang="zh-CN" sz="2800" dirty="0" smtClean="0"/>
              <a:t>夹角，并且规定</a:t>
            </a:r>
            <a:endParaRPr lang="zh-CN" altLang="zh-CN" sz="2800" dirty="0"/>
          </a:p>
        </p:txBody>
      </p:sp>
      <p:sp>
        <p:nvSpPr>
          <p:cNvPr id="2375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7569" name="Object 1"/>
          <p:cNvGraphicFramePr>
            <a:graphicFrameLocks noChangeAspect="1"/>
          </p:cNvGraphicFramePr>
          <p:nvPr/>
        </p:nvGraphicFramePr>
        <p:xfrm>
          <a:off x="2928926" y="1142984"/>
          <a:ext cx="613612" cy="323851"/>
        </p:xfrm>
        <a:graphic>
          <a:graphicData uri="http://schemas.openxmlformats.org/presentationml/2006/ole">
            <p:oleObj spid="_x0000_s237569" name="Equation" r:id="rId4" imgW="342603" imgH="177646" progId="Equation.DSMT4">
              <p:embed/>
            </p:oleObj>
          </a:graphicData>
        </a:graphic>
      </p:graphicFrame>
      <p:sp>
        <p:nvSpPr>
          <p:cNvPr id="2375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7571" name="Object 3"/>
          <p:cNvGraphicFramePr>
            <a:graphicFrameLocks noChangeAspect="1"/>
          </p:cNvGraphicFramePr>
          <p:nvPr/>
        </p:nvGraphicFramePr>
        <p:xfrm>
          <a:off x="3643306" y="1643050"/>
          <a:ext cx="1789649" cy="542927"/>
        </p:xfrm>
        <a:graphic>
          <a:graphicData uri="http://schemas.openxmlformats.org/presentationml/2006/ole">
            <p:oleObj spid="_x0000_s237571" name="Equation" r:id="rId5" imgW="850531" imgH="253890" progId="Equation.DSMT4">
              <p:embed/>
            </p:oleObj>
          </a:graphicData>
        </a:graphic>
      </p:graphicFrame>
      <p:graphicFrame>
        <p:nvGraphicFramePr>
          <p:cNvPr id="237573" name="Object 5"/>
          <p:cNvGraphicFramePr>
            <a:graphicFrameLocks noChangeAspect="1"/>
          </p:cNvGraphicFramePr>
          <p:nvPr/>
        </p:nvGraphicFramePr>
        <p:xfrm>
          <a:off x="3071802" y="2428868"/>
          <a:ext cx="227013" cy="254000"/>
        </p:xfrm>
        <a:graphic>
          <a:graphicData uri="http://schemas.openxmlformats.org/presentationml/2006/ole">
            <p:oleObj spid="_x0000_s237573" name="Equation" r:id="rId6" imgW="126720" imgH="139680" progId="Equation.DSMT4">
              <p:embed/>
            </p:oleObj>
          </a:graphicData>
        </a:graphic>
      </p:graphicFrame>
      <p:graphicFrame>
        <p:nvGraphicFramePr>
          <p:cNvPr id="237574" name="Object 6"/>
          <p:cNvGraphicFramePr>
            <a:graphicFrameLocks noChangeAspect="1"/>
          </p:cNvGraphicFramePr>
          <p:nvPr/>
        </p:nvGraphicFramePr>
        <p:xfrm>
          <a:off x="3643306" y="2357430"/>
          <a:ext cx="227012" cy="323850"/>
        </p:xfrm>
        <a:graphic>
          <a:graphicData uri="http://schemas.openxmlformats.org/presentationml/2006/ole">
            <p:oleObj spid="_x0000_s237574" name="Equation" r:id="rId7" imgW="126720" imgH="177480" progId="Equation.DSMT4">
              <p:embed/>
            </p:oleObj>
          </a:graphicData>
        </a:graphic>
      </p:graphicFrame>
      <p:sp>
        <p:nvSpPr>
          <p:cNvPr id="2375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7575" name="Object 7"/>
          <p:cNvGraphicFramePr>
            <a:graphicFrameLocks noChangeAspect="1"/>
          </p:cNvGraphicFramePr>
          <p:nvPr/>
        </p:nvGraphicFramePr>
        <p:xfrm>
          <a:off x="2357422" y="2857496"/>
          <a:ext cx="528388" cy="323851"/>
        </p:xfrm>
        <a:graphic>
          <a:graphicData uri="http://schemas.openxmlformats.org/presentationml/2006/ole">
            <p:oleObj spid="_x0000_s237575" name="Equation" r:id="rId8" imgW="291847" imgH="177646" progId="Equation.DSMT4">
              <p:embed/>
            </p:oleObj>
          </a:graphicData>
        </a:graphic>
      </p:graphicFrame>
      <p:graphicFrame>
        <p:nvGraphicFramePr>
          <p:cNvPr id="237577" name="Object 9"/>
          <p:cNvGraphicFramePr>
            <a:graphicFrameLocks noChangeAspect="1"/>
          </p:cNvGraphicFramePr>
          <p:nvPr/>
        </p:nvGraphicFramePr>
        <p:xfrm>
          <a:off x="4214810" y="2857496"/>
          <a:ext cx="227012" cy="254000"/>
        </p:xfrm>
        <a:graphic>
          <a:graphicData uri="http://schemas.openxmlformats.org/presentationml/2006/ole">
            <p:oleObj spid="_x0000_s237577" name="Equation" r:id="rId9" imgW="126720" imgH="139680" progId="Equation.DSMT4">
              <p:embed/>
            </p:oleObj>
          </a:graphicData>
        </a:graphic>
      </p:graphicFrame>
      <p:graphicFrame>
        <p:nvGraphicFramePr>
          <p:cNvPr id="237578" name="Object 10"/>
          <p:cNvGraphicFramePr>
            <a:graphicFrameLocks noChangeAspect="1"/>
          </p:cNvGraphicFramePr>
          <p:nvPr/>
        </p:nvGraphicFramePr>
        <p:xfrm>
          <a:off x="5072066" y="2857496"/>
          <a:ext cx="227012" cy="323850"/>
        </p:xfrm>
        <a:graphic>
          <a:graphicData uri="http://schemas.openxmlformats.org/presentationml/2006/ole">
            <p:oleObj spid="_x0000_s237578" name="Equation" r:id="rId10" imgW="126720" imgH="177480" progId="Equation.DSMT4">
              <p:embed/>
            </p:oleObj>
          </a:graphicData>
        </a:graphic>
      </p:graphicFrame>
      <p:sp>
        <p:nvSpPr>
          <p:cNvPr id="23758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7579" name="Object 11"/>
          <p:cNvGraphicFramePr>
            <a:graphicFrameLocks noChangeAspect="1"/>
          </p:cNvGraphicFramePr>
          <p:nvPr/>
        </p:nvGraphicFramePr>
        <p:xfrm>
          <a:off x="3428992" y="3357562"/>
          <a:ext cx="2634202" cy="542927"/>
        </p:xfrm>
        <a:graphic>
          <a:graphicData uri="http://schemas.openxmlformats.org/presentationml/2006/ole">
            <p:oleObj spid="_x0000_s237579" name="Equation" r:id="rId11" imgW="1244600" imgH="254000" progId="Equation.DSMT4">
              <p:embed/>
            </p:oleObj>
          </a:graphicData>
        </a:graphic>
      </p:graphicFrame>
      <p:sp>
        <p:nvSpPr>
          <p:cNvPr id="23758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7584" name="Object 16"/>
          <p:cNvGraphicFramePr>
            <a:graphicFrameLocks noChangeAspect="1"/>
          </p:cNvGraphicFramePr>
          <p:nvPr/>
        </p:nvGraphicFramePr>
        <p:xfrm>
          <a:off x="2357422" y="4071942"/>
          <a:ext cx="730026" cy="414339"/>
        </p:xfrm>
        <a:graphic>
          <a:graphicData uri="http://schemas.openxmlformats.org/presentationml/2006/ole">
            <p:oleObj spid="_x0000_s237584" name="Equation" r:id="rId12" imgW="355292" imgH="203024" progId="Equation.DSMT4">
              <p:embed/>
            </p:oleObj>
          </a:graphicData>
        </a:graphic>
      </p:graphicFrame>
      <p:graphicFrame>
        <p:nvGraphicFramePr>
          <p:cNvPr id="237586" name="Object 18"/>
          <p:cNvGraphicFramePr>
            <a:graphicFrameLocks noChangeAspect="1"/>
          </p:cNvGraphicFramePr>
          <p:nvPr/>
        </p:nvGraphicFramePr>
        <p:xfrm>
          <a:off x="4500562" y="4143380"/>
          <a:ext cx="227012" cy="254000"/>
        </p:xfrm>
        <a:graphic>
          <a:graphicData uri="http://schemas.openxmlformats.org/presentationml/2006/ole">
            <p:oleObj spid="_x0000_s237586" name="Equation" r:id="rId13" imgW="126720" imgH="139680" progId="Equation.DSMT4">
              <p:embed/>
            </p:oleObj>
          </a:graphicData>
        </a:graphic>
      </p:graphicFrame>
      <p:graphicFrame>
        <p:nvGraphicFramePr>
          <p:cNvPr id="237587" name="Object 19"/>
          <p:cNvGraphicFramePr>
            <a:graphicFrameLocks noChangeAspect="1"/>
          </p:cNvGraphicFramePr>
          <p:nvPr/>
        </p:nvGraphicFramePr>
        <p:xfrm>
          <a:off x="5072066" y="4071942"/>
          <a:ext cx="227012" cy="323850"/>
        </p:xfrm>
        <a:graphic>
          <a:graphicData uri="http://schemas.openxmlformats.org/presentationml/2006/ole">
            <p:oleObj spid="_x0000_s237587" name="Equation" r:id="rId14" imgW="126720" imgH="177480" progId="Equation.DSMT4">
              <p:embed/>
            </p:oleObj>
          </a:graphicData>
        </a:graphic>
      </p:graphicFrame>
      <p:sp>
        <p:nvSpPr>
          <p:cNvPr id="23758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7588" name="Object 20"/>
          <p:cNvGraphicFramePr>
            <a:graphicFrameLocks noChangeAspect="1"/>
          </p:cNvGraphicFramePr>
          <p:nvPr/>
        </p:nvGraphicFramePr>
        <p:xfrm>
          <a:off x="3929058" y="4643446"/>
          <a:ext cx="1677086" cy="414339"/>
        </p:xfrm>
        <a:graphic>
          <a:graphicData uri="http://schemas.openxmlformats.org/presentationml/2006/ole">
            <p:oleObj spid="_x0000_s237588" name="Equation" r:id="rId15" imgW="812447" imgH="203112"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500166" y="1000108"/>
            <a:ext cx="7215238" cy="3108543"/>
          </a:xfrm>
          <a:prstGeom prst="rect">
            <a:avLst/>
          </a:prstGeom>
          <a:noFill/>
          <a:ln w="9525">
            <a:noFill/>
            <a:miter lim="800000"/>
            <a:headEnd/>
            <a:tailEnd/>
          </a:ln>
        </p:spPr>
        <p:txBody>
          <a:bodyPr wrap="square">
            <a:spAutoFit/>
          </a:bodyPr>
          <a:lstStyle/>
          <a:p>
            <a:r>
              <a:rPr lang="zh-CN" altLang="zh-CN" sz="2800" dirty="0" smtClean="0"/>
              <a:t>两个非零向量</a:t>
            </a:r>
            <a:r>
              <a:rPr lang="en-US" altLang="zh-CN" sz="2800" b="1" dirty="0" smtClean="0"/>
              <a:t>      </a:t>
            </a:r>
            <a:r>
              <a:rPr lang="zh-CN" altLang="zh-CN" sz="2800" dirty="0" smtClean="0"/>
              <a:t>垂直的</a:t>
            </a:r>
            <a:r>
              <a:rPr lang="zh-CN" altLang="zh-CN" sz="2800" b="1" dirty="0" smtClean="0">
                <a:solidFill>
                  <a:srgbClr val="0070C0"/>
                </a:solidFill>
              </a:rPr>
              <a:t>充要条件</a:t>
            </a:r>
            <a:r>
              <a:rPr lang="zh-CN" altLang="zh-CN" sz="2800" dirty="0" smtClean="0"/>
              <a:t>是它们的数量积为零，即</a:t>
            </a:r>
            <a:endParaRPr lang="en-US" altLang="zh-CN" sz="2800" dirty="0" smtClean="0"/>
          </a:p>
          <a:p>
            <a:endParaRPr lang="en-US" altLang="zh-CN" sz="2800" dirty="0" smtClean="0"/>
          </a:p>
          <a:p>
            <a:endParaRPr lang="en-US" altLang="zh-CN" sz="2800" dirty="0" smtClean="0"/>
          </a:p>
          <a:p>
            <a:r>
              <a:rPr lang="zh-CN" altLang="zh-CN" sz="2800" dirty="0" smtClean="0"/>
              <a:t>交换律</a:t>
            </a:r>
            <a:r>
              <a:rPr lang="zh-CN" altLang="en-US" sz="2800" dirty="0" smtClean="0"/>
              <a:t>：</a:t>
            </a:r>
            <a:endParaRPr lang="zh-CN" altLang="zh-CN" sz="2800" dirty="0" smtClean="0"/>
          </a:p>
          <a:p>
            <a:r>
              <a:rPr lang="zh-CN" altLang="zh-CN" sz="2800" dirty="0" smtClean="0"/>
              <a:t>分配律：</a:t>
            </a:r>
            <a:r>
              <a:rPr lang="en-US" altLang="zh-CN" sz="2800" dirty="0" smtClean="0"/>
              <a:t>           </a:t>
            </a:r>
            <a:endParaRPr lang="zh-CN" altLang="zh-CN" sz="2800" dirty="0" smtClean="0"/>
          </a:p>
          <a:p>
            <a:r>
              <a:rPr lang="zh-CN" altLang="zh-CN" sz="2800" dirty="0" smtClean="0"/>
              <a:t>与数乘结合律</a:t>
            </a:r>
            <a:r>
              <a:rPr lang="zh-CN" altLang="en-US" sz="2800" dirty="0" smtClean="0"/>
              <a:t>：</a:t>
            </a:r>
            <a:endParaRPr lang="zh-CN" altLang="zh-CN" sz="2800" dirty="0"/>
          </a:p>
        </p:txBody>
      </p:sp>
      <p:graphicFrame>
        <p:nvGraphicFramePr>
          <p:cNvPr id="240641" name="Object 1"/>
          <p:cNvGraphicFramePr>
            <a:graphicFrameLocks noChangeAspect="1"/>
          </p:cNvGraphicFramePr>
          <p:nvPr/>
        </p:nvGraphicFramePr>
        <p:xfrm>
          <a:off x="3714744" y="1142984"/>
          <a:ext cx="614362" cy="323850"/>
        </p:xfrm>
        <a:graphic>
          <a:graphicData uri="http://schemas.openxmlformats.org/presentationml/2006/ole">
            <p:oleObj spid="_x0000_s240641" name="Equation" r:id="rId4" imgW="342603" imgH="177646" progId="Equation.DSMT4">
              <p:embed/>
            </p:oleObj>
          </a:graphicData>
        </a:graphic>
      </p:graphicFrame>
      <p:sp>
        <p:nvSpPr>
          <p:cNvPr id="24064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0642" name="Object 2"/>
          <p:cNvGraphicFramePr>
            <a:graphicFrameLocks noChangeAspect="1"/>
          </p:cNvGraphicFramePr>
          <p:nvPr/>
        </p:nvGraphicFramePr>
        <p:xfrm>
          <a:off x="3428992" y="2000240"/>
          <a:ext cx="2071702" cy="352307"/>
        </p:xfrm>
        <a:graphic>
          <a:graphicData uri="http://schemas.openxmlformats.org/presentationml/2006/ole">
            <p:oleObj spid="_x0000_s240642" name="Equation" r:id="rId5" imgW="1066680" imgH="177480" progId="Equation.DSMT4">
              <p:embed/>
            </p:oleObj>
          </a:graphicData>
        </a:graphic>
      </p:graphicFrame>
      <p:sp>
        <p:nvSpPr>
          <p:cNvPr id="24064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0644" name="Object 4"/>
          <p:cNvGraphicFramePr>
            <a:graphicFrameLocks noChangeAspect="1"/>
          </p:cNvGraphicFramePr>
          <p:nvPr/>
        </p:nvGraphicFramePr>
        <p:xfrm>
          <a:off x="2928926" y="2857496"/>
          <a:ext cx="1176090" cy="323851"/>
        </p:xfrm>
        <a:graphic>
          <a:graphicData uri="http://schemas.openxmlformats.org/presentationml/2006/ole">
            <p:oleObj spid="_x0000_s240644" name="Equation" r:id="rId6" imgW="660113" imgH="177723" progId="Equation.DSMT4">
              <p:embed/>
            </p:oleObj>
          </a:graphicData>
        </a:graphic>
      </p:graphicFrame>
      <p:sp>
        <p:nvSpPr>
          <p:cNvPr id="24064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0646" name="Object 6"/>
          <p:cNvGraphicFramePr>
            <a:graphicFrameLocks noChangeAspect="1"/>
          </p:cNvGraphicFramePr>
          <p:nvPr/>
        </p:nvGraphicFramePr>
        <p:xfrm>
          <a:off x="2928926" y="3214686"/>
          <a:ext cx="2500330" cy="372390"/>
        </p:xfrm>
        <a:graphic>
          <a:graphicData uri="http://schemas.openxmlformats.org/presentationml/2006/ole">
            <p:oleObj spid="_x0000_s240646" name="Equation" r:id="rId7" imgW="1346200" imgH="203200" progId="Equation.DSMT4">
              <p:embed/>
            </p:oleObj>
          </a:graphicData>
        </a:graphic>
      </p:graphicFrame>
      <p:sp>
        <p:nvSpPr>
          <p:cNvPr id="2406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0648" name="Object 8"/>
          <p:cNvGraphicFramePr>
            <a:graphicFrameLocks noChangeAspect="1"/>
          </p:cNvGraphicFramePr>
          <p:nvPr/>
        </p:nvGraphicFramePr>
        <p:xfrm>
          <a:off x="3929058" y="3714752"/>
          <a:ext cx="2824851" cy="342901"/>
        </p:xfrm>
        <a:graphic>
          <a:graphicData uri="http://schemas.openxmlformats.org/presentationml/2006/ole">
            <p:oleObj spid="_x0000_s240648" name="Equation" r:id="rId8" imgW="1651000" imgH="203200" progId="Equation.DSMT4">
              <p:embed/>
            </p:oleObj>
          </a:graphicData>
        </a:graphic>
      </p:graphicFrame>
      <p:grpSp>
        <p:nvGrpSpPr>
          <p:cNvPr id="15" name="Group 46"/>
          <p:cNvGrpSpPr>
            <a:grpSpLocks/>
          </p:cNvGrpSpPr>
          <p:nvPr/>
        </p:nvGrpSpPr>
        <p:grpSpPr bwMode="auto">
          <a:xfrm>
            <a:off x="6429388" y="4143380"/>
            <a:ext cx="2357454" cy="2214578"/>
            <a:chOff x="2898" y="1672"/>
            <a:chExt cx="1629" cy="2456"/>
          </a:xfrm>
        </p:grpSpPr>
        <p:pic>
          <p:nvPicPr>
            <p:cNvPr id="16" name="Picture 44" descr="katonghuihua2_547"/>
            <p:cNvPicPr>
              <a:picLocks noChangeAspect="1" noChangeArrowheads="1"/>
            </p:cNvPicPr>
            <p:nvPr/>
          </p:nvPicPr>
          <p:blipFill>
            <a:blip r:embed="rId9" cstate="print"/>
            <a:srcRect/>
            <a:stretch>
              <a:fillRect/>
            </a:stretch>
          </p:blipFill>
          <p:spPr bwMode="auto">
            <a:xfrm>
              <a:off x="2898" y="1672"/>
              <a:ext cx="1629" cy="2456"/>
            </a:xfrm>
            <a:prstGeom prst="rect">
              <a:avLst/>
            </a:prstGeom>
            <a:noFill/>
            <a:ln w="9525">
              <a:noFill/>
              <a:miter lim="800000"/>
              <a:headEnd/>
              <a:tailEnd/>
            </a:ln>
          </p:spPr>
        </p:pic>
        <p:sp>
          <p:nvSpPr>
            <p:cNvPr id="17" name="Rectangle 41"/>
            <p:cNvSpPr>
              <a:spLocks noChangeArrowheads="1"/>
            </p:cNvSpPr>
            <p:nvPr/>
          </p:nvSpPr>
          <p:spPr bwMode="auto">
            <a:xfrm>
              <a:off x="2898" y="1891"/>
              <a:ext cx="1629" cy="721"/>
            </a:xfrm>
            <a:prstGeom prst="rect">
              <a:avLst/>
            </a:prstGeom>
            <a:noFill/>
            <a:ln w="9525">
              <a:noFill/>
              <a:miter lim="800000"/>
              <a:headEnd/>
              <a:tailEnd/>
            </a:ln>
          </p:spPr>
          <p:txBody>
            <a:bodyPr wrap="square" anchor="ctr">
              <a:spAutoFit/>
            </a:bodyPr>
            <a:lstStyle/>
            <a:p>
              <a:r>
                <a:rPr lang="zh-CN" altLang="en-US" dirty="0" smtClean="0">
                  <a:solidFill>
                    <a:schemeClr val="bg1"/>
                  </a:solidFill>
                  <a:ea typeface="黑体" pitchFamily="49" charset="-122"/>
                </a:rPr>
                <a:t>请思考：</a:t>
              </a:r>
              <a:endParaRPr lang="en-US" altLang="zh-CN" dirty="0" smtClean="0">
                <a:solidFill>
                  <a:schemeClr val="bg1"/>
                </a:solidFill>
                <a:ea typeface="黑体" pitchFamily="49" charset="-122"/>
              </a:endParaRPr>
            </a:p>
            <a:p>
              <a:r>
                <a:rPr lang="zh-CN" altLang="zh-CN" dirty="0" smtClean="0">
                  <a:solidFill>
                    <a:schemeClr val="bg1"/>
                  </a:solidFill>
                  <a:effectLst>
                    <a:outerShdw blurRad="50800" dist="38100" algn="tr" rotWithShape="0">
                      <a:prstClr val="black">
                        <a:alpha val="40000"/>
                      </a:prstClr>
                    </a:outerShdw>
                  </a:effectLst>
                </a:rPr>
                <a:t>两个向量的数量积还是向量吗</a:t>
              </a:r>
              <a:r>
                <a:rPr lang="zh-CN" altLang="en-US" dirty="0" smtClean="0">
                  <a:solidFill>
                    <a:schemeClr val="bg1"/>
                  </a:solidFill>
                </a:rPr>
                <a:t>？</a:t>
              </a:r>
              <a:endParaRPr lang="zh-CN" altLang="en-US" dirty="0">
                <a:solidFill>
                  <a:schemeClr val="bg1"/>
                </a:solidFill>
                <a:ea typeface="黑体" pitchFamily="49" charset="-122"/>
              </a:endParaRPr>
            </a:p>
          </p:txBody>
        </p:sp>
      </p:grpSp>
      <p:sp>
        <p:nvSpPr>
          <p:cNvPr id="24065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0650" name="Object 10"/>
          <p:cNvGraphicFramePr>
            <a:graphicFrameLocks noChangeAspect="1"/>
          </p:cNvGraphicFramePr>
          <p:nvPr/>
        </p:nvGraphicFramePr>
        <p:xfrm>
          <a:off x="2357422" y="4500570"/>
          <a:ext cx="2762260" cy="414339"/>
        </p:xfrm>
        <a:graphic>
          <a:graphicData uri="http://schemas.openxmlformats.org/presentationml/2006/ole">
            <p:oleObj spid="_x0000_s240650" name="Equation" r:id="rId10" imgW="1333500" imgH="203200" progId="Equation.DSMT4">
              <p:embed/>
            </p:oleObj>
          </a:graphicData>
        </a:graphic>
      </p:graphicFrame>
      <p:sp>
        <p:nvSpPr>
          <p:cNvPr id="24065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0652" name="Object 12"/>
          <p:cNvGraphicFramePr>
            <a:graphicFrameLocks noChangeAspect="1"/>
          </p:cNvGraphicFramePr>
          <p:nvPr/>
        </p:nvGraphicFramePr>
        <p:xfrm>
          <a:off x="2357422" y="5214950"/>
          <a:ext cx="2821452" cy="414339"/>
        </p:xfrm>
        <a:graphic>
          <a:graphicData uri="http://schemas.openxmlformats.org/presentationml/2006/ole">
            <p:oleObj spid="_x0000_s240652" name="Equation" r:id="rId11" imgW="1358310" imgH="203112" progId="Equation.DSMT4">
              <p:embed/>
            </p:oleObj>
          </a:graphicData>
        </a:graphic>
      </p:graphicFrame>
      <p:sp>
        <p:nvSpPr>
          <p:cNvPr id="22" name="流程图: 终止 21"/>
          <p:cNvSpPr/>
          <p:nvPr/>
        </p:nvSpPr>
        <p:spPr>
          <a:xfrm>
            <a:off x="2000232" y="4429132"/>
            <a:ext cx="3429024" cy="1214446"/>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Righ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8" fill="hold" nodeType="clickEffect">
                                  <p:stCondLst>
                                    <p:cond delay="0"/>
                                  </p:stCondLst>
                                  <p:childTnLst>
                                    <p:animEffect transition="out" filter="slide(fromLeft)">
                                      <p:cBhvr>
                                        <p:cTn id="11" dur="1000"/>
                                        <p:tgtEl>
                                          <p:spTgt spid="15"/>
                                        </p:tgtEl>
                                      </p:cBhvr>
                                    </p:animEffect>
                                    <p:set>
                                      <p:cBhvr>
                                        <p:cTn id="12"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571604" y="1000108"/>
            <a:ext cx="5420074" cy="2677656"/>
          </a:xfrm>
          <a:prstGeom prst="rect">
            <a:avLst/>
          </a:prstGeom>
          <a:noFill/>
          <a:ln w="9525">
            <a:noFill/>
            <a:miter lim="800000"/>
            <a:headEnd/>
            <a:tailEnd/>
          </a:ln>
        </p:spPr>
        <p:txBody>
          <a:bodyPr wrap="none">
            <a:spAutoFit/>
          </a:bodyPr>
          <a:lstStyle/>
          <a:p>
            <a:r>
              <a:rPr lang="zh-CN" altLang="en-US" sz="2800" dirty="0" smtClean="0"/>
              <a:t>向量数量积的坐标表示</a:t>
            </a:r>
            <a:endParaRPr lang="en-US" altLang="zh-CN" sz="2800" dirty="0" smtClean="0"/>
          </a:p>
          <a:p>
            <a:endParaRPr lang="en-US" altLang="zh-CN" sz="2800" dirty="0" smtClean="0"/>
          </a:p>
          <a:p>
            <a:r>
              <a:rPr lang="zh-CN" altLang="zh-CN" sz="2800" dirty="0" smtClean="0"/>
              <a:t>设向量</a:t>
            </a:r>
            <a:r>
              <a:rPr lang="en-US" altLang="zh-CN" sz="2800" dirty="0" smtClean="0"/>
              <a:t>                </a:t>
            </a:r>
            <a:r>
              <a:rPr lang="zh-CN" altLang="en-US" sz="2800" dirty="0" smtClean="0"/>
              <a:t>，               ，即</a:t>
            </a:r>
            <a:endParaRPr lang="en-US" altLang="zh-CN" sz="2800" dirty="0" smtClean="0"/>
          </a:p>
          <a:p>
            <a:endParaRPr lang="en-US" altLang="zh-CN" sz="2800" dirty="0" smtClean="0"/>
          </a:p>
          <a:p>
            <a:endParaRPr lang="en-US" altLang="zh-CN" sz="2800" dirty="0" smtClean="0"/>
          </a:p>
          <a:p>
            <a:r>
              <a:rPr lang="zh-CN" altLang="en-US" sz="2800" dirty="0" smtClean="0"/>
              <a:t>则</a:t>
            </a:r>
            <a:endParaRPr lang="zh-CN" altLang="zh-CN" sz="2800" dirty="0"/>
          </a:p>
        </p:txBody>
      </p:sp>
      <p:sp>
        <p:nvSpPr>
          <p:cNvPr id="239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9617" name="Object 1"/>
          <p:cNvGraphicFramePr>
            <a:graphicFrameLocks noChangeAspect="1"/>
          </p:cNvGraphicFramePr>
          <p:nvPr/>
        </p:nvGraphicFramePr>
        <p:xfrm>
          <a:off x="2714612" y="1928802"/>
          <a:ext cx="1606555" cy="471489"/>
        </p:xfrm>
        <a:graphic>
          <a:graphicData uri="http://schemas.openxmlformats.org/presentationml/2006/ole">
            <p:oleObj spid="_x0000_s239617" name="Equation" r:id="rId4" imgW="875920" imgH="253890" progId="Equation.DSMT4">
              <p:embed/>
            </p:oleObj>
          </a:graphicData>
        </a:graphic>
      </p:graphicFrame>
      <p:sp>
        <p:nvSpPr>
          <p:cNvPr id="2396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9619" name="Object 3"/>
          <p:cNvGraphicFramePr>
            <a:graphicFrameLocks noChangeAspect="1"/>
          </p:cNvGraphicFramePr>
          <p:nvPr/>
        </p:nvGraphicFramePr>
        <p:xfrm>
          <a:off x="4500562" y="1928802"/>
          <a:ext cx="1676406" cy="471489"/>
        </p:xfrm>
        <a:graphic>
          <a:graphicData uri="http://schemas.openxmlformats.org/presentationml/2006/ole">
            <p:oleObj spid="_x0000_s239619" name="Equation" r:id="rId5" imgW="914400" imgH="254000" progId="Equation.DSMT4">
              <p:embed/>
            </p:oleObj>
          </a:graphicData>
        </a:graphic>
      </p:graphicFrame>
      <p:sp>
        <p:nvSpPr>
          <p:cNvPr id="2396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9621" name="Object 5"/>
          <p:cNvGraphicFramePr>
            <a:graphicFrameLocks noChangeAspect="1"/>
          </p:cNvGraphicFramePr>
          <p:nvPr/>
        </p:nvGraphicFramePr>
        <p:xfrm>
          <a:off x="2119313" y="2571750"/>
          <a:ext cx="2189162" cy="442913"/>
        </p:xfrm>
        <a:graphic>
          <a:graphicData uri="http://schemas.openxmlformats.org/presentationml/2006/ole">
            <p:oleObj spid="_x0000_s239621" name="Equation" r:id="rId6" imgW="1130040" imgH="228600" progId="Equation.DSMT4">
              <p:embed/>
            </p:oleObj>
          </a:graphicData>
        </a:graphic>
      </p:graphicFrame>
      <p:sp>
        <p:nvSpPr>
          <p:cNvPr id="2396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9623" name="Object 7"/>
          <p:cNvGraphicFramePr>
            <a:graphicFrameLocks noChangeAspect="1"/>
          </p:cNvGraphicFramePr>
          <p:nvPr/>
        </p:nvGraphicFramePr>
        <p:xfrm>
          <a:off x="4500562" y="2571744"/>
          <a:ext cx="2505765" cy="414339"/>
        </p:xfrm>
        <a:graphic>
          <a:graphicData uri="http://schemas.openxmlformats.org/presentationml/2006/ole">
            <p:oleObj spid="_x0000_s239623" name="Equation" r:id="rId7" imgW="1206500" imgH="203200" progId="Equation.DSMT4">
              <p:embed/>
            </p:oleObj>
          </a:graphicData>
        </a:graphic>
      </p:graphicFrame>
      <p:sp>
        <p:nvSpPr>
          <p:cNvPr id="2396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9625" name="Object 9"/>
          <p:cNvGraphicFramePr>
            <a:graphicFrameLocks noChangeAspect="1"/>
          </p:cNvGraphicFramePr>
          <p:nvPr/>
        </p:nvGraphicFramePr>
        <p:xfrm>
          <a:off x="2357422" y="3214686"/>
          <a:ext cx="4669052" cy="442914"/>
        </p:xfrm>
        <a:graphic>
          <a:graphicData uri="http://schemas.openxmlformats.org/presentationml/2006/ole">
            <p:oleObj spid="_x0000_s239625" name="Equation" r:id="rId8" imgW="2413000" imgH="228600" progId="Equation.DSMT4">
              <p:embed/>
            </p:oleObj>
          </a:graphicData>
        </a:graphic>
      </p:graphicFrame>
      <p:sp>
        <p:nvSpPr>
          <p:cNvPr id="23962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9627" name="Object 11"/>
          <p:cNvGraphicFramePr>
            <a:graphicFrameLocks noChangeAspect="1"/>
          </p:cNvGraphicFramePr>
          <p:nvPr/>
        </p:nvGraphicFramePr>
        <p:xfrm>
          <a:off x="2928926" y="3786190"/>
          <a:ext cx="2255838" cy="442913"/>
        </p:xfrm>
        <a:graphic>
          <a:graphicData uri="http://schemas.openxmlformats.org/presentationml/2006/ole">
            <p:oleObj spid="_x0000_s239627" name="Equation" r:id="rId9" imgW="1168200" imgH="228600" progId="Equation.DSMT4">
              <p:embed/>
            </p:oleObj>
          </a:graphicData>
        </a:graphic>
      </p:graphicFrame>
      <p:pic>
        <p:nvPicPr>
          <p:cNvPr id="18" name="Picture 2"/>
          <p:cNvPicPr>
            <a:picLocks noChangeAspect="1" noChangeArrowheads="1"/>
          </p:cNvPicPr>
          <p:nvPr/>
        </p:nvPicPr>
        <p:blipFill>
          <a:blip r:embed="rId10" cstate="print"/>
          <a:srcRect/>
          <a:stretch>
            <a:fillRect/>
          </a:stretch>
        </p:blipFill>
        <p:spPr bwMode="auto">
          <a:xfrm>
            <a:off x="1571604" y="4429132"/>
            <a:ext cx="1714512" cy="668731"/>
          </a:xfrm>
          <a:prstGeom prst="rect">
            <a:avLst/>
          </a:prstGeom>
          <a:noFill/>
          <a:ln w="9525">
            <a:noFill/>
            <a:miter lim="800000"/>
            <a:headEnd/>
            <a:tailEnd/>
          </a:ln>
        </p:spPr>
      </p:pic>
      <p:sp>
        <p:nvSpPr>
          <p:cNvPr id="23963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9629" name="Object 13"/>
          <p:cNvGraphicFramePr>
            <a:graphicFrameLocks noChangeAspect="1"/>
          </p:cNvGraphicFramePr>
          <p:nvPr/>
        </p:nvGraphicFramePr>
        <p:xfrm>
          <a:off x="3929058" y="4643446"/>
          <a:ext cx="3286148" cy="562821"/>
        </p:xfrm>
        <a:graphic>
          <a:graphicData uri="http://schemas.openxmlformats.org/presentationml/2006/ole">
            <p:oleObj spid="_x0000_s239629" name="Equation" r:id="rId11" imgW="1727200" imgH="292100" progId="Equation.DSMT4">
              <p:embed/>
            </p:oleObj>
          </a:graphicData>
        </a:graphic>
      </p:graphicFrame>
      <p:graphicFrame>
        <p:nvGraphicFramePr>
          <p:cNvPr id="239631" name="Object 15"/>
          <p:cNvGraphicFramePr>
            <a:graphicFrameLocks noChangeAspect="1"/>
          </p:cNvGraphicFramePr>
          <p:nvPr/>
        </p:nvGraphicFramePr>
        <p:xfrm>
          <a:off x="1785918" y="5357826"/>
          <a:ext cx="4932363" cy="454025"/>
        </p:xfrm>
        <a:graphic>
          <a:graphicData uri="http://schemas.openxmlformats.org/presentationml/2006/ole">
            <p:oleObj spid="_x0000_s239631" name="Equation" r:id="rId12" imgW="2539800" imgH="22860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571604" y="1000108"/>
            <a:ext cx="7215238" cy="2246769"/>
          </a:xfrm>
          <a:prstGeom prst="rect">
            <a:avLst/>
          </a:prstGeom>
          <a:noFill/>
          <a:ln w="9525">
            <a:noFill/>
            <a:miter lim="800000"/>
            <a:headEnd/>
            <a:tailEnd/>
          </a:ln>
        </p:spPr>
        <p:txBody>
          <a:bodyPr wrap="square">
            <a:spAutoFit/>
          </a:bodyPr>
          <a:lstStyle/>
          <a:p>
            <a:r>
              <a:rPr lang="zh-CN" altLang="zh-CN" sz="2800" b="1" dirty="0" smtClean="0"/>
              <a:t>例</a:t>
            </a:r>
            <a:r>
              <a:rPr lang="en-US" altLang="zh-CN" sz="2800" b="1" dirty="0" smtClean="0"/>
              <a:t>  </a:t>
            </a:r>
            <a:r>
              <a:rPr lang="zh-CN" altLang="zh-CN" sz="2800" dirty="0" smtClean="0"/>
              <a:t>在电场力</a:t>
            </a:r>
            <a:r>
              <a:rPr lang="en-US" altLang="zh-CN" sz="2800" dirty="0" smtClean="0"/>
              <a:t>                   </a:t>
            </a:r>
            <a:r>
              <a:rPr lang="zh-CN" altLang="en-US" sz="2800" dirty="0" smtClean="0"/>
              <a:t>的作用下，</a:t>
            </a:r>
            <a:r>
              <a:rPr lang="zh-CN" altLang="zh-CN" sz="2800" dirty="0" smtClean="0"/>
              <a:t>一点电荷从点</a:t>
            </a:r>
            <a:r>
              <a:rPr lang="en-US" altLang="zh-CN" sz="2800" dirty="0" smtClean="0"/>
              <a:t>           </a:t>
            </a:r>
            <a:r>
              <a:rPr lang="zh-CN" altLang="zh-CN" sz="2800" dirty="0" smtClean="0"/>
              <a:t>移动到点</a:t>
            </a:r>
            <a:r>
              <a:rPr lang="en-US" altLang="zh-CN" sz="2800" dirty="0" smtClean="0"/>
              <a:t>           </a:t>
            </a:r>
            <a:r>
              <a:rPr lang="zh-CN" altLang="zh-CN" sz="2800" dirty="0" smtClean="0"/>
              <a:t>，求电场力所做的功</a:t>
            </a:r>
            <a:r>
              <a:rPr lang="zh-CN" altLang="en-US" sz="2800" dirty="0" smtClean="0"/>
              <a:t>。</a:t>
            </a:r>
            <a:endParaRPr lang="en-US" altLang="zh-CN" sz="2800" dirty="0" smtClean="0"/>
          </a:p>
          <a:p>
            <a:r>
              <a:rPr lang="zh-CN" altLang="en-US" sz="2800" dirty="0" smtClean="0"/>
              <a:t>解：</a:t>
            </a:r>
            <a:endParaRPr lang="en-US" altLang="zh-CN" sz="2800" dirty="0" smtClean="0"/>
          </a:p>
          <a:p>
            <a:r>
              <a:rPr lang="zh-CN" altLang="zh-CN" sz="2800" dirty="0" smtClean="0"/>
              <a:t>所以电场力所做的功为</a:t>
            </a:r>
            <a:endParaRPr lang="zh-CN" altLang="zh-CN" sz="2800" dirty="0"/>
          </a:p>
        </p:txBody>
      </p:sp>
      <p:sp>
        <p:nvSpPr>
          <p:cNvPr id="241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1665" name="Object 1"/>
          <p:cNvGraphicFramePr>
            <a:graphicFrameLocks noChangeAspect="1"/>
          </p:cNvGraphicFramePr>
          <p:nvPr/>
        </p:nvGraphicFramePr>
        <p:xfrm>
          <a:off x="3571868" y="1071546"/>
          <a:ext cx="1992774" cy="414339"/>
        </p:xfrm>
        <a:graphic>
          <a:graphicData uri="http://schemas.openxmlformats.org/presentationml/2006/ole">
            <p:oleObj spid="_x0000_s241665" name="Equation" r:id="rId4" imgW="965200" imgH="203200" progId="Equation.DSMT4">
              <p:embed/>
            </p:oleObj>
          </a:graphicData>
        </a:graphic>
      </p:graphicFrame>
      <p:sp>
        <p:nvSpPr>
          <p:cNvPr id="2416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1667" name="Object 3"/>
          <p:cNvGraphicFramePr>
            <a:graphicFrameLocks noChangeAspect="1"/>
          </p:cNvGraphicFramePr>
          <p:nvPr/>
        </p:nvGraphicFramePr>
        <p:xfrm>
          <a:off x="2714612" y="1571612"/>
          <a:ext cx="1126675" cy="342901"/>
        </p:xfrm>
        <a:graphic>
          <a:graphicData uri="http://schemas.openxmlformats.org/presentationml/2006/ole">
            <p:oleObj spid="_x0000_s241667" name="Equation" r:id="rId5" imgW="660113" imgH="203112" progId="Equation.DSMT4">
              <p:embed/>
            </p:oleObj>
          </a:graphicData>
        </a:graphic>
      </p:graphicFrame>
      <p:sp>
        <p:nvSpPr>
          <p:cNvPr id="2416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1669" name="Object 5"/>
          <p:cNvGraphicFramePr>
            <a:graphicFrameLocks noChangeAspect="1"/>
          </p:cNvGraphicFramePr>
          <p:nvPr/>
        </p:nvGraphicFramePr>
        <p:xfrm>
          <a:off x="5214942" y="1571612"/>
          <a:ext cx="1126675" cy="342901"/>
        </p:xfrm>
        <a:graphic>
          <a:graphicData uri="http://schemas.openxmlformats.org/presentationml/2006/ole">
            <p:oleObj spid="_x0000_s241669" name="Equation" r:id="rId6" imgW="660113" imgH="203112" progId="Equation.DSMT4">
              <p:embed/>
            </p:oleObj>
          </a:graphicData>
        </a:graphic>
      </p:graphicFrame>
      <p:sp>
        <p:nvSpPr>
          <p:cNvPr id="24167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1671" name="Object 7"/>
          <p:cNvGraphicFramePr>
            <a:graphicFrameLocks noChangeAspect="1"/>
          </p:cNvGraphicFramePr>
          <p:nvPr/>
        </p:nvGraphicFramePr>
        <p:xfrm>
          <a:off x="2571736" y="2357430"/>
          <a:ext cx="4739652" cy="381001"/>
        </p:xfrm>
        <a:graphic>
          <a:graphicData uri="http://schemas.openxmlformats.org/presentationml/2006/ole">
            <p:oleObj spid="_x0000_s241671" name="Equation" r:id="rId7" imgW="2959100" imgH="241300" progId="Equation.DSMT4">
              <p:embed/>
            </p:oleObj>
          </a:graphicData>
        </a:graphic>
      </p:graphicFrame>
      <p:sp>
        <p:nvSpPr>
          <p:cNvPr id="24167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1673" name="Object 9"/>
          <p:cNvGraphicFramePr>
            <a:graphicFrameLocks noChangeAspect="1"/>
          </p:cNvGraphicFramePr>
          <p:nvPr/>
        </p:nvGraphicFramePr>
        <p:xfrm>
          <a:off x="2786050" y="3214686"/>
          <a:ext cx="4325317" cy="452439"/>
        </p:xfrm>
        <a:graphic>
          <a:graphicData uri="http://schemas.openxmlformats.org/presentationml/2006/ole">
            <p:oleObj spid="_x0000_s241673" name="Equation" r:id="rId8" imgW="2273300" imgH="241300" progId="Equation.DSMT4">
              <p:embed/>
            </p:oleObj>
          </a:graphicData>
        </a:graphic>
      </p:graphicFrame>
      <p:sp>
        <p:nvSpPr>
          <p:cNvPr id="16" name="TextBox 7"/>
          <p:cNvSpPr txBox="1">
            <a:spLocks noChangeArrowheads="1"/>
          </p:cNvSpPr>
          <p:nvPr/>
        </p:nvSpPr>
        <p:spPr bwMode="auto">
          <a:xfrm>
            <a:off x="1500166" y="3786190"/>
            <a:ext cx="7215238" cy="1384995"/>
          </a:xfrm>
          <a:prstGeom prst="rect">
            <a:avLst/>
          </a:prstGeom>
          <a:noFill/>
          <a:ln w="9525">
            <a:noFill/>
            <a:miter lim="800000"/>
            <a:headEnd/>
            <a:tailEnd/>
          </a:ln>
        </p:spPr>
        <p:txBody>
          <a:bodyPr wrap="square">
            <a:spAutoFit/>
          </a:bodyPr>
          <a:lstStyle/>
          <a:p>
            <a:r>
              <a:rPr lang="zh-CN" altLang="zh-CN" sz="2800" b="1" dirty="0" smtClean="0"/>
              <a:t>例</a:t>
            </a:r>
            <a:r>
              <a:rPr lang="en-US" altLang="zh-CN" sz="2800" dirty="0" smtClean="0"/>
              <a:t>  </a:t>
            </a:r>
            <a:r>
              <a:rPr lang="zh-CN" altLang="zh-CN" sz="2800" dirty="0" smtClean="0"/>
              <a:t>在空间直角坐标系中，设有三点</a:t>
            </a:r>
            <a:endParaRPr lang="en-US" altLang="zh-CN" sz="2800" dirty="0" smtClean="0"/>
          </a:p>
          <a:p>
            <a:r>
              <a:rPr lang="en-US" altLang="zh-CN" sz="2800" dirty="0" smtClean="0"/>
              <a:t>                         </a:t>
            </a:r>
            <a:r>
              <a:rPr lang="zh-CN" altLang="en-US" sz="2800" dirty="0" smtClean="0"/>
              <a:t>，</a:t>
            </a:r>
            <a:r>
              <a:rPr lang="zh-CN" altLang="zh-CN" sz="2800" dirty="0" smtClean="0"/>
              <a:t>求证：</a:t>
            </a:r>
            <a:r>
              <a:rPr lang="en-US" altLang="zh-CN" sz="2800" dirty="0" smtClean="0"/>
              <a:t>     </a:t>
            </a:r>
            <a:r>
              <a:rPr lang="zh-CN" altLang="zh-CN" sz="2800" dirty="0" smtClean="0"/>
              <a:t>是直角三角形</a:t>
            </a:r>
            <a:r>
              <a:rPr lang="zh-CN" altLang="en-US" sz="2800" dirty="0" smtClean="0"/>
              <a:t>。</a:t>
            </a:r>
            <a:endParaRPr lang="en-US" altLang="zh-CN" sz="2800" dirty="0" smtClean="0"/>
          </a:p>
          <a:p>
            <a:r>
              <a:rPr lang="zh-CN" altLang="en-US" sz="2800" dirty="0" smtClean="0"/>
              <a:t>证明：</a:t>
            </a:r>
            <a:endParaRPr lang="en-US" altLang="zh-CN" sz="2800" dirty="0" smtClean="0"/>
          </a:p>
        </p:txBody>
      </p:sp>
      <p:sp>
        <p:nvSpPr>
          <p:cNvPr id="2416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1675" name="Object 11"/>
          <p:cNvGraphicFramePr>
            <a:graphicFrameLocks noChangeAspect="1"/>
          </p:cNvGraphicFramePr>
          <p:nvPr/>
        </p:nvGraphicFramePr>
        <p:xfrm>
          <a:off x="7072330" y="3929066"/>
          <a:ext cx="1308100" cy="342900"/>
        </p:xfrm>
        <a:graphic>
          <a:graphicData uri="http://schemas.openxmlformats.org/presentationml/2006/ole">
            <p:oleObj spid="_x0000_s241675" name="Equation" r:id="rId9" imgW="761760" imgH="203040" progId="Equation.DSMT4">
              <p:embed/>
            </p:oleObj>
          </a:graphicData>
        </a:graphic>
      </p:graphicFrame>
      <p:sp>
        <p:nvSpPr>
          <p:cNvPr id="24167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1677" name="Object 13"/>
          <p:cNvGraphicFramePr>
            <a:graphicFrameLocks noChangeAspect="1"/>
          </p:cNvGraphicFramePr>
          <p:nvPr/>
        </p:nvGraphicFramePr>
        <p:xfrm>
          <a:off x="1538288" y="4357688"/>
          <a:ext cx="1160462" cy="342900"/>
        </p:xfrm>
        <a:graphic>
          <a:graphicData uri="http://schemas.openxmlformats.org/presentationml/2006/ole">
            <p:oleObj spid="_x0000_s241677" name="Equation" r:id="rId10" imgW="672840" imgH="203040" progId="Equation.DSMT4">
              <p:embed/>
            </p:oleObj>
          </a:graphicData>
        </a:graphic>
      </p:graphicFrame>
      <p:sp>
        <p:nvSpPr>
          <p:cNvPr id="24168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1679" name="Object 15"/>
          <p:cNvGraphicFramePr>
            <a:graphicFrameLocks noChangeAspect="1"/>
          </p:cNvGraphicFramePr>
          <p:nvPr/>
        </p:nvGraphicFramePr>
        <p:xfrm>
          <a:off x="2786050" y="4357694"/>
          <a:ext cx="1240975" cy="342901"/>
        </p:xfrm>
        <a:graphic>
          <a:graphicData uri="http://schemas.openxmlformats.org/presentationml/2006/ole">
            <p:oleObj spid="_x0000_s241679" name="Equation" r:id="rId11" imgW="723586" imgH="203112" progId="Equation.DSMT4">
              <p:embed/>
            </p:oleObj>
          </a:graphicData>
        </a:graphic>
      </p:graphicFrame>
      <p:sp>
        <p:nvSpPr>
          <p:cNvPr id="24168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1681" name="Object 17"/>
          <p:cNvGraphicFramePr>
            <a:graphicFrameLocks noChangeAspect="1"/>
          </p:cNvGraphicFramePr>
          <p:nvPr/>
        </p:nvGraphicFramePr>
        <p:xfrm>
          <a:off x="5286380" y="4357694"/>
          <a:ext cx="642942" cy="271464"/>
        </p:xfrm>
        <a:graphic>
          <a:graphicData uri="http://schemas.openxmlformats.org/presentationml/2006/ole">
            <p:oleObj spid="_x0000_s241681" name="Equation" r:id="rId12" imgW="431425" imgH="177646" progId="Equation.DSMT4">
              <p:embed/>
            </p:oleObj>
          </a:graphicData>
        </a:graphic>
      </p:graphicFrame>
      <p:sp>
        <p:nvSpPr>
          <p:cNvPr id="24168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1683" name="Object 19"/>
          <p:cNvGraphicFramePr>
            <a:graphicFrameLocks noChangeAspect="1"/>
          </p:cNvGraphicFramePr>
          <p:nvPr/>
        </p:nvGraphicFramePr>
        <p:xfrm>
          <a:off x="2676525" y="4786313"/>
          <a:ext cx="1598613" cy="409575"/>
        </p:xfrm>
        <a:graphic>
          <a:graphicData uri="http://schemas.openxmlformats.org/presentationml/2006/ole">
            <p:oleObj spid="_x0000_s241683" name="Equation" r:id="rId13" imgW="1041120" imgH="266400" progId="Equation.DSMT4">
              <p:embed/>
            </p:oleObj>
          </a:graphicData>
        </a:graphic>
      </p:graphicFrame>
      <p:sp>
        <p:nvSpPr>
          <p:cNvPr id="24168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1685" name="Object 21"/>
          <p:cNvGraphicFramePr>
            <a:graphicFrameLocks noChangeAspect="1"/>
          </p:cNvGraphicFramePr>
          <p:nvPr/>
        </p:nvGraphicFramePr>
        <p:xfrm>
          <a:off x="4357686" y="4786322"/>
          <a:ext cx="1696815" cy="409576"/>
        </p:xfrm>
        <a:graphic>
          <a:graphicData uri="http://schemas.openxmlformats.org/presentationml/2006/ole">
            <p:oleObj spid="_x0000_s241685" name="Equation" r:id="rId14" imgW="1104421" imgH="266584" progId="Equation.DSMT4">
              <p:embed/>
            </p:oleObj>
          </a:graphicData>
        </a:graphic>
      </p:graphicFrame>
      <p:sp>
        <p:nvSpPr>
          <p:cNvPr id="241688"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1687" name="Object 23"/>
          <p:cNvGraphicFramePr>
            <a:graphicFrameLocks noChangeAspect="1"/>
          </p:cNvGraphicFramePr>
          <p:nvPr/>
        </p:nvGraphicFramePr>
        <p:xfrm>
          <a:off x="1714480" y="5357826"/>
          <a:ext cx="4214842" cy="369723"/>
        </p:xfrm>
        <a:graphic>
          <a:graphicData uri="http://schemas.openxmlformats.org/presentationml/2006/ole">
            <p:oleObj spid="_x0000_s241687" name="Equation" r:id="rId15" imgW="2717800" imgH="241300" progId="Equation.DSMT4">
              <p:embed/>
            </p:oleObj>
          </a:graphicData>
        </a:graphic>
      </p:graphicFrame>
      <p:sp>
        <p:nvSpPr>
          <p:cNvPr id="24169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1689" name="Object 25"/>
          <p:cNvGraphicFramePr>
            <a:graphicFrameLocks noChangeAspect="1"/>
          </p:cNvGraphicFramePr>
          <p:nvPr/>
        </p:nvGraphicFramePr>
        <p:xfrm>
          <a:off x="6715140" y="5357826"/>
          <a:ext cx="1054379" cy="361951"/>
        </p:xfrm>
        <a:graphic>
          <a:graphicData uri="http://schemas.openxmlformats.org/presentationml/2006/ole">
            <p:oleObj spid="_x0000_s241689" name="Equation" r:id="rId16" imgW="634449" imgH="215713" progId="Equation.DSMT4">
              <p:embed/>
            </p:oleObj>
          </a:graphicData>
        </a:graphic>
      </p:graphicFrame>
      <p:sp>
        <p:nvSpPr>
          <p:cNvPr id="33" name="燕尾形箭头 32"/>
          <p:cNvSpPr/>
          <p:nvPr/>
        </p:nvSpPr>
        <p:spPr>
          <a:xfrm>
            <a:off x="6143636" y="5429264"/>
            <a:ext cx="285752"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571604" y="1000108"/>
            <a:ext cx="7215238" cy="2246769"/>
          </a:xfrm>
          <a:prstGeom prst="rect">
            <a:avLst/>
          </a:prstGeom>
          <a:noFill/>
          <a:ln w="9525">
            <a:noFill/>
            <a:miter lim="800000"/>
            <a:headEnd/>
            <a:tailEnd/>
          </a:ln>
        </p:spPr>
        <p:txBody>
          <a:bodyPr wrap="square">
            <a:spAutoFit/>
          </a:bodyPr>
          <a:lstStyle/>
          <a:p>
            <a:r>
              <a:rPr lang="zh-CN" altLang="zh-CN" sz="2800" b="1" dirty="0" smtClean="0"/>
              <a:t>例</a:t>
            </a:r>
            <a:r>
              <a:rPr lang="en-US" altLang="zh-CN" sz="2800" dirty="0" smtClean="0"/>
              <a:t>  </a:t>
            </a:r>
            <a:r>
              <a:rPr lang="zh-CN" altLang="zh-CN" sz="2800" dirty="0" smtClean="0"/>
              <a:t>向量</a:t>
            </a:r>
            <a:r>
              <a:rPr lang="en-US" altLang="zh-CN" sz="2800" dirty="0" smtClean="0"/>
              <a:t>             </a:t>
            </a:r>
            <a:r>
              <a:rPr lang="zh-CN" altLang="zh-CN" sz="2800" dirty="0" smtClean="0"/>
              <a:t>的方向角是指它与三个基本单位向量</a:t>
            </a:r>
            <a:r>
              <a:rPr lang="en-US" altLang="zh-CN" sz="2800" dirty="0" smtClean="0"/>
              <a:t>          </a:t>
            </a:r>
            <a:r>
              <a:rPr lang="zh-CN" altLang="zh-CN" sz="2800" dirty="0" smtClean="0"/>
              <a:t>的夹角</a:t>
            </a:r>
            <a:r>
              <a:rPr lang="en-US" altLang="zh-CN" sz="2800" dirty="0" smtClean="0"/>
              <a:t>       </a:t>
            </a:r>
            <a:r>
              <a:rPr lang="zh-CN" altLang="en-US" sz="2800" dirty="0" smtClean="0"/>
              <a:t>，</a:t>
            </a:r>
            <a:r>
              <a:rPr lang="zh-CN" altLang="zh-CN" sz="2800" dirty="0" smtClean="0"/>
              <a:t>试求出三个方向角的余弦值</a:t>
            </a:r>
            <a:r>
              <a:rPr lang="zh-CN" altLang="en-US" sz="2800" dirty="0" smtClean="0"/>
              <a:t>。</a:t>
            </a:r>
            <a:endParaRPr lang="en-US" altLang="zh-CN" sz="2800" dirty="0" smtClean="0"/>
          </a:p>
          <a:p>
            <a:r>
              <a:rPr lang="zh-CN" altLang="en-US" sz="2800" dirty="0" smtClean="0"/>
              <a:t>解：</a:t>
            </a:r>
            <a:r>
              <a:rPr lang="zh-CN" altLang="zh-CN" sz="2800" dirty="0" smtClean="0"/>
              <a:t>由图可知，或根据该向量与基本单位向量</a:t>
            </a:r>
            <a:r>
              <a:rPr lang="zh-CN" altLang="en-US" sz="2800" dirty="0" smtClean="0"/>
              <a:t>的数量</a:t>
            </a:r>
            <a:r>
              <a:rPr lang="zh-CN" altLang="zh-CN" sz="2800" dirty="0" smtClean="0"/>
              <a:t>积运算可得</a:t>
            </a:r>
            <a:endParaRPr lang="en-US" altLang="zh-CN" sz="2800" dirty="0" smtClean="0"/>
          </a:p>
        </p:txBody>
      </p:sp>
      <p:sp>
        <p:nvSpPr>
          <p:cNvPr id="2426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426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2691" name="Object 3"/>
          <p:cNvGraphicFramePr>
            <a:graphicFrameLocks noChangeAspect="1"/>
          </p:cNvGraphicFramePr>
          <p:nvPr/>
        </p:nvGraphicFramePr>
        <p:xfrm>
          <a:off x="2928926" y="1071546"/>
          <a:ext cx="1232247" cy="400048"/>
        </p:xfrm>
        <a:graphic>
          <a:graphicData uri="http://schemas.openxmlformats.org/presentationml/2006/ole">
            <p:oleObj spid="_x0000_s242691" name="Equation" r:id="rId4" imgW="787320" imgH="253800" progId="Equation.DSMT4">
              <p:embed/>
            </p:oleObj>
          </a:graphicData>
        </a:graphic>
      </p:graphicFrame>
      <p:graphicFrame>
        <p:nvGraphicFramePr>
          <p:cNvPr id="242693" name="Object 5"/>
          <p:cNvGraphicFramePr>
            <a:graphicFrameLocks noChangeAspect="1"/>
          </p:cNvGraphicFramePr>
          <p:nvPr/>
        </p:nvGraphicFramePr>
        <p:xfrm>
          <a:off x="3071802" y="1571612"/>
          <a:ext cx="928690" cy="367811"/>
        </p:xfrm>
        <a:graphic>
          <a:graphicData uri="http://schemas.openxmlformats.org/presentationml/2006/ole">
            <p:oleObj spid="_x0000_s242693" name="Equation" r:id="rId5" imgW="507780" imgH="203112" progId="Equation.DSMT4">
              <p:embed/>
            </p:oleObj>
          </a:graphicData>
        </a:graphic>
      </p:graphicFrame>
      <p:sp>
        <p:nvSpPr>
          <p:cNvPr id="24269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2694" name="Object 6"/>
          <p:cNvGraphicFramePr>
            <a:graphicFrameLocks noChangeAspect="1"/>
          </p:cNvGraphicFramePr>
          <p:nvPr/>
        </p:nvGraphicFramePr>
        <p:xfrm>
          <a:off x="5072066" y="1571612"/>
          <a:ext cx="767445" cy="342901"/>
        </p:xfrm>
        <a:graphic>
          <a:graphicData uri="http://schemas.openxmlformats.org/presentationml/2006/ole">
            <p:oleObj spid="_x0000_s242694" name="Equation" r:id="rId6" imgW="444307" imgH="203112" progId="Equation.DSMT4">
              <p:embed/>
            </p:oleObj>
          </a:graphicData>
        </a:graphic>
      </p:graphicFrame>
      <p:pic>
        <p:nvPicPr>
          <p:cNvPr id="15" name="Picture 53"/>
          <p:cNvPicPr>
            <a:picLocks noChangeAspect="1" noChangeArrowheads="1"/>
          </p:cNvPicPr>
          <p:nvPr/>
        </p:nvPicPr>
        <p:blipFill>
          <a:blip r:embed="rId7" cstate="print"/>
          <a:srcRect/>
          <a:stretch>
            <a:fillRect/>
          </a:stretch>
        </p:blipFill>
        <p:spPr bwMode="auto">
          <a:xfrm>
            <a:off x="5500694" y="3286124"/>
            <a:ext cx="2745275" cy="2155041"/>
          </a:xfrm>
          <a:prstGeom prst="rect">
            <a:avLst/>
          </a:prstGeom>
          <a:noFill/>
          <a:ln w="9525">
            <a:noFill/>
            <a:miter lim="800000"/>
            <a:headEnd/>
            <a:tailEnd/>
          </a:ln>
        </p:spPr>
      </p:pic>
      <p:sp>
        <p:nvSpPr>
          <p:cNvPr id="24269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2698" name="Object 10"/>
          <p:cNvGraphicFramePr>
            <a:graphicFrameLocks noChangeAspect="1"/>
          </p:cNvGraphicFramePr>
          <p:nvPr/>
        </p:nvGraphicFramePr>
        <p:xfrm>
          <a:off x="2357422" y="3143248"/>
          <a:ext cx="2211360" cy="752477"/>
        </p:xfrm>
        <a:graphic>
          <a:graphicData uri="http://schemas.openxmlformats.org/presentationml/2006/ole">
            <p:oleObj spid="_x0000_s242698" name="Equation" r:id="rId8" imgW="1371600" imgH="469900" progId="Equation.DSMT4">
              <p:embed/>
            </p:oleObj>
          </a:graphicData>
        </a:graphic>
      </p:graphicFrame>
      <p:sp>
        <p:nvSpPr>
          <p:cNvPr id="24270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2700" name="Object 12"/>
          <p:cNvGraphicFramePr>
            <a:graphicFrameLocks noChangeAspect="1"/>
          </p:cNvGraphicFramePr>
          <p:nvPr/>
        </p:nvGraphicFramePr>
        <p:xfrm>
          <a:off x="2357422" y="3786190"/>
          <a:ext cx="2211360" cy="752477"/>
        </p:xfrm>
        <a:graphic>
          <a:graphicData uri="http://schemas.openxmlformats.org/presentationml/2006/ole">
            <p:oleObj spid="_x0000_s242700" name="Equation" r:id="rId9" imgW="1371600" imgH="469900" progId="Equation.DSMT4">
              <p:embed/>
            </p:oleObj>
          </a:graphicData>
        </a:graphic>
      </p:graphicFrame>
      <p:sp>
        <p:nvSpPr>
          <p:cNvPr id="24270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2702" name="Object 14"/>
          <p:cNvGraphicFramePr>
            <a:graphicFrameLocks noChangeAspect="1"/>
          </p:cNvGraphicFramePr>
          <p:nvPr/>
        </p:nvGraphicFramePr>
        <p:xfrm>
          <a:off x="2357422" y="4429132"/>
          <a:ext cx="2370856" cy="823915"/>
        </p:xfrm>
        <a:graphic>
          <a:graphicData uri="http://schemas.openxmlformats.org/presentationml/2006/ole">
            <p:oleObj spid="_x0000_s242702" name="Equation" r:id="rId10" imgW="1346200" imgH="469900" progId="Equation.DSMT4">
              <p:embed/>
            </p:oleObj>
          </a:graphicData>
        </a:graphic>
      </p:graphicFrame>
      <p:sp>
        <p:nvSpPr>
          <p:cNvPr id="24270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2704" name="Object 16"/>
          <p:cNvGraphicFramePr>
            <a:graphicFrameLocks noChangeAspect="1"/>
          </p:cNvGraphicFramePr>
          <p:nvPr/>
        </p:nvGraphicFramePr>
        <p:xfrm>
          <a:off x="2214546" y="5429264"/>
          <a:ext cx="3000396" cy="409145"/>
        </p:xfrm>
        <a:graphic>
          <a:graphicData uri="http://schemas.openxmlformats.org/presentationml/2006/ole">
            <p:oleObj spid="_x0000_s242704" name="Equation" r:id="rId11" imgW="1676400" imgH="228600" progId="Equation.DSMT4">
              <p:embed/>
            </p:oleObj>
          </a:graphicData>
        </a:graphic>
      </p:graphicFrame>
      <p:graphicFrame>
        <p:nvGraphicFramePr>
          <p:cNvPr id="242706" name="Object 18"/>
          <p:cNvGraphicFramePr>
            <a:graphicFrameLocks noChangeAspect="1"/>
          </p:cNvGraphicFramePr>
          <p:nvPr/>
        </p:nvGraphicFramePr>
        <p:xfrm>
          <a:off x="7358082" y="4000504"/>
          <a:ext cx="257175" cy="279400"/>
        </p:xfrm>
        <a:graphic>
          <a:graphicData uri="http://schemas.openxmlformats.org/presentationml/2006/ole">
            <p:oleObj spid="_x0000_s242706" name="Equation" r:id="rId12" imgW="164880" imgH="17748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istrator\桌面\封面.jpg"/>
          <p:cNvPicPr>
            <a:picLocks noChangeAspect="1" noChangeArrowheads="1"/>
          </p:cNvPicPr>
          <p:nvPr/>
        </p:nvPicPr>
        <p:blipFill>
          <a:blip r:embed="rId2" cstate="print"/>
          <a:srcRect t="11429"/>
          <a:stretch>
            <a:fillRect/>
          </a:stretch>
        </p:blipFill>
        <p:spPr bwMode="auto">
          <a:xfrm>
            <a:off x="0" y="785813"/>
            <a:ext cx="9161463" cy="6089650"/>
          </a:xfrm>
          <a:prstGeom prst="rect">
            <a:avLst/>
          </a:prstGeom>
          <a:solidFill>
            <a:schemeClr val="accent4">
              <a:lumMod val="60000"/>
              <a:lumOff val="40000"/>
            </a:schemeClr>
          </a:solidFill>
          <a:ln w="9525">
            <a:noFill/>
            <a:miter lim="800000"/>
            <a:headEnd/>
            <a:tailEnd/>
          </a:ln>
        </p:spPr>
      </p:pic>
      <p:pic>
        <p:nvPicPr>
          <p:cNvPr id="4099" name="Picture 4" descr="电工页脚"/>
          <p:cNvPicPr>
            <a:picLocks noChangeAspect="1" noChangeArrowheads="1"/>
          </p:cNvPicPr>
          <p:nvPr/>
        </p:nvPicPr>
        <p:blipFill>
          <a:blip r:embed="rId3" cstate="print"/>
          <a:srcRect/>
          <a:stretch>
            <a:fillRect/>
          </a:stretch>
        </p:blipFill>
        <p:spPr bwMode="auto">
          <a:xfrm>
            <a:off x="1714500" y="214313"/>
            <a:ext cx="6172200" cy="447675"/>
          </a:xfrm>
          <a:prstGeom prst="rect">
            <a:avLst/>
          </a:prstGeom>
          <a:noFill/>
          <a:ln w="9525">
            <a:noFill/>
            <a:miter lim="800000"/>
            <a:headEnd/>
            <a:tailEnd/>
          </a:ln>
        </p:spPr>
      </p:pic>
      <p:sp>
        <p:nvSpPr>
          <p:cNvPr id="5" name="矩形 4"/>
          <p:cNvSpPr/>
          <p:nvPr/>
        </p:nvSpPr>
        <p:spPr>
          <a:xfrm>
            <a:off x="500034" y="3500438"/>
            <a:ext cx="1428760" cy="523220"/>
          </a:xfrm>
          <a:prstGeom prst="rect">
            <a:avLst/>
          </a:prstGeom>
        </p:spPr>
        <p:txBody>
          <a:bodyPr wrap="square">
            <a:spAutoFit/>
          </a:bodyPr>
          <a:lstStyle/>
          <a:p>
            <a:r>
              <a:rPr lang="zh-CN" altLang="en-US" sz="2800" b="1" dirty="0" smtClean="0">
                <a:solidFill>
                  <a:srgbClr val="FFFF00"/>
                </a:solidFill>
              </a:rPr>
              <a:t>第六章</a:t>
            </a:r>
            <a:endParaRPr lang="zh-CN" altLang="en-US" sz="2800" dirty="0">
              <a:solidFill>
                <a:srgbClr val="FFFF00"/>
              </a:solidFill>
            </a:endParaRPr>
          </a:p>
        </p:txBody>
      </p:sp>
      <p:sp>
        <p:nvSpPr>
          <p:cNvPr id="6" name="AutoShape 2"/>
          <p:cNvSpPr>
            <a:spLocks noChangeArrowheads="1"/>
          </p:cNvSpPr>
          <p:nvPr/>
        </p:nvSpPr>
        <p:spPr bwMode="auto">
          <a:xfrm>
            <a:off x="2214546" y="1500174"/>
            <a:ext cx="6143668" cy="4429156"/>
          </a:xfrm>
          <a:prstGeom prst="flowChartAlternateProcess">
            <a:avLst/>
          </a:prstGeom>
          <a:noFill/>
          <a:ln w="317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chemeClr val="accent6">
                    <a:lumMod val="75000"/>
                  </a:schemeClr>
                </a:solidFill>
                <a:effectLst/>
                <a:latin typeface="楷体" pitchFamily="49" charset="-122"/>
                <a:ea typeface="楷体" pitchFamily="49" charset="-122"/>
                <a:cs typeface="宋体" pitchFamily="2" charset="-122"/>
              </a:rPr>
              <a:t>知识目标：</a:t>
            </a:r>
            <a:endParaRPr lang="en-US" altLang="zh-CN" b="1" dirty="0" smtClean="0">
              <a:solidFill>
                <a:schemeClr val="accent6">
                  <a:lumMod val="75000"/>
                </a:schemeClr>
              </a:solidFill>
              <a:latin typeface="楷体" pitchFamily="49" charset="-122"/>
              <a:ea typeface="楷体" pitchFamily="49" charset="-122"/>
              <a:cs typeface="宋体" pitchFamily="2" charset="-122"/>
            </a:endParaRPr>
          </a:p>
          <a:p>
            <a:pPr lvl="0">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理解空间直角坐标系概念，掌握空间两点间距离公式</a:t>
            </a:r>
          </a:p>
          <a:p>
            <a:pPr lvl="0">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理解向量概念，掌握向量的线性运算及其坐标表示式</a:t>
            </a:r>
          </a:p>
          <a:p>
            <a:pPr lvl="0">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理解向量的数量积与向量积的概念，掌握向量平行和垂直的条件</a:t>
            </a:r>
          </a:p>
          <a:p>
            <a:pPr lvl="0">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理解曲面方程的概念，掌握几种常见的曲面方程</a:t>
            </a:r>
          </a:p>
          <a:p>
            <a:pPr lvl="0">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理解平面与直线的各种方程，会判断平面与平面、直线与直线以及直线与平面的位置关系</a:t>
            </a:r>
          </a:p>
          <a:p>
            <a:pPr lvl="0">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了解二次曲面的标准方程及其图形</a:t>
            </a:r>
          </a:p>
          <a:p>
            <a:pPr lvl="0">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了解空间曲线及其方程，空间曲线在坐标面内的投影</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dirty="0" smtClean="0">
                <a:ln>
                  <a:noFill/>
                </a:ln>
                <a:solidFill>
                  <a:schemeClr val="accent6">
                    <a:lumMod val="75000"/>
                  </a:schemeClr>
                </a:solidFill>
                <a:effectLst/>
                <a:latin typeface="楷体" pitchFamily="49" charset="-122"/>
                <a:ea typeface="楷体" pitchFamily="49" charset="-122"/>
                <a:cs typeface="宋体" pitchFamily="2" charset="-122"/>
              </a:rPr>
              <a:t>能力目标：</a:t>
            </a:r>
            <a:endParaRPr kumimoji="0" lang="en-US" altLang="zh-CN" b="1" i="0" u="none" strike="noStrike" cap="none" normalizeH="0" baseline="0" dirty="0" smtClean="0">
              <a:ln>
                <a:noFill/>
              </a:ln>
              <a:solidFill>
                <a:schemeClr val="accent6">
                  <a:lumMod val="75000"/>
                </a:schemeClr>
              </a:solidFill>
              <a:effectLst/>
              <a:latin typeface="楷体" pitchFamily="49" charset="-122"/>
              <a:ea typeface="楷体" pitchFamily="49" charset="-122"/>
              <a:cs typeface="宋体" pitchFamily="2" charset="-122"/>
            </a:endParaRPr>
          </a:p>
          <a:p>
            <a:pPr>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具有三维空间的意识</a:t>
            </a:r>
          </a:p>
          <a:p>
            <a:pPr>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掌握数形结合的思想方法</a:t>
            </a:r>
          </a:p>
          <a:p>
            <a:pPr>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能运用</a:t>
            </a:r>
            <a:r>
              <a:rPr lang="en-US" altLang="zh-CN" b="1" dirty="0" smtClean="0">
                <a:solidFill>
                  <a:schemeClr val="accent6">
                    <a:lumMod val="75000"/>
                  </a:schemeClr>
                </a:solidFill>
                <a:latin typeface="楷体" pitchFamily="49" charset="-122"/>
                <a:ea typeface="楷体" pitchFamily="49" charset="-122"/>
                <a:cs typeface="宋体" pitchFamily="2" charset="-122"/>
              </a:rPr>
              <a:t>MATLAB</a:t>
            </a:r>
            <a:r>
              <a:rPr lang="zh-CN" altLang="zh-CN" b="1" dirty="0" smtClean="0">
                <a:solidFill>
                  <a:schemeClr val="accent6">
                    <a:lumMod val="75000"/>
                  </a:schemeClr>
                </a:solidFill>
                <a:latin typeface="楷体" pitchFamily="49" charset="-122"/>
                <a:ea typeface="楷体" pitchFamily="49" charset="-122"/>
                <a:cs typeface="宋体" pitchFamily="2" charset="-122"/>
              </a:rPr>
              <a:t>进行向量运算和曲面绘制</a:t>
            </a:r>
          </a:p>
          <a:p>
            <a:pPr>
              <a:buFont typeface="Wingdings" pitchFamily="2" charset="2"/>
              <a:buChar char="l"/>
            </a:pPr>
            <a:r>
              <a:rPr lang="zh-CN" altLang="zh-CN" b="1" dirty="0" smtClean="0">
                <a:solidFill>
                  <a:schemeClr val="accent6">
                    <a:lumMod val="75000"/>
                  </a:schemeClr>
                </a:solidFill>
                <a:latin typeface="楷体" pitchFamily="49" charset="-122"/>
                <a:ea typeface="楷体" pitchFamily="49" charset="-122"/>
                <a:cs typeface="宋体" pitchFamily="2" charset="-122"/>
              </a:rPr>
              <a:t>能运用</a:t>
            </a:r>
            <a:r>
              <a:rPr lang="en-US" altLang="zh-CN" b="1" dirty="0" smtClean="0">
                <a:solidFill>
                  <a:schemeClr val="accent6">
                    <a:lumMod val="75000"/>
                  </a:schemeClr>
                </a:solidFill>
                <a:latin typeface="楷体" pitchFamily="49" charset="-122"/>
                <a:ea typeface="楷体" pitchFamily="49" charset="-122"/>
                <a:cs typeface="宋体" pitchFamily="2" charset="-122"/>
              </a:rPr>
              <a:t>MATLAB</a:t>
            </a:r>
            <a:r>
              <a:rPr lang="zh-CN" altLang="zh-CN" b="1" dirty="0" smtClean="0">
                <a:solidFill>
                  <a:schemeClr val="accent6">
                    <a:lumMod val="75000"/>
                  </a:schemeClr>
                </a:solidFill>
                <a:latin typeface="楷体" pitchFamily="49" charset="-122"/>
                <a:ea typeface="楷体" pitchFamily="49" charset="-122"/>
                <a:cs typeface="宋体" pitchFamily="2" charset="-122"/>
              </a:rPr>
              <a:t>研究数据可视化</a:t>
            </a:r>
          </a:p>
        </p:txBody>
      </p:sp>
    </p:spTree>
  </p:cSld>
  <p:clrMapOvr>
    <a:masterClrMapping/>
  </p:clrMapOvr>
  <p:transition advTm="768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2"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6" name="矩形 5"/>
          <p:cNvSpPr/>
          <p:nvPr/>
        </p:nvSpPr>
        <p:spPr>
          <a:xfrm>
            <a:off x="1643042" y="928670"/>
            <a:ext cx="2040943" cy="461665"/>
          </a:xfrm>
          <a:prstGeom prst="rect">
            <a:avLst/>
          </a:prstGeom>
        </p:spPr>
        <p:txBody>
          <a:bodyPr wrap="none">
            <a:spAutoFit/>
          </a:bodyPr>
          <a:lstStyle/>
          <a:p>
            <a:r>
              <a:rPr lang="zh-CN" altLang="zh-CN" sz="2400" b="1" dirty="0" smtClean="0">
                <a:solidFill>
                  <a:srgbClr val="0070C0"/>
                </a:solidFill>
              </a:rPr>
              <a:t>向量的向量积</a:t>
            </a:r>
            <a:endParaRPr lang="zh-CN" altLang="en-US" sz="2400" dirty="0">
              <a:solidFill>
                <a:srgbClr val="0070C0"/>
              </a:solidFill>
            </a:endParaRPr>
          </a:p>
        </p:txBody>
      </p:sp>
      <p:sp>
        <p:nvSpPr>
          <p:cNvPr id="2447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447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4475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44757" name="Picture 21"/>
          <p:cNvPicPr>
            <a:picLocks noChangeAspect="1" noChangeArrowheads="1"/>
          </p:cNvPicPr>
          <p:nvPr/>
        </p:nvPicPr>
        <p:blipFill>
          <a:blip r:embed="rId3" cstate="print"/>
          <a:srcRect/>
          <a:stretch>
            <a:fillRect/>
          </a:stretch>
        </p:blipFill>
        <p:spPr bwMode="auto">
          <a:xfrm>
            <a:off x="1357290" y="1571612"/>
            <a:ext cx="6858048" cy="3239226"/>
          </a:xfrm>
          <a:prstGeom prst="rect">
            <a:avLst/>
          </a:prstGeom>
          <a:noFill/>
          <a:ln w="9525">
            <a:noFill/>
            <a:miter lim="800000"/>
            <a:headEnd/>
            <a:tailEnd/>
          </a:ln>
        </p:spPr>
      </p:pic>
      <p:pic>
        <p:nvPicPr>
          <p:cNvPr id="244768" name="Picture 32"/>
          <p:cNvPicPr>
            <a:picLocks noChangeAspect="1" noChangeArrowheads="1"/>
          </p:cNvPicPr>
          <p:nvPr/>
        </p:nvPicPr>
        <p:blipFill>
          <a:blip r:embed="rId4" cstate="print"/>
          <a:srcRect/>
          <a:stretch>
            <a:fillRect/>
          </a:stretch>
        </p:blipFill>
        <p:spPr bwMode="auto">
          <a:xfrm>
            <a:off x="3786182" y="4786322"/>
            <a:ext cx="1991744" cy="13828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428728" y="1000108"/>
            <a:ext cx="7286676" cy="4401205"/>
          </a:xfrm>
          <a:prstGeom prst="rect">
            <a:avLst/>
          </a:prstGeom>
          <a:noFill/>
          <a:ln w="9525">
            <a:noFill/>
            <a:miter lim="800000"/>
            <a:headEnd/>
            <a:tailEnd/>
          </a:ln>
        </p:spPr>
        <p:txBody>
          <a:bodyPr wrap="square">
            <a:spAutoFit/>
          </a:bodyPr>
          <a:lstStyle/>
          <a:p>
            <a:r>
              <a:rPr lang="zh-CN" altLang="zh-CN" sz="2800" b="1" dirty="0" smtClean="0"/>
              <a:t>定义</a:t>
            </a:r>
            <a:r>
              <a:rPr lang="en-US" altLang="zh-CN" sz="2800" dirty="0" smtClean="0"/>
              <a:t>  </a:t>
            </a:r>
            <a:r>
              <a:rPr lang="zh-CN" altLang="zh-CN" sz="2800" dirty="0" smtClean="0"/>
              <a:t>设</a:t>
            </a:r>
            <a:r>
              <a:rPr lang="en-US" altLang="zh-CN" sz="2800" dirty="0" smtClean="0"/>
              <a:t>      </a:t>
            </a:r>
            <a:r>
              <a:rPr lang="zh-CN" altLang="zh-CN" sz="2800" dirty="0" smtClean="0"/>
              <a:t>为空间两向量，若由</a:t>
            </a:r>
            <a:r>
              <a:rPr lang="en-US" altLang="zh-CN" sz="2800" dirty="0" smtClean="0"/>
              <a:t>      </a:t>
            </a:r>
            <a:r>
              <a:rPr lang="zh-CN" altLang="zh-CN" sz="2800" dirty="0" smtClean="0"/>
              <a:t>所决定的向量</a:t>
            </a:r>
            <a:r>
              <a:rPr lang="en-US" altLang="zh-CN" sz="2800" dirty="0" smtClean="0"/>
              <a:t>  </a:t>
            </a:r>
            <a:r>
              <a:rPr lang="zh-CN" altLang="zh-CN" sz="2800" dirty="0" smtClean="0"/>
              <a:t>，其模为</a:t>
            </a:r>
            <a:endParaRPr lang="en-US" altLang="zh-CN" sz="2800" dirty="0" smtClean="0"/>
          </a:p>
          <a:p>
            <a:endParaRPr lang="en-US" altLang="zh-CN" sz="2800" dirty="0" smtClean="0"/>
          </a:p>
          <a:p>
            <a:r>
              <a:rPr lang="zh-CN" altLang="zh-CN" sz="2800" dirty="0" smtClean="0"/>
              <a:t>其方向与</a:t>
            </a:r>
            <a:r>
              <a:rPr lang="en-US" altLang="zh-CN" sz="2800" dirty="0" smtClean="0"/>
              <a:t>      </a:t>
            </a:r>
            <a:r>
              <a:rPr lang="zh-CN" altLang="zh-CN" sz="2800" dirty="0" smtClean="0"/>
              <a:t>均垂直且</a:t>
            </a:r>
            <a:r>
              <a:rPr lang="en-US" altLang="zh-CN" sz="2800" dirty="0" smtClean="0"/>
              <a:t>          </a:t>
            </a:r>
            <a:r>
              <a:rPr lang="zh-CN" altLang="en-US" sz="2800" dirty="0" smtClean="0"/>
              <a:t>成右手系，</a:t>
            </a:r>
            <a:r>
              <a:rPr lang="zh-CN" altLang="zh-CN" sz="2800" dirty="0" smtClean="0"/>
              <a:t>则向量</a:t>
            </a:r>
            <a:r>
              <a:rPr lang="en-US" altLang="zh-CN" sz="2800" dirty="0" smtClean="0"/>
              <a:t>  </a:t>
            </a:r>
            <a:r>
              <a:rPr lang="zh-CN" altLang="zh-CN" sz="2800" dirty="0" smtClean="0"/>
              <a:t>叫做</a:t>
            </a:r>
            <a:r>
              <a:rPr lang="zh-CN" altLang="zh-CN" sz="2800" b="1" dirty="0" smtClean="0"/>
              <a:t>向量</a:t>
            </a:r>
            <a:r>
              <a:rPr lang="en-US" altLang="zh-CN" sz="2800" b="1" dirty="0" smtClean="0"/>
              <a:t>  </a:t>
            </a:r>
            <a:r>
              <a:rPr lang="zh-CN" altLang="en-US" sz="2800" b="1" dirty="0" smtClean="0"/>
              <a:t>与  的向量积</a:t>
            </a:r>
            <a:r>
              <a:rPr lang="en-US" altLang="zh-CN" sz="2800" b="1" dirty="0" smtClean="0"/>
              <a:t>(</a:t>
            </a:r>
            <a:r>
              <a:rPr lang="zh-CN" altLang="zh-CN" sz="2800" dirty="0" smtClean="0"/>
              <a:t>也称</a:t>
            </a:r>
            <a:r>
              <a:rPr lang="zh-CN" altLang="zh-CN" sz="2800" b="1" dirty="0" smtClean="0"/>
              <a:t>叉积</a:t>
            </a:r>
            <a:r>
              <a:rPr lang="zh-CN" altLang="zh-CN" sz="2800" dirty="0" smtClean="0"/>
              <a:t>或</a:t>
            </a:r>
            <a:r>
              <a:rPr lang="zh-CN" altLang="zh-CN" sz="2800" b="1" dirty="0" smtClean="0"/>
              <a:t>外积</a:t>
            </a:r>
            <a:r>
              <a:rPr lang="en-US" altLang="zh-CN" sz="2800" b="1" dirty="0" smtClean="0"/>
              <a:t>)</a:t>
            </a:r>
            <a:r>
              <a:rPr lang="zh-CN" altLang="en-US" sz="2800" b="1" dirty="0" smtClean="0"/>
              <a:t>。</a:t>
            </a:r>
            <a:r>
              <a:rPr lang="zh-CN" altLang="zh-CN" sz="2800" dirty="0" smtClean="0"/>
              <a:t>记作</a:t>
            </a:r>
            <a:r>
              <a:rPr lang="en-US" altLang="zh-CN" sz="2800" dirty="0" smtClean="0"/>
              <a:t>      </a:t>
            </a:r>
            <a:r>
              <a:rPr lang="zh-CN" altLang="en-US" sz="2800" dirty="0" smtClean="0"/>
              <a:t>，读作“  叉乘  ”。</a:t>
            </a:r>
            <a:endParaRPr lang="en-US" altLang="zh-CN" sz="2800" dirty="0" smtClean="0"/>
          </a:p>
          <a:p>
            <a:endParaRPr lang="en-US" altLang="zh-CN" sz="2800" dirty="0" smtClean="0"/>
          </a:p>
          <a:p>
            <a:r>
              <a:rPr lang="zh-CN" altLang="zh-CN" sz="2800" b="1" dirty="0" smtClean="0">
                <a:solidFill>
                  <a:srgbClr val="800000"/>
                </a:solidFill>
              </a:rPr>
              <a:t>反交换律</a:t>
            </a:r>
            <a:r>
              <a:rPr lang="zh-CN" altLang="en-US" sz="2800" dirty="0" smtClean="0"/>
              <a:t>：</a:t>
            </a:r>
            <a:endParaRPr lang="zh-CN" altLang="zh-CN" sz="2800" dirty="0" smtClean="0"/>
          </a:p>
          <a:p>
            <a:r>
              <a:rPr lang="zh-CN" altLang="zh-CN" sz="2800" dirty="0" smtClean="0"/>
              <a:t>分配律</a:t>
            </a:r>
            <a:r>
              <a:rPr lang="zh-CN" altLang="en-US" sz="2800" dirty="0" smtClean="0"/>
              <a:t>：</a:t>
            </a:r>
            <a:endParaRPr lang="zh-CN" altLang="zh-CN" sz="2800" dirty="0" smtClean="0"/>
          </a:p>
          <a:p>
            <a:r>
              <a:rPr lang="zh-CN" altLang="zh-CN" sz="2800" dirty="0" smtClean="0"/>
              <a:t>与数乘的结合律</a:t>
            </a:r>
            <a:r>
              <a:rPr lang="zh-CN" altLang="en-US" sz="2800" dirty="0" smtClean="0"/>
              <a:t>：</a:t>
            </a:r>
            <a:endParaRPr lang="zh-CN" altLang="zh-CN" sz="2800" dirty="0"/>
          </a:p>
        </p:txBody>
      </p:sp>
      <p:sp>
        <p:nvSpPr>
          <p:cNvPr id="2488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8833" name="Object 1"/>
          <p:cNvGraphicFramePr>
            <a:graphicFrameLocks noChangeAspect="1"/>
          </p:cNvGraphicFramePr>
          <p:nvPr/>
        </p:nvGraphicFramePr>
        <p:xfrm>
          <a:off x="2786049" y="1142984"/>
          <a:ext cx="613612" cy="323851"/>
        </p:xfrm>
        <a:graphic>
          <a:graphicData uri="http://schemas.openxmlformats.org/presentationml/2006/ole">
            <p:oleObj spid="_x0000_s248833" name="Equation" r:id="rId4" imgW="342603" imgH="177646" progId="Equation.DSMT4">
              <p:embed/>
            </p:oleObj>
          </a:graphicData>
        </a:graphic>
      </p:graphicFrame>
      <p:graphicFrame>
        <p:nvGraphicFramePr>
          <p:cNvPr id="248835" name="Object 3"/>
          <p:cNvGraphicFramePr>
            <a:graphicFrameLocks noChangeAspect="1"/>
          </p:cNvGraphicFramePr>
          <p:nvPr/>
        </p:nvGraphicFramePr>
        <p:xfrm>
          <a:off x="6500825" y="1142984"/>
          <a:ext cx="614362" cy="323850"/>
        </p:xfrm>
        <a:graphic>
          <a:graphicData uri="http://schemas.openxmlformats.org/presentationml/2006/ole">
            <p:oleObj spid="_x0000_s248835" name="Equation" r:id="rId5" imgW="342603" imgH="177646" progId="Equation.DSMT4">
              <p:embed/>
            </p:oleObj>
          </a:graphicData>
        </a:graphic>
      </p:graphicFrame>
      <p:graphicFrame>
        <p:nvGraphicFramePr>
          <p:cNvPr id="248837" name="Object 5"/>
          <p:cNvGraphicFramePr>
            <a:graphicFrameLocks noChangeAspect="1"/>
          </p:cNvGraphicFramePr>
          <p:nvPr/>
        </p:nvGraphicFramePr>
        <p:xfrm>
          <a:off x="2214545" y="1643050"/>
          <a:ext cx="204788" cy="254000"/>
        </p:xfrm>
        <a:graphic>
          <a:graphicData uri="http://schemas.openxmlformats.org/presentationml/2006/ole">
            <p:oleObj spid="_x0000_s248837" name="Equation" r:id="rId6" imgW="114120" imgH="139680" progId="Equation.DSMT4">
              <p:embed/>
            </p:oleObj>
          </a:graphicData>
        </a:graphic>
      </p:graphicFrame>
      <p:sp>
        <p:nvSpPr>
          <p:cNvPr id="2488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8838" name="Object 6"/>
          <p:cNvGraphicFramePr>
            <a:graphicFrameLocks noChangeAspect="1"/>
          </p:cNvGraphicFramePr>
          <p:nvPr/>
        </p:nvGraphicFramePr>
        <p:xfrm>
          <a:off x="3714743" y="1857364"/>
          <a:ext cx="2089150" cy="471488"/>
        </p:xfrm>
        <a:graphic>
          <a:graphicData uri="http://schemas.openxmlformats.org/presentationml/2006/ole">
            <p:oleObj spid="_x0000_s248838" name="Equation" r:id="rId7" imgW="1143000" imgH="253800" progId="Equation.DSMT4">
              <p:embed/>
            </p:oleObj>
          </a:graphicData>
        </a:graphic>
      </p:graphicFrame>
      <p:graphicFrame>
        <p:nvGraphicFramePr>
          <p:cNvPr id="248840" name="Object 8"/>
          <p:cNvGraphicFramePr>
            <a:graphicFrameLocks noChangeAspect="1"/>
          </p:cNvGraphicFramePr>
          <p:nvPr/>
        </p:nvGraphicFramePr>
        <p:xfrm>
          <a:off x="2928925" y="2428868"/>
          <a:ext cx="614362" cy="323850"/>
        </p:xfrm>
        <a:graphic>
          <a:graphicData uri="http://schemas.openxmlformats.org/presentationml/2006/ole">
            <p:oleObj spid="_x0000_s248840" name="Equation" r:id="rId8" imgW="342603" imgH="177646" progId="Equation.DSMT4">
              <p:embed/>
            </p:oleObj>
          </a:graphicData>
        </a:graphic>
      </p:graphicFrame>
      <p:sp>
        <p:nvSpPr>
          <p:cNvPr id="24884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8841" name="Object 9"/>
          <p:cNvGraphicFramePr>
            <a:graphicFrameLocks noChangeAspect="1"/>
          </p:cNvGraphicFramePr>
          <p:nvPr/>
        </p:nvGraphicFramePr>
        <p:xfrm>
          <a:off x="4929189" y="2428868"/>
          <a:ext cx="971553" cy="323851"/>
        </p:xfrm>
        <a:graphic>
          <a:graphicData uri="http://schemas.openxmlformats.org/presentationml/2006/ole">
            <p:oleObj spid="_x0000_s248841" name="Equation" r:id="rId9" imgW="545626" imgH="177646" progId="Equation.DSMT4">
              <p:embed/>
            </p:oleObj>
          </a:graphicData>
        </a:graphic>
      </p:graphicFrame>
      <p:graphicFrame>
        <p:nvGraphicFramePr>
          <p:cNvPr id="248843" name="Object 11"/>
          <p:cNvGraphicFramePr>
            <a:graphicFrameLocks noChangeAspect="1"/>
          </p:cNvGraphicFramePr>
          <p:nvPr/>
        </p:nvGraphicFramePr>
        <p:xfrm>
          <a:off x="1857356" y="2928934"/>
          <a:ext cx="204787" cy="254000"/>
        </p:xfrm>
        <a:graphic>
          <a:graphicData uri="http://schemas.openxmlformats.org/presentationml/2006/ole">
            <p:oleObj spid="_x0000_s248843" name="Equation" r:id="rId10" imgW="114120" imgH="139680" progId="Equation.DSMT4">
              <p:embed/>
            </p:oleObj>
          </a:graphicData>
        </a:graphic>
      </p:graphicFrame>
      <p:graphicFrame>
        <p:nvGraphicFramePr>
          <p:cNvPr id="248844" name="Object 12"/>
          <p:cNvGraphicFramePr>
            <a:graphicFrameLocks noChangeAspect="1"/>
          </p:cNvGraphicFramePr>
          <p:nvPr/>
        </p:nvGraphicFramePr>
        <p:xfrm>
          <a:off x="3500430" y="2928934"/>
          <a:ext cx="227012" cy="255587"/>
        </p:xfrm>
        <a:graphic>
          <a:graphicData uri="http://schemas.openxmlformats.org/presentationml/2006/ole">
            <p:oleObj spid="_x0000_s248844" name="Equation" r:id="rId11" imgW="126720" imgH="139680" progId="Equation.DSMT4">
              <p:embed/>
            </p:oleObj>
          </a:graphicData>
        </a:graphic>
      </p:graphicFrame>
      <p:graphicFrame>
        <p:nvGraphicFramePr>
          <p:cNvPr id="248845" name="Object 13"/>
          <p:cNvGraphicFramePr>
            <a:graphicFrameLocks noChangeAspect="1"/>
          </p:cNvGraphicFramePr>
          <p:nvPr/>
        </p:nvGraphicFramePr>
        <p:xfrm>
          <a:off x="4000496" y="2857496"/>
          <a:ext cx="228600" cy="323850"/>
        </p:xfrm>
        <a:graphic>
          <a:graphicData uri="http://schemas.openxmlformats.org/presentationml/2006/ole">
            <p:oleObj spid="_x0000_s248845" name="Equation" r:id="rId12" imgW="126720" imgH="177480" progId="Equation.DSMT4">
              <p:embed/>
            </p:oleObj>
          </a:graphicData>
        </a:graphic>
      </p:graphicFrame>
      <p:sp>
        <p:nvSpPr>
          <p:cNvPr id="248847"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8846" name="Object 14"/>
          <p:cNvGraphicFramePr>
            <a:graphicFrameLocks noChangeAspect="1"/>
          </p:cNvGraphicFramePr>
          <p:nvPr/>
        </p:nvGraphicFramePr>
        <p:xfrm>
          <a:off x="2214546" y="3286124"/>
          <a:ext cx="613612" cy="323851"/>
        </p:xfrm>
        <a:graphic>
          <a:graphicData uri="http://schemas.openxmlformats.org/presentationml/2006/ole">
            <p:oleObj spid="_x0000_s248846" name="Equation" r:id="rId13" imgW="342603" imgH="177646" progId="Equation.DSMT4">
              <p:embed/>
            </p:oleObj>
          </a:graphicData>
        </a:graphic>
      </p:graphicFrame>
      <p:graphicFrame>
        <p:nvGraphicFramePr>
          <p:cNvPr id="248848" name="Object 16"/>
          <p:cNvGraphicFramePr>
            <a:graphicFrameLocks noChangeAspect="1"/>
          </p:cNvGraphicFramePr>
          <p:nvPr/>
        </p:nvGraphicFramePr>
        <p:xfrm>
          <a:off x="4214810" y="3357562"/>
          <a:ext cx="227012" cy="255587"/>
        </p:xfrm>
        <a:graphic>
          <a:graphicData uri="http://schemas.openxmlformats.org/presentationml/2006/ole">
            <p:oleObj spid="_x0000_s248848" name="Equation" r:id="rId14" imgW="126720" imgH="139680" progId="Equation.DSMT4">
              <p:embed/>
            </p:oleObj>
          </a:graphicData>
        </a:graphic>
      </p:graphicFrame>
      <p:graphicFrame>
        <p:nvGraphicFramePr>
          <p:cNvPr id="248849" name="Object 17"/>
          <p:cNvGraphicFramePr>
            <a:graphicFrameLocks noChangeAspect="1"/>
          </p:cNvGraphicFramePr>
          <p:nvPr/>
        </p:nvGraphicFramePr>
        <p:xfrm>
          <a:off x="5143504" y="3286124"/>
          <a:ext cx="228600" cy="323850"/>
        </p:xfrm>
        <a:graphic>
          <a:graphicData uri="http://schemas.openxmlformats.org/presentationml/2006/ole">
            <p:oleObj spid="_x0000_s248849" name="Equation" r:id="rId15" imgW="126720" imgH="177480" progId="Equation.DSMT4">
              <p:embed/>
            </p:oleObj>
          </a:graphicData>
        </a:graphic>
      </p:graphicFrame>
      <p:sp>
        <p:nvSpPr>
          <p:cNvPr id="24885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8851" name="Object 19"/>
          <p:cNvGraphicFramePr>
            <a:graphicFrameLocks noChangeAspect="1"/>
          </p:cNvGraphicFramePr>
          <p:nvPr/>
        </p:nvGraphicFramePr>
        <p:xfrm>
          <a:off x="3500430" y="4071942"/>
          <a:ext cx="1619255" cy="323851"/>
        </p:xfrm>
        <a:graphic>
          <a:graphicData uri="http://schemas.openxmlformats.org/presentationml/2006/ole">
            <p:oleObj spid="_x0000_s248851" name="Equation" r:id="rId16" imgW="901309" imgH="177723" progId="Equation.DSMT4">
              <p:embed/>
            </p:oleObj>
          </a:graphicData>
        </a:graphic>
      </p:graphicFrame>
      <p:sp>
        <p:nvSpPr>
          <p:cNvPr id="248854"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8853" name="Object 21"/>
          <p:cNvGraphicFramePr>
            <a:graphicFrameLocks noChangeAspect="1"/>
          </p:cNvGraphicFramePr>
          <p:nvPr/>
        </p:nvGraphicFramePr>
        <p:xfrm>
          <a:off x="2928926" y="4500570"/>
          <a:ext cx="2570163" cy="342900"/>
        </p:xfrm>
        <a:graphic>
          <a:graphicData uri="http://schemas.openxmlformats.org/presentationml/2006/ole">
            <p:oleObj spid="_x0000_s248853" name="Equation" r:id="rId17" imgW="1498320" imgH="203040" progId="Equation.DSMT4">
              <p:embed/>
            </p:oleObj>
          </a:graphicData>
        </a:graphic>
      </p:graphicFrame>
      <p:sp>
        <p:nvSpPr>
          <p:cNvPr id="248856"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8855" name="Object 23"/>
          <p:cNvGraphicFramePr>
            <a:graphicFrameLocks noChangeAspect="1"/>
          </p:cNvGraphicFramePr>
          <p:nvPr/>
        </p:nvGraphicFramePr>
        <p:xfrm>
          <a:off x="5643570" y="4473620"/>
          <a:ext cx="2857520" cy="359329"/>
        </p:xfrm>
        <a:graphic>
          <a:graphicData uri="http://schemas.openxmlformats.org/presentationml/2006/ole">
            <p:oleObj spid="_x0000_s248855" name="Equation" r:id="rId18" imgW="1586811" imgH="203112" progId="Equation.DSMT4">
              <p:embed/>
            </p:oleObj>
          </a:graphicData>
        </a:graphic>
      </p:graphicFrame>
      <p:sp>
        <p:nvSpPr>
          <p:cNvPr id="248858" name="Rectangle 2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8857" name="Object 25"/>
          <p:cNvGraphicFramePr>
            <a:graphicFrameLocks noChangeAspect="1"/>
          </p:cNvGraphicFramePr>
          <p:nvPr/>
        </p:nvGraphicFramePr>
        <p:xfrm>
          <a:off x="4357686" y="5000636"/>
          <a:ext cx="3216737" cy="342901"/>
        </p:xfrm>
        <a:graphic>
          <a:graphicData uri="http://schemas.openxmlformats.org/presentationml/2006/ole">
            <p:oleObj spid="_x0000_s248857" name="Equation" r:id="rId19" imgW="1879600" imgH="203200"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285852" y="1714488"/>
            <a:ext cx="7286676" cy="2246769"/>
          </a:xfrm>
          <a:prstGeom prst="rect">
            <a:avLst/>
          </a:prstGeom>
          <a:noFill/>
          <a:ln w="9525">
            <a:noFill/>
            <a:miter lim="800000"/>
            <a:headEnd/>
            <a:tailEnd/>
          </a:ln>
        </p:spPr>
        <p:txBody>
          <a:bodyPr wrap="square">
            <a:spAutoFit/>
          </a:bodyPr>
          <a:lstStyle/>
          <a:p>
            <a:r>
              <a:rPr lang="en-US" altLang="zh-CN" sz="2800" dirty="0" smtClean="0"/>
              <a:t>(1)</a:t>
            </a:r>
            <a:r>
              <a:rPr lang="zh-CN" altLang="en-US" sz="2800" dirty="0" smtClean="0"/>
              <a:t>两向量   与  的向量积      </a:t>
            </a:r>
            <a:r>
              <a:rPr lang="zh-CN" altLang="zh-CN" sz="2800" dirty="0" smtClean="0"/>
              <a:t>是一个向量，其模</a:t>
            </a:r>
            <a:r>
              <a:rPr lang="en-US" altLang="zh-CN" sz="2800" dirty="0" smtClean="0"/>
              <a:t>        </a:t>
            </a:r>
            <a:r>
              <a:rPr lang="zh-CN" altLang="zh-CN" sz="2800" dirty="0" smtClean="0"/>
              <a:t>的几何意义是以</a:t>
            </a:r>
            <a:r>
              <a:rPr lang="en-US" altLang="zh-CN" sz="2800" dirty="0" smtClean="0"/>
              <a:t>      </a:t>
            </a:r>
            <a:r>
              <a:rPr lang="zh-CN" altLang="zh-CN" sz="2800" dirty="0" smtClean="0"/>
              <a:t>为邻边的平行四边形的面积</a:t>
            </a:r>
            <a:r>
              <a:rPr lang="zh-CN" altLang="en-US" sz="2800" dirty="0" smtClean="0"/>
              <a:t>；</a:t>
            </a:r>
            <a:endParaRPr lang="en-US" altLang="zh-CN" sz="2800" dirty="0" smtClean="0"/>
          </a:p>
          <a:p>
            <a:r>
              <a:rPr lang="en-US" altLang="zh-CN" sz="2800" dirty="0" smtClean="0"/>
              <a:t>(2)</a:t>
            </a:r>
            <a:r>
              <a:rPr lang="zh-CN" altLang="zh-CN" sz="2800" dirty="0" smtClean="0"/>
              <a:t>两个非零向量</a:t>
            </a:r>
            <a:r>
              <a:rPr lang="en-US" altLang="zh-CN" sz="2800" dirty="0" smtClean="0"/>
              <a:t>      </a:t>
            </a:r>
            <a:r>
              <a:rPr lang="zh-CN" altLang="en-US" sz="2800" dirty="0" smtClean="0"/>
              <a:t>平行的充要条件是它们的向量积是零向量：</a:t>
            </a:r>
            <a:endParaRPr lang="zh-CN" altLang="zh-CN" sz="2800" dirty="0"/>
          </a:p>
        </p:txBody>
      </p:sp>
      <p:pic>
        <p:nvPicPr>
          <p:cNvPr id="6" name="Picture 2"/>
          <p:cNvPicPr>
            <a:picLocks noChangeAspect="1" noChangeArrowheads="1"/>
          </p:cNvPicPr>
          <p:nvPr/>
        </p:nvPicPr>
        <p:blipFill>
          <a:blip r:embed="rId4" cstate="print"/>
          <a:srcRect/>
          <a:stretch>
            <a:fillRect/>
          </a:stretch>
        </p:blipFill>
        <p:spPr bwMode="auto">
          <a:xfrm>
            <a:off x="1428728" y="857232"/>
            <a:ext cx="1714512" cy="668731"/>
          </a:xfrm>
          <a:prstGeom prst="rect">
            <a:avLst/>
          </a:prstGeom>
          <a:noFill/>
          <a:ln w="9525">
            <a:noFill/>
            <a:miter lim="800000"/>
            <a:headEnd/>
            <a:tailEnd/>
          </a:ln>
        </p:spPr>
      </p:pic>
      <p:graphicFrame>
        <p:nvGraphicFramePr>
          <p:cNvPr id="247809" name="Object 1"/>
          <p:cNvGraphicFramePr>
            <a:graphicFrameLocks noChangeAspect="1"/>
          </p:cNvGraphicFramePr>
          <p:nvPr/>
        </p:nvGraphicFramePr>
        <p:xfrm>
          <a:off x="2928925" y="1928802"/>
          <a:ext cx="227012" cy="255587"/>
        </p:xfrm>
        <a:graphic>
          <a:graphicData uri="http://schemas.openxmlformats.org/presentationml/2006/ole">
            <p:oleObj spid="_x0000_s247809" name="Equation" r:id="rId5" imgW="126720" imgH="139680" progId="Equation.DSMT4">
              <p:embed/>
            </p:oleObj>
          </a:graphicData>
        </a:graphic>
      </p:graphicFrame>
      <p:graphicFrame>
        <p:nvGraphicFramePr>
          <p:cNvPr id="247810" name="Object 2"/>
          <p:cNvGraphicFramePr>
            <a:graphicFrameLocks noChangeAspect="1"/>
          </p:cNvGraphicFramePr>
          <p:nvPr/>
        </p:nvGraphicFramePr>
        <p:xfrm>
          <a:off x="3500429" y="1857364"/>
          <a:ext cx="228600" cy="323850"/>
        </p:xfrm>
        <a:graphic>
          <a:graphicData uri="http://schemas.openxmlformats.org/presentationml/2006/ole">
            <p:oleObj spid="_x0000_s247810" name="Equation" r:id="rId6" imgW="126720" imgH="177480" progId="Equation.DSMT4">
              <p:embed/>
            </p:oleObj>
          </a:graphicData>
        </a:graphic>
      </p:graphicFrame>
      <p:graphicFrame>
        <p:nvGraphicFramePr>
          <p:cNvPr id="247811" name="Object 3"/>
          <p:cNvGraphicFramePr>
            <a:graphicFrameLocks noChangeAspect="1"/>
          </p:cNvGraphicFramePr>
          <p:nvPr/>
        </p:nvGraphicFramePr>
        <p:xfrm>
          <a:off x="5143503" y="1857364"/>
          <a:ext cx="614362" cy="323850"/>
        </p:xfrm>
        <a:graphic>
          <a:graphicData uri="http://schemas.openxmlformats.org/presentationml/2006/ole">
            <p:oleObj spid="_x0000_s247811" name="Equation" r:id="rId7" imgW="342603" imgH="177646" progId="Equation.DSMT4">
              <p:embed/>
            </p:oleObj>
          </a:graphicData>
        </a:graphic>
      </p:graphicFrame>
      <p:sp>
        <p:nvSpPr>
          <p:cNvPr id="2478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7812" name="Object 4"/>
          <p:cNvGraphicFramePr>
            <a:graphicFrameLocks noChangeAspect="1"/>
          </p:cNvGraphicFramePr>
          <p:nvPr/>
        </p:nvGraphicFramePr>
        <p:xfrm>
          <a:off x="1785917" y="2214554"/>
          <a:ext cx="756645" cy="442914"/>
        </p:xfrm>
        <a:graphic>
          <a:graphicData uri="http://schemas.openxmlformats.org/presentationml/2006/ole">
            <p:oleObj spid="_x0000_s247812" name="Equation" r:id="rId8" imgW="393529" imgH="228501" progId="Equation.DSMT4">
              <p:embed/>
            </p:oleObj>
          </a:graphicData>
        </a:graphic>
      </p:graphicFrame>
      <p:graphicFrame>
        <p:nvGraphicFramePr>
          <p:cNvPr id="247814" name="Object 6"/>
          <p:cNvGraphicFramePr>
            <a:graphicFrameLocks noChangeAspect="1"/>
          </p:cNvGraphicFramePr>
          <p:nvPr/>
        </p:nvGraphicFramePr>
        <p:xfrm>
          <a:off x="5000627" y="2285992"/>
          <a:ext cx="614362" cy="323850"/>
        </p:xfrm>
        <a:graphic>
          <a:graphicData uri="http://schemas.openxmlformats.org/presentationml/2006/ole">
            <p:oleObj spid="_x0000_s247814" name="Equation" r:id="rId9" imgW="342603" imgH="177646" progId="Equation.DSMT4">
              <p:embed/>
            </p:oleObj>
          </a:graphicData>
        </a:graphic>
      </p:graphicFrame>
      <p:graphicFrame>
        <p:nvGraphicFramePr>
          <p:cNvPr id="247815" name="Object 7"/>
          <p:cNvGraphicFramePr>
            <a:graphicFrameLocks noChangeAspect="1"/>
          </p:cNvGraphicFramePr>
          <p:nvPr/>
        </p:nvGraphicFramePr>
        <p:xfrm>
          <a:off x="3929057" y="3143248"/>
          <a:ext cx="614362" cy="323850"/>
        </p:xfrm>
        <a:graphic>
          <a:graphicData uri="http://schemas.openxmlformats.org/presentationml/2006/ole">
            <p:oleObj spid="_x0000_s247815" name="Equation" r:id="rId10" imgW="342603" imgH="177646" progId="Equation.DSMT4">
              <p:embed/>
            </p:oleObj>
          </a:graphicData>
        </a:graphic>
      </p:graphicFrame>
      <p:graphicFrame>
        <p:nvGraphicFramePr>
          <p:cNvPr id="247816" name="Object 8"/>
          <p:cNvGraphicFramePr>
            <a:graphicFrameLocks noChangeAspect="1"/>
          </p:cNvGraphicFramePr>
          <p:nvPr/>
        </p:nvGraphicFramePr>
        <p:xfrm>
          <a:off x="3428991" y="4071942"/>
          <a:ext cx="1933575" cy="369887"/>
        </p:xfrm>
        <a:graphic>
          <a:graphicData uri="http://schemas.openxmlformats.org/presentationml/2006/ole">
            <p:oleObj spid="_x0000_s247816" name="Equation" r:id="rId11" imgW="1079280" imgH="203040" progId="Equation.DSMT4">
              <p:embed/>
            </p:oleObj>
          </a:graphicData>
        </a:graphic>
      </p:graphicFrame>
      <p:grpSp>
        <p:nvGrpSpPr>
          <p:cNvPr id="15" name="Group 46"/>
          <p:cNvGrpSpPr>
            <a:grpSpLocks/>
          </p:cNvGrpSpPr>
          <p:nvPr/>
        </p:nvGrpSpPr>
        <p:grpSpPr bwMode="auto">
          <a:xfrm>
            <a:off x="6429388" y="3642936"/>
            <a:ext cx="2357454" cy="2715021"/>
            <a:chOff x="2898" y="1117"/>
            <a:chExt cx="1629" cy="3011"/>
          </a:xfrm>
        </p:grpSpPr>
        <p:pic>
          <p:nvPicPr>
            <p:cNvPr id="16" name="Picture 44" descr="katonghuihua2_547"/>
            <p:cNvPicPr>
              <a:picLocks noChangeAspect="1" noChangeArrowheads="1"/>
            </p:cNvPicPr>
            <p:nvPr/>
          </p:nvPicPr>
          <p:blipFill>
            <a:blip r:embed="rId12" cstate="print"/>
            <a:srcRect/>
            <a:stretch>
              <a:fillRect/>
            </a:stretch>
          </p:blipFill>
          <p:spPr bwMode="auto">
            <a:xfrm>
              <a:off x="2898" y="1117"/>
              <a:ext cx="1629" cy="3011"/>
            </a:xfrm>
            <a:prstGeom prst="rect">
              <a:avLst/>
            </a:prstGeom>
            <a:noFill/>
            <a:ln w="9525">
              <a:noFill/>
              <a:miter lim="800000"/>
              <a:headEnd/>
              <a:tailEnd/>
            </a:ln>
          </p:spPr>
        </p:pic>
        <p:sp>
          <p:nvSpPr>
            <p:cNvPr id="17" name="Rectangle 41"/>
            <p:cNvSpPr>
              <a:spLocks noChangeArrowheads="1"/>
            </p:cNvSpPr>
            <p:nvPr/>
          </p:nvSpPr>
          <p:spPr bwMode="auto">
            <a:xfrm>
              <a:off x="2898" y="1190"/>
              <a:ext cx="1629" cy="1638"/>
            </a:xfrm>
            <a:prstGeom prst="rect">
              <a:avLst/>
            </a:prstGeom>
            <a:noFill/>
            <a:ln w="9525">
              <a:noFill/>
              <a:miter lim="800000"/>
              <a:headEnd/>
              <a:tailEnd/>
            </a:ln>
          </p:spPr>
          <p:txBody>
            <a:bodyPr wrap="square" anchor="ctr">
              <a:spAutoFit/>
            </a:bodyPr>
            <a:lstStyle/>
            <a:p>
              <a:r>
                <a:rPr lang="zh-CN" altLang="en-US" dirty="0" smtClean="0">
                  <a:solidFill>
                    <a:schemeClr val="bg1"/>
                  </a:solidFill>
                  <a:ea typeface="黑体" pitchFamily="49" charset="-122"/>
                </a:rPr>
                <a:t>请思考：</a:t>
              </a:r>
              <a:endParaRPr lang="en-US" altLang="zh-CN" dirty="0" smtClean="0">
                <a:solidFill>
                  <a:schemeClr val="bg1"/>
                </a:solidFill>
                <a:ea typeface="黑体" pitchFamily="49" charset="-122"/>
              </a:endParaRPr>
            </a:p>
            <a:p>
              <a:r>
                <a:rPr lang="zh-CN" altLang="zh-CN" dirty="0" smtClean="0">
                  <a:solidFill>
                    <a:schemeClr val="bg1"/>
                  </a:solidFill>
                </a:rPr>
                <a:t>数量积与向量积是不同的两种非线性运算，你能说出它们</a:t>
              </a:r>
              <a:r>
                <a:rPr lang="zh-CN" altLang="en-US" dirty="0" smtClean="0">
                  <a:solidFill>
                    <a:schemeClr val="bg1"/>
                  </a:solidFill>
                </a:rPr>
                <a:t>的</a:t>
              </a:r>
              <a:r>
                <a:rPr lang="zh-CN" altLang="zh-CN" dirty="0" smtClean="0">
                  <a:solidFill>
                    <a:schemeClr val="bg1"/>
                  </a:solidFill>
                </a:rPr>
                <a:t>不同之处吗</a:t>
              </a:r>
              <a:r>
                <a:rPr lang="zh-CN" altLang="en-US" dirty="0" smtClean="0">
                  <a:solidFill>
                    <a:schemeClr val="bg1"/>
                  </a:solidFill>
                </a:rPr>
                <a:t>？</a:t>
              </a:r>
              <a:endParaRPr lang="zh-CN" altLang="en-US" dirty="0">
                <a:solidFill>
                  <a:schemeClr val="bg1"/>
                </a:solidFill>
                <a:ea typeface="黑体"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Righ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8" fill="hold" nodeType="clickEffect">
                                  <p:stCondLst>
                                    <p:cond delay="0"/>
                                  </p:stCondLst>
                                  <p:childTnLst>
                                    <p:animEffect transition="out" filter="slide(fromLeft)">
                                      <p:cBhvr>
                                        <p:cTn id="11" dur="1000"/>
                                        <p:tgtEl>
                                          <p:spTgt spid="15"/>
                                        </p:tgtEl>
                                      </p:cBhvr>
                                    </p:animEffect>
                                    <p:set>
                                      <p:cBhvr>
                                        <p:cTn id="12"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2467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6785" name="Object 1"/>
          <p:cNvGraphicFramePr>
            <a:graphicFrameLocks noChangeAspect="1"/>
          </p:cNvGraphicFramePr>
          <p:nvPr/>
        </p:nvGraphicFramePr>
        <p:xfrm>
          <a:off x="3500430" y="857232"/>
          <a:ext cx="2563593" cy="342901"/>
        </p:xfrm>
        <a:graphic>
          <a:graphicData uri="http://schemas.openxmlformats.org/presentationml/2006/ole">
            <p:oleObj spid="_x0000_s246785" name="Equation" r:id="rId4" imgW="1497950" imgH="203112" progId="Equation.DSMT4">
              <p:embed/>
            </p:oleObj>
          </a:graphicData>
        </a:graphic>
      </p:graphicFrame>
      <p:sp>
        <p:nvSpPr>
          <p:cNvPr id="2467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6787" name="Object 3"/>
          <p:cNvGraphicFramePr>
            <a:graphicFrameLocks noChangeAspect="1"/>
          </p:cNvGraphicFramePr>
          <p:nvPr/>
        </p:nvGraphicFramePr>
        <p:xfrm>
          <a:off x="3021013" y="1500188"/>
          <a:ext cx="952500" cy="342900"/>
        </p:xfrm>
        <a:graphic>
          <a:graphicData uri="http://schemas.openxmlformats.org/presentationml/2006/ole">
            <p:oleObj spid="_x0000_s246787" name="Equation" r:id="rId5" imgW="558720" imgH="203040" progId="Equation.DSMT4">
              <p:embed/>
            </p:oleObj>
          </a:graphicData>
        </a:graphic>
      </p:graphicFrame>
      <p:sp>
        <p:nvSpPr>
          <p:cNvPr id="2467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6789" name="Object 5"/>
          <p:cNvGraphicFramePr>
            <a:graphicFrameLocks noChangeAspect="1"/>
          </p:cNvGraphicFramePr>
          <p:nvPr/>
        </p:nvGraphicFramePr>
        <p:xfrm>
          <a:off x="4379913" y="1500188"/>
          <a:ext cx="950912" cy="342900"/>
        </p:xfrm>
        <a:graphic>
          <a:graphicData uri="http://schemas.openxmlformats.org/presentationml/2006/ole">
            <p:oleObj spid="_x0000_s246789" name="Equation" r:id="rId6" imgW="558720" imgH="203040" progId="Equation.DSMT4">
              <p:embed/>
            </p:oleObj>
          </a:graphicData>
        </a:graphic>
      </p:graphicFrame>
      <p:sp>
        <p:nvSpPr>
          <p:cNvPr id="2467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6791" name="Object 7"/>
          <p:cNvGraphicFramePr>
            <a:graphicFrameLocks noChangeAspect="1"/>
          </p:cNvGraphicFramePr>
          <p:nvPr/>
        </p:nvGraphicFramePr>
        <p:xfrm>
          <a:off x="5715008" y="1500174"/>
          <a:ext cx="996046" cy="342901"/>
        </p:xfrm>
        <a:graphic>
          <a:graphicData uri="http://schemas.openxmlformats.org/presentationml/2006/ole">
            <p:oleObj spid="_x0000_s246791" name="Equation" r:id="rId7" imgW="583947" imgH="203112" progId="Equation.DSMT4">
              <p:embed/>
            </p:oleObj>
          </a:graphicData>
        </a:graphic>
      </p:graphicFrame>
      <p:sp>
        <p:nvSpPr>
          <p:cNvPr id="14" name="流程图: 终止 13"/>
          <p:cNvSpPr/>
          <p:nvPr/>
        </p:nvSpPr>
        <p:spPr>
          <a:xfrm>
            <a:off x="2928926" y="785794"/>
            <a:ext cx="3857652" cy="1143008"/>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571604" y="2143116"/>
            <a:ext cx="5718232" cy="954107"/>
          </a:xfrm>
          <a:prstGeom prst="rect">
            <a:avLst/>
          </a:prstGeom>
        </p:spPr>
        <p:txBody>
          <a:bodyPr wrap="none">
            <a:spAutoFit/>
          </a:bodyPr>
          <a:lstStyle/>
          <a:p>
            <a:r>
              <a:rPr lang="zh-CN" altLang="en-US" sz="2800" dirty="0" smtClean="0"/>
              <a:t>向量积的坐标表示</a:t>
            </a:r>
            <a:endParaRPr lang="en-US" altLang="zh-CN" sz="2800" dirty="0" smtClean="0"/>
          </a:p>
          <a:p>
            <a:r>
              <a:rPr lang="zh-CN" altLang="en-US" sz="2800" dirty="0" smtClean="0"/>
              <a:t>设向量                 ，                 ，则</a:t>
            </a:r>
            <a:endParaRPr lang="zh-CN" altLang="en-US" sz="2800" dirty="0"/>
          </a:p>
        </p:txBody>
      </p:sp>
      <p:sp>
        <p:nvSpPr>
          <p:cNvPr id="24679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6793" name="Object 9"/>
          <p:cNvGraphicFramePr>
            <a:graphicFrameLocks noChangeAspect="1"/>
          </p:cNvGraphicFramePr>
          <p:nvPr/>
        </p:nvGraphicFramePr>
        <p:xfrm>
          <a:off x="2714612" y="2643182"/>
          <a:ext cx="1728792" cy="471489"/>
        </p:xfrm>
        <a:graphic>
          <a:graphicData uri="http://schemas.openxmlformats.org/presentationml/2006/ole">
            <p:oleObj spid="_x0000_s246793" name="Equation" r:id="rId8" imgW="939392" imgH="253890" progId="Equation.DSMT4">
              <p:embed/>
            </p:oleObj>
          </a:graphicData>
        </a:graphic>
      </p:graphicFrame>
      <p:sp>
        <p:nvSpPr>
          <p:cNvPr id="24679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6795" name="Object 11"/>
          <p:cNvGraphicFramePr>
            <a:graphicFrameLocks noChangeAspect="1"/>
          </p:cNvGraphicFramePr>
          <p:nvPr/>
        </p:nvGraphicFramePr>
        <p:xfrm>
          <a:off x="4643438" y="2643182"/>
          <a:ext cx="1798644" cy="471489"/>
        </p:xfrm>
        <a:graphic>
          <a:graphicData uri="http://schemas.openxmlformats.org/presentationml/2006/ole">
            <p:oleObj spid="_x0000_s246795" name="Equation" r:id="rId9" imgW="977476" imgH="253890" progId="Equation.DSMT4">
              <p:embed/>
            </p:oleObj>
          </a:graphicData>
        </a:graphic>
      </p:graphicFrame>
      <p:sp>
        <p:nvSpPr>
          <p:cNvPr id="24679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6797" name="Object 13"/>
          <p:cNvGraphicFramePr>
            <a:graphicFrameLocks noChangeAspect="1"/>
          </p:cNvGraphicFramePr>
          <p:nvPr/>
        </p:nvGraphicFramePr>
        <p:xfrm>
          <a:off x="1428728" y="3214686"/>
          <a:ext cx="5214974" cy="396792"/>
        </p:xfrm>
        <a:graphic>
          <a:graphicData uri="http://schemas.openxmlformats.org/presentationml/2006/ole">
            <p:oleObj spid="_x0000_s246797" name="Equation" r:id="rId10" imgW="2628900" imgH="203200" progId="Equation.DSMT4">
              <p:embed/>
            </p:oleObj>
          </a:graphicData>
        </a:graphic>
      </p:graphicFrame>
      <p:sp>
        <p:nvSpPr>
          <p:cNvPr id="24680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6799" name="Object 15"/>
          <p:cNvGraphicFramePr>
            <a:graphicFrameLocks noChangeAspect="1"/>
          </p:cNvGraphicFramePr>
          <p:nvPr/>
        </p:nvGraphicFramePr>
        <p:xfrm>
          <a:off x="2143108" y="3786190"/>
          <a:ext cx="6136164" cy="414339"/>
        </p:xfrm>
        <a:graphic>
          <a:graphicData uri="http://schemas.openxmlformats.org/presentationml/2006/ole">
            <p:oleObj spid="_x0000_s246799" name="Equation" r:id="rId11" imgW="2959100" imgH="203200" progId="Equation.DSMT4">
              <p:embed/>
            </p:oleObj>
          </a:graphicData>
        </a:graphic>
      </p:graphicFrame>
      <p:sp>
        <p:nvSpPr>
          <p:cNvPr id="24680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6801" name="Object 17"/>
          <p:cNvGraphicFramePr>
            <a:graphicFrameLocks noChangeAspect="1"/>
          </p:cNvGraphicFramePr>
          <p:nvPr/>
        </p:nvGraphicFramePr>
        <p:xfrm>
          <a:off x="2143107" y="4373064"/>
          <a:ext cx="4214843" cy="970461"/>
        </p:xfrm>
        <a:graphic>
          <a:graphicData uri="http://schemas.openxmlformats.org/presentationml/2006/ole">
            <p:oleObj spid="_x0000_s246801" name="Equation" r:id="rId12" imgW="2108160" imgH="482400" progId="Equation.DSMT4">
              <p:embed/>
            </p:oleObj>
          </a:graphicData>
        </a:graphic>
      </p:graphicFrame>
      <p:sp>
        <p:nvSpPr>
          <p:cNvPr id="24680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46803" name="Object 19"/>
          <p:cNvGraphicFramePr>
            <a:graphicFrameLocks noChangeAspect="1"/>
          </p:cNvGraphicFramePr>
          <p:nvPr/>
        </p:nvGraphicFramePr>
        <p:xfrm>
          <a:off x="6357950" y="4143380"/>
          <a:ext cx="1737374" cy="1357323"/>
        </p:xfrm>
        <a:graphic>
          <a:graphicData uri="http://schemas.openxmlformats.org/presentationml/2006/ole">
            <p:oleObj spid="_x0000_s246803" name="Equation" r:id="rId13" imgW="914400" imgH="711200" progId="Equation.DSMT4">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428728" y="1000108"/>
            <a:ext cx="7358114" cy="4401205"/>
          </a:xfrm>
          <a:prstGeom prst="rect">
            <a:avLst/>
          </a:prstGeom>
          <a:noFill/>
          <a:ln w="9525">
            <a:noFill/>
            <a:miter lim="800000"/>
            <a:headEnd/>
            <a:tailEnd/>
          </a:ln>
        </p:spPr>
        <p:txBody>
          <a:bodyPr wrap="square">
            <a:spAutoFit/>
          </a:bodyPr>
          <a:lstStyle/>
          <a:p>
            <a:r>
              <a:rPr lang="zh-CN" altLang="zh-CN" sz="2800" b="1" dirty="0" smtClean="0"/>
              <a:t>例</a:t>
            </a:r>
            <a:r>
              <a:rPr lang="en-US" altLang="zh-CN" sz="2800" dirty="0" smtClean="0"/>
              <a:t>  </a:t>
            </a:r>
            <a:r>
              <a:rPr lang="zh-CN" altLang="zh-CN" sz="2800" dirty="0" smtClean="0"/>
              <a:t>求同时垂直于向量</a:t>
            </a:r>
            <a:r>
              <a:rPr lang="en-US" altLang="zh-CN" sz="2800" dirty="0" smtClean="0"/>
              <a:t>               </a:t>
            </a:r>
            <a:r>
              <a:rPr lang="zh-CN" altLang="en-US" sz="2800" dirty="0" smtClean="0"/>
              <a:t>及            的单位向量。</a:t>
            </a:r>
            <a:endParaRPr lang="en-US" altLang="zh-CN" sz="2800" dirty="0" smtClean="0"/>
          </a:p>
          <a:p>
            <a:r>
              <a:rPr lang="zh-CN" altLang="en-US" sz="2800" dirty="0" smtClean="0"/>
              <a:t>解：</a:t>
            </a:r>
            <a:r>
              <a:rPr lang="zh-CN" altLang="zh-CN" sz="2800" dirty="0" smtClean="0"/>
              <a:t>因为</a:t>
            </a:r>
            <a:r>
              <a:rPr lang="en-US" altLang="zh-CN" sz="2800" b="1" dirty="0" smtClean="0"/>
              <a:t>      </a:t>
            </a:r>
            <a:r>
              <a:rPr lang="zh-CN" altLang="zh-CN" sz="2800" dirty="0" smtClean="0"/>
              <a:t>为垂直于</a:t>
            </a:r>
            <a:r>
              <a:rPr lang="en-US" altLang="zh-CN" sz="2800" dirty="0" smtClean="0"/>
              <a:t> </a:t>
            </a:r>
            <a:r>
              <a:rPr lang="zh-CN" altLang="zh-CN" sz="2800" dirty="0" smtClean="0"/>
              <a:t>又垂直于</a:t>
            </a:r>
            <a:r>
              <a:rPr lang="en-US" altLang="zh-CN" sz="2800" dirty="0" smtClean="0"/>
              <a:t>  </a:t>
            </a:r>
            <a:r>
              <a:rPr lang="zh-CN" altLang="zh-CN" sz="2800" dirty="0" smtClean="0"/>
              <a:t>的向量，所以先求</a:t>
            </a:r>
            <a:endParaRPr lang="en-US" altLang="zh-CN" sz="2800" dirty="0" smtClean="0"/>
          </a:p>
          <a:p>
            <a:endParaRPr lang="en-US" altLang="zh-CN" sz="2800" dirty="0" smtClean="0"/>
          </a:p>
          <a:p>
            <a:endParaRPr lang="en-US" altLang="zh-CN" sz="2800" dirty="0" smtClean="0"/>
          </a:p>
          <a:p>
            <a:endParaRPr lang="en-US" altLang="zh-CN" sz="2800" dirty="0" smtClean="0"/>
          </a:p>
          <a:p>
            <a:r>
              <a:rPr lang="zh-CN" altLang="en-US" sz="2800" dirty="0" smtClean="0"/>
              <a:t>又</a:t>
            </a:r>
            <a:endParaRPr lang="en-US" altLang="zh-CN" sz="2800" dirty="0" smtClean="0"/>
          </a:p>
          <a:p>
            <a:endParaRPr lang="en-US" altLang="zh-CN" sz="2800" dirty="0" smtClean="0"/>
          </a:p>
          <a:p>
            <a:r>
              <a:rPr lang="zh-CN" altLang="zh-CN" sz="2800" dirty="0" smtClean="0"/>
              <a:t>故所求向量为</a:t>
            </a:r>
            <a:endParaRPr lang="zh-CN" altLang="zh-CN" sz="2800" dirty="0"/>
          </a:p>
        </p:txBody>
      </p:sp>
      <p:sp>
        <p:nvSpPr>
          <p:cNvPr id="2519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1905" name="Object 1"/>
          <p:cNvGraphicFramePr>
            <a:graphicFrameLocks noChangeAspect="1"/>
          </p:cNvGraphicFramePr>
          <p:nvPr/>
        </p:nvGraphicFramePr>
        <p:xfrm>
          <a:off x="4929189" y="1142984"/>
          <a:ext cx="1436918" cy="342901"/>
        </p:xfrm>
        <a:graphic>
          <a:graphicData uri="http://schemas.openxmlformats.org/presentationml/2006/ole">
            <p:oleObj spid="_x0000_s251905" name="Equation" r:id="rId4" imgW="837836" imgH="203112" progId="Equation.DSMT4">
              <p:embed/>
            </p:oleObj>
          </a:graphicData>
        </a:graphic>
      </p:graphicFrame>
      <p:sp>
        <p:nvSpPr>
          <p:cNvPr id="2519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1907" name="Object 3"/>
          <p:cNvGraphicFramePr>
            <a:graphicFrameLocks noChangeAspect="1"/>
          </p:cNvGraphicFramePr>
          <p:nvPr/>
        </p:nvGraphicFramePr>
        <p:xfrm>
          <a:off x="6715139" y="1142984"/>
          <a:ext cx="1244270" cy="323851"/>
        </p:xfrm>
        <a:graphic>
          <a:graphicData uri="http://schemas.openxmlformats.org/presentationml/2006/ole">
            <p:oleObj spid="_x0000_s251907" name="Equation" r:id="rId5" imgW="698197" imgH="177723" progId="Equation.DSMT4">
              <p:embed/>
            </p:oleObj>
          </a:graphicData>
        </a:graphic>
      </p:graphicFrame>
      <p:graphicFrame>
        <p:nvGraphicFramePr>
          <p:cNvPr id="251909" name="Object 5"/>
          <p:cNvGraphicFramePr>
            <a:graphicFrameLocks noChangeAspect="1"/>
          </p:cNvGraphicFramePr>
          <p:nvPr/>
        </p:nvGraphicFramePr>
        <p:xfrm>
          <a:off x="2928926" y="2000240"/>
          <a:ext cx="614363" cy="323850"/>
        </p:xfrm>
        <a:graphic>
          <a:graphicData uri="http://schemas.openxmlformats.org/presentationml/2006/ole">
            <p:oleObj spid="_x0000_s251909" name="Equation" r:id="rId6" imgW="342603" imgH="177646" progId="Equation.DSMT4">
              <p:embed/>
            </p:oleObj>
          </a:graphicData>
        </a:graphic>
      </p:graphicFrame>
      <p:graphicFrame>
        <p:nvGraphicFramePr>
          <p:cNvPr id="251910" name="Object 6"/>
          <p:cNvGraphicFramePr>
            <a:graphicFrameLocks noChangeAspect="1"/>
          </p:cNvGraphicFramePr>
          <p:nvPr/>
        </p:nvGraphicFramePr>
        <p:xfrm>
          <a:off x="4857752" y="2071678"/>
          <a:ext cx="227012" cy="254000"/>
        </p:xfrm>
        <a:graphic>
          <a:graphicData uri="http://schemas.openxmlformats.org/presentationml/2006/ole">
            <p:oleObj spid="_x0000_s251910" name="Equation" r:id="rId7" imgW="126720" imgH="139680" progId="Equation.DSMT4">
              <p:embed/>
            </p:oleObj>
          </a:graphicData>
        </a:graphic>
      </p:graphicFrame>
      <p:graphicFrame>
        <p:nvGraphicFramePr>
          <p:cNvPr id="251911" name="Object 7"/>
          <p:cNvGraphicFramePr>
            <a:graphicFrameLocks noChangeAspect="1"/>
          </p:cNvGraphicFramePr>
          <p:nvPr/>
        </p:nvGraphicFramePr>
        <p:xfrm>
          <a:off x="6429388" y="2000240"/>
          <a:ext cx="227012" cy="323850"/>
        </p:xfrm>
        <a:graphic>
          <a:graphicData uri="http://schemas.openxmlformats.org/presentationml/2006/ole">
            <p:oleObj spid="_x0000_s251911" name="Equation" r:id="rId8" imgW="126720" imgH="177480" progId="Equation.DSMT4">
              <p:embed/>
            </p:oleObj>
          </a:graphicData>
        </a:graphic>
      </p:graphicFrame>
      <p:sp>
        <p:nvSpPr>
          <p:cNvPr id="25191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1912" name="Object 8"/>
          <p:cNvGraphicFramePr>
            <a:graphicFrameLocks noChangeAspect="1"/>
          </p:cNvGraphicFramePr>
          <p:nvPr/>
        </p:nvGraphicFramePr>
        <p:xfrm>
          <a:off x="2786050" y="2714620"/>
          <a:ext cx="3960507" cy="1285879"/>
        </p:xfrm>
        <a:graphic>
          <a:graphicData uri="http://schemas.openxmlformats.org/presentationml/2006/ole">
            <p:oleObj spid="_x0000_s251912" name="Equation" r:id="rId9" imgW="2197100" imgH="711200" progId="Equation.DSMT4">
              <p:embed/>
            </p:oleObj>
          </a:graphicData>
        </a:graphic>
      </p:graphicFrame>
      <p:sp>
        <p:nvSpPr>
          <p:cNvPr id="25191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1914" name="Object 10"/>
          <p:cNvGraphicFramePr>
            <a:graphicFrameLocks noChangeAspect="1"/>
          </p:cNvGraphicFramePr>
          <p:nvPr/>
        </p:nvGraphicFramePr>
        <p:xfrm>
          <a:off x="2714612" y="4071942"/>
          <a:ext cx="4076548" cy="490539"/>
        </p:xfrm>
        <a:graphic>
          <a:graphicData uri="http://schemas.openxmlformats.org/presentationml/2006/ole">
            <p:oleObj spid="_x0000_s251914" name="Equation" r:id="rId10" imgW="2298700" imgH="279400" progId="Equation.DSMT4">
              <p:embed/>
            </p:oleObj>
          </a:graphicData>
        </a:graphic>
      </p:graphicFrame>
      <p:sp>
        <p:nvSpPr>
          <p:cNvPr id="25191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1916" name="Object 12"/>
          <p:cNvGraphicFramePr>
            <a:graphicFrameLocks noChangeAspect="1"/>
          </p:cNvGraphicFramePr>
          <p:nvPr/>
        </p:nvGraphicFramePr>
        <p:xfrm>
          <a:off x="3714744" y="4786322"/>
          <a:ext cx="2769943" cy="776290"/>
        </p:xfrm>
        <a:graphic>
          <a:graphicData uri="http://schemas.openxmlformats.org/presentationml/2006/ole">
            <p:oleObj spid="_x0000_s251916" name="Equation" r:id="rId11" imgW="1498600" imgH="419100" progId="Equation.DSMT4">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571604" y="1000108"/>
            <a:ext cx="6383479" cy="3539430"/>
          </a:xfrm>
          <a:prstGeom prst="rect">
            <a:avLst/>
          </a:prstGeom>
          <a:noFill/>
          <a:ln w="9525">
            <a:noFill/>
            <a:miter lim="800000"/>
            <a:headEnd/>
            <a:tailEnd/>
          </a:ln>
        </p:spPr>
        <p:txBody>
          <a:bodyPr wrap="none">
            <a:spAutoFit/>
          </a:bodyPr>
          <a:lstStyle/>
          <a:p>
            <a:r>
              <a:rPr lang="zh-CN" altLang="zh-CN" sz="2800" b="1" dirty="0" smtClean="0"/>
              <a:t>例</a:t>
            </a:r>
            <a:r>
              <a:rPr lang="en-US" altLang="zh-CN" sz="2800" b="1" dirty="0" smtClean="0"/>
              <a:t>  </a:t>
            </a:r>
            <a:r>
              <a:rPr lang="zh-CN" altLang="zh-CN" sz="2800" dirty="0" smtClean="0"/>
              <a:t>已知三角形的顶点为</a:t>
            </a:r>
            <a:r>
              <a:rPr lang="en-US" altLang="zh-CN" sz="2800" dirty="0" smtClean="0"/>
              <a:t>         </a:t>
            </a:r>
            <a:r>
              <a:rPr lang="zh-CN" altLang="en-US" sz="2800" dirty="0" smtClean="0"/>
              <a:t>、        、</a:t>
            </a:r>
            <a:endParaRPr lang="en-US" altLang="zh-CN" sz="2800" dirty="0" smtClean="0"/>
          </a:p>
          <a:p>
            <a:r>
              <a:rPr lang="en-US" altLang="zh-CN" sz="2800" dirty="0" smtClean="0"/>
              <a:t>           </a:t>
            </a:r>
            <a:r>
              <a:rPr lang="zh-CN" altLang="en-US" sz="2800" dirty="0" smtClean="0"/>
              <a:t>，求    的正弦。</a:t>
            </a:r>
            <a:endParaRPr lang="en-US" altLang="zh-CN" sz="2800" dirty="0" smtClean="0"/>
          </a:p>
          <a:p>
            <a:r>
              <a:rPr lang="zh-CN" altLang="en-US" sz="2800" dirty="0" smtClean="0"/>
              <a:t>解：由              ，           ，有</a:t>
            </a:r>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r>
              <a:rPr lang="zh-CN" altLang="en-US" sz="2800" dirty="0" smtClean="0"/>
              <a:t>所以</a:t>
            </a:r>
            <a:endParaRPr lang="zh-CN" altLang="zh-CN" sz="2800" dirty="0"/>
          </a:p>
        </p:txBody>
      </p:sp>
      <p:sp>
        <p:nvSpPr>
          <p:cNvPr id="2508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81" name="Object 1"/>
          <p:cNvGraphicFramePr>
            <a:graphicFrameLocks noChangeAspect="1"/>
          </p:cNvGraphicFramePr>
          <p:nvPr/>
        </p:nvGraphicFramePr>
        <p:xfrm>
          <a:off x="5357818" y="1142984"/>
          <a:ext cx="963389" cy="342901"/>
        </p:xfrm>
        <a:graphic>
          <a:graphicData uri="http://schemas.openxmlformats.org/presentationml/2006/ole">
            <p:oleObj spid="_x0000_s250881" name="Equation" r:id="rId4" imgW="558558" imgH="203112" progId="Equation.DSMT4">
              <p:embed/>
            </p:oleObj>
          </a:graphicData>
        </a:graphic>
      </p:graphicFrame>
      <p:sp>
        <p:nvSpPr>
          <p:cNvPr id="2508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83" name="Object 3"/>
          <p:cNvGraphicFramePr>
            <a:graphicFrameLocks noChangeAspect="1"/>
          </p:cNvGraphicFramePr>
          <p:nvPr/>
        </p:nvGraphicFramePr>
        <p:xfrm>
          <a:off x="6429388" y="1142984"/>
          <a:ext cx="996046" cy="342901"/>
        </p:xfrm>
        <a:graphic>
          <a:graphicData uri="http://schemas.openxmlformats.org/presentationml/2006/ole">
            <p:oleObj spid="_x0000_s250883" name="Equation" r:id="rId5" imgW="583947" imgH="203112" progId="Equation.DSMT4">
              <p:embed/>
            </p:oleObj>
          </a:graphicData>
        </a:graphic>
      </p:graphicFrame>
      <p:sp>
        <p:nvSpPr>
          <p:cNvPr id="2508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85" name="Object 5"/>
          <p:cNvGraphicFramePr>
            <a:graphicFrameLocks noChangeAspect="1"/>
          </p:cNvGraphicFramePr>
          <p:nvPr/>
        </p:nvGraphicFramePr>
        <p:xfrm>
          <a:off x="1714480" y="1571612"/>
          <a:ext cx="1028703" cy="342901"/>
        </p:xfrm>
        <a:graphic>
          <a:graphicData uri="http://schemas.openxmlformats.org/presentationml/2006/ole">
            <p:oleObj spid="_x0000_s250885" name="Equation" r:id="rId6" imgW="596641" imgH="203112" progId="Equation.DSMT4">
              <p:embed/>
            </p:oleObj>
          </a:graphicData>
        </a:graphic>
      </p:graphicFrame>
      <p:sp>
        <p:nvSpPr>
          <p:cNvPr id="2508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87" name="Object 7"/>
          <p:cNvGraphicFramePr>
            <a:graphicFrameLocks noChangeAspect="1"/>
          </p:cNvGraphicFramePr>
          <p:nvPr/>
        </p:nvGraphicFramePr>
        <p:xfrm>
          <a:off x="3428992" y="1571612"/>
          <a:ext cx="484096" cy="304801"/>
        </p:xfrm>
        <a:graphic>
          <a:graphicData uri="http://schemas.openxmlformats.org/presentationml/2006/ole">
            <p:oleObj spid="_x0000_s250887" name="Equation" r:id="rId7" imgW="253780" imgH="164957" progId="Equation.DSMT4">
              <p:embed/>
            </p:oleObj>
          </a:graphicData>
        </a:graphic>
      </p:graphicFrame>
      <p:sp>
        <p:nvSpPr>
          <p:cNvPr id="2508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89" name="Object 9"/>
          <p:cNvGraphicFramePr>
            <a:graphicFrameLocks noChangeAspect="1"/>
          </p:cNvGraphicFramePr>
          <p:nvPr/>
        </p:nvGraphicFramePr>
        <p:xfrm>
          <a:off x="2714612" y="1928802"/>
          <a:ext cx="1356364" cy="381001"/>
        </p:xfrm>
        <a:graphic>
          <a:graphicData uri="http://schemas.openxmlformats.org/presentationml/2006/ole">
            <p:oleObj spid="_x0000_s250889" name="Equation" r:id="rId8" imgW="850531" imgH="241195" progId="Equation.DSMT4">
              <p:embed/>
            </p:oleObj>
          </a:graphicData>
        </a:graphic>
      </p:graphicFrame>
      <p:sp>
        <p:nvSpPr>
          <p:cNvPr id="25089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91" name="Object 11"/>
          <p:cNvGraphicFramePr>
            <a:graphicFrameLocks noChangeAspect="1"/>
          </p:cNvGraphicFramePr>
          <p:nvPr/>
        </p:nvGraphicFramePr>
        <p:xfrm>
          <a:off x="4214810" y="1928802"/>
          <a:ext cx="1341124" cy="381001"/>
        </p:xfrm>
        <a:graphic>
          <a:graphicData uri="http://schemas.openxmlformats.org/presentationml/2006/ole">
            <p:oleObj spid="_x0000_s250891" name="Equation" r:id="rId9" imgW="838200" imgH="241300" progId="Equation.DSMT4">
              <p:embed/>
            </p:oleObj>
          </a:graphicData>
        </a:graphic>
      </p:graphicFrame>
      <p:sp>
        <p:nvSpPr>
          <p:cNvPr id="25089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93" name="Object 13"/>
          <p:cNvGraphicFramePr>
            <a:graphicFrameLocks noChangeAspect="1"/>
          </p:cNvGraphicFramePr>
          <p:nvPr/>
        </p:nvGraphicFramePr>
        <p:xfrm>
          <a:off x="1685925" y="2357438"/>
          <a:ext cx="3328988" cy="1071562"/>
        </p:xfrm>
        <a:graphic>
          <a:graphicData uri="http://schemas.openxmlformats.org/presentationml/2006/ole">
            <p:oleObj spid="_x0000_s250893" name="Equation" r:id="rId10" imgW="2222280" imgH="711000" progId="Equation.DSMT4">
              <p:embed/>
            </p:oleObj>
          </a:graphicData>
        </a:graphic>
      </p:graphicFrame>
      <p:sp>
        <p:nvSpPr>
          <p:cNvPr id="25089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95" name="Object 15"/>
          <p:cNvGraphicFramePr>
            <a:graphicFrameLocks noChangeAspect="1"/>
          </p:cNvGraphicFramePr>
          <p:nvPr/>
        </p:nvGraphicFramePr>
        <p:xfrm>
          <a:off x="5143504" y="2643182"/>
          <a:ext cx="3468422" cy="419101"/>
        </p:xfrm>
        <a:graphic>
          <a:graphicData uri="http://schemas.openxmlformats.org/presentationml/2006/ole">
            <p:oleObj spid="_x0000_s250895" name="Equation" r:id="rId11" imgW="2286000" imgH="279400" progId="Equation.DSMT4">
              <p:embed/>
            </p:oleObj>
          </a:graphicData>
        </a:graphic>
      </p:graphicFrame>
      <p:sp>
        <p:nvSpPr>
          <p:cNvPr id="2508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97" name="Object 17"/>
          <p:cNvGraphicFramePr>
            <a:graphicFrameLocks noChangeAspect="1"/>
          </p:cNvGraphicFramePr>
          <p:nvPr/>
        </p:nvGraphicFramePr>
        <p:xfrm>
          <a:off x="2786050" y="3571876"/>
          <a:ext cx="1212850" cy="381000"/>
        </p:xfrm>
        <a:graphic>
          <a:graphicData uri="http://schemas.openxmlformats.org/presentationml/2006/ole">
            <p:oleObj spid="_x0000_s250897" name="Equation" r:id="rId12" imgW="761760" imgH="241200" progId="Equation.DSMT4">
              <p:embed/>
            </p:oleObj>
          </a:graphicData>
        </a:graphic>
      </p:graphicFrame>
      <p:sp>
        <p:nvSpPr>
          <p:cNvPr id="25090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899" name="Object 19"/>
          <p:cNvGraphicFramePr>
            <a:graphicFrameLocks noChangeAspect="1"/>
          </p:cNvGraphicFramePr>
          <p:nvPr/>
        </p:nvGraphicFramePr>
        <p:xfrm>
          <a:off x="4214810" y="3571876"/>
          <a:ext cx="1173483" cy="381001"/>
        </p:xfrm>
        <a:graphic>
          <a:graphicData uri="http://schemas.openxmlformats.org/presentationml/2006/ole">
            <p:oleObj spid="_x0000_s250899" name="Equation" r:id="rId13" imgW="736600" imgH="241300" progId="Equation.DSMT4">
              <p:embed/>
            </p:oleObj>
          </a:graphicData>
        </a:graphic>
      </p:graphicFrame>
      <p:sp>
        <p:nvSpPr>
          <p:cNvPr id="25090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0901" name="Object 21"/>
          <p:cNvGraphicFramePr>
            <a:graphicFrameLocks noChangeAspect="1"/>
          </p:cNvGraphicFramePr>
          <p:nvPr/>
        </p:nvGraphicFramePr>
        <p:xfrm>
          <a:off x="2500298" y="4286256"/>
          <a:ext cx="3700958" cy="752477"/>
        </p:xfrm>
        <a:graphic>
          <a:graphicData uri="http://schemas.openxmlformats.org/presentationml/2006/ole">
            <p:oleObj spid="_x0000_s250901" name="Equation" r:id="rId14" imgW="2298700" imgH="469900" progId="Equation.DSMT4">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571605" y="1000108"/>
            <a:ext cx="6929486" cy="3539430"/>
          </a:xfrm>
          <a:prstGeom prst="rect">
            <a:avLst/>
          </a:prstGeom>
          <a:noFill/>
          <a:ln w="9525">
            <a:noFill/>
            <a:miter lim="800000"/>
            <a:headEnd/>
            <a:tailEnd/>
          </a:ln>
        </p:spPr>
        <p:txBody>
          <a:bodyPr wrap="square">
            <a:spAutoFit/>
          </a:bodyPr>
          <a:lstStyle/>
          <a:p>
            <a:r>
              <a:rPr lang="zh-CN" altLang="zh-CN" sz="2800" b="1" dirty="0" smtClean="0"/>
              <a:t>例</a:t>
            </a:r>
            <a:r>
              <a:rPr lang="en-US" altLang="zh-CN" sz="2800" b="1" dirty="0" smtClean="0"/>
              <a:t>  </a:t>
            </a:r>
            <a:r>
              <a:rPr lang="zh-CN" altLang="zh-CN" sz="2800" dirty="0" smtClean="0"/>
              <a:t>已知力</a:t>
            </a:r>
            <a:r>
              <a:rPr lang="en-US" altLang="zh-CN" sz="2800" dirty="0" smtClean="0"/>
              <a:t>                </a:t>
            </a:r>
            <a:r>
              <a:rPr lang="zh-CN" altLang="zh-CN" sz="2800" dirty="0" smtClean="0"/>
              <a:t>作用于杠杆上的点</a:t>
            </a:r>
            <a:endParaRPr lang="en-US" altLang="zh-CN" sz="2800" dirty="0" smtClean="0"/>
          </a:p>
          <a:p>
            <a:r>
              <a:rPr lang="en-US" altLang="zh-CN" sz="2800" dirty="0" smtClean="0"/>
              <a:t>            </a:t>
            </a:r>
            <a:r>
              <a:rPr lang="zh-CN" altLang="en-US" sz="2800" dirty="0" smtClean="0"/>
              <a:t>处，</a:t>
            </a:r>
            <a:r>
              <a:rPr lang="zh-CN" altLang="zh-CN" sz="2800" dirty="0" smtClean="0"/>
              <a:t>求此力</a:t>
            </a:r>
            <a:r>
              <a:rPr lang="en-US" altLang="zh-CN" sz="2800" dirty="0" smtClean="0"/>
              <a:t>  </a:t>
            </a:r>
            <a:r>
              <a:rPr lang="zh-CN" altLang="zh-CN" sz="2800" dirty="0" smtClean="0"/>
              <a:t>关于杠杆上另一点</a:t>
            </a:r>
            <a:endParaRPr lang="en-US" altLang="zh-CN" sz="2800" dirty="0" smtClean="0"/>
          </a:p>
          <a:p>
            <a:r>
              <a:rPr lang="en-US" altLang="zh-CN" sz="2800" dirty="0" smtClean="0"/>
              <a:t>            </a:t>
            </a:r>
            <a:r>
              <a:rPr lang="zh-CN" altLang="zh-CN" sz="2800" dirty="0" smtClean="0"/>
              <a:t>的力矩</a:t>
            </a:r>
            <a:r>
              <a:rPr lang="zh-CN" altLang="en-US" sz="2800" dirty="0" smtClean="0"/>
              <a:t>。</a:t>
            </a:r>
            <a:endParaRPr lang="en-US" altLang="zh-CN" sz="2800" dirty="0" smtClean="0"/>
          </a:p>
          <a:p>
            <a:r>
              <a:rPr lang="zh-CN" altLang="en-US" sz="2800" dirty="0" smtClean="0"/>
              <a:t>解：</a:t>
            </a:r>
            <a:r>
              <a:rPr lang="zh-CN" altLang="zh-CN" sz="2800" dirty="0" smtClean="0"/>
              <a:t>因为从支点</a:t>
            </a:r>
            <a:r>
              <a:rPr lang="en-US" altLang="zh-CN" sz="2800" dirty="0" smtClean="0"/>
              <a:t>   </a:t>
            </a:r>
            <a:r>
              <a:rPr lang="zh-CN" altLang="zh-CN" sz="2800" dirty="0" smtClean="0"/>
              <a:t>到作用点</a:t>
            </a:r>
            <a:r>
              <a:rPr lang="en-US" altLang="zh-CN" sz="2800" dirty="0" smtClean="0"/>
              <a:t>  </a:t>
            </a:r>
            <a:r>
              <a:rPr lang="zh-CN" altLang="zh-CN" sz="2800" dirty="0" smtClean="0"/>
              <a:t>的向量</a:t>
            </a:r>
            <a:endParaRPr lang="en-US" altLang="zh-CN" sz="2800" dirty="0" smtClean="0"/>
          </a:p>
          <a:p>
            <a:endParaRPr lang="en-US" altLang="zh-CN" sz="2800" dirty="0" smtClean="0"/>
          </a:p>
          <a:p>
            <a:r>
              <a:rPr lang="zh-CN" altLang="en-US" sz="2800" dirty="0" smtClean="0"/>
              <a:t>所受力</a:t>
            </a:r>
            <a:endParaRPr lang="en-US" altLang="zh-CN" sz="2800" dirty="0" smtClean="0"/>
          </a:p>
          <a:p>
            <a:endParaRPr lang="en-US" altLang="zh-CN" sz="2800" dirty="0" smtClean="0"/>
          </a:p>
          <a:p>
            <a:r>
              <a:rPr lang="zh-CN" altLang="zh-CN" sz="2800" dirty="0" smtClean="0"/>
              <a:t>所以，</a:t>
            </a:r>
            <a:r>
              <a:rPr lang="zh-CN" altLang="en-US" sz="2800" dirty="0" smtClean="0"/>
              <a:t>所求</a:t>
            </a:r>
            <a:r>
              <a:rPr lang="zh-CN" altLang="zh-CN" sz="2800" dirty="0" smtClean="0"/>
              <a:t>力矩</a:t>
            </a:r>
            <a:r>
              <a:rPr lang="zh-CN" altLang="en-US" sz="2800" dirty="0" smtClean="0"/>
              <a:t>为</a:t>
            </a:r>
            <a:endParaRPr lang="zh-CN" altLang="zh-CN" sz="2800" dirty="0"/>
          </a:p>
        </p:txBody>
      </p:sp>
      <p:sp>
        <p:nvSpPr>
          <p:cNvPr id="2539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3953" name="Object 1"/>
          <p:cNvGraphicFramePr>
            <a:graphicFrameLocks noChangeAspect="1"/>
          </p:cNvGraphicFramePr>
          <p:nvPr/>
        </p:nvGraphicFramePr>
        <p:xfrm>
          <a:off x="3214678" y="1142984"/>
          <a:ext cx="1649191" cy="342901"/>
        </p:xfrm>
        <a:graphic>
          <a:graphicData uri="http://schemas.openxmlformats.org/presentationml/2006/ole">
            <p:oleObj spid="_x0000_s253953" name="Equation" r:id="rId4" imgW="965200" imgH="203200" progId="Equation.DSMT4">
              <p:embed/>
            </p:oleObj>
          </a:graphicData>
        </a:graphic>
      </p:graphicFrame>
      <p:sp>
        <p:nvSpPr>
          <p:cNvPr id="2539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3955" name="Object 3"/>
          <p:cNvGraphicFramePr>
            <a:graphicFrameLocks noChangeAspect="1"/>
          </p:cNvGraphicFramePr>
          <p:nvPr/>
        </p:nvGraphicFramePr>
        <p:xfrm>
          <a:off x="1643042" y="1571612"/>
          <a:ext cx="1159332" cy="342901"/>
        </p:xfrm>
        <a:graphic>
          <a:graphicData uri="http://schemas.openxmlformats.org/presentationml/2006/ole">
            <p:oleObj spid="_x0000_s253955" name="Equation" r:id="rId5" imgW="672808" imgH="203112" progId="Equation.DSMT4">
              <p:embed/>
            </p:oleObj>
          </a:graphicData>
        </a:graphic>
      </p:graphicFrame>
      <p:graphicFrame>
        <p:nvGraphicFramePr>
          <p:cNvPr id="253957" name="Object 5"/>
          <p:cNvGraphicFramePr>
            <a:graphicFrameLocks noChangeAspect="1"/>
          </p:cNvGraphicFramePr>
          <p:nvPr/>
        </p:nvGraphicFramePr>
        <p:xfrm>
          <a:off x="4572000" y="1571612"/>
          <a:ext cx="282575" cy="277813"/>
        </p:xfrm>
        <a:graphic>
          <a:graphicData uri="http://schemas.openxmlformats.org/presentationml/2006/ole">
            <p:oleObj spid="_x0000_s253957" name="Equation" r:id="rId6" imgW="164880" imgH="164880" progId="Equation.DSMT4">
              <p:embed/>
            </p:oleObj>
          </a:graphicData>
        </a:graphic>
      </p:graphicFrame>
      <p:sp>
        <p:nvSpPr>
          <p:cNvPr id="25395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3958" name="Object 6"/>
          <p:cNvGraphicFramePr>
            <a:graphicFrameLocks noChangeAspect="1"/>
          </p:cNvGraphicFramePr>
          <p:nvPr/>
        </p:nvGraphicFramePr>
        <p:xfrm>
          <a:off x="1643042" y="2000240"/>
          <a:ext cx="1257303" cy="342901"/>
        </p:xfrm>
        <a:graphic>
          <a:graphicData uri="http://schemas.openxmlformats.org/presentationml/2006/ole">
            <p:oleObj spid="_x0000_s253958" name="Equation" r:id="rId7" imgW="736600" imgH="203200" progId="Equation.DSMT4">
              <p:embed/>
            </p:oleObj>
          </a:graphicData>
        </a:graphic>
      </p:graphicFrame>
      <p:graphicFrame>
        <p:nvGraphicFramePr>
          <p:cNvPr id="253960" name="Object 8"/>
          <p:cNvGraphicFramePr>
            <a:graphicFrameLocks noChangeAspect="1"/>
          </p:cNvGraphicFramePr>
          <p:nvPr/>
        </p:nvGraphicFramePr>
        <p:xfrm>
          <a:off x="4143372" y="2428868"/>
          <a:ext cx="260350" cy="279400"/>
        </p:xfrm>
        <a:graphic>
          <a:graphicData uri="http://schemas.openxmlformats.org/presentationml/2006/ole">
            <p:oleObj spid="_x0000_s253960" name="Equation" r:id="rId8" imgW="152280" imgH="164880" progId="Equation.DSMT4">
              <p:embed/>
            </p:oleObj>
          </a:graphicData>
        </a:graphic>
      </p:graphicFrame>
      <p:graphicFrame>
        <p:nvGraphicFramePr>
          <p:cNvPr id="253961" name="Object 9"/>
          <p:cNvGraphicFramePr>
            <a:graphicFrameLocks noChangeAspect="1"/>
          </p:cNvGraphicFramePr>
          <p:nvPr/>
        </p:nvGraphicFramePr>
        <p:xfrm>
          <a:off x="5857884" y="2428868"/>
          <a:ext cx="260350" cy="279400"/>
        </p:xfrm>
        <a:graphic>
          <a:graphicData uri="http://schemas.openxmlformats.org/presentationml/2006/ole">
            <p:oleObj spid="_x0000_s253961" name="Equation" r:id="rId9" imgW="152280" imgH="164880" progId="Equation.DSMT4">
              <p:embed/>
            </p:oleObj>
          </a:graphicData>
        </a:graphic>
      </p:graphicFrame>
      <p:sp>
        <p:nvSpPr>
          <p:cNvPr id="25396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3962" name="Object 10"/>
          <p:cNvGraphicFramePr>
            <a:graphicFrameLocks noChangeAspect="1"/>
          </p:cNvGraphicFramePr>
          <p:nvPr/>
        </p:nvGraphicFramePr>
        <p:xfrm>
          <a:off x="2786050" y="2786058"/>
          <a:ext cx="4243230" cy="481014"/>
        </p:xfrm>
        <a:graphic>
          <a:graphicData uri="http://schemas.openxmlformats.org/presentationml/2006/ole">
            <p:oleObj spid="_x0000_s253962" name="Equation" r:id="rId10" imgW="2349500" imgH="266700" progId="Equation.DSMT4">
              <p:embed/>
            </p:oleObj>
          </a:graphicData>
        </a:graphic>
      </p:graphicFrame>
      <p:sp>
        <p:nvSpPr>
          <p:cNvPr id="2539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3964" name="Object 12"/>
          <p:cNvGraphicFramePr>
            <a:graphicFrameLocks noChangeAspect="1"/>
          </p:cNvGraphicFramePr>
          <p:nvPr/>
        </p:nvGraphicFramePr>
        <p:xfrm>
          <a:off x="3571868" y="3500438"/>
          <a:ext cx="1500198" cy="421931"/>
        </p:xfrm>
        <a:graphic>
          <a:graphicData uri="http://schemas.openxmlformats.org/presentationml/2006/ole">
            <p:oleObj spid="_x0000_s253964" name="Equation" r:id="rId11" imgW="914400" imgH="254000" progId="Equation.DSMT4">
              <p:embed/>
            </p:oleObj>
          </a:graphicData>
        </a:graphic>
      </p:graphicFrame>
      <p:sp>
        <p:nvSpPr>
          <p:cNvPr id="25396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3966" name="Object 14"/>
          <p:cNvGraphicFramePr>
            <a:graphicFrameLocks noChangeAspect="1"/>
          </p:cNvGraphicFramePr>
          <p:nvPr/>
        </p:nvGraphicFramePr>
        <p:xfrm>
          <a:off x="2357422" y="4572008"/>
          <a:ext cx="5472112" cy="1143000"/>
        </p:xfrm>
        <a:graphic>
          <a:graphicData uri="http://schemas.openxmlformats.org/presentationml/2006/ole">
            <p:oleObj spid="_x0000_s253966" name="Equation" r:id="rId12" imgW="3416040" imgH="711000" progId="Equation.DSMT4">
              <p:embed/>
            </p:oleObj>
          </a:graphicData>
        </a:graphic>
      </p:graphicFrame>
      <p:sp>
        <p:nvSpPr>
          <p:cNvPr id="25396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71604" y="1000108"/>
            <a:ext cx="3430747" cy="523220"/>
          </a:xfrm>
          <a:prstGeom prst="rect">
            <a:avLst/>
          </a:prstGeom>
          <a:noFill/>
          <a:ln w="9525">
            <a:noFill/>
            <a:miter lim="800000"/>
            <a:headEnd/>
            <a:tailEnd/>
          </a:ln>
        </p:spPr>
        <p:txBody>
          <a:bodyPr wrap="none">
            <a:spAutoFit/>
          </a:bodyPr>
          <a:lstStyle/>
          <a:p>
            <a:r>
              <a:rPr lang="zh-CN" altLang="zh-CN" sz="2800" b="1" dirty="0" smtClean="0"/>
              <a:t>一、曲面方程的概念</a:t>
            </a:r>
            <a:endParaRPr lang="zh-CN" altLang="zh-CN" sz="2800" dirty="0"/>
          </a:p>
        </p:txBody>
      </p:sp>
      <p:pic>
        <p:nvPicPr>
          <p:cNvPr id="252929" name="Picture 1"/>
          <p:cNvPicPr>
            <a:picLocks noChangeAspect="1" noChangeArrowheads="1"/>
          </p:cNvPicPr>
          <p:nvPr/>
        </p:nvPicPr>
        <p:blipFill>
          <a:blip r:embed="rId4" cstate="print"/>
          <a:srcRect/>
          <a:stretch>
            <a:fillRect/>
          </a:stretch>
        </p:blipFill>
        <p:spPr bwMode="auto">
          <a:xfrm>
            <a:off x="1571604" y="2214554"/>
            <a:ext cx="1654637" cy="1357319"/>
          </a:xfrm>
          <a:prstGeom prst="rect">
            <a:avLst/>
          </a:prstGeom>
          <a:noFill/>
          <a:ln w="9525">
            <a:noFill/>
            <a:miter lim="800000"/>
            <a:headEnd/>
            <a:tailEnd/>
          </a:ln>
        </p:spPr>
      </p:pic>
      <p:pic>
        <p:nvPicPr>
          <p:cNvPr id="252930" name="Picture 2"/>
          <p:cNvPicPr>
            <a:picLocks noChangeAspect="1" noChangeArrowheads="1"/>
          </p:cNvPicPr>
          <p:nvPr/>
        </p:nvPicPr>
        <p:blipFill>
          <a:blip r:embed="rId5" cstate="print"/>
          <a:srcRect/>
          <a:stretch>
            <a:fillRect/>
          </a:stretch>
        </p:blipFill>
        <p:spPr bwMode="auto">
          <a:xfrm>
            <a:off x="3857620" y="1643050"/>
            <a:ext cx="1303029" cy="1143008"/>
          </a:xfrm>
          <a:prstGeom prst="rect">
            <a:avLst/>
          </a:prstGeom>
          <a:noFill/>
          <a:ln w="9525">
            <a:noFill/>
            <a:miter lim="800000"/>
            <a:headEnd/>
            <a:tailEnd/>
          </a:ln>
        </p:spPr>
      </p:pic>
      <p:sp>
        <p:nvSpPr>
          <p:cNvPr id="8" name="左右箭头 7"/>
          <p:cNvSpPr/>
          <p:nvPr/>
        </p:nvSpPr>
        <p:spPr>
          <a:xfrm>
            <a:off x="3500430" y="2857496"/>
            <a:ext cx="2143140" cy="1428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2931" name="Object 3"/>
          <p:cNvGraphicFramePr>
            <a:graphicFrameLocks noChangeAspect="1"/>
          </p:cNvGraphicFramePr>
          <p:nvPr/>
        </p:nvGraphicFramePr>
        <p:xfrm>
          <a:off x="5786446" y="2714620"/>
          <a:ext cx="1756008" cy="414339"/>
        </p:xfrm>
        <a:graphic>
          <a:graphicData uri="http://schemas.openxmlformats.org/presentationml/2006/ole">
            <p:oleObj spid="_x0000_s252931" name="Equation" r:id="rId6" imgW="850531" imgH="203112" progId="Equation.DSMT4">
              <p:embed/>
            </p:oleObj>
          </a:graphicData>
        </a:graphic>
      </p:graphicFrame>
      <p:graphicFrame>
        <p:nvGraphicFramePr>
          <p:cNvPr id="252933" name="Object 5"/>
          <p:cNvGraphicFramePr>
            <a:graphicFrameLocks noChangeAspect="1"/>
          </p:cNvGraphicFramePr>
          <p:nvPr/>
        </p:nvGraphicFramePr>
        <p:xfrm>
          <a:off x="2786050" y="3214686"/>
          <a:ext cx="357190" cy="306432"/>
        </p:xfrm>
        <a:graphic>
          <a:graphicData uri="http://schemas.openxmlformats.org/presentationml/2006/ole">
            <p:oleObj spid="_x0000_s252933" name="Equation" r:id="rId7" imgW="291960" imgH="253800" progId="Equation.DSMT4">
              <p:embed/>
            </p:oleObj>
          </a:graphicData>
        </a:graphic>
      </p:graphicFrame>
      <p:sp>
        <p:nvSpPr>
          <p:cNvPr id="12" name="矩形 11"/>
          <p:cNvSpPr/>
          <p:nvPr/>
        </p:nvSpPr>
        <p:spPr>
          <a:xfrm>
            <a:off x="1571604" y="4214818"/>
            <a:ext cx="6715172" cy="954107"/>
          </a:xfrm>
          <a:prstGeom prst="rect">
            <a:avLst/>
          </a:prstGeom>
        </p:spPr>
        <p:txBody>
          <a:bodyPr wrap="square">
            <a:spAutoFit/>
          </a:bodyPr>
          <a:lstStyle/>
          <a:p>
            <a:r>
              <a:rPr lang="en-US" altLang="zh-CN" sz="2800" dirty="0" smtClean="0"/>
              <a:t>(1)</a:t>
            </a:r>
            <a:r>
              <a:rPr lang="zh-CN" altLang="zh-CN" sz="2800" dirty="0" smtClean="0"/>
              <a:t>曲面上任一点的坐标都满足方程</a:t>
            </a:r>
            <a:r>
              <a:rPr lang="zh-CN" altLang="en-US" sz="2800" dirty="0" smtClean="0"/>
              <a:t>；</a:t>
            </a:r>
            <a:endParaRPr lang="en-US" altLang="zh-CN" sz="2800" dirty="0" smtClean="0"/>
          </a:p>
          <a:p>
            <a:r>
              <a:rPr lang="en-US" altLang="zh-CN" sz="2800" dirty="0" smtClean="0"/>
              <a:t>(2)</a:t>
            </a:r>
            <a:r>
              <a:rPr lang="zh-CN" altLang="zh-CN" sz="2800" dirty="0" smtClean="0"/>
              <a:t>不在曲面上的点的坐标都不满足方程</a:t>
            </a:r>
            <a:r>
              <a:rPr lang="zh-CN" altLang="en-US" sz="2800" dirty="0" smtClean="0"/>
              <a:t>。</a:t>
            </a:r>
            <a:endParaRPr lang="zh-CN" alt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428728" y="928670"/>
            <a:ext cx="7215238" cy="4401205"/>
          </a:xfrm>
          <a:prstGeom prst="rect">
            <a:avLst/>
          </a:prstGeom>
          <a:noFill/>
          <a:ln w="9525">
            <a:noFill/>
            <a:miter lim="800000"/>
            <a:headEnd/>
            <a:tailEnd/>
          </a:ln>
        </p:spPr>
        <p:txBody>
          <a:bodyPr wrap="square">
            <a:spAutoFit/>
          </a:bodyPr>
          <a:lstStyle/>
          <a:p>
            <a:r>
              <a:rPr lang="zh-CN" altLang="zh-CN" sz="2800" b="1" dirty="0" smtClean="0"/>
              <a:t>例</a:t>
            </a:r>
            <a:r>
              <a:rPr lang="en-US" altLang="zh-CN" sz="2800" dirty="0" smtClean="0"/>
              <a:t>  </a:t>
            </a:r>
            <a:r>
              <a:rPr lang="zh-CN" altLang="zh-CN" sz="2800" dirty="0" smtClean="0"/>
              <a:t>求与定点</a:t>
            </a:r>
            <a:r>
              <a:rPr lang="en-US" altLang="zh-CN" sz="2800" dirty="0" smtClean="0"/>
              <a:t>               </a:t>
            </a:r>
            <a:r>
              <a:rPr lang="zh-CN" altLang="zh-CN" sz="2800" dirty="0" smtClean="0"/>
              <a:t>距离等于</a:t>
            </a:r>
            <a:r>
              <a:rPr lang="en-US" altLang="zh-CN" sz="2800" dirty="0" smtClean="0"/>
              <a:t>  </a:t>
            </a:r>
            <a:r>
              <a:rPr lang="zh-CN" altLang="zh-CN" sz="2800" dirty="0" smtClean="0"/>
              <a:t>的几何轨迹的方程</a:t>
            </a:r>
            <a:r>
              <a:rPr lang="zh-CN" altLang="en-US" sz="2800" dirty="0" smtClean="0"/>
              <a:t>。</a:t>
            </a:r>
            <a:endParaRPr lang="en-US" altLang="zh-CN" sz="2800" dirty="0" smtClean="0"/>
          </a:p>
          <a:p>
            <a:r>
              <a:rPr lang="zh-CN" altLang="en-US" sz="2800" dirty="0" smtClean="0"/>
              <a:t>解：</a:t>
            </a:r>
            <a:r>
              <a:rPr lang="zh-CN" altLang="zh-CN" sz="2800" dirty="0" smtClean="0"/>
              <a:t>设</a:t>
            </a:r>
            <a:r>
              <a:rPr lang="en-US" altLang="zh-CN" sz="2800" dirty="0" smtClean="0"/>
              <a:t>           </a:t>
            </a:r>
            <a:r>
              <a:rPr lang="zh-CN" altLang="zh-CN" sz="2800" dirty="0" smtClean="0"/>
              <a:t>为轨迹上任意一点．由题意可知</a:t>
            </a:r>
            <a:endParaRPr lang="en-US" altLang="zh-CN" sz="2800" dirty="0" smtClean="0"/>
          </a:p>
          <a:p>
            <a:r>
              <a:rPr lang="zh-CN" altLang="en-US" sz="2800" dirty="0" smtClean="0"/>
              <a:t>即</a:t>
            </a:r>
            <a:endParaRPr lang="en-US" altLang="zh-CN" sz="2800" dirty="0" smtClean="0"/>
          </a:p>
          <a:p>
            <a:endParaRPr lang="en-US" altLang="zh-CN" sz="2800" dirty="0" smtClean="0"/>
          </a:p>
          <a:p>
            <a:r>
              <a:rPr lang="zh-CN" altLang="en-US" sz="2800" dirty="0" smtClean="0"/>
              <a:t>两边平方得</a:t>
            </a:r>
            <a:endParaRPr lang="en-US" altLang="zh-CN" sz="2800" dirty="0" smtClean="0"/>
          </a:p>
          <a:p>
            <a:r>
              <a:rPr lang="zh-CN" altLang="zh-CN" sz="2800" dirty="0" smtClean="0"/>
              <a:t>上述方程表示以点</a:t>
            </a:r>
            <a:r>
              <a:rPr lang="en-US" altLang="zh-CN" sz="2800" dirty="0" smtClean="0"/>
              <a:t>              </a:t>
            </a:r>
            <a:r>
              <a:rPr lang="zh-CN" altLang="zh-CN" sz="2800" dirty="0" smtClean="0"/>
              <a:t>为</a:t>
            </a:r>
            <a:r>
              <a:rPr lang="zh-CN" altLang="en-US" sz="2800" dirty="0" smtClean="0"/>
              <a:t>球</a:t>
            </a:r>
            <a:r>
              <a:rPr lang="zh-CN" altLang="zh-CN" sz="2800" dirty="0" smtClean="0"/>
              <a:t>心，以</a:t>
            </a:r>
            <a:r>
              <a:rPr lang="en-US" altLang="zh-CN" sz="2800" dirty="0" smtClean="0"/>
              <a:t>  </a:t>
            </a:r>
            <a:r>
              <a:rPr lang="zh-CN" altLang="zh-CN" sz="2800" dirty="0" smtClean="0"/>
              <a:t>为半径的</a:t>
            </a:r>
            <a:r>
              <a:rPr lang="zh-CN" altLang="zh-CN" sz="2800" b="1" dirty="0" smtClean="0">
                <a:solidFill>
                  <a:srgbClr val="C00000"/>
                </a:solidFill>
              </a:rPr>
              <a:t>球面</a:t>
            </a:r>
            <a:r>
              <a:rPr lang="zh-CN" altLang="en-US" sz="2800" dirty="0" smtClean="0"/>
              <a:t>。</a:t>
            </a:r>
            <a:endParaRPr lang="en-US" altLang="zh-CN" sz="2800" dirty="0" smtClean="0"/>
          </a:p>
          <a:p>
            <a:r>
              <a:rPr lang="zh-CN" altLang="en-US" sz="2800" dirty="0" smtClean="0"/>
              <a:t>特别地，球心在原点的球面：</a:t>
            </a:r>
            <a:endParaRPr lang="zh-CN" altLang="zh-CN" sz="2800" dirty="0"/>
          </a:p>
        </p:txBody>
      </p:sp>
      <p:sp>
        <p:nvSpPr>
          <p:cNvPr id="2549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4977" name="Object 1"/>
          <p:cNvGraphicFramePr>
            <a:graphicFrameLocks noChangeAspect="1"/>
          </p:cNvGraphicFramePr>
          <p:nvPr/>
        </p:nvGraphicFramePr>
        <p:xfrm>
          <a:off x="3500430" y="1071546"/>
          <a:ext cx="1423992" cy="371476"/>
        </p:xfrm>
        <a:graphic>
          <a:graphicData uri="http://schemas.openxmlformats.org/presentationml/2006/ole">
            <p:oleObj spid="_x0000_s254977" name="Equation" r:id="rId4" imgW="876300" imgH="228600" progId="Equation.DSMT4">
              <p:embed/>
            </p:oleObj>
          </a:graphicData>
        </a:graphic>
      </p:graphicFrame>
      <p:sp>
        <p:nvSpPr>
          <p:cNvPr id="2549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4979" name="Object 3"/>
          <p:cNvGraphicFramePr>
            <a:graphicFrameLocks noChangeAspect="1"/>
          </p:cNvGraphicFramePr>
          <p:nvPr/>
        </p:nvGraphicFramePr>
        <p:xfrm>
          <a:off x="6286512" y="1071546"/>
          <a:ext cx="285752" cy="303612"/>
        </p:xfrm>
        <a:graphic>
          <a:graphicData uri="http://schemas.openxmlformats.org/presentationml/2006/ole">
            <p:oleObj spid="_x0000_s254979" name="Equation" r:id="rId5" imgW="152268" imgH="164957" progId="Equation.DSMT4">
              <p:embed/>
            </p:oleObj>
          </a:graphicData>
        </a:graphic>
      </p:graphicFrame>
      <p:sp>
        <p:nvSpPr>
          <p:cNvPr id="2549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4981" name="Object 5"/>
          <p:cNvGraphicFramePr>
            <a:graphicFrameLocks noChangeAspect="1"/>
          </p:cNvGraphicFramePr>
          <p:nvPr/>
        </p:nvGraphicFramePr>
        <p:xfrm>
          <a:off x="2571736" y="1928802"/>
          <a:ext cx="1126675" cy="342901"/>
        </p:xfrm>
        <a:graphic>
          <a:graphicData uri="http://schemas.openxmlformats.org/presentationml/2006/ole">
            <p:oleObj spid="_x0000_s254981" name="Equation" r:id="rId6" imgW="660113" imgH="203112" progId="Equation.DSMT4">
              <p:embed/>
            </p:oleObj>
          </a:graphicData>
        </a:graphic>
      </p:graphicFrame>
      <p:sp>
        <p:nvSpPr>
          <p:cNvPr id="2549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4983" name="Object 7"/>
          <p:cNvGraphicFramePr>
            <a:graphicFrameLocks noChangeAspect="1"/>
          </p:cNvGraphicFramePr>
          <p:nvPr/>
        </p:nvGraphicFramePr>
        <p:xfrm>
          <a:off x="4071934" y="2500306"/>
          <a:ext cx="1081619" cy="400051"/>
        </p:xfrm>
        <a:graphic>
          <a:graphicData uri="http://schemas.openxmlformats.org/presentationml/2006/ole">
            <p:oleObj spid="_x0000_s254983" name="Equation" r:id="rId7" imgW="698197" imgH="253890" progId="Equation.DSMT4">
              <p:embed/>
            </p:oleObj>
          </a:graphicData>
        </a:graphic>
      </p:graphicFrame>
      <p:sp>
        <p:nvSpPr>
          <p:cNvPr id="25498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4985" name="Object 9"/>
          <p:cNvGraphicFramePr>
            <a:graphicFrameLocks noChangeAspect="1"/>
          </p:cNvGraphicFramePr>
          <p:nvPr/>
        </p:nvGraphicFramePr>
        <p:xfrm>
          <a:off x="3000363" y="3000372"/>
          <a:ext cx="3335612" cy="438152"/>
        </p:xfrm>
        <a:graphic>
          <a:graphicData uri="http://schemas.openxmlformats.org/presentationml/2006/ole">
            <p:oleObj spid="_x0000_s254985" name="Equation" r:id="rId8" imgW="2247900" imgH="292100" progId="Equation.DSMT4">
              <p:embed/>
            </p:oleObj>
          </a:graphicData>
        </a:graphic>
      </p:graphicFrame>
      <p:sp>
        <p:nvSpPr>
          <p:cNvPr id="25498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4987" name="Object 11"/>
          <p:cNvGraphicFramePr>
            <a:graphicFrameLocks noChangeAspect="1"/>
          </p:cNvGraphicFramePr>
          <p:nvPr/>
        </p:nvGraphicFramePr>
        <p:xfrm>
          <a:off x="3286116" y="3571876"/>
          <a:ext cx="3489969" cy="381001"/>
        </p:xfrm>
        <a:graphic>
          <a:graphicData uri="http://schemas.openxmlformats.org/presentationml/2006/ole">
            <p:oleObj spid="_x0000_s254987" name="Equation" r:id="rId9" imgW="2184400" imgH="241300" progId="Equation.DSMT4">
              <p:embed/>
            </p:oleObj>
          </a:graphicData>
        </a:graphic>
      </p:graphicFrame>
      <p:graphicFrame>
        <p:nvGraphicFramePr>
          <p:cNvPr id="254989" name="Object 13"/>
          <p:cNvGraphicFramePr>
            <a:graphicFrameLocks noChangeAspect="1"/>
          </p:cNvGraphicFramePr>
          <p:nvPr/>
        </p:nvGraphicFramePr>
        <p:xfrm>
          <a:off x="4357686" y="4000504"/>
          <a:ext cx="1423987" cy="371475"/>
        </p:xfrm>
        <a:graphic>
          <a:graphicData uri="http://schemas.openxmlformats.org/presentationml/2006/ole">
            <p:oleObj spid="_x0000_s254989" name="Equation" r:id="rId10" imgW="876300" imgH="228600" progId="Equation.DSMT4">
              <p:embed/>
            </p:oleObj>
          </a:graphicData>
        </a:graphic>
      </p:graphicFrame>
      <p:graphicFrame>
        <p:nvGraphicFramePr>
          <p:cNvPr id="254990" name="Object 14"/>
          <p:cNvGraphicFramePr>
            <a:graphicFrameLocks noChangeAspect="1"/>
          </p:cNvGraphicFramePr>
          <p:nvPr/>
        </p:nvGraphicFramePr>
        <p:xfrm>
          <a:off x="7429520" y="4000504"/>
          <a:ext cx="285750" cy="303213"/>
        </p:xfrm>
        <a:graphic>
          <a:graphicData uri="http://schemas.openxmlformats.org/presentationml/2006/ole">
            <p:oleObj spid="_x0000_s254990" name="Equation" r:id="rId11" imgW="152268" imgH="164957" progId="Equation.DSMT4">
              <p:embed/>
            </p:oleObj>
          </a:graphicData>
        </a:graphic>
      </p:graphicFrame>
      <p:sp>
        <p:nvSpPr>
          <p:cNvPr id="25499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4991" name="Object 15"/>
          <p:cNvGraphicFramePr>
            <a:graphicFrameLocks noChangeAspect="1"/>
          </p:cNvGraphicFramePr>
          <p:nvPr/>
        </p:nvGraphicFramePr>
        <p:xfrm>
          <a:off x="3286116" y="5429264"/>
          <a:ext cx="1841902" cy="371476"/>
        </p:xfrm>
        <a:graphic>
          <a:graphicData uri="http://schemas.openxmlformats.org/presentationml/2006/ole">
            <p:oleObj spid="_x0000_s254991" name="Equation" r:id="rId12" imgW="1130300" imgH="228600" progId="Equation.DSMT4">
              <p:embed/>
            </p:oleObj>
          </a:graphicData>
        </a:graphic>
      </p:graphicFrame>
      <p:pic>
        <p:nvPicPr>
          <p:cNvPr id="254993" name="Picture 17"/>
          <p:cNvPicPr>
            <a:picLocks noChangeAspect="1" noChangeArrowheads="1"/>
          </p:cNvPicPr>
          <p:nvPr/>
        </p:nvPicPr>
        <p:blipFill>
          <a:blip r:embed="rId13" cstate="print"/>
          <a:srcRect/>
          <a:stretch>
            <a:fillRect/>
          </a:stretch>
        </p:blipFill>
        <p:spPr bwMode="auto">
          <a:xfrm>
            <a:off x="6143636" y="4429132"/>
            <a:ext cx="1928826" cy="18209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00166" y="1785926"/>
            <a:ext cx="7358114" cy="2246769"/>
          </a:xfrm>
          <a:prstGeom prst="rect">
            <a:avLst/>
          </a:prstGeom>
          <a:noFill/>
          <a:ln w="9525">
            <a:noFill/>
            <a:miter lim="800000"/>
            <a:headEnd/>
            <a:tailEnd/>
          </a:ln>
        </p:spPr>
        <p:txBody>
          <a:bodyPr wrap="square">
            <a:spAutoFit/>
          </a:bodyPr>
          <a:lstStyle/>
          <a:p>
            <a:r>
              <a:rPr lang="en-US" altLang="zh-CN" sz="2800" dirty="0" smtClean="0"/>
              <a:t>                                   </a:t>
            </a:r>
            <a:r>
              <a:rPr lang="zh-CN" altLang="zh-CN" sz="2800" dirty="0" smtClean="0"/>
              <a:t>称为</a:t>
            </a:r>
            <a:r>
              <a:rPr lang="zh-CN" altLang="zh-CN" sz="2800" dirty="0" smtClean="0">
                <a:solidFill>
                  <a:srgbClr val="003399"/>
                </a:solidFill>
              </a:rPr>
              <a:t>球面方程的标准形式</a:t>
            </a:r>
            <a:r>
              <a:rPr lang="zh-CN" altLang="en-US" sz="2800" dirty="0" smtClean="0"/>
              <a:t>。</a:t>
            </a:r>
            <a:endParaRPr lang="en-US" altLang="zh-CN" sz="2800" dirty="0" smtClean="0"/>
          </a:p>
          <a:p>
            <a:endParaRPr lang="en-US" altLang="zh-CN" sz="2800" dirty="0" smtClean="0"/>
          </a:p>
          <a:p>
            <a:r>
              <a:rPr lang="en-US" altLang="zh-CN" sz="2800" dirty="0" smtClean="0"/>
              <a:t>                                     </a:t>
            </a:r>
            <a:r>
              <a:rPr lang="zh-CN" altLang="zh-CN" sz="2800" dirty="0" smtClean="0"/>
              <a:t>称为</a:t>
            </a:r>
            <a:r>
              <a:rPr lang="zh-CN" altLang="zh-CN" sz="2800" dirty="0" smtClean="0">
                <a:solidFill>
                  <a:srgbClr val="003399"/>
                </a:solidFill>
              </a:rPr>
              <a:t>球面方程的一般形式</a:t>
            </a:r>
            <a:r>
              <a:rPr lang="zh-CN" altLang="en-US" sz="2800" dirty="0" smtClean="0"/>
              <a:t>，它可变形为</a:t>
            </a:r>
            <a:endParaRPr lang="zh-CN" altLang="zh-CN" sz="2800" dirty="0"/>
          </a:p>
        </p:txBody>
      </p:sp>
      <p:pic>
        <p:nvPicPr>
          <p:cNvPr id="6" name="Picture 2"/>
          <p:cNvPicPr>
            <a:picLocks noChangeAspect="1" noChangeArrowheads="1"/>
          </p:cNvPicPr>
          <p:nvPr/>
        </p:nvPicPr>
        <p:blipFill>
          <a:blip r:embed="rId4" cstate="print"/>
          <a:srcRect/>
          <a:stretch>
            <a:fillRect/>
          </a:stretch>
        </p:blipFill>
        <p:spPr bwMode="auto">
          <a:xfrm>
            <a:off x="1428728" y="857232"/>
            <a:ext cx="1714512" cy="668731"/>
          </a:xfrm>
          <a:prstGeom prst="rect">
            <a:avLst/>
          </a:prstGeom>
          <a:noFill/>
          <a:ln w="9525">
            <a:noFill/>
            <a:miter lim="800000"/>
            <a:headEnd/>
            <a:tailEnd/>
          </a:ln>
        </p:spPr>
      </p:pic>
      <p:graphicFrame>
        <p:nvGraphicFramePr>
          <p:cNvPr id="256001" name="Object 1"/>
          <p:cNvGraphicFramePr>
            <a:graphicFrameLocks noChangeAspect="1"/>
          </p:cNvGraphicFramePr>
          <p:nvPr/>
        </p:nvGraphicFramePr>
        <p:xfrm>
          <a:off x="1500166" y="1857364"/>
          <a:ext cx="3489325" cy="381000"/>
        </p:xfrm>
        <a:graphic>
          <a:graphicData uri="http://schemas.openxmlformats.org/presentationml/2006/ole">
            <p:oleObj spid="_x0000_s256001" name="Equation" r:id="rId5" imgW="2184400" imgH="241300" progId="Equation.DSMT4">
              <p:embed/>
            </p:oleObj>
          </a:graphicData>
        </a:graphic>
      </p:graphicFrame>
      <p:sp>
        <p:nvSpPr>
          <p:cNvPr id="2560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6002" name="Object 2"/>
          <p:cNvGraphicFramePr>
            <a:graphicFrameLocks noChangeAspect="1"/>
          </p:cNvGraphicFramePr>
          <p:nvPr/>
        </p:nvGraphicFramePr>
        <p:xfrm>
          <a:off x="1571604" y="3143248"/>
          <a:ext cx="3643338" cy="385199"/>
        </p:xfrm>
        <a:graphic>
          <a:graphicData uri="http://schemas.openxmlformats.org/presentationml/2006/ole">
            <p:oleObj spid="_x0000_s256002" name="Equation" r:id="rId6" imgW="2159000" imgH="228600" progId="Equation.DSMT4">
              <p:embed/>
            </p:oleObj>
          </a:graphicData>
        </a:graphic>
      </p:graphicFrame>
      <p:sp>
        <p:nvSpPr>
          <p:cNvPr id="2560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6004" name="Object 4"/>
          <p:cNvGraphicFramePr>
            <a:graphicFrameLocks noChangeAspect="1"/>
          </p:cNvGraphicFramePr>
          <p:nvPr/>
        </p:nvGraphicFramePr>
        <p:xfrm>
          <a:off x="2428860" y="4214818"/>
          <a:ext cx="4779396" cy="633414"/>
        </p:xfrm>
        <a:graphic>
          <a:graphicData uri="http://schemas.openxmlformats.org/presentationml/2006/ole">
            <p:oleObj spid="_x0000_s256004" name="Equation" r:id="rId7" imgW="3162300" imgH="41910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571604" y="1000108"/>
            <a:ext cx="5594801" cy="523220"/>
          </a:xfrm>
          <a:prstGeom prst="rect">
            <a:avLst/>
          </a:prstGeom>
          <a:noFill/>
          <a:ln w="9525">
            <a:noFill/>
            <a:miter lim="800000"/>
            <a:headEnd/>
            <a:tailEnd/>
          </a:ln>
        </p:spPr>
        <p:txBody>
          <a:bodyPr wrap="none">
            <a:spAutoFit/>
          </a:bodyPr>
          <a:lstStyle/>
          <a:p>
            <a:r>
              <a:rPr lang="zh-CN" altLang="zh-CN" sz="2800" b="1" dirty="0" smtClean="0"/>
              <a:t>一、空间直角坐标系和向量的概念</a:t>
            </a:r>
            <a:endParaRPr lang="zh-CN" altLang="zh-CN" sz="2800" dirty="0"/>
          </a:p>
        </p:txBody>
      </p:sp>
      <p:sp>
        <p:nvSpPr>
          <p:cNvPr id="6" name="矩形 5"/>
          <p:cNvSpPr/>
          <p:nvPr/>
        </p:nvSpPr>
        <p:spPr>
          <a:xfrm>
            <a:off x="1714480" y="1785926"/>
            <a:ext cx="2350323" cy="461665"/>
          </a:xfrm>
          <a:prstGeom prst="rect">
            <a:avLst/>
          </a:prstGeom>
        </p:spPr>
        <p:txBody>
          <a:bodyPr wrap="none">
            <a:spAutoFit/>
          </a:bodyPr>
          <a:lstStyle/>
          <a:p>
            <a:r>
              <a:rPr lang="zh-CN" altLang="zh-CN" sz="2400" b="1" dirty="0" smtClean="0">
                <a:solidFill>
                  <a:srgbClr val="0070C0"/>
                </a:solidFill>
              </a:rPr>
              <a:t>空间直角坐标系</a:t>
            </a:r>
            <a:endParaRPr lang="zh-CN" altLang="en-US" sz="2400" dirty="0">
              <a:solidFill>
                <a:srgbClr val="0070C0"/>
              </a:solidFill>
            </a:endParaRPr>
          </a:p>
        </p:txBody>
      </p:sp>
      <p:pic>
        <p:nvPicPr>
          <p:cNvPr id="210945" name="Picture 1" descr="6-2"/>
          <p:cNvPicPr>
            <a:picLocks noChangeAspect="1" noChangeArrowheads="1"/>
          </p:cNvPicPr>
          <p:nvPr/>
        </p:nvPicPr>
        <p:blipFill>
          <a:blip r:embed="rId4" cstate="print"/>
          <a:srcRect/>
          <a:stretch>
            <a:fillRect/>
          </a:stretch>
        </p:blipFill>
        <p:spPr bwMode="auto">
          <a:xfrm>
            <a:off x="4857752" y="3286124"/>
            <a:ext cx="2730916" cy="2224275"/>
          </a:xfrm>
          <a:prstGeom prst="rect">
            <a:avLst/>
          </a:prstGeom>
          <a:noFill/>
          <a:ln w="9525">
            <a:noFill/>
            <a:miter lim="800000"/>
            <a:headEnd/>
            <a:tailEnd/>
          </a:ln>
        </p:spPr>
      </p:pic>
      <p:grpSp>
        <p:nvGrpSpPr>
          <p:cNvPr id="210946" name="Group 2"/>
          <p:cNvGrpSpPr>
            <a:grpSpLocks/>
          </p:cNvGrpSpPr>
          <p:nvPr/>
        </p:nvGrpSpPr>
        <p:grpSpPr bwMode="auto">
          <a:xfrm>
            <a:off x="1643042" y="3286124"/>
            <a:ext cx="2671766" cy="2436815"/>
            <a:chOff x="2651" y="9374"/>
            <a:chExt cx="3420" cy="3276"/>
          </a:xfrm>
        </p:grpSpPr>
        <p:sp>
          <p:nvSpPr>
            <p:cNvPr id="210947" name="Text Box 3"/>
            <p:cNvSpPr txBox="1">
              <a:spLocks noChangeArrowheads="1"/>
            </p:cNvSpPr>
            <p:nvPr/>
          </p:nvSpPr>
          <p:spPr bwMode="auto">
            <a:xfrm>
              <a:off x="2651" y="9374"/>
              <a:ext cx="3420" cy="32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000" b="0" i="0" u="none" strike="noStrike" cap="none" normalizeH="0" baseline="0" smtClean="0">
                <a:ln>
                  <a:noFill/>
                </a:ln>
                <a:solidFill>
                  <a:schemeClr val="tx1"/>
                </a:solidFill>
                <a:effectLst/>
                <a:latin typeface="Times New Roman" pitchFamily="18" charset="0"/>
                <a:ea typeface="宋体" pitchFamily="2" charset="-122"/>
                <a:cs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pSp>
          <p:nvGrpSpPr>
            <p:cNvPr id="210948" name="Group 4"/>
            <p:cNvGrpSpPr>
              <a:grpSpLocks/>
            </p:cNvGrpSpPr>
            <p:nvPr/>
          </p:nvGrpSpPr>
          <p:grpSpPr bwMode="auto">
            <a:xfrm>
              <a:off x="2805" y="9766"/>
              <a:ext cx="3069" cy="2260"/>
              <a:chOff x="2805" y="9766"/>
              <a:chExt cx="3069" cy="2260"/>
            </a:xfrm>
          </p:grpSpPr>
          <p:grpSp>
            <p:nvGrpSpPr>
              <p:cNvPr id="210949" name="Group 5"/>
              <p:cNvGrpSpPr>
                <a:grpSpLocks/>
              </p:cNvGrpSpPr>
              <p:nvPr/>
            </p:nvGrpSpPr>
            <p:grpSpPr bwMode="auto">
              <a:xfrm>
                <a:off x="2805" y="9766"/>
                <a:ext cx="3069" cy="2260"/>
                <a:chOff x="4294" y="1398"/>
                <a:chExt cx="3069" cy="2260"/>
              </a:xfrm>
            </p:grpSpPr>
            <p:grpSp>
              <p:nvGrpSpPr>
                <p:cNvPr id="210950" name="Group 6"/>
                <p:cNvGrpSpPr>
                  <a:grpSpLocks/>
                </p:cNvGrpSpPr>
                <p:nvPr/>
              </p:nvGrpSpPr>
              <p:grpSpPr bwMode="auto">
                <a:xfrm>
                  <a:off x="5204" y="2024"/>
                  <a:ext cx="1021" cy="1245"/>
                  <a:chOff x="3060" y="6000"/>
                  <a:chExt cx="2359" cy="2889"/>
                </a:xfrm>
              </p:grpSpPr>
              <p:sp>
                <p:nvSpPr>
                  <p:cNvPr id="210951" name="Freeform 7"/>
                  <p:cNvSpPr>
                    <a:spLocks/>
                  </p:cNvSpPr>
                  <p:nvPr/>
                </p:nvSpPr>
                <p:spPr bwMode="auto">
                  <a:xfrm>
                    <a:off x="3060" y="6000"/>
                    <a:ext cx="2359" cy="2889"/>
                  </a:xfrm>
                  <a:custGeom>
                    <a:avLst/>
                    <a:gdLst/>
                    <a:ahLst/>
                    <a:cxnLst>
                      <a:cxn ang="0">
                        <a:pos x="2359" y="1520"/>
                      </a:cxn>
                      <a:cxn ang="0">
                        <a:pos x="1849" y="1347"/>
                      </a:cxn>
                      <a:cxn ang="0">
                        <a:pos x="1639" y="957"/>
                      </a:cxn>
                      <a:cxn ang="0">
                        <a:pos x="1362" y="635"/>
                      </a:cxn>
                      <a:cxn ang="0">
                        <a:pos x="1235" y="65"/>
                      </a:cxn>
                      <a:cxn ang="0">
                        <a:pos x="1175" y="260"/>
                      </a:cxn>
                      <a:cxn ang="0">
                        <a:pos x="1249" y="42"/>
                      </a:cxn>
                      <a:cxn ang="0">
                        <a:pos x="1062" y="72"/>
                      </a:cxn>
                      <a:cxn ang="0">
                        <a:pos x="935" y="485"/>
                      </a:cxn>
                      <a:cxn ang="0">
                        <a:pos x="1092" y="732"/>
                      </a:cxn>
                      <a:cxn ang="0">
                        <a:pos x="1025" y="1280"/>
                      </a:cxn>
                      <a:cxn ang="0">
                        <a:pos x="968" y="1065"/>
                      </a:cxn>
                      <a:cxn ang="0">
                        <a:pos x="432" y="1100"/>
                      </a:cxn>
                      <a:cxn ang="0">
                        <a:pos x="139" y="1430"/>
                      </a:cxn>
                      <a:cxn ang="0">
                        <a:pos x="20" y="1737"/>
                      </a:cxn>
                      <a:cxn ang="0">
                        <a:pos x="140" y="2007"/>
                      </a:cxn>
                      <a:cxn ang="0">
                        <a:pos x="230" y="2427"/>
                      </a:cxn>
                      <a:cxn ang="0">
                        <a:pos x="905" y="2375"/>
                      </a:cxn>
                      <a:cxn ang="0">
                        <a:pos x="1005" y="2115"/>
                      </a:cxn>
                      <a:cxn ang="0">
                        <a:pos x="1092" y="2240"/>
                      </a:cxn>
                      <a:cxn ang="0">
                        <a:pos x="837" y="2255"/>
                      </a:cxn>
                      <a:cxn ang="0">
                        <a:pos x="710" y="2405"/>
                      </a:cxn>
                      <a:cxn ang="0">
                        <a:pos x="680" y="2420"/>
                      </a:cxn>
                      <a:cxn ang="0">
                        <a:pos x="290" y="2787"/>
                      </a:cxn>
                      <a:cxn ang="0">
                        <a:pos x="635" y="2570"/>
                      </a:cxn>
                      <a:cxn ang="0">
                        <a:pos x="860" y="2600"/>
                      </a:cxn>
                      <a:cxn ang="0">
                        <a:pos x="770" y="2487"/>
                      </a:cxn>
                      <a:cxn ang="0">
                        <a:pos x="1010" y="2465"/>
                      </a:cxn>
                      <a:cxn ang="0">
                        <a:pos x="965" y="2360"/>
                      </a:cxn>
                      <a:cxn ang="0">
                        <a:pos x="350" y="2795"/>
                      </a:cxn>
                      <a:cxn ang="0">
                        <a:pos x="578" y="2850"/>
                      </a:cxn>
                      <a:cxn ang="0">
                        <a:pos x="589" y="2855"/>
                      </a:cxn>
                      <a:cxn ang="0">
                        <a:pos x="1167" y="2787"/>
                      </a:cxn>
                      <a:cxn ang="0">
                        <a:pos x="1820" y="2660"/>
                      </a:cxn>
                      <a:cxn ang="0">
                        <a:pos x="1947" y="2097"/>
                      </a:cxn>
                      <a:cxn ang="0">
                        <a:pos x="2003" y="2655"/>
                      </a:cxn>
                      <a:cxn ang="0">
                        <a:pos x="2025" y="2393"/>
                      </a:cxn>
                      <a:cxn ang="0">
                        <a:pos x="1905" y="2663"/>
                      </a:cxn>
                      <a:cxn ang="0">
                        <a:pos x="2344" y="2720"/>
                      </a:cxn>
                    </a:cxnLst>
                    <a:rect l="0" t="0" r="r" b="b"/>
                    <a:pathLst>
                      <a:path w="2359" h="2889">
                        <a:moveTo>
                          <a:pt x="2344" y="1478"/>
                        </a:moveTo>
                        <a:lnTo>
                          <a:pt x="2359" y="1520"/>
                        </a:lnTo>
                        <a:cubicBezTo>
                          <a:pt x="2307" y="1523"/>
                          <a:pt x="2114" y="1526"/>
                          <a:pt x="2029" y="1497"/>
                        </a:cubicBezTo>
                        <a:cubicBezTo>
                          <a:pt x="1944" y="1468"/>
                          <a:pt x="1900" y="1416"/>
                          <a:pt x="1849" y="1347"/>
                        </a:cubicBezTo>
                        <a:cubicBezTo>
                          <a:pt x="1798" y="1278"/>
                          <a:pt x="1757" y="1150"/>
                          <a:pt x="1722" y="1085"/>
                        </a:cubicBezTo>
                        <a:cubicBezTo>
                          <a:pt x="1687" y="1020"/>
                          <a:pt x="1679" y="1006"/>
                          <a:pt x="1639" y="957"/>
                        </a:cubicBezTo>
                        <a:cubicBezTo>
                          <a:pt x="1599" y="908"/>
                          <a:pt x="1528" y="846"/>
                          <a:pt x="1482" y="792"/>
                        </a:cubicBezTo>
                        <a:cubicBezTo>
                          <a:pt x="1436" y="738"/>
                          <a:pt x="1396" y="684"/>
                          <a:pt x="1362" y="635"/>
                        </a:cubicBezTo>
                        <a:cubicBezTo>
                          <a:pt x="1328" y="586"/>
                          <a:pt x="1300" y="595"/>
                          <a:pt x="1279" y="500"/>
                        </a:cubicBezTo>
                        <a:cubicBezTo>
                          <a:pt x="1258" y="405"/>
                          <a:pt x="1239" y="105"/>
                          <a:pt x="1235" y="65"/>
                        </a:cubicBezTo>
                        <a:cubicBezTo>
                          <a:pt x="1231" y="25"/>
                          <a:pt x="1267" y="228"/>
                          <a:pt x="1257" y="260"/>
                        </a:cubicBezTo>
                        <a:cubicBezTo>
                          <a:pt x="1247" y="292"/>
                          <a:pt x="1197" y="277"/>
                          <a:pt x="1175" y="260"/>
                        </a:cubicBezTo>
                        <a:cubicBezTo>
                          <a:pt x="1153" y="243"/>
                          <a:pt x="1110" y="191"/>
                          <a:pt x="1122" y="155"/>
                        </a:cubicBezTo>
                        <a:cubicBezTo>
                          <a:pt x="1134" y="119"/>
                          <a:pt x="1244" y="67"/>
                          <a:pt x="1249" y="42"/>
                        </a:cubicBezTo>
                        <a:cubicBezTo>
                          <a:pt x="1254" y="17"/>
                          <a:pt x="1183" y="0"/>
                          <a:pt x="1152" y="5"/>
                        </a:cubicBezTo>
                        <a:cubicBezTo>
                          <a:pt x="1121" y="10"/>
                          <a:pt x="1092" y="33"/>
                          <a:pt x="1062" y="72"/>
                        </a:cubicBezTo>
                        <a:cubicBezTo>
                          <a:pt x="1032" y="111"/>
                          <a:pt x="993" y="168"/>
                          <a:pt x="972" y="237"/>
                        </a:cubicBezTo>
                        <a:cubicBezTo>
                          <a:pt x="951" y="306"/>
                          <a:pt x="932" y="410"/>
                          <a:pt x="935" y="485"/>
                        </a:cubicBezTo>
                        <a:cubicBezTo>
                          <a:pt x="938" y="560"/>
                          <a:pt x="961" y="646"/>
                          <a:pt x="987" y="687"/>
                        </a:cubicBezTo>
                        <a:cubicBezTo>
                          <a:pt x="1013" y="728"/>
                          <a:pt x="1090" y="725"/>
                          <a:pt x="1092" y="732"/>
                        </a:cubicBezTo>
                        <a:cubicBezTo>
                          <a:pt x="1094" y="739"/>
                          <a:pt x="1013" y="641"/>
                          <a:pt x="1002" y="732"/>
                        </a:cubicBezTo>
                        <a:cubicBezTo>
                          <a:pt x="991" y="823"/>
                          <a:pt x="1023" y="1215"/>
                          <a:pt x="1025" y="1280"/>
                        </a:cubicBezTo>
                        <a:cubicBezTo>
                          <a:pt x="1027" y="1345"/>
                          <a:pt x="1022" y="1161"/>
                          <a:pt x="1013" y="1125"/>
                        </a:cubicBezTo>
                        <a:cubicBezTo>
                          <a:pt x="1004" y="1089"/>
                          <a:pt x="1017" y="1084"/>
                          <a:pt x="968" y="1065"/>
                        </a:cubicBezTo>
                        <a:cubicBezTo>
                          <a:pt x="919" y="1046"/>
                          <a:pt x="809" y="1007"/>
                          <a:pt x="720" y="1013"/>
                        </a:cubicBezTo>
                        <a:cubicBezTo>
                          <a:pt x="631" y="1019"/>
                          <a:pt x="515" y="1062"/>
                          <a:pt x="432" y="1100"/>
                        </a:cubicBezTo>
                        <a:cubicBezTo>
                          <a:pt x="349" y="1138"/>
                          <a:pt x="271" y="1187"/>
                          <a:pt x="222" y="1242"/>
                        </a:cubicBezTo>
                        <a:cubicBezTo>
                          <a:pt x="173" y="1297"/>
                          <a:pt x="149" y="1371"/>
                          <a:pt x="139" y="1430"/>
                        </a:cubicBezTo>
                        <a:cubicBezTo>
                          <a:pt x="129" y="1489"/>
                          <a:pt x="182" y="1544"/>
                          <a:pt x="162" y="1595"/>
                        </a:cubicBezTo>
                        <a:cubicBezTo>
                          <a:pt x="142" y="1646"/>
                          <a:pt x="40" y="1686"/>
                          <a:pt x="20" y="1737"/>
                        </a:cubicBezTo>
                        <a:cubicBezTo>
                          <a:pt x="0" y="1788"/>
                          <a:pt x="22" y="1857"/>
                          <a:pt x="42" y="1902"/>
                        </a:cubicBezTo>
                        <a:cubicBezTo>
                          <a:pt x="62" y="1947"/>
                          <a:pt x="135" y="1960"/>
                          <a:pt x="140" y="2007"/>
                        </a:cubicBezTo>
                        <a:cubicBezTo>
                          <a:pt x="145" y="2054"/>
                          <a:pt x="57" y="2117"/>
                          <a:pt x="72" y="2187"/>
                        </a:cubicBezTo>
                        <a:cubicBezTo>
                          <a:pt x="87" y="2257"/>
                          <a:pt x="158" y="2387"/>
                          <a:pt x="230" y="2427"/>
                        </a:cubicBezTo>
                        <a:cubicBezTo>
                          <a:pt x="302" y="2467"/>
                          <a:pt x="395" y="2436"/>
                          <a:pt x="507" y="2427"/>
                        </a:cubicBezTo>
                        <a:cubicBezTo>
                          <a:pt x="619" y="2418"/>
                          <a:pt x="807" y="2404"/>
                          <a:pt x="905" y="2375"/>
                        </a:cubicBezTo>
                        <a:cubicBezTo>
                          <a:pt x="1003" y="2346"/>
                          <a:pt x="1078" y="2293"/>
                          <a:pt x="1095" y="2250"/>
                        </a:cubicBezTo>
                        <a:cubicBezTo>
                          <a:pt x="1112" y="2207"/>
                          <a:pt x="1030" y="2154"/>
                          <a:pt x="1005" y="2115"/>
                        </a:cubicBezTo>
                        <a:cubicBezTo>
                          <a:pt x="980" y="2076"/>
                          <a:pt x="928" y="1994"/>
                          <a:pt x="942" y="2015"/>
                        </a:cubicBezTo>
                        <a:cubicBezTo>
                          <a:pt x="956" y="2036"/>
                          <a:pt x="1079" y="2217"/>
                          <a:pt x="1092" y="2240"/>
                        </a:cubicBezTo>
                        <a:cubicBezTo>
                          <a:pt x="1105" y="2263"/>
                          <a:pt x="1062" y="2151"/>
                          <a:pt x="1020" y="2153"/>
                        </a:cubicBezTo>
                        <a:cubicBezTo>
                          <a:pt x="978" y="2155"/>
                          <a:pt x="856" y="2219"/>
                          <a:pt x="837" y="2255"/>
                        </a:cubicBezTo>
                        <a:cubicBezTo>
                          <a:pt x="818" y="2291"/>
                          <a:pt x="926" y="2342"/>
                          <a:pt x="905" y="2367"/>
                        </a:cubicBezTo>
                        <a:cubicBezTo>
                          <a:pt x="884" y="2392"/>
                          <a:pt x="752" y="2416"/>
                          <a:pt x="710" y="2405"/>
                        </a:cubicBezTo>
                        <a:cubicBezTo>
                          <a:pt x="668" y="2394"/>
                          <a:pt x="655" y="2298"/>
                          <a:pt x="650" y="2300"/>
                        </a:cubicBezTo>
                        <a:cubicBezTo>
                          <a:pt x="645" y="2302"/>
                          <a:pt x="750" y="2394"/>
                          <a:pt x="680" y="2420"/>
                        </a:cubicBezTo>
                        <a:cubicBezTo>
                          <a:pt x="610" y="2446"/>
                          <a:pt x="295" y="2396"/>
                          <a:pt x="230" y="2457"/>
                        </a:cubicBezTo>
                        <a:cubicBezTo>
                          <a:pt x="165" y="2518"/>
                          <a:pt x="220" y="2750"/>
                          <a:pt x="290" y="2787"/>
                        </a:cubicBezTo>
                        <a:cubicBezTo>
                          <a:pt x="360" y="2824"/>
                          <a:pt x="593" y="2718"/>
                          <a:pt x="650" y="2682"/>
                        </a:cubicBezTo>
                        <a:cubicBezTo>
                          <a:pt x="707" y="2646"/>
                          <a:pt x="630" y="2575"/>
                          <a:pt x="635" y="2570"/>
                        </a:cubicBezTo>
                        <a:cubicBezTo>
                          <a:pt x="640" y="2565"/>
                          <a:pt x="643" y="2647"/>
                          <a:pt x="680" y="2652"/>
                        </a:cubicBezTo>
                        <a:cubicBezTo>
                          <a:pt x="717" y="2657"/>
                          <a:pt x="844" y="2610"/>
                          <a:pt x="860" y="2600"/>
                        </a:cubicBezTo>
                        <a:cubicBezTo>
                          <a:pt x="876" y="2590"/>
                          <a:pt x="792" y="2611"/>
                          <a:pt x="777" y="2592"/>
                        </a:cubicBezTo>
                        <a:cubicBezTo>
                          <a:pt x="762" y="2573"/>
                          <a:pt x="751" y="2516"/>
                          <a:pt x="770" y="2487"/>
                        </a:cubicBezTo>
                        <a:cubicBezTo>
                          <a:pt x="789" y="2458"/>
                          <a:pt x="850" y="2424"/>
                          <a:pt x="890" y="2420"/>
                        </a:cubicBezTo>
                        <a:cubicBezTo>
                          <a:pt x="930" y="2416"/>
                          <a:pt x="1002" y="2470"/>
                          <a:pt x="1010" y="2465"/>
                        </a:cubicBezTo>
                        <a:cubicBezTo>
                          <a:pt x="1018" y="2460"/>
                          <a:pt x="943" y="2408"/>
                          <a:pt x="935" y="2390"/>
                        </a:cubicBezTo>
                        <a:cubicBezTo>
                          <a:pt x="927" y="2372"/>
                          <a:pt x="961" y="2330"/>
                          <a:pt x="965" y="2360"/>
                        </a:cubicBezTo>
                        <a:cubicBezTo>
                          <a:pt x="969" y="2390"/>
                          <a:pt x="1060" y="2498"/>
                          <a:pt x="957" y="2570"/>
                        </a:cubicBezTo>
                        <a:cubicBezTo>
                          <a:pt x="854" y="2642"/>
                          <a:pt x="384" y="2743"/>
                          <a:pt x="350" y="2795"/>
                        </a:cubicBezTo>
                        <a:cubicBezTo>
                          <a:pt x="316" y="2847"/>
                          <a:pt x="712" y="2871"/>
                          <a:pt x="750" y="2880"/>
                        </a:cubicBezTo>
                        <a:cubicBezTo>
                          <a:pt x="788" y="2889"/>
                          <a:pt x="592" y="2868"/>
                          <a:pt x="578" y="2850"/>
                        </a:cubicBezTo>
                        <a:cubicBezTo>
                          <a:pt x="564" y="2832"/>
                          <a:pt x="667" y="2773"/>
                          <a:pt x="665" y="2772"/>
                        </a:cubicBezTo>
                        <a:cubicBezTo>
                          <a:pt x="663" y="2771"/>
                          <a:pt x="548" y="2839"/>
                          <a:pt x="589" y="2855"/>
                        </a:cubicBezTo>
                        <a:cubicBezTo>
                          <a:pt x="630" y="2871"/>
                          <a:pt x="816" y="2881"/>
                          <a:pt x="912" y="2870"/>
                        </a:cubicBezTo>
                        <a:cubicBezTo>
                          <a:pt x="1008" y="2859"/>
                          <a:pt x="1067" y="2818"/>
                          <a:pt x="1167" y="2787"/>
                        </a:cubicBezTo>
                        <a:cubicBezTo>
                          <a:pt x="1267" y="2756"/>
                          <a:pt x="1403" y="2703"/>
                          <a:pt x="1512" y="2682"/>
                        </a:cubicBezTo>
                        <a:cubicBezTo>
                          <a:pt x="1621" y="2661"/>
                          <a:pt x="1757" y="2667"/>
                          <a:pt x="1820" y="2660"/>
                        </a:cubicBezTo>
                        <a:cubicBezTo>
                          <a:pt x="1883" y="2653"/>
                          <a:pt x="1869" y="2734"/>
                          <a:pt x="1890" y="2640"/>
                        </a:cubicBezTo>
                        <a:cubicBezTo>
                          <a:pt x="1911" y="2546"/>
                          <a:pt x="1946" y="2096"/>
                          <a:pt x="1947" y="2097"/>
                        </a:cubicBezTo>
                        <a:cubicBezTo>
                          <a:pt x="1948" y="2098"/>
                          <a:pt x="1886" y="2552"/>
                          <a:pt x="1895" y="2645"/>
                        </a:cubicBezTo>
                        <a:cubicBezTo>
                          <a:pt x="1904" y="2738"/>
                          <a:pt x="1984" y="2657"/>
                          <a:pt x="2003" y="2655"/>
                        </a:cubicBezTo>
                        <a:cubicBezTo>
                          <a:pt x="2022" y="2653"/>
                          <a:pt x="2006" y="2677"/>
                          <a:pt x="2010" y="2633"/>
                        </a:cubicBezTo>
                        <a:cubicBezTo>
                          <a:pt x="2014" y="2589"/>
                          <a:pt x="2022" y="2387"/>
                          <a:pt x="2025" y="2393"/>
                        </a:cubicBezTo>
                        <a:cubicBezTo>
                          <a:pt x="2028" y="2399"/>
                          <a:pt x="2050" y="2622"/>
                          <a:pt x="2030" y="2667"/>
                        </a:cubicBezTo>
                        <a:cubicBezTo>
                          <a:pt x="2010" y="2712"/>
                          <a:pt x="1899" y="2661"/>
                          <a:pt x="1905" y="2663"/>
                        </a:cubicBezTo>
                        <a:cubicBezTo>
                          <a:pt x="1911" y="2665"/>
                          <a:pt x="1994" y="2673"/>
                          <a:pt x="2067" y="2682"/>
                        </a:cubicBezTo>
                        <a:cubicBezTo>
                          <a:pt x="2140" y="2691"/>
                          <a:pt x="2286" y="2712"/>
                          <a:pt x="2344" y="2720"/>
                        </a:cubicBezTo>
                      </a:path>
                    </a:pathLst>
                  </a:custGeom>
                  <a:noFill/>
                  <a:ln w="12700" cap="flat" cmpd="sng">
                    <a:solidFill>
                      <a:srgbClr val="000000"/>
                    </a:solidFill>
                    <a:prstDash val="solid"/>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210952" name="Freeform 8"/>
                  <p:cNvSpPr>
                    <a:spLocks/>
                  </p:cNvSpPr>
                  <p:nvPr/>
                </p:nvSpPr>
                <p:spPr bwMode="auto">
                  <a:xfrm>
                    <a:off x="3222" y="7238"/>
                    <a:ext cx="784" cy="524"/>
                  </a:xfrm>
                  <a:custGeom>
                    <a:avLst/>
                    <a:gdLst/>
                    <a:ahLst/>
                    <a:cxnLst>
                      <a:cxn ang="0">
                        <a:pos x="708" y="0"/>
                      </a:cxn>
                      <a:cxn ang="0">
                        <a:pos x="663" y="75"/>
                      </a:cxn>
                      <a:cxn ang="0">
                        <a:pos x="645" y="147"/>
                      </a:cxn>
                      <a:cxn ang="0">
                        <a:pos x="750" y="237"/>
                      </a:cxn>
                      <a:cxn ang="0">
                        <a:pos x="780" y="364"/>
                      </a:cxn>
                      <a:cxn ang="0">
                        <a:pos x="728" y="477"/>
                      </a:cxn>
                      <a:cxn ang="0">
                        <a:pos x="488" y="514"/>
                      </a:cxn>
                      <a:cxn ang="0">
                        <a:pos x="345" y="417"/>
                      </a:cxn>
                      <a:cxn ang="0">
                        <a:pos x="480" y="514"/>
                      </a:cxn>
                      <a:cxn ang="0">
                        <a:pos x="300" y="454"/>
                      </a:cxn>
                      <a:cxn ang="0">
                        <a:pos x="158" y="447"/>
                      </a:cxn>
                      <a:cxn ang="0">
                        <a:pos x="0" y="364"/>
                      </a:cxn>
                    </a:cxnLst>
                    <a:rect l="0" t="0" r="r" b="b"/>
                    <a:pathLst>
                      <a:path w="784" h="524">
                        <a:moveTo>
                          <a:pt x="708" y="0"/>
                        </a:moveTo>
                        <a:cubicBezTo>
                          <a:pt x="701" y="10"/>
                          <a:pt x="674" y="50"/>
                          <a:pt x="663" y="75"/>
                        </a:cubicBezTo>
                        <a:cubicBezTo>
                          <a:pt x="652" y="100"/>
                          <a:pt x="631" y="120"/>
                          <a:pt x="645" y="147"/>
                        </a:cubicBezTo>
                        <a:cubicBezTo>
                          <a:pt x="659" y="174"/>
                          <a:pt x="728" y="201"/>
                          <a:pt x="750" y="237"/>
                        </a:cubicBezTo>
                        <a:cubicBezTo>
                          <a:pt x="772" y="273"/>
                          <a:pt x="784" y="324"/>
                          <a:pt x="780" y="364"/>
                        </a:cubicBezTo>
                        <a:cubicBezTo>
                          <a:pt x="776" y="404"/>
                          <a:pt x="777" y="452"/>
                          <a:pt x="728" y="477"/>
                        </a:cubicBezTo>
                        <a:cubicBezTo>
                          <a:pt x="679" y="502"/>
                          <a:pt x="552" y="524"/>
                          <a:pt x="488" y="514"/>
                        </a:cubicBezTo>
                        <a:cubicBezTo>
                          <a:pt x="424" y="504"/>
                          <a:pt x="346" y="417"/>
                          <a:pt x="345" y="417"/>
                        </a:cubicBezTo>
                        <a:cubicBezTo>
                          <a:pt x="344" y="417"/>
                          <a:pt x="487" y="508"/>
                          <a:pt x="480" y="514"/>
                        </a:cubicBezTo>
                        <a:cubicBezTo>
                          <a:pt x="473" y="520"/>
                          <a:pt x="354" y="465"/>
                          <a:pt x="300" y="454"/>
                        </a:cubicBezTo>
                        <a:cubicBezTo>
                          <a:pt x="246" y="443"/>
                          <a:pt x="208" y="462"/>
                          <a:pt x="158" y="447"/>
                        </a:cubicBezTo>
                        <a:cubicBezTo>
                          <a:pt x="108" y="432"/>
                          <a:pt x="54" y="398"/>
                          <a:pt x="0" y="364"/>
                        </a:cubicBezTo>
                      </a:path>
                    </a:pathLst>
                  </a:custGeom>
                  <a:noFill/>
                  <a:ln w="12700" cap="flat" cmpd="sng">
                    <a:solidFill>
                      <a:srgbClr val="000000"/>
                    </a:solidFill>
                    <a:prstDash val="solid"/>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210953" name="Freeform 9"/>
                  <p:cNvSpPr>
                    <a:spLocks/>
                  </p:cNvSpPr>
                  <p:nvPr/>
                </p:nvSpPr>
                <p:spPr bwMode="auto">
                  <a:xfrm>
                    <a:off x="3215" y="7256"/>
                    <a:ext cx="923" cy="842"/>
                  </a:xfrm>
                  <a:custGeom>
                    <a:avLst/>
                    <a:gdLst/>
                    <a:ahLst/>
                    <a:cxnLst>
                      <a:cxn ang="0">
                        <a:pos x="562" y="24"/>
                      </a:cxn>
                      <a:cxn ang="0">
                        <a:pos x="547" y="91"/>
                      </a:cxn>
                      <a:cxn ang="0">
                        <a:pos x="405" y="9"/>
                      </a:cxn>
                      <a:cxn ang="0">
                        <a:pos x="547" y="144"/>
                      </a:cxn>
                      <a:cxn ang="0">
                        <a:pos x="247" y="84"/>
                      </a:cxn>
                      <a:cxn ang="0">
                        <a:pos x="637" y="166"/>
                      </a:cxn>
                      <a:cxn ang="0">
                        <a:pos x="780" y="279"/>
                      </a:cxn>
                      <a:cxn ang="0">
                        <a:pos x="637" y="324"/>
                      </a:cxn>
                      <a:cxn ang="0">
                        <a:pos x="652" y="429"/>
                      </a:cxn>
                      <a:cxn ang="0">
                        <a:pos x="825" y="444"/>
                      </a:cxn>
                      <a:cxn ang="0">
                        <a:pos x="885" y="519"/>
                      </a:cxn>
                      <a:cxn ang="0">
                        <a:pos x="907" y="616"/>
                      </a:cxn>
                      <a:cxn ang="0">
                        <a:pos x="870" y="519"/>
                      </a:cxn>
                      <a:cxn ang="0">
                        <a:pos x="705" y="564"/>
                      </a:cxn>
                      <a:cxn ang="0">
                        <a:pos x="697" y="661"/>
                      </a:cxn>
                      <a:cxn ang="0">
                        <a:pos x="757" y="699"/>
                      </a:cxn>
                      <a:cxn ang="0">
                        <a:pos x="922" y="639"/>
                      </a:cxn>
                      <a:cxn ang="0">
                        <a:pos x="750" y="759"/>
                      </a:cxn>
                      <a:cxn ang="0">
                        <a:pos x="510" y="811"/>
                      </a:cxn>
                      <a:cxn ang="0">
                        <a:pos x="495" y="789"/>
                      </a:cxn>
                      <a:cxn ang="0">
                        <a:pos x="480" y="721"/>
                      </a:cxn>
                      <a:cxn ang="0">
                        <a:pos x="517" y="811"/>
                      </a:cxn>
                      <a:cxn ang="0">
                        <a:pos x="300" y="834"/>
                      </a:cxn>
                      <a:cxn ang="0">
                        <a:pos x="127" y="766"/>
                      </a:cxn>
                      <a:cxn ang="0">
                        <a:pos x="0" y="751"/>
                      </a:cxn>
                    </a:cxnLst>
                    <a:rect l="0" t="0" r="r" b="b"/>
                    <a:pathLst>
                      <a:path w="923" h="842">
                        <a:moveTo>
                          <a:pt x="562" y="24"/>
                        </a:moveTo>
                        <a:cubicBezTo>
                          <a:pt x="560" y="35"/>
                          <a:pt x="573" y="93"/>
                          <a:pt x="547" y="91"/>
                        </a:cubicBezTo>
                        <a:cubicBezTo>
                          <a:pt x="521" y="89"/>
                          <a:pt x="405" y="0"/>
                          <a:pt x="405" y="9"/>
                        </a:cubicBezTo>
                        <a:cubicBezTo>
                          <a:pt x="405" y="18"/>
                          <a:pt x="573" y="131"/>
                          <a:pt x="547" y="144"/>
                        </a:cubicBezTo>
                        <a:cubicBezTo>
                          <a:pt x="521" y="157"/>
                          <a:pt x="232" y="80"/>
                          <a:pt x="247" y="84"/>
                        </a:cubicBezTo>
                        <a:cubicBezTo>
                          <a:pt x="262" y="88"/>
                          <a:pt x="548" y="134"/>
                          <a:pt x="637" y="166"/>
                        </a:cubicBezTo>
                        <a:cubicBezTo>
                          <a:pt x="726" y="198"/>
                          <a:pt x="780" y="253"/>
                          <a:pt x="780" y="279"/>
                        </a:cubicBezTo>
                        <a:cubicBezTo>
                          <a:pt x="780" y="305"/>
                          <a:pt x="658" y="299"/>
                          <a:pt x="637" y="324"/>
                        </a:cubicBezTo>
                        <a:cubicBezTo>
                          <a:pt x="616" y="349"/>
                          <a:pt x="621" y="409"/>
                          <a:pt x="652" y="429"/>
                        </a:cubicBezTo>
                        <a:cubicBezTo>
                          <a:pt x="683" y="449"/>
                          <a:pt x="786" y="429"/>
                          <a:pt x="825" y="444"/>
                        </a:cubicBezTo>
                        <a:cubicBezTo>
                          <a:pt x="864" y="459"/>
                          <a:pt x="871" y="490"/>
                          <a:pt x="885" y="519"/>
                        </a:cubicBezTo>
                        <a:cubicBezTo>
                          <a:pt x="899" y="548"/>
                          <a:pt x="909" y="616"/>
                          <a:pt x="907" y="616"/>
                        </a:cubicBezTo>
                        <a:cubicBezTo>
                          <a:pt x="905" y="616"/>
                          <a:pt x="904" y="528"/>
                          <a:pt x="870" y="519"/>
                        </a:cubicBezTo>
                        <a:cubicBezTo>
                          <a:pt x="836" y="510"/>
                          <a:pt x="734" y="540"/>
                          <a:pt x="705" y="564"/>
                        </a:cubicBezTo>
                        <a:cubicBezTo>
                          <a:pt x="676" y="588"/>
                          <a:pt x="688" y="638"/>
                          <a:pt x="697" y="661"/>
                        </a:cubicBezTo>
                        <a:cubicBezTo>
                          <a:pt x="706" y="684"/>
                          <a:pt x="720" y="703"/>
                          <a:pt x="757" y="699"/>
                        </a:cubicBezTo>
                        <a:cubicBezTo>
                          <a:pt x="794" y="695"/>
                          <a:pt x="923" y="629"/>
                          <a:pt x="922" y="639"/>
                        </a:cubicBezTo>
                        <a:cubicBezTo>
                          <a:pt x="921" y="649"/>
                          <a:pt x="819" y="730"/>
                          <a:pt x="750" y="759"/>
                        </a:cubicBezTo>
                        <a:cubicBezTo>
                          <a:pt x="681" y="788"/>
                          <a:pt x="553" y="806"/>
                          <a:pt x="510" y="811"/>
                        </a:cubicBezTo>
                        <a:cubicBezTo>
                          <a:pt x="467" y="816"/>
                          <a:pt x="500" y="804"/>
                          <a:pt x="495" y="789"/>
                        </a:cubicBezTo>
                        <a:cubicBezTo>
                          <a:pt x="490" y="774"/>
                          <a:pt x="476" y="717"/>
                          <a:pt x="480" y="721"/>
                        </a:cubicBezTo>
                        <a:cubicBezTo>
                          <a:pt x="484" y="725"/>
                          <a:pt x="547" y="792"/>
                          <a:pt x="517" y="811"/>
                        </a:cubicBezTo>
                        <a:cubicBezTo>
                          <a:pt x="487" y="830"/>
                          <a:pt x="365" y="842"/>
                          <a:pt x="300" y="834"/>
                        </a:cubicBezTo>
                        <a:cubicBezTo>
                          <a:pt x="235" y="826"/>
                          <a:pt x="177" y="780"/>
                          <a:pt x="127" y="766"/>
                        </a:cubicBezTo>
                        <a:cubicBezTo>
                          <a:pt x="77" y="752"/>
                          <a:pt x="26" y="754"/>
                          <a:pt x="0" y="751"/>
                        </a:cubicBezTo>
                      </a:path>
                    </a:pathLst>
                  </a:custGeom>
                  <a:noFill/>
                  <a:ln w="12700" cap="flat" cmpd="sng">
                    <a:solidFill>
                      <a:srgbClr val="000000"/>
                    </a:solidFill>
                    <a:prstDash val="solid"/>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grpSp>
            <p:sp>
              <p:nvSpPr>
                <p:cNvPr id="210954" name="Line 10"/>
                <p:cNvSpPr>
                  <a:spLocks noChangeShapeType="1"/>
                </p:cNvSpPr>
                <p:nvPr/>
              </p:nvSpPr>
              <p:spPr bwMode="auto">
                <a:xfrm>
                  <a:off x="5721" y="2829"/>
                  <a:ext cx="1440" cy="156"/>
                </a:xfrm>
                <a:prstGeom prst="line">
                  <a:avLst/>
                </a:prstGeom>
                <a:noFill/>
                <a:ln w="12700">
                  <a:solidFill>
                    <a:srgbClr val="000000"/>
                  </a:solidFill>
                  <a:round/>
                  <a:headEnd/>
                  <a:tailEnd type="stealth" w="sm" len="sm"/>
                </a:ln>
                <a:effectLst/>
              </p:spPr>
              <p:txBody>
                <a:bodyPr vert="horz" wrap="square" lIns="91440" tIns="45720" rIns="91440" bIns="45720" numCol="1" anchor="t" anchorCtr="0" compatLnSpc="1">
                  <a:prstTxWarp prst="textNoShape">
                    <a:avLst/>
                  </a:prstTxWarp>
                </a:bodyPr>
                <a:lstStyle/>
                <a:p>
                  <a:endParaRPr lang="zh-CN" altLang="en-US"/>
                </a:p>
              </p:txBody>
            </p:sp>
            <p:sp>
              <p:nvSpPr>
                <p:cNvPr id="210955" name="Line 11"/>
                <p:cNvSpPr>
                  <a:spLocks noChangeShapeType="1"/>
                </p:cNvSpPr>
                <p:nvPr/>
              </p:nvSpPr>
              <p:spPr bwMode="auto">
                <a:xfrm flipH="1">
                  <a:off x="4612" y="2829"/>
                  <a:ext cx="1118" cy="620"/>
                </a:xfrm>
                <a:prstGeom prst="line">
                  <a:avLst/>
                </a:prstGeom>
                <a:noFill/>
                <a:ln w="12700">
                  <a:solidFill>
                    <a:srgbClr val="000000"/>
                  </a:solidFill>
                  <a:round/>
                  <a:headEnd/>
                  <a:tailEnd type="stealth" w="sm" len="sm"/>
                </a:ln>
                <a:effec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210956" name="Object 12"/>
                <p:cNvGraphicFramePr>
                  <a:graphicFrameLocks noChangeAspect="1"/>
                </p:cNvGraphicFramePr>
                <p:nvPr/>
              </p:nvGraphicFramePr>
              <p:xfrm>
                <a:off x="5742" y="2647"/>
                <a:ext cx="179" cy="201"/>
              </p:xfrm>
              <a:graphic>
                <a:graphicData uri="http://schemas.openxmlformats.org/presentationml/2006/ole">
                  <p:oleObj spid="_x0000_s210956" name="Equation" r:id="rId5" imgW="114120" imgH="177480" progId="Equation.DSMT4">
                    <p:embed/>
                  </p:oleObj>
                </a:graphicData>
              </a:graphic>
            </p:graphicFrame>
            <p:graphicFrame>
              <p:nvGraphicFramePr>
                <p:cNvPr id="210957" name="Object 13"/>
                <p:cNvGraphicFramePr>
                  <a:graphicFrameLocks noChangeAspect="1"/>
                </p:cNvGraphicFramePr>
                <p:nvPr/>
              </p:nvGraphicFramePr>
              <p:xfrm>
                <a:off x="4594" y="3458"/>
                <a:ext cx="188" cy="200"/>
              </p:xfrm>
              <a:graphic>
                <a:graphicData uri="http://schemas.openxmlformats.org/presentationml/2006/ole">
                  <p:oleObj spid="_x0000_s210957" name="Equation" r:id="rId6" imgW="114120" imgH="177480" progId="Equation.DSMT4">
                    <p:embed/>
                  </p:oleObj>
                </a:graphicData>
              </a:graphic>
            </p:graphicFrame>
            <p:graphicFrame>
              <p:nvGraphicFramePr>
                <p:cNvPr id="210958" name="Object 14"/>
                <p:cNvGraphicFramePr>
                  <a:graphicFrameLocks noChangeAspect="1"/>
                </p:cNvGraphicFramePr>
                <p:nvPr/>
              </p:nvGraphicFramePr>
              <p:xfrm>
                <a:off x="7024" y="3037"/>
                <a:ext cx="207" cy="236"/>
              </p:xfrm>
              <a:graphic>
                <a:graphicData uri="http://schemas.openxmlformats.org/presentationml/2006/ole">
                  <p:oleObj spid="_x0000_s210958" name="Equation" r:id="rId7" imgW="139680" imgH="164880" progId="Equation.DSMT4">
                    <p:embed/>
                  </p:oleObj>
                </a:graphicData>
              </a:graphic>
            </p:graphicFrame>
            <p:graphicFrame>
              <p:nvGraphicFramePr>
                <p:cNvPr id="210959" name="Object 15"/>
                <p:cNvGraphicFramePr>
                  <a:graphicFrameLocks noChangeAspect="1"/>
                </p:cNvGraphicFramePr>
                <p:nvPr/>
              </p:nvGraphicFramePr>
              <p:xfrm>
                <a:off x="5496" y="1431"/>
                <a:ext cx="188" cy="182"/>
              </p:xfrm>
              <a:graphic>
                <a:graphicData uri="http://schemas.openxmlformats.org/presentationml/2006/ole">
                  <p:oleObj spid="_x0000_s210959" name="Equation" r:id="rId8" imgW="126720" imgH="126720" progId="Equation.DSMT4">
                    <p:embed/>
                  </p:oleObj>
                </a:graphicData>
              </a:graphic>
            </p:graphicFrame>
            <p:graphicFrame>
              <p:nvGraphicFramePr>
                <p:cNvPr id="210960" name="Object 16"/>
                <p:cNvGraphicFramePr>
                  <a:graphicFrameLocks noChangeAspect="1"/>
                </p:cNvGraphicFramePr>
                <p:nvPr/>
              </p:nvGraphicFramePr>
              <p:xfrm>
                <a:off x="6016" y="2125"/>
                <a:ext cx="50" cy="198"/>
              </p:xfrm>
              <a:graphic>
                <a:graphicData uri="http://schemas.openxmlformats.org/presentationml/2006/ole">
                  <p:oleObj spid="_x0000_s210960" name="Equation" r:id="rId9" imgW="114120" imgH="177480" progId="Equation.DSMT4">
                    <p:embed/>
                  </p:oleObj>
                </a:graphicData>
              </a:graphic>
            </p:graphicFrame>
            <p:graphicFrame>
              <p:nvGraphicFramePr>
                <p:cNvPr id="210961" name="Object 17"/>
                <p:cNvGraphicFramePr>
                  <a:graphicFrameLocks noChangeAspect="1"/>
                </p:cNvGraphicFramePr>
                <p:nvPr/>
              </p:nvGraphicFramePr>
              <p:xfrm>
                <a:off x="5799" y="1398"/>
                <a:ext cx="454" cy="260"/>
              </p:xfrm>
              <a:graphic>
                <a:graphicData uri="http://schemas.openxmlformats.org/presentationml/2006/ole">
                  <p:oleObj spid="_x0000_s210961" name="Equation" r:id="rId10" imgW="342720" imgH="203040" progId="Equation.DSMT4">
                    <p:embed/>
                  </p:oleObj>
                </a:graphicData>
              </a:graphic>
            </p:graphicFrame>
            <p:graphicFrame>
              <p:nvGraphicFramePr>
                <p:cNvPr id="210962" name="Object 18"/>
                <p:cNvGraphicFramePr>
                  <a:graphicFrameLocks noChangeAspect="1"/>
                </p:cNvGraphicFramePr>
                <p:nvPr/>
              </p:nvGraphicFramePr>
              <p:xfrm>
                <a:off x="6909" y="2607"/>
                <a:ext cx="454" cy="260"/>
              </p:xfrm>
              <a:graphic>
                <a:graphicData uri="http://schemas.openxmlformats.org/presentationml/2006/ole">
                  <p:oleObj spid="_x0000_s210962" name="Equation" r:id="rId11" imgW="342720" imgH="203040" progId="Equation.DSMT4">
                    <p:embed/>
                  </p:oleObj>
                </a:graphicData>
              </a:graphic>
            </p:graphicFrame>
            <p:graphicFrame>
              <p:nvGraphicFramePr>
                <p:cNvPr id="210963" name="Object 19"/>
                <p:cNvGraphicFramePr>
                  <a:graphicFrameLocks noChangeAspect="1"/>
                </p:cNvGraphicFramePr>
                <p:nvPr/>
              </p:nvGraphicFramePr>
              <p:xfrm>
                <a:off x="4294" y="3072"/>
                <a:ext cx="454" cy="260"/>
              </p:xfrm>
              <a:graphic>
                <a:graphicData uri="http://schemas.openxmlformats.org/presentationml/2006/ole">
                  <p:oleObj spid="_x0000_s210963" name="Equation" r:id="rId12" imgW="342720" imgH="203040" progId="Equation.DSMT4">
                    <p:embed/>
                  </p:oleObj>
                </a:graphicData>
              </a:graphic>
            </p:graphicFrame>
            <p:graphicFrame>
              <p:nvGraphicFramePr>
                <p:cNvPr id="210964" name="Object 20"/>
                <p:cNvGraphicFramePr>
                  <a:graphicFrameLocks noChangeAspect="1"/>
                </p:cNvGraphicFramePr>
                <p:nvPr/>
              </p:nvGraphicFramePr>
              <p:xfrm>
                <a:off x="5137" y="2749"/>
                <a:ext cx="180" cy="270"/>
              </p:xfrm>
              <a:graphic>
                <a:graphicData uri="http://schemas.openxmlformats.org/presentationml/2006/ole">
                  <p:oleObj spid="_x0000_s210964" name="Equation" r:id="rId13" imgW="114120" imgH="177480" progId="Equation.DSMT4">
                    <p:embed/>
                  </p:oleObj>
                </a:graphicData>
              </a:graphic>
            </p:graphicFrame>
            <p:graphicFrame>
              <p:nvGraphicFramePr>
                <p:cNvPr id="210965" name="Object 21"/>
                <p:cNvGraphicFramePr>
                  <a:graphicFrameLocks noChangeAspect="1"/>
                </p:cNvGraphicFramePr>
                <p:nvPr/>
              </p:nvGraphicFramePr>
              <p:xfrm>
                <a:off x="5445" y="2294"/>
                <a:ext cx="180" cy="270"/>
              </p:xfrm>
              <a:graphic>
                <a:graphicData uri="http://schemas.openxmlformats.org/presentationml/2006/ole">
                  <p:oleObj spid="_x0000_s210965" name="Equation" r:id="rId14" imgW="114120" imgH="177480" progId="Equation.DSMT4">
                    <p:embed/>
                  </p:oleObj>
                </a:graphicData>
              </a:graphic>
            </p:graphicFrame>
            <p:graphicFrame>
              <p:nvGraphicFramePr>
                <p:cNvPr id="210966" name="Object 22"/>
                <p:cNvGraphicFramePr>
                  <a:graphicFrameLocks noChangeAspect="1"/>
                </p:cNvGraphicFramePr>
                <p:nvPr/>
              </p:nvGraphicFramePr>
              <p:xfrm>
                <a:off x="6158" y="2556"/>
                <a:ext cx="180" cy="270"/>
              </p:xfrm>
              <a:graphic>
                <a:graphicData uri="http://schemas.openxmlformats.org/presentationml/2006/ole">
                  <p:oleObj spid="_x0000_s210966" name="Equation" r:id="rId15" imgW="114120" imgH="177480" progId="Equation.DSMT4">
                    <p:embed/>
                  </p:oleObj>
                </a:graphicData>
              </a:graphic>
            </p:graphicFrame>
          </p:grpSp>
          <p:sp>
            <p:nvSpPr>
              <p:cNvPr id="210967" name="Line 23"/>
              <p:cNvSpPr>
                <a:spLocks noChangeShapeType="1"/>
              </p:cNvSpPr>
              <p:nvPr/>
            </p:nvSpPr>
            <p:spPr bwMode="auto">
              <a:xfrm flipV="1">
                <a:off x="4225" y="9776"/>
                <a:ext cx="1" cy="1439"/>
              </a:xfrm>
              <a:prstGeom prst="line">
                <a:avLst/>
              </a:prstGeom>
              <a:noFill/>
              <a:ln w="12700">
                <a:solidFill>
                  <a:srgbClr val="000000"/>
                </a:solidFill>
                <a:round/>
                <a:headEnd/>
                <a:tailEnd type="stealth" w="sm" len="sm"/>
              </a:ln>
              <a:effec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210968" name="Object 24"/>
              <p:cNvGraphicFramePr>
                <a:graphicFrameLocks noChangeAspect="1"/>
              </p:cNvGraphicFramePr>
              <p:nvPr/>
            </p:nvGraphicFramePr>
            <p:xfrm>
              <a:off x="3105" y="11826"/>
              <a:ext cx="188" cy="200"/>
            </p:xfrm>
            <a:graphic>
              <a:graphicData uri="http://schemas.openxmlformats.org/presentationml/2006/ole">
                <p:oleObj spid="_x0000_s210968" name="Equation" r:id="rId16" imgW="126720" imgH="139680" progId="Equation.DSMT4">
                  <p:embed/>
                </p:oleObj>
              </a:graphicData>
            </a:graphic>
          </p:graphicFrame>
          <p:graphicFrame>
            <p:nvGraphicFramePr>
              <p:cNvPr id="210969" name="Object 25"/>
              <p:cNvGraphicFramePr>
                <a:graphicFrameLocks noChangeAspect="1"/>
              </p:cNvGraphicFramePr>
              <p:nvPr/>
            </p:nvGraphicFramePr>
            <p:xfrm>
              <a:off x="5535" y="11405"/>
              <a:ext cx="207" cy="236"/>
            </p:xfrm>
            <a:graphic>
              <a:graphicData uri="http://schemas.openxmlformats.org/presentationml/2006/ole">
                <p:oleObj spid="_x0000_s210969" name="Equation" r:id="rId17" imgW="139680" imgH="164880" progId="Equation.DSMT4">
                  <p:embed/>
                </p:oleObj>
              </a:graphicData>
            </a:graphic>
          </p:graphicFrame>
          <p:graphicFrame>
            <p:nvGraphicFramePr>
              <p:cNvPr id="210970" name="Object 26"/>
              <p:cNvGraphicFramePr>
                <a:graphicFrameLocks noChangeAspect="1"/>
              </p:cNvGraphicFramePr>
              <p:nvPr/>
            </p:nvGraphicFramePr>
            <p:xfrm>
              <a:off x="4007" y="9799"/>
              <a:ext cx="188" cy="182"/>
            </p:xfrm>
            <a:graphic>
              <a:graphicData uri="http://schemas.openxmlformats.org/presentationml/2006/ole">
                <p:oleObj spid="_x0000_s210970" name="Equation" r:id="rId18" imgW="126720" imgH="126720" progId="Equation.DSMT4">
                  <p:embed/>
                </p:oleObj>
              </a:graphicData>
            </a:graphic>
          </p:graphicFrame>
          <p:graphicFrame>
            <p:nvGraphicFramePr>
              <p:cNvPr id="210971" name="Object 27"/>
              <p:cNvGraphicFramePr>
                <a:graphicFrameLocks noChangeAspect="1"/>
              </p:cNvGraphicFramePr>
              <p:nvPr/>
            </p:nvGraphicFramePr>
            <p:xfrm>
              <a:off x="4527" y="10790"/>
              <a:ext cx="454" cy="260"/>
            </p:xfrm>
            <a:graphic>
              <a:graphicData uri="http://schemas.openxmlformats.org/presentationml/2006/ole">
                <p:oleObj spid="_x0000_s210971" name="Equation" r:id="rId19" imgW="342720" imgH="203040" progId="Equation.DSMT4">
                  <p:embed/>
                </p:oleObj>
              </a:graphicData>
            </a:graphic>
          </p:graphicFrame>
          <p:graphicFrame>
            <p:nvGraphicFramePr>
              <p:cNvPr id="210972" name="Object 28"/>
              <p:cNvGraphicFramePr>
                <a:graphicFrameLocks noChangeAspect="1"/>
              </p:cNvGraphicFramePr>
              <p:nvPr/>
            </p:nvGraphicFramePr>
            <p:xfrm>
              <a:off x="4310" y="9766"/>
              <a:ext cx="454" cy="260"/>
            </p:xfrm>
            <a:graphic>
              <a:graphicData uri="http://schemas.openxmlformats.org/presentationml/2006/ole">
                <p:oleObj spid="_x0000_s210972" name="Equation" r:id="rId20" imgW="342720" imgH="203040" progId="Equation.DSMT4">
                  <p:embed/>
                </p:oleObj>
              </a:graphicData>
            </a:graphic>
          </p:graphicFrame>
          <p:graphicFrame>
            <p:nvGraphicFramePr>
              <p:cNvPr id="210973" name="Object 29"/>
              <p:cNvGraphicFramePr>
                <a:graphicFrameLocks noChangeAspect="1"/>
              </p:cNvGraphicFramePr>
              <p:nvPr/>
            </p:nvGraphicFramePr>
            <p:xfrm>
              <a:off x="5420" y="10975"/>
              <a:ext cx="454" cy="260"/>
            </p:xfrm>
            <a:graphic>
              <a:graphicData uri="http://schemas.openxmlformats.org/presentationml/2006/ole">
                <p:oleObj spid="_x0000_s210973" name="Equation" r:id="rId21" imgW="342720" imgH="203040" progId="Equation.DSMT4">
                  <p:embed/>
                </p:oleObj>
              </a:graphicData>
            </a:graphic>
          </p:graphicFrame>
          <p:graphicFrame>
            <p:nvGraphicFramePr>
              <p:cNvPr id="210974" name="Object 30"/>
              <p:cNvGraphicFramePr>
                <a:graphicFrameLocks noChangeAspect="1"/>
              </p:cNvGraphicFramePr>
              <p:nvPr/>
            </p:nvGraphicFramePr>
            <p:xfrm>
              <a:off x="2805" y="11440"/>
              <a:ext cx="454" cy="260"/>
            </p:xfrm>
            <a:graphic>
              <a:graphicData uri="http://schemas.openxmlformats.org/presentationml/2006/ole">
                <p:oleObj spid="_x0000_s210974" name="Equation" r:id="rId22" imgW="342720" imgH="203040" progId="Equation.DSMT4">
                  <p:embed/>
                </p:oleObj>
              </a:graphicData>
            </a:graphic>
          </p:graphicFrame>
        </p:grpSp>
      </p:grpSp>
      <p:sp>
        <p:nvSpPr>
          <p:cNvPr id="37" name="矩形 36"/>
          <p:cNvSpPr/>
          <p:nvPr/>
        </p:nvSpPr>
        <p:spPr>
          <a:xfrm>
            <a:off x="1643042" y="2571744"/>
            <a:ext cx="2500330" cy="523220"/>
          </a:xfrm>
          <a:prstGeom prst="rect">
            <a:avLst/>
          </a:prstGeom>
        </p:spPr>
        <p:txBody>
          <a:bodyPr wrap="square">
            <a:spAutoFit/>
          </a:bodyPr>
          <a:lstStyle/>
          <a:p>
            <a:r>
              <a:rPr lang="zh-CN" altLang="zh-CN" sz="2800" b="1" dirty="0" smtClean="0"/>
              <a:t>右手螺旋法则</a:t>
            </a:r>
            <a:endParaRPr lang="zh-CN" alt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285852" y="714356"/>
            <a:ext cx="2709396" cy="523220"/>
          </a:xfrm>
          <a:prstGeom prst="rect">
            <a:avLst/>
          </a:prstGeom>
          <a:noFill/>
          <a:ln w="9525">
            <a:noFill/>
            <a:miter lim="800000"/>
            <a:headEnd/>
            <a:tailEnd/>
          </a:ln>
        </p:spPr>
        <p:txBody>
          <a:bodyPr wrap="none">
            <a:spAutoFit/>
          </a:bodyPr>
          <a:lstStyle/>
          <a:p>
            <a:r>
              <a:rPr lang="zh-CN" altLang="zh-CN" sz="2800" b="1" dirty="0" smtClean="0"/>
              <a:t>二、平面与直线</a:t>
            </a:r>
            <a:endParaRPr lang="zh-CN" altLang="zh-CN" sz="2800" dirty="0"/>
          </a:p>
        </p:txBody>
      </p:sp>
      <p:sp>
        <p:nvSpPr>
          <p:cNvPr id="6" name="矩形 5"/>
          <p:cNvSpPr/>
          <p:nvPr/>
        </p:nvSpPr>
        <p:spPr>
          <a:xfrm>
            <a:off x="1428728" y="1428736"/>
            <a:ext cx="1422184" cy="461665"/>
          </a:xfrm>
          <a:prstGeom prst="rect">
            <a:avLst/>
          </a:prstGeom>
        </p:spPr>
        <p:txBody>
          <a:bodyPr wrap="none">
            <a:spAutoFit/>
          </a:bodyPr>
          <a:lstStyle/>
          <a:p>
            <a:r>
              <a:rPr lang="zh-CN" altLang="zh-CN" sz="2400" b="1" dirty="0" smtClean="0">
                <a:solidFill>
                  <a:srgbClr val="0070C0"/>
                </a:solidFill>
              </a:rPr>
              <a:t>平面方程</a:t>
            </a:r>
            <a:endParaRPr lang="zh-CN" altLang="en-US" sz="2400" dirty="0">
              <a:solidFill>
                <a:srgbClr val="0070C0"/>
              </a:solidFill>
            </a:endParaRPr>
          </a:p>
        </p:txBody>
      </p:sp>
      <p:sp>
        <p:nvSpPr>
          <p:cNvPr id="7" name="矩形 6"/>
          <p:cNvSpPr/>
          <p:nvPr/>
        </p:nvSpPr>
        <p:spPr>
          <a:xfrm>
            <a:off x="1357290" y="1928802"/>
            <a:ext cx="7286676" cy="3970318"/>
          </a:xfrm>
          <a:prstGeom prst="rect">
            <a:avLst/>
          </a:prstGeom>
        </p:spPr>
        <p:txBody>
          <a:bodyPr wrap="square">
            <a:spAutoFit/>
          </a:bodyPr>
          <a:lstStyle/>
          <a:p>
            <a:r>
              <a:rPr lang="zh-CN" altLang="zh-CN" sz="2800" b="1" dirty="0" smtClean="0">
                <a:solidFill>
                  <a:srgbClr val="C00000"/>
                </a:solidFill>
              </a:rPr>
              <a:t>法向量</a:t>
            </a:r>
            <a:r>
              <a:rPr lang="zh-CN" altLang="en-US" sz="2800" dirty="0" smtClean="0"/>
              <a:t>：垂直于平面的非零向量</a:t>
            </a:r>
            <a:r>
              <a:rPr lang="zh-CN" altLang="en-US" sz="2800" b="1" dirty="0" smtClean="0"/>
              <a:t>。</a:t>
            </a:r>
            <a:endParaRPr lang="en-US" altLang="zh-CN" sz="2800" b="1" dirty="0" smtClean="0"/>
          </a:p>
          <a:p>
            <a:endParaRPr lang="en-US" altLang="zh-CN" sz="2800" b="1" dirty="0" smtClean="0"/>
          </a:p>
          <a:p>
            <a:r>
              <a:rPr lang="zh-CN" altLang="en-US" sz="2800" dirty="0" smtClean="0"/>
              <a:t>讨论过定点              ，且法向量为  的平面  的方程。</a:t>
            </a:r>
            <a:endParaRPr lang="en-US" altLang="zh-CN" sz="2800" dirty="0" smtClean="0"/>
          </a:p>
          <a:p>
            <a:r>
              <a:rPr lang="zh-CN" altLang="zh-CN" sz="2800" dirty="0" smtClean="0"/>
              <a:t>设</a:t>
            </a:r>
            <a:r>
              <a:rPr lang="en-US" altLang="zh-CN" sz="2800" dirty="0" smtClean="0"/>
              <a:t>           </a:t>
            </a:r>
            <a:r>
              <a:rPr lang="zh-CN" altLang="zh-CN" sz="2800" dirty="0" smtClean="0"/>
              <a:t>为平面</a:t>
            </a:r>
            <a:r>
              <a:rPr lang="en-US" altLang="zh-CN" sz="2800" dirty="0" smtClean="0"/>
              <a:t> </a:t>
            </a:r>
            <a:r>
              <a:rPr lang="zh-CN" altLang="zh-CN" sz="2800" dirty="0" smtClean="0"/>
              <a:t>上的任一点，由于</a:t>
            </a:r>
            <a:r>
              <a:rPr lang="en-US" altLang="zh-CN" sz="2800" dirty="0" smtClean="0"/>
              <a:t>       </a:t>
            </a:r>
            <a:r>
              <a:rPr lang="zh-CN" altLang="en-US" sz="2800" dirty="0" smtClean="0"/>
              <a:t>，因此            ，</a:t>
            </a:r>
            <a:r>
              <a:rPr lang="zh-CN" altLang="zh-CN" sz="2800" dirty="0" smtClean="0"/>
              <a:t>由两向量垂直的充要条件，得</a:t>
            </a:r>
            <a:endParaRPr lang="en-US" altLang="zh-CN" sz="2800" dirty="0" smtClean="0"/>
          </a:p>
          <a:p>
            <a:endParaRPr lang="en-US" altLang="zh-CN" sz="2800" dirty="0" smtClean="0"/>
          </a:p>
          <a:p>
            <a:r>
              <a:rPr lang="zh-CN" altLang="en-US" sz="2800" dirty="0" smtClean="0"/>
              <a:t>而                              ，               ，得平面的</a:t>
            </a:r>
            <a:r>
              <a:rPr lang="zh-CN" altLang="en-US" sz="2800" b="1" dirty="0" smtClean="0">
                <a:solidFill>
                  <a:srgbClr val="C00000"/>
                </a:solidFill>
              </a:rPr>
              <a:t>点法式方程</a:t>
            </a:r>
            <a:r>
              <a:rPr lang="zh-CN" altLang="en-US" sz="2800" dirty="0" smtClean="0"/>
              <a:t>：</a:t>
            </a:r>
            <a:endParaRPr lang="zh-CN" altLang="en-US" sz="2800" dirty="0"/>
          </a:p>
        </p:txBody>
      </p:sp>
      <p:sp>
        <p:nvSpPr>
          <p:cNvPr id="258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49" name="Object 1"/>
          <p:cNvGraphicFramePr>
            <a:graphicFrameLocks noChangeAspect="1"/>
          </p:cNvGraphicFramePr>
          <p:nvPr/>
        </p:nvGraphicFramePr>
        <p:xfrm>
          <a:off x="3214678" y="2928934"/>
          <a:ext cx="1428760" cy="346366"/>
        </p:xfrm>
        <a:graphic>
          <a:graphicData uri="http://schemas.openxmlformats.org/presentationml/2006/ole">
            <p:oleObj spid="_x0000_s258049" name="Equation" r:id="rId4" imgW="939800" imgH="228600" progId="Equation.DSMT4">
              <p:embed/>
            </p:oleObj>
          </a:graphicData>
        </a:graphic>
      </p:graphicFrame>
      <p:sp>
        <p:nvSpPr>
          <p:cNvPr id="258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52" name="Object 4"/>
          <p:cNvGraphicFramePr>
            <a:graphicFrameLocks noChangeAspect="1"/>
          </p:cNvGraphicFramePr>
          <p:nvPr/>
        </p:nvGraphicFramePr>
        <p:xfrm>
          <a:off x="6643702" y="2928934"/>
          <a:ext cx="285752" cy="329713"/>
        </p:xfrm>
        <a:graphic>
          <a:graphicData uri="http://schemas.openxmlformats.org/presentationml/2006/ole">
            <p:oleObj spid="_x0000_s258052" name="Equation" r:id="rId5" imgW="126835" imgH="139518" progId="Equation.DSMT4">
              <p:embed/>
            </p:oleObj>
          </a:graphicData>
        </a:graphic>
      </p:graphicFrame>
      <p:graphicFrame>
        <p:nvGraphicFramePr>
          <p:cNvPr id="258054" name="Object 6"/>
          <p:cNvGraphicFramePr>
            <a:graphicFrameLocks noChangeAspect="1"/>
          </p:cNvGraphicFramePr>
          <p:nvPr/>
        </p:nvGraphicFramePr>
        <p:xfrm>
          <a:off x="8001024" y="3000372"/>
          <a:ext cx="212725" cy="211138"/>
        </p:xfrm>
        <a:graphic>
          <a:graphicData uri="http://schemas.openxmlformats.org/presentationml/2006/ole">
            <p:oleObj spid="_x0000_s258054" name="Equation" r:id="rId6" imgW="139680" imgH="139680" progId="Equation.DSMT4">
              <p:embed/>
            </p:oleObj>
          </a:graphicData>
        </a:graphic>
      </p:graphicFrame>
      <p:graphicFrame>
        <p:nvGraphicFramePr>
          <p:cNvPr id="258055" name="Object 7"/>
          <p:cNvGraphicFramePr>
            <a:graphicFrameLocks noChangeAspect="1"/>
          </p:cNvGraphicFramePr>
          <p:nvPr/>
        </p:nvGraphicFramePr>
        <p:xfrm>
          <a:off x="1785918" y="3786190"/>
          <a:ext cx="1127125" cy="342900"/>
        </p:xfrm>
        <a:graphic>
          <a:graphicData uri="http://schemas.openxmlformats.org/presentationml/2006/ole">
            <p:oleObj spid="_x0000_s258055" name="Equation" r:id="rId7" imgW="660113" imgH="203112" progId="Equation.DSMT4">
              <p:embed/>
            </p:oleObj>
          </a:graphicData>
        </a:graphic>
      </p:graphicFrame>
      <p:graphicFrame>
        <p:nvGraphicFramePr>
          <p:cNvPr id="258056" name="Object 8"/>
          <p:cNvGraphicFramePr>
            <a:graphicFrameLocks noChangeAspect="1"/>
          </p:cNvGraphicFramePr>
          <p:nvPr/>
        </p:nvGraphicFramePr>
        <p:xfrm>
          <a:off x="6858016" y="3786190"/>
          <a:ext cx="681792" cy="323851"/>
        </p:xfrm>
        <a:graphic>
          <a:graphicData uri="http://schemas.openxmlformats.org/presentationml/2006/ole">
            <p:oleObj spid="_x0000_s258056" name="Equation" r:id="rId8" imgW="380670" imgH="177646" progId="Equation.DSMT4">
              <p:embed/>
            </p:oleObj>
          </a:graphicData>
        </a:graphic>
      </p:graphicFrame>
      <p:sp>
        <p:nvSpPr>
          <p:cNvPr id="258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58" name="Object 10"/>
          <p:cNvGraphicFramePr>
            <a:graphicFrameLocks noChangeAspect="1"/>
          </p:cNvGraphicFramePr>
          <p:nvPr/>
        </p:nvGraphicFramePr>
        <p:xfrm>
          <a:off x="1785918" y="4143380"/>
          <a:ext cx="1239840" cy="471489"/>
        </p:xfrm>
        <a:graphic>
          <a:graphicData uri="http://schemas.openxmlformats.org/presentationml/2006/ole">
            <p:oleObj spid="_x0000_s258058" name="Equation" r:id="rId9" imgW="672808" imgH="253890" progId="Equation.DSMT4">
              <p:embed/>
            </p:oleObj>
          </a:graphicData>
        </a:graphic>
      </p:graphicFrame>
      <p:sp>
        <p:nvSpPr>
          <p:cNvPr id="25806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60" name="Object 12"/>
          <p:cNvGraphicFramePr>
            <a:graphicFrameLocks noChangeAspect="1"/>
          </p:cNvGraphicFramePr>
          <p:nvPr/>
        </p:nvGraphicFramePr>
        <p:xfrm>
          <a:off x="3714744" y="4572008"/>
          <a:ext cx="1519242" cy="471489"/>
        </p:xfrm>
        <a:graphic>
          <a:graphicData uri="http://schemas.openxmlformats.org/presentationml/2006/ole">
            <p:oleObj spid="_x0000_s258060" name="Equation" r:id="rId10" imgW="825500" imgH="254000" progId="Equation.DSMT4">
              <p:embed/>
            </p:oleObj>
          </a:graphicData>
        </a:graphic>
      </p:graphicFrame>
      <p:sp>
        <p:nvSpPr>
          <p:cNvPr id="25806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62" name="Object 14"/>
          <p:cNvGraphicFramePr>
            <a:graphicFrameLocks noChangeAspect="1"/>
          </p:cNvGraphicFramePr>
          <p:nvPr/>
        </p:nvGraphicFramePr>
        <p:xfrm>
          <a:off x="1785918" y="5000636"/>
          <a:ext cx="2910915" cy="409576"/>
        </p:xfrm>
        <a:graphic>
          <a:graphicData uri="http://schemas.openxmlformats.org/presentationml/2006/ole">
            <p:oleObj spid="_x0000_s258062" name="Equation" r:id="rId11" imgW="1892300" imgH="266700" progId="Equation.DSMT4">
              <p:embed/>
            </p:oleObj>
          </a:graphicData>
        </a:graphic>
      </p:graphicFrame>
      <p:sp>
        <p:nvSpPr>
          <p:cNvPr id="25806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64" name="Object 16"/>
          <p:cNvGraphicFramePr>
            <a:graphicFrameLocks noChangeAspect="1"/>
          </p:cNvGraphicFramePr>
          <p:nvPr/>
        </p:nvGraphicFramePr>
        <p:xfrm>
          <a:off x="5000628" y="5000636"/>
          <a:ext cx="1571636" cy="442022"/>
        </p:xfrm>
        <a:graphic>
          <a:graphicData uri="http://schemas.openxmlformats.org/presentationml/2006/ole">
            <p:oleObj spid="_x0000_s258064" name="Equation" r:id="rId12" imgW="914400" imgH="254000" progId="Equation.DSMT4">
              <p:embed/>
            </p:oleObj>
          </a:graphicData>
        </a:graphic>
      </p:graphicFrame>
      <p:sp>
        <p:nvSpPr>
          <p:cNvPr id="25806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8066" name="Object 18"/>
          <p:cNvGraphicFramePr>
            <a:graphicFrameLocks noChangeAspect="1"/>
          </p:cNvGraphicFramePr>
          <p:nvPr/>
        </p:nvGraphicFramePr>
        <p:xfrm>
          <a:off x="3571868" y="5572140"/>
          <a:ext cx="3761195" cy="371476"/>
        </p:xfrm>
        <a:graphic>
          <a:graphicData uri="http://schemas.openxmlformats.org/presentationml/2006/ole">
            <p:oleObj spid="_x0000_s258066" name="Equation" r:id="rId13" imgW="2311400" imgH="228600" progId="Equation.DSMT4">
              <p:embed/>
            </p:oleObj>
          </a:graphicData>
        </a:graphic>
      </p:graphicFrame>
      <p:pic>
        <p:nvPicPr>
          <p:cNvPr id="258068" name="Picture 20"/>
          <p:cNvPicPr>
            <a:picLocks noChangeAspect="1" noChangeArrowheads="1"/>
          </p:cNvPicPr>
          <p:nvPr/>
        </p:nvPicPr>
        <p:blipFill>
          <a:blip r:embed="rId14" cstate="print"/>
          <a:srcRect/>
          <a:stretch>
            <a:fillRect/>
          </a:stretch>
        </p:blipFill>
        <p:spPr bwMode="auto">
          <a:xfrm>
            <a:off x="6572264" y="1214422"/>
            <a:ext cx="1643074" cy="1603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71604" y="1000108"/>
            <a:ext cx="7072362" cy="4401205"/>
          </a:xfrm>
          <a:prstGeom prst="rect">
            <a:avLst/>
          </a:prstGeom>
          <a:noFill/>
          <a:ln w="9525">
            <a:noFill/>
            <a:miter lim="800000"/>
            <a:headEnd/>
            <a:tailEnd/>
          </a:ln>
        </p:spPr>
        <p:txBody>
          <a:bodyPr wrap="square">
            <a:spAutoFit/>
          </a:bodyPr>
          <a:lstStyle/>
          <a:p>
            <a:r>
              <a:rPr lang="zh-CN" altLang="zh-CN" sz="2800" b="1" dirty="0" smtClean="0"/>
              <a:t>例</a:t>
            </a:r>
            <a:r>
              <a:rPr lang="en-US" altLang="zh-CN" sz="2800" b="1" dirty="0" smtClean="0"/>
              <a:t> </a:t>
            </a:r>
            <a:r>
              <a:rPr lang="en-US" altLang="zh-CN" sz="2800" dirty="0" smtClean="0"/>
              <a:t> </a:t>
            </a:r>
            <a:r>
              <a:rPr lang="zh-CN" altLang="zh-CN" sz="2800" dirty="0" smtClean="0"/>
              <a:t>求过点</a:t>
            </a:r>
            <a:r>
              <a:rPr lang="en-US" altLang="zh-CN" sz="2800" dirty="0" smtClean="0"/>
              <a:t>         </a:t>
            </a:r>
            <a:r>
              <a:rPr lang="zh-CN" altLang="zh-CN" sz="2800" dirty="0" smtClean="0"/>
              <a:t>且垂直于向量</a:t>
            </a:r>
            <a:r>
              <a:rPr lang="en-US" altLang="zh-CN" sz="2800" dirty="0" smtClean="0"/>
              <a:t>            </a:t>
            </a:r>
            <a:r>
              <a:rPr lang="zh-CN" altLang="en-US" sz="2800" dirty="0" smtClean="0"/>
              <a:t>的平面方程。</a:t>
            </a:r>
            <a:endParaRPr lang="en-US" altLang="zh-CN" sz="2800" dirty="0" smtClean="0"/>
          </a:p>
          <a:p>
            <a:r>
              <a:rPr lang="zh-CN" altLang="en-US" sz="2800" dirty="0" smtClean="0"/>
              <a:t>解：由平面的点法式方程得</a:t>
            </a:r>
            <a:endParaRPr lang="en-US" altLang="zh-CN" sz="2800" dirty="0" smtClean="0"/>
          </a:p>
          <a:p>
            <a:endParaRPr lang="en-US" altLang="zh-CN" sz="2800" dirty="0" smtClean="0"/>
          </a:p>
          <a:p>
            <a:r>
              <a:rPr lang="zh-CN" altLang="en-US" sz="2800" dirty="0" smtClean="0"/>
              <a:t>整理</a:t>
            </a:r>
            <a:endParaRPr lang="en-US" altLang="zh-CN" sz="2800" dirty="0" smtClean="0"/>
          </a:p>
          <a:p>
            <a:endParaRPr lang="en-US" altLang="zh-CN" sz="2800" dirty="0" smtClean="0"/>
          </a:p>
          <a:p>
            <a:r>
              <a:rPr lang="zh-CN" altLang="en-US" sz="2800" dirty="0" smtClean="0"/>
              <a:t>一般地，平面方程均可以化为</a:t>
            </a:r>
            <a:r>
              <a:rPr lang="zh-CN" altLang="en-US" sz="2800" b="1" dirty="0" smtClean="0">
                <a:solidFill>
                  <a:srgbClr val="C00000"/>
                </a:solidFill>
              </a:rPr>
              <a:t>一般式方程</a:t>
            </a:r>
            <a:r>
              <a:rPr lang="zh-CN" altLang="en-US" sz="2800" dirty="0" smtClean="0"/>
              <a:t>：</a:t>
            </a:r>
            <a:endParaRPr lang="en-US" altLang="zh-CN" sz="2800" dirty="0" smtClean="0"/>
          </a:p>
          <a:p>
            <a:endParaRPr lang="en-US" altLang="zh-CN" sz="2800" dirty="0" smtClean="0"/>
          </a:p>
          <a:p>
            <a:endParaRPr lang="en-US" altLang="zh-CN" sz="2800" dirty="0" smtClean="0"/>
          </a:p>
          <a:p>
            <a:r>
              <a:rPr lang="en-US" altLang="zh-CN" sz="2800" b="1" dirty="0" smtClean="0">
                <a:solidFill>
                  <a:srgbClr val="C00000"/>
                </a:solidFill>
              </a:rPr>
              <a:t>     </a:t>
            </a:r>
            <a:r>
              <a:rPr lang="zh-CN" altLang="zh-CN" sz="2800" b="1" dirty="0" smtClean="0">
                <a:solidFill>
                  <a:srgbClr val="C00000"/>
                </a:solidFill>
              </a:rPr>
              <a:t>平面的方程</a:t>
            </a:r>
            <a:r>
              <a:rPr lang="en-US" altLang="zh-CN" sz="2800" b="1" dirty="0" smtClean="0">
                <a:solidFill>
                  <a:srgbClr val="C00000"/>
                </a:solidFill>
              </a:rPr>
              <a:t>                </a:t>
            </a:r>
            <a:r>
              <a:rPr lang="zh-CN" altLang="zh-CN" sz="2800" b="1" dirty="0" smtClean="0">
                <a:solidFill>
                  <a:srgbClr val="C00000"/>
                </a:solidFill>
              </a:rPr>
              <a:t>三元一次方程</a:t>
            </a:r>
            <a:r>
              <a:rPr lang="zh-CN" altLang="en-US" sz="2800" dirty="0" smtClean="0"/>
              <a:t>。</a:t>
            </a:r>
            <a:endParaRPr lang="zh-CN" altLang="zh-CN" sz="2800" dirty="0"/>
          </a:p>
        </p:txBody>
      </p:sp>
      <p:sp>
        <p:nvSpPr>
          <p:cNvPr id="259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9073" name="Object 1"/>
          <p:cNvGraphicFramePr>
            <a:graphicFrameLocks noChangeAspect="1"/>
          </p:cNvGraphicFramePr>
          <p:nvPr/>
        </p:nvGraphicFramePr>
        <p:xfrm>
          <a:off x="3286116" y="1142984"/>
          <a:ext cx="928694" cy="330552"/>
        </p:xfrm>
        <a:graphic>
          <a:graphicData uri="http://schemas.openxmlformats.org/presentationml/2006/ole">
            <p:oleObj spid="_x0000_s259073" name="Equation" r:id="rId4" imgW="558558" imgH="203112" progId="Equation.DSMT4">
              <p:embed/>
            </p:oleObj>
          </a:graphicData>
        </a:graphic>
      </p:graphicFrame>
      <p:sp>
        <p:nvSpPr>
          <p:cNvPr id="259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9075" name="Object 3"/>
          <p:cNvGraphicFramePr>
            <a:graphicFrameLocks noChangeAspect="1"/>
          </p:cNvGraphicFramePr>
          <p:nvPr/>
        </p:nvGraphicFramePr>
        <p:xfrm>
          <a:off x="6286512" y="1142984"/>
          <a:ext cx="1240976" cy="342901"/>
        </p:xfrm>
        <a:graphic>
          <a:graphicData uri="http://schemas.openxmlformats.org/presentationml/2006/ole">
            <p:oleObj spid="_x0000_s259075" name="Equation" r:id="rId5" imgW="723586" imgH="203112" progId="Equation.DSMT4">
              <p:embed/>
            </p:oleObj>
          </a:graphicData>
        </a:graphic>
      </p:graphicFrame>
      <p:sp>
        <p:nvSpPr>
          <p:cNvPr id="259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9077" name="Object 5"/>
          <p:cNvGraphicFramePr>
            <a:graphicFrameLocks noChangeAspect="1"/>
          </p:cNvGraphicFramePr>
          <p:nvPr/>
        </p:nvGraphicFramePr>
        <p:xfrm>
          <a:off x="3428992" y="2428868"/>
          <a:ext cx="3314710" cy="342901"/>
        </p:xfrm>
        <a:graphic>
          <a:graphicData uri="http://schemas.openxmlformats.org/presentationml/2006/ole">
            <p:oleObj spid="_x0000_s259077" name="Equation" r:id="rId6" imgW="1930400" imgH="203200" progId="Equation.DSMT4">
              <p:embed/>
            </p:oleObj>
          </a:graphicData>
        </a:graphic>
      </p:graphicFrame>
      <p:sp>
        <p:nvSpPr>
          <p:cNvPr id="2590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9079" name="Object 7"/>
          <p:cNvGraphicFramePr>
            <a:graphicFrameLocks noChangeAspect="1"/>
          </p:cNvGraphicFramePr>
          <p:nvPr/>
        </p:nvGraphicFramePr>
        <p:xfrm>
          <a:off x="3571875" y="3071813"/>
          <a:ext cx="2155825" cy="342900"/>
        </p:xfrm>
        <a:graphic>
          <a:graphicData uri="http://schemas.openxmlformats.org/presentationml/2006/ole">
            <p:oleObj spid="_x0000_s259079" name="Equation" r:id="rId7" imgW="1257120" imgH="203040" progId="Equation.DSMT4">
              <p:embed/>
            </p:oleObj>
          </a:graphicData>
        </a:graphic>
      </p:graphicFrame>
      <p:sp>
        <p:nvSpPr>
          <p:cNvPr id="2590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59081" name="Object 9"/>
          <p:cNvGraphicFramePr>
            <a:graphicFrameLocks noChangeAspect="1"/>
          </p:cNvGraphicFramePr>
          <p:nvPr/>
        </p:nvGraphicFramePr>
        <p:xfrm>
          <a:off x="3786182" y="4143380"/>
          <a:ext cx="2302335" cy="342901"/>
        </p:xfrm>
        <a:graphic>
          <a:graphicData uri="http://schemas.openxmlformats.org/presentationml/2006/ole">
            <p:oleObj spid="_x0000_s259081" name="Equation" r:id="rId8" imgW="1346200" imgH="203200" progId="Equation.DSMT4">
              <p:embed/>
            </p:oleObj>
          </a:graphicData>
        </a:graphic>
      </p:graphicFrame>
      <p:sp>
        <p:nvSpPr>
          <p:cNvPr id="16" name="左右箭头 15"/>
          <p:cNvSpPr/>
          <p:nvPr/>
        </p:nvSpPr>
        <p:spPr>
          <a:xfrm>
            <a:off x="4286248" y="4929198"/>
            <a:ext cx="928694" cy="35719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71604" y="1000108"/>
            <a:ext cx="5580374" cy="4832092"/>
          </a:xfrm>
          <a:prstGeom prst="rect">
            <a:avLst/>
          </a:prstGeom>
          <a:noFill/>
          <a:ln w="9525">
            <a:noFill/>
            <a:miter lim="800000"/>
            <a:headEnd/>
            <a:tailEnd/>
          </a:ln>
        </p:spPr>
        <p:txBody>
          <a:bodyPr wrap="none">
            <a:spAutoFit/>
          </a:bodyPr>
          <a:lstStyle/>
          <a:p>
            <a:r>
              <a:rPr lang="zh-CN" altLang="zh-CN" sz="2800" dirty="0" smtClean="0"/>
              <a:t>在平面的一般式方程中</a:t>
            </a:r>
            <a:r>
              <a:rPr lang="zh-CN" altLang="en-US" sz="2800" dirty="0" smtClean="0"/>
              <a:t>：</a:t>
            </a:r>
            <a:endParaRPr lang="en-US" altLang="zh-CN" sz="2800" dirty="0" smtClean="0"/>
          </a:p>
          <a:p>
            <a:r>
              <a:rPr lang="en-US" altLang="zh-CN" sz="2800" dirty="0" smtClean="0"/>
              <a:t>(1)                    </a:t>
            </a:r>
            <a:r>
              <a:rPr lang="zh-CN" altLang="en-US" sz="2800" dirty="0" smtClean="0"/>
              <a:t>：平面过原点</a:t>
            </a:r>
            <a:endParaRPr lang="en-US" altLang="zh-CN" sz="2800" dirty="0" smtClean="0"/>
          </a:p>
          <a:p>
            <a:r>
              <a:rPr lang="en-US" altLang="zh-CN" sz="2800" dirty="0" smtClean="0"/>
              <a:t>                          </a:t>
            </a:r>
            <a:r>
              <a:rPr lang="zh-CN" altLang="en-US" sz="2800" dirty="0" smtClean="0"/>
              <a:t>：平面平行于  轴</a:t>
            </a:r>
            <a:endParaRPr lang="en-US" altLang="zh-CN" sz="2800" dirty="0" smtClean="0"/>
          </a:p>
          <a:p>
            <a:pPr marL="514350" indent="-514350">
              <a:buAutoNum type="arabicParenBoth" startAt="2"/>
            </a:pPr>
            <a:r>
              <a:rPr lang="zh-CN" altLang="en-US" sz="2800" dirty="0" smtClean="0"/>
              <a:t>                     ：平面平行于  轴</a:t>
            </a:r>
            <a:endParaRPr lang="en-US" altLang="zh-CN" sz="2800" dirty="0" smtClean="0"/>
          </a:p>
          <a:p>
            <a:pPr marL="514350" indent="-514350"/>
            <a:r>
              <a:rPr lang="en-US" altLang="zh-CN" sz="2800" dirty="0" smtClean="0"/>
              <a:t>                          </a:t>
            </a:r>
            <a:r>
              <a:rPr lang="zh-CN" altLang="en-US" sz="2800" dirty="0" smtClean="0"/>
              <a:t>：平面平行于  轴</a:t>
            </a:r>
            <a:r>
              <a:rPr lang="en-US" altLang="zh-CN" sz="2800" dirty="0" smtClean="0"/>
              <a:t> </a:t>
            </a:r>
          </a:p>
          <a:p>
            <a:r>
              <a:rPr lang="en-US" altLang="zh-CN" sz="2800" dirty="0" smtClean="0"/>
              <a:t>                     </a:t>
            </a:r>
            <a:r>
              <a:rPr lang="zh-CN" altLang="en-US" sz="2800" dirty="0" smtClean="0"/>
              <a:t>：平面平行于    平面</a:t>
            </a:r>
            <a:endParaRPr lang="en-US" altLang="zh-CN" sz="2800" dirty="0" smtClean="0"/>
          </a:p>
          <a:p>
            <a:pPr marL="514350" indent="-514350">
              <a:buAutoNum type="arabicParenBoth" startAt="3"/>
            </a:pPr>
            <a:r>
              <a:rPr lang="zh-CN" altLang="en-US" sz="2800" dirty="0" smtClean="0"/>
              <a:t>                ：平面平行于    平面</a:t>
            </a:r>
            <a:endParaRPr lang="en-US" altLang="zh-CN" sz="2800" dirty="0" smtClean="0"/>
          </a:p>
          <a:p>
            <a:pPr marL="514350" indent="-514350"/>
            <a:r>
              <a:rPr lang="en-US" altLang="zh-CN" sz="2800" dirty="0" smtClean="0"/>
              <a:t>                     </a:t>
            </a:r>
            <a:r>
              <a:rPr lang="zh-CN" altLang="en-US" sz="2800" dirty="0" smtClean="0"/>
              <a:t>：平面平行于    平面</a:t>
            </a:r>
            <a:endParaRPr lang="en-US" altLang="zh-CN" sz="2800" dirty="0" smtClean="0"/>
          </a:p>
          <a:p>
            <a:pPr marL="514350" indent="-514350"/>
            <a:r>
              <a:rPr lang="en-US" altLang="zh-CN" sz="2800" dirty="0" smtClean="0"/>
              <a:t>               </a:t>
            </a:r>
            <a:r>
              <a:rPr lang="zh-CN" altLang="en-US" sz="2800" dirty="0" smtClean="0"/>
              <a:t>：      平面</a:t>
            </a:r>
            <a:endParaRPr lang="en-US" altLang="zh-CN" sz="2800" dirty="0" smtClean="0"/>
          </a:p>
          <a:p>
            <a:pPr marL="514350" indent="-514350"/>
            <a:r>
              <a:rPr lang="en-US" altLang="zh-CN" sz="2800" dirty="0" smtClean="0"/>
              <a:t>(4)           </a:t>
            </a:r>
            <a:r>
              <a:rPr lang="zh-CN" altLang="en-US" sz="2800" dirty="0" smtClean="0"/>
              <a:t>：</a:t>
            </a:r>
            <a:r>
              <a:rPr lang="en-US" altLang="zh-CN" sz="2800" dirty="0" smtClean="0"/>
              <a:t>      </a:t>
            </a:r>
            <a:r>
              <a:rPr lang="zh-CN" altLang="en-US" sz="2800" dirty="0" smtClean="0"/>
              <a:t>平面</a:t>
            </a:r>
            <a:endParaRPr lang="en-US" altLang="zh-CN" sz="2800" dirty="0" smtClean="0"/>
          </a:p>
          <a:p>
            <a:pPr marL="514350" indent="-514350"/>
            <a:r>
              <a:rPr lang="en-US" altLang="zh-CN" sz="2800" dirty="0" smtClean="0"/>
              <a:t>               </a:t>
            </a:r>
            <a:r>
              <a:rPr lang="zh-CN" altLang="en-US" sz="2800" dirty="0" smtClean="0"/>
              <a:t>：      平面</a:t>
            </a:r>
            <a:endParaRPr lang="zh-CN" altLang="zh-CN" sz="2800" dirty="0"/>
          </a:p>
        </p:txBody>
      </p:sp>
      <p:sp>
        <p:nvSpPr>
          <p:cNvPr id="261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1121" name="Object 1"/>
          <p:cNvGraphicFramePr>
            <a:graphicFrameLocks noChangeAspect="1"/>
          </p:cNvGraphicFramePr>
          <p:nvPr/>
        </p:nvGraphicFramePr>
        <p:xfrm>
          <a:off x="2214546" y="1571612"/>
          <a:ext cx="1812477" cy="342901"/>
        </p:xfrm>
        <a:graphic>
          <a:graphicData uri="http://schemas.openxmlformats.org/presentationml/2006/ole">
            <p:oleObj spid="_x0000_s261121" name="Equation" r:id="rId4" imgW="1054100" imgH="203200" progId="Equation.DSMT4">
              <p:embed/>
            </p:oleObj>
          </a:graphicData>
        </a:graphic>
      </p:graphicFrame>
      <p:sp>
        <p:nvSpPr>
          <p:cNvPr id="2611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1123" name="Object 3"/>
          <p:cNvGraphicFramePr>
            <a:graphicFrameLocks noChangeAspect="1"/>
          </p:cNvGraphicFramePr>
          <p:nvPr/>
        </p:nvGraphicFramePr>
        <p:xfrm>
          <a:off x="2500298" y="2000240"/>
          <a:ext cx="1714505" cy="342901"/>
        </p:xfrm>
        <a:graphic>
          <a:graphicData uri="http://schemas.openxmlformats.org/presentationml/2006/ole">
            <p:oleObj spid="_x0000_s261123" name="Equation" r:id="rId5" imgW="1002865" imgH="203112" progId="Equation.DSMT4">
              <p:embed/>
            </p:oleObj>
          </a:graphicData>
        </a:graphic>
      </p:graphicFrame>
      <p:sp>
        <p:nvSpPr>
          <p:cNvPr id="2611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1125" name="Object 5"/>
          <p:cNvGraphicFramePr>
            <a:graphicFrameLocks noChangeAspect="1"/>
          </p:cNvGraphicFramePr>
          <p:nvPr/>
        </p:nvGraphicFramePr>
        <p:xfrm>
          <a:off x="2500298" y="2428868"/>
          <a:ext cx="1643074" cy="297318"/>
        </p:xfrm>
        <a:graphic>
          <a:graphicData uri="http://schemas.openxmlformats.org/presentationml/2006/ole">
            <p:oleObj spid="_x0000_s261125" name="Equation" r:id="rId6" imgW="1002865" imgH="177723" progId="Equation.DSMT4">
              <p:embed/>
            </p:oleObj>
          </a:graphicData>
        </a:graphic>
      </p:graphicFrame>
      <p:sp>
        <p:nvSpPr>
          <p:cNvPr id="2611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1127" name="Object 7"/>
          <p:cNvGraphicFramePr>
            <a:graphicFrameLocks noChangeAspect="1"/>
          </p:cNvGraphicFramePr>
          <p:nvPr/>
        </p:nvGraphicFramePr>
        <p:xfrm>
          <a:off x="2500298" y="2857496"/>
          <a:ext cx="1747163" cy="342901"/>
        </p:xfrm>
        <a:graphic>
          <a:graphicData uri="http://schemas.openxmlformats.org/presentationml/2006/ole">
            <p:oleObj spid="_x0000_s261127" name="Equation" r:id="rId7" imgW="1016000" imgH="203200" progId="Equation.DSMT4">
              <p:embed/>
            </p:oleObj>
          </a:graphicData>
        </a:graphic>
      </p:graphicFrame>
      <p:sp>
        <p:nvSpPr>
          <p:cNvPr id="14" name="左大括号 13"/>
          <p:cNvSpPr/>
          <p:nvPr/>
        </p:nvSpPr>
        <p:spPr>
          <a:xfrm>
            <a:off x="2214546" y="2143116"/>
            <a:ext cx="285752" cy="9286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261129" name="Object 9"/>
          <p:cNvGraphicFramePr>
            <a:graphicFrameLocks noChangeAspect="1"/>
          </p:cNvGraphicFramePr>
          <p:nvPr/>
        </p:nvGraphicFramePr>
        <p:xfrm>
          <a:off x="6286512" y="2000240"/>
          <a:ext cx="211138" cy="227013"/>
        </p:xfrm>
        <a:graphic>
          <a:graphicData uri="http://schemas.openxmlformats.org/presentationml/2006/ole">
            <p:oleObj spid="_x0000_s261129" name="Equation" r:id="rId8" imgW="126720" imgH="139680" progId="Equation.DSMT4">
              <p:embed/>
            </p:oleObj>
          </a:graphicData>
        </a:graphic>
      </p:graphicFrame>
      <p:graphicFrame>
        <p:nvGraphicFramePr>
          <p:cNvPr id="261130" name="Object 10"/>
          <p:cNvGraphicFramePr>
            <a:graphicFrameLocks noChangeAspect="1"/>
          </p:cNvGraphicFramePr>
          <p:nvPr/>
        </p:nvGraphicFramePr>
        <p:xfrm>
          <a:off x="6286512" y="2428868"/>
          <a:ext cx="231775" cy="268287"/>
        </p:xfrm>
        <a:graphic>
          <a:graphicData uri="http://schemas.openxmlformats.org/presentationml/2006/ole">
            <p:oleObj spid="_x0000_s261130" name="Equation" r:id="rId9" imgW="139680" imgH="164880" progId="Equation.DSMT4">
              <p:embed/>
            </p:oleObj>
          </a:graphicData>
        </a:graphic>
      </p:graphicFrame>
      <p:graphicFrame>
        <p:nvGraphicFramePr>
          <p:cNvPr id="261131" name="Object 11"/>
          <p:cNvGraphicFramePr>
            <a:graphicFrameLocks noChangeAspect="1"/>
          </p:cNvGraphicFramePr>
          <p:nvPr/>
        </p:nvGraphicFramePr>
        <p:xfrm>
          <a:off x="6286512" y="2857496"/>
          <a:ext cx="211137" cy="206375"/>
        </p:xfrm>
        <a:graphic>
          <a:graphicData uri="http://schemas.openxmlformats.org/presentationml/2006/ole">
            <p:oleObj spid="_x0000_s261131" name="Equation" r:id="rId10" imgW="126720" imgH="126720" progId="Equation.DSMT4">
              <p:embed/>
            </p:oleObj>
          </a:graphicData>
        </a:graphic>
      </p:graphicFrame>
      <p:sp>
        <p:nvSpPr>
          <p:cNvPr id="18" name="左大括号 17"/>
          <p:cNvSpPr/>
          <p:nvPr/>
        </p:nvSpPr>
        <p:spPr>
          <a:xfrm>
            <a:off x="2143108" y="3429000"/>
            <a:ext cx="285752" cy="9286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113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1132" name="Object 12"/>
          <p:cNvGraphicFramePr>
            <a:graphicFrameLocks noChangeAspect="1"/>
          </p:cNvGraphicFramePr>
          <p:nvPr/>
        </p:nvGraphicFramePr>
        <p:xfrm>
          <a:off x="2500298" y="3286124"/>
          <a:ext cx="1143008" cy="297495"/>
        </p:xfrm>
        <a:graphic>
          <a:graphicData uri="http://schemas.openxmlformats.org/presentationml/2006/ole">
            <p:oleObj spid="_x0000_s261132" name="Equation" r:id="rId11" imgW="698197" imgH="177723" progId="Equation.DSMT4">
              <p:embed/>
            </p:oleObj>
          </a:graphicData>
        </a:graphic>
      </p:graphicFrame>
      <p:graphicFrame>
        <p:nvGraphicFramePr>
          <p:cNvPr id="261134" name="Object 14"/>
          <p:cNvGraphicFramePr>
            <a:graphicFrameLocks noChangeAspect="1"/>
          </p:cNvGraphicFramePr>
          <p:nvPr/>
        </p:nvGraphicFramePr>
        <p:xfrm>
          <a:off x="2500313" y="3694113"/>
          <a:ext cx="1143000" cy="339725"/>
        </p:xfrm>
        <a:graphic>
          <a:graphicData uri="http://schemas.openxmlformats.org/presentationml/2006/ole">
            <p:oleObj spid="_x0000_s261134" name="Equation" r:id="rId12" imgW="698400" imgH="203040" progId="Equation.DSMT4">
              <p:embed/>
            </p:oleObj>
          </a:graphicData>
        </a:graphic>
      </p:graphicFrame>
      <p:graphicFrame>
        <p:nvGraphicFramePr>
          <p:cNvPr id="261135" name="Object 15"/>
          <p:cNvGraphicFramePr>
            <a:graphicFrameLocks noChangeAspect="1"/>
          </p:cNvGraphicFramePr>
          <p:nvPr/>
        </p:nvGraphicFramePr>
        <p:xfrm>
          <a:off x="2500298" y="4143380"/>
          <a:ext cx="1143000" cy="296863"/>
        </p:xfrm>
        <a:graphic>
          <a:graphicData uri="http://schemas.openxmlformats.org/presentationml/2006/ole">
            <p:oleObj spid="_x0000_s261135" name="Equation" r:id="rId13" imgW="698400" imgH="177480" progId="Equation.DSMT4">
              <p:embed/>
            </p:oleObj>
          </a:graphicData>
        </a:graphic>
      </p:graphicFrame>
      <p:sp>
        <p:nvSpPr>
          <p:cNvPr id="26113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1136" name="Object 16"/>
          <p:cNvGraphicFramePr>
            <a:graphicFrameLocks noChangeAspect="1"/>
          </p:cNvGraphicFramePr>
          <p:nvPr/>
        </p:nvGraphicFramePr>
        <p:xfrm>
          <a:off x="5786446" y="3286124"/>
          <a:ext cx="522516" cy="342901"/>
        </p:xfrm>
        <a:graphic>
          <a:graphicData uri="http://schemas.openxmlformats.org/presentationml/2006/ole">
            <p:oleObj spid="_x0000_s261136" name="Equation" r:id="rId14" imgW="304536" imgH="203024" progId="Equation.DSMT4">
              <p:embed/>
            </p:oleObj>
          </a:graphicData>
        </a:graphic>
      </p:graphicFrame>
      <p:graphicFrame>
        <p:nvGraphicFramePr>
          <p:cNvPr id="261138" name="Object 18"/>
          <p:cNvGraphicFramePr>
            <a:graphicFrameLocks noChangeAspect="1"/>
          </p:cNvGraphicFramePr>
          <p:nvPr/>
        </p:nvGraphicFramePr>
        <p:xfrm>
          <a:off x="5797550" y="3735388"/>
          <a:ext cx="500063" cy="300037"/>
        </p:xfrm>
        <a:graphic>
          <a:graphicData uri="http://schemas.openxmlformats.org/presentationml/2006/ole">
            <p:oleObj spid="_x0000_s261138" name="Equation" r:id="rId15" imgW="291960" imgH="177480" progId="Equation.DSMT4">
              <p:embed/>
            </p:oleObj>
          </a:graphicData>
        </a:graphic>
      </p:graphicFrame>
      <p:graphicFrame>
        <p:nvGraphicFramePr>
          <p:cNvPr id="261139" name="Object 19"/>
          <p:cNvGraphicFramePr>
            <a:graphicFrameLocks noChangeAspect="1"/>
          </p:cNvGraphicFramePr>
          <p:nvPr/>
        </p:nvGraphicFramePr>
        <p:xfrm>
          <a:off x="5786446" y="4143380"/>
          <a:ext cx="522287" cy="342900"/>
        </p:xfrm>
        <a:graphic>
          <a:graphicData uri="http://schemas.openxmlformats.org/presentationml/2006/ole">
            <p:oleObj spid="_x0000_s261139" name="Equation" r:id="rId16" imgW="304560" imgH="203040" progId="Equation.DSMT4">
              <p:embed/>
            </p:oleObj>
          </a:graphicData>
        </a:graphic>
      </p:graphicFrame>
      <p:sp>
        <p:nvSpPr>
          <p:cNvPr id="27" name="左大括号 26"/>
          <p:cNvSpPr/>
          <p:nvPr/>
        </p:nvSpPr>
        <p:spPr>
          <a:xfrm>
            <a:off x="2143108" y="4643446"/>
            <a:ext cx="285752" cy="9286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261140" name="Object 20"/>
          <p:cNvGraphicFramePr>
            <a:graphicFrameLocks noChangeAspect="1"/>
          </p:cNvGraphicFramePr>
          <p:nvPr/>
        </p:nvGraphicFramePr>
        <p:xfrm>
          <a:off x="2500298" y="4572008"/>
          <a:ext cx="581025" cy="296863"/>
        </p:xfrm>
        <a:graphic>
          <a:graphicData uri="http://schemas.openxmlformats.org/presentationml/2006/ole">
            <p:oleObj spid="_x0000_s261140" name="Equation" r:id="rId17" imgW="355320" imgH="177480" progId="Equation.DSMT4">
              <p:embed/>
            </p:oleObj>
          </a:graphicData>
        </a:graphic>
      </p:graphicFrame>
      <p:graphicFrame>
        <p:nvGraphicFramePr>
          <p:cNvPr id="261141" name="Object 21"/>
          <p:cNvGraphicFramePr>
            <a:graphicFrameLocks noChangeAspect="1"/>
          </p:cNvGraphicFramePr>
          <p:nvPr/>
        </p:nvGraphicFramePr>
        <p:xfrm>
          <a:off x="2500298" y="5000636"/>
          <a:ext cx="581025" cy="339725"/>
        </p:xfrm>
        <a:graphic>
          <a:graphicData uri="http://schemas.openxmlformats.org/presentationml/2006/ole">
            <p:oleObj spid="_x0000_s261141" name="Equation" r:id="rId18" imgW="355320" imgH="203040" progId="Equation.DSMT4">
              <p:embed/>
            </p:oleObj>
          </a:graphicData>
        </a:graphic>
      </p:graphicFrame>
      <p:graphicFrame>
        <p:nvGraphicFramePr>
          <p:cNvPr id="261142" name="Object 22"/>
          <p:cNvGraphicFramePr>
            <a:graphicFrameLocks noChangeAspect="1"/>
          </p:cNvGraphicFramePr>
          <p:nvPr/>
        </p:nvGraphicFramePr>
        <p:xfrm>
          <a:off x="2500298" y="5429264"/>
          <a:ext cx="560388" cy="296862"/>
        </p:xfrm>
        <a:graphic>
          <a:graphicData uri="http://schemas.openxmlformats.org/presentationml/2006/ole">
            <p:oleObj spid="_x0000_s261142" name="Equation" r:id="rId19" imgW="342720" imgH="177480" progId="Equation.DSMT4">
              <p:embed/>
            </p:oleObj>
          </a:graphicData>
        </a:graphic>
      </p:graphicFrame>
      <p:graphicFrame>
        <p:nvGraphicFramePr>
          <p:cNvPr id="261143" name="Object 23"/>
          <p:cNvGraphicFramePr>
            <a:graphicFrameLocks noChangeAspect="1"/>
          </p:cNvGraphicFramePr>
          <p:nvPr/>
        </p:nvGraphicFramePr>
        <p:xfrm>
          <a:off x="3571868" y="4572008"/>
          <a:ext cx="522287" cy="342900"/>
        </p:xfrm>
        <a:graphic>
          <a:graphicData uri="http://schemas.openxmlformats.org/presentationml/2006/ole">
            <p:oleObj spid="_x0000_s261143" name="Equation" r:id="rId20" imgW="304536" imgH="203024" progId="Equation.DSMT4">
              <p:embed/>
            </p:oleObj>
          </a:graphicData>
        </a:graphic>
      </p:graphicFrame>
      <p:graphicFrame>
        <p:nvGraphicFramePr>
          <p:cNvPr id="261144" name="Object 24"/>
          <p:cNvGraphicFramePr>
            <a:graphicFrameLocks noChangeAspect="1"/>
          </p:cNvGraphicFramePr>
          <p:nvPr/>
        </p:nvGraphicFramePr>
        <p:xfrm>
          <a:off x="3571868" y="5000636"/>
          <a:ext cx="500063" cy="300037"/>
        </p:xfrm>
        <a:graphic>
          <a:graphicData uri="http://schemas.openxmlformats.org/presentationml/2006/ole">
            <p:oleObj spid="_x0000_s261144" name="Equation" r:id="rId21" imgW="291960" imgH="177480" progId="Equation.DSMT4">
              <p:embed/>
            </p:oleObj>
          </a:graphicData>
        </a:graphic>
      </p:graphicFrame>
      <p:graphicFrame>
        <p:nvGraphicFramePr>
          <p:cNvPr id="261145" name="Object 25"/>
          <p:cNvGraphicFramePr>
            <a:graphicFrameLocks noChangeAspect="1"/>
          </p:cNvGraphicFramePr>
          <p:nvPr/>
        </p:nvGraphicFramePr>
        <p:xfrm>
          <a:off x="3571868" y="5429264"/>
          <a:ext cx="522287" cy="342900"/>
        </p:xfrm>
        <a:graphic>
          <a:graphicData uri="http://schemas.openxmlformats.org/presentationml/2006/ole">
            <p:oleObj spid="_x0000_s261145" name="Equation" r:id="rId22" imgW="304560" imgH="203040" progId="Equation.DSMT4">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71604" y="1000108"/>
            <a:ext cx="6740948" cy="4832092"/>
          </a:xfrm>
          <a:prstGeom prst="rect">
            <a:avLst/>
          </a:prstGeom>
          <a:noFill/>
          <a:ln w="9525">
            <a:noFill/>
            <a:miter lim="800000"/>
            <a:headEnd/>
            <a:tailEnd/>
          </a:ln>
        </p:spPr>
        <p:txBody>
          <a:bodyPr wrap="none">
            <a:spAutoFit/>
          </a:bodyPr>
          <a:lstStyle/>
          <a:p>
            <a:r>
              <a:rPr lang="zh-CN" altLang="zh-CN" sz="2800" b="1" dirty="0" smtClean="0"/>
              <a:t>例</a:t>
            </a:r>
            <a:r>
              <a:rPr lang="en-US" altLang="zh-CN" sz="2800" b="1" dirty="0" smtClean="0"/>
              <a:t> </a:t>
            </a:r>
            <a:r>
              <a:rPr lang="en-US" altLang="zh-CN" sz="2800" dirty="0" smtClean="0"/>
              <a:t> </a:t>
            </a:r>
            <a:r>
              <a:rPr lang="zh-CN" altLang="zh-CN" sz="2800" dirty="0" smtClean="0"/>
              <a:t>求过三点</a:t>
            </a:r>
            <a:r>
              <a:rPr lang="en-US" altLang="zh-CN" sz="2800" dirty="0" smtClean="0"/>
              <a:t>                                </a:t>
            </a:r>
            <a:r>
              <a:rPr lang="zh-CN" altLang="en-US" sz="2800" dirty="0" smtClean="0"/>
              <a:t>，</a:t>
            </a:r>
            <a:endParaRPr lang="en-US" altLang="zh-CN" sz="2800" dirty="0" smtClean="0"/>
          </a:p>
          <a:p>
            <a:r>
              <a:rPr lang="zh-CN" altLang="en-US" sz="2800" dirty="0" smtClean="0"/>
              <a:t>的平面   的方程。</a:t>
            </a:r>
            <a:endParaRPr lang="en-US" altLang="zh-CN" sz="2800" dirty="0" smtClean="0"/>
          </a:p>
          <a:p>
            <a:r>
              <a:rPr lang="zh-CN" altLang="en-US" sz="2800" dirty="0" smtClean="0"/>
              <a:t>解：</a:t>
            </a:r>
            <a:r>
              <a:rPr lang="zh-CN" altLang="zh-CN" sz="2800" dirty="0" smtClean="0"/>
              <a:t>平面的法向量</a:t>
            </a:r>
            <a:r>
              <a:rPr lang="en-US" altLang="zh-CN" sz="2800" dirty="0" smtClean="0"/>
              <a:t>               </a:t>
            </a:r>
            <a:r>
              <a:rPr lang="zh-CN" altLang="en-US" sz="2800" dirty="0" smtClean="0"/>
              <a:t>，由于</a:t>
            </a:r>
            <a:endParaRPr lang="en-US" altLang="zh-CN" sz="2800" dirty="0" smtClean="0"/>
          </a:p>
          <a:p>
            <a:r>
              <a:rPr lang="en-US" altLang="zh-CN" sz="2800" dirty="0" smtClean="0"/>
              <a:t>                               </a:t>
            </a:r>
            <a:r>
              <a:rPr lang="zh-CN" altLang="en-US" sz="2800" dirty="0" smtClean="0"/>
              <a:t>，</a:t>
            </a:r>
            <a:endParaRPr lang="en-US" altLang="zh-CN" sz="2800" dirty="0" smtClean="0"/>
          </a:p>
          <a:p>
            <a:r>
              <a:rPr lang="zh-CN" altLang="en-US" sz="2800" dirty="0" smtClean="0"/>
              <a:t>因此</a:t>
            </a:r>
            <a:endParaRPr lang="en-US" altLang="zh-CN" sz="2800" dirty="0" smtClean="0"/>
          </a:p>
          <a:p>
            <a:endParaRPr lang="en-US" altLang="zh-CN" sz="2800" dirty="0" smtClean="0"/>
          </a:p>
          <a:p>
            <a:r>
              <a:rPr lang="zh-CN" altLang="zh-CN" sz="2800" dirty="0" smtClean="0"/>
              <a:t>所求平面的方程为</a:t>
            </a:r>
            <a:endParaRPr lang="en-US" altLang="zh-CN" sz="2800" dirty="0" smtClean="0"/>
          </a:p>
          <a:p>
            <a:endParaRPr lang="en-US" altLang="zh-CN" sz="2800" dirty="0" smtClean="0"/>
          </a:p>
          <a:p>
            <a:r>
              <a:rPr lang="zh-CN" altLang="en-US" sz="2800" dirty="0" smtClean="0"/>
              <a:t>整理得</a:t>
            </a:r>
            <a:endParaRPr lang="en-US" altLang="zh-CN" sz="2800" dirty="0" smtClean="0"/>
          </a:p>
          <a:p>
            <a:endParaRPr lang="en-US" altLang="zh-CN" sz="2800" dirty="0" smtClean="0"/>
          </a:p>
          <a:p>
            <a:r>
              <a:rPr lang="zh-CN" altLang="en-US" sz="2800" dirty="0" smtClean="0"/>
              <a:t>这就是</a:t>
            </a:r>
            <a:r>
              <a:rPr lang="zh-CN" altLang="zh-CN" sz="2800" dirty="0" smtClean="0"/>
              <a:t>平面的</a:t>
            </a:r>
            <a:r>
              <a:rPr lang="zh-CN" altLang="zh-CN" sz="2800" b="1" dirty="0" smtClean="0">
                <a:solidFill>
                  <a:srgbClr val="C00000"/>
                </a:solidFill>
              </a:rPr>
              <a:t>截距式方程</a:t>
            </a:r>
            <a:r>
              <a:rPr lang="zh-CN" altLang="en-US" sz="2800" b="1" dirty="0" smtClean="0"/>
              <a:t>，        </a:t>
            </a:r>
            <a:r>
              <a:rPr lang="zh-CN" altLang="en-US" sz="2800" dirty="0" smtClean="0"/>
              <a:t>为</a:t>
            </a:r>
            <a:r>
              <a:rPr lang="zh-CN" altLang="en-US" sz="2800" b="1" dirty="0" smtClean="0">
                <a:solidFill>
                  <a:srgbClr val="C00000"/>
                </a:solidFill>
              </a:rPr>
              <a:t>截距</a:t>
            </a:r>
            <a:r>
              <a:rPr lang="zh-CN" altLang="en-US" sz="2800" b="1" dirty="0" smtClean="0"/>
              <a:t>。</a:t>
            </a:r>
            <a:endParaRPr lang="zh-CN" altLang="zh-CN" sz="2800" dirty="0"/>
          </a:p>
        </p:txBody>
      </p:sp>
      <p:sp>
        <p:nvSpPr>
          <p:cNvPr id="260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097" name="Object 1"/>
          <p:cNvGraphicFramePr>
            <a:graphicFrameLocks noChangeAspect="1"/>
          </p:cNvGraphicFramePr>
          <p:nvPr/>
        </p:nvGraphicFramePr>
        <p:xfrm>
          <a:off x="3643306" y="1142984"/>
          <a:ext cx="3149600" cy="342900"/>
        </p:xfrm>
        <a:graphic>
          <a:graphicData uri="http://schemas.openxmlformats.org/presentationml/2006/ole">
            <p:oleObj spid="_x0000_s260097" name="Equation" r:id="rId4" imgW="1828800" imgH="203040" progId="Equation.DSMT4">
              <p:embed/>
            </p:oleObj>
          </a:graphicData>
        </a:graphic>
      </p:graphicFrame>
      <p:sp>
        <p:nvSpPr>
          <p:cNvPr id="260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099" name="Object 3"/>
          <p:cNvGraphicFramePr>
            <a:graphicFrameLocks noChangeAspect="1"/>
          </p:cNvGraphicFramePr>
          <p:nvPr/>
        </p:nvGraphicFramePr>
        <p:xfrm>
          <a:off x="6929454" y="1142984"/>
          <a:ext cx="1224647" cy="342901"/>
        </p:xfrm>
        <a:graphic>
          <a:graphicData uri="http://schemas.openxmlformats.org/presentationml/2006/ole">
            <p:oleObj spid="_x0000_s260099" name="Equation" r:id="rId5" imgW="710891" imgH="203112" progId="Equation.DSMT4">
              <p:embed/>
            </p:oleObj>
          </a:graphicData>
        </a:graphic>
      </p:graphicFrame>
      <p:sp>
        <p:nvSpPr>
          <p:cNvPr id="260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101" name="Object 5"/>
          <p:cNvGraphicFramePr>
            <a:graphicFrameLocks noChangeAspect="1"/>
          </p:cNvGraphicFramePr>
          <p:nvPr/>
        </p:nvGraphicFramePr>
        <p:xfrm>
          <a:off x="2714612" y="1571612"/>
          <a:ext cx="285752" cy="329714"/>
        </p:xfrm>
        <a:graphic>
          <a:graphicData uri="http://schemas.openxmlformats.org/presentationml/2006/ole">
            <p:oleObj spid="_x0000_s260101" name="Equation" r:id="rId6" imgW="126835" imgH="139518" progId="Equation.DSMT4">
              <p:embed/>
            </p:oleObj>
          </a:graphicData>
        </a:graphic>
      </p:graphicFrame>
      <p:sp>
        <p:nvSpPr>
          <p:cNvPr id="2601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103" name="Object 7"/>
          <p:cNvGraphicFramePr>
            <a:graphicFrameLocks noChangeAspect="1"/>
          </p:cNvGraphicFramePr>
          <p:nvPr/>
        </p:nvGraphicFramePr>
        <p:xfrm>
          <a:off x="4500562" y="1928802"/>
          <a:ext cx="1432067" cy="361951"/>
        </p:xfrm>
        <a:graphic>
          <a:graphicData uri="http://schemas.openxmlformats.org/presentationml/2006/ole">
            <p:oleObj spid="_x0000_s260103" name="Equation" r:id="rId7" imgW="863225" imgH="215806" progId="Equation.DSMT4">
              <p:embed/>
            </p:oleObj>
          </a:graphicData>
        </a:graphic>
      </p:graphicFrame>
      <p:sp>
        <p:nvSpPr>
          <p:cNvPr id="26010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105" name="Object 9"/>
          <p:cNvGraphicFramePr>
            <a:graphicFrameLocks noChangeAspect="1"/>
          </p:cNvGraphicFramePr>
          <p:nvPr/>
        </p:nvGraphicFramePr>
        <p:xfrm>
          <a:off x="3143240" y="2357430"/>
          <a:ext cx="1594421" cy="409576"/>
        </p:xfrm>
        <a:graphic>
          <a:graphicData uri="http://schemas.openxmlformats.org/presentationml/2006/ole">
            <p:oleObj spid="_x0000_s260105" name="Equation" r:id="rId8" imgW="1040948" imgH="266584" progId="Equation.DSMT4">
              <p:embed/>
            </p:oleObj>
          </a:graphicData>
        </a:graphic>
      </p:graphicFrame>
      <p:sp>
        <p:nvSpPr>
          <p:cNvPr id="26010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107" name="Object 11"/>
          <p:cNvGraphicFramePr>
            <a:graphicFrameLocks noChangeAspect="1"/>
          </p:cNvGraphicFramePr>
          <p:nvPr/>
        </p:nvGraphicFramePr>
        <p:xfrm>
          <a:off x="4857752" y="2357430"/>
          <a:ext cx="1623677" cy="409576"/>
        </p:xfrm>
        <a:graphic>
          <a:graphicData uri="http://schemas.openxmlformats.org/presentationml/2006/ole">
            <p:oleObj spid="_x0000_s260107" name="Equation" r:id="rId9" imgW="1053643" imgH="266584" progId="Equation.DSMT4">
              <p:embed/>
            </p:oleObj>
          </a:graphicData>
        </a:graphic>
      </p:graphicFrame>
      <p:sp>
        <p:nvSpPr>
          <p:cNvPr id="26011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109" name="Object 13"/>
          <p:cNvGraphicFramePr>
            <a:graphicFrameLocks noChangeAspect="1"/>
          </p:cNvGraphicFramePr>
          <p:nvPr/>
        </p:nvGraphicFramePr>
        <p:xfrm>
          <a:off x="2643174" y="2714620"/>
          <a:ext cx="2571756" cy="1071565"/>
        </p:xfrm>
        <a:graphic>
          <a:graphicData uri="http://schemas.openxmlformats.org/presentationml/2006/ole">
            <p:oleObj spid="_x0000_s260109" name="Equation" r:id="rId10" imgW="1714500" imgH="711200" progId="Equation.DSMT4">
              <p:embed/>
            </p:oleObj>
          </a:graphicData>
        </a:graphic>
      </p:graphicFrame>
      <p:sp>
        <p:nvSpPr>
          <p:cNvPr id="26011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111" name="Object 15"/>
          <p:cNvGraphicFramePr>
            <a:graphicFrameLocks noChangeAspect="1"/>
          </p:cNvGraphicFramePr>
          <p:nvPr/>
        </p:nvGraphicFramePr>
        <p:xfrm>
          <a:off x="5214942" y="3071810"/>
          <a:ext cx="1828805" cy="342901"/>
        </p:xfrm>
        <a:graphic>
          <a:graphicData uri="http://schemas.openxmlformats.org/presentationml/2006/ole">
            <p:oleObj spid="_x0000_s260111" name="Equation" r:id="rId11" imgW="1066337" imgH="203112" progId="Equation.DSMT4">
              <p:embed/>
            </p:oleObj>
          </a:graphicData>
        </a:graphic>
      </p:graphicFrame>
      <p:sp>
        <p:nvSpPr>
          <p:cNvPr id="260114"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113" name="Object 17"/>
          <p:cNvGraphicFramePr>
            <a:graphicFrameLocks noChangeAspect="1"/>
          </p:cNvGraphicFramePr>
          <p:nvPr/>
        </p:nvGraphicFramePr>
        <p:xfrm>
          <a:off x="2928926" y="4071942"/>
          <a:ext cx="3739254" cy="342901"/>
        </p:xfrm>
        <a:graphic>
          <a:graphicData uri="http://schemas.openxmlformats.org/presentationml/2006/ole">
            <p:oleObj spid="_x0000_s260113" name="Equation" r:id="rId12" imgW="2184400" imgH="203200" progId="Equation.DSMT4">
              <p:embed/>
            </p:oleObj>
          </a:graphicData>
        </a:graphic>
      </p:graphicFrame>
      <p:sp>
        <p:nvSpPr>
          <p:cNvPr id="26011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115" name="Object 19"/>
          <p:cNvGraphicFramePr>
            <a:graphicFrameLocks noChangeAspect="1"/>
          </p:cNvGraphicFramePr>
          <p:nvPr/>
        </p:nvGraphicFramePr>
        <p:xfrm>
          <a:off x="4000496" y="4572008"/>
          <a:ext cx="1501005" cy="676277"/>
        </p:xfrm>
        <a:graphic>
          <a:graphicData uri="http://schemas.openxmlformats.org/presentationml/2006/ole">
            <p:oleObj spid="_x0000_s260115" name="Equation" r:id="rId13" imgW="863225" imgH="393529" progId="Equation.DSMT4">
              <p:embed/>
            </p:oleObj>
          </a:graphicData>
        </a:graphic>
      </p:graphicFrame>
      <p:sp>
        <p:nvSpPr>
          <p:cNvPr id="260118"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0117" name="Object 21"/>
          <p:cNvGraphicFramePr>
            <a:graphicFrameLocks noChangeAspect="1"/>
          </p:cNvGraphicFramePr>
          <p:nvPr/>
        </p:nvGraphicFramePr>
        <p:xfrm>
          <a:off x="5857884" y="5357826"/>
          <a:ext cx="800102" cy="342901"/>
        </p:xfrm>
        <a:graphic>
          <a:graphicData uri="http://schemas.openxmlformats.org/presentationml/2006/ole">
            <p:oleObj spid="_x0000_s260117" name="Equation" r:id="rId14" imgW="469696" imgH="203112" progId="Equation.DSMT4">
              <p:embed/>
            </p:oleObj>
          </a:graphicData>
        </a:graphic>
      </p:graphicFrame>
      <p:grpSp>
        <p:nvGrpSpPr>
          <p:cNvPr id="260119" name="Group 23"/>
          <p:cNvGrpSpPr>
            <a:grpSpLocks/>
          </p:cNvGrpSpPr>
          <p:nvPr/>
        </p:nvGrpSpPr>
        <p:grpSpPr bwMode="auto">
          <a:xfrm>
            <a:off x="6500826" y="3643314"/>
            <a:ext cx="1857388" cy="1573215"/>
            <a:chOff x="3652" y="9772"/>
            <a:chExt cx="2853" cy="2849"/>
          </a:xfrm>
        </p:grpSpPr>
        <p:sp>
          <p:nvSpPr>
            <p:cNvPr id="260120" name="Line 24"/>
            <p:cNvSpPr>
              <a:spLocks noChangeShapeType="1"/>
            </p:cNvSpPr>
            <p:nvPr/>
          </p:nvSpPr>
          <p:spPr bwMode="auto">
            <a:xfrm>
              <a:off x="5981" y="11420"/>
              <a:ext cx="456" cy="0"/>
            </a:xfrm>
            <a:prstGeom prst="line">
              <a:avLst/>
            </a:prstGeom>
            <a:noFill/>
            <a:ln w="9525">
              <a:solidFill>
                <a:srgbClr val="000000"/>
              </a:solidFill>
              <a:round/>
              <a:headEnd/>
              <a:tailEnd type="stealth" w="sm" len="lg"/>
            </a:ln>
            <a:effectLst/>
          </p:spPr>
          <p:txBody>
            <a:bodyPr vert="horz" wrap="square" lIns="91440" tIns="45720" rIns="91440" bIns="45720" numCol="1" anchor="t" anchorCtr="0" compatLnSpc="1">
              <a:prstTxWarp prst="textNoShape">
                <a:avLst/>
              </a:prstTxWarp>
            </a:bodyPr>
            <a:lstStyle/>
            <a:p>
              <a:endParaRPr lang="zh-CN" altLang="en-US"/>
            </a:p>
          </p:txBody>
        </p:sp>
        <p:sp>
          <p:nvSpPr>
            <p:cNvPr id="260121" name="Line 25"/>
            <p:cNvSpPr>
              <a:spLocks noChangeShapeType="1"/>
            </p:cNvSpPr>
            <p:nvPr/>
          </p:nvSpPr>
          <p:spPr bwMode="auto">
            <a:xfrm flipH="1">
              <a:off x="3652" y="11984"/>
              <a:ext cx="379" cy="353"/>
            </a:xfrm>
            <a:prstGeom prst="line">
              <a:avLst/>
            </a:prstGeom>
            <a:noFill/>
            <a:ln w="9525">
              <a:solidFill>
                <a:srgbClr val="000000"/>
              </a:solidFill>
              <a:round/>
              <a:headEnd/>
              <a:tailEnd type="stealth" w="sm" len="lg"/>
            </a:ln>
            <a:effectLst/>
          </p:spPr>
          <p:txBody>
            <a:bodyPr vert="horz" wrap="square" lIns="91440" tIns="45720" rIns="91440" bIns="45720" numCol="1" anchor="t" anchorCtr="0" compatLnSpc="1">
              <a:prstTxWarp prst="textNoShape">
                <a:avLst/>
              </a:prstTxWarp>
            </a:bodyPr>
            <a:lstStyle/>
            <a:p>
              <a:endParaRPr lang="zh-CN" altLang="en-US"/>
            </a:p>
          </p:txBody>
        </p:sp>
        <p:sp>
          <p:nvSpPr>
            <p:cNvPr id="260122" name="Line 26"/>
            <p:cNvSpPr>
              <a:spLocks noChangeShapeType="1"/>
            </p:cNvSpPr>
            <p:nvPr/>
          </p:nvSpPr>
          <p:spPr bwMode="auto">
            <a:xfrm flipV="1">
              <a:off x="4695" y="9801"/>
              <a:ext cx="0" cy="634"/>
            </a:xfrm>
            <a:prstGeom prst="line">
              <a:avLst/>
            </a:prstGeom>
            <a:noFill/>
            <a:ln w="9525">
              <a:solidFill>
                <a:srgbClr val="000000"/>
              </a:solidFill>
              <a:round/>
              <a:headEnd/>
              <a:tailEnd type="stealth" w="sm" len="lg"/>
            </a:ln>
            <a:effectLst/>
          </p:spPr>
          <p:txBody>
            <a:bodyPr vert="horz" wrap="square" lIns="91440" tIns="45720" rIns="91440" bIns="45720" numCol="1" anchor="t" anchorCtr="0" compatLnSpc="1">
              <a:prstTxWarp prst="textNoShape">
                <a:avLst/>
              </a:prstTxWarp>
            </a:bodyPr>
            <a:lstStyle/>
            <a:p>
              <a:endParaRPr lang="zh-CN" altLang="en-US"/>
            </a:p>
          </p:txBody>
        </p:sp>
        <p:sp>
          <p:nvSpPr>
            <p:cNvPr id="260123" name="Text Box 27"/>
            <p:cNvSpPr txBox="1">
              <a:spLocks noChangeArrowheads="1"/>
            </p:cNvSpPr>
            <p:nvPr/>
          </p:nvSpPr>
          <p:spPr bwMode="auto">
            <a:xfrm>
              <a:off x="6221" y="11447"/>
              <a:ext cx="284" cy="28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60124" name="Text Box 28"/>
            <p:cNvSpPr txBox="1">
              <a:spLocks noChangeArrowheads="1"/>
            </p:cNvSpPr>
            <p:nvPr/>
          </p:nvSpPr>
          <p:spPr bwMode="auto">
            <a:xfrm>
              <a:off x="3726" y="12236"/>
              <a:ext cx="224" cy="38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60125" name="Text Box 29"/>
            <p:cNvSpPr txBox="1">
              <a:spLocks noChangeArrowheads="1"/>
            </p:cNvSpPr>
            <p:nvPr/>
          </p:nvSpPr>
          <p:spPr bwMode="auto">
            <a:xfrm>
              <a:off x="4499" y="9772"/>
              <a:ext cx="223" cy="38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60126" name="Text Box 30"/>
            <p:cNvSpPr txBox="1">
              <a:spLocks noChangeArrowheads="1"/>
            </p:cNvSpPr>
            <p:nvPr/>
          </p:nvSpPr>
          <p:spPr bwMode="auto">
            <a:xfrm>
              <a:off x="4464" y="11220"/>
              <a:ext cx="268" cy="38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60127" name="Line 31"/>
            <p:cNvSpPr>
              <a:spLocks noChangeShapeType="1"/>
            </p:cNvSpPr>
            <p:nvPr/>
          </p:nvSpPr>
          <p:spPr bwMode="auto">
            <a:xfrm>
              <a:off x="4695" y="11420"/>
              <a:ext cx="1421" cy="0"/>
            </a:xfrm>
            <a:prstGeom prst="line">
              <a:avLst/>
            </a:prstGeom>
            <a:noFill/>
            <a:ln w="9525">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260128" name="Line 32"/>
            <p:cNvSpPr>
              <a:spLocks noChangeShapeType="1"/>
            </p:cNvSpPr>
            <p:nvPr/>
          </p:nvSpPr>
          <p:spPr bwMode="auto">
            <a:xfrm flipH="1">
              <a:off x="4031" y="11420"/>
              <a:ext cx="664" cy="562"/>
            </a:xfrm>
            <a:prstGeom prst="line">
              <a:avLst/>
            </a:prstGeom>
            <a:noFill/>
            <a:ln w="9525">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260129" name="Line 33"/>
            <p:cNvSpPr>
              <a:spLocks noChangeShapeType="1"/>
            </p:cNvSpPr>
            <p:nvPr/>
          </p:nvSpPr>
          <p:spPr bwMode="auto">
            <a:xfrm>
              <a:off x="4695" y="10435"/>
              <a:ext cx="0" cy="985"/>
            </a:xfrm>
            <a:prstGeom prst="line">
              <a:avLst/>
            </a:prstGeom>
            <a:noFill/>
            <a:ln w="9525">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sp>
          <p:nvSpPr>
            <p:cNvPr id="260130" name="Text Box 34"/>
            <p:cNvSpPr txBox="1">
              <a:spLocks noChangeArrowheads="1"/>
            </p:cNvSpPr>
            <p:nvPr/>
          </p:nvSpPr>
          <p:spPr bwMode="auto">
            <a:xfrm>
              <a:off x="3991" y="12009"/>
              <a:ext cx="268" cy="38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60131" name="Text Box 35"/>
            <p:cNvSpPr txBox="1">
              <a:spLocks noChangeArrowheads="1"/>
            </p:cNvSpPr>
            <p:nvPr/>
          </p:nvSpPr>
          <p:spPr bwMode="auto">
            <a:xfrm>
              <a:off x="5906" y="11451"/>
              <a:ext cx="268" cy="38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60132" name="Text Box 36"/>
            <p:cNvSpPr txBox="1">
              <a:spLocks noChangeArrowheads="1"/>
            </p:cNvSpPr>
            <p:nvPr/>
          </p:nvSpPr>
          <p:spPr bwMode="auto">
            <a:xfrm>
              <a:off x="4740" y="10230"/>
              <a:ext cx="267" cy="38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260133" name="Freeform 37"/>
            <p:cNvSpPr>
              <a:spLocks/>
            </p:cNvSpPr>
            <p:nvPr/>
          </p:nvSpPr>
          <p:spPr bwMode="auto">
            <a:xfrm>
              <a:off x="4059" y="10473"/>
              <a:ext cx="633" cy="1491"/>
            </a:xfrm>
            <a:custGeom>
              <a:avLst/>
              <a:gdLst/>
              <a:ahLst/>
              <a:cxnLst>
                <a:cxn ang="0">
                  <a:pos x="633" y="0"/>
                </a:cxn>
                <a:cxn ang="0">
                  <a:pos x="0" y="1491"/>
                </a:cxn>
              </a:cxnLst>
              <a:rect l="0" t="0" r="r" b="b"/>
              <a:pathLst>
                <a:path w="633" h="1491">
                  <a:moveTo>
                    <a:pt x="633" y="0"/>
                  </a:moveTo>
                  <a:lnTo>
                    <a:pt x="0" y="1491"/>
                  </a:lnTo>
                </a:path>
              </a:pathLst>
            </a:custGeom>
            <a:noFill/>
            <a:ln w="952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zh-CN" altLang="en-US"/>
            </a:p>
          </p:txBody>
        </p:sp>
        <p:sp>
          <p:nvSpPr>
            <p:cNvPr id="260134" name="Freeform 38"/>
            <p:cNvSpPr>
              <a:spLocks/>
            </p:cNvSpPr>
            <p:nvPr/>
          </p:nvSpPr>
          <p:spPr bwMode="auto">
            <a:xfrm>
              <a:off x="4698" y="10479"/>
              <a:ext cx="1302" cy="939"/>
            </a:xfrm>
            <a:custGeom>
              <a:avLst/>
              <a:gdLst/>
              <a:ahLst/>
              <a:cxnLst>
                <a:cxn ang="0">
                  <a:pos x="0" y="0"/>
                </a:cxn>
                <a:cxn ang="0">
                  <a:pos x="1302" y="939"/>
                </a:cxn>
              </a:cxnLst>
              <a:rect l="0" t="0" r="r" b="b"/>
              <a:pathLst>
                <a:path w="1302" h="939">
                  <a:moveTo>
                    <a:pt x="0" y="0"/>
                  </a:moveTo>
                  <a:lnTo>
                    <a:pt x="1302" y="939"/>
                  </a:lnTo>
                </a:path>
              </a:pathLst>
            </a:custGeom>
            <a:noFill/>
            <a:ln w="952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zh-CN" altLang="en-US"/>
            </a:p>
          </p:txBody>
        </p:sp>
        <p:sp>
          <p:nvSpPr>
            <p:cNvPr id="260135" name="Freeform 39"/>
            <p:cNvSpPr>
              <a:spLocks/>
            </p:cNvSpPr>
            <p:nvPr/>
          </p:nvSpPr>
          <p:spPr bwMode="auto">
            <a:xfrm>
              <a:off x="4053" y="11421"/>
              <a:ext cx="1953" cy="540"/>
            </a:xfrm>
            <a:custGeom>
              <a:avLst/>
              <a:gdLst/>
              <a:ahLst/>
              <a:cxnLst>
                <a:cxn ang="0">
                  <a:pos x="0" y="540"/>
                </a:cxn>
                <a:cxn ang="0">
                  <a:pos x="1953" y="0"/>
                </a:cxn>
              </a:cxnLst>
              <a:rect l="0" t="0" r="r" b="b"/>
              <a:pathLst>
                <a:path w="1953" h="540">
                  <a:moveTo>
                    <a:pt x="0" y="540"/>
                  </a:moveTo>
                  <a:lnTo>
                    <a:pt x="1953" y="0"/>
                  </a:lnTo>
                </a:path>
              </a:pathLst>
            </a:custGeom>
            <a:noFill/>
            <a:ln w="952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zh-CN" altLang="en-US"/>
            </a:p>
          </p:txBody>
        </p:sp>
      </p:grpSp>
      <p:graphicFrame>
        <p:nvGraphicFramePr>
          <p:cNvPr id="260136" name="Object 40"/>
          <p:cNvGraphicFramePr>
            <a:graphicFrameLocks noChangeAspect="1"/>
          </p:cNvGraphicFramePr>
          <p:nvPr/>
        </p:nvGraphicFramePr>
        <p:xfrm>
          <a:off x="6715140" y="4929198"/>
          <a:ext cx="328633" cy="344081"/>
        </p:xfrm>
        <a:graphic>
          <a:graphicData uri="http://schemas.openxmlformats.org/presentationml/2006/ole">
            <p:oleObj spid="_x0000_s260136" name="Equation" r:id="rId15" imgW="164880" imgH="164880" progId="Equation.DSMT4">
              <p:embed/>
            </p:oleObj>
          </a:graphicData>
        </a:graphic>
      </p:graphicFrame>
      <p:graphicFrame>
        <p:nvGraphicFramePr>
          <p:cNvPr id="260137" name="Object 41"/>
          <p:cNvGraphicFramePr>
            <a:graphicFrameLocks noChangeAspect="1"/>
          </p:cNvGraphicFramePr>
          <p:nvPr/>
        </p:nvGraphicFramePr>
        <p:xfrm>
          <a:off x="7870825" y="4714875"/>
          <a:ext cx="303213" cy="344488"/>
        </p:xfrm>
        <a:graphic>
          <a:graphicData uri="http://schemas.openxmlformats.org/presentationml/2006/ole">
            <p:oleObj spid="_x0000_s260137" name="Equation" r:id="rId16" imgW="152280" imgH="164880" progId="Equation.DSMT4">
              <p:embed/>
            </p:oleObj>
          </a:graphicData>
        </a:graphic>
      </p:graphicFrame>
      <p:graphicFrame>
        <p:nvGraphicFramePr>
          <p:cNvPr id="260138" name="Object 42"/>
          <p:cNvGraphicFramePr>
            <a:graphicFrameLocks noChangeAspect="1"/>
          </p:cNvGraphicFramePr>
          <p:nvPr/>
        </p:nvGraphicFramePr>
        <p:xfrm>
          <a:off x="7227888" y="3702050"/>
          <a:ext cx="303212" cy="371475"/>
        </p:xfrm>
        <a:graphic>
          <a:graphicData uri="http://schemas.openxmlformats.org/presentationml/2006/ole">
            <p:oleObj spid="_x0000_s260138" name="Equation" r:id="rId17" imgW="152280" imgH="177480" progId="Equation.DSMT4">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00166" y="1571612"/>
            <a:ext cx="7059946" cy="3539430"/>
          </a:xfrm>
          <a:prstGeom prst="rect">
            <a:avLst/>
          </a:prstGeom>
          <a:noFill/>
          <a:ln w="9525">
            <a:noFill/>
            <a:miter lim="800000"/>
            <a:headEnd/>
            <a:tailEnd/>
          </a:ln>
        </p:spPr>
        <p:txBody>
          <a:bodyPr wrap="none">
            <a:spAutoFit/>
          </a:bodyPr>
          <a:lstStyle/>
          <a:p>
            <a:r>
              <a:rPr lang="zh-CN" altLang="zh-CN" sz="2800" dirty="0" smtClean="0"/>
              <a:t>设有两个平面</a:t>
            </a:r>
            <a:endParaRPr lang="en-US" altLang="zh-CN" sz="2800" dirty="0" smtClean="0"/>
          </a:p>
          <a:p>
            <a:endParaRPr lang="en-US" altLang="zh-CN" sz="2800" dirty="0" smtClean="0"/>
          </a:p>
          <a:p>
            <a:r>
              <a:rPr lang="en-US" altLang="zh-CN" sz="2800" dirty="0" smtClean="0"/>
              <a:t>(1)</a:t>
            </a:r>
            <a:r>
              <a:rPr lang="zh-CN" altLang="en-US" sz="2800" dirty="0" smtClean="0"/>
              <a:t>两平面平行</a:t>
            </a:r>
            <a:endParaRPr lang="en-US" altLang="zh-CN" sz="2800" dirty="0" smtClean="0"/>
          </a:p>
          <a:p>
            <a:endParaRPr lang="en-US" altLang="zh-CN" sz="2800" dirty="0" smtClean="0"/>
          </a:p>
          <a:p>
            <a:r>
              <a:rPr lang="en-US" altLang="zh-CN" sz="2800" dirty="0" smtClean="0"/>
              <a:t>(2)</a:t>
            </a:r>
            <a:r>
              <a:rPr lang="zh-CN" altLang="en-US" sz="2800" dirty="0" smtClean="0"/>
              <a:t>两平面重合</a:t>
            </a:r>
            <a:endParaRPr lang="en-US" altLang="zh-CN" sz="2800" dirty="0" smtClean="0"/>
          </a:p>
          <a:p>
            <a:endParaRPr lang="en-US" altLang="zh-CN" sz="2800" dirty="0" smtClean="0"/>
          </a:p>
          <a:p>
            <a:r>
              <a:rPr lang="en-US" altLang="zh-CN" sz="2800" dirty="0" smtClean="0"/>
              <a:t>(3)</a:t>
            </a:r>
            <a:r>
              <a:rPr lang="zh-CN" altLang="en-US" sz="2800" dirty="0" smtClean="0"/>
              <a:t>两平面相交               与          不成比例。</a:t>
            </a:r>
            <a:endParaRPr lang="en-US" altLang="zh-CN" sz="2800" dirty="0" smtClean="0"/>
          </a:p>
          <a:p>
            <a:r>
              <a:rPr lang="zh-CN" altLang="en-US" sz="2800" dirty="0" smtClean="0"/>
              <a:t>特别地，</a:t>
            </a:r>
            <a:endParaRPr lang="zh-CN" altLang="zh-CN" sz="2800" dirty="0"/>
          </a:p>
        </p:txBody>
      </p:sp>
      <p:pic>
        <p:nvPicPr>
          <p:cNvPr id="6" name="Picture 2"/>
          <p:cNvPicPr>
            <a:picLocks noChangeAspect="1" noChangeArrowheads="1"/>
          </p:cNvPicPr>
          <p:nvPr/>
        </p:nvPicPr>
        <p:blipFill>
          <a:blip r:embed="rId4" cstate="print"/>
          <a:srcRect/>
          <a:stretch>
            <a:fillRect/>
          </a:stretch>
        </p:blipFill>
        <p:spPr bwMode="auto">
          <a:xfrm>
            <a:off x="1428728" y="857232"/>
            <a:ext cx="1714512" cy="668731"/>
          </a:xfrm>
          <a:prstGeom prst="rect">
            <a:avLst/>
          </a:prstGeom>
          <a:noFill/>
          <a:ln w="9525">
            <a:noFill/>
            <a:miter lim="800000"/>
            <a:headEnd/>
            <a:tailEnd/>
          </a:ln>
        </p:spPr>
      </p:pic>
      <p:sp>
        <p:nvSpPr>
          <p:cNvPr id="263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3169" name="Object 1"/>
          <p:cNvGraphicFramePr>
            <a:graphicFrameLocks noChangeAspect="1"/>
          </p:cNvGraphicFramePr>
          <p:nvPr/>
        </p:nvGraphicFramePr>
        <p:xfrm>
          <a:off x="4286248" y="1428736"/>
          <a:ext cx="2797175" cy="382588"/>
        </p:xfrm>
        <a:graphic>
          <a:graphicData uri="http://schemas.openxmlformats.org/presentationml/2006/ole">
            <p:oleObj spid="_x0000_s263169" name="Equation" r:id="rId5" imgW="1688760" imgH="228600" progId="Equation.DSMT4">
              <p:embed/>
            </p:oleObj>
          </a:graphicData>
        </a:graphic>
      </p:graphicFrame>
      <p:sp>
        <p:nvSpPr>
          <p:cNvPr id="263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3171" name="Object 3"/>
          <p:cNvGraphicFramePr>
            <a:graphicFrameLocks noChangeAspect="1"/>
          </p:cNvGraphicFramePr>
          <p:nvPr/>
        </p:nvGraphicFramePr>
        <p:xfrm>
          <a:off x="4286248" y="1928802"/>
          <a:ext cx="2911475" cy="384175"/>
        </p:xfrm>
        <a:graphic>
          <a:graphicData uri="http://schemas.openxmlformats.org/presentationml/2006/ole">
            <p:oleObj spid="_x0000_s263171" name="Equation" r:id="rId6" imgW="1765080" imgH="228600" progId="Equation.DSMT4">
              <p:embed/>
            </p:oleObj>
          </a:graphicData>
        </a:graphic>
      </p:graphicFrame>
      <p:sp>
        <p:nvSpPr>
          <p:cNvPr id="2631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31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3175" name="Object 7"/>
          <p:cNvGraphicFramePr>
            <a:graphicFrameLocks noChangeAspect="1"/>
          </p:cNvGraphicFramePr>
          <p:nvPr/>
        </p:nvGraphicFramePr>
        <p:xfrm>
          <a:off x="3857620" y="2428868"/>
          <a:ext cx="3074987" cy="642938"/>
        </p:xfrm>
        <a:graphic>
          <a:graphicData uri="http://schemas.openxmlformats.org/presentationml/2006/ole">
            <p:oleObj spid="_x0000_s263175" name="Equation" r:id="rId7" imgW="2044440" imgH="431640" progId="Equation.DSMT4">
              <p:embed/>
            </p:oleObj>
          </a:graphicData>
        </a:graphic>
      </p:graphicFrame>
      <p:graphicFrame>
        <p:nvGraphicFramePr>
          <p:cNvPr id="263177" name="Object 9"/>
          <p:cNvGraphicFramePr>
            <a:graphicFrameLocks noChangeAspect="1"/>
          </p:cNvGraphicFramePr>
          <p:nvPr/>
        </p:nvGraphicFramePr>
        <p:xfrm>
          <a:off x="3857620" y="3286124"/>
          <a:ext cx="2159000" cy="642938"/>
        </p:xfrm>
        <a:graphic>
          <a:graphicData uri="http://schemas.openxmlformats.org/presentationml/2006/ole">
            <p:oleObj spid="_x0000_s263177" name="Equation" r:id="rId8" imgW="1434960" imgH="431640" progId="Equation.DSMT4">
              <p:embed/>
            </p:oleObj>
          </a:graphicData>
        </a:graphic>
      </p:graphicFrame>
      <p:sp>
        <p:nvSpPr>
          <p:cNvPr id="26317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3178" name="Object 10"/>
          <p:cNvGraphicFramePr>
            <a:graphicFrameLocks noChangeAspect="1"/>
          </p:cNvGraphicFramePr>
          <p:nvPr/>
        </p:nvGraphicFramePr>
        <p:xfrm>
          <a:off x="3857620" y="4286256"/>
          <a:ext cx="428628" cy="298176"/>
        </p:xfrm>
        <a:graphic>
          <a:graphicData uri="http://schemas.openxmlformats.org/presentationml/2006/ole">
            <p:oleObj spid="_x0000_s263178" name="Equation" r:id="rId9" imgW="215713" imgH="152268" progId="Equation.DSMT4">
              <p:embed/>
            </p:oleObj>
          </a:graphicData>
        </a:graphic>
      </p:graphicFrame>
      <p:sp>
        <p:nvSpPr>
          <p:cNvPr id="26318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3180" name="Object 12"/>
          <p:cNvGraphicFramePr>
            <a:graphicFrameLocks noChangeAspect="1"/>
          </p:cNvGraphicFramePr>
          <p:nvPr/>
        </p:nvGraphicFramePr>
        <p:xfrm>
          <a:off x="4286248" y="4286256"/>
          <a:ext cx="1000132" cy="352988"/>
        </p:xfrm>
        <a:graphic>
          <a:graphicData uri="http://schemas.openxmlformats.org/presentationml/2006/ole">
            <p:oleObj spid="_x0000_s263180" name="Equation" r:id="rId10" imgW="647700" imgH="228600" progId="Equation.DSMT4">
              <p:embed/>
            </p:oleObj>
          </a:graphicData>
        </a:graphic>
      </p:graphicFrame>
      <p:sp>
        <p:nvSpPr>
          <p:cNvPr id="26318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3182" name="Object 14"/>
          <p:cNvGraphicFramePr>
            <a:graphicFrameLocks noChangeAspect="1"/>
          </p:cNvGraphicFramePr>
          <p:nvPr/>
        </p:nvGraphicFramePr>
        <p:xfrm>
          <a:off x="5572132" y="4286256"/>
          <a:ext cx="1000132" cy="333377"/>
        </p:xfrm>
        <a:graphic>
          <a:graphicData uri="http://schemas.openxmlformats.org/presentationml/2006/ole">
            <p:oleObj spid="_x0000_s263182" name="Equation" r:id="rId11" imgW="685800" imgH="228600" progId="Equation.DSMT4">
              <p:embed/>
            </p:oleObj>
          </a:graphicData>
        </a:graphic>
      </p:graphicFrame>
      <p:sp>
        <p:nvSpPr>
          <p:cNvPr id="26318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3184" name="Object 16"/>
          <p:cNvGraphicFramePr>
            <a:graphicFrameLocks noChangeAspect="1"/>
          </p:cNvGraphicFramePr>
          <p:nvPr/>
        </p:nvGraphicFramePr>
        <p:xfrm>
          <a:off x="2071670" y="5214950"/>
          <a:ext cx="3203981" cy="371476"/>
        </p:xfrm>
        <a:graphic>
          <a:graphicData uri="http://schemas.openxmlformats.org/presentationml/2006/ole">
            <p:oleObj spid="_x0000_s263184" name="Equation" r:id="rId12" imgW="1968500" imgH="228600" progId="Equation.DSMT4">
              <p:embed/>
            </p:oleObj>
          </a:graphicData>
        </a:graphic>
      </p:graphicFrame>
      <p:sp>
        <p:nvSpPr>
          <p:cNvPr id="26318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3186" name="Object 18"/>
          <p:cNvGraphicFramePr>
            <a:graphicFrameLocks noChangeAspect="1"/>
          </p:cNvGraphicFramePr>
          <p:nvPr/>
        </p:nvGraphicFramePr>
        <p:xfrm>
          <a:off x="5286380" y="5214950"/>
          <a:ext cx="2584476" cy="376320"/>
        </p:xfrm>
        <a:graphic>
          <a:graphicData uri="http://schemas.openxmlformats.org/presentationml/2006/ole">
            <p:oleObj spid="_x0000_s263186" name="Equation" r:id="rId13" imgW="1600200" imgH="228600" progId="Equation.DSMT4">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6" name="矩形 5"/>
          <p:cNvSpPr/>
          <p:nvPr/>
        </p:nvSpPr>
        <p:spPr>
          <a:xfrm>
            <a:off x="1500166" y="785794"/>
            <a:ext cx="1422184" cy="461665"/>
          </a:xfrm>
          <a:prstGeom prst="rect">
            <a:avLst/>
          </a:prstGeom>
        </p:spPr>
        <p:txBody>
          <a:bodyPr wrap="none">
            <a:spAutoFit/>
          </a:bodyPr>
          <a:lstStyle/>
          <a:p>
            <a:r>
              <a:rPr lang="zh-CN" altLang="zh-CN" sz="2400" b="1" dirty="0" smtClean="0">
                <a:solidFill>
                  <a:srgbClr val="0070C0"/>
                </a:solidFill>
              </a:rPr>
              <a:t>直线方程</a:t>
            </a:r>
            <a:endParaRPr lang="zh-CN" altLang="en-US" sz="2400" dirty="0">
              <a:solidFill>
                <a:srgbClr val="0070C0"/>
              </a:solidFill>
            </a:endParaRPr>
          </a:p>
        </p:txBody>
      </p:sp>
      <p:sp>
        <p:nvSpPr>
          <p:cNvPr id="7" name="矩形 6"/>
          <p:cNvSpPr/>
          <p:nvPr/>
        </p:nvSpPr>
        <p:spPr>
          <a:xfrm>
            <a:off x="1357290" y="1428736"/>
            <a:ext cx="7286676" cy="4401205"/>
          </a:xfrm>
          <a:prstGeom prst="rect">
            <a:avLst/>
          </a:prstGeom>
        </p:spPr>
        <p:txBody>
          <a:bodyPr wrap="square">
            <a:spAutoFit/>
          </a:bodyPr>
          <a:lstStyle/>
          <a:p>
            <a:r>
              <a:rPr lang="zh-CN" altLang="en-US" sz="2800" b="1" dirty="0" smtClean="0">
                <a:solidFill>
                  <a:srgbClr val="C00000"/>
                </a:solidFill>
              </a:rPr>
              <a:t>方向</a:t>
            </a:r>
            <a:r>
              <a:rPr lang="zh-CN" altLang="zh-CN" sz="2800" b="1" dirty="0" smtClean="0">
                <a:solidFill>
                  <a:srgbClr val="C00000"/>
                </a:solidFill>
              </a:rPr>
              <a:t>向量</a:t>
            </a:r>
            <a:r>
              <a:rPr lang="zh-CN" altLang="en-US" sz="2800" dirty="0" smtClean="0"/>
              <a:t>：平行于直线的非零向量</a:t>
            </a:r>
            <a:r>
              <a:rPr lang="zh-CN" altLang="en-US" sz="2800" b="1" dirty="0" smtClean="0"/>
              <a:t>。</a:t>
            </a:r>
            <a:endParaRPr lang="en-US" altLang="zh-CN" sz="2800" b="1" dirty="0" smtClean="0"/>
          </a:p>
          <a:p>
            <a:endParaRPr lang="en-US" altLang="zh-CN" sz="2800" b="1" dirty="0" smtClean="0"/>
          </a:p>
          <a:p>
            <a:r>
              <a:rPr lang="zh-CN" altLang="en-US" sz="2800" dirty="0" smtClean="0"/>
              <a:t>讨论过定点              ，且方向向量为            的直线  的方程。</a:t>
            </a:r>
            <a:endParaRPr lang="en-US" altLang="zh-CN" sz="2800" dirty="0" smtClean="0"/>
          </a:p>
          <a:p>
            <a:r>
              <a:rPr lang="zh-CN" altLang="zh-CN" sz="2800" dirty="0" smtClean="0"/>
              <a:t>设</a:t>
            </a:r>
            <a:r>
              <a:rPr lang="en-US" altLang="zh-CN" sz="2800" dirty="0" smtClean="0"/>
              <a:t>           </a:t>
            </a:r>
            <a:r>
              <a:rPr lang="zh-CN" altLang="zh-CN" sz="2800" dirty="0" smtClean="0"/>
              <a:t>为</a:t>
            </a:r>
            <a:r>
              <a:rPr lang="zh-CN" altLang="en-US" sz="2800" dirty="0" smtClean="0"/>
              <a:t>直线</a:t>
            </a:r>
            <a:r>
              <a:rPr lang="en-US" altLang="zh-CN" sz="2800" dirty="0" smtClean="0"/>
              <a:t>  </a:t>
            </a:r>
            <a:r>
              <a:rPr lang="zh-CN" altLang="zh-CN" sz="2800" dirty="0" smtClean="0"/>
              <a:t>上的任一点，由于</a:t>
            </a:r>
            <a:r>
              <a:rPr lang="en-US" altLang="zh-CN" sz="2800" dirty="0" smtClean="0"/>
              <a:t>        </a:t>
            </a:r>
            <a:r>
              <a:rPr lang="zh-CN" altLang="en-US" sz="2800" dirty="0" smtClean="0"/>
              <a:t>，所以存在一个实数   ，使             ，而       的坐标为                      ，从而有</a:t>
            </a:r>
            <a:endParaRPr lang="en-US" altLang="zh-CN" sz="2800" dirty="0" smtClean="0"/>
          </a:p>
          <a:p>
            <a:endParaRPr lang="en-US" altLang="zh-CN" sz="2800" dirty="0" smtClean="0"/>
          </a:p>
          <a:p>
            <a:endParaRPr lang="en-US" altLang="zh-CN" sz="2800" dirty="0" smtClean="0"/>
          </a:p>
          <a:p>
            <a:r>
              <a:rPr lang="zh-CN" altLang="en-US" sz="2800" dirty="0" smtClean="0"/>
              <a:t>这就是</a:t>
            </a:r>
            <a:r>
              <a:rPr lang="zh-CN" altLang="zh-CN" sz="2800" dirty="0" smtClean="0"/>
              <a:t>直线的</a:t>
            </a:r>
            <a:r>
              <a:rPr lang="zh-CN" altLang="zh-CN" sz="2800" b="1" dirty="0" smtClean="0">
                <a:solidFill>
                  <a:srgbClr val="C00000"/>
                </a:solidFill>
              </a:rPr>
              <a:t>点向式方程</a:t>
            </a:r>
            <a:r>
              <a:rPr lang="zh-CN" altLang="zh-CN" sz="2800" dirty="0" smtClean="0"/>
              <a:t>，也称为</a:t>
            </a:r>
            <a:r>
              <a:rPr lang="zh-CN" altLang="zh-CN" sz="2800" b="1" dirty="0" smtClean="0">
                <a:solidFill>
                  <a:srgbClr val="C00000"/>
                </a:solidFill>
              </a:rPr>
              <a:t>标准方程</a:t>
            </a:r>
            <a:r>
              <a:rPr lang="zh-CN" altLang="en-US" sz="2800" b="1" dirty="0" smtClean="0"/>
              <a:t>。</a:t>
            </a:r>
            <a:endParaRPr lang="zh-CN" altLang="en-US" sz="2800" dirty="0"/>
          </a:p>
        </p:txBody>
      </p:sp>
      <p:sp>
        <p:nvSpPr>
          <p:cNvPr id="262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2145" name="Object 1"/>
          <p:cNvGraphicFramePr>
            <a:graphicFrameLocks noChangeAspect="1"/>
          </p:cNvGraphicFramePr>
          <p:nvPr/>
        </p:nvGraphicFramePr>
        <p:xfrm>
          <a:off x="3214678" y="2428868"/>
          <a:ext cx="1423992" cy="371476"/>
        </p:xfrm>
        <a:graphic>
          <a:graphicData uri="http://schemas.openxmlformats.org/presentationml/2006/ole">
            <p:oleObj spid="_x0000_s262145" name="Equation" r:id="rId4" imgW="876300" imgH="228600" progId="Equation.DSMT4">
              <p:embed/>
            </p:oleObj>
          </a:graphicData>
        </a:graphic>
      </p:graphicFrame>
      <p:sp>
        <p:nvSpPr>
          <p:cNvPr id="2621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2147" name="Object 3"/>
          <p:cNvGraphicFramePr>
            <a:graphicFrameLocks noChangeAspect="1"/>
          </p:cNvGraphicFramePr>
          <p:nvPr/>
        </p:nvGraphicFramePr>
        <p:xfrm>
          <a:off x="7072330" y="2357430"/>
          <a:ext cx="1466856" cy="471489"/>
        </p:xfrm>
        <a:graphic>
          <a:graphicData uri="http://schemas.openxmlformats.org/presentationml/2006/ole">
            <p:oleObj spid="_x0000_s262147" name="Equation" r:id="rId5" imgW="799753" imgH="253890" progId="Equation.DSMT4">
              <p:embed/>
            </p:oleObj>
          </a:graphicData>
        </a:graphic>
      </p:graphicFrame>
      <p:sp>
        <p:nvSpPr>
          <p:cNvPr id="2621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2149" name="Object 5"/>
          <p:cNvGraphicFramePr>
            <a:graphicFrameLocks noChangeAspect="1"/>
          </p:cNvGraphicFramePr>
          <p:nvPr/>
        </p:nvGraphicFramePr>
        <p:xfrm>
          <a:off x="2500298" y="2786058"/>
          <a:ext cx="285752" cy="323852"/>
        </p:xfrm>
        <a:graphic>
          <a:graphicData uri="http://schemas.openxmlformats.org/presentationml/2006/ole">
            <p:oleObj spid="_x0000_s262149" name="Equation" r:id="rId6" imgW="139579" imgH="164957" progId="Equation.DSMT4">
              <p:embed/>
            </p:oleObj>
          </a:graphicData>
        </a:graphic>
      </p:graphicFrame>
      <p:sp>
        <p:nvSpPr>
          <p:cNvPr id="2621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2151" name="Object 7"/>
          <p:cNvGraphicFramePr>
            <a:graphicFrameLocks noChangeAspect="1"/>
          </p:cNvGraphicFramePr>
          <p:nvPr/>
        </p:nvGraphicFramePr>
        <p:xfrm>
          <a:off x="1785918" y="3286124"/>
          <a:ext cx="1126675" cy="342901"/>
        </p:xfrm>
        <a:graphic>
          <a:graphicData uri="http://schemas.openxmlformats.org/presentationml/2006/ole">
            <p:oleObj spid="_x0000_s262151" name="Equation" r:id="rId7" imgW="660113" imgH="203112" progId="Equation.DSMT4">
              <p:embed/>
            </p:oleObj>
          </a:graphicData>
        </a:graphic>
      </p:graphicFrame>
      <p:graphicFrame>
        <p:nvGraphicFramePr>
          <p:cNvPr id="262153" name="Object 9"/>
          <p:cNvGraphicFramePr>
            <a:graphicFrameLocks noChangeAspect="1"/>
          </p:cNvGraphicFramePr>
          <p:nvPr/>
        </p:nvGraphicFramePr>
        <p:xfrm>
          <a:off x="3929058" y="3214686"/>
          <a:ext cx="285750" cy="323850"/>
        </p:xfrm>
        <a:graphic>
          <a:graphicData uri="http://schemas.openxmlformats.org/presentationml/2006/ole">
            <p:oleObj spid="_x0000_s262153" name="Equation" r:id="rId8" imgW="139579" imgH="164957" progId="Equation.DSMT4">
              <p:embed/>
            </p:oleObj>
          </a:graphicData>
        </a:graphic>
      </p:graphicFrame>
      <p:sp>
        <p:nvSpPr>
          <p:cNvPr id="26215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2154" name="Object 10"/>
          <p:cNvGraphicFramePr>
            <a:graphicFrameLocks noChangeAspect="1"/>
          </p:cNvGraphicFramePr>
          <p:nvPr/>
        </p:nvGraphicFramePr>
        <p:xfrm>
          <a:off x="6929454" y="3214686"/>
          <a:ext cx="903287" cy="400050"/>
        </p:xfrm>
        <a:graphic>
          <a:graphicData uri="http://schemas.openxmlformats.org/presentationml/2006/ole">
            <p:oleObj spid="_x0000_s262154" name="Equation" r:id="rId9" imgW="583920" imgH="253800" progId="Equation.DSMT4">
              <p:embed/>
            </p:oleObj>
          </a:graphicData>
        </a:graphic>
      </p:graphicFrame>
      <p:graphicFrame>
        <p:nvGraphicFramePr>
          <p:cNvPr id="262156" name="Object 12"/>
          <p:cNvGraphicFramePr>
            <a:graphicFrameLocks noChangeAspect="1"/>
          </p:cNvGraphicFramePr>
          <p:nvPr/>
        </p:nvGraphicFramePr>
        <p:xfrm>
          <a:off x="3929058" y="3643314"/>
          <a:ext cx="285750" cy="349250"/>
        </p:xfrm>
        <a:graphic>
          <a:graphicData uri="http://schemas.openxmlformats.org/presentationml/2006/ole">
            <p:oleObj spid="_x0000_s262156" name="Equation" r:id="rId10" imgW="139680" imgH="177480" progId="Equation.DSMT4">
              <p:embed/>
            </p:oleObj>
          </a:graphicData>
        </a:graphic>
      </p:graphicFrame>
      <p:sp>
        <p:nvSpPr>
          <p:cNvPr id="2621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2157" name="Object 13"/>
          <p:cNvGraphicFramePr>
            <a:graphicFrameLocks noChangeAspect="1"/>
          </p:cNvGraphicFramePr>
          <p:nvPr/>
        </p:nvGraphicFramePr>
        <p:xfrm>
          <a:off x="4929190" y="3643314"/>
          <a:ext cx="1284287" cy="473075"/>
        </p:xfrm>
        <a:graphic>
          <a:graphicData uri="http://schemas.openxmlformats.org/presentationml/2006/ole">
            <p:oleObj spid="_x0000_s262157" name="Equation" r:id="rId11" imgW="711000" imgH="253800" progId="Equation.DSMT4">
              <p:embed/>
            </p:oleObj>
          </a:graphicData>
        </a:graphic>
      </p:graphicFrame>
      <p:graphicFrame>
        <p:nvGraphicFramePr>
          <p:cNvPr id="262159" name="Object 15"/>
          <p:cNvGraphicFramePr>
            <a:graphicFrameLocks noChangeAspect="1"/>
          </p:cNvGraphicFramePr>
          <p:nvPr/>
        </p:nvGraphicFramePr>
        <p:xfrm>
          <a:off x="6929454" y="3643314"/>
          <a:ext cx="711200" cy="473075"/>
        </p:xfrm>
        <a:graphic>
          <a:graphicData uri="http://schemas.openxmlformats.org/presentationml/2006/ole">
            <p:oleObj spid="_x0000_s262159" name="Equation" r:id="rId12" imgW="393480" imgH="253800" progId="Equation.DSMT4">
              <p:embed/>
            </p:oleObj>
          </a:graphicData>
        </a:graphic>
      </p:graphicFrame>
      <p:sp>
        <p:nvSpPr>
          <p:cNvPr id="26216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2160" name="Object 16"/>
          <p:cNvGraphicFramePr>
            <a:graphicFrameLocks noChangeAspect="1"/>
          </p:cNvGraphicFramePr>
          <p:nvPr/>
        </p:nvGraphicFramePr>
        <p:xfrm>
          <a:off x="2143108" y="4071942"/>
          <a:ext cx="2148422" cy="400051"/>
        </p:xfrm>
        <a:graphic>
          <a:graphicData uri="http://schemas.openxmlformats.org/presentationml/2006/ole">
            <p:oleObj spid="_x0000_s262160" name="Equation" r:id="rId13" imgW="1384300" imgH="254000" progId="Equation.DSMT4">
              <p:embed/>
            </p:oleObj>
          </a:graphicData>
        </a:graphic>
      </p:graphicFrame>
      <p:sp>
        <p:nvSpPr>
          <p:cNvPr id="26216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2162" name="Object 18"/>
          <p:cNvGraphicFramePr>
            <a:graphicFrameLocks noChangeAspect="1"/>
          </p:cNvGraphicFramePr>
          <p:nvPr/>
        </p:nvGraphicFramePr>
        <p:xfrm>
          <a:off x="2500298" y="4357694"/>
          <a:ext cx="1244931" cy="1026042"/>
        </p:xfrm>
        <a:graphic>
          <a:graphicData uri="http://schemas.openxmlformats.org/presentationml/2006/ole">
            <p:oleObj spid="_x0000_s262162" name="Equation" r:id="rId14" imgW="863225" imgH="710891" progId="Equation.DSMT4">
              <p:embed/>
            </p:oleObj>
          </a:graphicData>
        </a:graphic>
      </p:graphicFrame>
      <p:sp>
        <p:nvSpPr>
          <p:cNvPr id="262165"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2164" name="Object 20"/>
          <p:cNvGraphicFramePr>
            <a:graphicFrameLocks noChangeAspect="1"/>
          </p:cNvGraphicFramePr>
          <p:nvPr/>
        </p:nvGraphicFramePr>
        <p:xfrm>
          <a:off x="4857752" y="4500570"/>
          <a:ext cx="2603508" cy="714377"/>
        </p:xfrm>
        <a:graphic>
          <a:graphicData uri="http://schemas.openxmlformats.org/presentationml/2006/ole">
            <p:oleObj spid="_x0000_s262164" name="Equation" r:id="rId15" imgW="1562100" imgH="431800" progId="Equation.DSMT4">
              <p:embed/>
            </p:oleObj>
          </a:graphicData>
        </a:graphic>
      </p:graphicFrame>
      <p:sp>
        <p:nvSpPr>
          <p:cNvPr id="29" name="燕尾形箭头 28"/>
          <p:cNvSpPr/>
          <p:nvPr/>
        </p:nvSpPr>
        <p:spPr>
          <a:xfrm>
            <a:off x="4071934" y="4786322"/>
            <a:ext cx="500066" cy="2143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2"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pic>
        <p:nvPicPr>
          <p:cNvPr id="6" name="Picture 2"/>
          <p:cNvPicPr>
            <a:picLocks noChangeAspect="1" noChangeArrowheads="1"/>
          </p:cNvPicPr>
          <p:nvPr/>
        </p:nvPicPr>
        <p:blipFill>
          <a:blip r:embed="rId3" cstate="print"/>
          <a:srcRect/>
          <a:stretch>
            <a:fillRect/>
          </a:stretch>
        </p:blipFill>
        <p:spPr bwMode="auto">
          <a:xfrm>
            <a:off x="1428728" y="857232"/>
            <a:ext cx="1714512" cy="668731"/>
          </a:xfrm>
          <a:prstGeom prst="rect">
            <a:avLst/>
          </a:prstGeom>
          <a:noFill/>
          <a:ln w="9525">
            <a:noFill/>
            <a:miter lim="800000"/>
            <a:headEnd/>
            <a:tailEnd/>
          </a:ln>
        </p:spPr>
      </p:pic>
      <p:pic>
        <p:nvPicPr>
          <p:cNvPr id="265217" name="Picture 1"/>
          <p:cNvPicPr>
            <a:picLocks noChangeAspect="1" noChangeArrowheads="1"/>
          </p:cNvPicPr>
          <p:nvPr/>
        </p:nvPicPr>
        <p:blipFill>
          <a:blip r:embed="rId4" cstate="print"/>
          <a:srcRect/>
          <a:stretch>
            <a:fillRect/>
          </a:stretch>
        </p:blipFill>
        <p:spPr bwMode="auto">
          <a:xfrm>
            <a:off x="1214414" y="1785926"/>
            <a:ext cx="7211945" cy="2181235"/>
          </a:xfrm>
          <a:prstGeom prst="rect">
            <a:avLst/>
          </a:prstGeom>
          <a:noFill/>
          <a:ln w="9525">
            <a:noFill/>
            <a:miter lim="800000"/>
            <a:headEnd/>
            <a:tailEnd/>
          </a:ln>
        </p:spPr>
      </p:pic>
      <p:grpSp>
        <p:nvGrpSpPr>
          <p:cNvPr id="8" name="Group 46"/>
          <p:cNvGrpSpPr>
            <a:grpSpLocks/>
          </p:cNvGrpSpPr>
          <p:nvPr/>
        </p:nvGrpSpPr>
        <p:grpSpPr bwMode="auto">
          <a:xfrm>
            <a:off x="6429388" y="3857628"/>
            <a:ext cx="2357454" cy="2500329"/>
            <a:chOff x="2898" y="1117"/>
            <a:chExt cx="1629" cy="3011"/>
          </a:xfrm>
        </p:grpSpPr>
        <p:pic>
          <p:nvPicPr>
            <p:cNvPr id="9" name="Picture 44" descr="katonghuihua2_547"/>
            <p:cNvPicPr>
              <a:picLocks noChangeAspect="1" noChangeArrowheads="1"/>
            </p:cNvPicPr>
            <p:nvPr/>
          </p:nvPicPr>
          <p:blipFill>
            <a:blip r:embed="rId5" cstate="print"/>
            <a:srcRect/>
            <a:stretch>
              <a:fillRect/>
            </a:stretch>
          </p:blipFill>
          <p:spPr bwMode="auto">
            <a:xfrm>
              <a:off x="2898" y="1117"/>
              <a:ext cx="1629" cy="3011"/>
            </a:xfrm>
            <a:prstGeom prst="rect">
              <a:avLst/>
            </a:prstGeom>
            <a:noFill/>
            <a:ln w="9525">
              <a:noFill/>
              <a:miter lim="800000"/>
              <a:headEnd/>
              <a:tailEnd/>
            </a:ln>
          </p:spPr>
        </p:pic>
        <p:sp>
          <p:nvSpPr>
            <p:cNvPr id="10" name="Rectangle 41"/>
            <p:cNvSpPr>
              <a:spLocks noChangeArrowheads="1"/>
            </p:cNvSpPr>
            <p:nvPr/>
          </p:nvSpPr>
          <p:spPr bwMode="auto">
            <a:xfrm>
              <a:off x="2898" y="1286"/>
              <a:ext cx="1629" cy="1445"/>
            </a:xfrm>
            <a:prstGeom prst="rect">
              <a:avLst/>
            </a:prstGeom>
            <a:noFill/>
            <a:ln w="9525">
              <a:noFill/>
              <a:miter lim="800000"/>
              <a:headEnd/>
              <a:tailEnd/>
            </a:ln>
          </p:spPr>
          <p:txBody>
            <a:bodyPr wrap="square" anchor="ctr">
              <a:spAutoFit/>
            </a:bodyPr>
            <a:lstStyle/>
            <a:p>
              <a:r>
                <a:rPr lang="zh-CN" altLang="en-US" dirty="0" smtClean="0">
                  <a:solidFill>
                    <a:schemeClr val="bg1"/>
                  </a:solidFill>
                  <a:ea typeface="黑体" pitchFamily="49" charset="-122"/>
                </a:rPr>
                <a:t>请思考：</a:t>
              </a:r>
              <a:endParaRPr lang="en-US" altLang="zh-CN" dirty="0" smtClean="0">
                <a:solidFill>
                  <a:schemeClr val="bg1"/>
                </a:solidFill>
                <a:ea typeface="黑体" pitchFamily="49" charset="-122"/>
              </a:endParaRPr>
            </a:p>
            <a:p>
              <a:r>
                <a:rPr lang="zh-CN" altLang="en-US" dirty="0" smtClean="0">
                  <a:solidFill>
                    <a:schemeClr val="bg1"/>
                  </a:solidFill>
                </a:rPr>
                <a:t>平面的法向量、直线的方向向量唯一</a:t>
              </a:r>
              <a:r>
                <a:rPr lang="zh-CN" altLang="zh-CN" dirty="0" smtClean="0">
                  <a:solidFill>
                    <a:schemeClr val="bg1"/>
                  </a:solidFill>
                </a:rPr>
                <a:t>吗</a:t>
              </a:r>
              <a:r>
                <a:rPr lang="zh-CN" altLang="en-US" dirty="0" smtClean="0">
                  <a:solidFill>
                    <a:schemeClr val="bg1"/>
                  </a:solidFill>
                </a:rPr>
                <a:t>？</a:t>
              </a:r>
              <a:endParaRPr lang="en-US" altLang="zh-CN" dirty="0" smtClean="0">
                <a:solidFill>
                  <a:schemeClr val="bg1"/>
                </a:solidFill>
              </a:endParaRPr>
            </a:p>
            <a:p>
              <a:endParaRPr lang="zh-CN" altLang="en-US" dirty="0">
                <a:solidFill>
                  <a:schemeClr val="bg1"/>
                </a:solidFill>
                <a:ea typeface="黑体"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Righ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8" fill="hold" nodeType="clickEffect">
                                  <p:stCondLst>
                                    <p:cond delay="0"/>
                                  </p:stCondLst>
                                  <p:childTnLst>
                                    <p:animEffect transition="out" filter="slide(fromLeft)">
                                      <p:cBhvr>
                                        <p:cTn id="11" dur="1000"/>
                                        <p:tgtEl>
                                          <p:spTgt spid="8"/>
                                        </p:tgtEl>
                                      </p:cBhvr>
                                    </p:animEffect>
                                    <p:set>
                                      <p:cBhvr>
                                        <p:cTn id="12"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71605" y="1000108"/>
            <a:ext cx="7143800" cy="4401205"/>
          </a:xfrm>
          <a:prstGeom prst="rect">
            <a:avLst/>
          </a:prstGeom>
          <a:noFill/>
          <a:ln w="9525">
            <a:noFill/>
            <a:miter lim="800000"/>
            <a:headEnd/>
            <a:tailEnd/>
          </a:ln>
        </p:spPr>
        <p:txBody>
          <a:bodyPr wrap="square">
            <a:spAutoFit/>
          </a:bodyPr>
          <a:lstStyle/>
          <a:p>
            <a:r>
              <a:rPr lang="zh-CN" altLang="zh-CN" sz="2800" b="1" dirty="0" smtClean="0"/>
              <a:t>例</a:t>
            </a:r>
            <a:r>
              <a:rPr lang="en-US" altLang="zh-CN" sz="2800" b="1" dirty="0" smtClean="0"/>
              <a:t> </a:t>
            </a:r>
            <a:r>
              <a:rPr lang="en-US" altLang="zh-CN" sz="2800" dirty="0" smtClean="0"/>
              <a:t> </a:t>
            </a:r>
            <a:r>
              <a:rPr lang="zh-CN" altLang="zh-CN" sz="2800" dirty="0" smtClean="0"/>
              <a:t>求过点</a:t>
            </a:r>
            <a:r>
              <a:rPr lang="en-US" altLang="zh-CN" sz="2800" dirty="0" smtClean="0"/>
              <a:t>          </a:t>
            </a:r>
            <a:r>
              <a:rPr lang="zh-CN" altLang="en-US" sz="2800" dirty="0" smtClean="0"/>
              <a:t>，</a:t>
            </a:r>
            <a:r>
              <a:rPr lang="en-US" altLang="zh-CN" sz="2800" dirty="0" smtClean="0"/>
              <a:t>         </a:t>
            </a:r>
            <a:r>
              <a:rPr lang="zh-CN" altLang="zh-CN" sz="2800" dirty="0" smtClean="0"/>
              <a:t>的直线</a:t>
            </a:r>
            <a:r>
              <a:rPr lang="en-US" altLang="zh-CN" sz="2800" dirty="0" smtClean="0"/>
              <a:t>   </a:t>
            </a:r>
            <a:r>
              <a:rPr lang="zh-CN" altLang="zh-CN" sz="2800" dirty="0" smtClean="0"/>
              <a:t>的方程</a:t>
            </a:r>
            <a:r>
              <a:rPr lang="zh-CN" altLang="en-US" sz="2800" dirty="0" smtClean="0"/>
              <a:t>。</a:t>
            </a:r>
            <a:endParaRPr lang="en-US" altLang="zh-CN" sz="2800" dirty="0" smtClean="0"/>
          </a:p>
          <a:p>
            <a:r>
              <a:rPr lang="zh-CN" altLang="en-US" sz="2800" dirty="0" smtClean="0"/>
              <a:t>解：</a:t>
            </a:r>
            <a:r>
              <a:rPr lang="zh-CN" altLang="zh-CN" sz="2800" dirty="0" smtClean="0"/>
              <a:t>向量</a:t>
            </a:r>
            <a:r>
              <a:rPr lang="en-US" altLang="zh-CN" sz="2800" dirty="0" smtClean="0"/>
              <a:t>                 </a:t>
            </a:r>
            <a:r>
              <a:rPr lang="zh-CN" altLang="zh-CN" sz="2800" dirty="0" smtClean="0"/>
              <a:t>即为所求直线</a:t>
            </a:r>
            <a:r>
              <a:rPr lang="en-US" altLang="zh-CN" sz="2800" dirty="0" smtClean="0"/>
              <a:t>   </a:t>
            </a:r>
            <a:r>
              <a:rPr lang="zh-CN" altLang="zh-CN" sz="2800" dirty="0" smtClean="0"/>
              <a:t>的方向向量，所以据</a:t>
            </a:r>
            <a:r>
              <a:rPr lang="zh-CN" altLang="en-US" sz="2800" dirty="0" smtClean="0"/>
              <a:t>点向式</a:t>
            </a:r>
            <a:r>
              <a:rPr lang="zh-CN" altLang="zh-CN" sz="2800" dirty="0" smtClean="0"/>
              <a:t>得直线方程为</a:t>
            </a:r>
            <a:endParaRPr lang="en-US" altLang="zh-CN" sz="2800" dirty="0" smtClean="0"/>
          </a:p>
          <a:p>
            <a:endParaRPr lang="en-US" altLang="zh-CN" sz="2800" dirty="0" smtClean="0"/>
          </a:p>
          <a:p>
            <a:endParaRPr lang="en-US" altLang="zh-CN" sz="2800" dirty="0" smtClean="0"/>
          </a:p>
          <a:p>
            <a:r>
              <a:rPr lang="zh-CN" altLang="en-US" sz="2800" dirty="0" smtClean="0">
                <a:solidFill>
                  <a:srgbClr val="0070C0"/>
                </a:solidFill>
              </a:rPr>
              <a:t>空间直线还有两种形式</a:t>
            </a:r>
            <a:r>
              <a:rPr lang="zh-CN" altLang="en-US" sz="2800" dirty="0" smtClean="0"/>
              <a:t>：</a:t>
            </a:r>
            <a:endParaRPr lang="en-US" altLang="zh-CN" sz="2800" dirty="0" smtClean="0"/>
          </a:p>
          <a:p>
            <a:endParaRPr lang="en-US" altLang="zh-CN" sz="2800" dirty="0" smtClean="0"/>
          </a:p>
          <a:p>
            <a:r>
              <a:rPr lang="zh-CN" altLang="en-US" sz="2800" b="1" dirty="0" smtClean="0">
                <a:solidFill>
                  <a:srgbClr val="C00000"/>
                </a:solidFill>
              </a:rPr>
              <a:t>一般式方程</a:t>
            </a:r>
            <a:endParaRPr lang="en-US" altLang="zh-CN" sz="2800" b="1" dirty="0" smtClean="0">
              <a:solidFill>
                <a:srgbClr val="C00000"/>
              </a:solidFill>
            </a:endParaRPr>
          </a:p>
          <a:p>
            <a:endParaRPr lang="en-US" altLang="zh-CN" sz="2800" dirty="0" smtClean="0"/>
          </a:p>
          <a:p>
            <a:r>
              <a:rPr lang="zh-CN" altLang="zh-CN" sz="2800" b="1" dirty="0" smtClean="0">
                <a:solidFill>
                  <a:srgbClr val="C00000"/>
                </a:solidFill>
              </a:rPr>
              <a:t>参数式方程</a:t>
            </a:r>
            <a:endParaRPr lang="zh-CN" altLang="zh-CN" sz="2800" dirty="0">
              <a:solidFill>
                <a:srgbClr val="C00000"/>
              </a:solidFill>
            </a:endParaRPr>
          </a:p>
        </p:txBody>
      </p:sp>
      <p:graphicFrame>
        <p:nvGraphicFramePr>
          <p:cNvPr id="264193" name="Object 1"/>
          <p:cNvGraphicFramePr>
            <a:graphicFrameLocks noChangeAspect="1"/>
          </p:cNvGraphicFramePr>
          <p:nvPr/>
        </p:nvGraphicFramePr>
        <p:xfrm>
          <a:off x="6572264" y="1142984"/>
          <a:ext cx="285750" cy="323850"/>
        </p:xfrm>
        <a:graphic>
          <a:graphicData uri="http://schemas.openxmlformats.org/presentationml/2006/ole">
            <p:oleObj spid="_x0000_s264193" name="Equation" r:id="rId4" imgW="139579" imgH="164957" progId="Equation.DSMT4">
              <p:embed/>
            </p:oleObj>
          </a:graphicData>
        </a:graphic>
      </p:graphicFrame>
      <p:sp>
        <p:nvSpPr>
          <p:cNvPr id="26419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4194" name="Object 2"/>
          <p:cNvGraphicFramePr>
            <a:graphicFrameLocks noChangeAspect="1"/>
          </p:cNvGraphicFramePr>
          <p:nvPr/>
        </p:nvGraphicFramePr>
        <p:xfrm>
          <a:off x="3214678" y="1142984"/>
          <a:ext cx="1052515" cy="371476"/>
        </p:xfrm>
        <a:graphic>
          <a:graphicData uri="http://schemas.openxmlformats.org/presentationml/2006/ole">
            <p:oleObj spid="_x0000_s264194" name="Equation" r:id="rId5" imgW="647700" imgH="228600" progId="Equation.DSMT4">
              <p:embed/>
            </p:oleObj>
          </a:graphicData>
        </a:graphic>
      </p:graphicFrame>
      <p:sp>
        <p:nvSpPr>
          <p:cNvPr id="264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4196" name="Object 4"/>
          <p:cNvGraphicFramePr>
            <a:graphicFrameLocks noChangeAspect="1"/>
          </p:cNvGraphicFramePr>
          <p:nvPr/>
        </p:nvGraphicFramePr>
        <p:xfrm>
          <a:off x="4429124" y="1142984"/>
          <a:ext cx="1143007" cy="397568"/>
        </p:xfrm>
        <a:graphic>
          <a:graphicData uri="http://schemas.openxmlformats.org/presentationml/2006/ole">
            <p:oleObj spid="_x0000_s264196" name="Equation" r:id="rId6" imgW="660400" imgH="228600" progId="Equation.DSMT4">
              <p:embed/>
            </p:oleObj>
          </a:graphicData>
        </a:graphic>
      </p:graphicFrame>
      <p:sp>
        <p:nvSpPr>
          <p:cNvPr id="2641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4198" name="Object 6"/>
          <p:cNvGraphicFramePr>
            <a:graphicFrameLocks noChangeAspect="1"/>
          </p:cNvGraphicFramePr>
          <p:nvPr/>
        </p:nvGraphicFramePr>
        <p:xfrm>
          <a:off x="3071802" y="1571612"/>
          <a:ext cx="1718738" cy="400051"/>
        </p:xfrm>
        <a:graphic>
          <a:graphicData uri="http://schemas.openxmlformats.org/presentationml/2006/ole">
            <p:oleObj spid="_x0000_s264198" name="Equation" r:id="rId7" imgW="1104900" imgH="254000" progId="Equation.DSMT4">
              <p:embed/>
            </p:oleObj>
          </a:graphicData>
        </a:graphic>
      </p:graphicFrame>
      <p:graphicFrame>
        <p:nvGraphicFramePr>
          <p:cNvPr id="264200" name="Object 8"/>
          <p:cNvGraphicFramePr>
            <a:graphicFrameLocks noChangeAspect="1"/>
          </p:cNvGraphicFramePr>
          <p:nvPr/>
        </p:nvGraphicFramePr>
        <p:xfrm>
          <a:off x="6858016" y="1571612"/>
          <a:ext cx="285750" cy="323850"/>
        </p:xfrm>
        <a:graphic>
          <a:graphicData uri="http://schemas.openxmlformats.org/presentationml/2006/ole">
            <p:oleObj spid="_x0000_s264200" name="Equation" r:id="rId8" imgW="139579" imgH="164957" progId="Equation.DSMT4">
              <p:embed/>
            </p:oleObj>
          </a:graphicData>
        </a:graphic>
      </p:graphicFrame>
      <p:sp>
        <p:nvSpPr>
          <p:cNvPr id="264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4201" name="Object 9"/>
          <p:cNvGraphicFramePr>
            <a:graphicFrameLocks noChangeAspect="1"/>
          </p:cNvGraphicFramePr>
          <p:nvPr/>
        </p:nvGraphicFramePr>
        <p:xfrm>
          <a:off x="3929058" y="2285992"/>
          <a:ext cx="1696500" cy="604839"/>
        </p:xfrm>
        <a:graphic>
          <a:graphicData uri="http://schemas.openxmlformats.org/presentationml/2006/ole">
            <p:oleObj spid="_x0000_s264201" name="Equation" r:id="rId9" imgW="1091880" imgH="393480" progId="Equation.DSMT4">
              <p:embed/>
            </p:oleObj>
          </a:graphicData>
        </a:graphic>
      </p:graphicFrame>
      <p:sp>
        <p:nvSpPr>
          <p:cNvPr id="264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4203" name="Object 11"/>
          <p:cNvGraphicFramePr>
            <a:graphicFrameLocks noChangeAspect="1"/>
          </p:cNvGraphicFramePr>
          <p:nvPr/>
        </p:nvGraphicFramePr>
        <p:xfrm>
          <a:off x="3929058" y="4786322"/>
          <a:ext cx="1150628" cy="1039724"/>
        </p:xfrm>
        <a:graphic>
          <a:graphicData uri="http://schemas.openxmlformats.org/presentationml/2006/ole">
            <p:oleObj spid="_x0000_s264203" name="Equation" r:id="rId10" imgW="787400" imgH="711200" progId="Equation.DSMT4">
              <p:embed/>
            </p:oleObj>
          </a:graphicData>
        </a:graphic>
      </p:graphicFrame>
      <p:sp>
        <p:nvSpPr>
          <p:cNvPr id="26420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4205" name="Object 13"/>
          <p:cNvGraphicFramePr>
            <a:graphicFrameLocks noChangeAspect="1"/>
          </p:cNvGraphicFramePr>
          <p:nvPr/>
        </p:nvGraphicFramePr>
        <p:xfrm>
          <a:off x="3857620" y="3857628"/>
          <a:ext cx="2319903" cy="700089"/>
        </p:xfrm>
        <a:graphic>
          <a:graphicData uri="http://schemas.openxmlformats.org/presentationml/2006/ole">
            <p:oleObj spid="_x0000_s264205" name="Equation" r:id="rId11" imgW="1612900" imgH="482600" progId="Equation.DSMT4">
              <p:embed/>
            </p:oleObj>
          </a:graphicData>
        </a:graphic>
      </p:graphicFrame>
      <p:grpSp>
        <p:nvGrpSpPr>
          <p:cNvPr id="21" name="Group 46"/>
          <p:cNvGrpSpPr>
            <a:grpSpLocks/>
          </p:cNvGrpSpPr>
          <p:nvPr/>
        </p:nvGrpSpPr>
        <p:grpSpPr bwMode="auto">
          <a:xfrm>
            <a:off x="6429388" y="3597973"/>
            <a:ext cx="2357454" cy="2759983"/>
            <a:chOff x="2898" y="1061"/>
            <a:chExt cx="1629" cy="3067"/>
          </a:xfrm>
        </p:grpSpPr>
        <p:pic>
          <p:nvPicPr>
            <p:cNvPr id="22" name="Picture 44" descr="katonghuihua2_547"/>
            <p:cNvPicPr>
              <a:picLocks noChangeAspect="1" noChangeArrowheads="1"/>
            </p:cNvPicPr>
            <p:nvPr/>
          </p:nvPicPr>
          <p:blipFill>
            <a:blip r:embed="rId12" cstate="print"/>
            <a:srcRect/>
            <a:stretch>
              <a:fillRect/>
            </a:stretch>
          </p:blipFill>
          <p:spPr bwMode="auto">
            <a:xfrm>
              <a:off x="2898" y="1117"/>
              <a:ext cx="1629" cy="3011"/>
            </a:xfrm>
            <a:prstGeom prst="rect">
              <a:avLst/>
            </a:prstGeom>
            <a:noFill/>
            <a:ln w="9525">
              <a:noFill/>
              <a:miter lim="800000"/>
              <a:headEnd/>
              <a:tailEnd/>
            </a:ln>
          </p:spPr>
        </p:pic>
        <p:sp>
          <p:nvSpPr>
            <p:cNvPr id="23" name="Rectangle 41"/>
            <p:cNvSpPr>
              <a:spLocks noChangeArrowheads="1"/>
            </p:cNvSpPr>
            <p:nvPr/>
          </p:nvSpPr>
          <p:spPr bwMode="auto">
            <a:xfrm>
              <a:off x="2898" y="1061"/>
              <a:ext cx="1629" cy="1642"/>
            </a:xfrm>
            <a:prstGeom prst="rect">
              <a:avLst/>
            </a:prstGeom>
            <a:noFill/>
            <a:ln w="9525">
              <a:noFill/>
              <a:miter lim="800000"/>
              <a:headEnd/>
              <a:tailEnd/>
            </a:ln>
          </p:spPr>
          <p:txBody>
            <a:bodyPr wrap="square" anchor="ctr">
              <a:spAutoFit/>
            </a:bodyPr>
            <a:lstStyle/>
            <a:p>
              <a:r>
                <a:rPr lang="zh-CN" altLang="en-US" dirty="0" smtClean="0">
                  <a:solidFill>
                    <a:schemeClr val="bg1"/>
                  </a:solidFill>
                  <a:ea typeface="黑体" pitchFamily="49" charset="-122"/>
                </a:rPr>
                <a:t>请思考：</a:t>
              </a:r>
              <a:endParaRPr lang="en-US" altLang="zh-CN" dirty="0" smtClean="0">
                <a:solidFill>
                  <a:schemeClr val="bg1"/>
                </a:solidFill>
                <a:ea typeface="黑体" pitchFamily="49" charset="-122"/>
              </a:endParaRPr>
            </a:p>
            <a:p>
              <a:r>
                <a:rPr lang="zh-CN" altLang="zh-CN" dirty="0" smtClean="0">
                  <a:solidFill>
                    <a:schemeClr val="bg1"/>
                  </a:solidFill>
                  <a:effectLst>
                    <a:outerShdw blurRad="50800" dist="38100" algn="tr" rotWithShape="0">
                      <a:prstClr val="black">
                        <a:alpha val="40000"/>
                      </a:prstClr>
                    </a:outerShdw>
                  </a:effectLst>
                </a:rPr>
                <a:t>比较直线的点向式方程、一般式方程和参数式方程的特点</a:t>
              </a:r>
              <a:r>
                <a:rPr lang="zh-CN" altLang="en-US" dirty="0" smtClean="0">
                  <a:solidFill>
                    <a:schemeClr val="bg1"/>
                  </a:solidFill>
                </a:rPr>
                <a:t>？</a:t>
              </a:r>
              <a:endParaRPr lang="en-US" altLang="zh-CN" dirty="0" smtClean="0">
                <a:solidFill>
                  <a:schemeClr val="bg1"/>
                </a:solidFill>
              </a:endParaRPr>
            </a:p>
            <a:p>
              <a:endParaRPr lang="zh-CN" altLang="en-US" dirty="0">
                <a:solidFill>
                  <a:schemeClr val="bg1"/>
                </a:solidFill>
                <a:ea typeface="黑体"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Righ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8" fill="hold" nodeType="clickEffect">
                                  <p:stCondLst>
                                    <p:cond delay="0"/>
                                  </p:stCondLst>
                                  <p:childTnLst>
                                    <p:animEffect transition="out" filter="slide(fromLeft)">
                                      <p:cBhvr>
                                        <p:cTn id="11" dur="1000"/>
                                        <p:tgtEl>
                                          <p:spTgt spid="21"/>
                                        </p:tgtEl>
                                      </p:cBhvr>
                                    </p:animEffect>
                                    <p:set>
                                      <p:cBhvr>
                                        <p:cTn id="12"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71604" y="1000108"/>
            <a:ext cx="7215238" cy="4832092"/>
          </a:xfrm>
          <a:prstGeom prst="rect">
            <a:avLst/>
          </a:prstGeom>
          <a:noFill/>
          <a:ln w="9525">
            <a:noFill/>
            <a:miter lim="800000"/>
            <a:headEnd/>
            <a:tailEnd/>
          </a:ln>
        </p:spPr>
        <p:txBody>
          <a:bodyPr wrap="square">
            <a:spAutoFit/>
          </a:bodyPr>
          <a:lstStyle/>
          <a:p>
            <a:pPr hangingPunct="0"/>
            <a:r>
              <a:rPr lang="zh-CN" altLang="zh-CN" sz="2800" b="1" dirty="0" smtClean="0"/>
              <a:t>例</a:t>
            </a:r>
            <a:r>
              <a:rPr lang="en-US" altLang="zh-CN" sz="2800" b="1" dirty="0" smtClean="0"/>
              <a:t> </a:t>
            </a:r>
            <a:r>
              <a:rPr lang="en-US" altLang="zh-CN" sz="2800" dirty="0" smtClean="0"/>
              <a:t> </a:t>
            </a:r>
            <a:r>
              <a:rPr lang="zh-CN" altLang="zh-CN" sz="2800" dirty="0" smtClean="0"/>
              <a:t>求直线</a:t>
            </a:r>
            <a:r>
              <a:rPr lang="en-US" altLang="zh-CN" sz="2800" dirty="0" smtClean="0"/>
              <a:t>                       </a:t>
            </a:r>
            <a:r>
              <a:rPr lang="zh-CN" altLang="en-US" sz="2800" dirty="0" smtClean="0"/>
              <a:t>的点向式方程。</a:t>
            </a:r>
            <a:endParaRPr lang="en-US" altLang="zh-CN" sz="2800" dirty="0" smtClean="0"/>
          </a:p>
          <a:p>
            <a:pPr hangingPunct="0"/>
            <a:r>
              <a:rPr lang="zh-CN" altLang="en-US" sz="2800" dirty="0" smtClean="0"/>
              <a:t>解：</a:t>
            </a:r>
            <a:endParaRPr lang="en-US" altLang="zh-CN" sz="2800" dirty="0" smtClean="0"/>
          </a:p>
          <a:p>
            <a:pPr hangingPunct="0"/>
            <a:r>
              <a:rPr lang="zh-CN" altLang="zh-CN" sz="2800" dirty="0" smtClean="0"/>
              <a:t>先确定直线的方向向量</a:t>
            </a:r>
            <a:r>
              <a:rPr lang="en-US" altLang="zh-CN" sz="2800" dirty="0" smtClean="0"/>
              <a:t>  </a:t>
            </a:r>
            <a:r>
              <a:rPr lang="zh-CN" altLang="en-US" sz="2800" dirty="0" smtClean="0"/>
              <a:t>，由于两个平面的法向量分别是             和              ，</a:t>
            </a:r>
            <a:r>
              <a:rPr lang="zh-CN" altLang="zh-CN" sz="2800" dirty="0" smtClean="0"/>
              <a:t>而所求直线的方向向量要同时垂直于</a:t>
            </a:r>
            <a:r>
              <a:rPr lang="zh-CN" altLang="en-US" sz="2800" dirty="0" smtClean="0"/>
              <a:t>它们</a:t>
            </a:r>
            <a:r>
              <a:rPr lang="zh-CN" altLang="zh-CN" sz="2800" dirty="0" smtClean="0"/>
              <a:t>，故其必平行于向量</a:t>
            </a:r>
            <a:endParaRPr lang="en-US" altLang="zh-CN" sz="2800" dirty="0" smtClean="0"/>
          </a:p>
          <a:p>
            <a:pPr hangingPunct="0"/>
            <a:r>
              <a:rPr lang="en-US" altLang="zh-CN" sz="2800" dirty="0" smtClean="0"/>
              <a:t>                                          </a:t>
            </a:r>
            <a:r>
              <a:rPr lang="zh-CN" altLang="en-US" sz="2800" dirty="0" smtClean="0"/>
              <a:t>，即</a:t>
            </a:r>
            <a:endParaRPr lang="en-US" altLang="zh-CN" sz="2800" dirty="0" smtClean="0"/>
          </a:p>
          <a:p>
            <a:pPr hangingPunct="0"/>
            <a:endParaRPr lang="en-US" altLang="zh-CN" sz="2800" dirty="0" smtClean="0"/>
          </a:p>
          <a:p>
            <a:pPr hangingPunct="0"/>
            <a:r>
              <a:rPr lang="zh-CN" altLang="zh-CN" sz="2800" dirty="0" smtClean="0"/>
              <a:t>再求直线上一个点，即求所给方程一组解</a:t>
            </a:r>
            <a:r>
              <a:rPr lang="zh-CN" altLang="en-US" sz="2800" dirty="0" smtClean="0"/>
              <a:t>。</a:t>
            </a:r>
            <a:endParaRPr lang="en-US" altLang="zh-CN" sz="2800" dirty="0" smtClean="0"/>
          </a:p>
          <a:p>
            <a:pPr hangingPunct="0"/>
            <a:r>
              <a:rPr lang="zh-CN" altLang="en-US" sz="2800" dirty="0" smtClean="0"/>
              <a:t>令     </a:t>
            </a:r>
            <a:r>
              <a:rPr lang="en-US" altLang="zh-CN" sz="2800" dirty="0" smtClean="0"/>
              <a:t> </a:t>
            </a:r>
            <a:r>
              <a:rPr lang="zh-CN" altLang="zh-CN" sz="2800" dirty="0" smtClean="0"/>
              <a:t>，则从已知的联立方程可求得</a:t>
            </a:r>
            <a:endParaRPr lang="en-US" altLang="zh-CN" sz="2800" dirty="0" smtClean="0"/>
          </a:p>
          <a:p>
            <a:pPr hangingPunct="0"/>
            <a:r>
              <a:rPr lang="zh-CN" altLang="en-US" sz="2800" dirty="0" smtClean="0"/>
              <a:t>所求直线点向式方程                  。</a:t>
            </a:r>
            <a:endParaRPr lang="zh-CN" altLang="zh-CN" sz="2800" dirty="0"/>
          </a:p>
        </p:txBody>
      </p:sp>
      <p:sp>
        <p:nvSpPr>
          <p:cNvPr id="266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6241" name="Object 1"/>
          <p:cNvGraphicFramePr>
            <a:graphicFrameLocks noChangeAspect="1"/>
          </p:cNvGraphicFramePr>
          <p:nvPr/>
        </p:nvGraphicFramePr>
        <p:xfrm>
          <a:off x="3286116" y="928670"/>
          <a:ext cx="2244334" cy="742952"/>
        </p:xfrm>
        <a:graphic>
          <a:graphicData uri="http://schemas.openxmlformats.org/presentationml/2006/ole">
            <p:oleObj spid="_x0000_s266241" name="Equation" r:id="rId4" imgW="1384300" imgH="457200" progId="Equation.DSMT4">
              <p:embed/>
            </p:oleObj>
          </a:graphicData>
        </a:graphic>
      </p:graphicFrame>
      <p:sp>
        <p:nvSpPr>
          <p:cNvPr id="266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6243" name="Object 3"/>
          <p:cNvGraphicFramePr>
            <a:graphicFrameLocks noChangeAspect="1"/>
          </p:cNvGraphicFramePr>
          <p:nvPr/>
        </p:nvGraphicFramePr>
        <p:xfrm>
          <a:off x="3428992" y="2357430"/>
          <a:ext cx="1238253" cy="371476"/>
        </p:xfrm>
        <a:graphic>
          <a:graphicData uri="http://schemas.openxmlformats.org/presentationml/2006/ole">
            <p:oleObj spid="_x0000_s266243" name="Equation" r:id="rId5" imgW="761669" imgH="228501" progId="Equation.DSMT4">
              <p:embed/>
            </p:oleObj>
          </a:graphicData>
        </a:graphic>
      </p:graphicFrame>
      <p:sp>
        <p:nvSpPr>
          <p:cNvPr id="2662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6245" name="Object 5"/>
          <p:cNvGraphicFramePr>
            <a:graphicFrameLocks noChangeAspect="1"/>
          </p:cNvGraphicFramePr>
          <p:nvPr/>
        </p:nvGraphicFramePr>
        <p:xfrm>
          <a:off x="5072066" y="2357430"/>
          <a:ext cx="1362078" cy="371476"/>
        </p:xfrm>
        <a:graphic>
          <a:graphicData uri="http://schemas.openxmlformats.org/presentationml/2006/ole">
            <p:oleObj spid="_x0000_s266245" name="Equation" r:id="rId6" imgW="838200" imgH="228600" progId="Equation.DSMT4">
              <p:embed/>
            </p:oleObj>
          </a:graphicData>
        </a:graphic>
      </p:graphicFrame>
      <p:sp>
        <p:nvSpPr>
          <p:cNvPr id="26624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6247" name="Object 7"/>
          <p:cNvGraphicFramePr>
            <a:graphicFrameLocks noChangeAspect="1"/>
          </p:cNvGraphicFramePr>
          <p:nvPr/>
        </p:nvGraphicFramePr>
        <p:xfrm>
          <a:off x="2786050" y="3357562"/>
          <a:ext cx="3000381" cy="1000127"/>
        </p:xfrm>
        <a:graphic>
          <a:graphicData uri="http://schemas.openxmlformats.org/presentationml/2006/ole">
            <p:oleObj spid="_x0000_s266247" name="Equation" r:id="rId7" imgW="2146300" imgH="711200" progId="Equation.DSMT4">
              <p:embed/>
            </p:oleObj>
          </a:graphicData>
        </a:graphic>
      </p:graphicFrame>
      <p:graphicFrame>
        <p:nvGraphicFramePr>
          <p:cNvPr id="266249" name="Object 9"/>
          <p:cNvGraphicFramePr>
            <a:graphicFrameLocks noChangeAspect="1"/>
          </p:cNvGraphicFramePr>
          <p:nvPr/>
        </p:nvGraphicFramePr>
        <p:xfrm>
          <a:off x="5214942" y="2000240"/>
          <a:ext cx="185737" cy="227013"/>
        </p:xfrm>
        <a:graphic>
          <a:graphicData uri="http://schemas.openxmlformats.org/presentationml/2006/ole">
            <p:oleObj spid="_x0000_s266249" name="Equation" r:id="rId8" imgW="114120" imgH="139680" progId="Equation.DSMT4">
              <p:embed/>
            </p:oleObj>
          </a:graphicData>
        </a:graphic>
      </p:graphicFrame>
      <p:sp>
        <p:nvSpPr>
          <p:cNvPr id="26625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6250" name="Object 10"/>
          <p:cNvGraphicFramePr>
            <a:graphicFrameLocks noChangeAspect="1"/>
          </p:cNvGraphicFramePr>
          <p:nvPr/>
        </p:nvGraphicFramePr>
        <p:xfrm>
          <a:off x="6500826" y="3643314"/>
          <a:ext cx="1714505" cy="342901"/>
        </p:xfrm>
        <a:graphic>
          <a:graphicData uri="http://schemas.openxmlformats.org/presentationml/2006/ole">
            <p:oleObj spid="_x0000_s266250" name="Equation" r:id="rId9" imgW="1002865" imgH="203112" progId="Equation.DSMT4">
              <p:embed/>
            </p:oleObj>
          </a:graphicData>
        </a:graphic>
      </p:graphicFrame>
      <p:sp>
        <p:nvSpPr>
          <p:cNvPr id="26625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6252" name="Object 12"/>
          <p:cNvGraphicFramePr>
            <a:graphicFrameLocks noChangeAspect="1"/>
          </p:cNvGraphicFramePr>
          <p:nvPr/>
        </p:nvGraphicFramePr>
        <p:xfrm>
          <a:off x="2000232" y="4929198"/>
          <a:ext cx="665561" cy="371476"/>
        </p:xfrm>
        <a:graphic>
          <a:graphicData uri="http://schemas.openxmlformats.org/presentationml/2006/ole">
            <p:oleObj spid="_x0000_s266252" name="Equation" r:id="rId10" imgW="406224" imgH="228501" progId="Equation.DSMT4">
              <p:embed/>
            </p:oleObj>
          </a:graphicData>
        </a:graphic>
      </p:graphicFrame>
      <p:sp>
        <p:nvSpPr>
          <p:cNvPr id="26625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6254" name="Object 14"/>
          <p:cNvGraphicFramePr>
            <a:graphicFrameLocks noChangeAspect="1"/>
          </p:cNvGraphicFramePr>
          <p:nvPr/>
        </p:nvGraphicFramePr>
        <p:xfrm>
          <a:off x="7215206" y="4929198"/>
          <a:ext cx="1300162" cy="371475"/>
        </p:xfrm>
        <a:graphic>
          <a:graphicData uri="http://schemas.openxmlformats.org/presentationml/2006/ole">
            <p:oleObj spid="_x0000_s266254" name="Equation" r:id="rId11" imgW="799920" imgH="228600" progId="Equation.DSMT4">
              <p:embed/>
            </p:oleObj>
          </a:graphicData>
        </a:graphic>
      </p:graphicFrame>
      <p:sp>
        <p:nvSpPr>
          <p:cNvPr id="26625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6256" name="Object 16"/>
          <p:cNvGraphicFramePr>
            <a:graphicFrameLocks noChangeAspect="1"/>
          </p:cNvGraphicFramePr>
          <p:nvPr/>
        </p:nvGraphicFramePr>
        <p:xfrm>
          <a:off x="4857752" y="5286388"/>
          <a:ext cx="1756321" cy="533401"/>
        </p:xfrm>
        <a:graphic>
          <a:graphicData uri="http://schemas.openxmlformats.org/presentationml/2006/ole">
            <p:oleObj spid="_x0000_s266256" name="Equation" r:id="rId12" imgW="1282700" imgH="393700" progId="Equation.DSMT4">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71604" y="1428736"/>
            <a:ext cx="7000923" cy="4401205"/>
          </a:xfrm>
          <a:prstGeom prst="rect">
            <a:avLst/>
          </a:prstGeom>
          <a:noFill/>
          <a:ln w="9525">
            <a:noFill/>
            <a:miter lim="800000"/>
            <a:headEnd/>
            <a:tailEnd/>
          </a:ln>
        </p:spPr>
        <p:txBody>
          <a:bodyPr wrap="square">
            <a:spAutoFit/>
          </a:bodyPr>
          <a:lstStyle/>
          <a:p>
            <a:r>
              <a:rPr lang="zh-CN" altLang="zh-CN" sz="2800" dirty="0" smtClean="0"/>
              <a:t>设平</a:t>
            </a:r>
            <a:r>
              <a:rPr lang="zh-CN" altLang="zh-CN" sz="2800" dirty="0" smtClean="0"/>
              <a:t>面</a:t>
            </a:r>
            <a:r>
              <a:rPr lang="en-US" altLang="zh-CN" sz="2800" dirty="0" smtClean="0"/>
              <a:t>   </a:t>
            </a:r>
            <a:r>
              <a:rPr lang="zh-CN" altLang="en-US" sz="2800" dirty="0" smtClean="0"/>
              <a:t>：                      ，及两直线</a:t>
            </a:r>
            <a:endParaRPr lang="en-US" altLang="zh-CN" sz="2800" dirty="0" smtClean="0"/>
          </a:p>
          <a:p>
            <a:endParaRPr lang="en-US" altLang="zh-CN" sz="2800" dirty="0" smtClean="0"/>
          </a:p>
          <a:p>
            <a:endParaRPr lang="en-US" altLang="zh-CN" sz="2800" dirty="0" smtClean="0"/>
          </a:p>
          <a:p>
            <a:r>
              <a:rPr lang="en-US" altLang="zh-CN" sz="2800" dirty="0" smtClean="0"/>
              <a:t>(1)</a:t>
            </a:r>
            <a:r>
              <a:rPr lang="zh-CN" altLang="en-US" sz="2800" dirty="0" smtClean="0"/>
              <a:t>直线  与平面   垂直</a:t>
            </a:r>
            <a:endParaRPr lang="en-US" altLang="zh-CN" sz="2800" dirty="0" smtClean="0"/>
          </a:p>
          <a:p>
            <a:endParaRPr lang="en-US" altLang="zh-CN" sz="2800" dirty="0" smtClean="0"/>
          </a:p>
          <a:p>
            <a:r>
              <a:rPr lang="en-US" altLang="zh-CN" sz="2800" dirty="0" smtClean="0"/>
              <a:t>(2)</a:t>
            </a:r>
            <a:r>
              <a:rPr lang="zh-CN" altLang="en-US" sz="2800" dirty="0" smtClean="0"/>
              <a:t>直线  与平面   平行</a:t>
            </a:r>
            <a:endParaRPr lang="en-US" altLang="zh-CN" sz="2800" dirty="0" smtClean="0"/>
          </a:p>
          <a:p>
            <a:endParaRPr lang="en-US" altLang="zh-CN" sz="2800" dirty="0" smtClean="0"/>
          </a:p>
          <a:p>
            <a:r>
              <a:rPr lang="en-US" altLang="zh-CN" sz="2800" dirty="0" smtClean="0"/>
              <a:t>(3)</a:t>
            </a:r>
            <a:r>
              <a:rPr lang="zh-CN" altLang="en-US" sz="2800" dirty="0" smtClean="0"/>
              <a:t>直线  与直线   垂直</a:t>
            </a:r>
            <a:endParaRPr lang="en-US" altLang="zh-CN" sz="2800" dirty="0" smtClean="0"/>
          </a:p>
          <a:p>
            <a:endParaRPr lang="en-US" altLang="zh-CN" sz="2800" dirty="0" smtClean="0"/>
          </a:p>
          <a:p>
            <a:r>
              <a:rPr lang="en-US" altLang="zh-CN" sz="2800" dirty="0" smtClean="0"/>
              <a:t>(4)</a:t>
            </a:r>
            <a:r>
              <a:rPr lang="zh-CN" altLang="en-US" sz="2800" dirty="0" smtClean="0"/>
              <a:t>直线  与直线   平行</a:t>
            </a:r>
            <a:endParaRPr lang="zh-CN" altLang="zh-CN" sz="2800" dirty="0"/>
          </a:p>
        </p:txBody>
      </p:sp>
      <p:sp>
        <p:nvSpPr>
          <p:cNvPr id="6" name="矩形 5"/>
          <p:cNvSpPr/>
          <p:nvPr/>
        </p:nvSpPr>
        <p:spPr>
          <a:xfrm>
            <a:off x="1571604" y="785794"/>
            <a:ext cx="3262432" cy="461665"/>
          </a:xfrm>
          <a:prstGeom prst="rect">
            <a:avLst/>
          </a:prstGeom>
        </p:spPr>
        <p:txBody>
          <a:bodyPr wrap="none">
            <a:spAutoFit/>
          </a:bodyPr>
          <a:lstStyle/>
          <a:p>
            <a:r>
              <a:rPr lang="zh-CN" altLang="zh-CN" sz="2400" b="1" dirty="0" smtClean="0">
                <a:solidFill>
                  <a:srgbClr val="0070C0"/>
                </a:solidFill>
              </a:rPr>
              <a:t>空间直线与平面</a:t>
            </a:r>
            <a:r>
              <a:rPr lang="zh-CN" altLang="zh-CN" sz="2400" b="1" dirty="0" smtClean="0">
                <a:solidFill>
                  <a:srgbClr val="0070C0"/>
                </a:solidFill>
              </a:rPr>
              <a:t>的</a:t>
            </a:r>
            <a:r>
              <a:rPr lang="zh-CN" altLang="en-US" sz="2400" b="1" dirty="0" smtClean="0">
                <a:solidFill>
                  <a:srgbClr val="0070C0"/>
                </a:solidFill>
              </a:rPr>
              <a:t>关</a:t>
            </a:r>
            <a:r>
              <a:rPr lang="zh-CN" altLang="en-US" sz="2400" b="1" dirty="0" smtClean="0">
                <a:solidFill>
                  <a:srgbClr val="0070C0"/>
                </a:solidFill>
              </a:rPr>
              <a:t>系</a:t>
            </a:r>
            <a:endParaRPr lang="zh-CN" altLang="en-US" sz="2400" b="1" dirty="0">
              <a:solidFill>
                <a:srgbClr val="0070C0"/>
              </a:solidFill>
            </a:endParaRPr>
          </a:p>
        </p:txBody>
      </p:sp>
      <p:sp>
        <p:nvSpPr>
          <p:cNvPr id="268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8289" name="Object 1"/>
          <p:cNvGraphicFramePr>
            <a:graphicFrameLocks noChangeAspect="1"/>
          </p:cNvGraphicFramePr>
          <p:nvPr/>
        </p:nvGraphicFramePr>
        <p:xfrm>
          <a:off x="3286116" y="1571612"/>
          <a:ext cx="2237021" cy="342901"/>
        </p:xfrm>
        <a:graphic>
          <a:graphicData uri="http://schemas.openxmlformats.org/presentationml/2006/ole">
            <p:oleObj spid="_x0000_s268289" name="Equation" r:id="rId4" imgW="1307532" imgH="203112" progId="Equation.DSMT4">
              <p:embed/>
            </p:oleObj>
          </a:graphicData>
        </a:graphic>
      </p:graphicFrame>
      <p:sp>
        <p:nvSpPr>
          <p:cNvPr id="268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8293" name="Object 5"/>
          <p:cNvGraphicFramePr>
            <a:graphicFrameLocks noChangeAspect="1"/>
          </p:cNvGraphicFramePr>
          <p:nvPr/>
        </p:nvGraphicFramePr>
        <p:xfrm>
          <a:off x="2714625" y="1571625"/>
          <a:ext cx="285750" cy="330200"/>
        </p:xfrm>
        <a:graphic>
          <a:graphicData uri="http://schemas.openxmlformats.org/presentationml/2006/ole">
            <p:oleObj spid="_x0000_s268293" name="Equation" r:id="rId5" imgW="126835" imgH="139518" progId="Equation.DSMT4">
              <p:embed/>
            </p:oleObj>
          </a:graphicData>
        </a:graphic>
      </p:graphicFrame>
      <p:sp>
        <p:nvSpPr>
          <p:cNvPr id="26829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8294" name="Object 6"/>
          <p:cNvGraphicFramePr>
            <a:graphicFrameLocks noChangeAspect="1"/>
          </p:cNvGraphicFramePr>
          <p:nvPr/>
        </p:nvGraphicFramePr>
        <p:xfrm>
          <a:off x="1785918" y="1928802"/>
          <a:ext cx="2830512" cy="727454"/>
        </p:xfrm>
        <a:graphic>
          <a:graphicData uri="http://schemas.openxmlformats.org/presentationml/2006/ole">
            <p:oleObj spid="_x0000_s268294" name="Equation" r:id="rId6" imgW="1688760" imgH="431640" progId="Equation.DSMT4">
              <p:embed/>
            </p:oleObj>
          </a:graphicData>
        </a:graphic>
      </p:graphicFrame>
      <p:sp>
        <p:nvSpPr>
          <p:cNvPr id="26829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8296" name="Object 8"/>
          <p:cNvGraphicFramePr>
            <a:graphicFrameLocks noChangeAspect="1"/>
          </p:cNvGraphicFramePr>
          <p:nvPr/>
        </p:nvGraphicFramePr>
        <p:xfrm>
          <a:off x="4714876" y="2000240"/>
          <a:ext cx="2514600" cy="642938"/>
        </p:xfrm>
        <a:graphic>
          <a:graphicData uri="http://schemas.openxmlformats.org/presentationml/2006/ole">
            <p:oleObj spid="_x0000_s268296" name="Equation" r:id="rId7" imgW="1701720" imgH="431640" progId="Equation.DSMT4">
              <p:embed/>
            </p:oleObj>
          </a:graphicData>
        </a:graphic>
      </p:graphicFrame>
      <p:sp>
        <p:nvSpPr>
          <p:cNvPr id="26829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8298" name="Object 10"/>
          <p:cNvGraphicFramePr>
            <a:graphicFrameLocks noChangeAspect="1"/>
          </p:cNvGraphicFramePr>
          <p:nvPr/>
        </p:nvGraphicFramePr>
        <p:xfrm>
          <a:off x="5143504" y="2643182"/>
          <a:ext cx="2285672" cy="714380"/>
        </p:xfrm>
        <a:graphic>
          <a:graphicData uri="http://schemas.openxmlformats.org/presentationml/2006/ole">
            <p:oleObj spid="_x0000_s268298" name="Equation" r:id="rId8" imgW="1371600" imgH="431640" progId="Equation.DSMT4">
              <p:embed/>
            </p:oleObj>
          </a:graphicData>
        </a:graphic>
      </p:graphicFrame>
      <p:graphicFrame>
        <p:nvGraphicFramePr>
          <p:cNvPr id="268300" name="Object 12"/>
          <p:cNvGraphicFramePr>
            <a:graphicFrameLocks noChangeAspect="1"/>
          </p:cNvGraphicFramePr>
          <p:nvPr/>
        </p:nvGraphicFramePr>
        <p:xfrm>
          <a:off x="2786050" y="2786058"/>
          <a:ext cx="288925" cy="401638"/>
        </p:xfrm>
        <a:graphic>
          <a:graphicData uri="http://schemas.openxmlformats.org/presentationml/2006/ole">
            <p:oleObj spid="_x0000_s268300" name="Equation" r:id="rId9" imgW="164880" imgH="228600" progId="Equation.DSMT4">
              <p:embed/>
            </p:oleObj>
          </a:graphicData>
        </a:graphic>
      </p:graphicFrame>
      <p:graphicFrame>
        <p:nvGraphicFramePr>
          <p:cNvPr id="268301" name="Object 13"/>
          <p:cNvGraphicFramePr>
            <a:graphicFrameLocks noChangeAspect="1"/>
          </p:cNvGraphicFramePr>
          <p:nvPr/>
        </p:nvGraphicFramePr>
        <p:xfrm>
          <a:off x="4071934" y="2857496"/>
          <a:ext cx="285750" cy="330200"/>
        </p:xfrm>
        <a:graphic>
          <a:graphicData uri="http://schemas.openxmlformats.org/presentationml/2006/ole">
            <p:oleObj spid="_x0000_s268301" name="Equation" r:id="rId10" imgW="126835" imgH="139518" progId="Equation.DSMT4">
              <p:embed/>
            </p:oleObj>
          </a:graphicData>
        </a:graphic>
      </p:graphicFrame>
      <p:graphicFrame>
        <p:nvGraphicFramePr>
          <p:cNvPr id="268302" name="Object 14"/>
          <p:cNvGraphicFramePr>
            <a:graphicFrameLocks noChangeAspect="1"/>
          </p:cNvGraphicFramePr>
          <p:nvPr/>
        </p:nvGraphicFramePr>
        <p:xfrm>
          <a:off x="2786050" y="3643314"/>
          <a:ext cx="288925" cy="401637"/>
        </p:xfrm>
        <a:graphic>
          <a:graphicData uri="http://schemas.openxmlformats.org/presentationml/2006/ole">
            <p:oleObj spid="_x0000_s268302" name="Equation" r:id="rId11" imgW="164880" imgH="228600" progId="Equation.DSMT4">
              <p:embed/>
            </p:oleObj>
          </a:graphicData>
        </a:graphic>
      </p:graphicFrame>
      <p:graphicFrame>
        <p:nvGraphicFramePr>
          <p:cNvPr id="268303" name="Object 15"/>
          <p:cNvGraphicFramePr>
            <a:graphicFrameLocks noChangeAspect="1"/>
          </p:cNvGraphicFramePr>
          <p:nvPr/>
        </p:nvGraphicFramePr>
        <p:xfrm>
          <a:off x="4071934" y="3714752"/>
          <a:ext cx="285750" cy="330200"/>
        </p:xfrm>
        <a:graphic>
          <a:graphicData uri="http://schemas.openxmlformats.org/presentationml/2006/ole">
            <p:oleObj spid="_x0000_s268303" name="Equation" r:id="rId12" imgW="126835" imgH="139518" progId="Equation.DSMT4">
              <p:embed/>
            </p:oleObj>
          </a:graphicData>
        </a:graphic>
      </p:graphicFrame>
      <p:sp>
        <p:nvSpPr>
          <p:cNvPr id="26830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8304" name="Object 16"/>
          <p:cNvGraphicFramePr>
            <a:graphicFrameLocks noChangeAspect="1"/>
          </p:cNvGraphicFramePr>
          <p:nvPr/>
        </p:nvGraphicFramePr>
        <p:xfrm>
          <a:off x="5143504" y="3643314"/>
          <a:ext cx="2957513" cy="371475"/>
        </p:xfrm>
        <a:graphic>
          <a:graphicData uri="http://schemas.openxmlformats.org/presentationml/2006/ole">
            <p:oleObj spid="_x0000_s268304" name="Equation" r:id="rId13" imgW="1815840" imgH="228600" progId="Equation.DSMT4">
              <p:embed/>
            </p:oleObj>
          </a:graphicData>
        </a:graphic>
      </p:graphicFrame>
      <p:graphicFrame>
        <p:nvGraphicFramePr>
          <p:cNvPr id="268306" name="Object 18"/>
          <p:cNvGraphicFramePr>
            <a:graphicFrameLocks noChangeAspect="1"/>
          </p:cNvGraphicFramePr>
          <p:nvPr/>
        </p:nvGraphicFramePr>
        <p:xfrm>
          <a:off x="2786050" y="4500570"/>
          <a:ext cx="288925" cy="401637"/>
        </p:xfrm>
        <a:graphic>
          <a:graphicData uri="http://schemas.openxmlformats.org/presentationml/2006/ole">
            <p:oleObj spid="_x0000_s268306" name="Equation" r:id="rId14" imgW="164880" imgH="228600" progId="Equation.DSMT4">
              <p:embed/>
            </p:oleObj>
          </a:graphicData>
        </a:graphic>
      </p:graphicFrame>
      <p:graphicFrame>
        <p:nvGraphicFramePr>
          <p:cNvPr id="268307" name="Object 19"/>
          <p:cNvGraphicFramePr>
            <a:graphicFrameLocks noChangeAspect="1"/>
          </p:cNvGraphicFramePr>
          <p:nvPr/>
        </p:nvGraphicFramePr>
        <p:xfrm>
          <a:off x="4071934" y="4500570"/>
          <a:ext cx="311150" cy="401637"/>
        </p:xfrm>
        <a:graphic>
          <a:graphicData uri="http://schemas.openxmlformats.org/presentationml/2006/ole">
            <p:oleObj spid="_x0000_s268307" name="Equation" r:id="rId15" imgW="177480" imgH="228600" progId="Equation.DSMT4">
              <p:embed/>
            </p:oleObj>
          </a:graphicData>
        </a:graphic>
      </p:graphicFrame>
      <p:sp>
        <p:nvSpPr>
          <p:cNvPr id="26830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8308" name="Object 20"/>
          <p:cNvGraphicFramePr>
            <a:graphicFrameLocks noChangeAspect="1"/>
          </p:cNvGraphicFramePr>
          <p:nvPr/>
        </p:nvGraphicFramePr>
        <p:xfrm>
          <a:off x="5143504" y="4500570"/>
          <a:ext cx="3181350" cy="358775"/>
        </p:xfrm>
        <a:graphic>
          <a:graphicData uri="http://schemas.openxmlformats.org/presentationml/2006/ole">
            <p:oleObj spid="_x0000_s268308" name="Equation" r:id="rId16" imgW="2019240" imgH="228600" progId="Equation.DSMT4">
              <p:embed/>
            </p:oleObj>
          </a:graphicData>
        </a:graphic>
      </p:graphicFrame>
      <p:graphicFrame>
        <p:nvGraphicFramePr>
          <p:cNvPr id="268310" name="Object 22"/>
          <p:cNvGraphicFramePr>
            <a:graphicFrameLocks noChangeAspect="1"/>
          </p:cNvGraphicFramePr>
          <p:nvPr/>
        </p:nvGraphicFramePr>
        <p:xfrm>
          <a:off x="2786050" y="5357826"/>
          <a:ext cx="288925" cy="401637"/>
        </p:xfrm>
        <a:graphic>
          <a:graphicData uri="http://schemas.openxmlformats.org/presentationml/2006/ole">
            <p:oleObj spid="_x0000_s268310" name="Equation" r:id="rId17" imgW="164880" imgH="228600" progId="Equation.DSMT4">
              <p:embed/>
            </p:oleObj>
          </a:graphicData>
        </a:graphic>
      </p:graphicFrame>
      <p:graphicFrame>
        <p:nvGraphicFramePr>
          <p:cNvPr id="268311" name="Object 23"/>
          <p:cNvGraphicFramePr>
            <a:graphicFrameLocks noChangeAspect="1"/>
          </p:cNvGraphicFramePr>
          <p:nvPr/>
        </p:nvGraphicFramePr>
        <p:xfrm>
          <a:off x="4071934" y="5357826"/>
          <a:ext cx="311150" cy="401637"/>
        </p:xfrm>
        <a:graphic>
          <a:graphicData uri="http://schemas.openxmlformats.org/presentationml/2006/ole">
            <p:oleObj spid="_x0000_s268311" name="Equation" r:id="rId18" imgW="177480" imgH="228600" progId="Equation.DSMT4">
              <p:embed/>
            </p:oleObj>
          </a:graphicData>
        </a:graphic>
      </p:graphicFrame>
      <p:sp>
        <p:nvSpPr>
          <p:cNvPr id="268313"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8312" name="Object 24"/>
          <p:cNvGraphicFramePr>
            <a:graphicFrameLocks noChangeAspect="1"/>
          </p:cNvGraphicFramePr>
          <p:nvPr/>
        </p:nvGraphicFramePr>
        <p:xfrm>
          <a:off x="5286380" y="5214950"/>
          <a:ext cx="2184400" cy="642938"/>
        </p:xfrm>
        <a:graphic>
          <a:graphicData uri="http://schemas.openxmlformats.org/presentationml/2006/ole">
            <p:oleObj spid="_x0000_s268312" name="Equation" r:id="rId19" imgW="1460160" imgH="431640" progId="Equation.DSMT4">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2"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571604" y="1000108"/>
            <a:ext cx="5955476" cy="523220"/>
          </a:xfrm>
          <a:prstGeom prst="rect">
            <a:avLst/>
          </a:prstGeom>
          <a:noFill/>
          <a:ln w="9525">
            <a:noFill/>
            <a:miter lim="800000"/>
            <a:headEnd/>
            <a:tailEnd/>
          </a:ln>
        </p:spPr>
        <p:txBody>
          <a:bodyPr wrap="none">
            <a:spAutoFit/>
          </a:bodyPr>
          <a:lstStyle/>
          <a:p>
            <a:r>
              <a:rPr lang="zh-CN" altLang="zh-CN" sz="2800" b="1" dirty="0" smtClean="0"/>
              <a:t>空间</a:t>
            </a:r>
            <a:r>
              <a:rPr lang="zh-CN" altLang="en-US" sz="2800" b="1" dirty="0" smtClean="0"/>
              <a:t>点与有序实数组之间的一一对应</a:t>
            </a:r>
            <a:endParaRPr lang="zh-CN" altLang="zh-CN" sz="2800" dirty="0"/>
          </a:p>
        </p:txBody>
      </p:sp>
      <p:pic>
        <p:nvPicPr>
          <p:cNvPr id="227329" name="Picture 1" descr="10"/>
          <p:cNvPicPr>
            <a:picLocks noChangeAspect="1" noChangeArrowheads="1"/>
          </p:cNvPicPr>
          <p:nvPr/>
        </p:nvPicPr>
        <p:blipFill>
          <a:blip r:embed="rId3" cstate="print"/>
          <a:srcRect/>
          <a:stretch>
            <a:fillRect/>
          </a:stretch>
        </p:blipFill>
        <p:spPr bwMode="auto">
          <a:xfrm>
            <a:off x="2285984" y="1643050"/>
            <a:ext cx="3429024" cy="2124733"/>
          </a:xfrm>
          <a:prstGeom prst="rect">
            <a:avLst/>
          </a:prstGeom>
          <a:noFill/>
          <a:ln w="9525">
            <a:noFill/>
            <a:miter lim="800000"/>
            <a:headEnd/>
            <a:tailEnd/>
          </a:ln>
        </p:spPr>
      </p:pic>
      <p:grpSp>
        <p:nvGrpSpPr>
          <p:cNvPr id="7" name="Group 46"/>
          <p:cNvGrpSpPr>
            <a:grpSpLocks/>
          </p:cNvGrpSpPr>
          <p:nvPr/>
        </p:nvGrpSpPr>
        <p:grpSpPr bwMode="auto">
          <a:xfrm>
            <a:off x="6357950" y="2786058"/>
            <a:ext cx="2357454" cy="3571900"/>
            <a:chOff x="2898" y="1672"/>
            <a:chExt cx="1629" cy="2456"/>
          </a:xfrm>
        </p:grpSpPr>
        <p:pic>
          <p:nvPicPr>
            <p:cNvPr id="8" name="Picture 44" descr="katonghuihua2_547"/>
            <p:cNvPicPr>
              <a:picLocks noChangeAspect="1" noChangeArrowheads="1"/>
            </p:cNvPicPr>
            <p:nvPr/>
          </p:nvPicPr>
          <p:blipFill>
            <a:blip r:embed="rId4" cstate="print"/>
            <a:srcRect/>
            <a:stretch>
              <a:fillRect/>
            </a:stretch>
          </p:blipFill>
          <p:spPr bwMode="auto">
            <a:xfrm>
              <a:off x="2898" y="1672"/>
              <a:ext cx="1629" cy="2456"/>
            </a:xfrm>
            <a:prstGeom prst="rect">
              <a:avLst/>
            </a:prstGeom>
            <a:noFill/>
            <a:ln w="9525">
              <a:noFill/>
              <a:miter lim="800000"/>
              <a:headEnd/>
              <a:tailEnd/>
            </a:ln>
          </p:spPr>
        </p:pic>
        <p:sp>
          <p:nvSpPr>
            <p:cNvPr id="9" name="Rectangle 41"/>
            <p:cNvSpPr>
              <a:spLocks noChangeArrowheads="1"/>
            </p:cNvSpPr>
            <p:nvPr/>
          </p:nvSpPr>
          <p:spPr bwMode="auto">
            <a:xfrm>
              <a:off x="2988" y="1723"/>
              <a:ext cx="1539" cy="1058"/>
            </a:xfrm>
            <a:prstGeom prst="rect">
              <a:avLst/>
            </a:prstGeom>
            <a:noFill/>
            <a:ln w="9525">
              <a:noFill/>
              <a:miter lim="800000"/>
              <a:headEnd/>
              <a:tailEnd/>
            </a:ln>
          </p:spPr>
          <p:txBody>
            <a:bodyPr wrap="square" anchor="ctr">
              <a:spAutoFit/>
            </a:bodyPr>
            <a:lstStyle/>
            <a:p>
              <a:r>
                <a:rPr lang="zh-CN" altLang="en-US" dirty="0" smtClean="0">
                  <a:solidFill>
                    <a:schemeClr val="bg1"/>
                  </a:solidFill>
                  <a:ea typeface="黑体" pitchFamily="49" charset="-122"/>
                </a:rPr>
                <a:t>请思考：</a:t>
              </a:r>
              <a:endParaRPr lang="en-US" altLang="zh-CN" dirty="0" smtClean="0">
                <a:solidFill>
                  <a:schemeClr val="bg1"/>
                </a:solidFill>
                <a:ea typeface="黑体" pitchFamily="49" charset="-122"/>
              </a:endParaRPr>
            </a:p>
            <a:p>
              <a:r>
                <a:rPr lang="zh-CN" altLang="en-US" dirty="0" smtClean="0">
                  <a:solidFill>
                    <a:schemeClr val="bg1"/>
                  </a:solidFill>
                </a:rPr>
                <a:t>你能写出任一点分别关于原点、各坐标轴、各坐标面的对称点坐标吗？</a:t>
              </a:r>
              <a:endParaRPr lang="zh-CN" altLang="en-US" dirty="0">
                <a:solidFill>
                  <a:schemeClr val="bg1"/>
                </a:solidFill>
                <a:ea typeface="黑体" pitchFamily="49" charset="-122"/>
              </a:endParaRPr>
            </a:p>
          </p:txBody>
        </p:sp>
      </p:grpSp>
      <p:pic>
        <p:nvPicPr>
          <p:cNvPr id="10" name="Picture 2"/>
          <p:cNvPicPr>
            <a:picLocks noChangeAspect="1" noChangeArrowheads="1"/>
          </p:cNvPicPr>
          <p:nvPr/>
        </p:nvPicPr>
        <p:blipFill>
          <a:blip r:embed="rId5" cstate="print"/>
          <a:srcRect/>
          <a:stretch>
            <a:fillRect/>
          </a:stretch>
        </p:blipFill>
        <p:spPr bwMode="auto">
          <a:xfrm>
            <a:off x="1500166" y="3929066"/>
            <a:ext cx="1714512" cy="668731"/>
          </a:xfrm>
          <a:prstGeom prst="rect">
            <a:avLst/>
          </a:prstGeom>
          <a:noFill/>
          <a:ln w="9525">
            <a:noFill/>
            <a:miter lim="800000"/>
            <a:headEnd/>
            <a:tailEnd/>
          </a:ln>
        </p:spPr>
      </p:pic>
      <p:sp>
        <p:nvSpPr>
          <p:cNvPr id="227330" name="Rectangle 2"/>
          <p:cNvSpPr>
            <a:spLocks noChangeArrowheads="1"/>
          </p:cNvSpPr>
          <p:nvPr/>
        </p:nvSpPr>
        <p:spPr bwMode="auto">
          <a:xfrm>
            <a:off x="1142976" y="4781945"/>
            <a:ext cx="528641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tab pos="5257800" algn="l"/>
              </a:tabLst>
            </a:pPr>
            <a:r>
              <a:rPr kumimoji="0" lang="zh-CN"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空间的点分为三类：</a:t>
            </a:r>
            <a:endParaRPr kumimoji="0" lang="zh-CN"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tab pos="5257800" algn="l"/>
              </a:tabLst>
            </a:pPr>
            <a:r>
              <a:rPr kumimoji="0" lang="en-US" altLang="zh-CN"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(1)</a:t>
            </a:r>
            <a:r>
              <a:rPr kumimoji="0" lang="zh-CN"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卦限内的点：</a:t>
            </a:r>
            <a:r>
              <a:rPr kumimoji="0" lang="zh-CN" altLang="zh-CN"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Ⅰ</a:t>
            </a:r>
            <a:r>
              <a:rPr kumimoji="0" lang="zh-CN"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zh-CN" altLang="zh-CN"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Ⅱ</a:t>
            </a:r>
            <a:r>
              <a:rPr kumimoji="0" lang="zh-CN"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zh-CN" altLang="zh-CN"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Ⅲ</a:t>
            </a:r>
            <a:r>
              <a:rPr kumimoji="0" lang="zh-CN"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zh-CN" altLang="zh-CN"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Ⅳ</a:t>
            </a:r>
            <a:r>
              <a:rPr kumimoji="0" lang="zh-CN"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zh-CN" altLang="zh-CN"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Ⅴ</a:t>
            </a:r>
            <a:r>
              <a:rPr kumimoji="0" lang="zh-CN"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zh-CN" altLang="zh-CN"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Ⅵ</a:t>
            </a:r>
            <a:r>
              <a:rPr kumimoji="0" lang="zh-CN"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zh-CN" altLang="zh-CN"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Ⅶ</a:t>
            </a:r>
            <a:r>
              <a:rPr kumimoji="0" lang="zh-CN"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zh-CN" altLang="zh-CN" sz="1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Ⅷ</a:t>
            </a:r>
            <a:r>
              <a:rPr kumimoji="0" lang="zh-CN"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卦限</a:t>
            </a:r>
            <a:r>
              <a:rPr kumimoji="0" lang="zh-CN" altLang="en-US"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endParaRPr kumimoji="0" lang="zh-CN" altLang="en-US"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tab pos="5257800" algn="l"/>
              </a:tabLst>
            </a:pPr>
            <a:r>
              <a:rPr kumimoji="0" lang="en-US" altLang="zh-CN" b="1" i="0" u="none" strike="noStrike" cap="none" normalizeH="0" baseline="0" dirty="0" smtClean="0">
                <a:ln>
                  <a:noFill/>
                </a:ln>
                <a:solidFill>
                  <a:schemeClr val="tx1"/>
                </a:solidFill>
                <a:effectLst/>
                <a:latin typeface="宋体" pitchFamily="2" charset="-122"/>
                <a:cs typeface="Times New Roman" pitchFamily="18" charset="0"/>
              </a:rPr>
              <a:t>(2</a:t>
            </a:r>
            <a:r>
              <a:rPr kumimoji="0" lang="en-US" altLang="zh-CN"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a:t>
            </a:r>
            <a:r>
              <a:rPr kumimoji="0" lang="zh-CN" altLang="en-US"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坐标面上的点：</a:t>
            </a:r>
            <a:r>
              <a:rPr kumimoji="0" lang="en-US" altLang="zh-CN" b="1" i="0" u="none" strike="noStrike" cap="none" normalizeH="0" baseline="0" dirty="0" err="1" smtClean="0">
                <a:ln>
                  <a:noFill/>
                </a:ln>
                <a:solidFill>
                  <a:schemeClr val="tx1"/>
                </a:solidFill>
                <a:effectLst/>
                <a:latin typeface="Arial" pitchFamily="34" charset="0"/>
                <a:ea typeface="宋体" pitchFamily="2" charset="-122"/>
                <a:cs typeface="Times New Roman" pitchFamily="18" charset="0"/>
              </a:rPr>
              <a:t>xoy</a:t>
            </a:r>
            <a:r>
              <a:rPr kumimoji="0" lang="zh-CN" altLang="en-US"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a:t>
            </a:r>
            <a:r>
              <a:rPr kumimoji="0" lang="en-US" altLang="zh-CN" b="1" i="0" u="none" strike="noStrike" cap="none" normalizeH="0" baseline="0" dirty="0" err="1" smtClean="0">
                <a:ln>
                  <a:noFill/>
                </a:ln>
                <a:solidFill>
                  <a:schemeClr val="tx1"/>
                </a:solidFill>
                <a:effectLst/>
                <a:latin typeface="Arial" pitchFamily="34" charset="0"/>
                <a:ea typeface="宋体" pitchFamily="2" charset="-122"/>
                <a:cs typeface="Times New Roman" pitchFamily="18" charset="0"/>
              </a:rPr>
              <a:t>yoz</a:t>
            </a:r>
            <a:r>
              <a:rPr kumimoji="0" lang="zh-CN" altLang="en-US"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a:t>
            </a:r>
            <a:r>
              <a:rPr kumimoji="0" lang="en-US" altLang="zh-CN" b="1" i="0" u="none" strike="noStrike" cap="none" normalizeH="0" baseline="0" dirty="0" err="1" smtClean="0">
                <a:ln>
                  <a:noFill/>
                </a:ln>
                <a:solidFill>
                  <a:schemeClr val="tx1"/>
                </a:solidFill>
                <a:effectLst/>
                <a:latin typeface="Arial" pitchFamily="34" charset="0"/>
                <a:ea typeface="宋体" pitchFamily="2" charset="-122"/>
                <a:cs typeface="Times New Roman" pitchFamily="18" charset="0"/>
              </a:rPr>
              <a:t>xoz</a:t>
            </a:r>
            <a:r>
              <a:rPr kumimoji="0" lang="zh-CN" altLang="en-US"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坐标面；</a:t>
            </a:r>
            <a:r>
              <a:rPr kumimoji="0" lang="zh-CN" altLang="en-US" b="1" i="0" u="none" strike="noStrike" cap="none" normalizeH="0" baseline="0" dirty="0" smtClean="0">
                <a:ln>
                  <a:noFill/>
                </a:ln>
                <a:solidFill>
                  <a:schemeClr val="tx1"/>
                </a:solidFill>
                <a:effectLst/>
                <a:latin typeface="Arial" pitchFamily="34" charset="0"/>
                <a:ea typeface="宋体" pitchFamily="2" charset="-122"/>
                <a:cs typeface="宋体" pitchFamily="2" charset="-122"/>
              </a:rPr>
              <a:t> </a:t>
            </a:r>
            <a:endParaRPr kumimoji="0" lang="en-US" altLang="zh-CN"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lvl="0" indent="266700" eaLnBrk="0" hangingPunct="0">
              <a:tabLst>
                <a:tab pos="5257800" algn="l"/>
              </a:tabLst>
            </a:pPr>
            <a:r>
              <a:rPr lang="en-US" altLang="zh-CN" b="1" dirty="0" smtClean="0">
                <a:latin typeface="宋体" pitchFamily="2" charset="-122"/>
              </a:rPr>
              <a:t>(3)</a:t>
            </a:r>
            <a:r>
              <a:rPr lang="zh-CN" altLang="zh-CN" b="1" dirty="0" smtClean="0"/>
              <a:t>坐标轴上的点：</a:t>
            </a:r>
            <a:r>
              <a:rPr lang="en-US" altLang="zh-CN" b="1" dirty="0" smtClean="0"/>
              <a:t> x</a:t>
            </a:r>
            <a:r>
              <a:rPr lang="zh-CN" altLang="en-US" b="1" dirty="0" smtClean="0"/>
              <a:t>、</a:t>
            </a:r>
            <a:r>
              <a:rPr lang="en-US" altLang="zh-CN" b="1" dirty="0" smtClean="0"/>
              <a:t>y</a:t>
            </a:r>
            <a:r>
              <a:rPr lang="zh-CN" altLang="en-US" b="1" dirty="0" smtClean="0"/>
              <a:t>、</a:t>
            </a:r>
            <a:r>
              <a:rPr lang="en-US" altLang="zh-CN" b="1" dirty="0" smtClean="0"/>
              <a:t>z</a:t>
            </a:r>
            <a:r>
              <a:rPr lang="zh-CN" altLang="zh-CN" b="1" dirty="0" smtClean="0"/>
              <a:t>轴</a:t>
            </a:r>
            <a:endParaRPr kumimoji="0" lang="zh-CN" altLang="en-US"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8" fill="hold" nodeType="clickEffect">
                                  <p:stCondLst>
                                    <p:cond delay="0"/>
                                  </p:stCondLst>
                                  <p:childTnLst>
                                    <p:animEffect transition="out" filter="slide(fromLeft)">
                                      <p:cBhvr>
                                        <p:cTn id="11" dur="1000"/>
                                        <p:tgtEl>
                                          <p:spTgt spid="7"/>
                                        </p:tgtEl>
                                      </p:cBhvr>
                                    </p:animEffect>
                                    <p:set>
                                      <p:cBhvr>
                                        <p:cTn id="12"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2"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TextBox 7"/>
          <p:cNvSpPr txBox="1">
            <a:spLocks noChangeArrowheads="1"/>
          </p:cNvSpPr>
          <p:nvPr/>
        </p:nvSpPr>
        <p:spPr bwMode="auto">
          <a:xfrm>
            <a:off x="1357290" y="1785926"/>
            <a:ext cx="7143800" cy="3046988"/>
          </a:xfrm>
          <a:prstGeom prst="rect">
            <a:avLst/>
          </a:prstGeom>
          <a:noFill/>
          <a:ln w="9525">
            <a:noFill/>
            <a:miter lim="800000"/>
            <a:headEnd/>
            <a:tailEnd/>
          </a:ln>
        </p:spPr>
        <p:txBody>
          <a:bodyPr wrap="square">
            <a:spAutoFit/>
          </a:bodyPr>
          <a:lstStyle/>
          <a:p>
            <a:r>
              <a:rPr lang="en-US" altLang="zh-CN" sz="2400" dirty="0" smtClean="0"/>
              <a:t>(1)</a:t>
            </a:r>
            <a:r>
              <a:rPr lang="zh-CN" altLang="zh-CN" sz="2400" dirty="0" smtClean="0"/>
              <a:t>平面与平面的相互关系、直线与平面的相互关系及直线间的相互关系，由平面的法向量之间的关系、直线的方向向量与平面的法向量之间的关系及两直线的方向向量之间的关系来决定</a:t>
            </a:r>
            <a:endParaRPr lang="en-US" altLang="zh-CN" sz="2400" dirty="0" smtClean="0"/>
          </a:p>
          <a:p>
            <a:r>
              <a:rPr lang="en-US" altLang="zh-CN" sz="2400" dirty="0" smtClean="0"/>
              <a:t>(2)</a:t>
            </a:r>
            <a:r>
              <a:rPr lang="zh-CN" altLang="zh-CN" sz="2400" dirty="0" smtClean="0"/>
              <a:t>空</a:t>
            </a:r>
            <a:r>
              <a:rPr lang="zh-CN" altLang="zh-CN" sz="2400" dirty="0" smtClean="0"/>
              <a:t>间直线与平面的夹角是指直线的方向向量与平面的法向量的夹角（通常指锐角）的余</a:t>
            </a:r>
            <a:r>
              <a:rPr lang="zh-CN" altLang="zh-CN" sz="2400" dirty="0" smtClean="0"/>
              <a:t>角</a:t>
            </a:r>
            <a:r>
              <a:rPr lang="zh-CN" altLang="en-US" sz="2400" dirty="0" smtClean="0"/>
              <a:t>。</a:t>
            </a:r>
            <a:endParaRPr lang="en-US" altLang="zh-CN" sz="2400" dirty="0" smtClean="0"/>
          </a:p>
          <a:p>
            <a:r>
              <a:rPr lang="zh-CN" altLang="zh-CN" sz="2400" dirty="0" smtClean="0"/>
              <a:t>两</a:t>
            </a:r>
            <a:r>
              <a:rPr lang="zh-CN" altLang="zh-CN" sz="2400" dirty="0" smtClean="0"/>
              <a:t>直线的夹角是指两直线的方向向量的夹角（通常指锐角</a:t>
            </a:r>
            <a:r>
              <a:rPr lang="zh-CN" altLang="zh-CN" sz="2400" dirty="0" smtClean="0"/>
              <a:t>）</a:t>
            </a:r>
            <a:r>
              <a:rPr lang="zh-CN" altLang="en-US" sz="2400" dirty="0" smtClean="0"/>
              <a:t>。</a:t>
            </a:r>
            <a:endParaRPr lang="zh-CN" altLang="zh-CN" sz="2400" dirty="0"/>
          </a:p>
        </p:txBody>
      </p:sp>
      <p:pic>
        <p:nvPicPr>
          <p:cNvPr id="14" name="Picture 2"/>
          <p:cNvPicPr>
            <a:picLocks noChangeAspect="1" noChangeArrowheads="1"/>
          </p:cNvPicPr>
          <p:nvPr/>
        </p:nvPicPr>
        <p:blipFill>
          <a:blip r:embed="rId3" cstate="print"/>
          <a:srcRect/>
          <a:stretch>
            <a:fillRect/>
          </a:stretch>
        </p:blipFill>
        <p:spPr bwMode="auto">
          <a:xfrm>
            <a:off x="1428728" y="857232"/>
            <a:ext cx="1714512" cy="668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71604" y="1000108"/>
            <a:ext cx="6559809" cy="3970318"/>
          </a:xfrm>
          <a:prstGeom prst="rect">
            <a:avLst/>
          </a:prstGeom>
          <a:noFill/>
          <a:ln w="9525">
            <a:noFill/>
            <a:miter lim="800000"/>
            <a:headEnd/>
            <a:tailEnd/>
          </a:ln>
        </p:spPr>
        <p:txBody>
          <a:bodyPr wrap="none">
            <a:spAutoFit/>
          </a:bodyPr>
          <a:lstStyle/>
          <a:p>
            <a:r>
              <a:rPr lang="zh-CN" altLang="zh-CN" sz="2800" b="1" dirty="0" smtClean="0"/>
              <a:t>例</a:t>
            </a:r>
            <a:r>
              <a:rPr lang="en-US" altLang="zh-CN" sz="2800" dirty="0" smtClean="0"/>
              <a:t>  </a:t>
            </a:r>
            <a:r>
              <a:rPr lang="zh-CN" altLang="zh-CN" sz="2800" dirty="0" smtClean="0"/>
              <a:t>求过</a:t>
            </a:r>
            <a:r>
              <a:rPr lang="zh-CN" altLang="zh-CN" sz="2800" dirty="0" smtClean="0"/>
              <a:t>点</a:t>
            </a:r>
            <a:r>
              <a:rPr lang="en-US" altLang="zh-CN" sz="2800" dirty="0" smtClean="0"/>
              <a:t>            </a:t>
            </a:r>
            <a:r>
              <a:rPr lang="zh-CN" altLang="zh-CN" sz="2800" dirty="0" smtClean="0"/>
              <a:t>且</a:t>
            </a:r>
            <a:r>
              <a:rPr lang="zh-CN" altLang="zh-CN" sz="2800" dirty="0" smtClean="0"/>
              <a:t>与两平</a:t>
            </a:r>
            <a:r>
              <a:rPr lang="zh-CN" altLang="zh-CN" sz="2800" dirty="0" smtClean="0"/>
              <a:t>面</a:t>
            </a:r>
            <a:r>
              <a:rPr lang="en-US" altLang="zh-CN" sz="2800" dirty="0" smtClean="0"/>
              <a:t>              </a:t>
            </a:r>
            <a:r>
              <a:rPr lang="zh-CN" altLang="en-US" sz="2800" dirty="0" smtClean="0"/>
              <a:t>和</a:t>
            </a:r>
            <a:endParaRPr lang="en-US" altLang="zh-CN" sz="2800" dirty="0" smtClean="0"/>
          </a:p>
          <a:p>
            <a:r>
              <a:rPr lang="en-US" altLang="zh-CN" sz="2800" dirty="0" smtClean="0"/>
              <a:t> </a:t>
            </a:r>
            <a:r>
              <a:rPr lang="en-US" altLang="zh-CN" sz="2800" dirty="0" smtClean="0"/>
              <a:t>                     </a:t>
            </a:r>
            <a:r>
              <a:rPr lang="zh-CN" altLang="en-US" sz="2800" dirty="0" smtClean="0"/>
              <a:t>都平行的直线方程。</a:t>
            </a:r>
            <a:endParaRPr lang="en-US" altLang="zh-CN" sz="2800" dirty="0" smtClean="0"/>
          </a:p>
          <a:p>
            <a:r>
              <a:rPr lang="zh-CN" altLang="en-US" sz="2800" dirty="0" smtClean="0"/>
              <a:t>解：</a:t>
            </a:r>
            <a:r>
              <a:rPr lang="zh-CN" altLang="zh-CN" sz="2800" dirty="0" smtClean="0"/>
              <a:t>两平</a:t>
            </a:r>
            <a:r>
              <a:rPr lang="zh-CN" altLang="zh-CN" sz="2800" dirty="0" smtClean="0"/>
              <a:t>面的</a:t>
            </a:r>
            <a:r>
              <a:rPr lang="zh-CN" altLang="zh-CN" sz="2800" dirty="0" smtClean="0"/>
              <a:t>法向量分别</a:t>
            </a:r>
            <a:r>
              <a:rPr lang="zh-CN" altLang="zh-CN" sz="2800" dirty="0" smtClean="0"/>
              <a:t>为</a:t>
            </a:r>
            <a:endParaRPr lang="en-US" altLang="zh-CN" sz="2800" dirty="0" smtClean="0"/>
          </a:p>
          <a:p>
            <a:endParaRPr lang="en-US" altLang="zh-CN" sz="2800" dirty="0" smtClean="0"/>
          </a:p>
          <a:p>
            <a:r>
              <a:rPr lang="zh-CN" altLang="zh-CN" sz="2800" dirty="0" smtClean="0"/>
              <a:t>所求直线的方向向</a:t>
            </a:r>
            <a:r>
              <a:rPr lang="zh-CN" altLang="zh-CN" sz="2800" dirty="0" smtClean="0"/>
              <a:t>量</a:t>
            </a:r>
            <a:r>
              <a:rPr lang="en-US" altLang="zh-CN" sz="2800" dirty="0" smtClean="0"/>
              <a:t>       </a:t>
            </a:r>
            <a:r>
              <a:rPr lang="zh-CN" altLang="en-US" sz="2800" dirty="0" smtClean="0"/>
              <a:t>，      ，所以</a:t>
            </a:r>
            <a:endParaRPr lang="en-US" altLang="zh-CN" sz="2800" dirty="0" smtClean="0"/>
          </a:p>
          <a:p>
            <a:endParaRPr lang="en-US" altLang="zh-CN" sz="2800" dirty="0" smtClean="0"/>
          </a:p>
          <a:p>
            <a:endParaRPr lang="en-US" altLang="zh-CN" sz="2800" dirty="0" smtClean="0"/>
          </a:p>
          <a:p>
            <a:endParaRPr lang="en-US" altLang="zh-CN" sz="2800" dirty="0" smtClean="0"/>
          </a:p>
          <a:p>
            <a:r>
              <a:rPr lang="zh-CN" altLang="zh-CN" sz="2800" dirty="0" smtClean="0"/>
              <a:t>所求直线的方程</a:t>
            </a:r>
            <a:r>
              <a:rPr lang="zh-CN" altLang="zh-CN" sz="2800" dirty="0" smtClean="0"/>
              <a:t>为</a:t>
            </a:r>
            <a:endParaRPr lang="zh-CN" altLang="zh-CN" sz="2800" dirty="0"/>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69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9313" name="Object 1"/>
          <p:cNvGraphicFramePr>
            <a:graphicFrameLocks noChangeAspect="1"/>
          </p:cNvGraphicFramePr>
          <p:nvPr/>
        </p:nvGraphicFramePr>
        <p:xfrm>
          <a:off x="3214678" y="1142984"/>
          <a:ext cx="1191989" cy="342901"/>
        </p:xfrm>
        <a:graphic>
          <a:graphicData uri="http://schemas.openxmlformats.org/presentationml/2006/ole">
            <p:oleObj spid="_x0000_s269313" name="Equation" r:id="rId4" imgW="698197" imgH="203112" progId="Equation.DSMT4">
              <p:embed/>
            </p:oleObj>
          </a:graphicData>
        </a:graphic>
      </p:graphicFrame>
      <p:sp>
        <p:nvSpPr>
          <p:cNvPr id="269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9315" name="Object 3"/>
          <p:cNvGraphicFramePr>
            <a:graphicFrameLocks noChangeAspect="1"/>
          </p:cNvGraphicFramePr>
          <p:nvPr/>
        </p:nvGraphicFramePr>
        <p:xfrm>
          <a:off x="6215074" y="1071546"/>
          <a:ext cx="1385887" cy="415925"/>
        </p:xfrm>
        <a:graphic>
          <a:graphicData uri="http://schemas.openxmlformats.org/presentationml/2006/ole">
            <p:oleObj spid="_x0000_s269315" name="Equation" r:id="rId5" imgW="774360" imgH="228600" progId="Equation.DSMT4">
              <p:embed/>
            </p:oleObj>
          </a:graphicData>
        </a:graphic>
      </p:graphicFrame>
      <p:sp>
        <p:nvSpPr>
          <p:cNvPr id="269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9317" name="Object 5"/>
          <p:cNvGraphicFramePr>
            <a:graphicFrameLocks noChangeAspect="1"/>
          </p:cNvGraphicFramePr>
          <p:nvPr/>
        </p:nvGraphicFramePr>
        <p:xfrm>
          <a:off x="1643042" y="1500174"/>
          <a:ext cx="2119312" cy="385762"/>
        </p:xfrm>
        <a:graphic>
          <a:graphicData uri="http://schemas.openxmlformats.org/presentationml/2006/ole">
            <p:oleObj spid="_x0000_s269317" name="Equation" r:id="rId6" imgW="1231560" imgH="228600" progId="Equation.DSMT4">
              <p:embed/>
            </p:oleObj>
          </a:graphicData>
        </a:graphic>
      </p:graphicFrame>
      <p:sp>
        <p:nvSpPr>
          <p:cNvPr id="2693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9319" name="Object 7"/>
          <p:cNvGraphicFramePr>
            <a:graphicFrameLocks noChangeAspect="1"/>
          </p:cNvGraphicFramePr>
          <p:nvPr/>
        </p:nvGraphicFramePr>
        <p:xfrm>
          <a:off x="3428992" y="2357430"/>
          <a:ext cx="1325561" cy="419123"/>
        </p:xfrm>
        <a:graphic>
          <a:graphicData uri="http://schemas.openxmlformats.org/presentationml/2006/ole">
            <p:oleObj spid="_x0000_s269319" name="Equation" r:id="rId7" imgW="812520" imgH="253800" progId="Equation.DSMT4">
              <p:embed/>
            </p:oleObj>
          </a:graphicData>
        </a:graphic>
      </p:graphicFrame>
      <p:sp>
        <p:nvSpPr>
          <p:cNvPr id="269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9321" name="Object 9"/>
          <p:cNvGraphicFramePr>
            <a:graphicFrameLocks noChangeAspect="1"/>
          </p:cNvGraphicFramePr>
          <p:nvPr/>
        </p:nvGraphicFramePr>
        <p:xfrm>
          <a:off x="4929190" y="2357430"/>
          <a:ext cx="1407587" cy="400051"/>
        </p:xfrm>
        <a:graphic>
          <a:graphicData uri="http://schemas.openxmlformats.org/presentationml/2006/ole">
            <p:oleObj spid="_x0000_s269321" name="Equation" r:id="rId8" imgW="901309" imgH="253890" progId="Equation.DSMT4">
              <p:embed/>
            </p:oleObj>
          </a:graphicData>
        </a:graphic>
      </p:graphicFrame>
      <p:sp>
        <p:nvSpPr>
          <p:cNvPr id="26932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9323" name="Object 11"/>
          <p:cNvGraphicFramePr>
            <a:graphicFrameLocks noChangeAspect="1"/>
          </p:cNvGraphicFramePr>
          <p:nvPr/>
        </p:nvGraphicFramePr>
        <p:xfrm>
          <a:off x="4857752" y="2823401"/>
          <a:ext cx="714380" cy="373426"/>
        </p:xfrm>
        <a:graphic>
          <a:graphicData uri="http://schemas.openxmlformats.org/presentationml/2006/ole">
            <p:oleObj spid="_x0000_s269323" name="Equation" r:id="rId9" imgW="418918" imgH="215806" progId="Equation.DSMT4">
              <p:embed/>
            </p:oleObj>
          </a:graphicData>
        </a:graphic>
      </p:graphicFrame>
      <p:sp>
        <p:nvSpPr>
          <p:cNvPr id="26932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9327" name="Object 15"/>
          <p:cNvGraphicFramePr>
            <a:graphicFrameLocks noChangeAspect="1"/>
          </p:cNvGraphicFramePr>
          <p:nvPr/>
        </p:nvGraphicFramePr>
        <p:xfrm>
          <a:off x="5786446" y="2857496"/>
          <a:ext cx="708165" cy="361951"/>
        </p:xfrm>
        <a:graphic>
          <a:graphicData uri="http://schemas.openxmlformats.org/presentationml/2006/ole">
            <p:oleObj spid="_x0000_s269327" name="Equation" r:id="rId10" imgW="431613" imgH="215806" progId="Equation.DSMT4">
              <p:embed/>
            </p:oleObj>
          </a:graphicData>
        </a:graphic>
      </p:graphicFrame>
      <p:sp>
        <p:nvSpPr>
          <p:cNvPr id="26933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9329" name="Object 17"/>
          <p:cNvGraphicFramePr>
            <a:graphicFrameLocks noChangeAspect="1"/>
          </p:cNvGraphicFramePr>
          <p:nvPr/>
        </p:nvGraphicFramePr>
        <p:xfrm>
          <a:off x="3214678" y="3286124"/>
          <a:ext cx="3371859" cy="1071565"/>
        </p:xfrm>
        <a:graphic>
          <a:graphicData uri="http://schemas.openxmlformats.org/presentationml/2006/ole">
            <p:oleObj spid="_x0000_s269329" name="Equation" r:id="rId11" imgW="2247900" imgH="711200" progId="Equation.DSMT4">
              <p:embed/>
            </p:oleObj>
          </a:graphicData>
        </a:graphic>
      </p:graphicFrame>
      <p:sp>
        <p:nvSpPr>
          <p:cNvPr id="26933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69331" name="Object 19"/>
          <p:cNvGraphicFramePr>
            <a:graphicFrameLocks noChangeAspect="1"/>
          </p:cNvGraphicFramePr>
          <p:nvPr/>
        </p:nvGraphicFramePr>
        <p:xfrm>
          <a:off x="4143372" y="5000636"/>
          <a:ext cx="1830897" cy="676277"/>
        </p:xfrm>
        <a:graphic>
          <a:graphicData uri="http://schemas.openxmlformats.org/presentationml/2006/ole">
            <p:oleObj spid="_x0000_s269331" name="Equation" r:id="rId12" imgW="1054100" imgH="393700" progId="Equation.DSMT4">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2"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71604" y="1000108"/>
            <a:ext cx="2348720" cy="523220"/>
          </a:xfrm>
          <a:prstGeom prst="rect">
            <a:avLst/>
          </a:prstGeom>
          <a:noFill/>
          <a:ln w="9525">
            <a:noFill/>
            <a:miter lim="800000"/>
            <a:headEnd/>
            <a:tailEnd/>
          </a:ln>
        </p:spPr>
        <p:txBody>
          <a:bodyPr wrap="none">
            <a:spAutoFit/>
          </a:bodyPr>
          <a:lstStyle/>
          <a:p>
            <a:r>
              <a:rPr lang="zh-CN" altLang="zh-CN" sz="2800" b="1" dirty="0" smtClean="0"/>
              <a:t>三、二次曲面</a:t>
            </a:r>
            <a:endParaRPr lang="zh-CN" altLang="zh-CN" sz="2800" dirty="0"/>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p:cNvSpPr/>
          <p:nvPr/>
        </p:nvSpPr>
        <p:spPr>
          <a:xfrm>
            <a:off x="1571604" y="1785926"/>
            <a:ext cx="6786610" cy="3108543"/>
          </a:xfrm>
          <a:prstGeom prst="rect">
            <a:avLst/>
          </a:prstGeom>
        </p:spPr>
        <p:txBody>
          <a:bodyPr wrap="square">
            <a:spAutoFit/>
          </a:bodyPr>
          <a:lstStyle/>
          <a:p>
            <a:r>
              <a:rPr lang="zh-CN" altLang="zh-CN" sz="2800" dirty="0" smtClean="0"/>
              <a:t>二</a:t>
            </a:r>
            <a:r>
              <a:rPr lang="zh-CN" altLang="zh-CN" sz="2800" dirty="0" smtClean="0"/>
              <a:t>次方程所表示的曲面叫</a:t>
            </a:r>
            <a:r>
              <a:rPr lang="zh-CN" altLang="zh-CN" sz="2800" b="1" dirty="0" smtClean="0">
                <a:solidFill>
                  <a:srgbClr val="C00000"/>
                </a:solidFill>
              </a:rPr>
              <a:t>二次曲</a:t>
            </a:r>
            <a:r>
              <a:rPr lang="zh-CN" altLang="zh-CN" sz="2800" b="1" dirty="0" smtClean="0">
                <a:solidFill>
                  <a:srgbClr val="C00000"/>
                </a:solidFill>
              </a:rPr>
              <a:t>面</a:t>
            </a:r>
            <a:r>
              <a:rPr lang="zh-CN" altLang="en-US" sz="2800" dirty="0" smtClean="0"/>
              <a:t>。</a:t>
            </a:r>
            <a:endParaRPr lang="en-US" altLang="zh-CN" sz="2800" dirty="0" smtClean="0"/>
          </a:p>
          <a:p>
            <a:endParaRPr lang="en-US" altLang="zh-CN" sz="2800" dirty="0" smtClean="0"/>
          </a:p>
          <a:p>
            <a:r>
              <a:rPr lang="zh-CN" altLang="zh-CN" sz="2800" dirty="0" smtClean="0"/>
              <a:t>我们经常应用“截痕法”对二次曲面进行研</a:t>
            </a:r>
            <a:r>
              <a:rPr lang="zh-CN" altLang="zh-CN" sz="2800" dirty="0" smtClean="0"/>
              <a:t>究</a:t>
            </a:r>
            <a:r>
              <a:rPr lang="zh-CN" altLang="en-US" sz="2800" dirty="0" smtClean="0"/>
              <a:t>，</a:t>
            </a:r>
            <a:r>
              <a:rPr lang="zh-CN" altLang="zh-CN" sz="2800" dirty="0" smtClean="0"/>
              <a:t>即</a:t>
            </a:r>
            <a:r>
              <a:rPr lang="zh-CN" altLang="zh-CN" sz="2800" dirty="0" smtClean="0"/>
              <a:t>利用平行于坐标平面的平面去截曲面，然后考察其截痕（交线）图形的特点，以此来想象曲面的空间形状，这种方法称为</a:t>
            </a:r>
            <a:r>
              <a:rPr lang="zh-CN" altLang="zh-CN" sz="2800" b="1" dirty="0" smtClean="0">
                <a:solidFill>
                  <a:srgbClr val="C00000"/>
                </a:solidFill>
              </a:rPr>
              <a:t>截痕</a:t>
            </a:r>
            <a:r>
              <a:rPr lang="zh-CN" altLang="zh-CN" sz="2800" b="1" dirty="0" smtClean="0">
                <a:solidFill>
                  <a:srgbClr val="C00000"/>
                </a:solidFill>
              </a:rPr>
              <a:t>法</a:t>
            </a:r>
            <a:r>
              <a:rPr lang="zh-CN" altLang="en-US" sz="2800" b="1" dirty="0" smtClean="0"/>
              <a:t>。</a:t>
            </a:r>
            <a:endParaRPr lang="zh-CN" alt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00166" y="1643050"/>
            <a:ext cx="7072362" cy="2246769"/>
          </a:xfrm>
          <a:prstGeom prst="rect">
            <a:avLst/>
          </a:prstGeom>
          <a:noFill/>
          <a:ln w="9525">
            <a:noFill/>
            <a:miter lim="800000"/>
            <a:headEnd/>
            <a:tailEnd/>
          </a:ln>
        </p:spPr>
        <p:txBody>
          <a:bodyPr wrap="square">
            <a:spAutoFit/>
          </a:bodyPr>
          <a:lstStyle/>
          <a:p>
            <a:r>
              <a:rPr lang="zh-CN" altLang="zh-CN" sz="2800" dirty="0" smtClean="0"/>
              <a:t>用直线</a:t>
            </a:r>
            <a:r>
              <a:rPr lang="en-US" altLang="zh-CN" sz="2800" dirty="0" smtClean="0"/>
              <a:t> </a:t>
            </a:r>
            <a:r>
              <a:rPr lang="en-US" altLang="zh-CN" sz="2800" dirty="0" smtClean="0"/>
              <a:t>  </a:t>
            </a:r>
            <a:r>
              <a:rPr lang="zh-CN" altLang="zh-CN" sz="2800" dirty="0" smtClean="0"/>
              <a:t>沿</a:t>
            </a:r>
            <a:r>
              <a:rPr lang="zh-CN" altLang="zh-CN" sz="2800" dirty="0" smtClean="0"/>
              <a:t>空间一条曲线</a:t>
            </a:r>
            <a:r>
              <a:rPr lang="en-US" altLang="zh-CN" sz="2800" dirty="0" smtClean="0"/>
              <a:t> </a:t>
            </a:r>
            <a:r>
              <a:rPr lang="en-US" altLang="zh-CN" sz="2800" dirty="0" smtClean="0"/>
              <a:t>  </a:t>
            </a:r>
            <a:r>
              <a:rPr lang="zh-CN" altLang="zh-CN" sz="2800" dirty="0" smtClean="0"/>
              <a:t>平</a:t>
            </a:r>
            <a:r>
              <a:rPr lang="zh-CN" altLang="zh-CN" sz="2800" dirty="0" smtClean="0"/>
              <a:t>行移动所形成的曲面称为</a:t>
            </a:r>
            <a:r>
              <a:rPr lang="zh-CN" altLang="zh-CN" sz="2800" b="1" dirty="0" smtClean="0">
                <a:solidFill>
                  <a:srgbClr val="C00000"/>
                </a:solidFill>
              </a:rPr>
              <a:t>柱</a:t>
            </a:r>
            <a:r>
              <a:rPr lang="zh-CN" altLang="zh-CN" sz="2800" b="1" dirty="0" smtClean="0">
                <a:solidFill>
                  <a:srgbClr val="C00000"/>
                </a:solidFill>
              </a:rPr>
              <a:t>面</a:t>
            </a:r>
            <a:r>
              <a:rPr lang="zh-CN" altLang="en-US" sz="2800" b="1" dirty="0" smtClean="0"/>
              <a:t>。</a:t>
            </a:r>
            <a:r>
              <a:rPr lang="zh-CN" altLang="zh-CN" sz="2800" dirty="0" smtClean="0"/>
              <a:t>动</a:t>
            </a:r>
            <a:r>
              <a:rPr lang="zh-CN" altLang="zh-CN" sz="2800" dirty="0" smtClean="0"/>
              <a:t>直线</a:t>
            </a:r>
            <a:r>
              <a:rPr lang="en-US" altLang="zh-CN" sz="2800" dirty="0" smtClean="0"/>
              <a:t> </a:t>
            </a:r>
            <a:r>
              <a:rPr lang="en-US" altLang="zh-CN" sz="2800" dirty="0" smtClean="0"/>
              <a:t>  </a:t>
            </a:r>
            <a:r>
              <a:rPr lang="zh-CN" altLang="zh-CN" sz="2800" dirty="0" smtClean="0"/>
              <a:t>称</a:t>
            </a:r>
            <a:r>
              <a:rPr lang="zh-CN" altLang="zh-CN" sz="2800" dirty="0" smtClean="0"/>
              <a:t>为柱面的</a:t>
            </a:r>
            <a:r>
              <a:rPr lang="zh-CN" altLang="zh-CN" sz="2800" b="1" dirty="0" smtClean="0">
                <a:solidFill>
                  <a:srgbClr val="C00000"/>
                </a:solidFill>
              </a:rPr>
              <a:t>母线</a:t>
            </a:r>
            <a:r>
              <a:rPr lang="zh-CN" altLang="zh-CN" sz="2800" dirty="0" smtClean="0"/>
              <a:t>，定曲线</a:t>
            </a:r>
            <a:r>
              <a:rPr lang="en-US" altLang="zh-CN" sz="2800" dirty="0" smtClean="0"/>
              <a:t> </a:t>
            </a:r>
            <a:r>
              <a:rPr lang="en-US" altLang="zh-CN" sz="2800" dirty="0" smtClean="0"/>
              <a:t>  </a:t>
            </a:r>
            <a:r>
              <a:rPr lang="zh-CN" altLang="zh-CN" sz="2800" dirty="0" smtClean="0"/>
              <a:t>称</a:t>
            </a:r>
            <a:r>
              <a:rPr lang="zh-CN" altLang="zh-CN" sz="2800" dirty="0" smtClean="0"/>
              <a:t>为柱面的</a:t>
            </a:r>
            <a:r>
              <a:rPr lang="zh-CN" altLang="zh-CN" sz="2800" b="1" dirty="0" smtClean="0">
                <a:solidFill>
                  <a:srgbClr val="C00000"/>
                </a:solidFill>
              </a:rPr>
              <a:t>准</a:t>
            </a:r>
            <a:r>
              <a:rPr lang="zh-CN" altLang="zh-CN" sz="2800" b="1" dirty="0" smtClean="0">
                <a:solidFill>
                  <a:srgbClr val="C00000"/>
                </a:solidFill>
              </a:rPr>
              <a:t>线</a:t>
            </a:r>
            <a:r>
              <a:rPr lang="zh-CN" altLang="en-US" sz="2800" dirty="0" smtClean="0"/>
              <a:t>。</a:t>
            </a:r>
            <a:endParaRPr lang="en-US" altLang="zh-CN" sz="2800" dirty="0" smtClean="0"/>
          </a:p>
          <a:p>
            <a:r>
              <a:rPr lang="zh-CN" altLang="zh-CN" sz="2800" dirty="0" smtClean="0"/>
              <a:t>常</a:t>
            </a:r>
            <a:r>
              <a:rPr lang="zh-CN" altLang="zh-CN" sz="2800" dirty="0" smtClean="0"/>
              <a:t>见的柱面有</a:t>
            </a:r>
            <a:r>
              <a:rPr lang="zh-CN" altLang="zh-CN" sz="2800" dirty="0" smtClean="0"/>
              <a:t>：</a:t>
            </a:r>
            <a:endParaRPr lang="en-US" altLang="zh-CN" sz="2800" dirty="0" smtClean="0"/>
          </a:p>
          <a:p>
            <a:r>
              <a:rPr lang="zh-CN" altLang="zh-CN" sz="2800" dirty="0" smtClean="0"/>
              <a:t>圆</a:t>
            </a:r>
            <a:r>
              <a:rPr lang="zh-CN" altLang="zh-CN" sz="2800" dirty="0" smtClean="0"/>
              <a:t>柱</a:t>
            </a:r>
            <a:r>
              <a:rPr lang="zh-CN" altLang="zh-CN" sz="2800" dirty="0" smtClean="0"/>
              <a:t>面</a:t>
            </a:r>
            <a:r>
              <a:rPr lang="en-US" altLang="zh-CN" sz="2800" dirty="0" smtClean="0"/>
              <a:t>   </a:t>
            </a:r>
            <a:r>
              <a:rPr lang="zh-CN" altLang="zh-CN" sz="2800" dirty="0" smtClean="0"/>
              <a:t>椭</a:t>
            </a:r>
            <a:r>
              <a:rPr lang="zh-CN" altLang="zh-CN" sz="2800" dirty="0" smtClean="0"/>
              <a:t>圆柱</a:t>
            </a:r>
            <a:r>
              <a:rPr lang="zh-CN" altLang="zh-CN" sz="2800" dirty="0" smtClean="0"/>
              <a:t>面</a:t>
            </a:r>
            <a:r>
              <a:rPr lang="en-US" altLang="zh-CN" sz="2800" dirty="0" smtClean="0"/>
              <a:t>    </a:t>
            </a:r>
            <a:r>
              <a:rPr lang="zh-CN" altLang="zh-CN" sz="2800" dirty="0" smtClean="0"/>
              <a:t>双</a:t>
            </a:r>
            <a:r>
              <a:rPr lang="zh-CN" altLang="zh-CN" sz="2800" dirty="0" smtClean="0"/>
              <a:t>曲柱</a:t>
            </a:r>
            <a:r>
              <a:rPr lang="zh-CN" altLang="zh-CN" sz="2800" dirty="0" smtClean="0"/>
              <a:t>面</a:t>
            </a:r>
            <a:r>
              <a:rPr lang="en-US" altLang="zh-CN" sz="2800" dirty="0" smtClean="0"/>
              <a:t>   </a:t>
            </a:r>
            <a:r>
              <a:rPr lang="zh-CN" altLang="zh-CN" sz="2800" dirty="0" smtClean="0"/>
              <a:t>抛</a:t>
            </a:r>
            <a:r>
              <a:rPr lang="zh-CN" altLang="zh-CN" sz="2800" dirty="0" smtClean="0"/>
              <a:t>物柱面</a:t>
            </a:r>
            <a:endParaRPr lang="zh-CN" altLang="zh-CN" sz="2800" dirty="0"/>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p:cNvSpPr/>
          <p:nvPr/>
        </p:nvSpPr>
        <p:spPr>
          <a:xfrm>
            <a:off x="1643042" y="1000108"/>
            <a:ext cx="803425" cy="461665"/>
          </a:xfrm>
          <a:prstGeom prst="rect">
            <a:avLst/>
          </a:prstGeom>
        </p:spPr>
        <p:txBody>
          <a:bodyPr wrap="none">
            <a:spAutoFit/>
          </a:bodyPr>
          <a:lstStyle/>
          <a:p>
            <a:r>
              <a:rPr lang="zh-CN" altLang="zh-CN" sz="2400" b="1" dirty="0" smtClean="0">
                <a:solidFill>
                  <a:srgbClr val="0070C0"/>
                </a:solidFill>
              </a:rPr>
              <a:t>柱面</a:t>
            </a:r>
            <a:endParaRPr lang="zh-CN" altLang="en-US" sz="2400" dirty="0">
              <a:solidFill>
                <a:srgbClr val="0070C0"/>
              </a:solidFill>
            </a:endParaRPr>
          </a:p>
        </p:txBody>
      </p:sp>
      <p:graphicFrame>
        <p:nvGraphicFramePr>
          <p:cNvPr id="274434" name="Object 2"/>
          <p:cNvGraphicFramePr>
            <a:graphicFrameLocks noChangeAspect="1"/>
          </p:cNvGraphicFramePr>
          <p:nvPr/>
        </p:nvGraphicFramePr>
        <p:xfrm>
          <a:off x="2643174" y="1785926"/>
          <a:ext cx="244475" cy="290512"/>
        </p:xfrm>
        <a:graphic>
          <a:graphicData uri="http://schemas.openxmlformats.org/presentationml/2006/ole">
            <p:oleObj spid="_x0000_s274434" name="Equation" r:id="rId4" imgW="139680" imgH="164880" progId="Equation.DSMT4">
              <p:embed/>
            </p:oleObj>
          </a:graphicData>
        </a:graphic>
      </p:graphicFrame>
      <p:graphicFrame>
        <p:nvGraphicFramePr>
          <p:cNvPr id="274435" name="Object 3"/>
          <p:cNvGraphicFramePr>
            <a:graphicFrameLocks noChangeAspect="1"/>
          </p:cNvGraphicFramePr>
          <p:nvPr/>
        </p:nvGraphicFramePr>
        <p:xfrm>
          <a:off x="5429256" y="1785926"/>
          <a:ext cx="244475" cy="268288"/>
        </p:xfrm>
        <a:graphic>
          <a:graphicData uri="http://schemas.openxmlformats.org/presentationml/2006/ole">
            <p:oleObj spid="_x0000_s274435" name="Equation" r:id="rId5" imgW="139680" imgH="152280" progId="Equation.DSMT4">
              <p:embed/>
            </p:oleObj>
          </a:graphicData>
        </a:graphic>
      </p:graphicFrame>
      <p:graphicFrame>
        <p:nvGraphicFramePr>
          <p:cNvPr id="274436" name="Object 4"/>
          <p:cNvGraphicFramePr>
            <a:graphicFrameLocks noChangeAspect="1"/>
          </p:cNvGraphicFramePr>
          <p:nvPr/>
        </p:nvGraphicFramePr>
        <p:xfrm>
          <a:off x="5572132" y="2214554"/>
          <a:ext cx="244475" cy="290512"/>
        </p:xfrm>
        <a:graphic>
          <a:graphicData uri="http://schemas.openxmlformats.org/presentationml/2006/ole">
            <p:oleObj spid="_x0000_s274436" name="Equation" r:id="rId6" imgW="139680" imgH="164880" progId="Equation.DSMT4">
              <p:embed/>
            </p:oleObj>
          </a:graphicData>
        </a:graphic>
      </p:graphicFrame>
      <p:graphicFrame>
        <p:nvGraphicFramePr>
          <p:cNvPr id="274437" name="Object 5"/>
          <p:cNvGraphicFramePr>
            <a:graphicFrameLocks noChangeAspect="1"/>
          </p:cNvGraphicFramePr>
          <p:nvPr/>
        </p:nvGraphicFramePr>
        <p:xfrm>
          <a:off x="2643174" y="2643182"/>
          <a:ext cx="244475" cy="268287"/>
        </p:xfrm>
        <a:graphic>
          <a:graphicData uri="http://schemas.openxmlformats.org/presentationml/2006/ole">
            <p:oleObj spid="_x0000_s274437" name="Equation" r:id="rId7" imgW="139680" imgH="152280" progId="Equation.DSMT4">
              <p:embed/>
            </p:oleObj>
          </a:graphicData>
        </a:graphic>
      </p:graphicFrame>
      <p:sp>
        <p:nvSpPr>
          <p:cNvPr id="27443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4438" name="Object 6"/>
          <p:cNvGraphicFramePr>
            <a:graphicFrameLocks noChangeAspect="1"/>
          </p:cNvGraphicFramePr>
          <p:nvPr/>
        </p:nvGraphicFramePr>
        <p:xfrm>
          <a:off x="1571604" y="3961538"/>
          <a:ext cx="1285884" cy="350695"/>
        </p:xfrm>
        <a:graphic>
          <a:graphicData uri="http://schemas.openxmlformats.org/presentationml/2006/ole">
            <p:oleObj spid="_x0000_s274438" name="Equation" r:id="rId8" imgW="838200" imgH="228600" progId="Equation.DSMT4">
              <p:embed/>
            </p:oleObj>
          </a:graphicData>
        </a:graphic>
      </p:graphicFrame>
      <p:sp>
        <p:nvSpPr>
          <p:cNvPr id="27444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4440" name="Object 8"/>
          <p:cNvGraphicFramePr>
            <a:graphicFrameLocks noChangeAspect="1"/>
          </p:cNvGraphicFramePr>
          <p:nvPr/>
        </p:nvGraphicFramePr>
        <p:xfrm>
          <a:off x="3143239" y="3857628"/>
          <a:ext cx="1183599" cy="642942"/>
        </p:xfrm>
        <a:graphic>
          <a:graphicData uri="http://schemas.openxmlformats.org/presentationml/2006/ole">
            <p:oleObj spid="_x0000_s274440" name="Equation" r:id="rId9" imgW="774364" imgH="418918" progId="Equation.DSMT4">
              <p:embed/>
            </p:oleObj>
          </a:graphicData>
        </a:graphic>
      </p:graphicFrame>
      <p:sp>
        <p:nvSpPr>
          <p:cNvPr id="274443"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4442" name="Object 10"/>
          <p:cNvGraphicFramePr>
            <a:graphicFrameLocks noChangeAspect="1"/>
          </p:cNvGraphicFramePr>
          <p:nvPr/>
        </p:nvGraphicFramePr>
        <p:xfrm>
          <a:off x="5000628" y="3857628"/>
          <a:ext cx="1143008" cy="620893"/>
        </p:xfrm>
        <a:graphic>
          <a:graphicData uri="http://schemas.openxmlformats.org/presentationml/2006/ole">
            <p:oleObj spid="_x0000_s274442" name="Equation" r:id="rId10" imgW="774364" imgH="418918" progId="Equation.DSMT4">
              <p:embed/>
            </p:oleObj>
          </a:graphicData>
        </a:graphic>
      </p:graphicFrame>
      <p:sp>
        <p:nvSpPr>
          <p:cNvPr id="27444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4444" name="Object 12"/>
          <p:cNvGraphicFramePr>
            <a:graphicFrameLocks noChangeAspect="1"/>
          </p:cNvGraphicFramePr>
          <p:nvPr/>
        </p:nvGraphicFramePr>
        <p:xfrm>
          <a:off x="6643702" y="4000504"/>
          <a:ext cx="1000132" cy="375050"/>
        </p:xfrm>
        <a:graphic>
          <a:graphicData uri="http://schemas.openxmlformats.org/presentationml/2006/ole">
            <p:oleObj spid="_x0000_s274444" name="Equation" r:id="rId11" imgW="609600" imgH="228600" progId="Equation.DSMT4">
              <p:embed/>
            </p:oleObj>
          </a:graphicData>
        </a:graphic>
      </p:graphicFrame>
      <p:pic>
        <p:nvPicPr>
          <p:cNvPr id="274446" name="Picture 14"/>
          <p:cNvPicPr>
            <a:picLocks noChangeAspect="1" noChangeArrowheads="1"/>
          </p:cNvPicPr>
          <p:nvPr/>
        </p:nvPicPr>
        <p:blipFill>
          <a:blip r:embed="rId12" cstate="print"/>
          <a:srcRect/>
          <a:stretch>
            <a:fillRect/>
          </a:stretch>
        </p:blipFill>
        <p:spPr bwMode="auto">
          <a:xfrm>
            <a:off x="3000364" y="4500570"/>
            <a:ext cx="5143536" cy="1538509"/>
          </a:xfrm>
          <a:prstGeom prst="rect">
            <a:avLst/>
          </a:prstGeom>
          <a:noFill/>
          <a:ln w="9525">
            <a:noFill/>
            <a:miter lim="800000"/>
            <a:headEnd/>
            <a:tailEnd/>
          </a:ln>
        </p:spPr>
      </p:pic>
      <p:cxnSp>
        <p:nvCxnSpPr>
          <p:cNvPr id="24" name="曲线连接符 23"/>
          <p:cNvCxnSpPr/>
          <p:nvPr/>
        </p:nvCxnSpPr>
        <p:spPr>
          <a:xfrm rot="16200000" flipV="1">
            <a:off x="2035951" y="4750603"/>
            <a:ext cx="785818" cy="71438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357290" y="1714488"/>
            <a:ext cx="7072361" cy="3970318"/>
          </a:xfrm>
          <a:prstGeom prst="rect">
            <a:avLst/>
          </a:prstGeom>
          <a:noFill/>
          <a:ln w="9525">
            <a:noFill/>
            <a:miter lim="800000"/>
            <a:headEnd/>
            <a:tailEnd/>
          </a:ln>
        </p:spPr>
        <p:txBody>
          <a:bodyPr wrap="square">
            <a:spAutoFit/>
          </a:bodyPr>
          <a:lstStyle/>
          <a:p>
            <a:r>
              <a:rPr lang="zh-CN" altLang="zh-CN" sz="2800" dirty="0" smtClean="0"/>
              <a:t>若曲面方程</a:t>
            </a:r>
            <a:r>
              <a:rPr lang="zh-CN" altLang="zh-CN" sz="2800" dirty="0" smtClean="0"/>
              <a:t>为</a:t>
            </a:r>
            <a:r>
              <a:rPr lang="en-US" altLang="zh-CN" sz="2800" dirty="0" smtClean="0"/>
              <a:t>             </a:t>
            </a:r>
            <a:r>
              <a:rPr lang="zh-CN" altLang="zh-CN" sz="2800" dirty="0" smtClean="0"/>
              <a:t>，</a:t>
            </a:r>
            <a:r>
              <a:rPr lang="zh-CN" altLang="zh-CN" sz="2800" dirty="0" smtClean="0"/>
              <a:t>则它一定是母线平行于</a:t>
            </a:r>
            <a:r>
              <a:rPr lang="en-US" altLang="zh-CN" sz="2800" dirty="0" smtClean="0"/>
              <a:t> </a:t>
            </a:r>
            <a:r>
              <a:rPr lang="en-US" altLang="zh-CN" sz="2800" dirty="0" smtClean="0"/>
              <a:t> </a:t>
            </a:r>
            <a:r>
              <a:rPr lang="zh-CN" altLang="zh-CN" sz="2800" dirty="0" smtClean="0"/>
              <a:t>轴</a:t>
            </a:r>
            <a:r>
              <a:rPr lang="zh-CN" altLang="zh-CN" sz="2800" dirty="0" smtClean="0"/>
              <a:t>，准线为</a:t>
            </a:r>
            <a:r>
              <a:rPr lang="en-US" altLang="zh-CN" sz="2800" dirty="0" smtClean="0"/>
              <a:t> </a:t>
            </a:r>
            <a:r>
              <a:rPr lang="en-US" altLang="zh-CN" sz="2800" dirty="0" smtClean="0"/>
              <a:t>   </a:t>
            </a:r>
            <a:r>
              <a:rPr lang="zh-CN" altLang="zh-CN" sz="2800" dirty="0" smtClean="0"/>
              <a:t>平</a:t>
            </a:r>
            <a:r>
              <a:rPr lang="zh-CN" altLang="zh-CN" sz="2800" dirty="0" smtClean="0"/>
              <a:t>面上的一条曲线</a:t>
            </a:r>
            <a:r>
              <a:rPr lang="en-US" altLang="zh-CN" sz="2800" dirty="0" smtClean="0"/>
              <a:t> </a:t>
            </a:r>
            <a:r>
              <a:rPr lang="zh-CN" altLang="zh-CN" sz="2800" dirty="0" smtClean="0"/>
              <a:t>（</a:t>
            </a:r>
            <a:r>
              <a:rPr lang="en-US" altLang="zh-CN" sz="2800" dirty="0" smtClean="0"/>
              <a:t> </a:t>
            </a:r>
            <a:r>
              <a:rPr lang="zh-CN" altLang="zh-CN" sz="2800" dirty="0" smtClean="0"/>
              <a:t>在平面直角坐标系中的方程</a:t>
            </a:r>
            <a:r>
              <a:rPr lang="zh-CN" altLang="zh-CN" sz="2800" dirty="0" smtClean="0"/>
              <a:t>为</a:t>
            </a:r>
            <a:r>
              <a:rPr lang="en-US" altLang="zh-CN" sz="2800" dirty="0" smtClean="0"/>
              <a:t>            </a:t>
            </a:r>
            <a:r>
              <a:rPr lang="zh-CN" altLang="zh-CN" sz="2800" dirty="0" smtClean="0"/>
              <a:t>）的</a:t>
            </a:r>
            <a:r>
              <a:rPr lang="zh-CN" altLang="zh-CN" sz="2800" dirty="0" smtClean="0"/>
              <a:t>柱</a:t>
            </a:r>
            <a:r>
              <a:rPr lang="zh-CN" altLang="zh-CN" sz="2800" dirty="0" smtClean="0"/>
              <a:t>面</a:t>
            </a:r>
            <a:r>
              <a:rPr lang="zh-CN" altLang="en-US" sz="2800" dirty="0" smtClean="0"/>
              <a:t>。</a:t>
            </a:r>
            <a:endParaRPr lang="en-US" altLang="zh-CN" sz="2800" dirty="0" smtClean="0"/>
          </a:p>
          <a:p>
            <a:endParaRPr lang="en-US" altLang="zh-CN" sz="2800" dirty="0" smtClean="0"/>
          </a:p>
          <a:p>
            <a:r>
              <a:rPr lang="zh-CN" altLang="zh-CN" sz="2800" dirty="0" smtClean="0"/>
              <a:t>如</a:t>
            </a:r>
            <a:r>
              <a:rPr lang="zh-CN" altLang="zh-CN" sz="2800" dirty="0" smtClean="0"/>
              <a:t>圆柱面：</a:t>
            </a:r>
            <a:r>
              <a:rPr lang="en-US" altLang="zh-CN" sz="2800" dirty="0" smtClean="0"/>
              <a:t> </a:t>
            </a:r>
            <a:r>
              <a:rPr lang="en-US" altLang="zh-CN" sz="2800" dirty="0" smtClean="0"/>
              <a:t>           </a:t>
            </a:r>
            <a:r>
              <a:rPr lang="zh-CN" altLang="zh-CN" sz="2800" dirty="0" smtClean="0"/>
              <a:t>，</a:t>
            </a:r>
            <a:r>
              <a:rPr lang="zh-CN" altLang="zh-CN" sz="2800" dirty="0" smtClean="0"/>
              <a:t>它就是以</a:t>
            </a:r>
            <a:r>
              <a:rPr lang="en-US" altLang="zh-CN" sz="2800" dirty="0" smtClean="0"/>
              <a:t> </a:t>
            </a:r>
            <a:r>
              <a:rPr lang="en-US" altLang="zh-CN" sz="2800" dirty="0" smtClean="0"/>
              <a:t>    </a:t>
            </a:r>
            <a:r>
              <a:rPr lang="zh-CN" altLang="zh-CN" sz="2800" dirty="0" smtClean="0"/>
              <a:t>平</a:t>
            </a:r>
            <a:r>
              <a:rPr lang="zh-CN" altLang="zh-CN" sz="2800" dirty="0" smtClean="0"/>
              <a:t>面上的圆作为准线，以平行</a:t>
            </a:r>
            <a:r>
              <a:rPr lang="zh-CN" altLang="zh-CN" sz="2800" dirty="0" smtClean="0"/>
              <a:t>于</a:t>
            </a:r>
            <a:r>
              <a:rPr lang="en-US" altLang="zh-CN" sz="2800" dirty="0" smtClean="0"/>
              <a:t>  </a:t>
            </a:r>
            <a:r>
              <a:rPr lang="zh-CN" altLang="zh-CN" sz="2800" dirty="0" smtClean="0"/>
              <a:t>轴的直线作为母线形成的柱</a:t>
            </a:r>
            <a:r>
              <a:rPr lang="zh-CN" altLang="zh-CN" sz="2800" dirty="0" smtClean="0"/>
              <a:t>面</a:t>
            </a:r>
            <a:r>
              <a:rPr lang="zh-CN" altLang="en-US" sz="2800" dirty="0" smtClean="0"/>
              <a:t>。</a:t>
            </a:r>
            <a:endParaRPr lang="en-US" altLang="zh-CN" sz="2800" dirty="0" smtClean="0"/>
          </a:p>
          <a:p>
            <a:r>
              <a:rPr lang="zh-CN" altLang="zh-CN" sz="2800" dirty="0" smtClean="0"/>
              <a:t>同理，</a:t>
            </a:r>
            <a:r>
              <a:rPr lang="en-US" altLang="zh-CN" sz="2800" dirty="0" smtClean="0"/>
              <a:t> </a:t>
            </a:r>
            <a:r>
              <a:rPr lang="en-US" altLang="zh-CN" sz="2800" dirty="0" smtClean="0"/>
              <a:t>          </a:t>
            </a:r>
            <a:r>
              <a:rPr lang="zh-CN" altLang="zh-CN" sz="2800" dirty="0" smtClean="0"/>
              <a:t>及</a:t>
            </a:r>
            <a:r>
              <a:rPr lang="en-US" altLang="zh-CN" sz="2800" dirty="0" smtClean="0"/>
              <a:t>            </a:t>
            </a:r>
            <a:r>
              <a:rPr lang="zh-CN" altLang="zh-CN" sz="2800" dirty="0" smtClean="0"/>
              <a:t>都</a:t>
            </a:r>
            <a:r>
              <a:rPr lang="zh-CN" altLang="zh-CN" sz="2800" dirty="0" smtClean="0"/>
              <a:t>表示柱面，它们的母线分别平行于</a:t>
            </a:r>
            <a:r>
              <a:rPr lang="en-US" altLang="zh-CN" sz="2800" dirty="0" smtClean="0"/>
              <a:t> </a:t>
            </a:r>
            <a:r>
              <a:rPr lang="en-US" altLang="zh-CN" sz="2800" dirty="0" smtClean="0"/>
              <a:t> </a:t>
            </a:r>
            <a:r>
              <a:rPr lang="zh-CN" altLang="zh-CN" sz="2800" dirty="0" smtClean="0"/>
              <a:t>轴</a:t>
            </a:r>
            <a:r>
              <a:rPr lang="zh-CN" altLang="zh-CN" sz="2800" dirty="0" smtClean="0"/>
              <a:t>和</a:t>
            </a:r>
            <a:r>
              <a:rPr lang="en-US" altLang="zh-CN" sz="2800" dirty="0" smtClean="0"/>
              <a:t> </a:t>
            </a:r>
            <a:r>
              <a:rPr lang="en-US" altLang="zh-CN" sz="2800" dirty="0" smtClean="0"/>
              <a:t> </a:t>
            </a:r>
            <a:r>
              <a:rPr lang="zh-CN" altLang="zh-CN" sz="2800" dirty="0" smtClean="0"/>
              <a:t>轴</a:t>
            </a:r>
            <a:r>
              <a:rPr lang="zh-CN" altLang="en-US" sz="2800" dirty="0" smtClean="0"/>
              <a:t>。</a:t>
            </a:r>
            <a:endParaRPr lang="zh-CN" altLang="zh-CN" sz="2800" dirty="0"/>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Picture 2"/>
          <p:cNvPicPr>
            <a:picLocks noChangeAspect="1" noChangeArrowheads="1"/>
          </p:cNvPicPr>
          <p:nvPr/>
        </p:nvPicPr>
        <p:blipFill>
          <a:blip r:embed="rId4" cstate="print"/>
          <a:srcRect/>
          <a:stretch>
            <a:fillRect/>
          </a:stretch>
        </p:blipFill>
        <p:spPr bwMode="auto">
          <a:xfrm>
            <a:off x="1428728" y="857232"/>
            <a:ext cx="1714512" cy="668731"/>
          </a:xfrm>
          <a:prstGeom prst="rect">
            <a:avLst/>
          </a:prstGeom>
          <a:noFill/>
          <a:ln w="9525">
            <a:noFill/>
            <a:miter lim="800000"/>
            <a:headEnd/>
            <a:tailEnd/>
          </a:ln>
        </p:spPr>
      </p:pic>
      <p:sp>
        <p:nvSpPr>
          <p:cNvPr id="275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5457" name="Object 1"/>
          <p:cNvGraphicFramePr>
            <a:graphicFrameLocks noChangeAspect="1"/>
          </p:cNvGraphicFramePr>
          <p:nvPr/>
        </p:nvGraphicFramePr>
        <p:xfrm>
          <a:off x="3571868" y="1857364"/>
          <a:ext cx="1285884" cy="350696"/>
        </p:xfrm>
        <a:graphic>
          <a:graphicData uri="http://schemas.openxmlformats.org/presentationml/2006/ole">
            <p:oleObj spid="_x0000_s275457" name="Equation" r:id="rId5" imgW="736600" imgH="203200" progId="Equation.DSMT4">
              <p:embed/>
            </p:oleObj>
          </a:graphicData>
        </a:graphic>
      </p:graphicFrame>
      <p:graphicFrame>
        <p:nvGraphicFramePr>
          <p:cNvPr id="275459" name="Object 3"/>
          <p:cNvGraphicFramePr>
            <a:graphicFrameLocks noChangeAspect="1"/>
          </p:cNvGraphicFramePr>
          <p:nvPr/>
        </p:nvGraphicFramePr>
        <p:xfrm>
          <a:off x="2071670" y="2269962"/>
          <a:ext cx="285752" cy="281143"/>
        </p:xfrm>
        <a:graphic>
          <a:graphicData uri="http://schemas.openxmlformats.org/presentationml/2006/ole">
            <p:oleObj spid="_x0000_s275459" name="Equation" r:id="rId6" imgW="126720" imgH="126720" progId="Equation.DSMT4">
              <p:embed/>
            </p:oleObj>
          </a:graphicData>
        </a:graphic>
      </p:graphicFrame>
      <p:graphicFrame>
        <p:nvGraphicFramePr>
          <p:cNvPr id="275460" name="Object 4"/>
          <p:cNvGraphicFramePr>
            <a:graphicFrameLocks noChangeAspect="1"/>
          </p:cNvGraphicFramePr>
          <p:nvPr/>
        </p:nvGraphicFramePr>
        <p:xfrm>
          <a:off x="4071934" y="2285992"/>
          <a:ext cx="531603" cy="323850"/>
        </p:xfrm>
        <a:graphic>
          <a:graphicData uri="http://schemas.openxmlformats.org/presentationml/2006/ole">
            <p:oleObj spid="_x0000_s275460" name="Equation" r:id="rId7" imgW="266400" imgH="164880" progId="Equation.DSMT4">
              <p:embed/>
            </p:oleObj>
          </a:graphicData>
        </a:graphic>
      </p:graphicFrame>
      <p:graphicFrame>
        <p:nvGraphicFramePr>
          <p:cNvPr id="275461" name="Object 5"/>
          <p:cNvGraphicFramePr>
            <a:graphicFrameLocks noChangeAspect="1"/>
          </p:cNvGraphicFramePr>
          <p:nvPr/>
        </p:nvGraphicFramePr>
        <p:xfrm>
          <a:off x="7358082" y="2285992"/>
          <a:ext cx="244475" cy="268287"/>
        </p:xfrm>
        <a:graphic>
          <a:graphicData uri="http://schemas.openxmlformats.org/presentationml/2006/ole">
            <p:oleObj spid="_x0000_s275461" name="Equation" r:id="rId8" imgW="139680" imgH="152280" progId="Equation.DSMT4">
              <p:embed/>
            </p:oleObj>
          </a:graphicData>
        </a:graphic>
      </p:graphicFrame>
      <p:graphicFrame>
        <p:nvGraphicFramePr>
          <p:cNvPr id="275462" name="Object 6"/>
          <p:cNvGraphicFramePr>
            <a:graphicFrameLocks noChangeAspect="1"/>
          </p:cNvGraphicFramePr>
          <p:nvPr/>
        </p:nvGraphicFramePr>
        <p:xfrm>
          <a:off x="7715272" y="2285992"/>
          <a:ext cx="244475" cy="268287"/>
        </p:xfrm>
        <a:graphic>
          <a:graphicData uri="http://schemas.openxmlformats.org/presentationml/2006/ole">
            <p:oleObj spid="_x0000_s275462" name="Equation" r:id="rId9" imgW="139680" imgH="152280" progId="Equation.DSMT4">
              <p:embed/>
            </p:oleObj>
          </a:graphicData>
        </a:graphic>
      </p:graphicFrame>
      <p:graphicFrame>
        <p:nvGraphicFramePr>
          <p:cNvPr id="275463" name="Object 7"/>
          <p:cNvGraphicFramePr>
            <a:graphicFrameLocks noChangeAspect="1"/>
          </p:cNvGraphicFramePr>
          <p:nvPr/>
        </p:nvGraphicFramePr>
        <p:xfrm>
          <a:off x="5643570" y="2714620"/>
          <a:ext cx="1285875" cy="350838"/>
        </p:xfrm>
        <a:graphic>
          <a:graphicData uri="http://schemas.openxmlformats.org/presentationml/2006/ole">
            <p:oleObj spid="_x0000_s275463" name="Equation" r:id="rId10" imgW="736600" imgH="203200" progId="Equation.DSMT4">
              <p:embed/>
            </p:oleObj>
          </a:graphicData>
        </a:graphic>
      </p:graphicFrame>
      <p:sp>
        <p:nvSpPr>
          <p:cNvPr id="27546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5464" name="Object 8"/>
          <p:cNvGraphicFramePr>
            <a:graphicFrameLocks noChangeAspect="1"/>
          </p:cNvGraphicFramePr>
          <p:nvPr/>
        </p:nvGraphicFramePr>
        <p:xfrm>
          <a:off x="3000364" y="3500438"/>
          <a:ext cx="1362078" cy="371476"/>
        </p:xfrm>
        <a:graphic>
          <a:graphicData uri="http://schemas.openxmlformats.org/presentationml/2006/ole">
            <p:oleObj spid="_x0000_s275464" name="Equation" r:id="rId11" imgW="838200" imgH="228600" progId="Equation.DSMT4">
              <p:embed/>
            </p:oleObj>
          </a:graphicData>
        </a:graphic>
      </p:graphicFrame>
      <p:graphicFrame>
        <p:nvGraphicFramePr>
          <p:cNvPr id="275466" name="Object 10"/>
          <p:cNvGraphicFramePr>
            <a:graphicFrameLocks noChangeAspect="1"/>
          </p:cNvGraphicFramePr>
          <p:nvPr/>
        </p:nvGraphicFramePr>
        <p:xfrm>
          <a:off x="6143636" y="3571876"/>
          <a:ext cx="531812" cy="323850"/>
        </p:xfrm>
        <a:graphic>
          <a:graphicData uri="http://schemas.openxmlformats.org/presentationml/2006/ole">
            <p:oleObj spid="_x0000_s275466" name="Equation" r:id="rId12" imgW="266400" imgH="164880" progId="Equation.DSMT4">
              <p:embed/>
            </p:oleObj>
          </a:graphicData>
        </a:graphic>
      </p:graphicFrame>
      <p:graphicFrame>
        <p:nvGraphicFramePr>
          <p:cNvPr id="275467" name="Object 11"/>
          <p:cNvGraphicFramePr>
            <a:graphicFrameLocks noChangeAspect="1"/>
          </p:cNvGraphicFramePr>
          <p:nvPr/>
        </p:nvGraphicFramePr>
        <p:xfrm>
          <a:off x="4929190" y="4000504"/>
          <a:ext cx="285750" cy="280988"/>
        </p:xfrm>
        <a:graphic>
          <a:graphicData uri="http://schemas.openxmlformats.org/presentationml/2006/ole">
            <p:oleObj spid="_x0000_s275467" name="Equation" r:id="rId13" imgW="126720" imgH="126720" progId="Equation.DSMT4">
              <p:embed/>
            </p:oleObj>
          </a:graphicData>
        </a:graphic>
      </p:graphicFrame>
      <p:graphicFrame>
        <p:nvGraphicFramePr>
          <p:cNvPr id="275468" name="Object 12"/>
          <p:cNvGraphicFramePr>
            <a:graphicFrameLocks noChangeAspect="1"/>
          </p:cNvGraphicFramePr>
          <p:nvPr/>
        </p:nvGraphicFramePr>
        <p:xfrm>
          <a:off x="2357422" y="4786322"/>
          <a:ext cx="1285875" cy="350838"/>
        </p:xfrm>
        <a:graphic>
          <a:graphicData uri="http://schemas.openxmlformats.org/presentationml/2006/ole">
            <p:oleObj spid="_x0000_s275468" name="Equation" r:id="rId14" imgW="736560" imgH="203040" progId="Equation.DSMT4">
              <p:embed/>
            </p:oleObj>
          </a:graphicData>
        </a:graphic>
      </p:graphicFrame>
      <p:graphicFrame>
        <p:nvGraphicFramePr>
          <p:cNvPr id="275469" name="Object 13"/>
          <p:cNvGraphicFramePr>
            <a:graphicFrameLocks noChangeAspect="1"/>
          </p:cNvGraphicFramePr>
          <p:nvPr/>
        </p:nvGraphicFramePr>
        <p:xfrm>
          <a:off x="3857620" y="4786322"/>
          <a:ext cx="1219200" cy="350837"/>
        </p:xfrm>
        <a:graphic>
          <a:graphicData uri="http://schemas.openxmlformats.org/presentationml/2006/ole">
            <p:oleObj spid="_x0000_s275469" name="Equation" r:id="rId15" imgW="698400" imgH="203040" progId="Equation.DSMT4">
              <p:embed/>
            </p:oleObj>
          </a:graphicData>
        </a:graphic>
      </p:graphicFrame>
      <p:graphicFrame>
        <p:nvGraphicFramePr>
          <p:cNvPr id="275470" name="Object 14"/>
          <p:cNvGraphicFramePr>
            <a:graphicFrameLocks noChangeAspect="1"/>
          </p:cNvGraphicFramePr>
          <p:nvPr/>
        </p:nvGraphicFramePr>
        <p:xfrm>
          <a:off x="4786314" y="5286388"/>
          <a:ext cx="314325" cy="365125"/>
        </p:xfrm>
        <a:graphic>
          <a:graphicData uri="http://schemas.openxmlformats.org/presentationml/2006/ole">
            <p:oleObj spid="_x0000_s275470" name="Equation" r:id="rId16" imgW="139680" imgH="164880" progId="Equation.DSMT4">
              <p:embed/>
            </p:oleObj>
          </a:graphicData>
        </a:graphic>
      </p:graphicFrame>
      <p:graphicFrame>
        <p:nvGraphicFramePr>
          <p:cNvPr id="275471" name="Object 15"/>
          <p:cNvGraphicFramePr>
            <a:graphicFrameLocks noChangeAspect="1"/>
          </p:cNvGraphicFramePr>
          <p:nvPr/>
        </p:nvGraphicFramePr>
        <p:xfrm>
          <a:off x="3857620" y="5286388"/>
          <a:ext cx="285750" cy="307975"/>
        </p:xfrm>
        <a:graphic>
          <a:graphicData uri="http://schemas.openxmlformats.org/presentationml/2006/ole">
            <p:oleObj spid="_x0000_s275471" name="Equation" r:id="rId17" imgW="126720" imgH="139680" progId="Equation.DSMT4">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71604" y="1571612"/>
            <a:ext cx="7143800" cy="1815882"/>
          </a:xfrm>
          <a:prstGeom prst="rect">
            <a:avLst/>
          </a:prstGeom>
          <a:noFill/>
          <a:ln w="9525">
            <a:noFill/>
            <a:miter lim="800000"/>
            <a:headEnd/>
            <a:tailEnd/>
          </a:ln>
        </p:spPr>
        <p:txBody>
          <a:bodyPr wrap="square">
            <a:spAutoFit/>
          </a:bodyPr>
          <a:lstStyle/>
          <a:p>
            <a:r>
              <a:rPr lang="zh-CN" altLang="zh-CN" sz="2800" dirty="0" smtClean="0"/>
              <a:t>由方</a:t>
            </a:r>
            <a:r>
              <a:rPr lang="zh-CN" altLang="zh-CN" sz="2800" dirty="0" smtClean="0"/>
              <a:t>程</a:t>
            </a:r>
            <a:endParaRPr lang="zh-CN" altLang="zh-CN" sz="2800" dirty="0" smtClean="0"/>
          </a:p>
          <a:p>
            <a:endParaRPr lang="zh-CN" altLang="zh-CN" sz="2800" dirty="0" smtClean="0"/>
          </a:p>
          <a:p>
            <a:r>
              <a:rPr lang="zh-CN" altLang="zh-CN" sz="2800" dirty="0" smtClean="0"/>
              <a:t>所确定的曲面称为</a:t>
            </a:r>
            <a:r>
              <a:rPr lang="zh-CN" altLang="zh-CN" sz="2800" b="1" dirty="0" smtClean="0">
                <a:solidFill>
                  <a:srgbClr val="C00000"/>
                </a:solidFill>
              </a:rPr>
              <a:t>椭球</a:t>
            </a:r>
            <a:r>
              <a:rPr lang="zh-CN" altLang="zh-CN" sz="2800" b="1" dirty="0" smtClean="0">
                <a:solidFill>
                  <a:srgbClr val="C00000"/>
                </a:solidFill>
              </a:rPr>
              <a:t>面</a:t>
            </a:r>
            <a:r>
              <a:rPr lang="zh-CN" altLang="en-US" sz="2800" dirty="0" smtClean="0"/>
              <a:t>，</a:t>
            </a:r>
            <a:r>
              <a:rPr lang="zh-CN" altLang="zh-CN" sz="2800" dirty="0" smtClean="0"/>
              <a:t>其中</a:t>
            </a:r>
            <a:r>
              <a:rPr lang="en-US" altLang="zh-CN" sz="2800" dirty="0" smtClean="0"/>
              <a:t>        </a:t>
            </a:r>
            <a:r>
              <a:rPr lang="zh-CN" altLang="zh-CN" sz="2800" dirty="0" smtClean="0"/>
              <a:t>称</a:t>
            </a:r>
            <a:r>
              <a:rPr lang="zh-CN" altLang="zh-CN" sz="2800" dirty="0" smtClean="0"/>
              <a:t>为椭球面的</a:t>
            </a:r>
            <a:r>
              <a:rPr lang="zh-CN" altLang="zh-CN" sz="2800" b="1" dirty="0" smtClean="0">
                <a:solidFill>
                  <a:srgbClr val="C00000"/>
                </a:solidFill>
              </a:rPr>
              <a:t>半</a:t>
            </a:r>
            <a:r>
              <a:rPr lang="zh-CN" altLang="zh-CN" sz="2800" b="1" dirty="0" smtClean="0">
                <a:solidFill>
                  <a:srgbClr val="C00000"/>
                </a:solidFill>
              </a:rPr>
              <a:t>轴</a:t>
            </a:r>
            <a:r>
              <a:rPr lang="zh-CN" altLang="en-US" sz="2800" dirty="0" smtClean="0"/>
              <a:t>。</a:t>
            </a:r>
            <a:endParaRPr lang="zh-CN" altLang="zh-CN" sz="2800" dirty="0"/>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p:cNvSpPr/>
          <p:nvPr/>
        </p:nvSpPr>
        <p:spPr>
          <a:xfrm>
            <a:off x="1571604" y="928670"/>
            <a:ext cx="1112805" cy="461665"/>
          </a:xfrm>
          <a:prstGeom prst="rect">
            <a:avLst/>
          </a:prstGeom>
        </p:spPr>
        <p:txBody>
          <a:bodyPr wrap="none">
            <a:spAutoFit/>
          </a:bodyPr>
          <a:lstStyle/>
          <a:p>
            <a:r>
              <a:rPr lang="zh-CN" altLang="zh-CN" sz="2400" b="1" dirty="0" smtClean="0">
                <a:solidFill>
                  <a:srgbClr val="0070C0"/>
                </a:solidFill>
              </a:rPr>
              <a:t>椭球面</a:t>
            </a:r>
            <a:endParaRPr lang="zh-CN" altLang="en-US" sz="2400" dirty="0">
              <a:solidFill>
                <a:srgbClr val="0070C0"/>
              </a:solidFill>
            </a:endParaRPr>
          </a:p>
        </p:txBody>
      </p:sp>
      <p:sp>
        <p:nvSpPr>
          <p:cNvPr id="277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7505" name="Object 1"/>
          <p:cNvGraphicFramePr>
            <a:graphicFrameLocks noChangeAspect="1"/>
          </p:cNvGraphicFramePr>
          <p:nvPr/>
        </p:nvGraphicFramePr>
        <p:xfrm>
          <a:off x="2857488" y="1785926"/>
          <a:ext cx="1655514" cy="633414"/>
        </p:xfrm>
        <a:graphic>
          <a:graphicData uri="http://schemas.openxmlformats.org/presentationml/2006/ole">
            <p:oleObj spid="_x0000_s277505" name="Equation" r:id="rId4" imgW="1091726" imgH="418918" progId="Equation.DSMT4">
              <p:embed/>
            </p:oleObj>
          </a:graphicData>
        </a:graphic>
      </p:graphicFrame>
      <p:sp>
        <p:nvSpPr>
          <p:cNvPr id="277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7507" name="Object 3"/>
          <p:cNvGraphicFramePr>
            <a:graphicFrameLocks noChangeAspect="1"/>
          </p:cNvGraphicFramePr>
          <p:nvPr/>
        </p:nvGraphicFramePr>
        <p:xfrm>
          <a:off x="4714876" y="1928802"/>
          <a:ext cx="1365250" cy="342900"/>
        </p:xfrm>
        <a:graphic>
          <a:graphicData uri="http://schemas.openxmlformats.org/presentationml/2006/ole">
            <p:oleObj spid="_x0000_s277507" name="Equation" r:id="rId5" imgW="799920" imgH="203040" progId="Equation.DSMT4">
              <p:embed/>
            </p:oleObj>
          </a:graphicData>
        </a:graphic>
      </p:graphicFrame>
      <p:sp>
        <p:nvSpPr>
          <p:cNvPr id="277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7509" name="Object 5"/>
          <p:cNvGraphicFramePr>
            <a:graphicFrameLocks noChangeAspect="1"/>
          </p:cNvGraphicFramePr>
          <p:nvPr/>
        </p:nvGraphicFramePr>
        <p:xfrm>
          <a:off x="6643702" y="2571744"/>
          <a:ext cx="803275" cy="342900"/>
        </p:xfrm>
        <a:graphic>
          <a:graphicData uri="http://schemas.openxmlformats.org/presentationml/2006/ole">
            <p:oleObj spid="_x0000_s277509" name="Equation" r:id="rId6" imgW="469800" imgH="203040" progId="Equation.DSMT4">
              <p:embed/>
            </p:oleObj>
          </a:graphicData>
        </a:graphic>
      </p:graphicFrame>
      <p:pic>
        <p:nvPicPr>
          <p:cNvPr id="277551" name="Picture 47"/>
          <p:cNvPicPr>
            <a:picLocks noChangeAspect="1" noChangeArrowheads="1"/>
          </p:cNvPicPr>
          <p:nvPr/>
        </p:nvPicPr>
        <p:blipFill>
          <a:blip r:embed="rId7" cstate="print"/>
          <a:srcRect/>
          <a:stretch>
            <a:fillRect/>
          </a:stretch>
        </p:blipFill>
        <p:spPr bwMode="auto">
          <a:xfrm>
            <a:off x="6429388" y="857232"/>
            <a:ext cx="1838325" cy="1562100"/>
          </a:xfrm>
          <a:prstGeom prst="rect">
            <a:avLst/>
          </a:prstGeom>
          <a:noFill/>
          <a:ln w="9525">
            <a:noFill/>
            <a:miter lim="800000"/>
            <a:headEnd/>
            <a:tailEnd/>
          </a:ln>
        </p:spPr>
      </p:pic>
      <p:sp>
        <p:nvSpPr>
          <p:cNvPr id="55" name="矩形 54"/>
          <p:cNvSpPr/>
          <p:nvPr/>
        </p:nvSpPr>
        <p:spPr>
          <a:xfrm>
            <a:off x="1571604" y="3714752"/>
            <a:ext cx="1112805" cy="461665"/>
          </a:xfrm>
          <a:prstGeom prst="rect">
            <a:avLst/>
          </a:prstGeom>
        </p:spPr>
        <p:txBody>
          <a:bodyPr wrap="none">
            <a:spAutoFit/>
          </a:bodyPr>
          <a:lstStyle/>
          <a:p>
            <a:r>
              <a:rPr lang="zh-CN" altLang="zh-CN" sz="2400" b="1" dirty="0" smtClean="0">
                <a:solidFill>
                  <a:srgbClr val="0070C0"/>
                </a:solidFill>
              </a:rPr>
              <a:t>双曲面</a:t>
            </a:r>
            <a:endParaRPr lang="zh-CN" altLang="en-US" sz="2400" dirty="0">
              <a:solidFill>
                <a:srgbClr val="0070C0"/>
              </a:solidFill>
            </a:endParaRPr>
          </a:p>
        </p:txBody>
      </p:sp>
      <p:sp>
        <p:nvSpPr>
          <p:cNvPr id="56" name="TextBox 7"/>
          <p:cNvSpPr txBox="1">
            <a:spLocks noChangeArrowheads="1"/>
          </p:cNvSpPr>
          <p:nvPr/>
        </p:nvSpPr>
        <p:spPr bwMode="auto">
          <a:xfrm>
            <a:off x="1571604" y="4214818"/>
            <a:ext cx="7143800" cy="1384995"/>
          </a:xfrm>
          <a:prstGeom prst="rect">
            <a:avLst/>
          </a:prstGeom>
          <a:noFill/>
          <a:ln w="9525">
            <a:noFill/>
            <a:miter lim="800000"/>
            <a:headEnd/>
            <a:tailEnd/>
          </a:ln>
        </p:spPr>
        <p:txBody>
          <a:bodyPr wrap="square">
            <a:spAutoFit/>
          </a:bodyPr>
          <a:lstStyle/>
          <a:p>
            <a:r>
              <a:rPr lang="zh-CN" altLang="zh-CN" sz="2800" dirty="0" smtClean="0"/>
              <a:t>由方</a:t>
            </a:r>
            <a:r>
              <a:rPr lang="zh-CN" altLang="zh-CN" sz="2800" dirty="0" smtClean="0"/>
              <a:t>程</a:t>
            </a:r>
            <a:endParaRPr lang="zh-CN" altLang="zh-CN" sz="2800" dirty="0" smtClean="0"/>
          </a:p>
          <a:p>
            <a:endParaRPr lang="zh-CN" altLang="zh-CN" sz="2800" dirty="0" smtClean="0"/>
          </a:p>
          <a:p>
            <a:r>
              <a:rPr lang="zh-CN" altLang="zh-CN" sz="2800" dirty="0" smtClean="0"/>
              <a:t>所确定的曲面称</a:t>
            </a:r>
            <a:r>
              <a:rPr lang="zh-CN" altLang="zh-CN" sz="2800" dirty="0" smtClean="0"/>
              <a:t>为</a:t>
            </a:r>
            <a:r>
              <a:rPr lang="zh-CN" altLang="en-US" sz="2800" b="1" dirty="0" smtClean="0">
                <a:solidFill>
                  <a:srgbClr val="C00000"/>
                </a:solidFill>
              </a:rPr>
              <a:t>单叶双曲</a:t>
            </a:r>
            <a:r>
              <a:rPr lang="zh-CN" altLang="zh-CN" sz="2800" b="1" dirty="0" smtClean="0">
                <a:solidFill>
                  <a:srgbClr val="C00000"/>
                </a:solidFill>
              </a:rPr>
              <a:t>面</a:t>
            </a:r>
            <a:r>
              <a:rPr lang="zh-CN" altLang="en-US" sz="2800" dirty="0" smtClean="0"/>
              <a:t>。</a:t>
            </a:r>
            <a:endParaRPr lang="zh-CN" altLang="zh-CN" sz="2800" dirty="0"/>
          </a:p>
        </p:txBody>
      </p:sp>
      <p:sp>
        <p:nvSpPr>
          <p:cNvPr id="277553" name="Rectangle 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7552" name="Object 48"/>
          <p:cNvGraphicFramePr>
            <a:graphicFrameLocks noChangeAspect="1"/>
          </p:cNvGraphicFramePr>
          <p:nvPr/>
        </p:nvGraphicFramePr>
        <p:xfrm>
          <a:off x="3000364" y="4429132"/>
          <a:ext cx="1655514" cy="633414"/>
        </p:xfrm>
        <a:graphic>
          <a:graphicData uri="http://schemas.openxmlformats.org/presentationml/2006/ole">
            <p:oleObj spid="_x0000_s277552" name="Equation" r:id="rId8" imgW="1091726" imgH="418918" progId="Equation.DSMT4">
              <p:embed/>
            </p:oleObj>
          </a:graphicData>
        </a:graphic>
      </p:graphicFrame>
      <p:graphicFrame>
        <p:nvGraphicFramePr>
          <p:cNvPr id="277554" name="Object 50"/>
          <p:cNvGraphicFramePr>
            <a:graphicFrameLocks noChangeAspect="1"/>
          </p:cNvGraphicFramePr>
          <p:nvPr/>
        </p:nvGraphicFramePr>
        <p:xfrm>
          <a:off x="4857752" y="4572008"/>
          <a:ext cx="1365250" cy="342900"/>
        </p:xfrm>
        <a:graphic>
          <a:graphicData uri="http://schemas.openxmlformats.org/presentationml/2006/ole">
            <p:oleObj spid="_x0000_s277554" name="Equation" r:id="rId9" imgW="799920" imgH="203040" progId="Equation.DSMT4">
              <p:embed/>
            </p:oleObj>
          </a:graphicData>
        </a:graphic>
      </p:graphicFrame>
      <p:pic>
        <p:nvPicPr>
          <p:cNvPr id="277555" name="Picture 51"/>
          <p:cNvPicPr>
            <a:picLocks noChangeAspect="1" noChangeArrowheads="1"/>
          </p:cNvPicPr>
          <p:nvPr/>
        </p:nvPicPr>
        <p:blipFill>
          <a:blip r:embed="rId10" cstate="print"/>
          <a:srcRect/>
          <a:stretch>
            <a:fillRect/>
          </a:stretch>
        </p:blipFill>
        <p:spPr bwMode="auto">
          <a:xfrm>
            <a:off x="6715140" y="3500438"/>
            <a:ext cx="1571636" cy="19563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p:cNvSpPr/>
          <p:nvPr/>
        </p:nvSpPr>
        <p:spPr>
          <a:xfrm>
            <a:off x="1428728" y="1000108"/>
            <a:ext cx="1112805" cy="461665"/>
          </a:xfrm>
          <a:prstGeom prst="rect">
            <a:avLst/>
          </a:prstGeom>
        </p:spPr>
        <p:txBody>
          <a:bodyPr wrap="none">
            <a:spAutoFit/>
          </a:bodyPr>
          <a:lstStyle/>
          <a:p>
            <a:r>
              <a:rPr lang="zh-CN" altLang="zh-CN" sz="2400" b="1" dirty="0" smtClean="0">
                <a:solidFill>
                  <a:srgbClr val="0070C0"/>
                </a:solidFill>
              </a:rPr>
              <a:t>双曲面</a:t>
            </a:r>
            <a:endParaRPr lang="zh-CN" altLang="en-US" sz="2400" dirty="0">
              <a:solidFill>
                <a:srgbClr val="0070C0"/>
              </a:solidFill>
            </a:endParaRPr>
          </a:p>
        </p:txBody>
      </p:sp>
      <p:sp>
        <p:nvSpPr>
          <p:cNvPr id="8" name="TextBox 7"/>
          <p:cNvSpPr txBox="1">
            <a:spLocks noChangeArrowheads="1"/>
          </p:cNvSpPr>
          <p:nvPr/>
        </p:nvSpPr>
        <p:spPr bwMode="auto">
          <a:xfrm>
            <a:off x="1428728" y="1500174"/>
            <a:ext cx="7143800" cy="1384995"/>
          </a:xfrm>
          <a:prstGeom prst="rect">
            <a:avLst/>
          </a:prstGeom>
          <a:noFill/>
          <a:ln w="9525">
            <a:noFill/>
            <a:miter lim="800000"/>
            <a:headEnd/>
            <a:tailEnd/>
          </a:ln>
        </p:spPr>
        <p:txBody>
          <a:bodyPr wrap="square">
            <a:spAutoFit/>
          </a:bodyPr>
          <a:lstStyle/>
          <a:p>
            <a:r>
              <a:rPr lang="zh-CN" altLang="zh-CN" sz="2800" dirty="0" smtClean="0"/>
              <a:t>由方</a:t>
            </a:r>
            <a:r>
              <a:rPr lang="zh-CN" altLang="zh-CN" sz="2800" dirty="0" smtClean="0"/>
              <a:t>程</a:t>
            </a:r>
            <a:endParaRPr lang="zh-CN" altLang="zh-CN" sz="2800" dirty="0" smtClean="0"/>
          </a:p>
          <a:p>
            <a:endParaRPr lang="zh-CN" altLang="zh-CN" sz="2800" dirty="0" smtClean="0"/>
          </a:p>
          <a:p>
            <a:r>
              <a:rPr lang="zh-CN" altLang="zh-CN" sz="2800" dirty="0" smtClean="0"/>
              <a:t>所确定的曲面称</a:t>
            </a:r>
            <a:r>
              <a:rPr lang="zh-CN" altLang="zh-CN" sz="2800" dirty="0" smtClean="0"/>
              <a:t>为</a:t>
            </a:r>
            <a:r>
              <a:rPr lang="zh-CN" altLang="en-US" sz="2800" b="1" dirty="0" smtClean="0">
                <a:solidFill>
                  <a:srgbClr val="C00000"/>
                </a:solidFill>
              </a:rPr>
              <a:t>双叶双曲</a:t>
            </a:r>
            <a:r>
              <a:rPr lang="zh-CN" altLang="zh-CN" sz="2800" b="1" dirty="0" smtClean="0">
                <a:solidFill>
                  <a:srgbClr val="C00000"/>
                </a:solidFill>
              </a:rPr>
              <a:t>面</a:t>
            </a:r>
            <a:r>
              <a:rPr lang="zh-CN" altLang="en-US" sz="2800" dirty="0" smtClean="0"/>
              <a:t>。</a:t>
            </a:r>
            <a:endParaRPr lang="zh-CN" altLang="zh-CN" sz="2800" dirty="0"/>
          </a:p>
        </p:txBody>
      </p:sp>
      <p:graphicFrame>
        <p:nvGraphicFramePr>
          <p:cNvPr id="10" name="Object 50"/>
          <p:cNvGraphicFramePr>
            <a:graphicFrameLocks noChangeAspect="1"/>
          </p:cNvGraphicFramePr>
          <p:nvPr/>
        </p:nvGraphicFramePr>
        <p:xfrm>
          <a:off x="4857752" y="1857364"/>
          <a:ext cx="1365250" cy="342900"/>
        </p:xfrm>
        <a:graphic>
          <a:graphicData uri="http://schemas.openxmlformats.org/presentationml/2006/ole">
            <p:oleObj spid="_x0000_s276482" name="Equation" r:id="rId4" imgW="799920" imgH="203040" progId="Equation.DSMT4">
              <p:embed/>
            </p:oleObj>
          </a:graphicData>
        </a:graphic>
      </p:graphicFrame>
      <p:sp>
        <p:nvSpPr>
          <p:cNvPr id="276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6483" name="Object 3"/>
          <p:cNvGraphicFramePr>
            <a:graphicFrameLocks noChangeAspect="1"/>
          </p:cNvGraphicFramePr>
          <p:nvPr/>
        </p:nvGraphicFramePr>
        <p:xfrm>
          <a:off x="2786050" y="1643050"/>
          <a:ext cx="1917461" cy="674946"/>
        </p:xfrm>
        <a:graphic>
          <a:graphicData uri="http://schemas.openxmlformats.org/presentationml/2006/ole">
            <p:oleObj spid="_x0000_s276483" name="Equation" r:id="rId5" imgW="1193800" imgH="419100" progId="Equation.DSMT4">
              <p:embed/>
            </p:oleObj>
          </a:graphicData>
        </a:graphic>
      </p:graphicFrame>
      <p:pic>
        <p:nvPicPr>
          <p:cNvPr id="276485" name="Picture 5"/>
          <p:cNvPicPr>
            <a:picLocks noChangeAspect="1" noChangeArrowheads="1"/>
          </p:cNvPicPr>
          <p:nvPr/>
        </p:nvPicPr>
        <p:blipFill>
          <a:blip r:embed="rId6" cstate="print"/>
          <a:srcRect/>
          <a:stretch>
            <a:fillRect/>
          </a:stretch>
        </p:blipFill>
        <p:spPr bwMode="auto">
          <a:xfrm>
            <a:off x="6500826" y="732989"/>
            <a:ext cx="1857388" cy="2119731"/>
          </a:xfrm>
          <a:prstGeom prst="rect">
            <a:avLst/>
          </a:prstGeom>
          <a:noFill/>
          <a:ln w="9525">
            <a:noFill/>
            <a:miter lim="800000"/>
            <a:headEnd/>
            <a:tailEnd/>
          </a:ln>
        </p:spPr>
      </p:pic>
      <p:pic>
        <p:nvPicPr>
          <p:cNvPr id="15" name="Picture 2"/>
          <p:cNvPicPr>
            <a:picLocks noChangeAspect="1" noChangeArrowheads="1"/>
          </p:cNvPicPr>
          <p:nvPr/>
        </p:nvPicPr>
        <p:blipFill>
          <a:blip r:embed="rId7" cstate="print"/>
          <a:srcRect/>
          <a:stretch>
            <a:fillRect/>
          </a:stretch>
        </p:blipFill>
        <p:spPr bwMode="auto">
          <a:xfrm>
            <a:off x="1500166" y="3214686"/>
            <a:ext cx="1714512" cy="668731"/>
          </a:xfrm>
          <a:prstGeom prst="rect">
            <a:avLst/>
          </a:prstGeom>
          <a:noFill/>
          <a:ln w="9525">
            <a:noFill/>
            <a:miter lim="800000"/>
            <a:headEnd/>
            <a:tailEnd/>
          </a:ln>
        </p:spPr>
      </p:pic>
      <p:pic>
        <p:nvPicPr>
          <p:cNvPr id="276486" name="Picture 6"/>
          <p:cNvPicPr>
            <a:picLocks noChangeAspect="1" noChangeArrowheads="1"/>
          </p:cNvPicPr>
          <p:nvPr/>
        </p:nvPicPr>
        <p:blipFill>
          <a:blip r:embed="rId8" cstate="print"/>
          <a:srcRect/>
          <a:stretch>
            <a:fillRect/>
          </a:stretch>
        </p:blipFill>
        <p:spPr bwMode="auto">
          <a:xfrm>
            <a:off x="1928794" y="4000504"/>
            <a:ext cx="5000660" cy="20633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71604" y="1571612"/>
            <a:ext cx="7143800" cy="1384995"/>
          </a:xfrm>
          <a:prstGeom prst="rect">
            <a:avLst/>
          </a:prstGeom>
          <a:noFill/>
          <a:ln w="9525">
            <a:noFill/>
            <a:miter lim="800000"/>
            <a:headEnd/>
            <a:tailEnd/>
          </a:ln>
        </p:spPr>
        <p:txBody>
          <a:bodyPr wrap="square">
            <a:spAutoFit/>
          </a:bodyPr>
          <a:lstStyle/>
          <a:p>
            <a:r>
              <a:rPr lang="zh-CN" altLang="zh-CN" sz="2800" dirty="0" smtClean="0"/>
              <a:t>由方</a:t>
            </a:r>
            <a:r>
              <a:rPr lang="zh-CN" altLang="zh-CN" sz="2800" dirty="0" smtClean="0"/>
              <a:t>程</a:t>
            </a:r>
            <a:endParaRPr lang="zh-CN" altLang="zh-CN" sz="2800" dirty="0" smtClean="0"/>
          </a:p>
          <a:p>
            <a:endParaRPr lang="zh-CN" altLang="zh-CN" sz="2800" dirty="0" smtClean="0"/>
          </a:p>
          <a:p>
            <a:r>
              <a:rPr lang="zh-CN" altLang="zh-CN" sz="2800" dirty="0" smtClean="0"/>
              <a:t>所确定的曲面称为</a:t>
            </a:r>
            <a:r>
              <a:rPr lang="zh-CN" altLang="zh-CN" sz="2800" b="1" dirty="0" smtClean="0">
                <a:solidFill>
                  <a:srgbClr val="C00000"/>
                </a:solidFill>
              </a:rPr>
              <a:t>椭</a:t>
            </a:r>
            <a:r>
              <a:rPr lang="zh-CN" altLang="en-US" sz="2800" b="1" dirty="0" smtClean="0">
                <a:solidFill>
                  <a:srgbClr val="C00000"/>
                </a:solidFill>
              </a:rPr>
              <a:t>圆抛物</a:t>
            </a:r>
            <a:r>
              <a:rPr lang="zh-CN" altLang="zh-CN" sz="2800" b="1" dirty="0" smtClean="0">
                <a:solidFill>
                  <a:srgbClr val="C00000"/>
                </a:solidFill>
              </a:rPr>
              <a:t>面</a:t>
            </a:r>
            <a:r>
              <a:rPr lang="zh-CN" altLang="en-US" sz="2800" dirty="0" smtClean="0"/>
              <a:t>。</a:t>
            </a:r>
            <a:endParaRPr lang="zh-CN" altLang="zh-CN" sz="2800" dirty="0"/>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p:cNvSpPr/>
          <p:nvPr/>
        </p:nvSpPr>
        <p:spPr>
          <a:xfrm>
            <a:off x="1571604" y="928670"/>
            <a:ext cx="1112805" cy="461665"/>
          </a:xfrm>
          <a:prstGeom prst="rect">
            <a:avLst/>
          </a:prstGeom>
        </p:spPr>
        <p:txBody>
          <a:bodyPr wrap="none">
            <a:spAutoFit/>
          </a:bodyPr>
          <a:lstStyle/>
          <a:p>
            <a:r>
              <a:rPr lang="zh-CN" altLang="en-US" sz="2400" b="1" dirty="0" smtClean="0">
                <a:solidFill>
                  <a:srgbClr val="0070C0"/>
                </a:solidFill>
              </a:rPr>
              <a:t>抛物</a:t>
            </a:r>
            <a:r>
              <a:rPr lang="zh-CN" altLang="zh-CN" sz="2400" b="1" dirty="0" smtClean="0">
                <a:solidFill>
                  <a:srgbClr val="0070C0"/>
                </a:solidFill>
              </a:rPr>
              <a:t>面</a:t>
            </a:r>
            <a:endParaRPr lang="zh-CN" altLang="en-US" sz="2400" dirty="0">
              <a:solidFill>
                <a:srgbClr val="0070C0"/>
              </a:solidFill>
            </a:endParaRPr>
          </a:p>
        </p:txBody>
      </p:sp>
      <p:sp>
        <p:nvSpPr>
          <p:cNvPr id="277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77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7507" name="Object 3"/>
          <p:cNvGraphicFramePr>
            <a:graphicFrameLocks noChangeAspect="1"/>
          </p:cNvGraphicFramePr>
          <p:nvPr/>
        </p:nvGraphicFramePr>
        <p:xfrm>
          <a:off x="4572000" y="1928802"/>
          <a:ext cx="1084263" cy="342900"/>
        </p:xfrm>
        <a:graphic>
          <a:graphicData uri="http://schemas.openxmlformats.org/presentationml/2006/ole">
            <p:oleObj spid="_x0000_s280579" name="Equation" r:id="rId4" imgW="634680" imgH="203040" progId="Equation.DSMT4">
              <p:embed/>
            </p:oleObj>
          </a:graphicData>
        </a:graphic>
      </p:graphicFrame>
      <p:sp>
        <p:nvSpPr>
          <p:cNvPr id="277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6" name="TextBox 7"/>
          <p:cNvSpPr txBox="1">
            <a:spLocks noChangeArrowheads="1"/>
          </p:cNvSpPr>
          <p:nvPr/>
        </p:nvSpPr>
        <p:spPr bwMode="auto">
          <a:xfrm>
            <a:off x="1571604" y="3214686"/>
            <a:ext cx="7143800" cy="1384995"/>
          </a:xfrm>
          <a:prstGeom prst="rect">
            <a:avLst/>
          </a:prstGeom>
          <a:noFill/>
          <a:ln w="9525">
            <a:noFill/>
            <a:miter lim="800000"/>
            <a:headEnd/>
            <a:tailEnd/>
          </a:ln>
        </p:spPr>
        <p:txBody>
          <a:bodyPr wrap="square">
            <a:spAutoFit/>
          </a:bodyPr>
          <a:lstStyle/>
          <a:p>
            <a:r>
              <a:rPr lang="zh-CN" altLang="zh-CN" sz="2800" dirty="0" smtClean="0"/>
              <a:t>由方</a:t>
            </a:r>
            <a:r>
              <a:rPr lang="zh-CN" altLang="zh-CN" sz="2800" dirty="0" smtClean="0"/>
              <a:t>程</a:t>
            </a:r>
            <a:endParaRPr lang="zh-CN" altLang="zh-CN" sz="2800" dirty="0" smtClean="0"/>
          </a:p>
          <a:p>
            <a:endParaRPr lang="zh-CN" altLang="zh-CN" sz="2800" dirty="0" smtClean="0"/>
          </a:p>
          <a:p>
            <a:r>
              <a:rPr lang="zh-CN" altLang="zh-CN" sz="2800" dirty="0" smtClean="0"/>
              <a:t>所确定的曲面称</a:t>
            </a:r>
            <a:r>
              <a:rPr lang="zh-CN" altLang="zh-CN" sz="2800" dirty="0" smtClean="0"/>
              <a:t>为</a:t>
            </a:r>
            <a:r>
              <a:rPr lang="zh-CN" altLang="en-US" sz="2800" b="1" dirty="0" smtClean="0">
                <a:solidFill>
                  <a:srgbClr val="C00000"/>
                </a:solidFill>
              </a:rPr>
              <a:t>双曲抛物</a:t>
            </a:r>
            <a:r>
              <a:rPr lang="zh-CN" altLang="zh-CN" sz="2800" b="1" dirty="0" smtClean="0">
                <a:solidFill>
                  <a:srgbClr val="C00000"/>
                </a:solidFill>
              </a:rPr>
              <a:t>面</a:t>
            </a:r>
            <a:r>
              <a:rPr lang="zh-CN" altLang="en-US" sz="2800" dirty="0" smtClean="0"/>
              <a:t>。</a:t>
            </a:r>
            <a:endParaRPr lang="zh-CN" altLang="zh-CN" sz="2800" dirty="0"/>
          </a:p>
        </p:txBody>
      </p:sp>
      <p:sp>
        <p:nvSpPr>
          <p:cNvPr id="277553" name="Rectangle 4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0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0583" name="Object 7"/>
          <p:cNvGraphicFramePr>
            <a:graphicFrameLocks noChangeAspect="1"/>
          </p:cNvGraphicFramePr>
          <p:nvPr/>
        </p:nvGraphicFramePr>
        <p:xfrm>
          <a:off x="2928926" y="1643050"/>
          <a:ext cx="1422267" cy="744997"/>
        </p:xfrm>
        <a:graphic>
          <a:graphicData uri="http://schemas.openxmlformats.org/presentationml/2006/ole">
            <p:oleObj spid="_x0000_s280583" name="Equation" r:id="rId5" imgW="800100" imgH="419100" progId="Equation.DSMT4">
              <p:embed/>
            </p:oleObj>
          </a:graphicData>
        </a:graphic>
      </p:graphicFrame>
      <p:pic>
        <p:nvPicPr>
          <p:cNvPr id="280585" name="Picture 9"/>
          <p:cNvPicPr>
            <a:picLocks noChangeAspect="1" noChangeArrowheads="1"/>
          </p:cNvPicPr>
          <p:nvPr/>
        </p:nvPicPr>
        <p:blipFill>
          <a:blip r:embed="rId6" cstate="print"/>
          <a:srcRect/>
          <a:stretch>
            <a:fillRect/>
          </a:stretch>
        </p:blipFill>
        <p:spPr bwMode="auto">
          <a:xfrm>
            <a:off x="6072198" y="571480"/>
            <a:ext cx="1943100" cy="1781175"/>
          </a:xfrm>
          <a:prstGeom prst="rect">
            <a:avLst/>
          </a:prstGeom>
          <a:noFill/>
          <a:ln w="9525">
            <a:noFill/>
            <a:miter lim="800000"/>
            <a:headEnd/>
            <a:tailEnd/>
          </a:ln>
        </p:spPr>
      </p:pic>
      <p:pic>
        <p:nvPicPr>
          <p:cNvPr id="280586" name="Picture 10"/>
          <p:cNvPicPr>
            <a:picLocks noChangeAspect="1" noChangeArrowheads="1"/>
          </p:cNvPicPr>
          <p:nvPr/>
        </p:nvPicPr>
        <p:blipFill>
          <a:blip r:embed="rId7" cstate="print"/>
          <a:srcRect/>
          <a:stretch>
            <a:fillRect/>
          </a:stretch>
        </p:blipFill>
        <p:spPr bwMode="auto">
          <a:xfrm>
            <a:off x="3714744" y="4572008"/>
            <a:ext cx="2357454" cy="1629718"/>
          </a:xfrm>
          <a:prstGeom prst="rect">
            <a:avLst/>
          </a:prstGeom>
          <a:noFill/>
          <a:ln w="9525">
            <a:noFill/>
            <a:miter lim="800000"/>
            <a:headEnd/>
            <a:tailEnd/>
          </a:ln>
        </p:spPr>
      </p:pic>
      <p:sp>
        <p:nvSpPr>
          <p:cNvPr id="28058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0587" name="Object 11"/>
          <p:cNvGraphicFramePr>
            <a:graphicFrameLocks noChangeAspect="1"/>
          </p:cNvGraphicFramePr>
          <p:nvPr/>
        </p:nvGraphicFramePr>
        <p:xfrm>
          <a:off x="2857488" y="3357562"/>
          <a:ext cx="1605508" cy="776290"/>
        </p:xfrm>
        <a:graphic>
          <a:graphicData uri="http://schemas.openxmlformats.org/presentationml/2006/ole">
            <p:oleObj spid="_x0000_s280587" name="Equation" r:id="rId8" imgW="863225" imgH="418918" progId="Equation.DSMT4">
              <p:embed/>
            </p:oleObj>
          </a:graphicData>
        </a:graphic>
      </p:graphicFrame>
      <p:graphicFrame>
        <p:nvGraphicFramePr>
          <p:cNvPr id="280589" name="Object 13"/>
          <p:cNvGraphicFramePr>
            <a:graphicFrameLocks noChangeAspect="1"/>
          </p:cNvGraphicFramePr>
          <p:nvPr/>
        </p:nvGraphicFramePr>
        <p:xfrm>
          <a:off x="4572000" y="3643314"/>
          <a:ext cx="1084263" cy="342900"/>
        </p:xfrm>
        <a:graphic>
          <a:graphicData uri="http://schemas.openxmlformats.org/presentationml/2006/ole">
            <p:oleObj spid="_x0000_s280589" name="Equation" r:id="rId9" imgW="634680" imgH="203040" progId="Equation.DSMT4">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2"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09807" y="2000250"/>
            <a:ext cx="461665" cy="2714634"/>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微分方程的概念</a:t>
            </a:r>
            <a:endParaRPr lang="zh-CN" altLang="en-US" b="1" dirty="0"/>
          </a:p>
        </p:txBody>
      </p:sp>
      <p:pic>
        <p:nvPicPr>
          <p:cNvPr id="6" name="Picture 54" descr="xuexiyongpin2_0355"/>
          <p:cNvPicPr>
            <a:picLocks noChangeAspect="1" noChangeArrowheads="1"/>
          </p:cNvPicPr>
          <p:nvPr/>
        </p:nvPicPr>
        <p:blipFill>
          <a:blip r:embed="rId3" cstate="print"/>
          <a:srcRect/>
          <a:stretch>
            <a:fillRect/>
          </a:stretch>
        </p:blipFill>
        <p:spPr bwMode="auto">
          <a:xfrm>
            <a:off x="6786578" y="642918"/>
            <a:ext cx="1500198" cy="1425745"/>
          </a:xfrm>
          <a:prstGeom prst="rect">
            <a:avLst/>
          </a:prstGeom>
          <a:noFill/>
          <a:ln w="9525">
            <a:noFill/>
            <a:miter lim="800000"/>
            <a:headEnd/>
            <a:tailEnd/>
          </a:ln>
        </p:spPr>
      </p:pic>
      <p:sp>
        <p:nvSpPr>
          <p:cNvPr id="7" name="Rectangle 1"/>
          <p:cNvSpPr>
            <a:spLocks noChangeArrowheads="1"/>
          </p:cNvSpPr>
          <p:nvPr/>
        </p:nvSpPr>
        <p:spPr bwMode="auto">
          <a:xfrm>
            <a:off x="3500430" y="1142984"/>
            <a:ext cx="2143140" cy="400110"/>
          </a:xfrm>
          <a:prstGeom prst="rect">
            <a:avLst/>
          </a:prstGeom>
          <a:solidFill>
            <a:srgbClr val="E6E6E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defTabSz="914400" rtl="0" eaLnBrk="1" fontAlgn="base" latinLnBrk="0" hangingPunct="1">
              <a:lnSpc>
                <a:spcPct val="100000"/>
              </a:lnSpc>
              <a:spcBef>
                <a:spcPct val="0"/>
              </a:spcBef>
              <a:spcAft>
                <a:spcPct val="0"/>
              </a:spcAft>
              <a:buClrTx/>
              <a:buSzTx/>
              <a:buFontTx/>
              <a:buNone/>
              <a:tabLst>
                <a:tab pos="5257800" algn="l"/>
              </a:tabLst>
            </a:pPr>
            <a:r>
              <a:rPr kumimoji="0" lang="zh-CN" altLang="zh-CN"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zh-CN" sz="2000" b="1" i="0" u="none" strike="noStrike" cap="none" normalizeH="0" baseline="0" dirty="0" smtClean="0">
                <a:ln>
                  <a:noFill/>
                </a:ln>
                <a:solidFill>
                  <a:schemeClr val="tx1"/>
                </a:solidFill>
                <a:effectLst/>
                <a:latin typeface="Times New Roman" pitchFamily="18" charset="0"/>
                <a:ea typeface="楷体_GB2312"/>
                <a:cs typeface="Times New Roman" pitchFamily="18" charset="0"/>
              </a:rPr>
              <a:t>小背景</a:t>
            </a:r>
            <a:r>
              <a:rPr kumimoji="0" lang="zh-CN" altLang="zh-CN" sz="20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endParaRPr kumimoji="0" lang="zh-CN" altLang="zh-CN" sz="20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8" name="Rectangle 5"/>
          <p:cNvSpPr>
            <a:spLocks noChangeArrowheads="1"/>
          </p:cNvSpPr>
          <p:nvPr/>
        </p:nvSpPr>
        <p:spPr bwMode="auto">
          <a:xfrm rot="10800000" flipV="1">
            <a:off x="1142976" y="2214554"/>
            <a:ext cx="7358114" cy="2246769"/>
          </a:xfrm>
          <a:prstGeom prst="rect">
            <a:avLst/>
          </a:prstGeom>
          <a:solidFill>
            <a:srgbClr val="E6E6E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2000" dirty="0" smtClean="0"/>
              <a:t>        </a:t>
            </a:r>
            <a:r>
              <a:rPr lang="zh-CN" altLang="zh-CN" sz="2000" dirty="0" smtClean="0"/>
              <a:t>双</a:t>
            </a:r>
            <a:r>
              <a:rPr lang="zh-CN" altLang="zh-CN" sz="2000" dirty="0" smtClean="0"/>
              <a:t>曲抛物面的图形形状很象马鞍，因此也称</a:t>
            </a:r>
            <a:r>
              <a:rPr lang="zh-CN" altLang="zh-CN" sz="2000" b="1" dirty="0" smtClean="0"/>
              <a:t>马鞍</a:t>
            </a:r>
            <a:r>
              <a:rPr lang="zh-CN" altLang="zh-CN" sz="2000" b="1" dirty="0" smtClean="0"/>
              <a:t>面</a:t>
            </a:r>
            <a:r>
              <a:rPr lang="zh-CN" altLang="en-US" sz="2000" b="1" dirty="0" smtClean="0"/>
              <a:t>。</a:t>
            </a:r>
            <a:r>
              <a:rPr lang="zh-CN" altLang="zh-CN" sz="2000" dirty="0" smtClean="0"/>
              <a:t>马</a:t>
            </a:r>
            <a:r>
              <a:rPr lang="zh-CN" altLang="zh-CN" sz="2000" dirty="0" smtClean="0"/>
              <a:t>鞍面常常应用在建筑屋顶上，传统的厦门民居的护厝使用马鞍脊，其艺术特点和审美价值不仅体现于造型、艺术风格上，而且体现在马鞍墙的装饰纹样所预示的祈求夙愿等深层文化</a:t>
            </a:r>
            <a:r>
              <a:rPr lang="zh-CN" altLang="zh-CN" sz="2000" dirty="0" smtClean="0"/>
              <a:t>上</a:t>
            </a:r>
            <a:r>
              <a:rPr lang="zh-CN" altLang="en-US" sz="2000" dirty="0" smtClean="0"/>
              <a:t>。</a:t>
            </a:r>
            <a:endParaRPr lang="zh-CN" altLang="zh-CN" sz="2000" dirty="0" smtClean="0"/>
          </a:p>
          <a:p>
            <a:r>
              <a:rPr lang="en-US" altLang="zh-CN" sz="2000" dirty="0" smtClean="0"/>
              <a:t>       </a:t>
            </a:r>
            <a:r>
              <a:rPr lang="zh-CN" altLang="zh-CN" sz="2000" dirty="0" smtClean="0"/>
              <a:t>在</a:t>
            </a:r>
            <a:r>
              <a:rPr lang="zh-CN" altLang="zh-CN" sz="2000" dirty="0" smtClean="0"/>
              <a:t>现代建筑上，我国国家体育场（鸟巢）的屋顶维护结构为钢结构上覆盖双层膜结构，呈马鞍形，建筑和结构浑然一体，独特而美观，充分体现了自然和谐之</a:t>
            </a:r>
            <a:r>
              <a:rPr lang="zh-CN" altLang="zh-CN" sz="2000" dirty="0" smtClean="0"/>
              <a:t>美</a:t>
            </a:r>
            <a:r>
              <a:rPr lang="zh-CN" altLang="en-US" sz="2000" dirty="0" smtClean="0"/>
              <a:t>。</a:t>
            </a:r>
            <a:r>
              <a:rPr lang="en-US" altLang="zh-CN" sz="2000" dirty="0" smtClean="0"/>
              <a:t>      </a:t>
            </a:r>
            <a:endParaRPr lang="zh-CN" altLang="zh-CN" sz="2000" dirty="0"/>
          </a:p>
        </p:txBody>
      </p:sp>
      <p:pic>
        <p:nvPicPr>
          <p:cNvPr id="272390" name="Picture 6"/>
          <p:cNvPicPr>
            <a:picLocks noChangeAspect="1" noChangeArrowheads="1"/>
          </p:cNvPicPr>
          <p:nvPr/>
        </p:nvPicPr>
        <p:blipFill>
          <a:blip r:embed="rId4" cstate="print"/>
          <a:srcRect/>
          <a:stretch>
            <a:fillRect/>
          </a:stretch>
        </p:blipFill>
        <p:spPr bwMode="auto">
          <a:xfrm>
            <a:off x="1928794" y="4572008"/>
            <a:ext cx="2190750" cy="1485900"/>
          </a:xfrm>
          <a:prstGeom prst="rect">
            <a:avLst/>
          </a:prstGeom>
          <a:noFill/>
          <a:ln w="9525">
            <a:noFill/>
            <a:miter lim="800000"/>
            <a:headEnd/>
            <a:tailEnd/>
          </a:ln>
        </p:spPr>
      </p:pic>
      <p:pic>
        <p:nvPicPr>
          <p:cNvPr id="272391" name="Picture 7"/>
          <p:cNvPicPr>
            <a:picLocks noChangeAspect="1" noChangeArrowheads="1"/>
          </p:cNvPicPr>
          <p:nvPr/>
        </p:nvPicPr>
        <p:blipFill>
          <a:blip r:embed="rId5" cstate="print"/>
          <a:srcRect/>
          <a:stretch>
            <a:fillRect/>
          </a:stretch>
        </p:blipFill>
        <p:spPr bwMode="auto">
          <a:xfrm>
            <a:off x="4929190" y="4572008"/>
            <a:ext cx="2293851" cy="15001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00166" y="928670"/>
            <a:ext cx="5594801" cy="523220"/>
          </a:xfrm>
          <a:prstGeom prst="rect">
            <a:avLst/>
          </a:prstGeom>
          <a:noFill/>
          <a:ln w="9525">
            <a:noFill/>
            <a:miter lim="800000"/>
            <a:headEnd/>
            <a:tailEnd/>
          </a:ln>
        </p:spPr>
        <p:txBody>
          <a:bodyPr wrap="none">
            <a:spAutoFit/>
          </a:bodyPr>
          <a:lstStyle/>
          <a:p>
            <a:pPr hangingPunct="0"/>
            <a:r>
              <a:rPr lang="zh-CN" altLang="zh-CN" sz="2800" b="1" dirty="0" smtClean="0"/>
              <a:t>四、空间曲线及其在坐标面的投影</a:t>
            </a:r>
            <a:endParaRPr lang="zh-CN" altLang="zh-CN" sz="2800" dirty="0"/>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p:cNvSpPr/>
          <p:nvPr/>
        </p:nvSpPr>
        <p:spPr>
          <a:xfrm>
            <a:off x="1571604" y="1643050"/>
            <a:ext cx="2350323" cy="461665"/>
          </a:xfrm>
          <a:prstGeom prst="rect">
            <a:avLst/>
          </a:prstGeom>
        </p:spPr>
        <p:txBody>
          <a:bodyPr wrap="none">
            <a:spAutoFit/>
          </a:bodyPr>
          <a:lstStyle/>
          <a:p>
            <a:r>
              <a:rPr lang="zh-CN" altLang="zh-CN" sz="2400" b="1" dirty="0" smtClean="0">
                <a:solidFill>
                  <a:srgbClr val="0070C0"/>
                </a:solidFill>
              </a:rPr>
              <a:t>空间曲线的方程</a:t>
            </a:r>
            <a:endParaRPr lang="zh-CN" altLang="en-US" sz="2400" dirty="0">
              <a:solidFill>
                <a:srgbClr val="0070C0"/>
              </a:solidFill>
            </a:endParaRPr>
          </a:p>
        </p:txBody>
      </p:sp>
      <p:sp>
        <p:nvSpPr>
          <p:cNvPr id="278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8529" name="Object 1"/>
          <p:cNvGraphicFramePr>
            <a:graphicFrameLocks noChangeAspect="1"/>
          </p:cNvGraphicFramePr>
          <p:nvPr/>
        </p:nvGraphicFramePr>
        <p:xfrm>
          <a:off x="5143504" y="2000240"/>
          <a:ext cx="1000132" cy="1154000"/>
        </p:xfrm>
        <a:graphic>
          <a:graphicData uri="http://schemas.openxmlformats.org/presentationml/2006/ole">
            <p:oleObj spid="_x0000_s278529" name="Equation" r:id="rId4" imgW="622030" imgH="710891" progId="Equation.DSMT4">
              <p:embed/>
            </p:oleObj>
          </a:graphicData>
        </a:graphic>
      </p:graphicFrame>
      <p:sp>
        <p:nvSpPr>
          <p:cNvPr id="10" name="矩形 9"/>
          <p:cNvSpPr/>
          <p:nvPr/>
        </p:nvSpPr>
        <p:spPr>
          <a:xfrm>
            <a:off x="1500166" y="2285992"/>
            <a:ext cx="7215237" cy="3539430"/>
          </a:xfrm>
          <a:prstGeom prst="rect">
            <a:avLst/>
          </a:prstGeom>
        </p:spPr>
        <p:txBody>
          <a:bodyPr wrap="square">
            <a:spAutoFit/>
          </a:bodyPr>
          <a:lstStyle/>
          <a:p>
            <a:r>
              <a:rPr lang="zh-CN" altLang="zh-CN" sz="2800" dirty="0" smtClean="0"/>
              <a:t>空间曲线的</a:t>
            </a:r>
            <a:r>
              <a:rPr lang="zh-CN" altLang="zh-CN" sz="2800" dirty="0" smtClean="0">
                <a:solidFill>
                  <a:srgbClr val="C00000"/>
                </a:solidFill>
              </a:rPr>
              <a:t>参数方</a:t>
            </a:r>
            <a:r>
              <a:rPr lang="zh-CN" altLang="zh-CN" sz="2800" dirty="0" smtClean="0">
                <a:solidFill>
                  <a:srgbClr val="C00000"/>
                </a:solidFill>
              </a:rPr>
              <a:t>程</a:t>
            </a:r>
            <a:endParaRPr lang="en-US" altLang="zh-CN" sz="2800" dirty="0" smtClean="0">
              <a:solidFill>
                <a:srgbClr val="C00000"/>
              </a:solidFill>
            </a:endParaRPr>
          </a:p>
          <a:p>
            <a:endParaRPr lang="en-US" altLang="zh-CN" sz="2800" dirty="0" smtClean="0"/>
          </a:p>
          <a:p>
            <a:endParaRPr lang="en-US" altLang="zh-CN" sz="2800" dirty="0" smtClean="0"/>
          </a:p>
          <a:p>
            <a:r>
              <a:rPr lang="zh-CN" altLang="zh-CN" sz="2800" dirty="0" smtClean="0"/>
              <a:t>设有直角三角</a:t>
            </a:r>
            <a:r>
              <a:rPr lang="zh-CN" altLang="zh-CN" sz="2800" dirty="0" smtClean="0"/>
              <a:t>形纸</a:t>
            </a:r>
            <a:r>
              <a:rPr lang="zh-CN" altLang="zh-CN" sz="2800" dirty="0" smtClean="0"/>
              <a:t>片，它的一锐角为</a:t>
            </a:r>
            <a:r>
              <a:rPr lang="en-US" altLang="zh-CN" sz="2800" dirty="0" smtClean="0"/>
              <a:t> </a:t>
            </a:r>
            <a:r>
              <a:rPr lang="en-US" altLang="zh-CN" sz="2800" dirty="0" smtClean="0"/>
              <a:t> </a:t>
            </a:r>
            <a:r>
              <a:rPr lang="zh-CN" altLang="zh-CN" sz="2800" dirty="0" smtClean="0"/>
              <a:t>，</a:t>
            </a:r>
            <a:r>
              <a:rPr lang="zh-CN" altLang="zh-CN" sz="2800" dirty="0" smtClean="0"/>
              <a:t>今将其卷在一正圆柱上，使</a:t>
            </a:r>
            <a:r>
              <a:rPr lang="zh-CN" altLang="zh-CN" sz="2800" dirty="0" smtClean="0"/>
              <a:t>角的</a:t>
            </a:r>
            <a:r>
              <a:rPr lang="zh-CN" altLang="zh-CN" sz="2800" dirty="0" smtClean="0"/>
              <a:t>一边与圆柱的底圆周重合，角的另一边则在圆柱面上盘旋上升，这样，该边在圆柱面上形成的空间曲线即为实践中应用很广的</a:t>
            </a:r>
            <a:r>
              <a:rPr lang="zh-CN" altLang="zh-CN" sz="2800" b="1" dirty="0" smtClean="0">
                <a:solidFill>
                  <a:srgbClr val="C00000"/>
                </a:solidFill>
              </a:rPr>
              <a:t>螺旋</a:t>
            </a:r>
            <a:r>
              <a:rPr lang="zh-CN" altLang="zh-CN" sz="2800" b="1" dirty="0" smtClean="0">
                <a:solidFill>
                  <a:srgbClr val="C00000"/>
                </a:solidFill>
              </a:rPr>
              <a:t>线</a:t>
            </a:r>
            <a:r>
              <a:rPr lang="zh-CN" altLang="en-US" sz="2800" dirty="0" smtClean="0"/>
              <a:t>。</a:t>
            </a:r>
            <a:endParaRPr lang="zh-CN" altLang="en-US" sz="2800" dirty="0"/>
          </a:p>
        </p:txBody>
      </p:sp>
      <p:sp>
        <p:nvSpPr>
          <p:cNvPr id="278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8531" name="Object 3"/>
          <p:cNvGraphicFramePr>
            <a:graphicFrameLocks noChangeAspect="1"/>
          </p:cNvGraphicFramePr>
          <p:nvPr/>
        </p:nvGraphicFramePr>
        <p:xfrm>
          <a:off x="6572264" y="2428868"/>
          <a:ext cx="1126675" cy="342901"/>
        </p:xfrm>
        <a:graphic>
          <a:graphicData uri="http://schemas.openxmlformats.org/presentationml/2006/ole">
            <p:oleObj spid="_x0000_s278531" name="Equation" r:id="rId5" imgW="660113" imgH="203112" progId="Equation.DSMT4">
              <p:embed/>
            </p:oleObj>
          </a:graphicData>
        </a:graphic>
      </p:graphicFrame>
      <p:sp>
        <p:nvSpPr>
          <p:cNvPr id="2785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8533" name="Object 5"/>
          <p:cNvGraphicFramePr>
            <a:graphicFrameLocks noChangeAspect="1"/>
          </p:cNvGraphicFramePr>
          <p:nvPr/>
        </p:nvGraphicFramePr>
        <p:xfrm>
          <a:off x="7215206" y="3714752"/>
          <a:ext cx="221583" cy="323852"/>
        </p:xfrm>
        <a:graphic>
          <a:graphicData uri="http://schemas.openxmlformats.org/presentationml/2006/ole">
            <p:oleObj spid="_x0000_s278533" name="Equation" r:id="rId6" imgW="126725" imgH="177415" progId="Equation.DSMT4">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714480" y="1714488"/>
            <a:ext cx="7018268" cy="3108543"/>
          </a:xfrm>
          <a:prstGeom prst="rect">
            <a:avLst/>
          </a:prstGeom>
          <a:noFill/>
          <a:ln w="9525">
            <a:noFill/>
            <a:miter lim="800000"/>
            <a:headEnd/>
            <a:tailEnd/>
          </a:ln>
        </p:spPr>
        <p:txBody>
          <a:bodyPr wrap="none">
            <a:spAutoFit/>
          </a:bodyPr>
          <a:lstStyle/>
          <a:p>
            <a:r>
              <a:rPr lang="zh-CN" altLang="zh-CN" sz="2800" dirty="0" smtClean="0"/>
              <a:t>既有大小又有方向的量叫做</a:t>
            </a:r>
            <a:r>
              <a:rPr lang="zh-CN" altLang="zh-CN" sz="2800" b="1" dirty="0" smtClean="0">
                <a:solidFill>
                  <a:srgbClr val="C00000"/>
                </a:solidFill>
              </a:rPr>
              <a:t>向量</a:t>
            </a:r>
            <a:r>
              <a:rPr lang="zh-CN" altLang="zh-CN" sz="2800" b="1" dirty="0" smtClean="0"/>
              <a:t>（矢量）</a:t>
            </a:r>
            <a:r>
              <a:rPr lang="zh-CN" altLang="en-US" sz="2800" b="1" dirty="0" smtClean="0"/>
              <a:t>，</a:t>
            </a:r>
            <a:endParaRPr lang="en-US" altLang="zh-CN" sz="2800" b="1" dirty="0" smtClean="0"/>
          </a:p>
          <a:p>
            <a:r>
              <a:rPr lang="zh-CN" altLang="en-US" sz="2800" dirty="0" smtClean="0"/>
              <a:t>向量常用有向线段表示。</a:t>
            </a:r>
            <a:endParaRPr lang="en-US" altLang="zh-CN" sz="2800" dirty="0" smtClean="0"/>
          </a:p>
          <a:p>
            <a:endParaRPr lang="en-US" altLang="zh-CN" sz="2800" dirty="0" smtClean="0"/>
          </a:p>
          <a:p>
            <a:r>
              <a:rPr lang="zh-CN" altLang="en-US" sz="2800" dirty="0" smtClean="0"/>
              <a:t>向量的长度叫做向量的</a:t>
            </a:r>
            <a:r>
              <a:rPr lang="zh-CN" altLang="en-US" sz="2800" b="1" dirty="0" smtClean="0">
                <a:solidFill>
                  <a:srgbClr val="C00000"/>
                </a:solidFill>
              </a:rPr>
              <a:t>模</a:t>
            </a:r>
            <a:r>
              <a:rPr lang="zh-CN" altLang="en-US" sz="2800" dirty="0" smtClean="0"/>
              <a:t>，记    ；</a:t>
            </a:r>
            <a:endParaRPr lang="en-US" altLang="zh-CN" sz="2800" dirty="0" smtClean="0"/>
          </a:p>
          <a:p>
            <a:r>
              <a:rPr lang="zh-CN" altLang="en-US" sz="2800" dirty="0" smtClean="0"/>
              <a:t>模为</a:t>
            </a:r>
            <a:r>
              <a:rPr lang="en-US" altLang="zh-CN" sz="2800" dirty="0" smtClean="0"/>
              <a:t>1</a:t>
            </a:r>
            <a:r>
              <a:rPr lang="zh-CN" altLang="en-US" sz="2800" dirty="0" smtClean="0"/>
              <a:t>的向量叫做</a:t>
            </a:r>
            <a:r>
              <a:rPr lang="zh-CN" altLang="en-US" sz="2800" b="1" dirty="0" smtClean="0">
                <a:solidFill>
                  <a:srgbClr val="C00000"/>
                </a:solidFill>
              </a:rPr>
              <a:t>单位向量</a:t>
            </a:r>
            <a:r>
              <a:rPr lang="zh-CN" altLang="en-US" sz="2800" dirty="0" smtClean="0"/>
              <a:t>。</a:t>
            </a:r>
            <a:endParaRPr lang="en-US" altLang="zh-CN" sz="2800" dirty="0" smtClean="0"/>
          </a:p>
          <a:p>
            <a:r>
              <a:rPr lang="zh-CN" altLang="en-US" sz="2800" dirty="0" smtClean="0"/>
              <a:t>模为</a:t>
            </a:r>
            <a:r>
              <a:rPr lang="en-US" altLang="zh-CN" sz="2800" dirty="0" smtClean="0"/>
              <a:t>0</a:t>
            </a:r>
            <a:r>
              <a:rPr lang="zh-CN" altLang="en-US" sz="2800" dirty="0" smtClean="0"/>
              <a:t>的向量叫做</a:t>
            </a:r>
            <a:r>
              <a:rPr lang="zh-CN" altLang="en-US" sz="2800" b="1" dirty="0" smtClean="0">
                <a:solidFill>
                  <a:srgbClr val="C00000"/>
                </a:solidFill>
              </a:rPr>
              <a:t>零向量</a:t>
            </a:r>
            <a:r>
              <a:rPr lang="zh-CN" altLang="en-US" sz="2800" dirty="0" smtClean="0"/>
              <a:t>，记</a:t>
            </a:r>
            <a:endParaRPr lang="en-US" altLang="zh-CN" sz="2800" dirty="0" smtClean="0"/>
          </a:p>
          <a:p>
            <a:r>
              <a:rPr lang="zh-CN" altLang="en-US" sz="2800" dirty="0" smtClean="0"/>
              <a:t>作   ，其方向任意。</a:t>
            </a:r>
            <a:endParaRPr lang="zh-CN" altLang="zh-CN" sz="2800" dirty="0"/>
          </a:p>
        </p:txBody>
      </p:sp>
      <p:sp>
        <p:nvSpPr>
          <p:cNvPr id="6" name="矩形 5"/>
          <p:cNvSpPr/>
          <p:nvPr/>
        </p:nvSpPr>
        <p:spPr>
          <a:xfrm>
            <a:off x="1785918" y="1000108"/>
            <a:ext cx="1731564" cy="461665"/>
          </a:xfrm>
          <a:prstGeom prst="rect">
            <a:avLst/>
          </a:prstGeom>
        </p:spPr>
        <p:txBody>
          <a:bodyPr wrap="none">
            <a:spAutoFit/>
          </a:bodyPr>
          <a:lstStyle/>
          <a:p>
            <a:r>
              <a:rPr lang="zh-CN" altLang="zh-CN" sz="2400" b="1" dirty="0" smtClean="0">
                <a:solidFill>
                  <a:srgbClr val="0070C0"/>
                </a:solidFill>
              </a:rPr>
              <a:t>向量的概念</a:t>
            </a:r>
            <a:endParaRPr lang="zh-CN" altLang="en-US" sz="2400" dirty="0">
              <a:solidFill>
                <a:srgbClr val="0070C0"/>
              </a:solidFill>
            </a:endParaRPr>
          </a:p>
        </p:txBody>
      </p:sp>
      <p:cxnSp>
        <p:nvCxnSpPr>
          <p:cNvPr id="8" name="直接箭头连接符 7"/>
          <p:cNvCxnSpPr/>
          <p:nvPr/>
        </p:nvCxnSpPr>
        <p:spPr>
          <a:xfrm rot="5400000" flipH="1" flipV="1">
            <a:off x="5857884" y="3786190"/>
            <a:ext cx="2357454" cy="10715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6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6305" name="Object 1"/>
          <p:cNvGraphicFramePr>
            <a:graphicFrameLocks noChangeAspect="1"/>
          </p:cNvGraphicFramePr>
          <p:nvPr/>
        </p:nvGraphicFramePr>
        <p:xfrm>
          <a:off x="6072198" y="5286388"/>
          <a:ext cx="285752" cy="303612"/>
        </p:xfrm>
        <a:graphic>
          <a:graphicData uri="http://schemas.openxmlformats.org/presentationml/2006/ole">
            <p:oleObj spid="_x0000_s226305" name="Equation" r:id="rId4" imgW="152268" imgH="164957" progId="Equation.DSMT4">
              <p:embed/>
            </p:oleObj>
          </a:graphicData>
        </a:graphic>
      </p:graphicFrame>
      <p:graphicFrame>
        <p:nvGraphicFramePr>
          <p:cNvPr id="226307" name="Object 3"/>
          <p:cNvGraphicFramePr>
            <a:graphicFrameLocks noChangeAspect="1"/>
          </p:cNvGraphicFramePr>
          <p:nvPr/>
        </p:nvGraphicFramePr>
        <p:xfrm>
          <a:off x="7643834" y="2857496"/>
          <a:ext cx="285750" cy="303213"/>
        </p:xfrm>
        <a:graphic>
          <a:graphicData uri="http://schemas.openxmlformats.org/presentationml/2006/ole">
            <p:oleObj spid="_x0000_s226307" name="Equation" r:id="rId5" imgW="152280" imgH="164880" progId="Equation.DSMT4">
              <p:embed/>
            </p:oleObj>
          </a:graphicData>
        </a:graphic>
      </p:graphicFrame>
      <p:graphicFrame>
        <p:nvGraphicFramePr>
          <p:cNvPr id="226308" name="Object 4"/>
          <p:cNvGraphicFramePr>
            <a:graphicFrameLocks noChangeAspect="1"/>
          </p:cNvGraphicFramePr>
          <p:nvPr/>
        </p:nvGraphicFramePr>
        <p:xfrm>
          <a:off x="7215206" y="4143380"/>
          <a:ext cx="238125" cy="396875"/>
        </p:xfrm>
        <a:graphic>
          <a:graphicData uri="http://schemas.openxmlformats.org/presentationml/2006/ole">
            <p:oleObj spid="_x0000_s226308" name="Equation" r:id="rId6" imgW="126720" imgH="215640" progId="Equation.DSMT4">
              <p:embed/>
            </p:oleObj>
          </a:graphicData>
        </a:graphic>
      </p:graphicFrame>
      <p:graphicFrame>
        <p:nvGraphicFramePr>
          <p:cNvPr id="226309" name="Object 5"/>
          <p:cNvGraphicFramePr>
            <a:graphicFrameLocks noChangeAspect="1"/>
          </p:cNvGraphicFramePr>
          <p:nvPr/>
        </p:nvGraphicFramePr>
        <p:xfrm>
          <a:off x="6429388" y="3071810"/>
          <a:ext cx="428625" cy="442912"/>
        </p:xfrm>
        <a:graphic>
          <a:graphicData uri="http://schemas.openxmlformats.org/presentationml/2006/ole">
            <p:oleObj spid="_x0000_s226309" name="Equation" r:id="rId7" imgW="228600" imgH="241200" progId="Equation.DSMT4">
              <p:embed/>
            </p:oleObj>
          </a:graphicData>
        </a:graphic>
      </p:graphicFrame>
      <p:graphicFrame>
        <p:nvGraphicFramePr>
          <p:cNvPr id="226310" name="Object 6"/>
          <p:cNvGraphicFramePr>
            <a:graphicFrameLocks noChangeAspect="1"/>
          </p:cNvGraphicFramePr>
          <p:nvPr/>
        </p:nvGraphicFramePr>
        <p:xfrm>
          <a:off x="2214546" y="4357694"/>
          <a:ext cx="238125" cy="396875"/>
        </p:xfrm>
        <a:graphic>
          <a:graphicData uri="http://schemas.openxmlformats.org/presentationml/2006/ole">
            <p:oleObj spid="_x0000_s226310" name="Equation" r:id="rId8" imgW="126720" imgH="215640" progId="Equation.DSMT4">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71605" y="1000108"/>
            <a:ext cx="7143800" cy="4832092"/>
          </a:xfrm>
          <a:prstGeom prst="rect">
            <a:avLst/>
          </a:prstGeom>
          <a:noFill/>
          <a:ln w="9525">
            <a:noFill/>
            <a:miter lim="800000"/>
            <a:headEnd/>
            <a:tailEnd/>
          </a:ln>
        </p:spPr>
        <p:txBody>
          <a:bodyPr wrap="square">
            <a:spAutoFit/>
          </a:bodyPr>
          <a:lstStyle/>
          <a:p>
            <a:r>
              <a:rPr lang="zh-CN" altLang="zh-CN" sz="2800" b="1" dirty="0" smtClean="0"/>
              <a:t>例</a:t>
            </a:r>
            <a:r>
              <a:rPr lang="en-US" altLang="zh-CN" sz="2800" dirty="0" smtClean="0"/>
              <a:t>  </a:t>
            </a:r>
            <a:r>
              <a:rPr lang="zh-CN" altLang="zh-CN" sz="2800" dirty="0" smtClean="0"/>
              <a:t>设螺旋的半径</a:t>
            </a:r>
            <a:r>
              <a:rPr lang="zh-CN" altLang="zh-CN" sz="2800" dirty="0" smtClean="0"/>
              <a:t>为</a:t>
            </a:r>
            <a:r>
              <a:rPr lang="en-US" altLang="zh-CN" sz="2800" dirty="0" smtClean="0"/>
              <a:t>  </a:t>
            </a:r>
            <a:r>
              <a:rPr lang="zh-CN" altLang="zh-CN" sz="2800" dirty="0" smtClean="0"/>
              <a:t>，</a:t>
            </a:r>
            <a:r>
              <a:rPr lang="zh-CN" altLang="zh-CN" sz="2800" dirty="0" smtClean="0"/>
              <a:t>以角速度</a:t>
            </a:r>
            <a:r>
              <a:rPr lang="en-US" altLang="zh-CN" sz="2800" dirty="0" smtClean="0"/>
              <a:t> </a:t>
            </a:r>
            <a:r>
              <a:rPr lang="en-US" altLang="zh-CN" sz="2800" dirty="0" smtClean="0"/>
              <a:t>  </a:t>
            </a:r>
            <a:r>
              <a:rPr lang="zh-CN" altLang="zh-CN" sz="2800" dirty="0" smtClean="0"/>
              <a:t>旋</a:t>
            </a:r>
            <a:r>
              <a:rPr lang="zh-CN" altLang="zh-CN" sz="2800" dirty="0" smtClean="0"/>
              <a:t>转，形成螺旋线的三角形的锐角</a:t>
            </a:r>
            <a:r>
              <a:rPr lang="zh-CN" altLang="zh-CN" sz="2800" dirty="0" smtClean="0"/>
              <a:t>为</a:t>
            </a:r>
            <a:r>
              <a:rPr lang="en-US" altLang="zh-CN" sz="2800" dirty="0" smtClean="0"/>
              <a:t>   </a:t>
            </a:r>
            <a:r>
              <a:rPr lang="zh-CN" altLang="zh-CN" sz="2800" dirty="0" smtClean="0"/>
              <a:t>，试求螺旋线上一动点</a:t>
            </a:r>
            <a:r>
              <a:rPr lang="en-US" altLang="zh-CN" sz="2800" dirty="0" smtClean="0"/>
              <a:t> </a:t>
            </a:r>
            <a:r>
              <a:rPr lang="en-US" altLang="zh-CN" sz="2800" dirty="0" smtClean="0"/>
              <a:t>  </a:t>
            </a:r>
            <a:r>
              <a:rPr lang="zh-CN" altLang="zh-CN" sz="2800" dirty="0" smtClean="0"/>
              <a:t>的</a:t>
            </a:r>
            <a:r>
              <a:rPr lang="zh-CN" altLang="zh-CN" sz="2800" dirty="0" smtClean="0"/>
              <a:t>轨迹方</a:t>
            </a:r>
            <a:r>
              <a:rPr lang="zh-CN" altLang="zh-CN" sz="2800" dirty="0" smtClean="0"/>
              <a:t>程</a:t>
            </a:r>
            <a:r>
              <a:rPr lang="zh-CN" altLang="en-US" sz="2800" dirty="0" smtClean="0"/>
              <a:t>。</a:t>
            </a:r>
            <a:endParaRPr lang="en-US" altLang="zh-CN" sz="2800" dirty="0" smtClean="0"/>
          </a:p>
          <a:p>
            <a:r>
              <a:rPr lang="zh-CN" altLang="en-US" sz="2800" dirty="0" smtClean="0"/>
              <a:t>解：</a:t>
            </a:r>
            <a:r>
              <a:rPr lang="zh-CN" altLang="zh-CN" sz="2800" dirty="0" smtClean="0"/>
              <a:t>取坐标系如</a:t>
            </a:r>
            <a:r>
              <a:rPr lang="zh-CN" altLang="zh-CN" sz="2800" dirty="0" smtClean="0"/>
              <a:t>图所示</a:t>
            </a:r>
            <a:r>
              <a:rPr lang="zh-CN" altLang="en-US" sz="2800" dirty="0" smtClean="0"/>
              <a:t>，设动点</a:t>
            </a:r>
            <a:endParaRPr lang="en-US" altLang="zh-CN" sz="2800" dirty="0" smtClean="0"/>
          </a:p>
          <a:p>
            <a:r>
              <a:rPr lang="zh-CN" altLang="en-US" sz="2800" dirty="0" smtClean="0"/>
              <a:t>由           </a:t>
            </a:r>
            <a:r>
              <a:rPr lang="zh-CN" altLang="zh-CN" sz="2800" dirty="0" smtClean="0"/>
              <a:t>开</a:t>
            </a:r>
            <a:r>
              <a:rPr lang="zh-CN" altLang="zh-CN" sz="2800" dirty="0" smtClean="0"/>
              <a:t>始运动，经时间</a:t>
            </a:r>
            <a:r>
              <a:rPr lang="en-US" altLang="zh-CN" sz="2800" dirty="0" smtClean="0"/>
              <a:t> </a:t>
            </a:r>
            <a:r>
              <a:rPr lang="en-US" altLang="zh-CN" sz="2800" dirty="0" smtClean="0"/>
              <a:t> </a:t>
            </a:r>
            <a:r>
              <a:rPr lang="zh-CN" altLang="zh-CN" sz="2800" dirty="0" smtClean="0"/>
              <a:t>到</a:t>
            </a:r>
            <a:endParaRPr lang="en-US" altLang="zh-CN" sz="2800" dirty="0" smtClean="0"/>
          </a:p>
          <a:p>
            <a:r>
              <a:rPr lang="zh-CN" altLang="zh-CN" sz="2800" dirty="0" smtClean="0"/>
              <a:t>达</a:t>
            </a:r>
            <a:r>
              <a:rPr lang="en-US" altLang="zh-CN" sz="2800" dirty="0" smtClean="0"/>
              <a:t>           </a:t>
            </a:r>
            <a:r>
              <a:rPr lang="zh-CN" altLang="en-US" sz="2800" dirty="0" smtClean="0"/>
              <a:t>点，则</a:t>
            </a:r>
            <a:endParaRPr lang="en-US" altLang="zh-CN" sz="2800" dirty="0" smtClean="0"/>
          </a:p>
          <a:p>
            <a:endParaRPr lang="en-US" altLang="zh-CN" sz="2800" dirty="0" smtClean="0"/>
          </a:p>
          <a:p>
            <a:endParaRPr lang="en-US" altLang="zh-CN" sz="2800" dirty="0" smtClean="0"/>
          </a:p>
          <a:p>
            <a:endParaRPr lang="en-US" altLang="zh-CN" sz="2800" dirty="0" smtClean="0"/>
          </a:p>
          <a:p>
            <a:r>
              <a:rPr lang="zh-CN" altLang="en-US" sz="2800" dirty="0" smtClean="0"/>
              <a:t>令            ，得</a:t>
            </a:r>
            <a:endParaRPr lang="en-US" altLang="zh-CN" sz="2800" dirty="0" smtClean="0"/>
          </a:p>
          <a:p>
            <a:r>
              <a:rPr lang="zh-CN" altLang="en-US" sz="2800" dirty="0" smtClean="0"/>
              <a:t>螺旋线参数方程</a:t>
            </a:r>
            <a:endParaRPr lang="zh-CN" altLang="zh-CN" sz="2800" dirty="0"/>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79553" name="Picture 1"/>
          <p:cNvPicPr>
            <a:picLocks noChangeAspect="1" noChangeArrowheads="1"/>
          </p:cNvPicPr>
          <p:nvPr/>
        </p:nvPicPr>
        <p:blipFill>
          <a:blip r:embed="rId4" cstate="print"/>
          <a:srcRect/>
          <a:stretch>
            <a:fillRect/>
          </a:stretch>
        </p:blipFill>
        <p:spPr bwMode="auto">
          <a:xfrm>
            <a:off x="6858016" y="3286124"/>
            <a:ext cx="1571636" cy="2623332"/>
          </a:xfrm>
          <a:prstGeom prst="rect">
            <a:avLst/>
          </a:prstGeom>
          <a:noFill/>
          <a:ln w="9525">
            <a:noFill/>
            <a:miter lim="800000"/>
            <a:headEnd/>
            <a:tailEnd/>
          </a:ln>
        </p:spPr>
      </p:pic>
      <p:graphicFrame>
        <p:nvGraphicFramePr>
          <p:cNvPr id="279554" name="Object 2"/>
          <p:cNvGraphicFramePr>
            <a:graphicFrameLocks noChangeAspect="1"/>
          </p:cNvGraphicFramePr>
          <p:nvPr/>
        </p:nvGraphicFramePr>
        <p:xfrm>
          <a:off x="5929322" y="1571612"/>
          <a:ext cx="222250" cy="323850"/>
        </p:xfrm>
        <a:graphic>
          <a:graphicData uri="http://schemas.openxmlformats.org/presentationml/2006/ole">
            <p:oleObj spid="_x0000_s279554" name="Equation" r:id="rId5" imgW="126725" imgH="177415" progId="Equation.DSMT4">
              <p:embed/>
            </p:oleObj>
          </a:graphicData>
        </a:graphic>
      </p:graphicFrame>
      <p:graphicFrame>
        <p:nvGraphicFramePr>
          <p:cNvPr id="279555" name="Object 3"/>
          <p:cNvGraphicFramePr>
            <a:graphicFrameLocks noChangeAspect="1"/>
          </p:cNvGraphicFramePr>
          <p:nvPr/>
        </p:nvGraphicFramePr>
        <p:xfrm>
          <a:off x="4714876" y="1214422"/>
          <a:ext cx="222250" cy="254000"/>
        </p:xfrm>
        <a:graphic>
          <a:graphicData uri="http://schemas.openxmlformats.org/presentationml/2006/ole">
            <p:oleObj spid="_x0000_s279555" name="Equation" r:id="rId6" imgW="126720" imgH="139680" progId="Equation.DSMT4">
              <p:embed/>
            </p:oleObj>
          </a:graphicData>
        </a:graphic>
      </p:graphicFrame>
      <p:graphicFrame>
        <p:nvGraphicFramePr>
          <p:cNvPr id="279556" name="Object 4"/>
          <p:cNvGraphicFramePr>
            <a:graphicFrameLocks noChangeAspect="1"/>
          </p:cNvGraphicFramePr>
          <p:nvPr/>
        </p:nvGraphicFramePr>
        <p:xfrm>
          <a:off x="6643702" y="1214422"/>
          <a:ext cx="266700" cy="255588"/>
        </p:xfrm>
        <a:graphic>
          <a:graphicData uri="http://schemas.openxmlformats.org/presentationml/2006/ole">
            <p:oleObj spid="_x0000_s279556" name="Equation" r:id="rId7" imgW="152280" imgH="139680" progId="Equation.DSMT4">
              <p:embed/>
            </p:oleObj>
          </a:graphicData>
        </a:graphic>
      </p:graphicFrame>
      <p:graphicFrame>
        <p:nvGraphicFramePr>
          <p:cNvPr id="279557" name="Object 5"/>
          <p:cNvGraphicFramePr>
            <a:graphicFrameLocks noChangeAspect="1"/>
          </p:cNvGraphicFramePr>
          <p:nvPr/>
        </p:nvGraphicFramePr>
        <p:xfrm>
          <a:off x="3071802" y="2000240"/>
          <a:ext cx="266700" cy="301625"/>
        </p:xfrm>
        <a:graphic>
          <a:graphicData uri="http://schemas.openxmlformats.org/presentationml/2006/ole">
            <p:oleObj spid="_x0000_s279557" name="Equation" r:id="rId8" imgW="152280" imgH="164880" progId="Equation.DSMT4">
              <p:embed/>
            </p:oleObj>
          </a:graphicData>
        </a:graphic>
      </p:graphicFrame>
      <p:sp>
        <p:nvSpPr>
          <p:cNvPr id="27955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9558" name="Object 6"/>
          <p:cNvGraphicFramePr>
            <a:graphicFrameLocks noChangeAspect="1"/>
          </p:cNvGraphicFramePr>
          <p:nvPr/>
        </p:nvGraphicFramePr>
        <p:xfrm>
          <a:off x="2000232" y="2857496"/>
          <a:ext cx="1129907" cy="371476"/>
        </p:xfrm>
        <a:graphic>
          <a:graphicData uri="http://schemas.openxmlformats.org/presentationml/2006/ole">
            <p:oleObj spid="_x0000_s279558" name="Equation" r:id="rId9" imgW="698500" imgH="228600" progId="Equation.DSMT4">
              <p:embed/>
            </p:oleObj>
          </a:graphicData>
        </a:graphic>
      </p:graphicFrame>
      <p:graphicFrame>
        <p:nvGraphicFramePr>
          <p:cNvPr id="279560" name="Object 8"/>
          <p:cNvGraphicFramePr>
            <a:graphicFrameLocks noChangeAspect="1"/>
          </p:cNvGraphicFramePr>
          <p:nvPr/>
        </p:nvGraphicFramePr>
        <p:xfrm>
          <a:off x="5929322" y="2857496"/>
          <a:ext cx="155575" cy="277813"/>
        </p:xfrm>
        <a:graphic>
          <a:graphicData uri="http://schemas.openxmlformats.org/presentationml/2006/ole">
            <p:oleObj spid="_x0000_s279560" name="Equation" r:id="rId10" imgW="88560" imgH="152280" progId="Equation.DSMT4">
              <p:embed/>
            </p:oleObj>
          </a:graphicData>
        </a:graphic>
      </p:graphicFrame>
      <p:sp>
        <p:nvSpPr>
          <p:cNvPr id="2795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9561" name="Object 9"/>
          <p:cNvGraphicFramePr>
            <a:graphicFrameLocks noChangeAspect="1"/>
          </p:cNvGraphicFramePr>
          <p:nvPr/>
        </p:nvGraphicFramePr>
        <p:xfrm>
          <a:off x="2000232" y="3286124"/>
          <a:ext cx="1126675" cy="342901"/>
        </p:xfrm>
        <a:graphic>
          <a:graphicData uri="http://schemas.openxmlformats.org/presentationml/2006/ole">
            <p:oleObj spid="_x0000_s279561" name="Equation" r:id="rId11" imgW="660113" imgH="203112" progId="Equation.DSMT4">
              <p:embed/>
            </p:oleObj>
          </a:graphicData>
        </a:graphic>
      </p:graphicFrame>
      <p:pic>
        <p:nvPicPr>
          <p:cNvPr id="279563" name="Picture 11"/>
          <p:cNvPicPr>
            <a:picLocks noChangeAspect="1" noChangeArrowheads="1"/>
          </p:cNvPicPr>
          <p:nvPr/>
        </p:nvPicPr>
        <p:blipFill>
          <a:blip r:embed="rId12" cstate="print"/>
          <a:srcRect/>
          <a:stretch>
            <a:fillRect/>
          </a:stretch>
        </p:blipFill>
        <p:spPr bwMode="auto">
          <a:xfrm>
            <a:off x="5000628" y="3571876"/>
            <a:ext cx="1851288" cy="723901"/>
          </a:xfrm>
          <a:prstGeom prst="rect">
            <a:avLst/>
          </a:prstGeom>
          <a:noFill/>
          <a:ln w="9525">
            <a:noFill/>
            <a:miter lim="800000"/>
            <a:headEnd/>
            <a:tailEnd/>
          </a:ln>
        </p:spPr>
      </p:pic>
      <p:sp>
        <p:nvSpPr>
          <p:cNvPr id="27956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9564" name="Object 12"/>
          <p:cNvGraphicFramePr>
            <a:graphicFrameLocks noChangeAspect="1"/>
          </p:cNvGraphicFramePr>
          <p:nvPr/>
        </p:nvGraphicFramePr>
        <p:xfrm>
          <a:off x="1857356" y="3643314"/>
          <a:ext cx="2978157" cy="400051"/>
        </p:xfrm>
        <a:graphic>
          <a:graphicData uri="http://schemas.openxmlformats.org/presentationml/2006/ole">
            <p:oleObj spid="_x0000_s279564" name="Equation" r:id="rId13" imgW="1916868" imgH="253890" progId="Equation.DSMT4">
              <p:embed/>
            </p:oleObj>
          </a:graphicData>
        </a:graphic>
      </p:graphicFrame>
      <p:sp>
        <p:nvSpPr>
          <p:cNvPr id="27956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9566" name="Object 14"/>
          <p:cNvGraphicFramePr>
            <a:graphicFrameLocks noChangeAspect="1"/>
          </p:cNvGraphicFramePr>
          <p:nvPr/>
        </p:nvGraphicFramePr>
        <p:xfrm>
          <a:off x="1785918" y="4071942"/>
          <a:ext cx="2963340" cy="400051"/>
        </p:xfrm>
        <a:graphic>
          <a:graphicData uri="http://schemas.openxmlformats.org/presentationml/2006/ole">
            <p:oleObj spid="_x0000_s279566" name="Equation" r:id="rId14" imgW="1905000" imgH="254000" progId="Equation.DSMT4">
              <p:embed/>
            </p:oleObj>
          </a:graphicData>
        </a:graphic>
      </p:graphicFrame>
      <p:sp>
        <p:nvSpPr>
          <p:cNvPr id="27956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9568" name="Object 16"/>
          <p:cNvGraphicFramePr>
            <a:graphicFrameLocks noChangeAspect="1"/>
          </p:cNvGraphicFramePr>
          <p:nvPr/>
        </p:nvGraphicFramePr>
        <p:xfrm>
          <a:off x="1785918" y="4500570"/>
          <a:ext cx="3590935" cy="371476"/>
        </p:xfrm>
        <a:graphic>
          <a:graphicData uri="http://schemas.openxmlformats.org/presentationml/2006/ole">
            <p:oleObj spid="_x0000_s279568" name="Equation" r:id="rId15" imgW="2209800" imgH="228600" progId="Equation.DSMT4">
              <p:embed/>
            </p:oleObj>
          </a:graphicData>
        </a:graphic>
      </p:graphicFrame>
      <p:sp>
        <p:nvSpPr>
          <p:cNvPr id="279571"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9570" name="Object 18"/>
          <p:cNvGraphicFramePr>
            <a:graphicFrameLocks noChangeAspect="1"/>
          </p:cNvGraphicFramePr>
          <p:nvPr/>
        </p:nvGraphicFramePr>
        <p:xfrm>
          <a:off x="2000232" y="5000636"/>
          <a:ext cx="1143008" cy="301627"/>
        </p:xfrm>
        <a:graphic>
          <a:graphicData uri="http://schemas.openxmlformats.org/presentationml/2006/ole">
            <p:oleObj spid="_x0000_s279570" name="Equation" r:id="rId16" imgW="685502" imgH="177723" progId="Equation.DSMT4">
              <p:embed/>
            </p:oleObj>
          </a:graphicData>
        </a:graphic>
      </p:graphicFrame>
      <p:sp>
        <p:nvSpPr>
          <p:cNvPr id="279573"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79572" name="Object 20"/>
          <p:cNvGraphicFramePr>
            <a:graphicFrameLocks noChangeAspect="1"/>
          </p:cNvGraphicFramePr>
          <p:nvPr/>
        </p:nvGraphicFramePr>
        <p:xfrm>
          <a:off x="4429124" y="4929198"/>
          <a:ext cx="1331604" cy="1147935"/>
        </p:xfrm>
        <a:graphic>
          <a:graphicData uri="http://schemas.openxmlformats.org/presentationml/2006/ole">
            <p:oleObj spid="_x0000_s279572" name="Equation" r:id="rId17" imgW="825500" imgH="711200" progId="Equation.DSMT4">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71604" y="1000108"/>
            <a:ext cx="7143800" cy="3970318"/>
          </a:xfrm>
          <a:prstGeom prst="rect">
            <a:avLst/>
          </a:prstGeom>
          <a:noFill/>
          <a:ln w="9525">
            <a:noFill/>
            <a:miter lim="800000"/>
            <a:headEnd/>
            <a:tailEnd/>
          </a:ln>
        </p:spPr>
        <p:txBody>
          <a:bodyPr wrap="square">
            <a:spAutoFit/>
          </a:bodyPr>
          <a:lstStyle/>
          <a:p>
            <a:r>
              <a:rPr lang="zh-CN" altLang="zh-CN" sz="2800" dirty="0" smtClean="0"/>
              <a:t>空间曲线的</a:t>
            </a:r>
            <a:r>
              <a:rPr lang="zh-CN" altLang="zh-CN" sz="2800" dirty="0" smtClean="0">
                <a:solidFill>
                  <a:srgbClr val="C00000"/>
                </a:solidFill>
              </a:rPr>
              <a:t>一般式方</a:t>
            </a:r>
            <a:r>
              <a:rPr lang="zh-CN" altLang="zh-CN" sz="2800" dirty="0" smtClean="0">
                <a:solidFill>
                  <a:srgbClr val="C00000"/>
                </a:solidFill>
              </a:rPr>
              <a:t>程</a:t>
            </a:r>
            <a:endParaRPr lang="en-US" altLang="zh-CN" sz="2800" dirty="0" smtClean="0">
              <a:solidFill>
                <a:srgbClr val="C00000"/>
              </a:solidFill>
            </a:endParaRPr>
          </a:p>
          <a:p>
            <a:endParaRPr lang="en-US" altLang="zh-CN" sz="2800" dirty="0" smtClean="0"/>
          </a:p>
          <a:p>
            <a:endParaRPr lang="en-US" altLang="zh-CN" sz="2800" dirty="0" smtClean="0"/>
          </a:p>
          <a:p>
            <a:endParaRPr lang="en-US" altLang="zh-CN" sz="2800" dirty="0" smtClean="0"/>
          </a:p>
          <a:p>
            <a:endParaRPr lang="en-US" altLang="zh-CN" sz="2800" dirty="0" smtClean="0"/>
          </a:p>
          <a:p>
            <a:r>
              <a:rPr lang="zh-CN" altLang="zh-CN" sz="2800" dirty="0" smtClean="0"/>
              <a:t>例如，两个球</a:t>
            </a:r>
            <a:r>
              <a:rPr lang="zh-CN" altLang="zh-CN" sz="2800" dirty="0" smtClean="0"/>
              <a:t>面</a:t>
            </a:r>
            <a:endParaRPr lang="en-US" altLang="zh-CN" sz="2800" dirty="0" smtClean="0"/>
          </a:p>
          <a:p>
            <a:r>
              <a:rPr lang="en-US" altLang="zh-CN" sz="2800" dirty="0" smtClean="0"/>
              <a:t>                                         </a:t>
            </a:r>
            <a:r>
              <a:rPr lang="zh-CN" altLang="en-US" sz="2800" dirty="0" smtClean="0"/>
              <a:t>与</a:t>
            </a:r>
            <a:endParaRPr lang="en-US" altLang="zh-CN" sz="2800" dirty="0" smtClean="0"/>
          </a:p>
          <a:p>
            <a:r>
              <a:rPr lang="zh-CN" altLang="zh-CN" sz="2800" dirty="0" smtClean="0"/>
              <a:t>的</a:t>
            </a:r>
            <a:r>
              <a:rPr lang="zh-CN" altLang="zh-CN" sz="2800" dirty="0" smtClean="0"/>
              <a:t>交线是一圆，这两个方程联立起来就是这个圆的方</a:t>
            </a:r>
            <a:r>
              <a:rPr lang="zh-CN" altLang="zh-CN" sz="2800" dirty="0" smtClean="0"/>
              <a:t>程</a:t>
            </a:r>
            <a:r>
              <a:rPr lang="zh-CN" altLang="en-US" sz="2800" dirty="0" smtClean="0"/>
              <a:t>：</a:t>
            </a:r>
            <a:endParaRPr lang="zh-CN" altLang="zh-CN" sz="2800" dirty="0"/>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2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2625" name="Object 1"/>
          <p:cNvGraphicFramePr>
            <a:graphicFrameLocks noChangeAspect="1"/>
          </p:cNvGraphicFramePr>
          <p:nvPr/>
        </p:nvGraphicFramePr>
        <p:xfrm>
          <a:off x="3714744" y="1643050"/>
          <a:ext cx="1983447" cy="842965"/>
        </p:xfrm>
        <a:graphic>
          <a:graphicData uri="http://schemas.openxmlformats.org/presentationml/2006/ole">
            <p:oleObj spid="_x0000_s282625" name="Equation" r:id="rId4" imgW="1143000" imgH="482600" progId="Equation.DSMT4">
              <p:embed/>
            </p:oleObj>
          </a:graphicData>
        </a:graphic>
      </p:graphicFrame>
      <p:sp>
        <p:nvSpPr>
          <p:cNvPr id="2826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2628" name="Object 4"/>
          <p:cNvGraphicFramePr>
            <a:graphicFrameLocks noChangeAspect="1"/>
          </p:cNvGraphicFramePr>
          <p:nvPr/>
        </p:nvGraphicFramePr>
        <p:xfrm>
          <a:off x="2143108" y="3643314"/>
          <a:ext cx="3500462" cy="390749"/>
        </p:xfrm>
        <a:graphic>
          <a:graphicData uri="http://schemas.openxmlformats.org/presentationml/2006/ole">
            <p:oleObj spid="_x0000_s282628" name="Equation" r:id="rId5" imgW="2044700" imgH="228600" progId="Equation.DSMT4">
              <p:embed/>
            </p:oleObj>
          </a:graphicData>
        </a:graphic>
      </p:graphicFrame>
      <p:sp>
        <p:nvSpPr>
          <p:cNvPr id="282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2630" name="Object 6"/>
          <p:cNvGraphicFramePr>
            <a:graphicFrameLocks noChangeAspect="1"/>
          </p:cNvGraphicFramePr>
          <p:nvPr/>
        </p:nvGraphicFramePr>
        <p:xfrm>
          <a:off x="6143636" y="3643314"/>
          <a:ext cx="1687122" cy="371476"/>
        </p:xfrm>
        <a:graphic>
          <a:graphicData uri="http://schemas.openxmlformats.org/presentationml/2006/ole">
            <p:oleObj spid="_x0000_s282630" name="Equation" r:id="rId6" imgW="1040948" imgH="228501" progId="Equation.DSMT4">
              <p:embed/>
            </p:oleObj>
          </a:graphicData>
        </a:graphic>
      </p:graphicFrame>
      <p:graphicFrame>
        <p:nvGraphicFramePr>
          <p:cNvPr id="282632" name="Object 8"/>
          <p:cNvGraphicFramePr>
            <a:graphicFrameLocks noChangeAspect="1"/>
          </p:cNvGraphicFramePr>
          <p:nvPr/>
        </p:nvGraphicFramePr>
        <p:xfrm>
          <a:off x="3428992" y="4929198"/>
          <a:ext cx="3478212" cy="868363"/>
        </p:xfrm>
        <a:graphic>
          <a:graphicData uri="http://schemas.openxmlformats.org/presentationml/2006/ole">
            <p:oleObj spid="_x0000_s282632" name="Equation" r:id="rId7" imgW="2031840" imgH="507960" progId="Equation.DSMT4">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428728" y="1643050"/>
            <a:ext cx="7215238" cy="4401205"/>
          </a:xfrm>
          <a:prstGeom prst="rect">
            <a:avLst/>
          </a:prstGeom>
          <a:noFill/>
          <a:ln w="9525">
            <a:noFill/>
            <a:miter lim="800000"/>
            <a:headEnd/>
            <a:tailEnd/>
          </a:ln>
        </p:spPr>
        <p:txBody>
          <a:bodyPr wrap="square">
            <a:spAutoFit/>
          </a:bodyPr>
          <a:lstStyle/>
          <a:p>
            <a:r>
              <a:rPr lang="zh-CN" altLang="zh-CN" sz="2800" dirty="0" smtClean="0"/>
              <a:t>以曲线</a:t>
            </a:r>
            <a:r>
              <a:rPr lang="en-US" altLang="zh-CN" sz="2800" dirty="0" smtClean="0"/>
              <a:t> </a:t>
            </a:r>
            <a:r>
              <a:rPr lang="en-US" altLang="zh-CN" sz="2800" dirty="0" smtClean="0"/>
              <a:t> </a:t>
            </a:r>
            <a:r>
              <a:rPr lang="zh-CN" altLang="zh-CN" sz="2800" dirty="0" smtClean="0"/>
              <a:t>为</a:t>
            </a:r>
            <a:r>
              <a:rPr lang="zh-CN" altLang="zh-CN" sz="2800" dirty="0" smtClean="0"/>
              <a:t>准线，母线平行于</a:t>
            </a:r>
            <a:r>
              <a:rPr lang="en-US" altLang="zh-CN" sz="2800" dirty="0" smtClean="0"/>
              <a:t> </a:t>
            </a:r>
            <a:r>
              <a:rPr lang="en-US" altLang="zh-CN" sz="2800" dirty="0" smtClean="0"/>
              <a:t> </a:t>
            </a:r>
            <a:r>
              <a:rPr lang="zh-CN" altLang="zh-CN" sz="2800" dirty="0" smtClean="0"/>
              <a:t>轴</a:t>
            </a:r>
            <a:r>
              <a:rPr lang="zh-CN" altLang="zh-CN" sz="2800" dirty="0" smtClean="0"/>
              <a:t>的柱面叫做</a:t>
            </a:r>
            <a:r>
              <a:rPr lang="zh-CN" altLang="zh-CN" sz="2800" b="1" dirty="0" smtClean="0">
                <a:solidFill>
                  <a:srgbClr val="C00000"/>
                </a:solidFill>
              </a:rPr>
              <a:t>曲线</a:t>
            </a:r>
            <a:r>
              <a:rPr lang="en-US" altLang="zh-CN" sz="2800" b="1" dirty="0" smtClean="0">
                <a:solidFill>
                  <a:srgbClr val="C00000"/>
                </a:solidFill>
              </a:rPr>
              <a:t> </a:t>
            </a:r>
            <a:r>
              <a:rPr lang="en-US" altLang="zh-CN" sz="2800" b="1" dirty="0" smtClean="0">
                <a:solidFill>
                  <a:srgbClr val="C00000"/>
                </a:solidFill>
              </a:rPr>
              <a:t>  </a:t>
            </a:r>
            <a:r>
              <a:rPr lang="zh-CN" altLang="zh-CN" sz="2800" b="1" dirty="0" smtClean="0">
                <a:solidFill>
                  <a:srgbClr val="C00000"/>
                </a:solidFill>
              </a:rPr>
              <a:t>关</a:t>
            </a:r>
            <a:r>
              <a:rPr lang="zh-CN" altLang="zh-CN" sz="2800" b="1" dirty="0" smtClean="0">
                <a:solidFill>
                  <a:srgbClr val="C00000"/>
                </a:solidFill>
              </a:rPr>
              <a:t>于</a:t>
            </a:r>
            <a:r>
              <a:rPr lang="en-US" altLang="zh-CN" sz="2800" b="1" dirty="0" smtClean="0">
                <a:solidFill>
                  <a:srgbClr val="C00000"/>
                </a:solidFill>
              </a:rPr>
              <a:t> </a:t>
            </a:r>
            <a:r>
              <a:rPr lang="en-US" altLang="zh-CN" sz="2800" b="1" dirty="0" smtClean="0">
                <a:solidFill>
                  <a:srgbClr val="C00000"/>
                </a:solidFill>
              </a:rPr>
              <a:t>    </a:t>
            </a:r>
            <a:r>
              <a:rPr lang="zh-CN" altLang="zh-CN" sz="2800" b="1" dirty="0" smtClean="0">
                <a:solidFill>
                  <a:srgbClr val="C00000"/>
                </a:solidFill>
              </a:rPr>
              <a:t>面</a:t>
            </a:r>
            <a:r>
              <a:rPr lang="zh-CN" altLang="zh-CN" sz="2800" b="1" dirty="0" smtClean="0">
                <a:solidFill>
                  <a:srgbClr val="C00000"/>
                </a:solidFill>
              </a:rPr>
              <a:t>的投影柱面</a:t>
            </a:r>
            <a:r>
              <a:rPr lang="zh-CN" altLang="zh-CN" sz="2800" dirty="0" smtClean="0"/>
              <a:t>，投影柱面</a:t>
            </a:r>
            <a:r>
              <a:rPr lang="zh-CN" altLang="zh-CN" sz="2800" dirty="0" smtClean="0"/>
              <a:t>与</a:t>
            </a:r>
            <a:r>
              <a:rPr lang="en-US" altLang="zh-CN" sz="2800" dirty="0" smtClean="0"/>
              <a:t>  </a:t>
            </a:r>
            <a:r>
              <a:rPr lang="zh-CN" altLang="zh-CN" sz="2800" dirty="0" smtClean="0"/>
              <a:t>面的交线叫做</a:t>
            </a:r>
            <a:r>
              <a:rPr lang="zh-CN" altLang="zh-CN" sz="2800" b="1" dirty="0" smtClean="0">
                <a:solidFill>
                  <a:srgbClr val="C00000"/>
                </a:solidFill>
              </a:rPr>
              <a:t>空间曲线</a:t>
            </a:r>
            <a:r>
              <a:rPr lang="en-US" altLang="zh-CN" sz="2800" b="1" dirty="0" smtClean="0">
                <a:solidFill>
                  <a:srgbClr val="C00000"/>
                </a:solidFill>
              </a:rPr>
              <a:t> </a:t>
            </a:r>
            <a:r>
              <a:rPr lang="en-US" altLang="zh-CN" sz="2800" b="1" dirty="0" smtClean="0">
                <a:solidFill>
                  <a:srgbClr val="C00000"/>
                </a:solidFill>
              </a:rPr>
              <a:t>  </a:t>
            </a:r>
            <a:r>
              <a:rPr lang="zh-CN" altLang="zh-CN" sz="2800" b="1" dirty="0" smtClean="0">
                <a:solidFill>
                  <a:srgbClr val="C00000"/>
                </a:solidFill>
              </a:rPr>
              <a:t>在</a:t>
            </a:r>
            <a:r>
              <a:rPr lang="en-US" altLang="zh-CN" sz="2800" b="1" dirty="0" smtClean="0">
                <a:solidFill>
                  <a:srgbClr val="C00000"/>
                </a:solidFill>
              </a:rPr>
              <a:t>    </a:t>
            </a:r>
            <a:r>
              <a:rPr lang="zh-CN" altLang="zh-CN" sz="2800" b="1" dirty="0" smtClean="0">
                <a:solidFill>
                  <a:srgbClr val="C00000"/>
                </a:solidFill>
              </a:rPr>
              <a:t>面</a:t>
            </a:r>
            <a:r>
              <a:rPr lang="zh-CN" altLang="zh-CN" sz="2800" b="1" dirty="0" smtClean="0">
                <a:solidFill>
                  <a:srgbClr val="C00000"/>
                </a:solidFill>
              </a:rPr>
              <a:t>上的投影曲线</a:t>
            </a:r>
            <a:r>
              <a:rPr lang="zh-CN" altLang="zh-CN" sz="2800" dirty="0" smtClean="0"/>
              <a:t>，或简称</a:t>
            </a:r>
            <a:r>
              <a:rPr lang="zh-CN" altLang="zh-CN" sz="2800" b="1" dirty="0" smtClean="0">
                <a:solidFill>
                  <a:srgbClr val="C00000"/>
                </a:solidFill>
              </a:rPr>
              <a:t>投</a:t>
            </a:r>
            <a:r>
              <a:rPr lang="zh-CN" altLang="zh-CN" sz="2800" b="1" dirty="0" smtClean="0">
                <a:solidFill>
                  <a:srgbClr val="C00000"/>
                </a:solidFill>
              </a:rPr>
              <a:t>影</a:t>
            </a:r>
            <a:r>
              <a:rPr lang="zh-CN" altLang="en-US" sz="2800" dirty="0" smtClean="0"/>
              <a:t>。</a:t>
            </a:r>
            <a:r>
              <a:rPr lang="zh-CN" altLang="zh-CN" sz="2800" dirty="0" smtClean="0"/>
              <a:t>（类似地可以定义曲</a:t>
            </a:r>
            <a:r>
              <a:rPr lang="zh-CN" altLang="zh-CN" sz="2800" dirty="0" smtClean="0"/>
              <a:t>线在</a:t>
            </a:r>
            <a:r>
              <a:rPr lang="zh-CN" altLang="zh-CN" sz="2800" dirty="0" smtClean="0"/>
              <a:t>其它坐标面上的投影</a:t>
            </a:r>
            <a:r>
              <a:rPr lang="zh-CN" altLang="zh-CN" sz="2800" dirty="0" smtClean="0"/>
              <a:t>）</a:t>
            </a:r>
            <a:endParaRPr lang="en-US" altLang="zh-CN" sz="2800" dirty="0" smtClean="0"/>
          </a:p>
          <a:p>
            <a:endParaRPr lang="en-US" altLang="zh-CN" sz="2800" dirty="0" smtClean="0"/>
          </a:p>
          <a:p>
            <a:r>
              <a:rPr lang="zh-CN" altLang="zh-CN" sz="2800" dirty="0" smtClean="0"/>
              <a:t>设空间曲</a:t>
            </a:r>
            <a:r>
              <a:rPr lang="zh-CN" altLang="zh-CN" sz="2800" dirty="0" smtClean="0"/>
              <a:t>线</a:t>
            </a:r>
            <a:r>
              <a:rPr lang="en-US" altLang="zh-CN" sz="2800" dirty="0" smtClean="0"/>
              <a:t>   </a:t>
            </a:r>
            <a:r>
              <a:rPr lang="zh-CN" altLang="zh-CN" sz="2800" dirty="0" smtClean="0"/>
              <a:t>的一般式方程</a:t>
            </a:r>
            <a:r>
              <a:rPr lang="zh-CN" altLang="zh-CN" sz="2800" dirty="0" smtClean="0"/>
              <a:t>为</a:t>
            </a:r>
            <a:r>
              <a:rPr lang="en-US" altLang="zh-CN" sz="2800" dirty="0" smtClean="0"/>
              <a:t>              </a:t>
            </a:r>
            <a:r>
              <a:rPr lang="zh-CN" altLang="en-US" sz="2800" dirty="0" smtClean="0"/>
              <a:t>，</a:t>
            </a:r>
            <a:r>
              <a:rPr lang="zh-CN" altLang="zh-CN" sz="2800" dirty="0" smtClean="0"/>
              <a:t>方</a:t>
            </a:r>
            <a:r>
              <a:rPr lang="zh-CN" altLang="zh-CN" sz="2800" dirty="0" smtClean="0"/>
              <a:t>程组消去变量</a:t>
            </a:r>
            <a:r>
              <a:rPr lang="en-US" altLang="zh-CN" sz="2800" dirty="0" smtClean="0"/>
              <a:t> </a:t>
            </a:r>
            <a:r>
              <a:rPr lang="en-US" altLang="zh-CN" sz="2800" dirty="0" smtClean="0"/>
              <a:t> </a:t>
            </a:r>
            <a:r>
              <a:rPr lang="zh-CN" altLang="zh-CN" sz="2800" dirty="0" smtClean="0"/>
              <a:t>后</a:t>
            </a:r>
            <a:r>
              <a:rPr lang="zh-CN" altLang="zh-CN" sz="2800" dirty="0" smtClean="0"/>
              <a:t>所得的方</a:t>
            </a:r>
            <a:r>
              <a:rPr lang="zh-CN" altLang="zh-CN" sz="2800" dirty="0" smtClean="0"/>
              <a:t>程</a:t>
            </a:r>
            <a:r>
              <a:rPr lang="en-US" altLang="zh-CN" sz="2800" dirty="0" smtClean="0"/>
              <a:t>            </a:t>
            </a:r>
            <a:r>
              <a:rPr lang="zh-CN" altLang="zh-CN" sz="2800" dirty="0" smtClean="0"/>
              <a:t>就</a:t>
            </a:r>
            <a:r>
              <a:rPr lang="zh-CN" altLang="zh-CN" sz="2800" dirty="0" smtClean="0"/>
              <a:t>是曲线</a:t>
            </a:r>
            <a:r>
              <a:rPr lang="en-US" altLang="zh-CN" sz="2800" dirty="0" smtClean="0"/>
              <a:t> </a:t>
            </a:r>
            <a:r>
              <a:rPr lang="zh-CN" altLang="zh-CN" sz="2800" dirty="0" smtClean="0"/>
              <a:t>关于</a:t>
            </a:r>
            <a:r>
              <a:rPr lang="en-US" altLang="zh-CN" sz="2800" dirty="0" smtClean="0"/>
              <a:t> </a:t>
            </a:r>
            <a:r>
              <a:rPr lang="en-US" altLang="zh-CN" sz="2800" dirty="0" smtClean="0"/>
              <a:t>    </a:t>
            </a:r>
            <a:r>
              <a:rPr lang="zh-CN" altLang="zh-CN" sz="2800" dirty="0" smtClean="0"/>
              <a:t>面</a:t>
            </a:r>
            <a:r>
              <a:rPr lang="zh-CN" altLang="zh-CN" sz="2800" dirty="0" smtClean="0"/>
              <a:t>的投影柱</a:t>
            </a:r>
            <a:r>
              <a:rPr lang="zh-CN" altLang="zh-CN" sz="2800" dirty="0" smtClean="0"/>
              <a:t>面</a:t>
            </a:r>
            <a:r>
              <a:rPr lang="zh-CN" altLang="en-US" sz="2800" dirty="0" smtClean="0"/>
              <a:t>，而投影曲线为</a:t>
            </a:r>
            <a:endParaRPr lang="zh-CN" altLang="zh-CN" sz="2800" dirty="0" smtClean="0"/>
          </a:p>
          <a:p>
            <a:endParaRPr lang="zh-CN" altLang="zh-CN" sz="2800" dirty="0"/>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p:cNvSpPr/>
          <p:nvPr/>
        </p:nvSpPr>
        <p:spPr>
          <a:xfrm>
            <a:off x="1428728" y="1000108"/>
            <a:ext cx="3897221" cy="461665"/>
          </a:xfrm>
          <a:prstGeom prst="rect">
            <a:avLst/>
          </a:prstGeom>
        </p:spPr>
        <p:txBody>
          <a:bodyPr wrap="none">
            <a:spAutoFit/>
          </a:bodyPr>
          <a:lstStyle/>
          <a:p>
            <a:r>
              <a:rPr lang="zh-CN" altLang="zh-CN" sz="2400" b="1" dirty="0" smtClean="0">
                <a:solidFill>
                  <a:srgbClr val="0070C0"/>
                </a:solidFill>
              </a:rPr>
              <a:t>空间曲线在坐标面上的投影</a:t>
            </a:r>
            <a:endParaRPr lang="zh-CN" altLang="en-US" sz="2400" dirty="0">
              <a:solidFill>
                <a:srgbClr val="0070C0"/>
              </a:solidFill>
            </a:endParaRPr>
          </a:p>
        </p:txBody>
      </p:sp>
      <p:graphicFrame>
        <p:nvGraphicFramePr>
          <p:cNvPr id="281601" name="Object 1"/>
          <p:cNvGraphicFramePr>
            <a:graphicFrameLocks noChangeAspect="1"/>
          </p:cNvGraphicFramePr>
          <p:nvPr/>
        </p:nvGraphicFramePr>
        <p:xfrm>
          <a:off x="2571736" y="1785926"/>
          <a:ext cx="244475" cy="268288"/>
        </p:xfrm>
        <a:graphic>
          <a:graphicData uri="http://schemas.openxmlformats.org/presentationml/2006/ole">
            <p:oleObj spid="_x0000_s281601" name="Equation" r:id="rId4" imgW="139680" imgH="152280" progId="Equation.DSMT4">
              <p:embed/>
            </p:oleObj>
          </a:graphicData>
        </a:graphic>
      </p:graphicFrame>
      <p:graphicFrame>
        <p:nvGraphicFramePr>
          <p:cNvPr id="281602" name="Object 2"/>
          <p:cNvGraphicFramePr>
            <a:graphicFrameLocks noChangeAspect="1"/>
          </p:cNvGraphicFramePr>
          <p:nvPr/>
        </p:nvGraphicFramePr>
        <p:xfrm>
          <a:off x="5929322" y="1857364"/>
          <a:ext cx="222250" cy="223838"/>
        </p:xfrm>
        <a:graphic>
          <a:graphicData uri="http://schemas.openxmlformats.org/presentationml/2006/ole">
            <p:oleObj spid="_x0000_s281602" name="Equation" r:id="rId5" imgW="126720" imgH="126720" progId="Equation.DSMT4">
              <p:embed/>
            </p:oleObj>
          </a:graphicData>
        </a:graphic>
      </p:graphicFrame>
      <p:graphicFrame>
        <p:nvGraphicFramePr>
          <p:cNvPr id="281603" name="Object 3"/>
          <p:cNvGraphicFramePr>
            <a:graphicFrameLocks noChangeAspect="1"/>
          </p:cNvGraphicFramePr>
          <p:nvPr/>
        </p:nvGraphicFramePr>
        <p:xfrm>
          <a:off x="2285984" y="2214554"/>
          <a:ext cx="244475" cy="268288"/>
        </p:xfrm>
        <a:graphic>
          <a:graphicData uri="http://schemas.openxmlformats.org/presentationml/2006/ole">
            <p:oleObj spid="_x0000_s281603" name="Equation" r:id="rId6" imgW="139680" imgH="152280" progId="Equation.DSMT4">
              <p:embed/>
            </p:oleObj>
          </a:graphicData>
        </a:graphic>
      </p:graphicFrame>
      <p:graphicFrame>
        <p:nvGraphicFramePr>
          <p:cNvPr id="281604" name="Object 4"/>
          <p:cNvGraphicFramePr>
            <a:graphicFrameLocks noChangeAspect="1"/>
          </p:cNvGraphicFramePr>
          <p:nvPr/>
        </p:nvGraphicFramePr>
        <p:xfrm>
          <a:off x="3286116" y="2214554"/>
          <a:ext cx="466725" cy="290513"/>
        </p:xfrm>
        <a:graphic>
          <a:graphicData uri="http://schemas.openxmlformats.org/presentationml/2006/ole">
            <p:oleObj spid="_x0000_s281604" name="Equation" r:id="rId7" imgW="266400" imgH="164880" progId="Equation.DSMT4">
              <p:embed/>
            </p:oleObj>
          </a:graphicData>
        </a:graphic>
      </p:graphicFrame>
      <p:graphicFrame>
        <p:nvGraphicFramePr>
          <p:cNvPr id="281605" name="Object 5"/>
          <p:cNvGraphicFramePr>
            <a:graphicFrameLocks noChangeAspect="1"/>
          </p:cNvGraphicFramePr>
          <p:nvPr/>
        </p:nvGraphicFramePr>
        <p:xfrm>
          <a:off x="8001024" y="2214554"/>
          <a:ext cx="466725" cy="290513"/>
        </p:xfrm>
        <a:graphic>
          <a:graphicData uri="http://schemas.openxmlformats.org/presentationml/2006/ole">
            <p:oleObj spid="_x0000_s281605" name="Equation" r:id="rId8" imgW="266400" imgH="164880" progId="Equation.DSMT4">
              <p:embed/>
            </p:oleObj>
          </a:graphicData>
        </a:graphic>
      </p:graphicFrame>
      <p:graphicFrame>
        <p:nvGraphicFramePr>
          <p:cNvPr id="281606" name="Object 6"/>
          <p:cNvGraphicFramePr>
            <a:graphicFrameLocks noChangeAspect="1"/>
          </p:cNvGraphicFramePr>
          <p:nvPr/>
        </p:nvGraphicFramePr>
        <p:xfrm>
          <a:off x="5715008" y="2643182"/>
          <a:ext cx="466725" cy="290513"/>
        </p:xfrm>
        <a:graphic>
          <a:graphicData uri="http://schemas.openxmlformats.org/presentationml/2006/ole">
            <p:oleObj spid="_x0000_s281606" name="Equation" r:id="rId9" imgW="266400" imgH="164880" progId="Equation.DSMT4">
              <p:embed/>
            </p:oleObj>
          </a:graphicData>
        </a:graphic>
      </p:graphicFrame>
      <p:graphicFrame>
        <p:nvGraphicFramePr>
          <p:cNvPr id="281607" name="Object 7"/>
          <p:cNvGraphicFramePr>
            <a:graphicFrameLocks noChangeAspect="1"/>
          </p:cNvGraphicFramePr>
          <p:nvPr/>
        </p:nvGraphicFramePr>
        <p:xfrm>
          <a:off x="5143504" y="2643182"/>
          <a:ext cx="244475" cy="268288"/>
        </p:xfrm>
        <a:graphic>
          <a:graphicData uri="http://schemas.openxmlformats.org/presentationml/2006/ole">
            <p:oleObj spid="_x0000_s281607" name="Equation" r:id="rId10" imgW="139680" imgH="152280" progId="Equation.DSMT4">
              <p:embed/>
            </p:oleObj>
          </a:graphicData>
        </a:graphic>
      </p:graphicFrame>
      <p:graphicFrame>
        <p:nvGraphicFramePr>
          <p:cNvPr id="281608" name="Object 8"/>
          <p:cNvGraphicFramePr>
            <a:graphicFrameLocks noChangeAspect="1"/>
          </p:cNvGraphicFramePr>
          <p:nvPr/>
        </p:nvGraphicFramePr>
        <p:xfrm>
          <a:off x="3286116" y="4357694"/>
          <a:ext cx="244475" cy="268287"/>
        </p:xfrm>
        <a:graphic>
          <a:graphicData uri="http://schemas.openxmlformats.org/presentationml/2006/ole">
            <p:oleObj spid="_x0000_s281608" name="Equation" r:id="rId11" imgW="139680" imgH="152280" progId="Equation.DSMT4">
              <p:embed/>
            </p:oleObj>
          </a:graphicData>
        </a:graphic>
      </p:graphicFrame>
      <p:sp>
        <p:nvSpPr>
          <p:cNvPr id="28161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1609" name="Object 9"/>
          <p:cNvGraphicFramePr>
            <a:graphicFrameLocks noChangeAspect="1"/>
          </p:cNvGraphicFramePr>
          <p:nvPr/>
        </p:nvGraphicFramePr>
        <p:xfrm>
          <a:off x="6072198" y="4143380"/>
          <a:ext cx="1357018" cy="671514"/>
        </p:xfrm>
        <a:graphic>
          <a:graphicData uri="http://schemas.openxmlformats.org/presentationml/2006/ole">
            <p:oleObj spid="_x0000_s281609" name="Equation" r:id="rId12" imgW="927100" imgH="457200" progId="Equation.DSMT4">
              <p:embed/>
            </p:oleObj>
          </a:graphicData>
        </a:graphic>
      </p:graphicFrame>
      <p:graphicFrame>
        <p:nvGraphicFramePr>
          <p:cNvPr id="281611" name="Object 11"/>
          <p:cNvGraphicFramePr>
            <a:graphicFrameLocks noChangeAspect="1"/>
          </p:cNvGraphicFramePr>
          <p:nvPr/>
        </p:nvGraphicFramePr>
        <p:xfrm>
          <a:off x="3286116" y="4786322"/>
          <a:ext cx="222250" cy="223838"/>
        </p:xfrm>
        <a:graphic>
          <a:graphicData uri="http://schemas.openxmlformats.org/presentationml/2006/ole">
            <p:oleObj spid="_x0000_s281611" name="Equation" r:id="rId13" imgW="126720" imgH="126720" progId="Equation.DSMT4">
              <p:embed/>
            </p:oleObj>
          </a:graphicData>
        </a:graphic>
      </p:graphicFrame>
      <p:sp>
        <p:nvSpPr>
          <p:cNvPr id="281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1612" name="Object 12"/>
          <p:cNvGraphicFramePr>
            <a:graphicFrameLocks noChangeAspect="1"/>
          </p:cNvGraphicFramePr>
          <p:nvPr/>
        </p:nvGraphicFramePr>
        <p:xfrm>
          <a:off x="5643570" y="4786322"/>
          <a:ext cx="1143008" cy="311729"/>
        </p:xfrm>
        <a:graphic>
          <a:graphicData uri="http://schemas.openxmlformats.org/presentationml/2006/ole">
            <p:oleObj spid="_x0000_s281612" name="Equation" r:id="rId14" imgW="736600" imgH="203200" progId="Equation.DSMT4">
              <p:embed/>
            </p:oleObj>
          </a:graphicData>
        </a:graphic>
      </p:graphicFrame>
      <p:graphicFrame>
        <p:nvGraphicFramePr>
          <p:cNvPr id="281614" name="Object 14"/>
          <p:cNvGraphicFramePr>
            <a:graphicFrameLocks noChangeAspect="1"/>
          </p:cNvGraphicFramePr>
          <p:nvPr/>
        </p:nvGraphicFramePr>
        <p:xfrm>
          <a:off x="2214546" y="5214950"/>
          <a:ext cx="466725" cy="290512"/>
        </p:xfrm>
        <a:graphic>
          <a:graphicData uri="http://schemas.openxmlformats.org/presentationml/2006/ole">
            <p:oleObj spid="_x0000_s281614" name="Equation" r:id="rId15" imgW="266400" imgH="164880" progId="Equation.DSMT4">
              <p:embed/>
            </p:oleObj>
          </a:graphicData>
        </a:graphic>
      </p:graphicFrame>
      <p:sp>
        <p:nvSpPr>
          <p:cNvPr id="28161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1615" name="Object 15"/>
          <p:cNvGraphicFramePr>
            <a:graphicFrameLocks noChangeAspect="1"/>
          </p:cNvGraphicFramePr>
          <p:nvPr/>
        </p:nvGraphicFramePr>
        <p:xfrm>
          <a:off x="4714876" y="5572140"/>
          <a:ext cx="1143008" cy="645463"/>
        </p:xfrm>
        <a:graphic>
          <a:graphicData uri="http://schemas.openxmlformats.org/presentationml/2006/ole">
            <p:oleObj spid="_x0000_s281615" name="Equation" r:id="rId16" imgW="812447" imgH="457002" progId="Equation.DSMT4">
              <p:embed/>
            </p:oleObj>
          </a:graphicData>
        </a:graphic>
      </p:graphicFrame>
      <p:sp>
        <p:nvSpPr>
          <p:cNvPr id="281617" name="Rectangle 1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571605" y="1000108"/>
            <a:ext cx="7215238" cy="3970318"/>
          </a:xfrm>
          <a:prstGeom prst="rect">
            <a:avLst/>
          </a:prstGeom>
          <a:noFill/>
          <a:ln w="9525">
            <a:noFill/>
            <a:miter lim="800000"/>
            <a:headEnd/>
            <a:tailEnd/>
          </a:ln>
        </p:spPr>
        <p:txBody>
          <a:bodyPr wrap="square">
            <a:spAutoFit/>
          </a:bodyPr>
          <a:lstStyle/>
          <a:p>
            <a:r>
              <a:rPr lang="zh-CN" altLang="zh-CN" sz="2800" b="1" dirty="0" smtClean="0"/>
              <a:t>例</a:t>
            </a:r>
            <a:r>
              <a:rPr lang="en-US" altLang="zh-CN" sz="2800" b="1" dirty="0" smtClean="0"/>
              <a:t> </a:t>
            </a:r>
            <a:r>
              <a:rPr lang="en-US" altLang="zh-CN" sz="2800" dirty="0" smtClean="0"/>
              <a:t> </a:t>
            </a:r>
            <a:r>
              <a:rPr lang="zh-CN" altLang="zh-CN" sz="2800" dirty="0" smtClean="0"/>
              <a:t>求两球</a:t>
            </a:r>
            <a:r>
              <a:rPr lang="zh-CN" altLang="zh-CN" sz="2800" dirty="0" smtClean="0"/>
              <a:t>面</a:t>
            </a:r>
            <a:r>
              <a:rPr lang="en-US" altLang="zh-CN" sz="2800" dirty="0" smtClean="0"/>
              <a:t>                 </a:t>
            </a:r>
            <a:r>
              <a:rPr lang="zh-CN" altLang="en-US" sz="2800" dirty="0" smtClean="0"/>
              <a:t>与             </a:t>
            </a:r>
            <a:r>
              <a:rPr lang="en-US" altLang="zh-CN" sz="2800" dirty="0" smtClean="0"/>
              <a:t>             </a:t>
            </a:r>
            <a:r>
              <a:rPr lang="zh-CN" altLang="zh-CN" sz="2800" dirty="0" smtClean="0"/>
              <a:t>的</a:t>
            </a:r>
            <a:r>
              <a:rPr lang="zh-CN" altLang="zh-CN" sz="2800" dirty="0" smtClean="0"/>
              <a:t>交线关于</a:t>
            </a:r>
            <a:r>
              <a:rPr lang="en-US" altLang="zh-CN" sz="2800" dirty="0" smtClean="0"/>
              <a:t> </a:t>
            </a:r>
            <a:r>
              <a:rPr lang="en-US" altLang="zh-CN" sz="2800" dirty="0" smtClean="0"/>
              <a:t>    </a:t>
            </a:r>
            <a:r>
              <a:rPr lang="zh-CN" altLang="zh-CN" sz="2800" dirty="0" smtClean="0"/>
              <a:t>平</a:t>
            </a:r>
            <a:r>
              <a:rPr lang="zh-CN" altLang="zh-CN" sz="2800" dirty="0" smtClean="0"/>
              <a:t>面的投影柱面方程及其</a:t>
            </a:r>
            <a:r>
              <a:rPr lang="zh-CN" altLang="zh-CN" sz="2800" dirty="0" smtClean="0"/>
              <a:t>在</a:t>
            </a:r>
            <a:r>
              <a:rPr lang="en-US" altLang="zh-CN" sz="2800" dirty="0" smtClean="0"/>
              <a:t>    </a:t>
            </a:r>
            <a:r>
              <a:rPr lang="zh-CN" altLang="zh-CN" sz="2800" dirty="0" smtClean="0"/>
              <a:t>平</a:t>
            </a:r>
            <a:r>
              <a:rPr lang="zh-CN" altLang="zh-CN" sz="2800" dirty="0" smtClean="0"/>
              <a:t>面的投影方</a:t>
            </a:r>
            <a:r>
              <a:rPr lang="zh-CN" altLang="zh-CN" sz="2800" dirty="0" smtClean="0"/>
              <a:t>程</a:t>
            </a:r>
            <a:r>
              <a:rPr lang="zh-CN" altLang="en-US" sz="2800" dirty="0" smtClean="0"/>
              <a:t>。</a:t>
            </a:r>
            <a:endParaRPr lang="en-US" altLang="zh-CN" sz="2800" dirty="0" smtClean="0"/>
          </a:p>
          <a:p>
            <a:r>
              <a:rPr lang="zh-CN" altLang="en-US" sz="2800" dirty="0" smtClean="0"/>
              <a:t>解：</a:t>
            </a:r>
            <a:r>
              <a:rPr lang="zh-CN" altLang="zh-CN" sz="2800" dirty="0" smtClean="0"/>
              <a:t>将两方程相减得</a:t>
            </a:r>
            <a:r>
              <a:rPr lang="en-US" altLang="zh-CN" sz="2800" dirty="0" smtClean="0"/>
              <a:t> </a:t>
            </a:r>
            <a:r>
              <a:rPr lang="en-US" altLang="zh-CN" sz="2800" dirty="0" smtClean="0"/>
              <a:t>         </a:t>
            </a:r>
            <a:r>
              <a:rPr lang="zh-CN" altLang="zh-CN" sz="2800" dirty="0" smtClean="0"/>
              <a:t>，</a:t>
            </a:r>
            <a:r>
              <a:rPr lang="zh-CN" altLang="zh-CN" sz="2800" dirty="0" smtClean="0"/>
              <a:t>代入第一个方程</a:t>
            </a:r>
            <a:r>
              <a:rPr lang="zh-CN" altLang="zh-CN" sz="2800" dirty="0" smtClean="0"/>
              <a:t>得</a:t>
            </a:r>
            <a:endParaRPr lang="en-US" altLang="zh-CN" sz="2800" dirty="0" smtClean="0"/>
          </a:p>
          <a:p>
            <a:endParaRPr lang="en-US" altLang="zh-CN" sz="2800" dirty="0" smtClean="0"/>
          </a:p>
          <a:p>
            <a:pPr hangingPunct="0"/>
            <a:r>
              <a:rPr lang="zh-CN" altLang="zh-CN" sz="2800" dirty="0" smtClean="0"/>
              <a:t>此即交线关于</a:t>
            </a:r>
            <a:r>
              <a:rPr lang="en-US" altLang="zh-CN" sz="2800" dirty="0" smtClean="0"/>
              <a:t> </a:t>
            </a:r>
            <a:r>
              <a:rPr lang="en-US" altLang="zh-CN" sz="2800" dirty="0" smtClean="0"/>
              <a:t>   </a:t>
            </a:r>
            <a:r>
              <a:rPr lang="zh-CN" altLang="zh-CN" sz="2800" dirty="0" smtClean="0"/>
              <a:t>平</a:t>
            </a:r>
            <a:r>
              <a:rPr lang="zh-CN" altLang="zh-CN" sz="2800" dirty="0" smtClean="0"/>
              <a:t>面的投影柱面方</a:t>
            </a:r>
            <a:r>
              <a:rPr lang="zh-CN" altLang="zh-CN" sz="2800" dirty="0" smtClean="0"/>
              <a:t>程</a:t>
            </a:r>
            <a:r>
              <a:rPr lang="zh-CN" altLang="en-US" sz="2800" dirty="0" smtClean="0"/>
              <a:t>。</a:t>
            </a:r>
            <a:endParaRPr lang="zh-CN" altLang="zh-CN" sz="2800" dirty="0" smtClean="0"/>
          </a:p>
          <a:p>
            <a:pPr hangingPunct="0"/>
            <a:r>
              <a:rPr lang="zh-CN" altLang="zh-CN" sz="2800" dirty="0" smtClean="0"/>
              <a:t>所以</a:t>
            </a:r>
            <a:r>
              <a:rPr lang="zh-CN" altLang="zh-CN" sz="2800" dirty="0" smtClean="0"/>
              <a:t>在</a:t>
            </a:r>
            <a:r>
              <a:rPr lang="en-US" altLang="zh-CN" sz="2800" dirty="0" smtClean="0"/>
              <a:t>     </a:t>
            </a:r>
            <a:r>
              <a:rPr lang="zh-CN" altLang="zh-CN" sz="2800" dirty="0" smtClean="0"/>
              <a:t>坐标面上的投影方程为</a:t>
            </a:r>
          </a:p>
          <a:p>
            <a:endParaRPr lang="zh-CN" altLang="zh-CN" sz="2800" dirty="0"/>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283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3649" name="Object 1"/>
          <p:cNvGraphicFramePr>
            <a:graphicFrameLocks noChangeAspect="1"/>
          </p:cNvGraphicFramePr>
          <p:nvPr/>
        </p:nvGraphicFramePr>
        <p:xfrm>
          <a:off x="3643306" y="1071546"/>
          <a:ext cx="1656164" cy="371476"/>
        </p:xfrm>
        <a:graphic>
          <a:graphicData uri="http://schemas.openxmlformats.org/presentationml/2006/ole">
            <p:oleObj spid="_x0000_s283649" name="Equation" r:id="rId4" imgW="1016000" imgH="228600" progId="Equation.DSMT4">
              <p:embed/>
            </p:oleObj>
          </a:graphicData>
        </a:graphic>
      </p:graphicFrame>
      <p:sp>
        <p:nvSpPr>
          <p:cNvPr id="283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3651" name="Object 3"/>
          <p:cNvGraphicFramePr>
            <a:graphicFrameLocks noChangeAspect="1"/>
          </p:cNvGraphicFramePr>
          <p:nvPr/>
        </p:nvGraphicFramePr>
        <p:xfrm>
          <a:off x="5643570" y="1071546"/>
          <a:ext cx="2615810" cy="371476"/>
        </p:xfrm>
        <a:graphic>
          <a:graphicData uri="http://schemas.openxmlformats.org/presentationml/2006/ole">
            <p:oleObj spid="_x0000_s283651" name="Equation" r:id="rId5" imgW="1612900" imgH="228600" progId="Equation.DSMT4">
              <p:embed/>
            </p:oleObj>
          </a:graphicData>
        </a:graphic>
      </p:graphicFrame>
      <p:graphicFrame>
        <p:nvGraphicFramePr>
          <p:cNvPr id="283653" name="Object 5"/>
          <p:cNvGraphicFramePr>
            <a:graphicFrameLocks noChangeAspect="1"/>
          </p:cNvGraphicFramePr>
          <p:nvPr/>
        </p:nvGraphicFramePr>
        <p:xfrm>
          <a:off x="3071802" y="1571612"/>
          <a:ext cx="466725" cy="290512"/>
        </p:xfrm>
        <a:graphic>
          <a:graphicData uri="http://schemas.openxmlformats.org/presentationml/2006/ole">
            <p:oleObj spid="_x0000_s283653" name="Equation" r:id="rId6" imgW="266400" imgH="164880" progId="Equation.DSMT4">
              <p:embed/>
            </p:oleObj>
          </a:graphicData>
        </a:graphic>
      </p:graphicFrame>
      <p:graphicFrame>
        <p:nvGraphicFramePr>
          <p:cNvPr id="283654" name="Object 6"/>
          <p:cNvGraphicFramePr>
            <a:graphicFrameLocks noChangeAspect="1"/>
          </p:cNvGraphicFramePr>
          <p:nvPr/>
        </p:nvGraphicFramePr>
        <p:xfrm>
          <a:off x="7786710" y="1571612"/>
          <a:ext cx="466725" cy="290512"/>
        </p:xfrm>
        <a:graphic>
          <a:graphicData uri="http://schemas.openxmlformats.org/presentationml/2006/ole">
            <p:oleObj spid="_x0000_s283654" name="Equation" r:id="rId7" imgW="266400" imgH="164880" progId="Equation.DSMT4">
              <p:embed/>
            </p:oleObj>
          </a:graphicData>
        </a:graphic>
      </p:graphicFrame>
      <p:sp>
        <p:nvSpPr>
          <p:cNvPr id="2836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3655" name="Object 7"/>
          <p:cNvGraphicFramePr>
            <a:graphicFrameLocks noChangeAspect="1"/>
          </p:cNvGraphicFramePr>
          <p:nvPr/>
        </p:nvGraphicFramePr>
        <p:xfrm>
          <a:off x="4857752" y="2428868"/>
          <a:ext cx="963389" cy="342901"/>
        </p:xfrm>
        <a:graphic>
          <a:graphicData uri="http://schemas.openxmlformats.org/presentationml/2006/ole">
            <p:oleObj spid="_x0000_s283655" name="Equation" r:id="rId8" imgW="558558" imgH="203112" progId="Equation.DSMT4">
              <p:embed/>
            </p:oleObj>
          </a:graphicData>
        </a:graphic>
      </p:graphicFrame>
      <p:sp>
        <p:nvSpPr>
          <p:cNvPr id="2836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3657" name="Object 9"/>
          <p:cNvGraphicFramePr>
            <a:graphicFrameLocks noChangeAspect="1"/>
          </p:cNvGraphicFramePr>
          <p:nvPr/>
        </p:nvGraphicFramePr>
        <p:xfrm>
          <a:off x="3857620" y="3000372"/>
          <a:ext cx="1857380" cy="371476"/>
        </p:xfrm>
        <a:graphic>
          <a:graphicData uri="http://schemas.openxmlformats.org/presentationml/2006/ole">
            <p:oleObj spid="_x0000_s283657" name="Equation" r:id="rId9" imgW="1143000" imgH="228600" progId="Equation.DSMT4">
              <p:embed/>
            </p:oleObj>
          </a:graphicData>
        </a:graphic>
      </p:graphicFrame>
      <p:graphicFrame>
        <p:nvGraphicFramePr>
          <p:cNvPr id="283659" name="Object 11"/>
          <p:cNvGraphicFramePr>
            <a:graphicFrameLocks noChangeAspect="1"/>
          </p:cNvGraphicFramePr>
          <p:nvPr/>
        </p:nvGraphicFramePr>
        <p:xfrm>
          <a:off x="3786182" y="3714752"/>
          <a:ext cx="466725" cy="290513"/>
        </p:xfrm>
        <a:graphic>
          <a:graphicData uri="http://schemas.openxmlformats.org/presentationml/2006/ole">
            <p:oleObj spid="_x0000_s283659" name="Equation" r:id="rId10" imgW="266400" imgH="164880" progId="Equation.DSMT4">
              <p:embed/>
            </p:oleObj>
          </a:graphicData>
        </a:graphic>
      </p:graphicFrame>
      <p:graphicFrame>
        <p:nvGraphicFramePr>
          <p:cNvPr id="283660" name="Object 12"/>
          <p:cNvGraphicFramePr>
            <a:graphicFrameLocks noChangeAspect="1"/>
          </p:cNvGraphicFramePr>
          <p:nvPr/>
        </p:nvGraphicFramePr>
        <p:xfrm>
          <a:off x="2714612" y="4143380"/>
          <a:ext cx="466725" cy="290513"/>
        </p:xfrm>
        <a:graphic>
          <a:graphicData uri="http://schemas.openxmlformats.org/presentationml/2006/ole">
            <p:oleObj spid="_x0000_s283660" name="Equation" r:id="rId11" imgW="266400" imgH="164880" progId="Equation.DSMT4">
              <p:embed/>
            </p:oleObj>
          </a:graphicData>
        </a:graphic>
      </p:graphicFrame>
      <p:sp>
        <p:nvSpPr>
          <p:cNvPr id="2836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3661" name="Object 13"/>
          <p:cNvGraphicFramePr>
            <a:graphicFrameLocks noChangeAspect="1"/>
          </p:cNvGraphicFramePr>
          <p:nvPr/>
        </p:nvGraphicFramePr>
        <p:xfrm>
          <a:off x="4000496" y="4714884"/>
          <a:ext cx="1936381" cy="771527"/>
        </p:xfrm>
        <a:graphic>
          <a:graphicData uri="http://schemas.openxmlformats.org/presentationml/2006/ole">
            <p:oleObj spid="_x0000_s283661" name="Equation" r:id="rId12" imgW="1218671" imgH="482391" progId="Equation.DSMT4">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500462"/>
          </a:xfrm>
          <a:prstGeom prst="rect">
            <a:avLst/>
          </a:prstGeom>
          <a:noFill/>
          <a:ln w="9525">
            <a:noFill/>
            <a:miter lim="800000"/>
            <a:headEnd/>
            <a:tailEnd/>
          </a:ln>
        </p:spPr>
        <p:txBody>
          <a:bodyPr vert="eaVert" wrap="square">
            <a:spAutoFit/>
          </a:bodyPr>
          <a:lstStyle/>
          <a:p>
            <a:r>
              <a:rPr lang="zh-CN" altLang="en-US" b="1" dirty="0" smtClean="0"/>
              <a:t>第二节     空间解析几何及其应用</a:t>
            </a:r>
            <a:endParaRPr lang="zh-CN" altLang="en-US" b="1" dirty="0"/>
          </a:p>
        </p:txBody>
      </p:sp>
      <p:sp>
        <p:nvSpPr>
          <p:cNvPr id="5126" name="TextBox 7"/>
          <p:cNvSpPr txBox="1">
            <a:spLocks noChangeArrowheads="1"/>
          </p:cNvSpPr>
          <p:nvPr/>
        </p:nvSpPr>
        <p:spPr bwMode="auto">
          <a:xfrm>
            <a:off x="1428728" y="1785926"/>
            <a:ext cx="5961888" cy="2677656"/>
          </a:xfrm>
          <a:prstGeom prst="rect">
            <a:avLst/>
          </a:prstGeom>
          <a:noFill/>
          <a:ln w="9525">
            <a:noFill/>
            <a:miter lim="800000"/>
            <a:headEnd/>
            <a:tailEnd/>
          </a:ln>
        </p:spPr>
        <p:txBody>
          <a:bodyPr wrap="none">
            <a:spAutoFit/>
          </a:bodyPr>
          <a:lstStyle/>
          <a:p>
            <a:r>
              <a:rPr lang="zh-CN" altLang="zh-CN" sz="2800" dirty="0" smtClean="0"/>
              <a:t>设空间曲线的参数方程为</a:t>
            </a:r>
            <a:endParaRPr lang="en-US" altLang="zh-CN" sz="2800" dirty="0" smtClean="0"/>
          </a:p>
          <a:p>
            <a:endParaRPr lang="en-US" altLang="zh-CN" sz="2800" dirty="0" smtClean="0"/>
          </a:p>
          <a:p>
            <a:r>
              <a:rPr lang="zh-CN" altLang="zh-CN" sz="2800" dirty="0" smtClean="0"/>
              <a:t>则这段空间曲线的弧长为</a:t>
            </a:r>
            <a:r>
              <a:rPr lang="zh-CN" altLang="zh-CN" sz="2800" dirty="0" smtClean="0"/>
              <a:t>：</a:t>
            </a:r>
            <a:endParaRPr lang="en-US" altLang="zh-CN" sz="2800" dirty="0" smtClean="0"/>
          </a:p>
          <a:p>
            <a:endParaRPr lang="en-US" altLang="zh-CN" sz="2800" dirty="0" smtClean="0"/>
          </a:p>
          <a:p>
            <a:r>
              <a:rPr lang="zh-CN" altLang="zh-CN" sz="2800" dirty="0" smtClean="0"/>
              <a:t>例</a:t>
            </a:r>
            <a:r>
              <a:rPr lang="en-US" altLang="zh-CN" sz="2800" dirty="0" smtClean="0"/>
              <a:t>  </a:t>
            </a:r>
            <a:r>
              <a:rPr lang="zh-CN" altLang="zh-CN" sz="2800" dirty="0" smtClean="0"/>
              <a:t>求螺旋曲</a:t>
            </a:r>
            <a:r>
              <a:rPr lang="zh-CN" altLang="zh-CN" sz="2800" dirty="0" smtClean="0"/>
              <a:t>线</a:t>
            </a:r>
            <a:r>
              <a:rPr lang="en-US" altLang="zh-CN" sz="2800" dirty="0" smtClean="0"/>
              <a:t>                    </a:t>
            </a:r>
            <a:r>
              <a:rPr lang="zh-CN" altLang="en-US" sz="2800" dirty="0" smtClean="0"/>
              <a:t>的弧长。</a:t>
            </a:r>
            <a:endParaRPr lang="en-US" altLang="zh-CN" sz="2800" dirty="0" smtClean="0"/>
          </a:p>
          <a:p>
            <a:r>
              <a:rPr lang="zh-CN" altLang="en-US" sz="2800" dirty="0" smtClean="0"/>
              <a:t>解：</a:t>
            </a:r>
            <a:endParaRPr lang="zh-CN" altLang="zh-CN" sz="2800" dirty="0"/>
          </a:p>
        </p:txBody>
      </p:sp>
      <p:sp>
        <p:nvSpPr>
          <p:cNvPr id="252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矩形 6"/>
          <p:cNvSpPr/>
          <p:nvPr/>
        </p:nvSpPr>
        <p:spPr>
          <a:xfrm>
            <a:off x="1500166" y="1000108"/>
            <a:ext cx="2969083" cy="461665"/>
          </a:xfrm>
          <a:prstGeom prst="rect">
            <a:avLst/>
          </a:prstGeom>
        </p:spPr>
        <p:txBody>
          <a:bodyPr wrap="none">
            <a:spAutoFit/>
          </a:bodyPr>
          <a:lstStyle/>
          <a:p>
            <a:r>
              <a:rPr lang="zh-CN" altLang="zh-CN" sz="2400" b="1" dirty="0" smtClean="0">
                <a:solidFill>
                  <a:srgbClr val="0070C0"/>
                </a:solidFill>
              </a:rPr>
              <a:t>空间曲线弧长的计算</a:t>
            </a:r>
            <a:endParaRPr lang="zh-CN" altLang="en-US" sz="2400" dirty="0">
              <a:solidFill>
                <a:srgbClr val="0070C0"/>
              </a:solidFill>
            </a:endParaRPr>
          </a:p>
        </p:txBody>
      </p:sp>
      <p:sp>
        <p:nvSpPr>
          <p:cNvPr id="284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4673" name="Object 1"/>
          <p:cNvGraphicFramePr>
            <a:graphicFrameLocks noChangeAspect="1"/>
          </p:cNvGraphicFramePr>
          <p:nvPr/>
        </p:nvGraphicFramePr>
        <p:xfrm>
          <a:off x="5500694" y="1500174"/>
          <a:ext cx="2240286" cy="1143003"/>
        </p:xfrm>
        <a:graphic>
          <a:graphicData uri="http://schemas.openxmlformats.org/presentationml/2006/ole">
            <p:oleObj spid="_x0000_s284673" name="Equation" r:id="rId4" imgW="1397000" imgH="711200" progId="Equation.DSMT4">
              <p:embed/>
            </p:oleObj>
          </a:graphicData>
        </a:graphic>
      </p:graphicFrame>
      <p:sp>
        <p:nvSpPr>
          <p:cNvPr id="284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4675" name="Object 3"/>
          <p:cNvGraphicFramePr>
            <a:graphicFrameLocks noChangeAspect="1"/>
          </p:cNvGraphicFramePr>
          <p:nvPr/>
        </p:nvGraphicFramePr>
        <p:xfrm>
          <a:off x="5572132" y="2714620"/>
          <a:ext cx="2784395" cy="495301"/>
        </p:xfrm>
        <a:graphic>
          <a:graphicData uri="http://schemas.openxmlformats.org/presentationml/2006/ole">
            <p:oleObj spid="_x0000_s284675" name="Equation" r:id="rId5" imgW="1981200" imgH="355600" progId="Equation.DSMT4">
              <p:embed/>
            </p:oleObj>
          </a:graphicData>
        </a:graphic>
      </p:graphicFrame>
      <p:sp>
        <p:nvSpPr>
          <p:cNvPr id="2846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4677" name="Object 5"/>
          <p:cNvGraphicFramePr>
            <a:graphicFrameLocks noChangeAspect="1"/>
          </p:cNvGraphicFramePr>
          <p:nvPr/>
        </p:nvGraphicFramePr>
        <p:xfrm>
          <a:off x="3857620" y="3214686"/>
          <a:ext cx="2000264" cy="1006845"/>
        </p:xfrm>
        <a:graphic>
          <a:graphicData uri="http://schemas.openxmlformats.org/presentationml/2006/ole">
            <p:oleObj spid="_x0000_s284677" name="Equation" r:id="rId6" imgW="1422400" imgH="711200" progId="Equation.DSMT4">
              <p:embed/>
            </p:oleObj>
          </a:graphicData>
        </a:graphic>
      </p:graphicFrame>
      <p:sp>
        <p:nvSpPr>
          <p:cNvPr id="2846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4679" name="Object 7"/>
          <p:cNvGraphicFramePr>
            <a:graphicFrameLocks noChangeAspect="1"/>
          </p:cNvGraphicFramePr>
          <p:nvPr/>
        </p:nvGraphicFramePr>
        <p:xfrm>
          <a:off x="2357422" y="4429132"/>
          <a:ext cx="3714776" cy="534812"/>
        </p:xfrm>
        <a:graphic>
          <a:graphicData uri="http://schemas.openxmlformats.org/presentationml/2006/ole">
            <p:oleObj spid="_x0000_s284679" name="Equation" r:id="rId7" imgW="2451100" imgH="355600" progId="Equation.DSMT4">
              <p:embed/>
            </p:oleObj>
          </a:graphicData>
        </a:graphic>
      </p:graphicFrame>
      <p:sp>
        <p:nvSpPr>
          <p:cNvPr id="2846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4681" name="Object 9"/>
          <p:cNvGraphicFramePr>
            <a:graphicFrameLocks noChangeAspect="1"/>
          </p:cNvGraphicFramePr>
          <p:nvPr/>
        </p:nvGraphicFramePr>
        <p:xfrm>
          <a:off x="6143636" y="4476104"/>
          <a:ext cx="1571636" cy="538255"/>
        </p:xfrm>
        <a:graphic>
          <a:graphicData uri="http://schemas.openxmlformats.org/presentationml/2006/ole">
            <p:oleObj spid="_x0000_s284681" name="Equation" r:id="rId8" imgW="1028520" imgH="355320" progId="Equation.DSMT4">
              <p:embed/>
            </p:oleObj>
          </a:graphicData>
        </a:graphic>
      </p:graphicFrame>
      <p:sp>
        <p:nvSpPr>
          <p:cNvPr id="2846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84683" name="Object 11"/>
          <p:cNvGraphicFramePr>
            <a:graphicFrameLocks noChangeAspect="1"/>
          </p:cNvGraphicFramePr>
          <p:nvPr/>
        </p:nvGraphicFramePr>
        <p:xfrm>
          <a:off x="2500298" y="5143512"/>
          <a:ext cx="1219200" cy="400050"/>
        </p:xfrm>
        <a:graphic>
          <a:graphicData uri="http://schemas.openxmlformats.org/presentationml/2006/ole">
            <p:oleObj spid="_x0000_s284683" name="Equation" r:id="rId9" imgW="787320" imgH="253800" progId="Equation.DSMT4">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电工页脚"/>
          <p:cNvPicPr>
            <a:picLocks noChangeAspect="1" noChangeArrowheads="1"/>
          </p:cNvPicPr>
          <p:nvPr/>
        </p:nvPicPr>
        <p:blipFill>
          <a:blip r:embed="rId2" cstate="print"/>
          <a:srcRect/>
          <a:stretch>
            <a:fillRect/>
          </a:stretch>
        </p:blipFill>
        <p:spPr bwMode="auto">
          <a:xfrm>
            <a:off x="2000250" y="6215063"/>
            <a:ext cx="6172200" cy="447675"/>
          </a:xfrm>
          <a:prstGeom prst="rect">
            <a:avLst/>
          </a:prstGeom>
          <a:noFill/>
          <a:ln w="9525">
            <a:noFill/>
            <a:miter lim="800000"/>
            <a:headEnd/>
            <a:tailEnd/>
          </a:ln>
        </p:spPr>
      </p:pic>
      <p:sp>
        <p:nvSpPr>
          <p:cNvPr id="1024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348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483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矩形 9"/>
          <p:cNvSpPr/>
          <p:nvPr/>
        </p:nvSpPr>
        <p:spPr>
          <a:xfrm>
            <a:off x="4000496" y="3071810"/>
            <a:ext cx="1640193" cy="523220"/>
          </a:xfrm>
          <a:prstGeom prst="rect">
            <a:avLst/>
          </a:prstGeom>
        </p:spPr>
        <p:txBody>
          <a:bodyPr wrap="none">
            <a:spAutoFit/>
          </a:bodyPr>
          <a:lstStyle/>
          <a:p>
            <a:r>
              <a:rPr lang="en-US" altLang="zh-CN" sz="2800" dirty="0" smtClean="0">
                <a:solidFill>
                  <a:srgbClr val="C00000"/>
                </a:solidFill>
              </a:rPr>
              <a:t>THANKS</a:t>
            </a:r>
            <a:endParaRPr lang="zh-CN" altLang="en-US" sz="2800"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571605" y="1000108"/>
            <a:ext cx="7000924" cy="4401205"/>
          </a:xfrm>
          <a:prstGeom prst="rect">
            <a:avLst/>
          </a:prstGeom>
          <a:noFill/>
          <a:ln w="9525">
            <a:noFill/>
            <a:miter lim="800000"/>
            <a:headEnd/>
            <a:tailEnd/>
          </a:ln>
        </p:spPr>
        <p:txBody>
          <a:bodyPr wrap="square">
            <a:spAutoFit/>
          </a:bodyPr>
          <a:lstStyle/>
          <a:p>
            <a:r>
              <a:rPr lang="zh-CN" altLang="zh-CN" sz="2800" dirty="0" smtClean="0"/>
              <a:t>模相等而且方向相同，则称</a:t>
            </a:r>
            <a:r>
              <a:rPr lang="zh-CN" altLang="zh-CN" sz="2800" b="1" dirty="0" smtClean="0">
                <a:solidFill>
                  <a:srgbClr val="C00000"/>
                </a:solidFill>
              </a:rPr>
              <a:t>向量</a:t>
            </a:r>
            <a:r>
              <a:rPr lang="zh-CN" altLang="en-US" sz="2800" b="1" dirty="0" smtClean="0">
                <a:solidFill>
                  <a:srgbClr val="C00000"/>
                </a:solidFill>
              </a:rPr>
              <a:t>相等</a:t>
            </a:r>
            <a:r>
              <a:rPr lang="zh-CN" altLang="en-US" sz="2800" dirty="0" smtClean="0"/>
              <a:t>。</a:t>
            </a:r>
            <a:endParaRPr lang="en-US" altLang="zh-CN" sz="2800" dirty="0" smtClean="0"/>
          </a:p>
          <a:p>
            <a:r>
              <a:rPr lang="zh-CN" altLang="en-US" sz="2800" dirty="0" smtClean="0"/>
              <a:t>例如       。</a:t>
            </a:r>
            <a:endParaRPr lang="en-US" altLang="zh-CN" sz="2800" dirty="0" smtClean="0"/>
          </a:p>
          <a:p>
            <a:endParaRPr lang="en-US" altLang="zh-CN" sz="2800" dirty="0" smtClean="0"/>
          </a:p>
          <a:p>
            <a:r>
              <a:rPr lang="zh-CN" altLang="zh-CN" sz="2800" dirty="0" smtClean="0"/>
              <a:t>模相等而且方向相</a:t>
            </a:r>
            <a:r>
              <a:rPr lang="zh-CN" altLang="en-US" sz="2800" dirty="0" smtClean="0"/>
              <a:t>反</a:t>
            </a:r>
            <a:r>
              <a:rPr lang="zh-CN" altLang="zh-CN" sz="2800" dirty="0" smtClean="0"/>
              <a:t>，则</a:t>
            </a:r>
            <a:endParaRPr lang="en-US" altLang="zh-CN" sz="2800" dirty="0" smtClean="0"/>
          </a:p>
          <a:p>
            <a:r>
              <a:rPr lang="zh-CN" altLang="en-US" sz="2800" dirty="0" smtClean="0"/>
              <a:t>互称</a:t>
            </a:r>
            <a:r>
              <a:rPr lang="zh-CN" altLang="en-US" sz="2800" b="1" dirty="0" smtClean="0">
                <a:solidFill>
                  <a:srgbClr val="C00000"/>
                </a:solidFill>
              </a:rPr>
              <a:t>负向量</a:t>
            </a:r>
            <a:r>
              <a:rPr lang="zh-CN" altLang="en-US" sz="2800" dirty="0" smtClean="0"/>
              <a:t>。</a:t>
            </a:r>
            <a:endParaRPr lang="en-US" altLang="zh-CN" sz="2800" dirty="0" smtClean="0"/>
          </a:p>
          <a:p>
            <a:r>
              <a:rPr lang="zh-CN" altLang="en-US" sz="2800" dirty="0" smtClean="0"/>
              <a:t>例如         。</a:t>
            </a:r>
            <a:endParaRPr lang="en-US" altLang="zh-CN" sz="2800" dirty="0" smtClean="0"/>
          </a:p>
          <a:p>
            <a:endParaRPr lang="en-US" altLang="zh-CN" sz="2800" dirty="0" smtClean="0"/>
          </a:p>
          <a:p>
            <a:r>
              <a:rPr lang="zh-CN" altLang="zh-CN" sz="2800" dirty="0" smtClean="0"/>
              <a:t>根据上述规定，可知经过平行移动后能完全重合的向量是相等的向量，通常称这样的向量为</a:t>
            </a:r>
            <a:r>
              <a:rPr lang="zh-CN" altLang="zh-CN" sz="2800" b="1" dirty="0" smtClean="0">
                <a:solidFill>
                  <a:srgbClr val="C00000"/>
                </a:solidFill>
              </a:rPr>
              <a:t>自由向量</a:t>
            </a:r>
            <a:r>
              <a:rPr lang="zh-CN" altLang="en-US" sz="2800" b="1" dirty="0" smtClean="0"/>
              <a:t>。</a:t>
            </a:r>
            <a:endParaRPr lang="zh-CN" altLang="zh-CN" sz="2800" dirty="0"/>
          </a:p>
        </p:txBody>
      </p:sp>
      <p:cxnSp>
        <p:nvCxnSpPr>
          <p:cNvPr id="6" name="直接箭头连接符 5"/>
          <p:cNvCxnSpPr/>
          <p:nvPr/>
        </p:nvCxnSpPr>
        <p:spPr>
          <a:xfrm>
            <a:off x="6215074" y="2143116"/>
            <a:ext cx="178595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230401" name="Object 1"/>
          <p:cNvGraphicFramePr>
            <a:graphicFrameLocks noChangeAspect="1"/>
          </p:cNvGraphicFramePr>
          <p:nvPr/>
        </p:nvGraphicFramePr>
        <p:xfrm>
          <a:off x="6858016" y="1714488"/>
          <a:ext cx="238125" cy="396875"/>
        </p:xfrm>
        <a:graphic>
          <a:graphicData uri="http://schemas.openxmlformats.org/presentationml/2006/ole">
            <p:oleObj spid="_x0000_s230401" name="Equation" r:id="rId4" imgW="126720" imgH="215640" progId="Equation.DSMT4">
              <p:embed/>
            </p:oleObj>
          </a:graphicData>
        </a:graphic>
      </p:graphicFrame>
      <p:cxnSp>
        <p:nvCxnSpPr>
          <p:cNvPr id="10" name="直接箭头连接符 9"/>
          <p:cNvCxnSpPr/>
          <p:nvPr/>
        </p:nvCxnSpPr>
        <p:spPr>
          <a:xfrm>
            <a:off x="6215074" y="3000372"/>
            <a:ext cx="178595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230402" name="Object 2"/>
          <p:cNvGraphicFramePr>
            <a:graphicFrameLocks noChangeAspect="1"/>
          </p:cNvGraphicFramePr>
          <p:nvPr/>
        </p:nvGraphicFramePr>
        <p:xfrm>
          <a:off x="6929454" y="2571744"/>
          <a:ext cx="238125" cy="396875"/>
        </p:xfrm>
        <a:graphic>
          <a:graphicData uri="http://schemas.openxmlformats.org/presentationml/2006/ole">
            <p:oleObj spid="_x0000_s230402" name="Equation" r:id="rId5" imgW="126720" imgH="215640" progId="Equation.DSMT4">
              <p:embed/>
            </p:oleObj>
          </a:graphicData>
        </a:graphic>
      </p:graphicFrame>
      <p:cxnSp>
        <p:nvCxnSpPr>
          <p:cNvPr id="12" name="直接箭头连接符 11"/>
          <p:cNvCxnSpPr/>
          <p:nvPr/>
        </p:nvCxnSpPr>
        <p:spPr>
          <a:xfrm rot="10800000" flipV="1">
            <a:off x="6143636" y="3929066"/>
            <a:ext cx="178595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aphicFrame>
        <p:nvGraphicFramePr>
          <p:cNvPr id="230403" name="Object 3"/>
          <p:cNvGraphicFramePr>
            <a:graphicFrameLocks noChangeAspect="1"/>
          </p:cNvGraphicFramePr>
          <p:nvPr/>
        </p:nvGraphicFramePr>
        <p:xfrm>
          <a:off x="6929454" y="3429000"/>
          <a:ext cx="214313" cy="396875"/>
        </p:xfrm>
        <a:graphic>
          <a:graphicData uri="http://schemas.openxmlformats.org/presentationml/2006/ole">
            <p:oleObj spid="_x0000_s230403" name="Equation" r:id="rId6" imgW="114120" imgH="215640" progId="Equation.DSMT4">
              <p:embed/>
            </p:oleObj>
          </a:graphicData>
        </a:graphic>
      </p:graphicFrame>
      <p:graphicFrame>
        <p:nvGraphicFramePr>
          <p:cNvPr id="230404" name="Object 4"/>
          <p:cNvGraphicFramePr>
            <a:graphicFrameLocks noChangeAspect="1"/>
          </p:cNvGraphicFramePr>
          <p:nvPr/>
        </p:nvGraphicFramePr>
        <p:xfrm>
          <a:off x="2357422" y="1500174"/>
          <a:ext cx="666750" cy="396875"/>
        </p:xfrm>
        <a:graphic>
          <a:graphicData uri="http://schemas.openxmlformats.org/presentationml/2006/ole">
            <p:oleObj spid="_x0000_s230404" name="Equation" r:id="rId7" imgW="355320" imgH="215640" progId="Equation.DSMT4">
              <p:embed/>
            </p:oleObj>
          </a:graphicData>
        </a:graphic>
      </p:graphicFrame>
      <p:graphicFrame>
        <p:nvGraphicFramePr>
          <p:cNvPr id="230405" name="Object 5"/>
          <p:cNvGraphicFramePr>
            <a:graphicFrameLocks noChangeAspect="1"/>
          </p:cNvGraphicFramePr>
          <p:nvPr/>
        </p:nvGraphicFramePr>
        <p:xfrm>
          <a:off x="2357422" y="3214686"/>
          <a:ext cx="833438" cy="396875"/>
        </p:xfrm>
        <a:graphic>
          <a:graphicData uri="http://schemas.openxmlformats.org/presentationml/2006/ole">
            <p:oleObj spid="_x0000_s230405" name="Equation" r:id="rId8" imgW="444240" imgH="215640" progId="Equation.DSMT4">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2"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571604" y="1000108"/>
            <a:ext cx="5955476" cy="523220"/>
          </a:xfrm>
          <a:prstGeom prst="rect">
            <a:avLst/>
          </a:prstGeom>
          <a:noFill/>
          <a:ln w="9525">
            <a:noFill/>
            <a:miter lim="800000"/>
            <a:headEnd/>
            <a:tailEnd/>
          </a:ln>
        </p:spPr>
        <p:txBody>
          <a:bodyPr wrap="none">
            <a:spAutoFit/>
          </a:bodyPr>
          <a:lstStyle/>
          <a:p>
            <a:r>
              <a:rPr lang="zh-CN" altLang="zh-CN" sz="2800" b="1" dirty="0" smtClean="0"/>
              <a:t>二、向量的线性运算及其坐标表示式</a:t>
            </a:r>
            <a:endParaRPr lang="zh-CN" altLang="zh-CN" sz="2800" dirty="0"/>
          </a:p>
        </p:txBody>
      </p:sp>
      <p:sp>
        <p:nvSpPr>
          <p:cNvPr id="6" name="矩形 5"/>
          <p:cNvSpPr/>
          <p:nvPr/>
        </p:nvSpPr>
        <p:spPr>
          <a:xfrm>
            <a:off x="1714480" y="1785926"/>
            <a:ext cx="2350323" cy="461665"/>
          </a:xfrm>
          <a:prstGeom prst="rect">
            <a:avLst/>
          </a:prstGeom>
        </p:spPr>
        <p:txBody>
          <a:bodyPr wrap="none">
            <a:spAutoFit/>
          </a:bodyPr>
          <a:lstStyle/>
          <a:p>
            <a:r>
              <a:rPr lang="zh-CN" altLang="zh-CN" sz="2400" b="1" dirty="0" smtClean="0">
                <a:solidFill>
                  <a:srgbClr val="0070C0"/>
                </a:solidFill>
              </a:rPr>
              <a:t>向量的线性运算</a:t>
            </a:r>
            <a:endParaRPr lang="zh-CN" altLang="en-US" sz="2400" dirty="0">
              <a:solidFill>
                <a:srgbClr val="0070C0"/>
              </a:solidFill>
            </a:endParaRPr>
          </a:p>
        </p:txBody>
      </p:sp>
      <p:sp>
        <p:nvSpPr>
          <p:cNvPr id="22937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229386" name="Picture 10" descr="图10"/>
          <p:cNvPicPr>
            <a:picLocks noChangeAspect="1" noChangeArrowheads="1"/>
          </p:cNvPicPr>
          <p:nvPr/>
        </p:nvPicPr>
        <p:blipFill>
          <a:blip r:embed="rId3" cstate="print"/>
          <a:srcRect/>
          <a:stretch>
            <a:fillRect/>
          </a:stretch>
        </p:blipFill>
        <p:spPr bwMode="auto">
          <a:xfrm>
            <a:off x="3643306" y="4643446"/>
            <a:ext cx="2500330" cy="1327099"/>
          </a:xfrm>
          <a:prstGeom prst="rect">
            <a:avLst/>
          </a:prstGeom>
          <a:noFill/>
          <a:ln w="9525">
            <a:noFill/>
            <a:miter lim="800000"/>
            <a:headEnd/>
            <a:tailEnd/>
          </a:ln>
        </p:spPr>
      </p:pic>
      <p:pic>
        <p:nvPicPr>
          <p:cNvPr id="229387" name="Picture 11"/>
          <p:cNvPicPr>
            <a:picLocks noChangeAspect="1" noChangeArrowheads="1"/>
          </p:cNvPicPr>
          <p:nvPr/>
        </p:nvPicPr>
        <p:blipFill>
          <a:blip r:embed="rId4" cstate="print"/>
          <a:srcRect/>
          <a:stretch>
            <a:fillRect/>
          </a:stretch>
        </p:blipFill>
        <p:spPr bwMode="auto">
          <a:xfrm>
            <a:off x="1285852" y="2357430"/>
            <a:ext cx="7273145" cy="2185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571604" y="1000108"/>
            <a:ext cx="5211683" cy="523220"/>
          </a:xfrm>
          <a:prstGeom prst="rect">
            <a:avLst/>
          </a:prstGeom>
          <a:noFill/>
          <a:ln w="9525">
            <a:noFill/>
            <a:miter lim="800000"/>
            <a:headEnd/>
            <a:tailEnd/>
          </a:ln>
        </p:spPr>
        <p:txBody>
          <a:bodyPr wrap="none">
            <a:spAutoFit/>
          </a:bodyPr>
          <a:lstStyle/>
          <a:p>
            <a:r>
              <a:rPr lang="zh-CN" altLang="zh-CN" sz="2800" dirty="0" smtClean="0"/>
              <a:t>类似地可以定义两个向量的</a:t>
            </a:r>
            <a:r>
              <a:rPr lang="zh-CN" altLang="zh-CN" sz="2800" b="1" dirty="0" smtClean="0">
                <a:solidFill>
                  <a:srgbClr val="C00000"/>
                </a:solidFill>
              </a:rPr>
              <a:t>加法</a:t>
            </a:r>
            <a:endParaRPr lang="zh-CN" altLang="zh-CN" sz="2800" b="1" dirty="0">
              <a:solidFill>
                <a:srgbClr val="C00000"/>
              </a:solidFill>
            </a:endParaRPr>
          </a:p>
        </p:txBody>
      </p:sp>
      <p:pic>
        <p:nvPicPr>
          <p:cNvPr id="232449" name="Picture 1" descr="图10"/>
          <p:cNvPicPr>
            <a:picLocks noChangeAspect="1" noChangeArrowheads="1"/>
          </p:cNvPicPr>
          <p:nvPr/>
        </p:nvPicPr>
        <p:blipFill>
          <a:blip r:embed="rId4" cstate="print"/>
          <a:srcRect/>
          <a:stretch>
            <a:fillRect/>
          </a:stretch>
        </p:blipFill>
        <p:spPr bwMode="auto">
          <a:xfrm>
            <a:off x="3714744" y="2000240"/>
            <a:ext cx="2357454" cy="1187864"/>
          </a:xfrm>
          <a:prstGeom prst="rect">
            <a:avLst/>
          </a:prstGeom>
          <a:noFill/>
          <a:ln w="9525">
            <a:noFill/>
            <a:miter lim="800000"/>
            <a:headEnd/>
            <a:tailEnd/>
          </a:ln>
        </p:spPr>
      </p:pic>
      <p:sp>
        <p:nvSpPr>
          <p:cNvPr id="2324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2450" name="Object 2"/>
          <p:cNvGraphicFramePr>
            <a:graphicFrameLocks noChangeAspect="1"/>
          </p:cNvGraphicFramePr>
          <p:nvPr/>
        </p:nvGraphicFramePr>
        <p:xfrm>
          <a:off x="4429124" y="1643050"/>
          <a:ext cx="1022692" cy="323852"/>
        </p:xfrm>
        <a:graphic>
          <a:graphicData uri="http://schemas.openxmlformats.org/presentationml/2006/ole">
            <p:oleObj spid="_x0000_s232450" name="Equation" r:id="rId5" imgW="571004" imgH="177646" progId="Equation.DSMT4">
              <p:embed/>
            </p:oleObj>
          </a:graphicData>
        </a:graphic>
      </p:graphicFrame>
      <p:sp>
        <p:nvSpPr>
          <p:cNvPr id="9" name="矩形 8"/>
          <p:cNvSpPr/>
          <p:nvPr/>
        </p:nvSpPr>
        <p:spPr>
          <a:xfrm>
            <a:off x="1643042" y="1857364"/>
            <a:ext cx="1811714" cy="369332"/>
          </a:xfrm>
          <a:prstGeom prst="rect">
            <a:avLst/>
          </a:prstGeom>
        </p:spPr>
        <p:txBody>
          <a:bodyPr wrap="none">
            <a:spAutoFit/>
          </a:bodyPr>
          <a:lstStyle/>
          <a:p>
            <a:r>
              <a:rPr lang="zh-CN" altLang="zh-CN" b="1" dirty="0" smtClean="0">
                <a:solidFill>
                  <a:srgbClr val="0070C0"/>
                </a:solidFill>
              </a:rPr>
              <a:t>平行四边形法则</a:t>
            </a:r>
            <a:endParaRPr lang="zh-CN" altLang="en-US" dirty="0">
              <a:solidFill>
                <a:srgbClr val="0070C0"/>
              </a:solidFill>
            </a:endParaRPr>
          </a:p>
        </p:txBody>
      </p:sp>
      <p:graphicFrame>
        <p:nvGraphicFramePr>
          <p:cNvPr id="232452" name="Object 4"/>
          <p:cNvGraphicFramePr>
            <a:graphicFrameLocks noChangeAspect="1"/>
          </p:cNvGraphicFramePr>
          <p:nvPr/>
        </p:nvGraphicFramePr>
        <p:xfrm>
          <a:off x="1785918" y="2428868"/>
          <a:ext cx="1703387" cy="392112"/>
        </p:xfrm>
        <a:graphic>
          <a:graphicData uri="http://schemas.openxmlformats.org/presentationml/2006/ole">
            <p:oleObj spid="_x0000_s232452" name="Equation" r:id="rId6" imgW="952200" imgH="215640" progId="Equation.DSMT4">
              <p:embed/>
            </p:oleObj>
          </a:graphicData>
        </a:graphic>
      </p:graphicFrame>
      <p:sp>
        <p:nvSpPr>
          <p:cNvPr id="11" name="矩形 10"/>
          <p:cNvSpPr/>
          <p:nvPr/>
        </p:nvSpPr>
        <p:spPr>
          <a:xfrm>
            <a:off x="6500826" y="1928802"/>
            <a:ext cx="1346844" cy="369332"/>
          </a:xfrm>
          <a:prstGeom prst="rect">
            <a:avLst/>
          </a:prstGeom>
        </p:spPr>
        <p:txBody>
          <a:bodyPr wrap="none">
            <a:spAutoFit/>
          </a:bodyPr>
          <a:lstStyle/>
          <a:p>
            <a:r>
              <a:rPr lang="zh-CN" altLang="en-US" b="1" dirty="0" smtClean="0">
                <a:solidFill>
                  <a:srgbClr val="0070C0"/>
                </a:solidFill>
              </a:rPr>
              <a:t>三角形</a:t>
            </a:r>
            <a:r>
              <a:rPr lang="zh-CN" altLang="zh-CN" b="1" dirty="0" smtClean="0">
                <a:solidFill>
                  <a:srgbClr val="0070C0"/>
                </a:solidFill>
              </a:rPr>
              <a:t>法则</a:t>
            </a:r>
            <a:endParaRPr lang="zh-CN" altLang="en-US" dirty="0">
              <a:solidFill>
                <a:srgbClr val="0070C0"/>
              </a:solidFill>
            </a:endParaRPr>
          </a:p>
        </p:txBody>
      </p:sp>
      <p:graphicFrame>
        <p:nvGraphicFramePr>
          <p:cNvPr id="12" name="Object 4"/>
          <p:cNvGraphicFramePr>
            <a:graphicFrameLocks noChangeAspect="1"/>
          </p:cNvGraphicFramePr>
          <p:nvPr/>
        </p:nvGraphicFramePr>
        <p:xfrm>
          <a:off x="6429388" y="2500306"/>
          <a:ext cx="1725612" cy="392113"/>
        </p:xfrm>
        <a:graphic>
          <a:graphicData uri="http://schemas.openxmlformats.org/presentationml/2006/ole">
            <p:oleObj spid="_x0000_s232453" name="Equation" r:id="rId7" imgW="965160" imgH="215640" progId="Equation.DSMT4">
              <p:embed/>
            </p:oleObj>
          </a:graphicData>
        </a:graphic>
      </p:graphicFrame>
      <p:sp>
        <p:nvSpPr>
          <p:cNvPr id="232457" name="Rectangle 9"/>
          <p:cNvSpPr>
            <a:spLocks noChangeArrowheads="1"/>
          </p:cNvSpPr>
          <p:nvPr/>
        </p:nvSpPr>
        <p:spPr bwMode="auto">
          <a:xfrm>
            <a:off x="1357290" y="3929066"/>
            <a:ext cx="342899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sz="28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向量的加法满足</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交换律：</a:t>
            </a:r>
            <a:endParaRPr kumimoji="0" lang="en-US" altLang="zh-CN" sz="28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lang="zh-CN" altLang="en-US" sz="2800" dirty="0" smtClean="0">
                <a:latin typeface="Arial" pitchFamily="34" charset="0"/>
                <a:cs typeface="Times New Roman" pitchFamily="18" charset="0"/>
              </a:rPr>
              <a:t>结合律：</a:t>
            </a:r>
            <a:r>
              <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 </a:t>
            </a:r>
          </a:p>
        </p:txBody>
      </p:sp>
      <p:sp>
        <p:nvSpPr>
          <p:cNvPr id="2324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2458" name="Object 10"/>
          <p:cNvGraphicFramePr>
            <a:graphicFrameLocks noChangeAspect="1"/>
          </p:cNvGraphicFramePr>
          <p:nvPr/>
        </p:nvGraphicFramePr>
        <p:xfrm>
          <a:off x="3071802" y="4500570"/>
          <a:ext cx="1431762" cy="323851"/>
        </p:xfrm>
        <a:graphic>
          <a:graphicData uri="http://schemas.openxmlformats.org/presentationml/2006/ole">
            <p:oleObj spid="_x0000_s232458" name="Equation" r:id="rId8" imgW="799753" imgH="177723" progId="Equation.DSMT4">
              <p:embed/>
            </p:oleObj>
          </a:graphicData>
        </a:graphic>
      </p:graphicFrame>
      <p:sp>
        <p:nvSpPr>
          <p:cNvPr id="23246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2460" name="Object 12"/>
          <p:cNvGraphicFramePr>
            <a:graphicFrameLocks noChangeAspect="1"/>
          </p:cNvGraphicFramePr>
          <p:nvPr/>
        </p:nvGraphicFramePr>
        <p:xfrm>
          <a:off x="3000364" y="4929198"/>
          <a:ext cx="2432964" cy="342901"/>
        </p:xfrm>
        <a:graphic>
          <a:graphicData uri="http://schemas.openxmlformats.org/presentationml/2006/ole">
            <p:oleObj spid="_x0000_s232460" name="Equation" r:id="rId9" imgW="1422400" imgH="203200" progId="Equation.DSMT4">
              <p:embed/>
            </p:oleObj>
          </a:graphicData>
        </a:graphic>
      </p:graphicFrame>
      <p:grpSp>
        <p:nvGrpSpPr>
          <p:cNvPr id="21" name="Group 46"/>
          <p:cNvGrpSpPr>
            <a:grpSpLocks/>
          </p:cNvGrpSpPr>
          <p:nvPr/>
        </p:nvGrpSpPr>
        <p:grpSpPr bwMode="auto">
          <a:xfrm>
            <a:off x="6357950" y="3214686"/>
            <a:ext cx="2428892" cy="3143272"/>
            <a:chOff x="2898" y="1672"/>
            <a:chExt cx="1629" cy="2456"/>
          </a:xfrm>
        </p:grpSpPr>
        <p:pic>
          <p:nvPicPr>
            <p:cNvPr id="22" name="Picture 44" descr="katonghuihua2_547"/>
            <p:cNvPicPr>
              <a:picLocks noChangeAspect="1" noChangeArrowheads="1"/>
            </p:cNvPicPr>
            <p:nvPr/>
          </p:nvPicPr>
          <p:blipFill>
            <a:blip r:embed="rId10" cstate="print"/>
            <a:srcRect/>
            <a:stretch>
              <a:fillRect/>
            </a:stretch>
          </p:blipFill>
          <p:spPr bwMode="auto">
            <a:xfrm>
              <a:off x="2898" y="1672"/>
              <a:ext cx="1629" cy="2456"/>
            </a:xfrm>
            <a:prstGeom prst="rect">
              <a:avLst/>
            </a:prstGeom>
            <a:noFill/>
            <a:ln w="9525">
              <a:noFill/>
              <a:miter lim="800000"/>
              <a:headEnd/>
              <a:tailEnd/>
            </a:ln>
          </p:spPr>
        </p:pic>
        <p:sp>
          <p:nvSpPr>
            <p:cNvPr id="23" name="Rectangle 41"/>
            <p:cNvSpPr>
              <a:spLocks noChangeArrowheads="1"/>
            </p:cNvSpPr>
            <p:nvPr/>
          </p:nvSpPr>
          <p:spPr bwMode="auto">
            <a:xfrm>
              <a:off x="2898" y="1783"/>
              <a:ext cx="1629" cy="938"/>
            </a:xfrm>
            <a:prstGeom prst="rect">
              <a:avLst/>
            </a:prstGeom>
            <a:noFill/>
            <a:ln w="9525">
              <a:noFill/>
              <a:miter lim="800000"/>
              <a:headEnd/>
              <a:tailEnd/>
            </a:ln>
          </p:spPr>
          <p:txBody>
            <a:bodyPr wrap="square" anchor="ctr">
              <a:spAutoFit/>
            </a:bodyPr>
            <a:lstStyle/>
            <a:p>
              <a:r>
                <a:rPr lang="zh-CN" altLang="en-US" dirty="0" smtClean="0">
                  <a:solidFill>
                    <a:schemeClr val="bg1"/>
                  </a:solidFill>
                  <a:ea typeface="黑体" pitchFamily="49" charset="-122"/>
                </a:rPr>
                <a:t>请思考：</a:t>
              </a:r>
              <a:endParaRPr lang="en-US" altLang="zh-CN" dirty="0" smtClean="0">
                <a:solidFill>
                  <a:schemeClr val="bg1"/>
                </a:solidFill>
                <a:ea typeface="黑体" pitchFamily="49" charset="-122"/>
              </a:endParaRPr>
            </a:p>
            <a:p>
              <a:r>
                <a:rPr lang="zh-CN" altLang="zh-CN" dirty="0" smtClean="0">
                  <a:solidFill>
                    <a:schemeClr val="bg1"/>
                  </a:solidFill>
                  <a:effectLst>
                    <a:outerShdw blurRad="50800" dist="38100" algn="tr" rotWithShape="0">
                      <a:prstClr val="black">
                        <a:alpha val="40000"/>
                      </a:prstClr>
                    </a:outerShdw>
                  </a:effectLst>
                </a:rPr>
                <a:t>向量加法的平行四边形法则和三角形法则有什么区别与联系</a:t>
              </a:r>
              <a:r>
                <a:rPr lang="zh-CN" altLang="en-US" dirty="0" smtClean="0">
                  <a:solidFill>
                    <a:schemeClr val="bg1"/>
                  </a:solidFill>
                </a:rPr>
                <a:t>？</a:t>
              </a:r>
              <a:endParaRPr lang="zh-CN" altLang="en-US" dirty="0">
                <a:solidFill>
                  <a:schemeClr val="bg1"/>
                </a:solidFill>
                <a:ea typeface="黑体"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lide(fromRigh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8" fill="hold" nodeType="clickEffect">
                                  <p:stCondLst>
                                    <p:cond delay="0"/>
                                  </p:stCondLst>
                                  <p:childTnLst>
                                    <p:animEffect transition="out" filter="slide(fromLeft)">
                                      <p:cBhvr>
                                        <p:cTn id="11" dur="1000"/>
                                        <p:tgtEl>
                                          <p:spTgt spid="21"/>
                                        </p:tgtEl>
                                      </p:cBhvr>
                                    </p:animEffect>
                                    <p:set>
                                      <p:cBhvr>
                                        <p:cTn id="12"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电工页脚"/>
          <p:cNvPicPr>
            <a:picLocks noChangeAspect="1" noChangeArrowheads="1"/>
          </p:cNvPicPr>
          <p:nvPr/>
        </p:nvPicPr>
        <p:blipFill>
          <a:blip r:embed="rId3" cstate="print"/>
          <a:srcRect/>
          <a:stretch>
            <a:fillRect/>
          </a:stretch>
        </p:blipFill>
        <p:spPr bwMode="auto">
          <a:xfrm>
            <a:off x="2000250" y="6215063"/>
            <a:ext cx="6172200" cy="447675"/>
          </a:xfrm>
          <a:prstGeom prst="rect">
            <a:avLst/>
          </a:prstGeom>
          <a:noFill/>
          <a:ln w="9525">
            <a:noFill/>
            <a:miter lim="800000"/>
            <a:headEnd/>
            <a:tailEnd/>
          </a:ln>
        </p:spPr>
      </p:pic>
      <p:sp>
        <p:nvSpPr>
          <p:cNvPr id="5123" name="Rectangle 2"/>
          <p:cNvSpPr>
            <a:spLocks noChangeArrowheads="1"/>
          </p:cNvSpPr>
          <p:nvPr/>
        </p:nvSpPr>
        <p:spPr bwMode="auto">
          <a:xfrm>
            <a:off x="142875" y="285750"/>
            <a:ext cx="500063" cy="6357938"/>
          </a:xfrm>
          <a:prstGeom prst="rect">
            <a:avLst/>
          </a:prstGeom>
          <a:gradFill rotWithShape="1">
            <a:gsLst>
              <a:gs pos="0">
                <a:srgbClr val="61A9F5"/>
              </a:gs>
              <a:gs pos="50000">
                <a:srgbClr val="FFFFFF"/>
              </a:gs>
              <a:gs pos="100000">
                <a:srgbClr val="61A9F5"/>
              </a:gs>
            </a:gsLst>
            <a:lin ang="0" scaled="1"/>
          </a:gradFill>
          <a:ln w="9525">
            <a:noFill/>
            <a:miter lim="800000"/>
            <a:headEnd/>
            <a:tailEnd/>
          </a:ln>
        </p:spPr>
        <p:txBody>
          <a:bodyPr wrap="none" anchor="ctr"/>
          <a:lstStyle/>
          <a:p>
            <a:endParaRPr lang="zh-CN" altLang="en-US"/>
          </a:p>
        </p:txBody>
      </p:sp>
      <p:sp>
        <p:nvSpPr>
          <p:cNvPr id="5125" name="TextBox 4"/>
          <p:cNvSpPr txBox="1">
            <a:spLocks noChangeArrowheads="1"/>
          </p:cNvSpPr>
          <p:nvPr/>
        </p:nvSpPr>
        <p:spPr bwMode="auto">
          <a:xfrm>
            <a:off x="142844" y="1643050"/>
            <a:ext cx="461665" cy="3857642"/>
          </a:xfrm>
          <a:prstGeom prst="rect">
            <a:avLst/>
          </a:prstGeom>
          <a:noFill/>
          <a:ln w="9525">
            <a:noFill/>
            <a:miter lim="800000"/>
            <a:headEnd/>
            <a:tailEnd/>
          </a:ln>
        </p:spPr>
        <p:txBody>
          <a:bodyPr vert="eaVert" wrap="square">
            <a:spAutoFit/>
          </a:bodyPr>
          <a:lstStyle/>
          <a:p>
            <a:r>
              <a:rPr lang="zh-CN" altLang="en-US" b="1" dirty="0" smtClean="0"/>
              <a:t>第</a:t>
            </a:r>
            <a:r>
              <a:rPr lang="zh-CN" altLang="en-US" b="1" dirty="0"/>
              <a:t>一节     </a:t>
            </a:r>
            <a:r>
              <a:rPr lang="zh-CN" altLang="en-US" b="1" dirty="0" smtClean="0"/>
              <a:t>空间直角坐标系与向量代数</a:t>
            </a:r>
            <a:endParaRPr lang="zh-CN" altLang="en-US" b="1" dirty="0"/>
          </a:p>
        </p:txBody>
      </p:sp>
      <p:sp>
        <p:nvSpPr>
          <p:cNvPr id="5126" name="TextBox 7"/>
          <p:cNvSpPr txBox="1">
            <a:spLocks noChangeArrowheads="1"/>
          </p:cNvSpPr>
          <p:nvPr/>
        </p:nvSpPr>
        <p:spPr bwMode="auto">
          <a:xfrm>
            <a:off x="1571604" y="1000108"/>
            <a:ext cx="5234125" cy="523220"/>
          </a:xfrm>
          <a:prstGeom prst="rect">
            <a:avLst/>
          </a:prstGeom>
          <a:noFill/>
          <a:ln w="9525">
            <a:noFill/>
            <a:miter lim="800000"/>
            <a:headEnd/>
            <a:tailEnd/>
          </a:ln>
        </p:spPr>
        <p:txBody>
          <a:bodyPr wrap="none">
            <a:spAutoFit/>
          </a:bodyPr>
          <a:lstStyle/>
          <a:p>
            <a:r>
              <a:rPr lang="zh-CN" altLang="zh-CN" sz="2800" b="1" dirty="0" smtClean="0"/>
              <a:t>向量的</a:t>
            </a:r>
            <a:r>
              <a:rPr lang="zh-CN" altLang="zh-CN" sz="2800" b="1" dirty="0" smtClean="0">
                <a:solidFill>
                  <a:srgbClr val="C00000"/>
                </a:solidFill>
              </a:rPr>
              <a:t>减法</a:t>
            </a:r>
            <a:r>
              <a:rPr lang="zh-CN" altLang="en-US" sz="2800" b="1" dirty="0" smtClean="0"/>
              <a:t>，即加法的逆运算。</a:t>
            </a:r>
            <a:endParaRPr lang="zh-CN" altLang="zh-CN" sz="2800" dirty="0"/>
          </a:p>
        </p:txBody>
      </p:sp>
      <p:pic>
        <p:nvPicPr>
          <p:cNvPr id="231425" name="Picture 1" descr="图10"/>
          <p:cNvPicPr>
            <a:picLocks noChangeAspect="1" noChangeArrowheads="1"/>
          </p:cNvPicPr>
          <p:nvPr/>
        </p:nvPicPr>
        <p:blipFill>
          <a:blip r:embed="rId4" cstate="print"/>
          <a:srcRect/>
          <a:stretch>
            <a:fillRect/>
          </a:stretch>
        </p:blipFill>
        <p:spPr bwMode="auto">
          <a:xfrm>
            <a:off x="4643438" y="1643050"/>
            <a:ext cx="2689234" cy="1257304"/>
          </a:xfrm>
          <a:prstGeom prst="rect">
            <a:avLst/>
          </a:prstGeom>
          <a:noFill/>
          <a:ln w="9525">
            <a:noFill/>
            <a:miter lim="800000"/>
            <a:headEnd/>
            <a:tailEnd/>
          </a:ln>
        </p:spPr>
      </p:pic>
      <p:sp>
        <p:nvSpPr>
          <p:cNvPr id="2314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1426" name="Object 2"/>
          <p:cNvGraphicFramePr>
            <a:graphicFrameLocks noChangeAspect="1"/>
          </p:cNvGraphicFramePr>
          <p:nvPr/>
        </p:nvGraphicFramePr>
        <p:xfrm>
          <a:off x="2357422" y="1714488"/>
          <a:ext cx="1022687" cy="323851"/>
        </p:xfrm>
        <a:graphic>
          <a:graphicData uri="http://schemas.openxmlformats.org/presentationml/2006/ole">
            <p:oleObj spid="_x0000_s231426" name="Equation" r:id="rId5" imgW="571004" imgH="177646" progId="Equation.DSMT4">
              <p:embed/>
            </p:oleObj>
          </a:graphicData>
        </a:graphic>
      </p:graphicFrame>
      <p:sp>
        <p:nvSpPr>
          <p:cNvPr id="2314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1428" name="Object 4"/>
          <p:cNvGraphicFramePr>
            <a:graphicFrameLocks noChangeAspect="1"/>
          </p:cNvGraphicFramePr>
          <p:nvPr/>
        </p:nvGraphicFramePr>
        <p:xfrm>
          <a:off x="2214546" y="2428868"/>
          <a:ext cx="1522412" cy="361950"/>
        </p:xfrm>
        <a:graphic>
          <a:graphicData uri="http://schemas.openxmlformats.org/presentationml/2006/ole">
            <p:oleObj spid="_x0000_s231428" name="Equation" r:id="rId6" imgW="927000" imgH="215640" progId="Equation.DSMT4">
              <p:embed/>
            </p:oleObj>
          </a:graphicData>
        </a:graphic>
      </p:graphicFrame>
      <p:sp>
        <p:nvSpPr>
          <p:cNvPr id="11" name="矩形 10"/>
          <p:cNvSpPr/>
          <p:nvPr/>
        </p:nvSpPr>
        <p:spPr>
          <a:xfrm>
            <a:off x="1643042" y="3143248"/>
            <a:ext cx="7072362" cy="2677656"/>
          </a:xfrm>
          <a:prstGeom prst="rect">
            <a:avLst/>
          </a:prstGeom>
        </p:spPr>
        <p:txBody>
          <a:bodyPr wrap="square">
            <a:spAutoFit/>
          </a:bodyPr>
          <a:lstStyle/>
          <a:p>
            <a:r>
              <a:rPr lang="zh-CN" altLang="zh-CN" sz="2800" b="1" dirty="0" smtClean="0"/>
              <a:t>向量的</a:t>
            </a:r>
            <a:r>
              <a:rPr lang="zh-CN" altLang="zh-CN" sz="2800" b="1" dirty="0" smtClean="0">
                <a:solidFill>
                  <a:srgbClr val="C00000"/>
                </a:solidFill>
              </a:rPr>
              <a:t>数乘</a:t>
            </a:r>
            <a:r>
              <a:rPr lang="en-US" altLang="zh-CN" sz="2800" b="1" dirty="0" smtClean="0">
                <a:solidFill>
                  <a:srgbClr val="C00000"/>
                </a:solidFill>
              </a:rPr>
              <a:t>           </a:t>
            </a:r>
          </a:p>
          <a:p>
            <a:r>
              <a:rPr lang="zh-CN" altLang="en-US" sz="2800" dirty="0" smtClean="0"/>
              <a:t>实数  与向量  的乘积    为一个向量，其中</a:t>
            </a:r>
            <a:endParaRPr lang="en-US" altLang="zh-CN" sz="2800" dirty="0" smtClean="0"/>
          </a:p>
          <a:p>
            <a:r>
              <a:rPr lang="en-US" altLang="zh-CN" sz="2800" dirty="0" smtClean="0"/>
              <a:t>                   </a:t>
            </a:r>
            <a:r>
              <a:rPr lang="zh-CN" altLang="en-US" sz="2800" dirty="0" smtClean="0"/>
              <a:t>，且当       时，  与  同向；当</a:t>
            </a:r>
            <a:endParaRPr lang="en-US" altLang="zh-CN" sz="2800" dirty="0" smtClean="0"/>
          </a:p>
          <a:p>
            <a:r>
              <a:rPr lang="en-US" altLang="zh-CN" sz="2800" dirty="0" smtClean="0"/>
              <a:t> </a:t>
            </a:r>
            <a:r>
              <a:rPr lang="zh-CN" altLang="en-US" sz="2800" dirty="0" smtClean="0"/>
              <a:t>     时，  与  反向；当       时，      。</a:t>
            </a:r>
            <a:endParaRPr lang="en-US" altLang="zh-CN" sz="2800" dirty="0" smtClean="0"/>
          </a:p>
          <a:p>
            <a:r>
              <a:rPr lang="zh-CN" altLang="en-US" sz="2800" dirty="0" smtClean="0"/>
              <a:t>数乘运算满足</a:t>
            </a:r>
            <a:r>
              <a:rPr lang="zh-CN" altLang="en-US" sz="2800" dirty="0" smtClean="0">
                <a:solidFill>
                  <a:srgbClr val="0070C0"/>
                </a:solidFill>
              </a:rPr>
              <a:t>交换律</a:t>
            </a:r>
            <a:r>
              <a:rPr lang="zh-CN" altLang="en-US" sz="2800" dirty="0" smtClean="0"/>
              <a:t>和</a:t>
            </a:r>
            <a:r>
              <a:rPr lang="zh-CN" altLang="en-US" sz="2800" dirty="0" smtClean="0">
                <a:solidFill>
                  <a:srgbClr val="0070C0"/>
                </a:solidFill>
              </a:rPr>
              <a:t>结合律</a:t>
            </a:r>
            <a:r>
              <a:rPr lang="zh-CN" altLang="en-US" sz="2800" dirty="0" smtClean="0"/>
              <a:t>。</a:t>
            </a:r>
            <a:endParaRPr lang="en-US" altLang="zh-CN" sz="2800" dirty="0" smtClean="0"/>
          </a:p>
          <a:p>
            <a:r>
              <a:rPr lang="zh-CN" altLang="en-US" sz="2800" dirty="0" smtClean="0"/>
              <a:t>显然有：</a:t>
            </a:r>
            <a:endParaRPr lang="zh-CN" altLang="en-US" sz="2800" dirty="0"/>
          </a:p>
        </p:txBody>
      </p:sp>
      <p:sp>
        <p:nvSpPr>
          <p:cNvPr id="2314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1430" name="Object 6"/>
          <p:cNvGraphicFramePr>
            <a:graphicFrameLocks noChangeAspect="1"/>
          </p:cNvGraphicFramePr>
          <p:nvPr/>
        </p:nvGraphicFramePr>
        <p:xfrm>
          <a:off x="4929190" y="3643314"/>
          <a:ext cx="428628" cy="354084"/>
        </p:xfrm>
        <a:graphic>
          <a:graphicData uri="http://schemas.openxmlformats.org/presentationml/2006/ole">
            <p:oleObj spid="_x0000_s231430" name="Equation" r:id="rId7" imgW="215619" imgH="177569" progId="Equation.DSMT4">
              <p:embed/>
            </p:oleObj>
          </a:graphicData>
        </a:graphic>
      </p:graphicFrame>
      <p:graphicFrame>
        <p:nvGraphicFramePr>
          <p:cNvPr id="231432" name="Object 8"/>
          <p:cNvGraphicFramePr>
            <a:graphicFrameLocks noChangeAspect="1"/>
          </p:cNvGraphicFramePr>
          <p:nvPr/>
        </p:nvGraphicFramePr>
        <p:xfrm>
          <a:off x="2428860" y="3643314"/>
          <a:ext cx="277813" cy="354012"/>
        </p:xfrm>
        <a:graphic>
          <a:graphicData uri="http://schemas.openxmlformats.org/presentationml/2006/ole">
            <p:oleObj spid="_x0000_s231432" name="Equation" r:id="rId8" imgW="139680" imgH="177480" progId="Equation.DSMT4">
              <p:embed/>
            </p:oleObj>
          </a:graphicData>
        </a:graphic>
      </p:graphicFrame>
      <p:graphicFrame>
        <p:nvGraphicFramePr>
          <p:cNvPr id="231433" name="Object 9"/>
          <p:cNvGraphicFramePr>
            <a:graphicFrameLocks noChangeAspect="1"/>
          </p:cNvGraphicFramePr>
          <p:nvPr/>
        </p:nvGraphicFramePr>
        <p:xfrm>
          <a:off x="3643306" y="3714752"/>
          <a:ext cx="252413" cy="277812"/>
        </p:xfrm>
        <a:graphic>
          <a:graphicData uri="http://schemas.openxmlformats.org/presentationml/2006/ole">
            <p:oleObj spid="_x0000_s231433" name="Equation" r:id="rId9" imgW="126720" imgH="139680" progId="Equation.DSMT4">
              <p:embed/>
            </p:oleObj>
          </a:graphicData>
        </a:graphic>
      </p:graphicFrame>
      <p:sp>
        <p:nvSpPr>
          <p:cNvPr id="2314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1434" name="Object 10"/>
          <p:cNvGraphicFramePr>
            <a:graphicFrameLocks noChangeAspect="1"/>
          </p:cNvGraphicFramePr>
          <p:nvPr/>
        </p:nvGraphicFramePr>
        <p:xfrm>
          <a:off x="1714480" y="4071942"/>
          <a:ext cx="1834930" cy="414339"/>
        </p:xfrm>
        <a:graphic>
          <a:graphicData uri="http://schemas.openxmlformats.org/presentationml/2006/ole">
            <p:oleObj spid="_x0000_s231434" name="Equation" r:id="rId10" imgW="888614" imgH="203112" progId="Equation.DSMT4">
              <p:embed/>
            </p:oleObj>
          </a:graphicData>
        </a:graphic>
      </p:graphicFrame>
      <p:graphicFrame>
        <p:nvGraphicFramePr>
          <p:cNvPr id="231436" name="Object 12"/>
          <p:cNvGraphicFramePr>
            <a:graphicFrameLocks noChangeAspect="1"/>
          </p:cNvGraphicFramePr>
          <p:nvPr/>
        </p:nvGraphicFramePr>
        <p:xfrm>
          <a:off x="4643438" y="4071942"/>
          <a:ext cx="731837" cy="354013"/>
        </p:xfrm>
        <a:graphic>
          <a:graphicData uri="http://schemas.openxmlformats.org/presentationml/2006/ole">
            <p:oleObj spid="_x0000_s231436" name="Equation" r:id="rId11" imgW="368280" imgH="177480" progId="Equation.DSMT4">
              <p:embed/>
            </p:oleObj>
          </a:graphicData>
        </a:graphic>
      </p:graphicFrame>
      <p:graphicFrame>
        <p:nvGraphicFramePr>
          <p:cNvPr id="231437" name="Object 13"/>
          <p:cNvGraphicFramePr>
            <a:graphicFrameLocks noChangeAspect="1"/>
          </p:cNvGraphicFramePr>
          <p:nvPr/>
        </p:nvGraphicFramePr>
        <p:xfrm>
          <a:off x="5857884" y="4071942"/>
          <a:ext cx="428625" cy="354013"/>
        </p:xfrm>
        <a:graphic>
          <a:graphicData uri="http://schemas.openxmlformats.org/presentationml/2006/ole">
            <p:oleObj spid="_x0000_s231437" name="Equation" r:id="rId12" imgW="215619" imgH="177569" progId="Equation.DSMT4">
              <p:embed/>
            </p:oleObj>
          </a:graphicData>
        </a:graphic>
      </p:graphicFrame>
      <p:graphicFrame>
        <p:nvGraphicFramePr>
          <p:cNvPr id="231438" name="Object 14"/>
          <p:cNvGraphicFramePr>
            <a:graphicFrameLocks noChangeAspect="1"/>
          </p:cNvGraphicFramePr>
          <p:nvPr/>
        </p:nvGraphicFramePr>
        <p:xfrm>
          <a:off x="6572264" y="4143380"/>
          <a:ext cx="252412" cy="277812"/>
        </p:xfrm>
        <a:graphic>
          <a:graphicData uri="http://schemas.openxmlformats.org/presentationml/2006/ole">
            <p:oleObj spid="_x0000_s231438" name="Equation" r:id="rId13" imgW="126720" imgH="139680" progId="Equation.DSMT4">
              <p:embed/>
            </p:oleObj>
          </a:graphicData>
        </a:graphic>
      </p:graphicFrame>
      <p:graphicFrame>
        <p:nvGraphicFramePr>
          <p:cNvPr id="231439" name="Object 15"/>
          <p:cNvGraphicFramePr>
            <a:graphicFrameLocks noChangeAspect="1"/>
          </p:cNvGraphicFramePr>
          <p:nvPr/>
        </p:nvGraphicFramePr>
        <p:xfrm>
          <a:off x="1571604" y="4500570"/>
          <a:ext cx="731837" cy="354012"/>
        </p:xfrm>
        <a:graphic>
          <a:graphicData uri="http://schemas.openxmlformats.org/presentationml/2006/ole">
            <p:oleObj spid="_x0000_s231439" name="Equation" r:id="rId14" imgW="368280" imgH="177480" progId="Equation.DSMT4">
              <p:embed/>
            </p:oleObj>
          </a:graphicData>
        </a:graphic>
      </p:graphicFrame>
      <p:graphicFrame>
        <p:nvGraphicFramePr>
          <p:cNvPr id="231440" name="Object 16"/>
          <p:cNvGraphicFramePr>
            <a:graphicFrameLocks noChangeAspect="1"/>
          </p:cNvGraphicFramePr>
          <p:nvPr/>
        </p:nvGraphicFramePr>
        <p:xfrm>
          <a:off x="2857488" y="4500570"/>
          <a:ext cx="428625" cy="354012"/>
        </p:xfrm>
        <a:graphic>
          <a:graphicData uri="http://schemas.openxmlformats.org/presentationml/2006/ole">
            <p:oleObj spid="_x0000_s231440" name="Equation" r:id="rId15" imgW="215619" imgH="177569" progId="Equation.DSMT4">
              <p:embed/>
            </p:oleObj>
          </a:graphicData>
        </a:graphic>
      </p:graphicFrame>
      <p:graphicFrame>
        <p:nvGraphicFramePr>
          <p:cNvPr id="231441" name="Object 17"/>
          <p:cNvGraphicFramePr>
            <a:graphicFrameLocks noChangeAspect="1"/>
          </p:cNvGraphicFramePr>
          <p:nvPr/>
        </p:nvGraphicFramePr>
        <p:xfrm>
          <a:off x="3571868" y="4572008"/>
          <a:ext cx="252413" cy="277813"/>
        </p:xfrm>
        <a:graphic>
          <a:graphicData uri="http://schemas.openxmlformats.org/presentationml/2006/ole">
            <p:oleObj spid="_x0000_s231441" name="Equation" r:id="rId16" imgW="126720" imgH="139680" progId="Equation.DSMT4">
              <p:embed/>
            </p:oleObj>
          </a:graphicData>
        </a:graphic>
      </p:graphicFrame>
      <p:graphicFrame>
        <p:nvGraphicFramePr>
          <p:cNvPr id="231442" name="Object 18"/>
          <p:cNvGraphicFramePr>
            <a:graphicFrameLocks noChangeAspect="1"/>
          </p:cNvGraphicFramePr>
          <p:nvPr/>
        </p:nvGraphicFramePr>
        <p:xfrm>
          <a:off x="5143504" y="4500570"/>
          <a:ext cx="731837" cy="354012"/>
        </p:xfrm>
        <a:graphic>
          <a:graphicData uri="http://schemas.openxmlformats.org/presentationml/2006/ole">
            <p:oleObj spid="_x0000_s231442" name="Equation" r:id="rId17" imgW="368280" imgH="177480" progId="Equation.DSMT4">
              <p:embed/>
            </p:oleObj>
          </a:graphicData>
        </a:graphic>
      </p:graphicFrame>
      <p:sp>
        <p:nvSpPr>
          <p:cNvPr id="2314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1443" name="Object 19"/>
          <p:cNvGraphicFramePr>
            <a:graphicFrameLocks noChangeAspect="1"/>
          </p:cNvGraphicFramePr>
          <p:nvPr/>
        </p:nvGraphicFramePr>
        <p:xfrm>
          <a:off x="6429388" y="4572008"/>
          <a:ext cx="818150" cy="323851"/>
        </p:xfrm>
        <a:graphic>
          <a:graphicData uri="http://schemas.openxmlformats.org/presentationml/2006/ole">
            <p:oleObj spid="_x0000_s231443" name="Equation" r:id="rId18" imgW="457002" imgH="177723" progId="Equation.DSMT4">
              <p:embed/>
            </p:oleObj>
          </a:graphicData>
        </a:graphic>
      </p:graphicFrame>
      <p:graphicFrame>
        <p:nvGraphicFramePr>
          <p:cNvPr id="231445" name="Object 21"/>
          <p:cNvGraphicFramePr>
            <a:graphicFrameLocks noChangeAspect="1"/>
          </p:cNvGraphicFramePr>
          <p:nvPr/>
        </p:nvGraphicFramePr>
        <p:xfrm>
          <a:off x="3000364" y="5357826"/>
          <a:ext cx="1438275" cy="403225"/>
        </p:xfrm>
        <a:graphic>
          <a:graphicData uri="http://schemas.openxmlformats.org/presentationml/2006/ole">
            <p:oleObj spid="_x0000_s231445" name="Equation" r:id="rId19" imgW="723600" imgH="20304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Calligraphy</Template>
  <TotalTime>13637</TotalTime>
  <Words>4436</Words>
  <Application>Microsoft Office PowerPoint</Application>
  <PresentationFormat>全屏显示(4:3)</PresentationFormat>
  <Paragraphs>398</Paragraphs>
  <Slides>55</Slides>
  <Notes>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55</vt:i4>
      </vt:variant>
    </vt:vector>
  </HeadingPairs>
  <TitlesOfParts>
    <vt:vector size="58" baseType="lpstr">
      <vt:lpstr>Office 主题​​</vt:lpstr>
      <vt:lpstr>Equation</vt:lpstr>
      <vt:lpstr>MathType 6.0 Equation</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jasperma</dc:creator>
  <cp:lastModifiedBy>Administrator</cp:lastModifiedBy>
  <cp:revision>1053</cp:revision>
  <dcterms:created xsi:type="dcterms:W3CDTF">2011-04-22T06:18:52Z</dcterms:created>
  <dcterms:modified xsi:type="dcterms:W3CDTF">2014-10-16T07:27:38Z</dcterms:modified>
</cp:coreProperties>
</file>